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6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7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8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9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0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11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2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3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4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15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16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17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18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  <p:sldId id="271" r:id="rId18"/>
    <p:sldId id="272" r:id="rId19"/>
    <p:sldId id="274" r:id="rId20"/>
    <p:sldId id="275" r:id="rId21"/>
  </p:sldIdLst>
  <p:sldSz cx="12192000" cy="6858000"/>
  <p:notesSz cx="7104063" cy="10234613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9B83"/>
    <a:srgbClr val="F94A28"/>
    <a:srgbClr val="71E4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167998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2018/9/17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42770" y="1431824"/>
            <a:ext cx="6872756" cy="3865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35830" y="5512523"/>
            <a:ext cx="5886637" cy="451024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167998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997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562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71262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81943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54118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32684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49593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04767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31601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92195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2647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60254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92661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78001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58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7124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76588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77413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38088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62386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6526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2018/9/17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2018/9/17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2018/9/17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2018/9/17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1E4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2018/9/17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3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3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10.jpeg"/><Relationship Id="rId5" Type="http://schemas.openxmlformats.org/officeDocument/2006/relationships/image" Target="../media/image9.emf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1.jpe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3.png"/><Relationship Id="rId11" Type="http://schemas.openxmlformats.org/officeDocument/2006/relationships/image" Target="../media/image15.jpeg"/><Relationship Id="rId5" Type="http://schemas.openxmlformats.org/officeDocument/2006/relationships/image" Target="../media/image4.png"/><Relationship Id="rId10" Type="http://schemas.openxmlformats.org/officeDocument/2006/relationships/image" Target="../media/image14.jpe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6.jpe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8.jpe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0.jpeg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3.jpe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17.jpeg"/><Relationship Id="rId5" Type="http://schemas.openxmlformats.org/officeDocument/2006/relationships/image" Target="../media/image22.jpeg"/><Relationship Id="rId10" Type="http://schemas.openxmlformats.org/officeDocument/2006/relationships/image" Target="../media/image3.png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4.png"/><Relationship Id="rId5" Type="http://schemas.openxmlformats.org/officeDocument/2006/relationships/image" Target="../media/image25.jp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3.jpeg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3.png"/><Relationship Id="rId11" Type="http://schemas.openxmlformats.org/officeDocument/2006/relationships/image" Target="../media/image25.jpg"/><Relationship Id="rId5" Type="http://schemas.openxmlformats.org/officeDocument/2006/relationships/image" Target="../media/image4.png"/><Relationship Id="rId10" Type="http://schemas.openxmlformats.org/officeDocument/2006/relationships/image" Target="../media/image7.jpeg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1.jpe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6.xml"/><Relationship Id="rId9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9.jpeg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10" Type="http://schemas.openxmlformats.org/officeDocument/2006/relationships/image" Target="../media/image10.jpeg"/><Relationship Id="rId4" Type="http://schemas.openxmlformats.org/officeDocument/2006/relationships/notesSlide" Target="../notesSlides/notesSlide17.xml"/><Relationship Id="rId9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2.jpe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10" Type="http://schemas.openxmlformats.org/officeDocument/2006/relationships/image" Target="../media/image33.jpeg"/><Relationship Id="rId4" Type="http://schemas.openxmlformats.org/officeDocument/2006/relationships/notesSlide" Target="../notesSlides/notesSlide18.xml"/><Relationship Id="rId9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image" Target="../media/image4.png"/><Relationship Id="rId11" Type="http://schemas.openxmlformats.org/officeDocument/2006/relationships/image" Target="../media/image38.jpeg"/><Relationship Id="rId5" Type="http://schemas.openxmlformats.org/officeDocument/2006/relationships/image" Target="../media/image34.jpeg"/><Relationship Id="rId10" Type="http://schemas.openxmlformats.org/officeDocument/2006/relationships/image" Target="../media/image37.png"/><Relationship Id="rId4" Type="http://schemas.openxmlformats.org/officeDocument/2006/relationships/notesSlide" Target="../notesSlides/notesSlide19.xml"/><Relationship Id="rId9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845945" y="944245"/>
            <a:ext cx="8500110" cy="4396105"/>
            <a:chOff x="3026568" y="1923906"/>
            <a:chExt cx="6105525" cy="3157537"/>
          </a:xfrm>
        </p:grpSpPr>
        <p:sp>
          <p:nvSpPr>
            <p:cNvPr id="7" name="Freeform 5"/>
            <p:cNvSpPr>
              <a:spLocks noEditPoints="1"/>
            </p:cNvSpPr>
            <p:nvPr/>
          </p:nvSpPr>
          <p:spPr bwMode="auto">
            <a:xfrm>
              <a:off x="3026568" y="1923906"/>
              <a:ext cx="6105525" cy="3157537"/>
            </a:xfrm>
            <a:custGeom>
              <a:avLst/>
              <a:gdLst>
                <a:gd name="T0" fmla="*/ 841 w 1625"/>
                <a:gd name="T1" fmla="*/ 60 h 839"/>
                <a:gd name="T2" fmla="*/ 1242 w 1625"/>
                <a:gd name="T3" fmla="*/ 85 h 839"/>
                <a:gd name="T4" fmla="*/ 1460 w 1625"/>
                <a:gd name="T5" fmla="*/ 252 h 839"/>
                <a:gd name="T6" fmla="*/ 1557 w 1625"/>
                <a:gd name="T7" fmla="*/ 373 h 839"/>
                <a:gd name="T8" fmla="*/ 1625 w 1625"/>
                <a:gd name="T9" fmla="*/ 420 h 839"/>
                <a:gd name="T10" fmla="*/ 1557 w 1625"/>
                <a:gd name="T11" fmla="*/ 466 h 839"/>
                <a:gd name="T12" fmla="*/ 1454 w 1625"/>
                <a:gd name="T13" fmla="*/ 587 h 839"/>
                <a:gd name="T14" fmla="*/ 974 w 1625"/>
                <a:gd name="T15" fmla="*/ 774 h 839"/>
                <a:gd name="T16" fmla="*/ 841 w 1625"/>
                <a:gd name="T17" fmla="*/ 779 h 839"/>
                <a:gd name="T18" fmla="*/ 812 w 1625"/>
                <a:gd name="T19" fmla="*/ 839 h 839"/>
                <a:gd name="T20" fmla="*/ 784 w 1625"/>
                <a:gd name="T21" fmla="*/ 779 h 839"/>
                <a:gd name="T22" fmla="*/ 651 w 1625"/>
                <a:gd name="T23" fmla="*/ 774 h 839"/>
                <a:gd name="T24" fmla="*/ 170 w 1625"/>
                <a:gd name="T25" fmla="*/ 587 h 839"/>
                <a:gd name="T26" fmla="*/ 165 w 1625"/>
                <a:gd name="T27" fmla="*/ 587 h 839"/>
                <a:gd name="T28" fmla="*/ 85 w 1625"/>
                <a:gd name="T29" fmla="*/ 544 h 839"/>
                <a:gd name="T30" fmla="*/ 45 w 1625"/>
                <a:gd name="T31" fmla="*/ 431 h 839"/>
                <a:gd name="T32" fmla="*/ 45 w 1625"/>
                <a:gd name="T33" fmla="*/ 409 h 839"/>
                <a:gd name="T34" fmla="*/ 85 w 1625"/>
                <a:gd name="T35" fmla="*/ 296 h 839"/>
                <a:gd name="T36" fmla="*/ 85 w 1625"/>
                <a:gd name="T37" fmla="*/ 296 h 839"/>
                <a:gd name="T38" fmla="*/ 95 w 1625"/>
                <a:gd name="T39" fmla="*/ 283 h 839"/>
                <a:gd name="T40" fmla="*/ 383 w 1625"/>
                <a:gd name="T41" fmla="*/ 85 h 839"/>
                <a:gd name="T42" fmla="*/ 784 w 1625"/>
                <a:gd name="T43" fmla="*/ 60 h 839"/>
                <a:gd name="T44" fmla="*/ 812 w 1625"/>
                <a:gd name="T45" fmla="*/ 0 h 839"/>
                <a:gd name="T46" fmla="*/ 846 w 1625"/>
                <a:gd name="T47" fmla="*/ 82 h 839"/>
                <a:gd name="T48" fmla="*/ 779 w 1625"/>
                <a:gd name="T49" fmla="*/ 82 h 839"/>
                <a:gd name="T50" fmla="*/ 669 w 1625"/>
                <a:gd name="T51" fmla="*/ 95 h 839"/>
                <a:gd name="T52" fmla="*/ 390 w 1625"/>
                <a:gd name="T53" fmla="*/ 106 h 839"/>
                <a:gd name="T54" fmla="*/ 186 w 1625"/>
                <a:gd name="T55" fmla="*/ 278 h 839"/>
                <a:gd name="T56" fmla="*/ 111 w 1625"/>
                <a:gd name="T57" fmla="*/ 298 h 839"/>
                <a:gd name="T58" fmla="*/ 103 w 1625"/>
                <a:gd name="T59" fmla="*/ 308 h 839"/>
                <a:gd name="T60" fmla="*/ 103 w 1625"/>
                <a:gd name="T61" fmla="*/ 308 h 839"/>
                <a:gd name="T62" fmla="*/ 77 w 1625"/>
                <a:gd name="T63" fmla="*/ 420 h 839"/>
                <a:gd name="T64" fmla="*/ 103 w 1625"/>
                <a:gd name="T65" fmla="*/ 531 h 839"/>
                <a:gd name="T66" fmla="*/ 176 w 1625"/>
                <a:gd name="T67" fmla="*/ 564 h 839"/>
                <a:gd name="T68" fmla="*/ 176 w 1625"/>
                <a:gd name="T69" fmla="*/ 564 h 839"/>
                <a:gd name="T70" fmla="*/ 189 w 1625"/>
                <a:gd name="T71" fmla="*/ 572 h 839"/>
                <a:gd name="T72" fmla="*/ 645 w 1625"/>
                <a:gd name="T73" fmla="*/ 753 h 839"/>
                <a:gd name="T74" fmla="*/ 669 w 1625"/>
                <a:gd name="T75" fmla="*/ 744 h 839"/>
                <a:gd name="T76" fmla="*/ 779 w 1625"/>
                <a:gd name="T77" fmla="*/ 757 h 839"/>
                <a:gd name="T78" fmla="*/ 846 w 1625"/>
                <a:gd name="T79" fmla="*/ 757 h 839"/>
                <a:gd name="T80" fmla="*/ 956 w 1625"/>
                <a:gd name="T81" fmla="*/ 744 h 839"/>
                <a:gd name="T82" fmla="*/ 980 w 1625"/>
                <a:gd name="T83" fmla="*/ 753 h 839"/>
                <a:gd name="T84" fmla="*/ 1431 w 1625"/>
                <a:gd name="T85" fmla="*/ 585 h 839"/>
                <a:gd name="T86" fmla="*/ 1449 w 1625"/>
                <a:gd name="T87" fmla="*/ 564 h 839"/>
                <a:gd name="T88" fmla="*/ 1535 w 1625"/>
                <a:gd name="T89" fmla="*/ 468 h 839"/>
                <a:gd name="T90" fmla="*/ 1535 w 1625"/>
                <a:gd name="T91" fmla="*/ 371 h 839"/>
                <a:gd name="T92" fmla="*/ 1460 w 1625"/>
                <a:gd name="T93" fmla="*/ 274 h 839"/>
                <a:gd name="T94" fmla="*/ 1449 w 1625"/>
                <a:gd name="T95" fmla="*/ 276 h 839"/>
                <a:gd name="T96" fmla="*/ 1439 w 1625"/>
                <a:gd name="T97" fmla="*/ 278 h 839"/>
                <a:gd name="T98" fmla="*/ 1235 w 1625"/>
                <a:gd name="T99" fmla="*/ 106 h 839"/>
                <a:gd name="T100" fmla="*/ 956 w 1625"/>
                <a:gd name="T101" fmla="*/ 95 h 839"/>
                <a:gd name="T102" fmla="*/ 846 w 1625"/>
                <a:gd name="T103" fmla="*/ 82 h 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625" h="839">
                  <a:moveTo>
                    <a:pt x="823" y="50"/>
                  </a:moveTo>
                  <a:cubicBezTo>
                    <a:pt x="826" y="61"/>
                    <a:pt x="832" y="62"/>
                    <a:pt x="841" y="60"/>
                  </a:cubicBezTo>
                  <a:cubicBezTo>
                    <a:pt x="885" y="50"/>
                    <a:pt x="921" y="31"/>
                    <a:pt x="962" y="69"/>
                  </a:cubicBezTo>
                  <a:cubicBezTo>
                    <a:pt x="1047" y="38"/>
                    <a:pt x="1159" y="56"/>
                    <a:pt x="1242" y="85"/>
                  </a:cubicBezTo>
                  <a:cubicBezTo>
                    <a:pt x="1324" y="112"/>
                    <a:pt x="1423" y="165"/>
                    <a:pt x="1454" y="252"/>
                  </a:cubicBezTo>
                  <a:cubicBezTo>
                    <a:pt x="1456" y="252"/>
                    <a:pt x="1458" y="252"/>
                    <a:pt x="1460" y="252"/>
                  </a:cubicBezTo>
                  <a:cubicBezTo>
                    <a:pt x="1492" y="251"/>
                    <a:pt x="1522" y="269"/>
                    <a:pt x="1540" y="296"/>
                  </a:cubicBezTo>
                  <a:cubicBezTo>
                    <a:pt x="1561" y="326"/>
                    <a:pt x="1559" y="352"/>
                    <a:pt x="1557" y="373"/>
                  </a:cubicBezTo>
                  <a:cubicBezTo>
                    <a:pt x="1556" y="390"/>
                    <a:pt x="1554" y="402"/>
                    <a:pt x="1580" y="409"/>
                  </a:cubicBezTo>
                  <a:cubicBezTo>
                    <a:pt x="1625" y="420"/>
                    <a:pt x="1625" y="420"/>
                    <a:pt x="1625" y="420"/>
                  </a:cubicBezTo>
                  <a:cubicBezTo>
                    <a:pt x="1580" y="431"/>
                    <a:pt x="1580" y="431"/>
                    <a:pt x="1580" y="431"/>
                  </a:cubicBezTo>
                  <a:cubicBezTo>
                    <a:pt x="1554" y="437"/>
                    <a:pt x="1556" y="449"/>
                    <a:pt x="1557" y="466"/>
                  </a:cubicBezTo>
                  <a:cubicBezTo>
                    <a:pt x="1561" y="507"/>
                    <a:pt x="1550" y="543"/>
                    <a:pt x="1518" y="567"/>
                  </a:cubicBezTo>
                  <a:cubicBezTo>
                    <a:pt x="1500" y="582"/>
                    <a:pt x="1477" y="589"/>
                    <a:pt x="1454" y="587"/>
                  </a:cubicBezTo>
                  <a:cubicBezTo>
                    <a:pt x="1423" y="674"/>
                    <a:pt x="1324" y="727"/>
                    <a:pt x="1242" y="755"/>
                  </a:cubicBezTo>
                  <a:cubicBezTo>
                    <a:pt x="1148" y="786"/>
                    <a:pt x="1044" y="795"/>
                    <a:pt x="974" y="774"/>
                  </a:cubicBezTo>
                  <a:cubicBezTo>
                    <a:pt x="969" y="773"/>
                    <a:pt x="965" y="772"/>
                    <a:pt x="962" y="770"/>
                  </a:cubicBezTo>
                  <a:cubicBezTo>
                    <a:pt x="921" y="808"/>
                    <a:pt x="885" y="789"/>
                    <a:pt x="841" y="779"/>
                  </a:cubicBezTo>
                  <a:cubicBezTo>
                    <a:pt x="832" y="777"/>
                    <a:pt x="826" y="778"/>
                    <a:pt x="823" y="789"/>
                  </a:cubicBezTo>
                  <a:cubicBezTo>
                    <a:pt x="812" y="839"/>
                    <a:pt x="812" y="839"/>
                    <a:pt x="812" y="839"/>
                  </a:cubicBezTo>
                  <a:cubicBezTo>
                    <a:pt x="801" y="789"/>
                    <a:pt x="801" y="789"/>
                    <a:pt x="801" y="789"/>
                  </a:cubicBezTo>
                  <a:cubicBezTo>
                    <a:pt x="799" y="778"/>
                    <a:pt x="793" y="777"/>
                    <a:pt x="784" y="779"/>
                  </a:cubicBezTo>
                  <a:cubicBezTo>
                    <a:pt x="740" y="789"/>
                    <a:pt x="704" y="808"/>
                    <a:pt x="663" y="770"/>
                  </a:cubicBezTo>
                  <a:cubicBezTo>
                    <a:pt x="659" y="772"/>
                    <a:pt x="655" y="773"/>
                    <a:pt x="651" y="774"/>
                  </a:cubicBezTo>
                  <a:cubicBezTo>
                    <a:pt x="581" y="795"/>
                    <a:pt x="477" y="786"/>
                    <a:pt x="383" y="755"/>
                  </a:cubicBezTo>
                  <a:cubicBezTo>
                    <a:pt x="301" y="727"/>
                    <a:pt x="202" y="674"/>
                    <a:pt x="170" y="587"/>
                  </a:cubicBezTo>
                  <a:cubicBezTo>
                    <a:pt x="169" y="587"/>
                    <a:pt x="167" y="587"/>
                    <a:pt x="165" y="587"/>
                  </a:cubicBezTo>
                  <a:cubicBezTo>
                    <a:pt x="165" y="587"/>
                    <a:pt x="165" y="587"/>
                    <a:pt x="165" y="587"/>
                  </a:cubicBezTo>
                  <a:cubicBezTo>
                    <a:pt x="160" y="588"/>
                    <a:pt x="155" y="587"/>
                    <a:pt x="150" y="586"/>
                  </a:cubicBezTo>
                  <a:cubicBezTo>
                    <a:pt x="125" y="582"/>
                    <a:pt x="101" y="567"/>
                    <a:pt x="85" y="544"/>
                  </a:cubicBezTo>
                  <a:cubicBezTo>
                    <a:pt x="64" y="513"/>
                    <a:pt x="66" y="487"/>
                    <a:pt x="68" y="466"/>
                  </a:cubicBezTo>
                  <a:cubicBezTo>
                    <a:pt x="69" y="449"/>
                    <a:pt x="70" y="437"/>
                    <a:pt x="45" y="431"/>
                  </a:cubicBezTo>
                  <a:cubicBezTo>
                    <a:pt x="0" y="420"/>
                    <a:pt x="0" y="420"/>
                    <a:pt x="0" y="420"/>
                  </a:cubicBezTo>
                  <a:cubicBezTo>
                    <a:pt x="45" y="409"/>
                    <a:pt x="45" y="409"/>
                    <a:pt x="45" y="409"/>
                  </a:cubicBezTo>
                  <a:cubicBezTo>
                    <a:pt x="70" y="402"/>
                    <a:pt x="69" y="390"/>
                    <a:pt x="68" y="373"/>
                  </a:cubicBezTo>
                  <a:cubicBezTo>
                    <a:pt x="66" y="352"/>
                    <a:pt x="64" y="326"/>
                    <a:pt x="85" y="296"/>
                  </a:cubicBezTo>
                  <a:cubicBezTo>
                    <a:pt x="85" y="296"/>
                    <a:pt x="85" y="296"/>
                    <a:pt x="85" y="296"/>
                  </a:cubicBezTo>
                  <a:cubicBezTo>
                    <a:pt x="85" y="296"/>
                    <a:pt x="85" y="296"/>
                    <a:pt x="85" y="296"/>
                  </a:cubicBezTo>
                  <a:cubicBezTo>
                    <a:pt x="85" y="296"/>
                    <a:pt x="85" y="296"/>
                    <a:pt x="85" y="296"/>
                  </a:cubicBezTo>
                  <a:cubicBezTo>
                    <a:pt x="88" y="291"/>
                    <a:pt x="91" y="287"/>
                    <a:pt x="95" y="283"/>
                  </a:cubicBezTo>
                  <a:cubicBezTo>
                    <a:pt x="114" y="262"/>
                    <a:pt x="142" y="250"/>
                    <a:pt x="170" y="252"/>
                  </a:cubicBezTo>
                  <a:cubicBezTo>
                    <a:pt x="202" y="165"/>
                    <a:pt x="301" y="112"/>
                    <a:pt x="383" y="85"/>
                  </a:cubicBezTo>
                  <a:cubicBezTo>
                    <a:pt x="466" y="56"/>
                    <a:pt x="578" y="38"/>
                    <a:pt x="663" y="69"/>
                  </a:cubicBezTo>
                  <a:cubicBezTo>
                    <a:pt x="704" y="31"/>
                    <a:pt x="740" y="50"/>
                    <a:pt x="784" y="60"/>
                  </a:cubicBezTo>
                  <a:cubicBezTo>
                    <a:pt x="793" y="62"/>
                    <a:pt x="799" y="61"/>
                    <a:pt x="801" y="50"/>
                  </a:cubicBezTo>
                  <a:cubicBezTo>
                    <a:pt x="812" y="0"/>
                    <a:pt x="812" y="0"/>
                    <a:pt x="812" y="0"/>
                  </a:cubicBezTo>
                  <a:cubicBezTo>
                    <a:pt x="823" y="50"/>
                    <a:pt x="823" y="50"/>
                    <a:pt x="823" y="50"/>
                  </a:cubicBezTo>
                  <a:close/>
                  <a:moveTo>
                    <a:pt x="846" y="82"/>
                  </a:moveTo>
                  <a:cubicBezTo>
                    <a:pt x="832" y="85"/>
                    <a:pt x="821" y="85"/>
                    <a:pt x="812" y="77"/>
                  </a:cubicBezTo>
                  <a:cubicBezTo>
                    <a:pt x="804" y="85"/>
                    <a:pt x="793" y="85"/>
                    <a:pt x="779" y="82"/>
                  </a:cubicBezTo>
                  <a:cubicBezTo>
                    <a:pt x="742" y="74"/>
                    <a:pt x="707" y="54"/>
                    <a:pt x="674" y="90"/>
                  </a:cubicBezTo>
                  <a:cubicBezTo>
                    <a:pt x="669" y="95"/>
                    <a:pt x="669" y="95"/>
                    <a:pt x="669" y="95"/>
                  </a:cubicBezTo>
                  <a:cubicBezTo>
                    <a:pt x="662" y="92"/>
                    <a:pt x="662" y="92"/>
                    <a:pt x="662" y="92"/>
                  </a:cubicBezTo>
                  <a:cubicBezTo>
                    <a:pt x="581" y="59"/>
                    <a:pt x="470" y="79"/>
                    <a:pt x="390" y="106"/>
                  </a:cubicBezTo>
                  <a:cubicBezTo>
                    <a:pt x="314" y="132"/>
                    <a:pt x="214" y="183"/>
                    <a:pt x="189" y="268"/>
                  </a:cubicBezTo>
                  <a:cubicBezTo>
                    <a:pt x="186" y="278"/>
                    <a:pt x="186" y="278"/>
                    <a:pt x="186" y="278"/>
                  </a:cubicBezTo>
                  <a:cubicBezTo>
                    <a:pt x="176" y="276"/>
                    <a:pt x="176" y="276"/>
                    <a:pt x="176" y="276"/>
                  </a:cubicBezTo>
                  <a:cubicBezTo>
                    <a:pt x="152" y="271"/>
                    <a:pt x="128" y="281"/>
                    <a:pt x="111" y="298"/>
                  </a:cubicBezTo>
                  <a:cubicBezTo>
                    <a:pt x="109" y="301"/>
                    <a:pt x="106" y="305"/>
                    <a:pt x="103" y="308"/>
                  </a:cubicBezTo>
                  <a:cubicBezTo>
                    <a:pt x="103" y="308"/>
                    <a:pt x="103" y="308"/>
                    <a:pt x="103" y="308"/>
                  </a:cubicBezTo>
                  <a:cubicBezTo>
                    <a:pt x="103" y="308"/>
                    <a:pt x="103" y="308"/>
                    <a:pt x="103" y="308"/>
                  </a:cubicBezTo>
                  <a:cubicBezTo>
                    <a:pt x="103" y="308"/>
                    <a:pt x="103" y="308"/>
                    <a:pt x="103" y="308"/>
                  </a:cubicBezTo>
                  <a:cubicBezTo>
                    <a:pt x="87" y="332"/>
                    <a:pt x="89" y="354"/>
                    <a:pt x="90" y="371"/>
                  </a:cubicBezTo>
                  <a:cubicBezTo>
                    <a:pt x="92" y="392"/>
                    <a:pt x="94" y="408"/>
                    <a:pt x="77" y="420"/>
                  </a:cubicBezTo>
                  <a:cubicBezTo>
                    <a:pt x="94" y="431"/>
                    <a:pt x="92" y="448"/>
                    <a:pt x="90" y="468"/>
                  </a:cubicBezTo>
                  <a:cubicBezTo>
                    <a:pt x="89" y="485"/>
                    <a:pt x="87" y="507"/>
                    <a:pt x="103" y="531"/>
                  </a:cubicBezTo>
                  <a:cubicBezTo>
                    <a:pt x="116" y="549"/>
                    <a:pt x="135" y="561"/>
                    <a:pt x="154" y="564"/>
                  </a:cubicBezTo>
                  <a:cubicBezTo>
                    <a:pt x="161" y="565"/>
                    <a:pt x="169" y="565"/>
                    <a:pt x="176" y="564"/>
                  </a:cubicBezTo>
                  <a:cubicBezTo>
                    <a:pt x="176" y="564"/>
                    <a:pt x="176" y="564"/>
                    <a:pt x="176" y="564"/>
                  </a:cubicBezTo>
                  <a:cubicBezTo>
                    <a:pt x="176" y="564"/>
                    <a:pt x="176" y="564"/>
                    <a:pt x="176" y="564"/>
                  </a:cubicBezTo>
                  <a:cubicBezTo>
                    <a:pt x="186" y="561"/>
                    <a:pt x="186" y="561"/>
                    <a:pt x="186" y="561"/>
                  </a:cubicBezTo>
                  <a:cubicBezTo>
                    <a:pt x="189" y="572"/>
                    <a:pt x="189" y="572"/>
                    <a:pt x="189" y="572"/>
                  </a:cubicBezTo>
                  <a:cubicBezTo>
                    <a:pt x="214" y="656"/>
                    <a:pt x="314" y="708"/>
                    <a:pt x="390" y="733"/>
                  </a:cubicBezTo>
                  <a:cubicBezTo>
                    <a:pt x="480" y="764"/>
                    <a:pt x="579" y="772"/>
                    <a:pt x="645" y="753"/>
                  </a:cubicBezTo>
                  <a:cubicBezTo>
                    <a:pt x="651" y="751"/>
                    <a:pt x="657" y="749"/>
                    <a:pt x="662" y="747"/>
                  </a:cubicBezTo>
                  <a:cubicBezTo>
                    <a:pt x="669" y="744"/>
                    <a:pt x="669" y="744"/>
                    <a:pt x="669" y="744"/>
                  </a:cubicBezTo>
                  <a:cubicBezTo>
                    <a:pt x="674" y="749"/>
                    <a:pt x="674" y="749"/>
                    <a:pt x="674" y="749"/>
                  </a:cubicBezTo>
                  <a:cubicBezTo>
                    <a:pt x="707" y="785"/>
                    <a:pt x="742" y="766"/>
                    <a:pt x="779" y="757"/>
                  </a:cubicBezTo>
                  <a:cubicBezTo>
                    <a:pt x="793" y="754"/>
                    <a:pt x="804" y="754"/>
                    <a:pt x="812" y="762"/>
                  </a:cubicBezTo>
                  <a:cubicBezTo>
                    <a:pt x="821" y="754"/>
                    <a:pt x="832" y="754"/>
                    <a:pt x="846" y="757"/>
                  </a:cubicBezTo>
                  <a:cubicBezTo>
                    <a:pt x="883" y="766"/>
                    <a:pt x="917" y="785"/>
                    <a:pt x="950" y="749"/>
                  </a:cubicBezTo>
                  <a:cubicBezTo>
                    <a:pt x="956" y="744"/>
                    <a:pt x="956" y="744"/>
                    <a:pt x="956" y="744"/>
                  </a:cubicBezTo>
                  <a:cubicBezTo>
                    <a:pt x="963" y="747"/>
                    <a:pt x="963" y="747"/>
                    <a:pt x="963" y="747"/>
                  </a:cubicBezTo>
                  <a:cubicBezTo>
                    <a:pt x="968" y="749"/>
                    <a:pt x="974" y="751"/>
                    <a:pt x="980" y="753"/>
                  </a:cubicBezTo>
                  <a:cubicBezTo>
                    <a:pt x="1046" y="772"/>
                    <a:pt x="1145" y="764"/>
                    <a:pt x="1235" y="733"/>
                  </a:cubicBezTo>
                  <a:cubicBezTo>
                    <a:pt x="1324" y="703"/>
                    <a:pt x="1403" y="652"/>
                    <a:pt x="1431" y="585"/>
                  </a:cubicBezTo>
                  <a:cubicBezTo>
                    <a:pt x="1434" y="578"/>
                    <a:pt x="1436" y="570"/>
                    <a:pt x="1439" y="561"/>
                  </a:cubicBezTo>
                  <a:cubicBezTo>
                    <a:pt x="1449" y="564"/>
                    <a:pt x="1449" y="564"/>
                    <a:pt x="1449" y="564"/>
                  </a:cubicBezTo>
                  <a:cubicBezTo>
                    <a:pt x="1468" y="568"/>
                    <a:pt x="1488" y="562"/>
                    <a:pt x="1504" y="549"/>
                  </a:cubicBezTo>
                  <a:cubicBezTo>
                    <a:pt x="1529" y="530"/>
                    <a:pt x="1537" y="499"/>
                    <a:pt x="1535" y="468"/>
                  </a:cubicBezTo>
                  <a:cubicBezTo>
                    <a:pt x="1533" y="448"/>
                    <a:pt x="1531" y="431"/>
                    <a:pt x="1548" y="420"/>
                  </a:cubicBezTo>
                  <a:cubicBezTo>
                    <a:pt x="1531" y="408"/>
                    <a:pt x="1533" y="392"/>
                    <a:pt x="1535" y="371"/>
                  </a:cubicBezTo>
                  <a:cubicBezTo>
                    <a:pt x="1536" y="354"/>
                    <a:pt x="1538" y="332"/>
                    <a:pt x="1522" y="308"/>
                  </a:cubicBezTo>
                  <a:cubicBezTo>
                    <a:pt x="1508" y="288"/>
                    <a:pt x="1485" y="274"/>
                    <a:pt x="1460" y="274"/>
                  </a:cubicBezTo>
                  <a:cubicBezTo>
                    <a:pt x="1456" y="274"/>
                    <a:pt x="1453" y="275"/>
                    <a:pt x="1449" y="276"/>
                  </a:cubicBezTo>
                  <a:cubicBezTo>
                    <a:pt x="1449" y="276"/>
                    <a:pt x="1449" y="276"/>
                    <a:pt x="1449" y="276"/>
                  </a:cubicBezTo>
                  <a:cubicBezTo>
                    <a:pt x="1449" y="276"/>
                    <a:pt x="1449" y="276"/>
                    <a:pt x="1449" y="276"/>
                  </a:cubicBezTo>
                  <a:cubicBezTo>
                    <a:pt x="1439" y="278"/>
                    <a:pt x="1439" y="278"/>
                    <a:pt x="1439" y="278"/>
                  </a:cubicBezTo>
                  <a:cubicBezTo>
                    <a:pt x="1436" y="268"/>
                    <a:pt x="1436" y="268"/>
                    <a:pt x="1436" y="268"/>
                  </a:cubicBezTo>
                  <a:cubicBezTo>
                    <a:pt x="1411" y="183"/>
                    <a:pt x="1311" y="132"/>
                    <a:pt x="1235" y="106"/>
                  </a:cubicBezTo>
                  <a:cubicBezTo>
                    <a:pt x="1155" y="79"/>
                    <a:pt x="1044" y="59"/>
                    <a:pt x="963" y="92"/>
                  </a:cubicBezTo>
                  <a:cubicBezTo>
                    <a:pt x="956" y="95"/>
                    <a:pt x="956" y="95"/>
                    <a:pt x="956" y="95"/>
                  </a:cubicBezTo>
                  <a:cubicBezTo>
                    <a:pt x="950" y="90"/>
                    <a:pt x="950" y="90"/>
                    <a:pt x="950" y="90"/>
                  </a:cubicBezTo>
                  <a:cubicBezTo>
                    <a:pt x="917" y="54"/>
                    <a:pt x="883" y="74"/>
                    <a:pt x="846" y="82"/>
                  </a:cubicBezTo>
                  <a:close/>
                </a:path>
              </a:pathLst>
            </a:custGeom>
            <a:solidFill>
              <a:srgbClr val="F94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3207543" y="1979468"/>
              <a:ext cx="5743575" cy="3044825"/>
            </a:xfrm>
            <a:custGeom>
              <a:avLst/>
              <a:gdLst>
                <a:gd name="T0" fmla="*/ 764 w 1529"/>
                <a:gd name="T1" fmla="*/ 38 h 809"/>
                <a:gd name="T2" fmla="*/ 911 w 1529"/>
                <a:gd name="T3" fmla="*/ 67 h 809"/>
                <a:gd name="T4" fmla="*/ 1399 w 1529"/>
                <a:gd name="T5" fmla="*/ 250 h 809"/>
                <a:gd name="T6" fmla="*/ 1483 w 1529"/>
                <a:gd name="T7" fmla="*/ 287 h 809"/>
                <a:gd name="T8" fmla="*/ 1529 w 1529"/>
                <a:gd name="T9" fmla="*/ 405 h 809"/>
                <a:gd name="T10" fmla="*/ 1483 w 1529"/>
                <a:gd name="T11" fmla="*/ 522 h 809"/>
                <a:gd name="T12" fmla="*/ 1399 w 1529"/>
                <a:gd name="T13" fmla="*/ 560 h 809"/>
                <a:gd name="T14" fmla="*/ 911 w 1529"/>
                <a:gd name="T15" fmla="*/ 742 h 809"/>
                <a:gd name="T16" fmla="*/ 764 w 1529"/>
                <a:gd name="T17" fmla="*/ 772 h 809"/>
                <a:gd name="T18" fmla="*/ 618 w 1529"/>
                <a:gd name="T19" fmla="*/ 742 h 809"/>
                <a:gd name="T20" fmla="*/ 130 w 1529"/>
                <a:gd name="T21" fmla="*/ 560 h 809"/>
                <a:gd name="T22" fmla="*/ 46 w 1529"/>
                <a:gd name="T23" fmla="*/ 522 h 809"/>
                <a:gd name="T24" fmla="*/ 0 w 1529"/>
                <a:gd name="T25" fmla="*/ 405 h 809"/>
                <a:gd name="T26" fmla="*/ 46 w 1529"/>
                <a:gd name="T27" fmla="*/ 287 h 809"/>
                <a:gd name="T28" fmla="*/ 130 w 1529"/>
                <a:gd name="T29" fmla="*/ 250 h 809"/>
                <a:gd name="T30" fmla="*/ 618 w 1529"/>
                <a:gd name="T31" fmla="*/ 67 h 809"/>
                <a:gd name="T32" fmla="*/ 764 w 1529"/>
                <a:gd name="T33" fmla="*/ 38 h 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29" h="809">
                  <a:moveTo>
                    <a:pt x="764" y="38"/>
                  </a:moveTo>
                  <a:cubicBezTo>
                    <a:pt x="777" y="96"/>
                    <a:pt x="849" y="0"/>
                    <a:pt x="911" y="67"/>
                  </a:cubicBezTo>
                  <a:cubicBezTo>
                    <a:pt x="1043" y="12"/>
                    <a:pt x="1353" y="93"/>
                    <a:pt x="1399" y="250"/>
                  </a:cubicBezTo>
                  <a:cubicBezTo>
                    <a:pt x="1429" y="243"/>
                    <a:pt x="1463" y="258"/>
                    <a:pt x="1483" y="287"/>
                  </a:cubicBezTo>
                  <a:cubicBezTo>
                    <a:pt x="1524" y="347"/>
                    <a:pt x="1465" y="389"/>
                    <a:pt x="1529" y="405"/>
                  </a:cubicBezTo>
                  <a:cubicBezTo>
                    <a:pt x="1465" y="420"/>
                    <a:pt x="1524" y="462"/>
                    <a:pt x="1483" y="522"/>
                  </a:cubicBezTo>
                  <a:cubicBezTo>
                    <a:pt x="1463" y="551"/>
                    <a:pt x="1429" y="566"/>
                    <a:pt x="1399" y="560"/>
                  </a:cubicBezTo>
                  <a:cubicBezTo>
                    <a:pt x="1353" y="716"/>
                    <a:pt x="1043" y="797"/>
                    <a:pt x="911" y="742"/>
                  </a:cubicBezTo>
                  <a:cubicBezTo>
                    <a:pt x="849" y="809"/>
                    <a:pt x="777" y="714"/>
                    <a:pt x="764" y="772"/>
                  </a:cubicBezTo>
                  <a:cubicBezTo>
                    <a:pt x="752" y="714"/>
                    <a:pt x="680" y="809"/>
                    <a:pt x="618" y="742"/>
                  </a:cubicBezTo>
                  <a:cubicBezTo>
                    <a:pt x="486" y="797"/>
                    <a:pt x="176" y="716"/>
                    <a:pt x="130" y="560"/>
                  </a:cubicBezTo>
                  <a:cubicBezTo>
                    <a:pt x="100" y="566"/>
                    <a:pt x="66" y="551"/>
                    <a:pt x="46" y="522"/>
                  </a:cubicBezTo>
                  <a:cubicBezTo>
                    <a:pt x="5" y="462"/>
                    <a:pt x="64" y="420"/>
                    <a:pt x="0" y="405"/>
                  </a:cubicBezTo>
                  <a:cubicBezTo>
                    <a:pt x="64" y="389"/>
                    <a:pt x="5" y="347"/>
                    <a:pt x="46" y="287"/>
                  </a:cubicBezTo>
                  <a:cubicBezTo>
                    <a:pt x="66" y="258"/>
                    <a:pt x="100" y="243"/>
                    <a:pt x="130" y="250"/>
                  </a:cubicBezTo>
                  <a:cubicBezTo>
                    <a:pt x="176" y="93"/>
                    <a:pt x="486" y="12"/>
                    <a:pt x="618" y="67"/>
                  </a:cubicBezTo>
                  <a:cubicBezTo>
                    <a:pt x="680" y="0"/>
                    <a:pt x="752" y="96"/>
                    <a:pt x="764" y="38"/>
                  </a:cubicBezTo>
                  <a:close/>
                </a:path>
              </a:pathLst>
            </a:custGeom>
            <a:solidFill>
              <a:srgbClr val="D1CD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3213893" y="2085831"/>
              <a:ext cx="5764213" cy="2833687"/>
            </a:xfrm>
            <a:custGeom>
              <a:avLst/>
              <a:gdLst>
                <a:gd name="T0" fmla="*/ 762 w 1534"/>
                <a:gd name="T1" fmla="*/ 35 h 753"/>
                <a:gd name="T2" fmla="*/ 898 w 1534"/>
                <a:gd name="T3" fmla="*/ 62 h 753"/>
                <a:gd name="T4" fmla="*/ 1352 w 1534"/>
                <a:gd name="T5" fmla="*/ 232 h 753"/>
                <a:gd name="T6" fmla="*/ 1352 w 1534"/>
                <a:gd name="T7" fmla="*/ 521 h 753"/>
                <a:gd name="T8" fmla="*/ 898 w 1534"/>
                <a:gd name="T9" fmla="*/ 691 h 753"/>
                <a:gd name="T10" fmla="*/ 762 w 1534"/>
                <a:gd name="T11" fmla="*/ 718 h 753"/>
                <a:gd name="T12" fmla="*/ 625 w 1534"/>
                <a:gd name="T13" fmla="*/ 691 h 753"/>
                <a:gd name="T14" fmla="*/ 171 w 1534"/>
                <a:gd name="T15" fmla="*/ 521 h 753"/>
                <a:gd name="T16" fmla="*/ 171 w 1534"/>
                <a:gd name="T17" fmla="*/ 232 h 753"/>
                <a:gd name="T18" fmla="*/ 625 w 1534"/>
                <a:gd name="T19" fmla="*/ 62 h 753"/>
                <a:gd name="T20" fmla="*/ 762 w 1534"/>
                <a:gd name="T21" fmla="*/ 35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34" h="753">
                  <a:moveTo>
                    <a:pt x="762" y="35"/>
                  </a:moveTo>
                  <a:cubicBezTo>
                    <a:pt x="773" y="89"/>
                    <a:pt x="840" y="0"/>
                    <a:pt x="898" y="62"/>
                  </a:cubicBezTo>
                  <a:cubicBezTo>
                    <a:pt x="1021" y="11"/>
                    <a:pt x="1310" y="87"/>
                    <a:pt x="1352" y="232"/>
                  </a:cubicBezTo>
                  <a:cubicBezTo>
                    <a:pt x="1534" y="194"/>
                    <a:pt x="1534" y="559"/>
                    <a:pt x="1352" y="521"/>
                  </a:cubicBezTo>
                  <a:cubicBezTo>
                    <a:pt x="1310" y="667"/>
                    <a:pt x="1021" y="742"/>
                    <a:pt x="898" y="691"/>
                  </a:cubicBezTo>
                  <a:cubicBezTo>
                    <a:pt x="840" y="753"/>
                    <a:pt x="773" y="664"/>
                    <a:pt x="762" y="718"/>
                  </a:cubicBezTo>
                  <a:cubicBezTo>
                    <a:pt x="750" y="664"/>
                    <a:pt x="683" y="753"/>
                    <a:pt x="625" y="691"/>
                  </a:cubicBezTo>
                  <a:cubicBezTo>
                    <a:pt x="502" y="742"/>
                    <a:pt x="214" y="667"/>
                    <a:pt x="171" y="521"/>
                  </a:cubicBezTo>
                  <a:cubicBezTo>
                    <a:pt x="0" y="557"/>
                    <a:pt x="0" y="196"/>
                    <a:pt x="171" y="232"/>
                  </a:cubicBezTo>
                  <a:cubicBezTo>
                    <a:pt x="214" y="87"/>
                    <a:pt x="502" y="11"/>
                    <a:pt x="625" y="62"/>
                  </a:cubicBezTo>
                  <a:cubicBezTo>
                    <a:pt x="683" y="0"/>
                    <a:pt x="750" y="89"/>
                    <a:pt x="762" y="35"/>
                  </a:cubicBezTo>
                  <a:close/>
                </a:path>
              </a:pathLst>
            </a:custGeom>
            <a:solidFill>
              <a:srgbClr val="71E4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8"/>
            <p:cNvSpPr>
              <a:spLocks noEditPoints="1"/>
            </p:cNvSpPr>
            <p:nvPr/>
          </p:nvSpPr>
          <p:spPr bwMode="auto">
            <a:xfrm>
              <a:off x="3474243" y="2296968"/>
              <a:ext cx="5202238" cy="2395537"/>
            </a:xfrm>
            <a:custGeom>
              <a:avLst/>
              <a:gdLst>
                <a:gd name="T0" fmla="*/ 582 w 1385"/>
                <a:gd name="T1" fmla="*/ 63 h 637"/>
                <a:gd name="T2" fmla="*/ 583 w 1385"/>
                <a:gd name="T3" fmla="*/ 59 h 637"/>
                <a:gd name="T4" fmla="*/ 802 w 1385"/>
                <a:gd name="T5" fmla="*/ 63 h 637"/>
                <a:gd name="T6" fmla="*/ 758 w 1385"/>
                <a:gd name="T7" fmla="*/ 70 h 637"/>
                <a:gd name="T8" fmla="*/ 718 w 1385"/>
                <a:gd name="T9" fmla="*/ 84 h 637"/>
                <a:gd name="T10" fmla="*/ 690 w 1385"/>
                <a:gd name="T11" fmla="*/ 101 h 637"/>
                <a:gd name="T12" fmla="*/ 682 w 1385"/>
                <a:gd name="T13" fmla="*/ 109 h 637"/>
                <a:gd name="T14" fmla="*/ 677 w 1385"/>
                <a:gd name="T15" fmla="*/ 124 h 637"/>
                <a:gd name="T16" fmla="*/ 675 w 1385"/>
                <a:gd name="T17" fmla="*/ 138 h 637"/>
                <a:gd name="T18" fmla="*/ 684 w 1385"/>
                <a:gd name="T19" fmla="*/ 150 h 637"/>
                <a:gd name="T20" fmla="*/ 699 w 1385"/>
                <a:gd name="T21" fmla="*/ 150 h 637"/>
                <a:gd name="T22" fmla="*/ 709 w 1385"/>
                <a:gd name="T23" fmla="*/ 139 h 637"/>
                <a:gd name="T24" fmla="*/ 710 w 1385"/>
                <a:gd name="T25" fmla="*/ 124 h 637"/>
                <a:gd name="T26" fmla="*/ 703 w 1385"/>
                <a:gd name="T27" fmla="*/ 110 h 637"/>
                <a:gd name="T28" fmla="*/ 671 w 1385"/>
                <a:gd name="T29" fmla="*/ 83 h 637"/>
                <a:gd name="T30" fmla="*/ 628 w 1385"/>
                <a:gd name="T31" fmla="*/ 67 h 637"/>
                <a:gd name="T32" fmla="*/ 600 w 1385"/>
                <a:gd name="T33" fmla="*/ 65 h 637"/>
                <a:gd name="T34" fmla="*/ 1327 w 1385"/>
                <a:gd name="T35" fmla="*/ 295 h 637"/>
                <a:gd name="T36" fmla="*/ 1312 w 1385"/>
                <a:gd name="T37" fmla="*/ 415 h 637"/>
                <a:gd name="T38" fmla="*/ 1323 w 1385"/>
                <a:gd name="T39" fmla="*/ 375 h 637"/>
                <a:gd name="T40" fmla="*/ 1316 w 1385"/>
                <a:gd name="T41" fmla="*/ 273 h 637"/>
                <a:gd name="T42" fmla="*/ 873 w 1385"/>
                <a:gd name="T43" fmla="*/ 41 h 637"/>
                <a:gd name="T44" fmla="*/ 975 w 1385"/>
                <a:gd name="T45" fmla="*/ 32 h 637"/>
                <a:gd name="T46" fmla="*/ 1063 w 1385"/>
                <a:gd name="T47" fmla="*/ 50 h 637"/>
                <a:gd name="T48" fmla="*/ 1140 w 1385"/>
                <a:gd name="T49" fmla="*/ 88 h 637"/>
                <a:gd name="T50" fmla="*/ 1207 w 1385"/>
                <a:gd name="T51" fmla="*/ 142 h 637"/>
                <a:gd name="T52" fmla="*/ 143 w 1385"/>
                <a:gd name="T53" fmla="*/ 239 h 637"/>
                <a:gd name="T54" fmla="*/ 482 w 1385"/>
                <a:gd name="T55" fmla="*/ 36 h 637"/>
                <a:gd name="T56" fmla="*/ 382 w 1385"/>
                <a:gd name="T57" fmla="*/ 40 h 637"/>
                <a:gd name="T58" fmla="*/ 293 w 1385"/>
                <a:gd name="T59" fmla="*/ 60 h 637"/>
                <a:gd name="T60" fmla="*/ 220 w 1385"/>
                <a:gd name="T61" fmla="*/ 105 h 637"/>
                <a:gd name="T62" fmla="*/ 160 w 1385"/>
                <a:gd name="T63" fmla="*/ 168 h 637"/>
                <a:gd name="T64" fmla="*/ 59 w 1385"/>
                <a:gd name="T65" fmla="*/ 313 h 637"/>
                <a:gd name="T66" fmla="*/ 60 w 1385"/>
                <a:gd name="T67" fmla="*/ 434 h 637"/>
                <a:gd name="T68" fmla="*/ 57 w 1385"/>
                <a:gd name="T69" fmla="*/ 367 h 637"/>
                <a:gd name="T70" fmla="*/ 71 w 1385"/>
                <a:gd name="T71" fmla="*/ 271 h 637"/>
                <a:gd name="T72" fmla="*/ 859 w 1385"/>
                <a:gd name="T73" fmla="*/ 593 h 637"/>
                <a:gd name="T74" fmla="*/ 946 w 1385"/>
                <a:gd name="T75" fmla="*/ 606 h 637"/>
                <a:gd name="T76" fmla="*/ 1036 w 1385"/>
                <a:gd name="T77" fmla="*/ 595 h 637"/>
                <a:gd name="T78" fmla="*/ 1114 w 1385"/>
                <a:gd name="T79" fmla="*/ 563 h 637"/>
                <a:gd name="T80" fmla="*/ 1199 w 1385"/>
                <a:gd name="T81" fmla="*/ 508 h 637"/>
                <a:gd name="T82" fmla="*/ 1235 w 1385"/>
                <a:gd name="T83" fmla="*/ 446 h 637"/>
                <a:gd name="T84" fmla="*/ 583 w 1385"/>
                <a:gd name="T85" fmla="*/ 578 h 637"/>
                <a:gd name="T86" fmla="*/ 802 w 1385"/>
                <a:gd name="T87" fmla="*/ 574 h 637"/>
                <a:gd name="T88" fmla="*/ 759 w 1385"/>
                <a:gd name="T89" fmla="*/ 571 h 637"/>
                <a:gd name="T90" fmla="*/ 716 w 1385"/>
                <a:gd name="T91" fmla="*/ 556 h 637"/>
                <a:gd name="T92" fmla="*/ 692 w 1385"/>
                <a:gd name="T93" fmla="*/ 540 h 637"/>
                <a:gd name="T94" fmla="*/ 682 w 1385"/>
                <a:gd name="T95" fmla="*/ 529 h 637"/>
                <a:gd name="T96" fmla="*/ 674 w 1385"/>
                <a:gd name="T97" fmla="*/ 515 h 637"/>
                <a:gd name="T98" fmla="*/ 674 w 1385"/>
                <a:gd name="T99" fmla="*/ 500 h 637"/>
                <a:gd name="T100" fmla="*/ 683 w 1385"/>
                <a:gd name="T101" fmla="*/ 488 h 637"/>
                <a:gd name="T102" fmla="*/ 698 w 1385"/>
                <a:gd name="T103" fmla="*/ 487 h 637"/>
                <a:gd name="T104" fmla="*/ 709 w 1385"/>
                <a:gd name="T105" fmla="*/ 498 h 637"/>
                <a:gd name="T106" fmla="*/ 711 w 1385"/>
                <a:gd name="T107" fmla="*/ 512 h 637"/>
                <a:gd name="T108" fmla="*/ 704 w 1385"/>
                <a:gd name="T109" fmla="*/ 526 h 637"/>
                <a:gd name="T110" fmla="*/ 680 w 1385"/>
                <a:gd name="T111" fmla="*/ 545 h 637"/>
                <a:gd name="T112" fmla="*/ 642 w 1385"/>
                <a:gd name="T113" fmla="*/ 562 h 637"/>
                <a:gd name="T114" fmla="*/ 598 w 1385"/>
                <a:gd name="T115" fmla="*/ 572 h 637"/>
                <a:gd name="T116" fmla="*/ 523 w 1385"/>
                <a:gd name="T117" fmla="*/ 597 h 637"/>
                <a:gd name="T118" fmla="*/ 437 w 1385"/>
                <a:gd name="T119" fmla="*/ 603 h 637"/>
                <a:gd name="T120" fmla="*/ 353 w 1385"/>
                <a:gd name="T121" fmla="*/ 592 h 637"/>
                <a:gd name="T122" fmla="*/ 255 w 1385"/>
                <a:gd name="T123" fmla="*/ 559 h 637"/>
                <a:gd name="T124" fmla="*/ 186 w 1385"/>
                <a:gd name="T125" fmla="*/ 503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85" h="637">
                  <a:moveTo>
                    <a:pt x="142" y="429"/>
                  </a:moveTo>
                  <a:cubicBezTo>
                    <a:pt x="142" y="426"/>
                    <a:pt x="146" y="426"/>
                    <a:pt x="146" y="428"/>
                  </a:cubicBezTo>
                  <a:cubicBezTo>
                    <a:pt x="146" y="429"/>
                    <a:pt x="146" y="429"/>
                    <a:pt x="146" y="429"/>
                  </a:cubicBezTo>
                  <a:cubicBezTo>
                    <a:pt x="146" y="431"/>
                    <a:pt x="146" y="431"/>
                    <a:pt x="146" y="431"/>
                  </a:cubicBezTo>
                  <a:cubicBezTo>
                    <a:pt x="146" y="432"/>
                    <a:pt x="146" y="432"/>
                    <a:pt x="146" y="432"/>
                  </a:cubicBezTo>
                  <a:cubicBezTo>
                    <a:pt x="147" y="434"/>
                    <a:pt x="143" y="435"/>
                    <a:pt x="143" y="432"/>
                  </a:cubicBezTo>
                  <a:cubicBezTo>
                    <a:pt x="143" y="431"/>
                    <a:pt x="143" y="431"/>
                    <a:pt x="143" y="431"/>
                  </a:cubicBezTo>
                  <a:cubicBezTo>
                    <a:pt x="143" y="430"/>
                    <a:pt x="143" y="430"/>
                    <a:pt x="143" y="430"/>
                  </a:cubicBezTo>
                  <a:cubicBezTo>
                    <a:pt x="142" y="429"/>
                    <a:pt x="142" y="429"/>
                    <a:pt x="142" y="429"/>
                  </a:cubicBezTo>
                  <a:close/>
                  <a:moveTo>
                    <a:pt x="105" y="319"/>
                  </a:moveTo>
                  <a:cubicBezTo>
                    <a:pt x="79" y="303"/>
                    <a:pt x="77" y="293"/>
                    <a:pt x="76" y="271"/>
                  </a:cubicBezTo>
                  <a:cubicBezTo>
                    <a:pt x="78" y="292"/>
                    <a:pt x="88" y="306"/>
                    <a:pt x="111" y="316"/>
                  </a:cubicBezTo>
                  <a:cubicBezTo>
                    <a:pt x="111" y="316"/>
                    <a:pt x="111" y="316"/>
                    <a:pt x="111" y="316"/>
                  </a:cubicBezTo>
                  <a:cubicBezTo>
                    <a:pt x="112" y="315"/>
                    <a:pt x="113" y="315"/>
                    <a:pt x="114" y="314"/>
                  </a:cubicBezTo>
                  <a:cubicBezTo>
                    <a:pt x="121" y="312"/>
                    <a:pt x="127" y="310"/>
                    <a:pt x="133" y="310"/>
                  </a:cubicBezTo>
                  <a:cubicBezTo>
                    <a:pt x="140" y="310"/>
                    <a:pt x="150" y="312"/>
                    <a:pt x="150" y="318"/>
                  </a:cubicBezTo>
                  <a:cubicBezTo>
                    <a:pt x="150" y="324"/>
                    <a:pt x="140" y="326"/>
                    <a:pt x="133" y="326"/>
                  </a:cubicBezTo>
                  <a:cubicBezTo>
                    <a:pt x="128" y="326"/>
                    <a:pt x="121" y="325"/>
                    <a:pt x="114" y="323"/>
                  </a:cubicBezTo>
                  <a:cubicBezTo>
                    <a:pt x="114" y="323"/>
                    <a:pt x="114" y="323"/>
                    <a:pt x="114" y="323"/>
                  </a:cubicBezTo>
                  <a:cubicBezTo>
                    <a:pt x="114" y="323"/>
                    <a:pt x="114" y="323"/>
                    <a:pt x="114" y="323"/>
                  </a:cubicBezTo>
                  <a:cubicBezTo>
                    <a:pt x="114" y="323"/>
                    <a:pt x="114" y="323"/>
                    <a:pt x="114" y="323"/>
                  </a:cubicBezTo>
                  <a:cubicBezTo>
                    <a:pt x="113" y="323"/>
                    <a:pt x="112" y="322"/>
                    <a:pt x="111" y="322"/>
                  </a:cubicBezTo>
                  <a:cubicBezTo>
                    <a:pt x="89" y="332"/>
                    <a:pt x="76" y="352"/>
                    <a:pt x="76" y="371"/>
                  </a:cubicBezTo>
                  <a:cubicBezTo>
                    <a:pt x="76" y="352"/>
                    <a:pt x="81" y="334"/>
                    <a:pt x="105" y="319"/>
                  </a:cubicBezTo>
                  <a:close/>
                  <a:moveTo>
                    <a:pt x="693" y="54"/>
                  </a:moveTo>
                  <a:cubicBezTo>
                    <a:pt x="693" y="54"/>
                    <a:pt x="693" y="54"/>
                    <a:pt x="693" y="54"/>
                  </a:cubicBezTo>
                  <a:cubicBezTo>
                    <a:pt x="693" y="54"/>
                    <a:pt x="673" y="52"/>
                    <a:pt x="672" y="43"/>
                  </a:cubicBezTo>
                  <a:cubicBezTo>
                    <a:pt x="670" y="34"/>
                    <a:pt x="660" y="26"/>
                    <a:pt x="660" y="26"/>
                  </a:cubicBezTo>
                  <a:cubicBezTo>
                    <a:pt x="660" y="26"/>
                    <a:pt x="677" y="28"/>
                    <a:pt x="679" y="33"/>
                  </a:cubicBezTo>
                  <a:cubicBezTo>
                    <a:pt x="682" y="38"/>
                    <a:pt x="684" y="46"/>
                    <a:pt x="688" y="50"/>
                  </a:cubicBezTo>
                  <a:cubicBezTo>
                    <a:pt x="691" y="53"/>
                    <a:pt x="693" y="54"/>
                    <a:pt x="693" y="54"/>
                  </a:cubicBezTo>
                  <a:cubicBezTo>
                    <a:pt x="693" y="54"/>
                    <a:pt x="714" y="52"/>
                    <a:pt x="715" y="43"/>
                  </a:cubicBezTo>
                  <a:cubicBezTo>
                    <a:pt x="716" y="34"/>
                    <a:pt x="727" y="26"/>
                    <a:pt x="727" y="26"/>
                  </a:cubicBezTo>
                  <a:cubicBezTo>
                    <a:pt x="727" y="26"/>
                    <a:pt x="710" y="28"/>
                    <a:pt x="708" y="33"/>
                  </a:cubicBezTo>
                  <a:cubicBezTo>
                    <a:pt x="705" y="38"/>
                    <a:pt x="703" y="46"/>
                    <a:pt x="699" y="50"/>
                  </a:cubicBezTo>
                  <a:cubicBezTo>
                    <a:pt x="696" y="53"/>
                    <a:pt x="694" y="54"/>
                    <a:pt x="693" y="54"/>
                  </a:cubicBezTo>
                  <a:close/>
                  <a:moveTo>
                    <a:pt x="693" y="48"/>
                  </a:moveTo>
                  <a:cubicBezTo>
                    <a:pt x="688" y="41"/>
                    <a:pt x="683" y="27"/>
                    <a:pt x="686" y="19"/>
                  </a:cubicBezTo>
                  <a:cubicBezTo>
                    <a:pt x="690" y="9"/>
                    <a:pt x="691" y="7"/>
                    <a:pt x="693" y="0"/>
                  </a:cubicBezTo>
                  <a:cubicBezTo>
                    <a:pt x="695" y="7"/>
                    <a:pt x="696" y="9"/>
                    <a:pt x="701" y="19"/>
                  </a:cubicBezTo>
                  <a:cubicBezTo>
                    <a:pt x="704" y="27"/>
                    <a:pt x="698" y="42"/>
                    <a:pt x="693" y="48"/>
                  </a:cubicBezTo>
                  <a:close/>
                  <a:moveTo>
                    <a:pt x="693" y="86"/>
                  </a:moveTo>
                  <a:cubicBezTo>
                    <a:pt x="696" y="86"/>
                    <a:pt x="698" y="84"/>
                    <a:pt x="698" y="81"/>
                  </a:cubicBezTo>
                  <a:cubicBezTo>
                    <a:pt x="698" y="79"/>
                    <a:pt x="696" y="77"/>
                    <a:pt x="693" y="77"/>
                  </a:cubicBezTo>
                  <a:cubicBezTo>
                    <a:pt x="691" y="77"/>
                    <a:pt x="689" y="79"/>
                    <a:pt x="689" y="81"/>
                  </a:cubicBezTo>
                  <a:cubicBezTo>
                    <a:pt x="689" y="84"/>
                    <a:pt x="691" y="86"/>
                    <a:pt x="693" y="86"/>
                  </a:cubicBezTo>
                  <a:close/>
                  <a:moveTo>
                    <a:pt x="693" y="75"/>
                  </a:moveTo>
                  <a:cubicBezTo>
                    <a:pt x="699" y="75"/>
                    <a:pt x="703" y="71"/>
                    <a:pt x="703" y="65"/>
                  </a:cubicBezTo>
                  <a:cubicBezTo>
                    <a:pt x="703" y="60"/>
                    <a:pt x="699" y="55"/>
                    <a:pt x="693" y="55"/>
                  </a:cubicBezTo>
                  <a:cubicBezTo>
                    <a:pt x="688" y="55"/>
                    <a:pt x="684" y="60"/>
                    <a:pt x="684" y="65"/>
                  </a:cubicBezTo>
                  <a:cubicBezTo>
                    <a:pt x="684" y="71"/>
                    <a:pt x="688" y="75"/>
                    <a:pt x="693" y="75"/>
                  </a:cubicBezTo>
                  <a:close/>
                  <a:moveTo>
                    <a:pt x="582" y="59"/>
                  </a:moveTo>
                  <a:cubicBezTo>
                    <a:pt x="580" y="59"/>
                    <a:pt x="580" y="62"/>
                    <a:pt x="582" y="63"/>
                  </a:cubicBezTo>
                  <a:cubicBezTo>
                    <a:pt x="582" y="63"/>
                    <a:pt x="582" y="63"/>
                    <a:pt x="582" y="63"/>
                  </a:cubicBezTo>
                  <a:cubicBezTo>
                    <a:pt x="582" y="63"/>
                    <a:pt x="582" y="63"/>
                    <a:pt x="582" y="63"/>
                  </a:cubicBezTo>
                  <a:cubicBezTo>
                    <a:pt x="582" y="63"/>
                    <a:pt x="582" y="63"/>
                    <a:pt x="582" y="63"/>
                  </a:cubicBezTo>
                  <a:cubicBezTo>
                    <a:pt x="582" y="63"/>
                    <a:pt x="582" y="63"/>
                    <a:pt x="582" y="63"/>
                  </a:cubicBezTo>
                  <a:cubicBezTo>
                    <a:pt x="582" y="63"/>
                    <a:pt x="582" y="63"/>
                    <a:pt x="582" y="63"/>
                  </a:cubicBezTo>
                  <a:cubicBezTo>
                    <a:pt x="582" y="63"/>
                    <a:pt x="582" y="63"/>
                    <a:pt x="582" y="63"/>
                  </a:cubicBezTo>
                  <a:cubicBezTo>
                    <a:pt x="582" y="63"/>
                    <a:pt x="582" y="63"/>
                    <a:pt x="582" y="63"/>
                  </a:cubicBezTo>
                  <a:cubicBezTo>
                    <a:pt x="582" y="63"/>
                    <a:pt x="582" y="63"/>
                    <a:pt x="582" y="63"/>
                  </a:cubicBezTo>
                  <a:cubicBezTo>
                    <a:pt x="582" y="63"/>
                    <a:pt x="582" y="63"/>
                    <a:pt x="582" y="63"/>
                  </a:cubicBezTo>
                  <a:cubicBezTo>
                    <a:pt x="582" y="63"/>
                    <a:pt x="582" y="63"/>
                    <a:pt x="582" y="63"/>
                  </a:cubicBezTo>
                  <a:cubicBezTo>
                    <a:pt x="582" y="63"/>
                    <a:pt x="582" y="63"/>
                    <a:pt x="582" y="63"/>
                  </a:cubicBezTo>
                  <a:cubicBezTo>
                    <a:pt x="582" y="63"/>
                    <a:pt x="582" y="63"/>
                    <a:pt x="582" y="63"/>
                  </a:cubicBezTo>
                  <a:cubicBezTo>
                    <a:pt x="583" y="63"/>
                    <a:pt x="583" y="63"/>
                    <a:pt x="583" y="63"/>
                  </a:cubicBezTo>
                  <a:cubicBezTo>
                    <a:pt x="583" y="63"/>
                    <a:pt x="583" y="63"/>
                    <a:pt x="583" y="63"/>
                  </a:cubicBezTo>
                  <a:cubicBezTo>
                    <a:pt x="583" y="63"/>
                    <a:pt x="583" y="63"/>
                    <a:pt x="583" y="63"/>
                  </a:cubicBezTo>
                  <a:cubicBezTo>
                    <a:pt x="583" y="63"/>
                    <a:pt x="583" y="63"/>
                    <a:pt x="583" y="63"/>
                  </a:cubicBezTo>
                  <a:cubicBezTo>
                    <a:pt x="583" y="63"/>
                    <a:pt x="583" y="63"/>
                    <a:pt x="583" y="63"/>
                  </a:cubicBezTo>
                  <a:cubicBezTo>
                    <a:pt x="583" y="63"/>
                    <a:pt x="583" y="63"/>
                    <a:pt x="583" y="63"/>
                  </a:cubicBezTo>
                  <a:cubicBezTo>
                    <a:pt x="583" y="63"/>
                    <a:pt x="583" y="63"/>
                    <a:pt x="583" y="63"/>
                  </a:cubicBezTo>
                  <a:cubicBezTo>
                    <a:pt x="583" y="63"/>
                    <a:pt x="583" y="63"/>
                    <a:pt x="583" y="63"/>
                  </a:cubicBezTo>
                  <a:cubicBezTo>
                    <a:pt x="583" y="63"/>
                    <a:pt x="583" y="63"/>
                    <a:pt x="583" y="63"/>
                  </a:cubicBezTo>
                  <a:cubicBezTo>
                    <a:pt x="583" y="63"/>
                    <a:pt x="583" y="63"/>
                    <a:pt x="583" y="63"/>
                  </a:cubicBezTo>
                  <a:cubicBezTo>
                    <a:pt x="584" y="63"/>
                    <a:pt x="584" y="63"/>
                    <a:pt x="584" y="63"/>
                  </a:cubicBezTo>
                  <a:cubicBezTo>
                    <a:pt x="584" y="63"/>
                    <a:pt x="584" y="63"/>
                    <a:pt x="584" y="63"/>
                  </a:cubicBezTo>
                  <a:cubicBezTo>
                    <a:pt x="584" y="63"/>
                    <a:pt x="584" y="63"/>
                    <a:pt x="584" y="63"/>
                  </a:cubicBezTo>
                  <a:cubicBezTo>
                    <a:pt x="584" y="63"/>
                    <a:pt x="584" y="63"/>
                    <a:pt x="584" y="63"/>
                  </a:cubicBezTo>
                  <a:cubicBezTo>
                    <a:pt x="584" y="63"/>
                    <a:pt x="584" y="63"/>
                    <a:pt x="584" y="63"/>
                  </a:cubicBezTo>
                  <a:cubicBezTo>
                    <a:pt x="584" y="63"/>
                    <a:pt x="584" y="63"/>
                    <a:pt x="584" y="63"/>
                  </a:cubicBezTo>
                  <a:cubicBezTo>
                    <a:pt x="585" y="63"/>
                    <a:pt x="585" y="63"/>
                    <a:pt x="585" y="63"/>
                  </a:cubicBezTo>
                  <a:cubicBezTo>
                    <a:pt x="585" y="63"/>
                    <a:pt x="585" y="63"/>
                    <a:pt x="585" y="63"/>
                  </a:cubicBezTo>
                  <a:cubicBezTo>
                    <a:pt x="585" y="63"/>
                    <a:pt x="585" y="63"/>
                    <a:pt x="585" y="63"/>
                  </a:cubicBezTo>
                  <a:cubicBezTo>
                    <a:pt x="585" y="63"/>
                    <a:pt x="585" y="63"/>
                    <a:pt x="585" y="63"/>
                  </a:cubicBezTo>
                  <a:cubicBezTo>
                    <a:pt x="585" y="63"/>
                    <a:pt x="585" y="63"/>
                    <a:pt x="585" y="63"/>
                  </a:cubicBezTo>
                  <a:cubicBezTo>
                    <a:pt x="585" y="63"/>
                    <a:pt x="585" y="63"/>
                    <a:pt x="585" y="63"/>
                  </a:cubicBezTo>
                  <a:cubicBezTo>
                    <a:pt x="586" y="63"/>
                    <a:pt x="586" y="63"/>
                    <a:pt x="586" y="63"/>
                  </a:cubicBezTo>
                  <a:cubicBezTo>
                    <a:pt x="588" y="64"/>
                    <a:pt x="588" y="60"/>
                    <a:pt x="586" y="60"/>
                  </a:cubicBezTo>
                  <a:cubicBezTo>
                    <a:pt x="586" y="60"/>
                    <a:pt x="586" y="60"/>
                    <a:pt x="586" y="60"/>
                  </a:cubicBezTo>
                  <a:cubicBezTo>
                    <a:pt x="586" y="60"/>
                    <a:pt x="586" y="60"/>
                    <a:pt x="586" y="60"/>
                  </a:cubicBezTo>
                  <a:cubicBezTo>
                    <a:pt x="586" y="59"/>
                    <a:pt x="586" y="59"/>
                    <a:pt x="586" y="59"/>
                  </a:cubicBezTo>
                  <a:cubicBezTo>
                    <a:pt x="585" y="59"/>
                    <a:pt x="585" y="59"/>
                    <a:pt x="585" y="59"/>
                  </a:cubicBezTo>
                  <a:cubicBezTo>
                    <a:pt x="585" y="59"/>
                    <a:pt x="585" y="59"/>
                    <a:pt x="585" y="59"/>
                  </a:cubicBezTo>
                  <a:cubicBezTo>
                    <a:pt x="585" y="59"/>
                    <a:pt x="585" y="59"/>
                    <a:pt x="585" y="59"/>
                  </a:cubicBezTo>
                  <a:cubicBezTo>
                    <a:pt x="585" y="59"/>
                    <a:pt x="585" y="59"/>
                    <a:pt x="585" y="59"/>
                  </a:cubicBezTo>
                  <a:cubicBezTo>
                    <a:pt x="585" y="59"/>
                    <a:pt x="585" y="59"/>
                    <a:pt x="585" y="59"/>
                  </a:cubicBezTo>
                  <a:cubicBezTo>
                    <a:pt x="584" y="59"/>
                    <a:pt x="584" y="59"/>
                    <a:pt x="584" y="59"/>
                  </a:cubicBezTo>
                  <a:cubicBezTo>
                    <a:pt x="584" y="59"/>
                    <a:pt x="584" y="59"/>
                    <a:pt x="584" y="59"/>
                  </a:cubicBezTo>
                  <a:cubicBezTo>
                    <a:pt x="584" y="59"/>
                    <a:pt x="584" y="59"/>
                    <a:pt x="584" y="59"/>
                  </a:cubicBezTo>
                  <a:cubicBezTo>
                    <a:pt x="584" y="59"/>
                    <a:pt x="584" y="59"/>
                    <a:pt x="584" y="59"/>
                  </a:cubicBezTo>
                  <a:cubicBezTo>
                    <a:pt x="584" y="59"/>
                    <a:pt x="584" y="59"/>
                    <a:pt x="584" y="59"/>
                  </a:cubicBezTo>
                  <a:cubicBezTo>
                    <a:pt x="584" y="59"/>
                    <a:pt x="584" y="59"/>
                    <a:pt x="584" y="59"/>
                  </a:cubicBezTo>
                  <a:cubicBezTo>
                    <a:pt x="584" y="59"/>
                    <a:pt x="584" y="59"/>
                    <a:pt x="584" y="59"/>
                  </a:cubicBezTo>
                  <a:cubicBezTo>
                    <a:pt x="583" y="59"/>
                    <a:pt x="583" y="59"/>
                    <a:pt x="583" y="59"/>
                  </a:cubicBezTo>
                  <a:cubicBezTo>
                    <a:pt x="583" y="59"/>
                    <a:pt x="583" y="59"/>
                    <a:pt x="583" y="59"/>
                  </a:cubicBezTo>
                  <a:cubicBezTo>
                    <a:pt x="583" y="59"/>
                    <a:pt x="583" y="59"/>
                    <a:pt x="583" y="59"/>
                  </a:cubicBezTo>
                  <a:cubicBezTo>
                    <a:pt x="583" y="59"/>
                    <a:pt x="583" y="59"/>
                    <a:pt x="583" y="59"/>
                  </a:cubicBezTo>
                  <a:cubicBezTo>
                    <a:pt x="583" y="59"/>
                    <a:pt x="583" y="59"/>
                    <a:pt x="583" y="59"/>
                  </a:cubicBezTo>
                  <a:cubicBezTo>
                    <a:pt x="583" y="59"/>
                    <a:pt x="583" y="59"/>
                    <a:pt x="583" y="59"/>
                  </a:cubicBezTo>
                  <a:cubicBezTo>
                    <a:pt x="583" y="59"/>
                    <a:pt x="583" y="59"/>
                    <a:pt x="583" y="59"/>
                  </a:cubicBezTo>
                  <a:cubicBezTo>
                    <a:pt x="583" y="59"/>
                    <a:pt x="583" y="59"/>
                    <a:pt x="583" y="59"/>
                  </a:cubicBezTo>
                  <a:cubicBezTo>
                    <a:pt x="583" y="59"/>
                    <a:pt x="583" y="59"/>
                    <a:pt x="583" y="59"/>
                  </a:cubicBezTo>
                  <a:cubicBezTo>
                    <a:pt x="583" y="59"/>
                    <a:pt x="583" y="59"/>
                    <a:pt x="583" y="59"/>
                  </a:cubicBezTo>
                  <a:cubicBezTo>
                    <a:pt x="583" y="59"/>
                    <a:pt x="583" y="59"/>
                    <a:pt x="583" y="59"/>
                  </a:cubicBezTo>
                  <a:cubicBezTo>
                    <a:pt x="583" y="59"/>
                    <a:pt x="583" y="59"/>
                    <a:pt x="583" y="59"/>
                  </a:cubicBezTo>
                  <a:cubicBezTo>
                    <a:pt x="582" y="59"/>
                    <a:pt x="582" y="59"/>
                    <a:pt x="582" y="59"/>
                  </a:cubicBezTo>
                  <a:cubicBezTo>
                    <a:pt x="582" y="59"/>
                    <a:pt x="582" y="59"/>
                    <a:pt x="582" y="59"/>
                  </a:cubicBezTo>
                  <a:cubicBezTo>
                    <a:pt x="582" y="59"/>
                    <a:pt x="582" y="59"/>
                    <a:pt x="582" y="59"/>
                  </a:cubicBezTo>
                  <a:cubicBezTo>
                    <a:pt x="582" y="59"/>
                    <a:pt x="582" y="59"/>
                    <a:pt x="582" y="59"/>
                  </a:cubicBezTo>
                  <a:cubicBezTo>
                    <a:pt x="582" y="59"/>
                    <a:pt x="582" y="59"/>
                    <a:pt x="582" y="59"/>
                  </a:cubicBezTo>
                  <a:cubicBezTo>
                    <a:pt x="582" y="59"/>
                    <a:pt x="582" y="59"/>
                    <a:pt x="582" y="59"/>
                  </a:cubicBezTo>
                  <a:cubicBezTo>
                    <a:pt x="582" y="59"/>
                    <a:pt x="582" y="59"/>
                    <a:pt x="582" y="59"/>
                  </a:cubicBezTo>
                  <a:cubicBezTo>
                    <a:pt x="582" y="59"/>
                    <a:pt x="582" y="59"/>
                    <a:pt x="582" y="59"/>
                  </a:cubicBezTo>
                  <a:close/>
                  <a:moveTo>
                    <a:pt x="802" y="63"/>
                  </a:moveTo>
                  <a:cubicBezTo>
                    <a:pt x="804" y="62"/>
                    <a:pt x="804" y="59"/>
                    <a:pt x="802" y="59"/>
                  </a:cubicBezTo>
                  <a:cubicBezTo>
                    <a:pt x="802" y="59"/>
                    <a:pt x="802" y="59"/>
                    <a:pt x="802" y="59"/>
                  </a:cubicBezTo>
                  <a:cubicBezTo>
                    <a:pt x="802" y="59"/>
                    <a:pt x="802" y="59"/>
                    <a:pt x="802" y="59"/>
                  </a:cubicBezTo>
                  <a:cubicBezTo>
                    <a:pt x="802" y="59"/>
                    <a:pt x="802" y="59"/>
                    <a:pt x="802" y="59"/>
                  </a:cubicBezTo>
                  <a:cubicBezTo>
                    <a:pt x="802" y="59"/>
                    <a:pt x="802" y="59"/>
                    <a:pt x="802" y="59"/>
                  </a:cubicBezTo>
                  <a:cubicBezTo>
                    <a:pt x="802" y="59"/>
                    <a:pt x="802" y="59"/>
                    <a:pt x="802" y="59"/>
                  </a:cubicBezTo>
                  <a:cubicBezTo>
                    <a:pt x="802" y="59"/>
                    <a:pt x="802" y="59"/>
                    <a:pt x="802" y="59"/>
                  </a:cubicBezTo>
                  <a:cubicBezTo>
                    <a:pt x="802" y="59"/>
                    <a:pt x="802" y="59"/>
                    <a:pt x="802" y="59"/>
                  </a:cubicBezTo>
                  <a:cubicBezTo>
                    <a:pt x="802" y="59"/>
                    <a:pt x="802" y="59"/>
                    <a:pt x="802" y="59"/>
                  </a:cubicBezTo>
                  <a:cubicBezTo>
                    <a:pt x="801" y="59"/>
                    <a:pt x="801" y="59"/>
                    <a:pt x="801" y="59"/>
                  </a:cubicBezTo>
                  <a:cubicBezTo>
                    <a:pt x="801" y="59"/>
                    <a:pt x="801" y="59"/>
                    <a:pt x="801" y="59"/>
                  </a:cubicBezTo>
                  <a:cubicBezTo>
                    <a:pt x="801" y="59"/>
                    <a:pt x="801" y="59"/>
                    <a:pt x="801" y="59"/>
                  </a:cubicBezTo>
                  <a:cubicBezTo>
                    <a:pt x="801" y="59"/>
                    <a:pt x="801" y="59"/>
                    <a:pt x="801" y="59"/>
                  </a:cubicBezTo>
                  <a:cubicBezTo>
                    <a:pt x="801" y="59"/>
                    <a:pt x="801" y="59"/>
                    <a:pt x="801" y="59"/>
                  </a:cubicBezTo>
                  <a:cubicBezTo>
                    <a:pt x="801" y="59"/>
                    <a:pt x="801" y="59"/>
                    <a:pt x="801" y="59"/>
                  </a:cubicBezTo>
                  <a:cubicBezTo>
                    <a:pt x="801" y="59"/>
                    <a:pt x="801" y="59"/>
                    <a:pt x="801" y="59"/>
                  </a:cubicBezTo>
                  <a:cubicBezTo>
                    <a:pt x="801" y="59"/>
                    <a:pt x="801" y="59"/>
                    <a:pt x="801" y="59"/>
                  </a:cubicBezTo>
                  <a:cubicBezTo>
                    <a:pt x="801" y="59"/>
                    <a:pt x="801" y="59"/>
                    <a:pt x="801" y="59"/>
                  </a:cubicBezTo>
                  <a:cubicBezTo>
                    <a:pt x="801" y="59"/>
                    <a:pt x="801" y="59"/>
                    <a:pt x="801" y="59"/>
                  </a:cubicBezTo>
                  <a:cubicBezTo>
                    <a:pt x="801" y="59"/>
                    <a:pt x="801" y="59"/>
                    <a:pt x="801" y="59"/>
                  </a:cubicBezTo>
                  <a:cubicBezTo>
                    <a:pt x="800" y="59"/>
                    <a:pt x="800" y="59"/>
                    <a:pt x="800" y="59"/>
                  </a:cubicBezTo>
                  <a:cubicBezTo>
                    <a:pt x="800" y="59"/>
                    <a:pt x="800" y="59"/>
                    <a:pt x="800" y="59"/>
                  </a:cubicBezTo>
                  <a:cubicBezTo>
                    <a:pt x="798" y="60"/>
                    <a:pt x="799" y="63"/>
                    <a:pt x="801" y="63"/>
                  </a:cubicBezTo>
                  <a:cubicBezTo>
                    <a:pt x="801" y="63"/>
                    <a:pt x="801" y="63"/>
                    <a:pt x="801" y="63"/>
                  </a:cubicBezTo>
                  <a:cubicBezTo>
                    <a:pt x="801" y="63"/>
                    <a:pt x="801" y="63"/>
                    <a:pt x="801" y="63"/>
                  </a:cubicBezTo>
                  <a:cubicBezTo>
                    <a:pt x="801" y="63"/>
                    <a:pt x="801" y="63"/>
                    <a:pt x="801" y="63"/>
                  </a:cubicBezTo>
                  <a:cubicBezTo>
                    <a:pt x="801" y="63"/>
                    <a:pt x="801" y="63"/>
                    <a:pt x="801" y="63"/>
                  </a:cubicBezTo>
                  <a:cubicBezTo>
                    <a:pt x="801" y="63"/>
                    <a:pt x="801" y="63"/>
                    <a:pt x="801" y="63"/>
                  </a:cubicBezTo>
                  <a:cubicBezTo>
                    <a:pt x="801" y="63"/>
                    <a:pt x="801" y="63"/>
                    <a:pt x="801" y="63"/>
                  </a:cubicBezTo>
                  <a:cubicBezTo>
                    <a:pt x="801" y="63"/>
                    <a:pt x="801" y="63"/>
                    <a:pt x="801" y="63"/>
                  </a:cubicBezTo>
                  <a:cubicBezTo>
                    <a:pt x="802" y="63"/>
                    <a:pt x="802" y="63"/>
                    <a:pt x="802" y="63"/>
                  </a:cubicBezTo>
                  <a:cubicBezTo>
                    <a:pt x="802" y="63"/>
                    <a:pt x="802" y="63"/>
                    <a:pt x="802" y="63"/>
                  </a:cubicBezTo>
                  <a:cubicBezTo>
                    <a:pt x="802" y="63"/>
                    <a:pt x="802" y="63"/>
                    <a:pt x="802" y="63"/>
                  </a:cubicBezTo>
                  <a:cubicBezTo>
                    <a:pt x="802" y="63"/>
                    <a:pt x="802" y="63"/>
                    <a:pt x="802" y="63"/>
                  </a:cubicBezTo>
                  <a:cubicBezTo>
                    <a:pt x="802" y="63"/>
                    <a:pt x="802" y="63"/>
                    <a:pt x="802" y="63"/>
                  </a:cubicBezTo>
                  <a:cubicBezTo>
                    <a:pt x="802" y="63"/>
                    <a:pt x="802" y="63"/>
                    <a:pt x="802" y="63"/>
                  </a:cubicBezTo>
                  <a:cubicBezTo>
                    <a:pt x="802" y="63"/>
                    <a:pt x="802" y="63"/>
                    <a:pt x="802" y="63"/>
                  </a:cubicBezTo>
                  <a:cubicBezTo>
                    <a:pt x="802" y="63"/>
                    <a:pt x="802" y="63"/>
                    <a:pt x="802" y="63"/>
                  </a:cubicBezTo>
                  <a:cubicBezTo>
                    <a:pt x="802" y="63"/>
                    <a:pt x="802" y="63"/>
                    <a:pt x="802" y="63"/>
                  </a:cubicBezTo>
                  <a:cubicBezTo>
                    <a:pt x="802" y="63"/>
                    <a:pt x="802" y="63"/>
                    <a:pt x="802" y="63"/>
                  </a:cubicBezTo>
                  <a:cubicBezTo>
                    <a:pt x="802" y="63"/>
                    <a:pt x="802" y="63"/>
                    <a:pt x="802" y="63"/>
                  </a:cubicBezTo>
                  <a:cubicBezTo>
                    <a:pt x="802" y="63"/>
                    <a:pt x="802" y="63"/>
                    <a:pt x="802" y="63"/>
                  </a:cubicBezTo>
                  <a:cubicBezTo>
                    <a:pt x="802" y="63"/>
                    <a:pt x="802" y="63"/>
                    <a:pt x="802" y="63"/>
                  </a:cubicBezTo>
                  <a:cubicBezTo>
                    <a:pt x="802" y="63"/>
                    <a:pt x="802" y="63"/>
                    <a:pt x="802" y="63"/>
                  </a:cubicBezTo>
                  <a:close/>
                  <a:moveTo>
                    <a:pt x="790" y="64"/>
                  </a:moveTo>
                  <a:cubicBezTo>
                    <a:pt x="792" y="64"/>
                    <a:pt x="792" y="60"/>
                    <a:pt x="789" y="61"/>
                  </a:cubicBezTo>
                  <a:cubicBezTo>
                    <a:pt x="789" y="61"/>
                    <a:pt x="789" y="61"/>
                    <a:pt x="789" y="61"/>
                  </a:cubicBezTo>
                  <a:cubicBezTo>
                    <a:pt x="789" y="61"/>
                    <a:pt x="789" y="61"/>
                    <a:pt x="789" y="61"/>
                  </a:cubicBezTo>
                  <a:cubicBezTo>
                    <a:pt x="789" y="61"/>
                    <a:pt x="789" y="61"/>
                    <a:pt x="789" y="61"/>
                  </a:cubicBezTo>
                  <a:cubicBezTo>
                    <a:pt x="788" y="61"/>
                    <a:pt x="788" y="61"/>
                    <a:pt x="788" y="61"/>
                  </a:cubicBezTo>
                  <a:cubicBezTo>
                    <a:pt x="788" y="61"/>
                    <a:pt x="788" y="61"/>
                    <a:pt x="788" y="61"/>
                  </a:cubicBezTo>
                  <a:cubicBezTo>
                    <a:pt x="788" y="61"/>
                    <a:pt x="788" y="61"/>
                    <a:pt x="788" y="61"/>
                  </a:cubicBezTo>
                  <a:cubicBezTo>
                    <a:pt x="787" y="61"/>
                    <a:pt x="787" y="61"/>
                    <a:pt x="787" y="61"/>
                  </a:cubicBezTo>
                  <a:cubicBezTo>
                    <a:pt x="787" y="61"/>
                    <a:pt x="787" y="61"/>
                    <a:pt x="787" y="61"/>
                  </a:cubicBezTo>
                  <a:cubicBezTo>
                    <a:pt x="786" y="61"/>
                    <a:pt x="786" y="61"/>
                    <a:pt x="786" y="61"/>
                  </a:cubicBezTo>
                  <a:cubicBezTo>
                    <a:pt x="786" y="61"/>
                    <a:pt x="786" y="61"/>
                    <a:pt x="786" y="61"/>
                  </a:cubicBezTo>
                  <a:cubicBezTo>
                    <a:pt x="786" y="61"/>
                    <a:pt x="786" y="61"/>
                    <a:pt x="786" y="61"/>
                  </a:cubicBezTo>
                  <a:cubicBezTo>
                    <a:pt x="783" y="62"/>
                    <a:pt x="784" y="65"/>
                    <a:pt x="786" y="65"/>
                  </a:cubicBezTo>
                  <a:cubicBezTo>
                    <a:pt x="787" y="65"/>
                    <a:pt x="787" y="65"/>
                    <a:pt x="787" y="65"/>
                  </a:cubicBezTo>
                  <a:cubicBezTo>
                    <a:pt x="787" y="65"/>
                    <a:pt x="787" y="65"/>
                    <a:pt x="787" y="65"/>
                  </a:cubicBezTo>
                  <a:cubicBezTo>
                    <a:pt x="787" y="65"/>
                    <a:pt x="787" y="65"/>
                    <a:pt x="787" y="65"/>
                  </a:cubicBezTo>
                  <a:cubicBezTo>
                    <a:pt x="788" y="65"/>
                    <a:pt x="788" y="65"/>
                    <a:pt x="788" y="65"/>
                  </a:cubicBezTo>
                  <a:cubicBezTo>
                    <a:pt x="788" y="65"/>
                    <a:pt x="788" y="65"/>
                    <a:pt x="788" y="65"/>
                  </a:cubicBezTo>
                  <a:cubicBezTo>
                    <a:pt x="788" y="64"/>
                    <a:pt x="788" y="64"/>
                    <a:pt x="788" y="64"/>
                  </a:cubicBezTo>
                  <a:cubicBezTo>
                    <a:pt x="789" y="64"/>
                    <a:pt x="789" y="64"/>
                    <a:pt x="789" y="64"/>
                  </a:cubicBezTo>
                  <a:cubicBezTo>
                    <a:pt x="789" y="64"/>
                    <a:pt x="789" y="64"/>
                    <a:pt x="789" y="64"/>
                  </a:cubicBezTo>
                  <a:cubicBezTo>
                    <a:pt x="790" y="64"/>
                    <a:pt x="790" y="64"/>
                    <a:pt x="790" y="64"/>
                  </a:cubicBezTo>
                  <a:cubicBezTo>
                    <a:pt x="790" y="64"/>
                    <a:pt x="790" y="64"/>
                    <a:pt x="790" y="64"/>
                  </a:cubicBezTo>
                  <a:cubicBezTo>
                    <a:pt x="790" y="64"/>
                    <a:pt x="790" y="64"/>
                    <a:pt x="790" y="64"/>
                  </a:cubicBezTo>
                  <a:close/>
                  <a:moveTo>
                    <a:pt x="776" y="67"/>
                  </a:moveTo>
                  <a:cubicBezTo>
                    <a:pt x="778" y="66"/>
                    <a:pt x="777" y="63"/>
                    <a:pt x="775" y="63"/>
                  </a:cubicBezTo>
                  <a:cubicBezTo>
                    <a:pt x="775" y="63"/>
                    <a:pt x="775" y="63"/>
                    <a:pt x="775" y="63"/>
                  </a:cubicBezTo>
                  <a:cubicBezTo>
                    <a:pt x="774" y="63"/>
                    <a:pt x="774" y="63"/>
                    <a:pt x="774" y="63"/>
                  </a:cubicBezTo>
                  <a:cubicBezTo>
                    <a:pt x="774" y="63"/>
                    <a:pt x="774" y="63"/>
                    <a:pt x="774" y="63"/>
                  </a:cubicBezTo>
                  <a:cubicBezTo>
                    <a:pt x="773" y="63"/>
                    <a:pt x="773" y="63"/>
                    <a:pt x="773" y="63"/>
                  </a:cubicBezTo>
                  <a:cubicBezTo>
                    <a:pt x="773" y="63"/>
                    <a:pt x="773" y="63"/>
                    <a:pt x="773" y="63"/>
                  </a:cubicBezTo>
                  <a:cubicBezTo>
                    <a:pt x="772" y="64"/>
                    <a:pt x="772" y="64"/>
                    <a:pt x="772" y="64"/>
                  </a:cubicBezTo>
                  <a:cubicBezTo>
                    <a:pt x="772" y="64"/>
                    <a:pt x="772" y="64"/>
                    <a:pt x="772" y="64"/>
                  </a:cubicBezTo>
                  <a:cubicBezTo>
                    <a:pt x="771" y="64"/>
                    <a:pt x="771" y="64"/>
                    <a:pt x="771" y="64"/>
                  </a:cubicBezTo>
                  <a:cubicBezTo>
                    <a:pt x="769" y="64"/>
                    <a:pt x="770" y="68"/>
                    <a:pt x="772" y="67"/>
                  </a:cubicBezTo>
                  <a:cubicBezTo>
                    <a:pt x="773" y="67"/>
                    <a:pt x="773" y="67"/>
                    <a:pt x="773" y="67"/>
                  </a:cubicBezTo>
                  <a:cubicBezTo>
                    <a:pt x="773" y="67"/>
                    <a:pt x="773" y="67"/>
                    <a:pt x="773" y="67"/>
                  </a:cubicBezTo>
                  <a:cubicBezTo>
                    <a:pt x="773" y="67"/>
                    <a:pt x="773" y="67"/>
                    <a:pt x="773" y="67"/>
                  </a:cubicBezTo>
                  <a:cubicBezTo>
                    <a:pt x="774" y="67"/>
                    <a:pt x="774" y="67"/>
                    <a:pt x="774" y="67"/>
                  </a:cubicBezTo>
                  <a:cubicBezTo>
                    <a:pt x="774" y="67"/>
                    <a:pt x="774" y="67"/>
                    <a:pt x="774" y="67"/>
                  </a:cubicBezTo>
                  <a:cubicBezTo>
                    <a:pt x="775" y="67"/>
                    <a:pt x="775" y="67"/>
                    <a:pt x="775" y="67"/>
                  </a:cubicBezTo>
                  <a:cubicBezTo>
                    <a:pt x="775" y="67"/>
                    <a:pt x="775" y="67"/>
                    <a:pt x="775" y="67"/>
                  </a:cubicBezTo>
                  <a:cubicBezTo>
                    <a:pt x="776" y="67"/>
                    <a:pt x="776" y="67"/>
                    <a:pt x="776" y="67"/>
                  </a:cubicBezTo>
                  <a:close/>
                  <a:moveTo>
                    <a:pt x="761" y="70"/>
                  </a:moveTo>
                  <a:cubicBezTo>
                    <a:pt x="764" y="69"/>
                    <a:pt x="763" y="66"/>
                    <a:pt x="761" y="66"/>
                  </a:cubicBezTo>
                  <a:cubicBezTo>
                    <a:pt x="760" y="66"/>
                    <a:pt x="760" y="66"/>
                    <a:pt x="760" y="66"/>
                  </a:cubicBezTo>
                  <a:cubicBezTo>
                    <a:pt x="760" y="66"/>
                    <a:pt x="760" y="66"/>
                    <a:pt x="760" y="66"/>
                  </a:cubicBezTo>
                  <a:cubicBezTo>
                    <a:pt x="759" y="66"/>
                    <a:pt x="759" y="66"/>
                    <a:pt x="759" y="66"/>
                  </a:cubicBezTo>
                  <a:cubicBezTo>
                    <a:pt x="759" y="66"/>
                    <a:pt x="759" y="66"/>
                    <a:pt x="759" y="66"/>
                  </a:cubicBezTo>
                  <a:cubicBezTo>
                    <a:pt x="758" y="67"/>
                    <a:pt x="758" y="67"/>
                    <a:pt x="758" y="67"/>
                  </a:cubicBezTo>
                  <a:cubicBezTo>
                    <a:pt x="758" y="67"/>
                    <a:pt x="758" y="67"/>
                    <a:pt x="758" y="67"/>
                  </a:cubicBezTo>
                  <a:cubicBezTo>
                    <a:pt x="757" y="67"/>
                    <a:pt x="757" y="67"/>
                    <a:pt x="757" y="67"/>
                  </a:cubicBezTo>
                  <a:cubicBezTo>
                    <a:pt x="757" y="67"/>
                    <a:pt x="757" y="67"/>
                    <a:pt x="757" y="67"/>
                  </a:cubicBezTo>
                  <a:cubicBezTo>
                    <a:pt x="755" y="68"/>
                    <a:pt x="756" y="71"/>
                    <a:pt x="758" y="70"/>
                  </a:cubicBezTo>
                  <a:cubicBezTo>
                    <a:pt x="758" y="70"/>
                    <a:pt x="758" y="70"/>
                    <a:pt x="758" y="70"/>
                  </a:cubicBezTo>
                  <a:cubicBezTo>
                    <a:pt x="759" y="70"/>
                    <a:pt x="759" y="70"/>
                    <a:pt x="759" y="70"/>
                  </a:cubicBezTo>
                  <a:cubicBezTo>
                    <a:pt x="759" y="70"/>
                    <a:pt x="759" y="70"/>
                    <a:pt x="759" y="70"/>
                  </a:cubicBezTo>
                  <a:cubicBezTo>
                    <a:pt x="760" y="70"/>
                    <a:pt x="760" y="70"/>
                    <a:pt x="760" y="70"/>
                  </a:cubicBezTo>
                  <a:cubicBezTo>
                    <a:pt x="760" y="70"/>
                    <a:pt x="760" y="70"/>
                    <a:pt x="760" y="70"/>
                  </a:cubicBezTo>
                  <a:cubicBezTo>
                    <a:pt x="761" y="70"/>
                    <a:pt x="761" y="70"/>
                    <a:pt x="761" y="70"/>
                  </a:cubicBezTo>
                  <a:cubicBezTo>
                    <a:pt x="761" y="70"/>
                    <a:pt x="761" y="70"/>
                    <a:pt x="761" y="70"/>
                  </a:cubicBezTo>
                  <a:cubicBezTo>
                    <a:pt x="761" y="70"/>
                    <a:pt x="761" y="70"/>
                    <a:pt x="761" y="70"/>
                  </a:cubicBezTo>
                  <a:close/>
                  <a:moveTo>
                    <a:pt x="747" y="73"/>
                  </a:moveTo>
                  <a:cubicBezTo>
                    <a:pt x="750" y="72"/>
                    <a:pt x="749" y="69"/>
                    <a:pt x="746" y="70"/>
                  </a:cubicBezTo>
                  <a:cubicBezTo>
                    <a:pt x="746" y="70"/>
                    <a:pt x="746" y="70"/>
                    <a:pt x="746" y="70"/>
                  </a:cubicBezTo>
                  <a:cubicBezTo>
                    <a:pt x="746" y="70"/>
                    <a:pt x="746" y="70"/>
                    <a:pt x="746" y="70"/>
                  </a:cubicBezTo>
                  <a:cubicBezTo>
                    <a:pt x="745" y="70"/>
                    <a:pt x="745" y="70"/>
                    <a:pt x="745" y="70"/>
                  </a:cubicBezTo>
                  <a:cubicBezTo>
                    <a:pt x="744" y="70"/>
                    <a:pt x="744" y="70"/>
                    <a:pt x="744" y="70"/>
                  </a:cubicBezTo>
                  <a:cubicBezTo>
                    <a:pt x="744" y="70"/>
                    <a:pt x="744" y="70"/>
                    <a:pt x="744" y="70"/>
                  </a:cubicBezTo>
                  <a:cubicBezTo>
                    <a:pt x="743" y="71"/>
                    <a:pt x="743" y="71"/>
                    <a:pt x="743" y="71"/>
                  </a:cubicBezTo>
                  <a:cubicBezTo>
                    <a:pt x="743" y="71"/>
                    <a:pt x="743" y="71"/>
                    <a:pt x="743" y="71"/>
                  </a:cubicBezTo>
                  <a:cubicBezTo>
                    <a:pt x="741" y="72"/>
                    <a:pt x="742" y="75"/>
                    <a:pt x="744" y="74"/>
                  </a:cubicBezTo>
                  <a:cubicBezTo>
                    <a:pt x="744" y="74"/>
                    <a:pt x="744" y="74"/>
                    <a:pt x="744" y="74"/>
                  </a:cubicBezTo>
                  <a:cubicBezTo>
                    <a:pt x="745" y="74"/>
                    <a:pt x="745" y="74"/>
                    <a:pt x="745" y="74"/>
                  </a:cubicBezTo>
                  <a:cubicBezTo>
                    <a:pt x="745" y="74"/>
                    <a:pt x="745" y="74"/>
                    <a:pt x="745" y="74"/>
                  </a:cubicBezTo>
                  <a:cubicBezTo>
                    <a:pt x="746" y="74"/>
                    <a:pt x="746" y="74"/>
                    <a:pt x="746" y="74"/>
                  </a:cubicBezTo>
                  <a:cubicBezTo>
                    <a:pt x="747" y="73"/>
                    <a:pt x="747" y="73"/>
                    <a:pt x="747" y="73"/>
                  </a:cubicBezTo>
                  <a:cubicBezTo>
                    <a:pt x="747" y="73"/>
                    <a:pt x="747" y="73"/>
                    <a:pt x="747" y="73"/>
                  </a:cubicBezTo>
                  <a:cubicBezTo>
                    <a:pt x="747" y="73"/>
                    <a:pt x="747" y="73"/>
                    <a:pt x="747" y="73"/>
                  </a:cubicBezTo>
                  <a:close/>
                  <a:moveTo>
                    <a:pt x="734" y="78"/>
                  </a:moveTo>
                  <a:cubicBezTo>
                    <a:pt x="736" y="77"/>
                    <a:pt x="735" y="73"/>
                    <a:pt x="732" y="74"/>
                  </a:cubicBezTo>
                  <a:cubicBezTo>
                    <a:pt x="732" y="74"/>
                    <a:pt x="732" y="74"/>
                    <a:pt x="732" y="74"/>
                  </a:cubicBezTo>
                  <a:cubicBezTo>
                    <a:pt x="732" y="75"/>
                    <a:pt x="732" y="75"/>
                    <a:pt x="732" y="75"/>
                  </a:cubicBezTo>
                  <a:cubicBezTo>
                    <a:pt x="731" y="75"/>
                    <a:pt x="731" y="75"/>
                    <a:pt x="731" y="75"/>
                  </a:cubicBezTo>
                  <a:cubicBezTo>
                    <a:pt x="730" y="75"/>
                    <a:pt x="730" y="75"/>
                    <a:pt x="730" y="75"/>
                  </a:cubicBezTo>
                  <a:cubicBezTo>
                    <a:pt x="730" y="75"/>
                    <a:pt x="730" y="75"/>
                    <a:pt x="730" y="75"/>
                  </a:cubicBezTo>
                  <a:cubicBezTo>
                    <a:pt x="729" y="75"/>
                    <a:pt x="729" y="75"/>
                    <a:pt x="729" y="75"/>
                  </a:cubicBezTo>
                  <a:cubicBezTo>
                    <a:pt x="729" y="76"/>
                    <a:pt x="729" y="76"/>
                    <a:pt x="729" y="76"/>
                  </a:cubicBezTo>
                  <a:cubicBezTo>
                    <a:pt x="727" y="76"/>
                    <a:pt x="728" y="80"/>
                    <a:pt x="730" y="79"/>
                  </a:cubicBezTo>
                  <a:cubicBezTo>
                    <a:pt x="731" y="79"/>
                    <a:pt x="731" y="79"/>
                    <a:pt x="731" y="79"/>
                  </a:cubicBezTo>
                  <a:cubicBezTo>
                    <a:pt x="731" y="79"/>
                    <a:pt x="731" y="79"/>
                    <a:pt x="731" y="79"/>
                  </a:cubicBezTo>
                  <a:cubicBezTo>
                    <a:pt x="732" y="78"/>
                    <a:pt x="732" y="78"/>
                    <a:pt x="732" y="78"/>
                  </a:cubicBezTo>
                  <a:cubicBezTo>
                    <a:pt x="732" y="78"/>
                    <a:pt x="732" y="78"/>
                    <a:pt x="732" y="78"/>
                  </a:cubicBezTo>
                  <a:cubicBezTo>
                    <a:pt x="733" y="78"/>
                    <a:pt x="733" y="78"/>
                    <a:pt x="733" y="78"/>
                  </a:cubicBezTo>
                  <a:cubicBezTo>
                    <a:pt x="733" y="78"/>
                    <a:pt x="733" y="78"/>
                    <a:pt x="733" y="78"/>
                  </a:cubicBezTo>
                  <a:cubicBezTo>
                    <a:pt x="734" y="78"/>
                    <a:pt x="734" y="78"/>
                    <a:pt x="734" y="78"/>
                  </a:cubicBezTo>
                  <a:close/>
                  <a:moveTo>
                    <a:pt x="720" y="83"/>
                  </a:moveTo>
                  <a:cubicBezTo>
                    <a:pt x="722" y="82"/>
                    <a:pt x="721" y="79"/>
                    <a:pt x="719" y="80"/>
                  </a:cubicBezTo>
                  <a:cubicBezTo>
                    <a:pt x="719" y="80"/>
                    <a:pt x="719" y="80"/>
                    <a:pt x="719" y="80"/>
                  </a:cubicBezTo>
                  <a:cubicBezTo>
                    <a:pt x="718" y="80"/>
                    <a:pt x="718" y="80"/>
                    <a:pt x="718" y="80"/>
                  </a:cubicBezTo>
                  <a:cubicBezTo>
                    <a:pt x="718" y="80"/>
                    <a:pt x="718" y="80"/>
                    <a:pt x="718" y="80"/>
                  </a:cubicBezTo>
                  <a:cubicBezTo>
                    <a:pt x="717" y="81"/>
                    <a:pt x="717" y="81"/>
                    <a:pt x="717" y="81"/>
                  </a:cubicBezTo>
                  <a:cubicBezTo>
                    <a:pt x="717" y="81"/>
                    <a:pt x="717" y="81"/>
                    <a:pt x="717" y="81"/>
                  </a:cubicBezTo>
                  <a:cubicBezTo>
                    <a:pt x="716" y="81"/>
                    <a:pt x="716" y="81"/>
                    <a:pt x="716" y="81"/>
                  </a:cubicBezTo>
                  <a:cubicBezTo>
                    <a:pt x="716" y="81"/>
                    <a:pt x="716" y="81"/>
                    <a:pt x="716" y="81"/>
                  </a:cubicBezTo>
                  <a:cubicBezTo>
                    <a:pt x="715" y="81"/>
                    <a:pt x="715" y="81"/>
                    <a:pt x="715" y="81"/>
                  </a:cubicBezTo>
                  <a:cubicBezTo>
                    <a:pt x="713" y="83"/>
                    <a:pt x="715" y="86"/>
                    <a:pt x="717" y="85"/>
                  </a:cubicBezTo>
                  <a:cubicBezTo>
                    <a:pt x="717" y="85"/>
                    <a:pt x="717" y="85"/>
                    <a:pt x="717" y="85"/>
                  </a:cubicBezTo>
                  <a:cubicBezTo>
                    <a:pt x="718" y="84"/>
                    <a:pt x="718" y="84"/>
                    <a:pt x="718" y="84"/>
                  </a:cubicBezTo>
                  <a:cubicBezTo>
                    <a:pt x="718" y="84"/>
                    <a:pt x="718" y="84"/>
                    <a:pt x="718" y="84"/>
                  </a:cubicBezTo>
                  <a:cubicBezTo>
                    <a:pt x="719" y="84"/>
                    <a:pt x="719" y="84"/>
                    <a:pt x="719" y="84"/>
                  </a:cubicBezTo>
                  <a:cubicBezTo>
                    <a:pt x="719" y="84"/>
                    <a:pt x="719" y="84"/>
                    <a:pt x="719" y="84"/>
                  </a:cubicBezTo>
                  <a:cubicBezTo>
                    <a:pt x="720" y="83"/>
                    <a:pt x="720" y="83"/>
                    <a:pt x="720" y="83"/>
                  </a:cubicBezTo>
                  <a:cubicBezTo>
                    <a:pt x="720" y="83"/>
                    <a:pt x="720" y="83"/>
                    <a:pt x="720" y="83"/>
                  </a:cubicBezTo>
                  <a:cubicBezTo>
                    <a:pt x="720" y="83"/>
                    <a:pt x="720" y="83"/>
                    <a:pt x="720" y="83"/>
                  </a:cubicBezTo>
                  <a:close/>
                  <a:moveTo>
                    <a:pt x="708" y="90"/>
                  </a:moveTo>
                  <a:cubicBezTo>
                    <a:pt x="710" y="89"/>
                    <a:pt x="708" y="86"/>
                    <a:pt x="706" y="87"/>
                  </a:cubicBezTo>
                  <a:cubicBezTo>
                    <a:pt x="706" y="87"/>
                    <a:pt x="706" y="87"/>
                    <a:pt x="706" y="87"/>
                  </a:cubicBezTo>
                  <a:cubicBezTo>
                    <a:pt x="705" y="87"/>
                    <a:pt x="705" y="87"/>
                    <a:pt x="705" y="87"/>
                  </a:cubicBezTo>
                  <a:cubicBezTo>
                    <a:pt x="705" y="88"/>
                    <a:pt x="705" y="88"/>
                    <a:pt x="705" y="88"/>
                  </a:cubicBezTo>
                  <a:cubicBezTo>
                    <a:pt x="704" y="88"/>
                    <a:pt x="704" y="88"/>
                    <a:pt x="704" y="88"/>
                  </a:cubicBezTo>
                  <a:cubicBezTo>
                    <a:pt x="704" y="88"/>
                    <a:pt x="704" y="88"/>
                    <a:pt x="704" y="88"/>
                  </a:cubicBezTo>
                  <a:cubicBezTo>
                    <a:pt x="704" y="88"/>
                    <a:pt x="704" y="88"/>
                    <a:pt x="704" y="88"/>
                  </a:cubicBezTo>
                  <a:cubicBezTo>
                    <a:pt x="703" y="89"/>
                    <a:pt x="703" y="89"/>
                    <a:pt x="703" y="89"/>
                  </a:cubicBezTo>
                  <a:cubicBezTo>
                    <a:pt x="703" y="89"/>
                    <a:pt x="703" y="89"/>
                    <a:pt x="703" y="89"/>
                  </a:cubicBezTo>
                  <a:cubicBezTo>
                    <a:pt x="703" y="89"/>
                    <a:pt x="703" y="89"/>
                    <a:pt x="703" y="89"/>
                  </a:cubicBezTo>
                  <a:cubicBezTo>
                    <a:pt x="701" y="91"/>
                    <a:pt x="703" y="93"/>
                    <a:pt x="705" y="92"/>
                  </a:cubicBezTo>
                  <a:cubicBezTo>
                    <a:pt x="705" y="92"/>
                    <a:pt x="705" y="92"/>
                    <a:pt x="705" y="92"/>
                  </a:cubicBezTo>
                  <a:cubicBezTo>
                    <a:pt x="705" y="92"/>
                    <a:pt x="705" y="92"/>
                    <a:pt x="705" y="92"/>
                  </a:cubicBezTo>
                  <a:cubicBezTo>
                    <a:pt x="706" y="91"/>
                    <a:pt x="706" y="91"/>
                    <a:pt x="706" y="91"/>
                  </a:cubicBezTo>
                  <a:cubicBezTo>
                    <a:pt x="706" y="91"/>
                    <a:pt x="706" y="91"/>
                    <a:pt x="706" y="91"/>
                  </a:cubicBezTo>
                  <a:cubicBezTo>
                    <a:pt x="706" y="91"/>
                    <a:pt x="706" y="91"/>
                    <a:pt x="706" y="91"/>
                  </a:cubicBezTo>
                  <a:cubicBezTo>
                    <a:pt x="707" y="91"/>
                    <a:pt x="707" y="91"/>
                    <a:pt x="707" y="91"/>
                  </a:cubicBezTo>
                  <a:cubicBezTo>
                    <a:pt x="707" y="90"/>
                    <a:pt x="707" y="90"/>
                    <a:pt x="707" y="90"/>
                  </a:cubicBezTo>
                  <a:cubicBezTo>
                    <a:pt x="708" y="90"/>
                    <a:pt x="708" y="90"/>
                    <a:pt x="708" y="90"/>
                  </a:cubicBezTo>
                  <a:cubicBezTo>
                    <a:pt x="708" y="90"/>
                    <a:pt x="708" y="90"/>
                    <a:pt x="708" y="90"/>
                  </a:cubicBezTo>
                  <a:close/>
                  <a:moveTo>
                    <a:pt x="697" y="99"/>
                  </a:moveTo>
                  <a:cubicBezTo>
                    <a:pt x="698" y="97"/>
                    <a:pt x="696" y="95"/>
                    <a:pt x="694" y="96"/>
                  </a:cubicBezTo>
                  <a:cubicBezTo>
                    <a:pt x="694" y="96"/>
                    <a:pt x="694" y="96"/>
                    <a:pt x="694" y="96"/>
                  </a:cubicBezTo>
                  <a:cubicBezTo>
                    <a:pt x="694" y="96"/>
                    <a:pt x="694" y="96"/>
                    <a:pt x="694" y="96"/>
                  </a:cubicBezTo>
                  <a:cubicBezTo>
                    <a:pt x="694" y="96"/>
                    <a:pt x="694" y="96"/>
                    <a:pt x="694" y="96"/>
                  </a:cubicBezTo>
                  <a:cubicBezTo>
                    <a:pt x="694" y="96"/>
                    <a:pt x="694" y="96"/>
                    <a:pt x="694" y="96"/>
                  </a:cubicBezTo>
                  <a:cubicBezTo>
                    <a:pt x="694" y="97"/>
                    <a:pt x="694" y="97"/>
                    <a:pt x="694" y="97"/>
                  </a:cubicBezTo>
                  <a:cubicBezTo>
                    <a:pt x="693" y="97"/>
                    <a:pt x="693" y="97"/>
                    <a:pt x="693" y="97"/>
                  </a:cubicBezTo>
                  <a:cubicBezTo>
                    <a:pt x="693" y="97"/>
                    <a:pt x="693" y="97"/>
                    <a:pt x="693" y="97"/>
                  </a:cubicBezTo>
                  <a:cubicBezTo>
                    <a:pt x="693" y="97"/>
                    <a:pt x="693" y="97"/>
                    <a:pt x="693" y="97"/>
                  </a:cubicBezTo>
                  <a:cubicBezTo>
                    <a:pt x="693" y="97"/>
                    <a:pt x="693" y="97"/>
                    <a:pt x="693" y="97"/>
                  </a:cubicBezTo>
                  <a:cubicBezTo>
                    <a:pt x="693" y="97"/>
                    <a:pt x="693" y="97"/>
                    <a:pt x="693" y="97"/>
                  </a:cubicBezTo>
                  <a:cubicBezTo>
                    <a:pt x="693" y="97"/>
                    <a:pt x="693" y="97"/>
                    <a:pt x="693" y="97"/>
                  </a:cubicBezTo>
                  <a:cubicBezTo>
                    <a:pt x="693" y="97"/>
                    <a:pt x="693" y="97"/>
                    <a:pt x="693" y="97"/>
                  </a:cubicBezTo>
                  <a:cubicBezTo>
                    <a:pt x="693" y="97"/>
                    <a:pt x="693" y="97"/>
                    <a:pt x="693" y="97"/>
                  </a:cubicBezTo>
                  <a:cubicBezTo>
                    <a:pt x="693" y="98"/>
                    <a:pt x="693" y="98"/>
                    <a:pt x="693" y="98"/>
                  </a:cubicBezTo>
                  <a:cubicBezTo>
                    <a:pt x="692" y="98"/>
                    <a:pt x="692" y="98"/>
                    <a:pt x="692" y="98"/>
                  </a:cubicBezTo>
                  <a:cubicBezTo>
                    <a:pt x="692" y="98"/>
                    <a:pt x="692" y="98"/>
                    <a:pt x="692" y="98"/>
                  </a:cubicBezTo>
                  <a:cubicBezTo>
                    <a:pt x="692" y="98"/>
                    <a:pt x="692" y="98"/>
                    <a:pt x="692" y="98"/>
                  </a:cubicBezTo>
                  <a:cubicBezTo>
                    <a:pt x="692" y="98"/>
                    <a:pt x="692" y="98"/>
                    <a:pt x="692" y="98"/>
                  </a:cubicBezTo>
                  <a:cubicBezTo>
                    <a:pt x="692" y="98"/>
                    <a:pt x="692" y="98"/>
                    <a:pt x="692" y="98"/>
                  </a:cubicBezTo>
                  <a:cubicBezTo>
                    <a:pt x="692" y="98"/>
                    <a:pt x="692" y="98"/>
                    <a:pt x="692" y="98"/>
                  </a:cubicBezTo>
                  <a:cubicBezTo>
                    <a:pt x="692" y="98"/>
                    <a:pt x="692" y="98"/>
                    <a:pt x="692" y="98"/>
                  </a:cubicBezTo>
                  <a:cubicBezTo>
                    <a:pt x="692" y="98"/>
                    <a:pt x="692" y="98"/>
                    <a:pt x="692" y="98"/>
                  </a:cubicBezTo>
                  <a:cubicBezTo>
                    <a:pt x="692" y="98"/>
                    <a:pt x="692" y="98"/>
                    <a:pt x="692" y="98"/>
                  </a:cubicBezTo>
                  <a:cubicBezTo>
                    <a:pt x="690" y="96"/>
                    <a:pt x="688" y="99"/>
                    <a:pt x="689" y="100"/>
                  </a:cubicBezTo>
                  <a:cubicBezTo>
                    <a:pt x="689" y="100"/>
                    <a:pt x="689" y="100"/>
                    <a:pt x="689" y="100"/>
                  </a:cubicBezTo>
                  <a:cubicBezTo>
                    <a:pt x="689" y="101"/>
                    <a:pt x="689" y="101"/>
                    <a:pt x="689" y="101"/>
                  </a:cubicBezTo>
                  <a:cubicBezTo>
                    <a:pt x="690" y="101"/>
                    <a:pt x="690" y="101"/>
                    <a:pt x="690" y="101"/>
                  </a:cubicBezTo>
                  <a:cubicBezTo>
                    <a:pt x="690" y="101"/>
                    <a:pt x="690" y="101"/>
                    <a:pt x="690" y="101"/>
                  </a:cubicBezTo>
                  <a:cubicBezTo>
                    <a:pt x="690" y="101"/>
                    <a:pt x="690" y="101"/>
                    <a:pt x="690" y="101"/>
                  </a:cubicBezTo>
                  <a:cubicBezTo>
                    <a:pt x="690" y="101"/>
                    <a:pt x="690" y="101"/>
                    <a:pt x="690" y="101"/>
                  </a:cubicBezTo>
                  <a:cubicBezTo>
                    <a:pt x="690" y="101"/>
                    <a:pt x="690" y="101"/>
                    <a:pt x="690" y="101"/>
                  </a:cubicBezTo>
                  <a:cubicBezTo>
                    <a:pt x="690" y="101"/>
                    <a:pt x="690" y="101"/>
                    <a:pt x="690" y="101"/>
                  </a:cubicBezTo>
                  <a:cubicBezTo>
                    <a:pt x="690" y="101"/>
                    <a:pt x="690" y="101"/>
                    <a:pt x="690" y="101"/>
                  </a:cubicBezTo>
                  <a:cubicBezTo>
                    <a:pt x="690" y="101"/>
                    <a:pt x="690" y="101"/>
                    <a:pt x="690" y="101"/>
                  </a:cubicBezTo>
                  <a:cubicBezTo>
                    <a:pt x="691" y="102"/>
                    <a:pt x="691" y="102"/>
                    <a:pt x="691" y="102"/>
                  </a:cubicBezTo>
                  <a:cubicBezTo>
                    <a:pt x="691" y="102"/>
                    <a:pt x="691" y="102"/>
                    <a:pt x="691" y="102"/>
                  </a:cubicBezTo>
                  <a:cubicBezTo>
                    <a:pt x="691" y="102"/>
                    <a:pt x="691" y="102"/>
                    <a:pt x="691" y="102"/>
                  </a:cubicBezTo>
                  <a:cubicBezTo>
                    <a:pt x="691" y="102"/>
                    <a:pt x="691" y="102"/>
                    <a:pt x="691" y="102"/>
                  </a:cubicBezTo>
                  <a:cubicBezTo>
                    <a:pt x="691" y="102"/>
                    <a:pt x="691" y="102"/>
                    <a:pt x="691" y="102"/>
                  </a:cubicBezTo>
                  <a:cubicBezTo>
                    <a:pt x="691" y="102"/>
                    <a:pt x="691" y="102"/>
                    <a:pt x="691" y="102"/>
                  </a:cubicBezTo>
                  <a:cubicBezTo>
                    <a:pt x="691" y="102"/>
                    <a:pt x="691" y="102"/>
                    <a:pt x="691" y="102"/>
                  </a:cubicBezTo>
                  <a:cubicBezTo>
                    <a:pt x="691" y="102"/>
                    <a:pt x="691" y="102"/>
                    <a:pt x="691" y="102"/>
                  </a:cubicBezTo>
                  <a:cubicBezTo>
                    <a:pt x="691" y="102"/>
                    <a:pt x="691" y="102"/>
                    <a:pt x="691" y="102"/>
                  </a:cubicBezTo>
                  <a:cubicBezTo>
                    <a:pt x="692" y="103"/>
                    <a:pt x="692" y="103"/>
                    <a:pt x="692" y="103"/>
                  </a:cubicBezTo>
                  <a:cubicBezTo>
                    <a:pt x="692" y="103"/>
                    <a:pt x="692" y="103"/>
                    <a:pt x="692" y="103"/>
                  </a:cubicBezTo>
                  <a:cubicBezTo>
                    <a:pt x="692" y="103"/>
                    <a:pt x="692" y="103"/>
                    <a:pt x="692" y="103"/>
                  </a:cubicBezTo>
                  <a:cubicBezTo>
                    <a:pt x="692" y="103"/>
                    <a:pt x="692" y="103"/>
                    <a:pt x="692" y="103"/>
                  </a:cubicBezTo>
                  <a:cubicBezTo>
                    <a:pt x="694" y="104"/>
                    <a:pt x="696" y="102"/>
                    <a:pt x="695" y="100"/>
                  </a:cubicBezTo>
                  <a:cubicBezTo>
                    <a:pt x="695" y="100"/>
                    <a:pt x="695" y="100"/>
                    <a:pt x="695" y="100"/>
                  </a:cubicBezTo>
                  <a:cubicBezTo>
                    <a:pt x="695" y="100"/>
                    <a:pt x="695" y="100"/>
                    <a:pt x="695" y="100"/>
                  </a:cubicBezTo>
                  <a:cubicBezTo>
                    <a:pt x="695" y="100"/>
                    <a:pt x="695" y="100"/>
                    <a:pt x="695" y="100"/>
                  </a:cubicBezTo>
                  <a:cubicBezTo>
                    <a:pt x="695" y="100"/>
                    <a:pt x="695" y="100"/>
                    <a:pt x="695" y="100"/>
                  </a:cubicBezTo>
                  <a:cubicBezTo>
                    <a:pt x="695" y="100"/>
                    <a:pt x="695" y="100"/>
                    <a:pt x="695" y="100"/>
                  </a:cubicBezTo>
                  <a:cubicBezTo>
                    <a:pt x="695" y="100"/>
                    <a:pt x="695" y="100"/>
                    <a:pt x="695" y="100"/>
                  </a:cubicBezTo>
                  <a:cubicBezTo>
                    <a:pt x="695" y="100"/>
                    <a:pt x="695" y="100"/>
                    <a:pt x="695" y="100"/>
                  </a:cubicBezTo>
                  <a:cubicBezTo>
                    <a:pt x="696" y="100"/>
                    <a:pt x="696" y="100"/>
                    <a:pt x="696" y="100"/>
                  </a:cubicBezTo>
                  <a:cubicBezTo>
                    <a:pt x="696" y="100"/>
                    <a:pt x="696" y="100"/>
                    <a:pt x="696" y="100"/>
                  </a:cubicBezTo>
                  <a:cubicBezTo>
                    <a:pt x="696" y="99"/>
                    <a:pt x="696" y="99"/>
                    <a:pt x="696" y="99"/>
                  </a:cubicBezTo>
                  <a:cubicBezTo>
                    <a:pt x="696" y="99"/>
                    <a:pt x="696" y="99"/>
                    <a:pt x="696" y="99"/>
                  </a:cubicBezTo>
                  <a:cubicBezTo>
                    <a:pt x="696" y="99"/>
                    <a:pt x="696" y="99"/>
                    <a:pt x="696" y="99"/>
                  </a:cubicBezTo>
                  <a:cubicBezTo>
                    <a:pt x="696" y="99"/>
                    <a:pt x="696" y="99"/>
                    <a:pt x="696" y="99"/>
                  </a:cubicBezTo>
                  <a:cubicBezTo>
                    <a:pt x="696" y="99"/>
                    <a:pt x="696" y="99"/>
                    <a:pt x="696" y="99"/>
                  </a:cubicBezTo>
                  <a:cubicBezTo>
                    <a:pt x="696" y="99"/>
                    <a:pt x="696" y="99"/>
                    <a:pt x="696" y="99"/>
                  </a:cubicBezTo>
                  <a:cubicBezTo>
                    <a:pt x="696" y="99"/>
                    <a:pt x="696" y="99"/>
                    <a:pt x="696" y="99"/>
                  </a:cubicBezTo>
                  <a:cubicBezTo>
                    <a:pt x="697" y="99"/>
                    <a:pt x="697" y="99"/>
                    <a:pt x="697" y="99"/>
                  </a:cubicBezTo>
                  <a:close/>
                  <a:moveTo>
                    <a:pt x="686" y="109"/>
                  </a:moveTo>
                  <a:cubicBezTo>
                    <a:pt x="688" y="107"/>
                    <a:pt x="685" y="105"/>
                    <a:pt x="684" y="107"/>
                  </a:cubicBezTo>
                  <a:cubicBezTo>
                    <a:pt x="683" y="107"/>
                    <a:pt x="683" y="107"/>
                    <a:pt x="683" y="107"/>
                  </a:cubicBezTo>
                  <a:cubicBezTo>
                    <a:pt x="683" y="107"/>
                    <a:pt x="683" y="107"/>
                    <a:pt x="683" y="107"/>
                  </a:cubicBezTo>
                  <a:cubicBezTo>
                    <a:pt x="683" y="107"/>
                    <a:pt x="683" y="107"/>
                    <a:pt x="683" y="107"/>
                  </a:cubicBezTo>
                  <a:cubicBezTo>
                    <a:pt x="683" y="107"/>
                    <a:pt x="683" y="107"/>
                    <a:pt x="683" y="107"/>
                  </a:cubicBezTo>
                  <a:cubicBezTo>
                    <a:pt x="683" y="107"/>
                    <a:pt x="683" y="107"/>
                    <a:pt x="683" y="107"/>
                  </a:cubicBezTo>
                  <a:cubicBezTo>
                    <a:pt x="683" y="107"/>
                    <a:pt x="683" y="107"/>
                    <a:pt x="683" y="107"/>
                  </a:cubicBezTo>
                  <a:cubicBezTo>
                    <a:pt x="683" y="107"/>
                    <a:pt x="683" y="107"/>
                    <a:pt x="683" y="107"/>
                  </a:cubicBezTo>
                  <a:cubicBezTo>
                    <a:pt x="683" y="108"/>
                    <a:pt x="683" y="108"/>
                    <a:pt x="683" y="108"/>
                  </a:cubicBezTo>
                  <a:cubicBezTo>
                    <a:pt x="683" y="108"/>
                    <a:pt x="683" y="108"/>
                    <a:pt x="683" y="108"/>
                  </a:cubicBezTo>
                  <a:cubicBezTo>
                    <a:pt x="682" y="108"/>
                    <a:pt x="682" y="108"/>
                    <a:pt x="682" y="108"/>
                  </a:cubicBezTo>
                  <a:cubicBezTo>
                    <a:pt x="682" y="108"/>
                    <a:pt x="682" y="108"/>
                    <a:pt x="682" y="108"/>
                  </a:cubicBezTo>
                  <a:cubicBezTo>
                    <a:pt x="682" y="108"/>
                    <a:pt x="682" y="108"/>
                    <a:pt x="682" y="108"/>
                  </a:cubicBezTo>
                  <a:cubicBezTo>
                    <a:pt x="682" y="108"/>
                    <a:pt x="682" y="108"/>
                    <a:pt x="682" y="108"/>
                  </a:cubicBezTo>
                  <a:cubicBezTo>
                    <a:pt x="682" y="108"/>
                    <a:pt x="682" y="108"/>
                    <a:pt x="682" y="108"/>
                  </a:cubicBezTo>
                  <a:cubicBezTo>
                    <a:pt x="682" y="108"/>
                    <a:pt x="682" y="108"/>
                    <a:pt x="682" y="108"/>
                  </a:cubicBezTo>
                  <a:cubicBezTo>
                    <a:pt x="682" y="109"/>
                    <a:pt x="682" y="109"/>
                    <a:pt x="682" y="109"/>
                  </a:cubicBezTo>
                  <a:cubicBezTo>
                    <a:pt x="682" y="109"/>
                    <a:pt x="682" y="109"/>
                    <a:pt x="682" y="109"/>
                  </a:cubicBezTo>
                  <a:cubicBezTo>
                    <a:pt x="682" y="109"/>
                    <a:pt x="682" y="109"/>
                    <a:pt x="682" y="109"/>
                  </a:cubicBezTo>
                  <a:cubicBezTo>
                    <a:pt x="681" y="109"/>
                    <a:pt x="681" y="109"/>
                    <a:pt x="681" y="109"/>
                  </a:cubicBezTo>
                  <a:cubicBezTo>
                    <a:pt x="681" y="109"/>
                    <a:pt x="681" y="109"/>
                    <a:pt x="681" y="109"/>
                  </a:cubicBezTo>
                  <a:cubicBezTo>
                    <a:pt x="681" y="109"/>
                    <a:pt x="681" y="109"/>
                    <a:pt x="681" y="109"/>
                  </a:cubicBezTo>
                  <a:cubicBezTo>
                    <a:pt x="681" y="109"/>
                    <a:pt x="681" y="109"/>
                    <a:pt x="681" y="109"/>
                  </a:cubicBezTo>
                  <a:cubicBezTo>
                    <a:pt x="680" y="111"/>
                    <a:pt x="683" y="114"/>
                    <a:pt x="684" y="112"/>
                  </a:cubicBezTo>
                  <a:cubicBezTo>
                    <a:pt x="684" y="112"/>
                    <a:pt x="684" y="112"/>
                    <a:pt x="684" y="112"/>
                  </a:cubicBezTo>
                  <a:cubicBezTo>
                    <a:pt x="684" y="111"/>
                    <a:pt x="684" y="111"/>
                    <a:pt x="684" y="111"/>
                  </a:cubicBezTo>
                  <a:cubicBezTo>
                    <a:pt x="684" y="111"/>
                    <a:pt x="684" y="111"/>
                    <a:pt x="684" y="111"/>
                  </a:cubicBezTo>
                  <a:cubicBezTo>
                    <a:pt x="684" y="111"/>
                    <a:pt x="684" y="111"/>
                    <a:pt x="684" y="111"/>
                  </a:cubicBezTo>
                  <a:cubicBezTo>
                    <a:pt x="684" y="111"/>
                    <a:pt x="684" y="111"/>
                    <a:pt x="684" y="111"/>
                  </a:cubicBezTo>
                  <a:cubicBezTo>
                    <a:pt x="685" y="111"/>
                    <a:pt x="685" y="111"/>
                    <a:pt x="685" y="111"/>
                  </a:cubicBezTo>
                  <a:cubicBezTo>
                    <a:pt x="685" y="111"/>
                    <a:pt x="685" y="111"/>
                    <a:pt x="685" y="111"/>
                  </a:cubicBezTo>
                  <a:cubicBezTo>
                    <a:pt x="685" y="111"/>
                    <a:pt x="685" y="111"/>
                    <a:pt x="685" y="111"/>
                  </a:cubicBezTo>
                  <a:cubicBezTo>
                    <a:pt x="685" y="111"/>
                    <a:pt x="685" y="111"/>
                    <a:pt x="685" y="111"/>
                  </a:cubicBezTo>
                  <a:cubicBezTo>
                    <a:pt x="685" y="110"/>
                    <a:pt x="685" y="110"/>
                    <a:pt x="685" y="110"/>
                  </a:cubicBezTo>
                  <a:cubicBezTo>
                    <a:pt x="685" y="110"/>
                    <a:pt x="685" y="110"/>
                    <a:pt x="685" y="110"/>
                  </a:cubicBezTo>
                  <a:cubicBezTo>
                    <a:pt x="685" y="110"/>
                    <a:pt x="685" y="110"/>
                    <a:pt x="685" y="110"/>
                  </a:cubicBezTo>
                  <a:cubicBezTo>
                    <a:pt x="685" y="110"/>
                    <a:pt x="685" y="110"/>
                    <a:pt x="685" y="110"/>
                  </a:cubicBezTo>
                  <a:cubicBezTo>
                    <a:pt x="685" y="110"/>
                    <a:pt x="685" y="110"/>
                    <a:pt x="685" y="110"/>
                  </a:cubicBezTo>
                  <a:cubicBezTo>
                    <a:pt x="686" y="110"/>
                    <a:pt x="686" y="110"/>
                    <a:pt x="686" y="110"/>
                  </a:cubicBezTo>
                  <a:cubicBezTo>
                    <a:pt x="686" y="110"/>
                    <a:pt x="686" y="110"/>
                    <a:pt x="686" y="110"/>
                  </a:cubicBezTo>
                  <a:cubicBezTo>
                    <a:pt x="686" y="109"/>
                    <a:pt x="686" y="109"/>
                    <a:pt x="686" y="109"/>
                  </a:cubicBezTo>
                  <a:cubicBezTo>
                    <a:pt x="686" y="109"/>
                    <a:pt x="686" y="109"/>
                    <a:pt x="686" y="109"/>
                  </a:cubicBezTo>
                  <a:cubicBezTo>
                    <a:pt x="686" y="109"/>
                    <a:pt x="686" y="109"/>
                    <a:pt x="686" y="109"/>
                  </a:cubicBezTo>
                  <a:cubicBezTo>
                    <a:pt x="686" y="109"/>
                    <a:pt x="686" y="109"/>
                    <a:pt x="686" y="109"/>
                  </a:cubicBezTo>
                  <a:cubicBezTo>
                    <a:pt x="686" y="109"/>
                    <a:pt x="686" y="109"/>
                    <a:pt x="686" y="109"/>
                  </a:cubicBezTo>
                  <a:cubicBezTo>
                    <a:pt x="686" y="109"/>
                    <a:pt x="686" y="109"/>
                    <a:pt x="686" y="109"/>
                  </a:cubicBezTo>
                  <a:close/>
                  <a:moveTo>
                    <a:pt x="679" y="121"/>
                  </a:moveTo>
                  <a:cubicBezTo>
                    <a:pt x="679" y="118"/>
                    <a:pt x="676" y="117"/>
                    <a:pt x="675" y="119"/>
                  </a:cubicBezTo>
                  <a:cubicBezTo>
                    <a:pt x="675" y="119"/>
                    <a:pt x="675" y="119"/>
                    <a:pt x="675" y="119"/>
                  </a:cubicBezTo>
                  <a:cubicBezTo>
                    <a:pt x="675" y="119"/>
                    <a:pt x="675" y="119"/>
                    <a:pt x="675" y="119"/>
                  </a:cubicBezTo>
                  <a:cubicBezTo>
                    <a:pt x="675" y="120"/>
                    <a:pt x="675" y="120"/>
                    <a:pt x="675" y="120"/>
                  </a:cubicBezTo>
                  <a:cubicBezTo>
                    <a:pt x="675" y="120"/>
                    <a:pt x="675" y="120"/>
                    <a:pt x="675" y="120"/>
                  </a:cubicBezTo>
                  <a:cubicBezTo>
                    <a:pt x="675" y="120"/>
                    <a:pt x="675" y="120"/>
                    <a:pt x="675" y="120"/>
                  </a:cubicBezTo>
                  <a:cubicBezTo>
                    <a:pt x="675" y="120"/>
                    <a:pt x="675" y="120"/>
                    <a:pt x="675" y="120"/>
                  </a:cubicBezTo>
                  <a:cubicBezTo>
                    <a:pt x="675" y="120"/>
                    <a:pt x="675" y="120"/>
                    <a:pt x="675" y="120"/>
                  </a:cubicBezTo>
                  <a:cubicBezTo>
                    <a:pt x="675" y="120"/>
                    <a:pt x="675" y="120"/>
                    <a:pt x="675" y="120"/>
                  </a:cubicBezTo>
                  <a:cubicBezTo>
                    <a:pt x="675" y="121"/>
                    <a:pt x="675" y="121"/>
                    <a:pt x="675" y="121"/>
                  </a:cubicBezTo>
                  <a:cubicBezTo>
                    <a:pt x="675" y="121"/>
                    <a:pt x="675" y="121"/>
                    <a:pt x="675" y="121"/>
                  </a:cubicBezTo>
                  <a:cubicBezTo>
                    <a:pt x="675" y="121"/>
                    <a:pt x="675" y="121"/>
                    <a:pt x="675" y="121"/>
                  </a:cubicBezTo>
                  <a:cubicBezTo>
                    <a:pt x="675" y="121"/>
                    <a:pt x="675" y="121"/>
                    <a:pt x="675" y="121"/>
                  </a:cubicBezTo>
                  <a:cubicBezTo>
                    <a:pt x="674" y="121"/>
                    <a:pt x="674" y="121"/>
                    <a:pt x="674" y="121"/>
                  </a:cubicBezTo>
                  <a:cubicBezTo>
                    <a:pt x="674" y="121"/>
                    <a:pt x="674" y="121"/>
                    <a:pt x="674" y="121"/>
                  </a:cubicBezTo>
                  <a:cubicBezTo>
                    <a:pt x="674" y="122"/>
                    <a:pt x="674" y="122"/>
                    <a:pt x="674" y="122"/>
                  </a:cubicBezTo>
                  <a:cubicBezTo>
                    <a:pt x="674" y="122"/>
                    <a:pt x="674" y="122"/>
                    <a:pt x="674" y="122"/>
                  </a:cubicBezTo>
                  <a:cubicBezTo>
                    <a:pt x="674" y="122"/>
                    <a:pt x="674" y="122"/>
                    <a:pt x="674" y="122"/>
                  </a:cubicBezTo>
                  <a:cubicBezTo>
                    <a:pt x="674" y="122"/>
                    <a:pt x="674" y="122"/>
                    <a:pt x="674" y="122"/>
                  </a:cubicBezTo>
                  <a:cubicBezTo>
                    <a:pt x="674" y="122"/>
                    <a:pt x="674" y="122"/>
                    <a:pt x="674" y="122"/>
                  </a:cubicBezTo>
                  <a:cubicBezTo>
                    <a:pt x="674" y="122"/>
                    <a:pt x="674" y="122"/>
                    <a:pt x="674" y="122"/>
                  </a:cubicBezTo>
                  <a:cubicBezTo>
                    <a:pt x="674" y="122"/>
                    <a:pt x="674" y="122"/>
                    <a:pt x="674" y="122"/>
                  </a:cubicBezTo>
                  <a:cubicBezTo>
                    <a:pt x="674" y="123"/>
                    <a:pt x="674" y="123"/>
                    <a:pt x="674" y="123"/>
                  </a:cubicBezTo>
                  <a:cubicBezTo>
                    <a:pt x="674" y="123"/>
                    <a:pt x="674" y="123"/>
                    <a:pt x="674" y="123"/>
                  </a:cubicBezTo>
                  <a:cubicBezTo>
                    <a:pt x="674" y="123"/>
                    <a:pt x="674" y="123"/>
                    <a:pt x="674" y="123"/>
                  </a:cubicBezTo>
                  <a:cubicBezTo>
                    <a:pt x="673" y="125"/>
                    <a:pt x="677" y="126"/>
                    <a:pt x="677" y="124"/>
                  </a:cubicBezTo>
                  <a:cubicBezTo>
                    <a:pt x="677" y="124"/>
                    <a:pt x="677" y="124"/>
                    <a:pt x="677" y="124"/>
                  </a:cubicBezTo>
                  <a:cubicBezTo>
                    <a:pt x="678" y="124"/>
                    <a:pt x="678" y="124"/>
                    <a:pt x="678" y="124"/>
                  </a:cubicBezTo>
                  <a:cubicBezTo>
                    <a:pt x="678" y="123"/>
                    <a:pt x="678" y="123"/>
                    <a:pt x="678" y="123"/>
                  </a:cubicBezTo>
                  <a:cubicBezTo>
                    <a:pt x="678" y="123"/>
                    <a:pt x="678" y="123"/>
                    <a:pt x="678" y="123"/>
                  </a:cubicBezTo>
                  <a:cubicBezTo>
                    <a:pt x="678" y="123"/>
                    <a:pt x="678" y="123"/>
                    <a:pt x="678" y="123"/>
                  </a:cubicBezTo>
                  <a:cubicBezTo>
                    <a:pt x="678" y="123"/>
                    <a:pt x="678" y="123"/>
                    <a:pt x="678" y="123"/>
                  </a:cubicBezTo>
                  <a:cubicBezTo>
                    <a:pt x="678" y="123"/>
                    <a:pt x="678" y="123"/>
                    <a:pt x="678" y="123"/>
                  </a:cubicBezTo>
                  <a:cubicBezTo>
                    <a:pt x="678" y="123"/>
                    <a:pt x="678" y="123"/>
                    <a:pt x="678" y="123"/>
                  </a:cubicBezTo>
                  <a:cubicBezTo>
                    <a:pt x="678" y="123"/>
                    <a:pt x="678" y="123"/>
                    <a:pt x="678" y="123"/>
                  </a:cubicBezTo>
                  <a:cubicBezTo>
                    <a:pt x="678" y="122"/>
                    <a:pt x="678" y="122"/>
                    <a:pt x="678" y="122"/>
                  </a:cubicBezTo>
                  <a:cubicBezTo>
                    <a:pt x="678" y="122"/>
                    <a:pt x="678" y="122"/>
                    <a:pt x="678" y="122"/>
                  </a:cubicBezTo>
                  <a:cubicBezTo>
                    <a:pt x="678" y="122"/>
                    <a:pt x="678" y="122"/>
                    <a:pt x="678" y="122"/>
                  </a:cubicBezTo>
                  <a:cubicBezTo>
                    <a:pt x="678" y="122"/>
                    <a:pt x="678" y="122"/>
                    <a:pt x="678" y="122"/>
                  </a:cubicBezTo>
                  <a:cubicBezTo>
                    <a:pt x="678" y="122"/>
                    <a:pt x="678" y="122"/>
                    <a:pt x="678" y="122"/>
                  </a:cubicBezTo>
                  <a:cubicBezTo>
                    <a:pt x="678" y="122"/>
                    <a:pt x="678" y="122"/>
                    <a:pt x="678" y="122"/>
                  </a:cubicBezTo>
                  <a:cubicBezTo>
                    <a:pt x="678" y="122"/>
                    <a:pt x="678" y="122"/>
                    <a:pt x="678" y="122"/>
                  </a:cubicBezTo>
                  <a:cubicBezTo>
                    <a:pt x="678" y="122"/>
                    <a:pt x="678" y="122"/>
                    <a:pt x="678" y="122"/>
                  </a:cubicBezTo>
                  <a:cubicBezTo>
                    <a:pt x="678" y="121"/>
                    <a:pt x="678" y="121"/>
                    <a:pt x="678" y="121"/>
                  </a:cubicBezTo>
                  <a:cubicBezTo>
                    <a:pt x="678" y="121"/>
                    <a:pt x="678" y="121"/>
                    <a:pt x="678" y="121"/>
                  </a:cubicBezTo>
                  <a:cubicBezTo>
                    <a:pt x="678" y="121"/>
                    <a:pt x="678" y="121"/>
                    <a:pt x="678" y="121"/>
                  </a:cubicBezTo>
                  <a:cubicBezTo>
                    <a:pt x="678" y="121"/>
                    <a:pt x="678" y="121"/>
                    <a:pt x="678" y="121"/>
                  </a:cubicBezTo>
                  <a:cubicBezTo>
                    <a:pt x="678" y="121"/>
                    <a:pt x="678" y="121"/>
                    <a:pt x="678" y="121"/>
                  </a:cubicBezTo>
                  <a:cubicBezTo>
                    <a:pt x="679" y="121"/>
                    <a:pt x="679" y="121"/>
                    <a:pt x="679" y="121"/>
                  </a:cubicBezTo>
                  <a:cubicBezTo>
                    <a:pt x="679" y="121"/>
                    <a:pt x="679" y="121"/>
                    <a:pt x="679" y="121"/>
                  </a:cubicBezTo>
                  <a:close/>
                  <a:moveTo>
                    <a:pt x="677" y="134"/>
                  </a:moveTo>
                  <a:cubicBezTo>
                    <a:pt x="677" y="132"/>
                    <a:pt x="673" y="132"/>
                    <a:pt x="674" y="134"/>
                  </a:cubicBezTo>
                  <a:cubicBezTo>
                    <a:pt x="674" y="135"/>
                    <a:pt x="674" y="135"/>
                    <a:pt x="674" y="135"/>
                  </a:cubicBezTo>
                  <a:cubicBezTo>
                    <a:pt x="674" y="135"/>
                    <a:pt x="674" y="135"/>
                    <a:pt x="674" y="135"/>
                  </a:cubicBezTo>
                  <a:cubicBezTo>
                    <a:pt x="674" y="135"/>
                    <a:pt x="674" y="135"/>
                    <a:pt x="674" y="135"/>
                  </a:cubicBezTo>
                  <a:cubicBezTo>
                    <a:pt x="674" y="135"/>
                    <a:pt x="674" y="135"/>
                    <a:pt x="674" y="135"/>
                  </a:cubicBezTo>
                  <a:cubicBezTo>
                    <a:pt x="674" y="135"/>
                    <a:pt x="674" y="135"/>
                    <a:pt x="674" y="135"/>
                  </a:cubicBezTo>
                  <a:cubicBezTo>
                    <a:pt x="674" y="135"/>
                    <a:pt x="674" y="135"/>
                    <a:pt x="674" y="135"/>
                  </a:cubicBezTo>
                  <a:cubicBezTo>
                    <a:pt x="674" y="135"/>
                    <a:pt x="674" y="135"/>
                    <a:pt x="674" y="135"/>
                  </a:cubicBezTo>
                  <a:cubicBezTo>
                    <a:pt x="674" y="135"/>
                    <a:pt x="674" y="135"/>
                    <a:pt x="674" y="135"/>
                  </a:cubicBezTo>
                  <a:cubicBezTo>
                    <a:pt x="674" y="136"/>
                    <a:pt x="674" y="136"/>
                    <a:pt x="674" y="136"/>
                  </a:cubicBezTo>
                  <a:cubicBezTo>
                    <a:pt x="674" y="136"/>
                    <a:pt x="674" y="136"/>
                    <a:pt x="674" y="136"/>
                  </a:cubicBezTo>
                  <a:cubicBezTo>
                    <a:pt x="674" y="136"/>
                    <a:pt x="674" y="136"/>
                    <a:pt x="674" y="136"/>
                  </a:cubicBezTo>
                  <a:cubicBezTo>
                    <a:pt x="674" y="136"/>
                    <a:pt x="674" y="136"/>
                    <a:pt x="674" y="136"/>
                  </a:cubicBezTo>
                  <a:cubicBezTo>
                    <a:pt x="674" y="136"/>
                    <a:pt x="674" y="136"/>
                    <a:pt x="674" y="136"/>
                  </a:cubicBezTo>
                  <a:cubicBezTo>
                    <a:pt x="674" y="136"/>
                    <a:pt x="674" y="136"/>
                    <a:pt x="674" y="136"/>
                  </a:cubicBezTo>
                  <a:cubicBezTo>
                    <a:pt x="674" y="136"/>
                    <a:pt x="674" y="136"/>
                    <a:pt x="674" y="136"/>
                  </a:cubicBezTo>
                  <a:cubicBezTo>
                    <a:pt x="674" y="136"/>
                    <a:pt x="674" y="136"/>
                    <a:pt x="674" y="136"/>
                  </a:cubicBezTo>
                  <a:cubicBezTo>
                    <a:pt x="674" y="137"/>
                    <a:pt x="674" y="137"/>
                    <a:pt x="674" y="137"/>
                  </a:cubicBezTo>
                  <a:cubicBezTo>
                    <a:pt x="674" y="137"/>
                    <a:pt x="674" y="137"/>
                    <a:pt x="674" y="137"/>
                  </a:cubicBezTo>
                  <a:cubicBezTo>
                    <a:pt x="674" y="137"/>
                    <a:pt x="674" y="137"/>
                    <a:pt x="674" y="137"/>
                  </a:cubicBezTo>
                  <a:cubicBezTo>
                    <a:pt x="674" y="137"/>
                    <a:pt x="674" y="137"/>
                    <a:pt x="674" y="137"/>
                  </a:cubicBezTo>
                  <a:cubicBezTo>
                    <a:pt x="674" y="137"/>
                    <a:pt x="674" y="137"/>
                    <a:pt x="674" y="137"/>
                  </a:cubicBezTo>
                  <a:cubicBezTo>
                    <a:pt x="674" y="137"/>
                    <a:pt x="674" y="137"/>
                    <a:pt x="674" y="137"/>
                  </a:cubicBezTo>
                  <a:cubicBezTo>
                    <a:pt x="674" y="137"/>
                    <a:pt x="674" y="137"/>
                    <a:pt x="674" y="137"/>
                  </a:cubicBezTo>
                  <a:cubicBezTo>
                    <a:pt x="674" y="137"/>
                    <a:pt x="674" y="137"/>
                    <a:pt x="674" y="137"/>
                  </a:cubicBezTo>
                  <a:cubicBezTo>
                    <a:pt x="674" y="138"/>
                    <a:pt x="674" y="138"/>
                    <a:pt x="674" y="138"/>
                  </a:cubicBezTo>
                  <a:cubicBezTo>
                    <a:pt x="674" y="138"/>
                    <a:pt x="674" y="138"/>
                    <a:pt x="674" y="138"/>
                  </a:cubicBezTo>
                  <a:cubicBezTo>
                    <a:pt x="674" y="138"/>
                    <a:pt x="674" y="138"/>
                    <a:pt x="674" y="138"/>
                  </a:cubicBezTo>
                  <a:cubicBezTo>
                    <a:pt x="674" y="138"/>
                    <a:pt x="674" y="138"/>
                    <a:pt x="674" y="138"/>
                  </a:cubicBezTo>
                  <a:cubicBezTo>
                    <a:pt x="675" y="138"/>
                    <a:pt x="675" y="138"/>
                    <a:pt x="675" y="138"/>
                  </a:cubicBezTo>
                  <a:cubicBezTo>
                    <a:pt x="675" y="138"/>
                    <a:pt x="675" y="138"/>
                    <a:pt x="675" y="138"/>
                  </a:cubicBezTo>
                  <a:cubicBezTo>
                    <a:pt x="675" y="138"/>
                    <a:pt x="675" y="138"/>
                    <a:pt x="675" y="138"/>
                  </a:cubicBezTo>
                  <a:cubicBezTo>
                    <a:pt x="675" y="141"/>
                    <a:pt x="679" y="139"/>
                    <a:pt x="678" y="137"/>
                  </a:cubicBezTo>
                  <a:cubicBezTo>
                    <a:pt x="678" y="137"/>
                    <a:pt x="678" y="137"/>
                    <a:pt x="678" y="137"/>
                  </a:cubicBezTo>
                  <a:cubicBezTo>
                    <a:pt x="678" y="137"/>
                    <a:pt x="678" y="137"/>
                    <a:pt x="678" y="137"/>
                  </a:cubicBezTo>
                  <a:cubicBezTo>
                    <a:pt x="678" y="137"/>
                    <a:pt x="678" y="137"/>
                    <a:pt x="678" y="137"/>
                  </a:cubicBezTo>
                  <a:cubicBezTo>
                    <a:pt x="678" y="137"/>
                    <a:pt x="678" y="137"/>
                    <a:pt x="678" y="137"/>
                  </a:cubicBezTo>
                  <a:cubicBezTo>
                    <a:pt x="678" y="137"/>
                    <a:pt x="678" y="137"/>
                    <a:pt x="678" y="137"/>
                  </a:cubicBezTo>
                  <a:cubicBezTo>
                    <a:pt x="678" y="137"/>
                    <a:pt x="678" y="137"/>
                    <a:pt x="678" y="137"/>
                  </a:cubicBezTo>
                  <a:cubicBezTo>
                    <a:pt x="678" y="136"/>
                    <a:pt x="678" y="136"/>
                    <a:pt x="678" y="136"/>
                  </a:cubicBezTo>
                  <a:cubicBezTo>
                    <a:pt x="678" y="136"/>
                    <a:pt x="678" y="136"/>
                    <a:pt x="678" y="136"/>
                  </a:cubicBezTo>
                  <a:cubicBezTo>
                    <a:pt x="678" y="136"/>
                    <a:pt x="678" y="136"/>
                    <a:pt x="678" y="136"/>
                  </a:cubicBezTo>
                  <a:cubicBezTo>
                    <a:pt x="678" y="136"/>
                    <a:pt x="678" y="136"/>
                    <a:pt x="678" y="136"/>
                  </a:cubicBezTo>
                  <a:cubicBezTo>
                    <a:pt x="678" y="136"/>
                    <a:pt x="678" y="136"/>
                    <a:pt x="678" y="136"/>
                  </a:cubicBezTo>
                  <a:cubicBezTo>
                    <a:pt x="678" y="136"/>
                    <a:pt x="678" y="136"/>
                    <a:pt x="678" y="136"/>
                  </a:cubicBezTo>
                  <a:cubicBezTo>
                    <a:pt x="678" y="136"/>
                    <a:pt x="678" y="136"/>
                    <a:pt x="678" y="136"/>
                  </a:cubicBezTo>
                  <a:cubicBezTo>
                    <a:pt x="678" y="136"/>
                    <a:pt x="678" y="136"/>
                    <a:pt x="678" y="136"/>
                  </a:cubicBezTo>
                  <a:cubicBezTo>
                    <a:pt x="678" y="136"/>
                    <a:pt x="678" y="136"/>
                    <a:pt x="678" y="136"/>
                  </a:cubicBezTo>
                  <a:cubicBezTo>
                    <a:pt x="678" y="135"/>
                    <a:pt x="678" y="135"/>
                    <a:pt x="678" y="135"/>
                  </a:cubicBezTo>
                  <a:cubicBezTo>
                    <a:pt x="678" y="135"/>
                    <a:pt x="678" y="135"/>
                    <a:pt x="678" y="135"/>
                  </a:cubicBezTo>
                  <a:cubicBezTo>
                    <a:pt x="678" y="135"/>
                    <a:pt x="678" y="135"/>
                    <a:pt x="678" y="135"/>
                  </a:cubicBezTo>
                  <a:cubicBezTo>
                    <a:pt x="678" y="135"/>
                    <a:pt x="678" y="135"/>
                    <a:pt x="678" y="135"/>
                  </a:cubicBezTo>
                  <a:cubicBezTo>
                    <a:pt x="677" y="135"/>
                    <a:pt x="677" y="135"/>
                    <a:pt x="677" y="135"/>
                  </a:cubicBezTo>
                  <a:cubicBezTo>
                    <a:pt x="677" y="135"/>
                    <a:pt x="677" y="135"/>
                    <a:pt x="677" y="135"/>
                  </a:cubicBezTo>
                  <a:cubicBezTo>
                    <a:pt x="677" y="135"/>
                    <a:pt x="677" y="135"/>
                    <a:pt x="677" y="135"/>
                  </a:cubicBezTo>
                  <a:cubicBezTo>
                    <a:pt x="677" y="135"/>
                    <a:pt x="677" y="135"/>
                    <a:pt x="677" y="135"/>
                  </a:cubicBezTo>
                  <a:cubicBezTo>
                    <a:pt x="677" y="135"/>
                    <a:pt x="677" y="135"/>
                    <a:pt x="677" y="135"/>
                  </a:cubicBezTo>
                  <a:cubicBezTo>
                    <a:pt x="677" y="134"/>
                    <a:pt x="677" y="134"/>
                    <a:pt x="677" y="134"/>
                  </a:cubicBezTo>
                  <a:cubicBezTo>
                    <a:pt x="677" y="134"/>
                    <a:pt x="677" y="134"/>
                    <a:pt x="677" y="134"/>
                  </a:cubicBezTo>
                  <a:cubicBezTo>
                    <a:pt x="677" y="134"/>
                    <a:pt x="677" y="134"/>
                    <a:pt x="677" y="134"/>
                  </a:cubicBezTo>
                  <a:cubicBezTo>
                    <a:pt x="677" y="134"/>
                    <a:pt x="677" y="134"/>
                    <a:pt x="677" y="134"/>
                  </a:cubicBezTo>
                  <a:cubicBezTo>
                    <a:pt x="677" y="134"/>
                    <a:pt x="677" y="134"/>
                    <a:pt x="677" y="134"/>
                  </a:cubicBezTo>
                  <a:cubicBezTo>
                    <a:pt x="677" y="134"/>
                    <a:pt x="677" y="134"/>
                    <a:pt x="677" y="134"/>
                  </a:cubicBezTo>
                  <a:cubicBezTo>
                    <a:pt x="677" y="134"/>
                    <a:pt x="677" y="134"/>
                    <a:pt x="677" y="134"/>
                  </a:cubicBezTo>
                  <a:close/>
                  <a:moveTo>
                    <a:pt x="683" y="145"/>
                  </a:moveTo>
                  <a:cubicBezTo>
                    <a:pt x="682" y="144"/>
                    <a:pt x="679" y="147"/>
                    <a:pt x="681" y="148"/>
                  </a:cubicBezTo>
                  <a:cubicBezTo>
                    <a:pt x="681" y="148"/>
                    <a:pt x="681" y="148"/>
                    <a:pt x="681" y="148"/>
                  </a:cubicBezTo>
                  <a:cubicBezTo>
                    <a:pt x="681" y="148"/>
                    <a:pt x="681" y="148"/>
                    <a:pt x="681" y="148"/>
                  </a:cubicBezTo>
                  <a:cubicBezTo>
                    <a:pt x="682" y="148"/>
                    <a:pt x="682" y="148"/>
                    <a:pt x="682" y="148"/>
                  </a:cubicBezTo>
                  <a:cubicBezTo>
                    <a:pt x="682" y="148"/>
                    <a:pt x="682" y="148"/>
                    <a:pt x="682" y="148"/>
                  </a:cubicBezTo>
                  <a:cubicBezTo>
                    <a:pt x="682" y="148"/>
                    <a:pt x="682" y="148"/>
                    <a:pt x="682" y="148"/>
                  </a:cubicBezTo>
                  <a:cubicBezTo>
                    <a:pt x="682" y="149"/>
                    <a:pt x="682" y="149"/>
                    <a:pt x="682" y="149"/>
                  </a:cubicBezTo>
                  <a:cubicBezTo>
                    <a:pt x="682" y="149"/>
                    <a:pt x="682" y="149"/>
                    <a:pt x="682" y="149"/>
                  </a:cubicBezTo>
                  <a:cubicBezTo>
                    <a:pt x="682" y="149"/>
                    <a:pt x="682" y="149"/>
                    <a:pt x="682" y="149"/>
                  </a:cubicBezTo>
                  <a:cubicBezTo>
                    <a:pt x="682" y="149"/>
                    <a:pt x="682" y="149"/>
                    <a:pt x="682" y="149"/>
                  </a:cubicBezTo>
                  <a:cubicBezTo>
                    <a:pt x="682" y="149"/>
                    <a:pt x="682" y="149"/>
                    <a:pt x="682" y="149"/>
                  </a:cubicBezTo>
                  <a:cubicBezTo>
                    <a:pt x="683" y="149"/>
                    <a:pt x="683" y="149"/>
                    <a:pt x="683" y="149"/>
                  </a:cubicBezTo>
                  <a:cubicBezTo>
                    <a:pt x="683" y="149"/>
                    <a:pt x="683" y="149"/>
                    <a:pt x="683" y="149"/>
                  </a:cubicBezTo>
                  <a:cubicBezTo>
                    <a:pt x="683" y="149"/>
                    <a:pt x="683" y="149"/>
                    <a:pt x="683" y="149"/>
                  </a:cubicBezTo>
                  <a:cubicBezTo>
                    <a:pt x="683" y="149"/>
                    <a:pt x="683" y="149"/>
                    <a:pt x="683" y="149"/>
                  </a:cubicBezTo>
                  <a:cubicBezTo>
                    <a:pt x="683" y="149"/>
                    <a:pt x="683" y="149"/>
                    <a:pt x="683" y="149"/>
                  </a:cubicBezTo>
                  <a:cubicBezTo>
                    <a:pt x="683" y="149"/>
                    <a:pt x="683" y="149"/>
                    <a:pt x="683" y="149"/>
                  </a:cubicBezTo>
                  <a:cubicBezTo>
                    <a:pt x="683" y="149"/>
                    <a:pt x="683" y="149"/>
                    <a:pt x="683" y="149"/>
                  </a:cubicBezTo>
                  <a:cubicBezTo>
                    <a:pt x="683" y="149"/>
                    <a:pt x="683" y="149"/>
                    <a:pt x="683" y="149"/>
                  </a:cubicBezTo>
                  <a:cubicBezTo>
                    <a:pt x="684" y="149"/>
                    <a:pt x="684" y="149"/>
                    <a:pt x="684" y="149"/>
                  </a:cubicBezTo>
                  <a:cubicBezTo>
                    <a:pt x="684" y="150"/>
                    <a:pt x="684" y="150"/>
                    <a:pt x="684" y="150"/>
                  </a:cubicBezTo>
                  <a:cubicBezTo>
                    <a:pt x="684" y="150"/>
                    <a:pt x="684" y="150"/>
                    <a:pt x="684" y="150"/>
                  </a:cubicBezTo>
                  <a:cubicBezTo>
                    <a:pt x="684" y="150"/>
                    <a:pt x="684" y="150"/>
                    <a:pt x="684" y="150"/>
                  </a:cubicBezTo>
                  <a:cubicBezTo>
                    <a:pt x="684" y="150"/>
                    <a:pt x="684" y="150"/>
                    <a:pt x="684" y="150"/>
                  </a:cubicBezTo>
                  <a:cubicBezTo>
                    <a:pt x="684" y="150"/>
                    <a:pt x="684" y="150"/>
                    <a:pt x="684" y="150"/>
                  </a:cubicBezTo>
                  <a:cubicBezTo>
                    <a:pt x="684" y="150"/>
                    <a:pt x="684" y="150"/>
                    <a:pt x="684" y="150"/>
                  </a:cubicBezTo>
                  <a:cubicBezTo>
                    <a:pt x="685" y="150"/>
                    <a:pt x="685" y="150"/>
                    <a:pt x="685" y="150"/>
                  </a:cubicBezTo>
                  <a:cubicBezTo>
                    <a:pt x="685" y="150"/>
                    <a:pt x="685" y="150"/>
                    <a:pt x="685" y="150"/>
                  </a:cubicBezTo>
                  <a:cubicBezTo>
                    <a:pt x="685" y="150"/>
                    <a:pt x="685" y="150"/>
                    <a:pt x="685" y="150"/>
                  </a:cubicBezTo>
                  <a:cubicBezTo>
                    <a:pt x="685" y="150"/>
                    <a:pt x="685" y="150"/>
                    <a:pt x="685" y="150"/>
                  </a:cubicBezTo>
                  <a:cubicBezTo>
                    <a:pt x="687" y="151"/>
                    <a:pt x="688" y="147"/>
                    <a:pt x="686" y="147"/>
                  </a:cubicBezTo>
                  <a:cubicBezTo>
                    <a:pt x="686" y="147"/>
                    <a:pt x="686" y="147"/>
                    <a:pt x="686" y="147"/>
                  </a:cubicBezTo>
                  <a:cubicBezTo>
                    <a:pt x="686" y="147"/>
                    <a:pt x="686" y="147"/>
                    <a:pt x="686" y="147"/>
                  </a:cubicBezTo>
                  <a:cubicBezTo>
                    <a:pt x="686" y="147"/>
                    <a:pt x="686" y="147"/>
                    <a:pt x="686" y="147"/>
                  </a:cubicBezTo>
                  <a:cubicBezTo>
                    <a:pt x="686" y="147"/>
                    <a:pt x="686" y="147"/>
                    <a:pt x="686" y="147"/>
                  </a:cubicBezTo>
                  <a:cubicBezTo>
                    <a:pt x="686" y="146"/>
                    <a:pt x="686" y="146"/>
                    <a:pt x="686" y="146"/>
                  </a:cubicBezTo>
                  <a:cubicBezTo>
                    <a:pt x="686" y="146"/>
                    <a:pt x="686" y="146"/>
                    <a:pt x="686" y="146"/>
                  </a:cubicBezTo>
                  <a:cubicBezTo>
                    <a:pt x="685" y="146"/>
                    <a:pt x="685" y="146"/>
                    <a:pt x="685" y="146"/>
                  </a:cubicBezTo>
                  <a:cubicBezTo>
                    <a:pt x="685" y="146"/>
                    <a:pt x="685" y="146"/>
                    <a:pt x="685" y="146"/>
                  </a:cubicBezTo>
                  <a:cubicBezTo>
                    <a:pt x="685" y="146"/>
                    <a:pt x="685" y="146"/>
                    <a:pt x="685" y="146"/>
                  </a:cubicBezTo>
                  <a:cubicBezTo>
                    <a:pt x="685" y="146"/>
                    <a:pt x="685" y="146"/>
                    <a:pt x="685" y="146"/>
                  </a:cubicBezTo>
                  <a:cubicBezTo>
                    <a:pt x="685" y="146"/>
                    <a:pt x="685" y="146"/>
                    <a:pt x="685" y="146"/>
                  </a:cubicBezTo>
                  <a:cubicBezTo>
                    <a:pt x="685" y="146"/>
                    <a:pt x="685" y="146"/>
                    <a:pt x="685" y="146"/>
                  </a:cubicBezTo>
                  <a:cubicBezTo>
                    <a:pt x="685" y="146"/>
                    <a:pt x="685" y="146"/>
                    <a:pt x="685" y="146"/>
                  </a:cubicBezTo>
                  <a:cubicBezTo>
                    <a:pt x="685" y="146"/>
                    <a:pt x="685" y="146"/>
                    <a:pt x="685" y="146"/>
                  </a:cubicBezTo>
                  <a:cubicBezTo>
                    <a:pt x="685" y="146"/>
                    <a:pt x="685" y="146"/>
                    <a:pt x="685" y="146"/>
                  </a:cubicBezTo>
                  <a:cubicBezTo>
                    <a:pt x="685" y="146"/>
                    <a:pt x="685" y="146"/>
                    <a:pt x="685" y="146"/>
                  </a:cubicBezTo>
                  <a:cubicBezTo>
                    <a:pt x="684" y="146"/>
                    <a:pt x="684" y="146"/>
                    <a:pt x="684" y="146"/>
                  </a:cubicBezTo>
                  <a:cubicBezTo>
                    <a:pt x="684" y="146"/>
                    <a:pt x="684" y="146"/>
                    <a:pt x="684" y="146"/>
                  </a:cubicBezTo>
                  <a:cubicBezTo>
                    <a:pt x="684" y="146"/>
                    <a:pt x="684" y="146"/>
                    <a:pt x="684" y="146"/>
                  </a:cubicBezTo>
                  <a:cubicBezTo>
                    <a:pt x="684" y="146"/>
                    <a:pt x="684" y="146"/>
                    <a:pt x="684" y="146"/>
                  </a:cubicBezTo>
                  <a:cubicBezTo>
                    <a:pt x="684" y="146"/>
                    <a:pt x="684" y="146"/>
                    <a:pt x="684" y="146"/>
                  </a:cubicBezTo>
                  <a:cubicBezTo>
                    <a:pt x="684" y="146"/>
                    <a:pt x="684" y="146"/>
                    <a:pt x="684" y="146"/>
                  </a:cubicBezTo>
                  <a:cubicBezTo>
                    <a:pt x="684" y="145"/>
                    <a:pt x="684" y="145"/>
                    <a:pt x="684" y="145"/>
                  </a:cubicBezTo>
                  <a:cubicBezTo>
                    <a:pt x="684" y="145"/>
                    <a:pt x="684" y="145"/>
                    <a:pt x="684" y="145"/>
                  </a:cubicBezTo>
                  <a:cubicBezTo>
                    <a:pt x="684" y="145"/>
                    <a:pt x="684" y="145"/>
                    <a:pt x="684" y="145"/>
                  </a:cubicBezTo>
                  <a:cubicBezTo>
                    <a:pt x="684" y="145"/>
                    <a:pt x="684" y="145"/>
                    <a:pt x="684" y="145"/>
                  </a:cubicBezTo>
                  <a:cubicBezTo>
                    <a:pt x="684" y="145"/>
                    <a:pt x="684" y="145"/>
                    <a:pt x="684" y="145"/>
                  </a:cubicBezTo>
                  <a:cubicBezTo>
                    <a:pt x="683" y="145"/>
                    <a:pt x="683" y="145"/>
                    <a:pt x="683" y="145"/>
                  </a:cubicBezTo>
                  <a:cubicBezTo>
                    <a:pt x="683" y="145"/>
                    <a:pt x="683" y="145"/>
                    <a:pt x="683" y="145"/>
                  </a:cubicBezTo>
                  <a:close/>
                  <a:moveTo>
                    <a:pt x="696" y="147"/>
                  </a:moveTo>
                  <a:cubicBezTo>
                    <a:pt x="694" y="148"/>
                    <a:pt x="694" y="151"/>
                    <a:pt x="697" y="151"/>
                  </a:cubicBezTo>
                  <a:cubicBezTo>
                    <a:pt x="697" y="151"/>
                    <a:pt x="697" y="151"/>
                    <a:pt x="697" y="151"/>
                  </a:cubicBezTo>
                  <a:cubicBezTo>
                    <a:pt x="697" y="151"/>
                    <a:pt x="697" y="151"/>
                    <a:pt x="697" y="151"/>
                  </a:cubicBezTo>
                  <a:cubicBezTo>
                    <a:pt x="697" y="151"/>
                    <a:pt x="697" y="151"/>
                    <a:pt x="697" y="151"/>
                  </a:cubicBezTo>
                  <a:cubicBezTo>
                    <a:pt x="697" y="151"/>
                    <a:pt x="697" y="151"/>
                    <a:pt x="697" y="151"/>
                  </a:cubicBezTo>
                  <a:cubicBezTo>
                    <a:pt x="697" y="151"/>
                    <a:pt x="697" y="151"/>
                    <a:pt x="697" y="151"/>
                  </a:cubicBezTo>
                  <a:cubicBezTo>
                    <a:pt x="698" y="151"/>
                    <a:pt x="698" y="151"/>
                    <a:pt x="698" y="151"/>
                  </a:cubicBezTo>
                  <a:cubicBezTo>
                    <a:pt x="698" y="151"/>
                    <a:pt x="698" y="151"/>
                    <a:pt x="698" y="151"/>
                  </a:cubicBezTo>
                  <a:cubicBezTo>
                    <a:pt x="698" y="151"/>
                    <a:pt x="698" y="151"/>
                    <a:pt x="698" y="151"/>
                  </a:cubicBezTo>
                  <a:cubicBezTo>
                    <a:pt x="698" y="150"/>
                    <a:pt x="698" y="150"/>
                    <a:pt x="698" y="150"/>
                  </a:cubicBezTo>
                  <a:cubicBezTo>
                    <a:pt x="698" y="150"/>
                    <a:pt x="698" y="150"/>
                    <a:pt x="698" y="150"/>
                  </a:cubicBezTo>
                  <a:cubicBezTo>
                    <a:pt x="698" y="150"/>
                    <a:pt x="698" y="150"/>
                    <a:pt x="698" y="150"/>
                  </a:cubicBezTo>
                  <a:cubicBezTo>
                    <a:pt x="698" y="150"/>
                    <a:pt x="698" y="150"/>
                    <a:pt x="698" y="150"/>
                  </a:cubicBezTo>
                  <a:cubicBezTo>
                    <a:pt x="699" y="150"/>
                    <a:pt x="699" y="150"/>
                    <a:pt x="699" y="150"/>
                  </a:cubicBezTo>
                  <a:cubicBezTo>
                    <a:pt x="699" y="150"/>
                    <a:pt x="699" y="150"/>
                    <a:pt x="699" y="150"/>
                  </a:cubicBezTo>
                  <a:cubicBezTo>
                    <a:pt x="699" y="150"/>
                    <a:pt x="699" y="150"/>
                    <a:pt x="699" y="150"/>
                  </a:cubicBezTo>
                  <a:cubicBezTo>
                    <a:pt x="699" y="150"/>
                    <a:pt x="699" y="150"/>
                    <a:pt x="699" y="150"/>
                  </a:cubicBezTo>
                  <a:cubicBezTo>
                    <a:pt x="699" y="150"/>
                    <a:pt x="699" y="150"/>
                    <a:pt x="699" y="150"/>
                  </a:cubicBezTo>
                  <a:cubicBezTo>
                    <a:pt x="699" y="150"/>
                    <a:pt x="699" y="150"/>
                    <a:pt x="699" y="150"/>
                  </a:cubicBezTo>
                  <a:cubicBezTo>
                    <a:pt x="699" y="150"/>
                    <a:pt x="699" y="150"/>
                    <a:pt x="699" y="150"/>
                  </a:cubicBezTo>
                  <a:cubicBezTo>
                    <a:pt x="700" y="150"/>
                    <a:pt x="700" y="150"/>
                    <a:pt x="700" y="150"/>
                  </a:cubicBezTo>
                  <a:cubicBezTo>
                    <a:pt x="700" y="150"/>
                    <a:pt x="700" y="150"/>
                    <a:pt x="700" y="150"/>
                  </a:cubicBezTo>
                  <a:cubicBezTo>
                    <a:pt x="700" y="150"/>
                    <a:pt x="700" y="150"/>
                    <a:pt x="700" y="150"/>
                  </a:cubicBezTo>
                  <a:cubicBezTo>
                    <a:pt x="700" y="150"/>
                    <a:pt x="700" y="150"/>
                    <a:pt x="700" y="150"/>
                  </a:cubicBezTo>
                  <a:cubicBezTo>
                    <a:pt x="700" y="150"/>
                    <a:pt x="700" y="150"/>
                    <a:pt x="700" y="150"/>
                  </a:cubicBezTo>
                  <a:cubicBezTo>
                    <a:pt x="700" y="150"/>
                    <a:pt x="700" y="150"/>
                    <a:pt x="700" y="150"/>
                  </a:cubicBezTo>
                  <a:cubicBezTo>
                    <a:pt x="700" y="150"/>
                    <a:pt x="700" y="150"/>
                    <a:pt x="700" y="150"/>
                  </a:cubicBezTo>
                  <a:cubicBezTo>
                    <a:pt x="701" y="149"/>
                    <a:pt x="701" y="149"/>
                    <a:pt x="701" y="149"/>
                  </a:cubicBezTo>
                  <a:cubicBezTo>
                    <a:pt x="703" y="148"/>
                    <a:pt x="701" y="145"/>
                    <a:pt x="699" y="146"/>
                  </a:cubicBezTo>
                  <a:cubicBezTo>
                    <a:pt x="699" y="146"/>
                    <a:pt x="699" y="146"/>
                    <a:pt x="699" y="146"/>
                  </a:cubicBezTo>
                  <a:cubicBezTo>
                    <a:pt x="699" y="146"/>
                    <a:pt x="699" y="146"/>
                    <a:pt x="699" y="146"/>
                  </a:cubicBezTo>
                  <a:cubicBezTo>
                    <a:pt x="699" y="146"/>
                    <a:pt x="699" y="146"/>
                    <a:pt x="699" y="146"/>
                  </a:cubicBezTo>
                  <a:cubicBezTo>
                    <a:pt x="699" y="146"/>
                    <a:pt x="699" y="146"/>
                    <a:pt x="699" y="146"/>
                  </a:cubicBezTo>
                  <a:cubicBezTo>
                    <a:pt x="698" y="146"/>
                    <a:pt x="698" y="146"/>
                    <a:pt x="698" y="146"/>
                  </a:cubicBezTo>
                  <a:cubicBezTo>
                    <a:pt x="698" y="146"/>
                    <a:pt x="698" y="146"/>
                    <a:pt x="698" y="146"/>
                  </a:cubicBezTo>
                  <a:cubicBezTo>
                    <a:pt x="698" y="147"/>
                    <a:pt x="698" y="147"/>
                    <a:pt x="698" y="147"/>
                  </a:cubicBezTo>
                  <a:cubicBezTo>
                    <a:pt x="698" y="147"/>
                    <a:pt x="698" y="147"/>
                    <a:pt x="698" y="147"/>
                  </a:cubicBezTo>
                  <a:cubicBezTo>
                    <a:pt x="698" y="147"/>
                    <a:pt x="698" y="147"/>
                    <a:pt x="698" y="147"/>
                  </a:cubicBezTo>
                  <a:cubicBezTo>
                    <a:pt x="698" y="147"/>
                    <a:pt x="698" y="147"/>
                    <a:pt x="698" y="147"/>
                  </a:cubicBezTo>
                  <a:cubicBezTo>
                    <a:pt x="698" y="147"/>
                    <a:pt x="698" y="147"/>
                    <a:pt x="698" y="147"/>
                  </a:cubicBezTo>
                  <a:cubicBezTo>
                    <a:pt x="698" y="147"/>
                    <a:pt x="698" y="147"/>
                    <a:pt x="698" y="147"/>
                  </a:cubicBezTo>
                  <a:cubicBezTo>
                    <a:pt x="698" y="147"/>
                    <a:pt x="698" y="147"/>
                    <a:pt x="698" y="147"/>
                  </a:cubicBezTo>
                  <a:cubicBezTo>
                    <a:pt x="697" y="147"/>
                    <a:pt x="697" y="147"/>
                    <a:pt x="697" y="147"/>
                  </a:cubicBezTo>
                  <a:cubicBezTo>
                    <a:pt x="697" y="147"/>
                    <a:pt x="697" y="147"/>
                    <a:pt x="697" y="147"/>
                  </a:cubicBezTo>
                  <a:cubicBezTo>
                    <a:pt x="697" y="147"/>
                    <a:pt x="697" y="147"/>
                    <a:pt x="697" y="147"/>
                  </a:cubicBezTo>
                  <a:cubicBezTo>
                    <a:pt x="697" y="147"/>
                    <a:pt x="697" y="147"/>
                    <a:pt x="697" y="147"/>
                  </a:cubicBezTo>
                  <a:cubicBezTo>
                    <a:pt x="697" y="147"/>
                    <a:pt x="697" y="147"/>
                    <a:pt x="697" y="147"/>
                  </a:cubicBezTo>
                  <a:cubicBezTo>
                    <a:pt x="697" y="147"/>
                    <a:pt x="697" y="147"/>
                    <a:pt x="697" y="147"/>
                  </a:cubicBezTo>
                  <a:cubicBezTo>
                    <a:pt x="697" y="147"/>
                    <a:pt x="697" y="147"/>
                    <a:pt x="697" y="147"/>
                  </a:cubicBezTo>
                  <a:cubicBezTo>
                    <a:pt x="697" y="147"/>
                    <a:pt x="697" y="147"/>
                    <a:pt x="697" y="147"/>
                  </a:cubicBezTo>
                  <a:cubicBezTo>
                    <a:pt x="696" y="147"/>
                    <a:pt x="696" y="147"/>
                    <a:pt x="696" y="147"/>
                  </a:cubicBezTo>
                  <a:cubicBezTo>
                    <a:pt x="696" y="147"/>
                    <a:pt x="696" y="147"/>
                    <a:pt x="696" y="147"/>
                  </a:cubicBezTo>
                  <a:cubicBezTo>
                    <a:pt x="696" y="147"/>
                    <a:pt x="696" y="147"/>
                    <a:pt x="696" y="147"/>
                  </a:cubicBezTo>
                  <a:cubicBezTo>
                    <a:pt x="696" y="147"/>
                    <a:pt x="696" y="147"/>
                    <a:pt x="696" y="147"/>
                  </a:cubicBezTo>
                  <a:cubicBezTo>
                    <a:pt x="696" y="147"/>
                    <a:pt x="696" y="147"/>
                    <a:pt x="696" y="147"/>
                  </a:cubicBezTo>
                  <a:cubicBezTo>
                    <a:pt x="696" y="147"/>
                    <a:pt x="696" y="147"/>
                    <a:pt x="696" y="147"/>
                  </a:cubicBezTo>
                  <a:close/>
                  <a:moveTo>
                    <a:pt x="705" y="139"/>
                  </a:moveTo>
                  <a:cubicBezTo>
                    <a:pt x="704" y="141"/>
                    <a:pt x="707" y="143"/>
                    <a:pt x="709" y="141"/>
                  </a:cubicBezTo>
                  <a:cubicBezTo>
                    <a:pt x="709" y="141"/>
                    <a:pt x="709" y="141"/>
                    <a:pt x="709" y="141"/>
                  </a:cubicBezTo>
                  <a:cubicBezTo>
                    <a:pt x="709" y="140"/>
                    <a:pt x="709" y="140"/>
                    <a:pt x="709" y="140"/>
                  </a:cubicBezTo>
                  <a:cubicBezTo>
                    <a:pt x="709" y="140"/>
                    <a:pt x="709" y="140"/>
                    <a:pt x="709" y="140"/>
                  </a:cubicBezTo>
                  <a:cubicBezTo>
                    <a:pt x="709" y="140"/>
                    <a:pt x="709" y="140"/>
                    <a:pt x="709" y="140"/>
                  </a:cubicBezTo>
                  <a:cubicBezTo>
                    <a:pt x="709" y="140"/>
                    <a:pt x="709" y="140"/>
                    <a:pt x="709" y="140"/>
                  </a:cubicBezTo>
                  <a:cubicBezTo>
                    <a:pt x="709" y="140"/>
                    <a:pt x="709" y="140"/>
                    <a:pt x="709" y="140"/>
                  </a:cubicBezTo>
                  <a:cubicBezTo>
                    <a:pt x="709" y="140"/>
                    <a:pt x="709" y="140"/>
                    <a:pt x="709" y="140"/>
                  </a:cubicBezTo>
                  <a:cubicBezTo>
                    <a:pt x="709" y="140"/>
                    <a:pt x="709" y="140"/>
                    <a:pt x="709" y="140"/>
                  </a:cubicBezTo>
                  <a:cubicBezTo>
                    <a:pt x="709" y="140"/>
                    <a:pt x="709" y="140"/>
                    <a:pt x="709" y="140"/>
                  </a:cubicBezTo>
                  <a:cubicBezTo>
                    <a:pt x="709" y="139"/>
                    <a:pt x="709" y="139"/>
                    <a:pt x="709" y="139"/>
                  </a:cubicBezTo>
                  <a:cubicBezTo>
                    <a:pt x="709" y="139"/>
                    <a:pt x="709" y="139"/>
                    <a:pt x="709" y="139"/>
                  </a:cubicBezTo>
                  <a:cubicBezTo>
                    <a:pt x="709" y="139"/>
                    <a:pt x="709" y="139"/>
                    <a:pt x="709" y="139"/>
                  </a:cubicBezTo>
                  <a:cubicBezTo>
                    <a:pt x="709" y="139"/>
                    <a:pt x="709" y="139"/>
                    <a:pt x="709" y="139"/>
                  </a:cubicBezTo>
                  <a:cubicBezTo>
                    <a:pt x="709" y="139"/>
                    <a:pt x="709" y="139"/>
                    <a:pt x="709" y="139"/>
                  </a:cubicBezTo>
                  <a:cubicBezTo>
                    <a:pt x="709" y="139"/>
                    <a:pt x="709" y="139"/>
                    <a:pt x="709" y="139"/>
                  </a:cubicBezTo>
                  <a:cubicBezTo>
                    <a:pt x="709" y="139"/>
                    <a:pt x="709" y="139"/>
                    <a:pt x="709" y="139"/>
                  </a:cubicBezTo>
                  <a:cubicBezTo>
                    <a:pt x="709" y="139"/>
                    <a:pt x="709" y="139"/>
                    <a:pt x="709" y="139"/>
                  </a:cubicBezTo>
                  <a:cubicBezTo>
                    <a:pt x="709" y="138"/>
                    <a:pt x="709" y="138"/>
                    <a:pt x="709" y="138"/>
                  </a:cubicBezTo>
                  <a:cubicBezTo>
                    <a:pt x="709" y="138"/>
                    <a:pt x="709" y="138"/>
                    <a:pt x="709" y="138"/>
                  </a:cubicBezTo>
                  <a:cubicBezTo>
                    <a:pt x="709" y="138"/>
                    <a:pt x="709" y="138"/>
                    <a:pt x="709" y="138"/>
                  </a:cubicBezTo>
                  <a:cubicBezTo>
                    <a:pt x="709" y="138"/>
                    <a:pt x="709" y="138"/>
                    <a:pt x="709" y="138"/>
                  </a:cubicBezTo>
                  <a:cubicBezTo>
                    <a:pt x="710" y="138"/>
                    <a:pt x="710" y="138"/>
                    <a:pt x="710" y="138"/>
                  </a:cubicBezTo>
                  <a:cubicBezTo>
                    <a:pt x="710" y="138"/>
                    <a:pt x="710" y="138"/>
                    <a:pt x="710" y="138"/>
                  </a:cubicBezTo>
                  <a:cubicBezTo>
                    <a:pt x="710" y="138"/>
                    <a:pt x="710" y="138"/>
                    <a:pt x="710" y="138"/>
                  </a:cubicBezTo>
                  <a:cubicBezTo>
                    <a:pt x="710" y="138"/>
                    <a:pt x="710" y="138"/>
                    <a:pt x="710" y="138"/>
                  </a:cubicBezTo>
                  <a:cubicBezTo>
                    <a:pt x="710" y="137"/>
                    <a:pt x="710" y="137"/>
                    <a:pt x="710" y="137"/>
                  </a:cubicBezTo>
                  <a:cubicBezTo>
                    <a:pt x="710" y="137"/>
                    <a:pt x="710" y="137"/>
                    <a:pt x="710" y="137"/>
                  </a:cubicBezTo>
                  <a:cubicBezTo>
                    <a:pt x="710" y="137"/>
                    <a:pt x="710" y="137"/>
                    <a:pt x="710" y="137"/>
                  </a:cubicBezTo>
                  <a:cubicBezTo>
                    <a:pt x="710" y="137"/>
                    <a:pt x="710" y="137"/>
                    <a:pt x="710" y="137"/>
                  </a:cubicBezTo>
                  <a:cubicBezTo>
                    <a:pt x="710" y="137"/>
                    <a:pt x="710" y="137"/>
                    <a:pt x="710" y="137"/>
                  </a:cubicBezTo>
                  <a:cubicBezTo>
                    <a:pt x="710" y="137"/>
                    <a:pt x="710" y="137"/>
                    <a:pt x="710" y="137"/>
                  </a:cubicBezTo>
                  <a:cubicBezTo>
                    <a:pt x="711" y="135"/>
                    <a:pt x="707" y="134"/>
                    <a:pt x="706" y="136"/>
                  </a:cubicBezTo>
                  <a:cubicBezTo>
                    <a:pt x="706" y="136"/>
                    <a:pt x="706" y="136"/>
                    <a:pt x="706" y="136"/>
                  </a:cubicBezTo>
                  <a:cubicBezTo>
                    <a:pt x="706" y="136"/>
                    <a:pt x="706" y="136"/>
                    <a:pt x="706" y="136"/>
                  </a:cubicBezTo>
                  <a:cubicBezTo>
                    <a:pt x="706" y="136"/>
                    <a:pt x="706" y="136"/>
                    <a:pt x="706" y="136"/>
                  </a:cubicBezTo>
                  <a:cubicBezTo>
                    <a:pt x="706" y="136"/>
                    <a:pt x="706" y="136"/>
                    <a:pt x="706" y="136"/>
                  </a:cubicBezTo>
                  <a:cubicBezTo>
                    <a:pt x="706" y="136"/>
                    <a:pt x="706" y="136"/>
                    <a:pt x="706" y="136"/>
                  </a:cubicBezTo>
                  <a:cubicBezTo>
                    <a:pt x="706" y="137"/>
                    <a:pt x="706" y="137"/>
                    <a:pt x="706" y="137"/>
                  </a:cubicBezTo>
                  <a:cubicBezTo>
                    <a:pt x="706" y="137"/>
                    <a:pt x="706" y="137"/>
                    <a:pt x="706" y="137"/>
                  </a:cubicBezTo>
                  <a:cubicBezTo>
                    <a:pt x="706" y="137"/>
                    <a:pt x="706" y="137"/>
                    <a:pt x="706" y="137"/>
                  </a:cubicBezTo>
                  <a:cubicBezTo>
                    <a:pt x="706" y="137"/>
                    <a:pt x="706" y="137"/>
                    <a:pt x="706" y="137"/>
                  </a:cubicBezTo>
                  <a:cubicBezTo>
                    <a:pt x="706" y="137"/>
                    <a:pt x="706" y="137"/>
                    <a:pt x="706" y="137"/>
                  </a:cubicBezTo>
                  <a:cubicBezTo>
                    <a:pt x="706" y="137"/>
                    <a:pt x="706" y="137"/>
                    <a:pt x="706" y="137"/>
                  </a:cubicBezTo>
                  <a:cubicBezTo>
                    <a:pt x="706" y="137"/>
                    <a:pt x="706" y="137"/>
                    <a:pt x="706" y="137"/>
                  </a:cubicBezTo>
                  <a:cubicBezTo>
                    <a:pt x="706" y="137"/>
                    <a:pt x="706" y="137"/>
                    <a:pt x="706" y="137"/>
                  </a:cubicBezTo>
                  <a:cubicBezTo>
                    <a:pt x="706" y="137"/>
                    <a:pt x="706" y="137"/>
                    <a:pt x="706" y="137"/>
                  </a:cubicBezTo>
                  <a:cubicBezTo>
                    <a:pt x="706" y="138"/>
                    <a:pt x="706" y="138"/>
                    <a:pt x="706" y="138"/>
                  </a:cubicBezTo>
                  <a:cubicBezTo>
                    <a:pt x="706" y="138"/>
                    <a:pt x="706" y="138"/>
                    <a:pt x="706" y="138"/>
                  </a:cubicBezTo>
                  <a:cubicBezTo>
                    <a:pt x="706" y="138"/>
                    <a:pt x="706" y="138"/>
                    <a:pt x="706" y="138"/>
                  </a:cubicBezTo>
                  <a:cubicBezTo>
                    <a:pt x="706" y="138"/>
                    <a:pt x="706" y="138"/>
                    <a:pt x="706" y="138"/>
                  </a:cubicBezTo>
                  <a:cubicBezTo>
                    <a:pt x="706" y="138"/>
                    <a:pt x="706" y="138"/>
                    <a:pt x="706" y="138"/>
                  </a:cubicBezTo>
                  <a:cubicBezTo>
                    <a:pt x="706" y="138"/>
                    <a:pt x="706" y="138"/>
                    <a:pt x="706" y="138"/>
                  </a:cubicBezTo>
                  <a:cubicBezTo>
                    <a:pt x="706" y="138"/>
                    <a:pt x="706" y="138"/>
                    <a:pt x="706" y="138"/>
                  </a:cubicBezTo>
                  <a:cubicBezTo>
                    <a:pt x="706" y="138"/>
                    <a:pt x="706" y="138"/>
                    <a:pt x="706" y="138"/>
                  </a:cubicBezTo>
                  <a:cubicBezTo>
                    <a:pt x="706" y="138"/>
                    <a:pt x="706" y="138"/>
                    <a:pt x="706" y="138"/>
                  </a:cubicBezTo>
                  <a:cubicBezTo>
                    <a:pt x="705" y="138"/>
                    <a:pt x="705" y="138"/>
                    <a:pt x="705" y="138"/>
                  </a:cubicBezTo>
                  <a:cubicBezTo>
                    <a:pt x="705" y="139"/>
                    <a:pt x="705" y="139"/>
                    <a:pt x="705" y="139"/>
                  </a:cubicBezTo>
                  <a:cubicBezTo>
                    <a:pt x="705" y="139"/>
                    <a:pt x="705" y="139"/>
                    <a:pt x="705" y="139"/>
                  </a:cubicBezTo>
                  <a:cubicBezTo>
                    <a:pt x="705" y="139"/>
                    <a:pt x="705" y="139"/>
                    <a:pt x="705" y="139"/>
                  </a:cubicBezTo>
                  <a:cubicBezTo>
                    <a:pt x="705" y="139"/>
                    <a:pt x="705" y="139"/>
                    <a:pt x="705" y="139"/>
                  </a:cubicBezTo>
                  <a:cubicBezTo>
                    <a:pt x="705" y="139"/>
                    <a:pt x="705" y="139"/>
                    <a:pt x="705" y="139"/>
                  </a:cubicBezTo>
                  <a:cubicBezTo>
                    <a:pt x="705" y="139"/>
                    <a:pt x="705" y="139"/>
                    <a:pt x="705" y="139"/>
                  </a:cubicBezTo>
                  <a:cubicBezTo>
                    <a:pt x="705" y="139"/>
                    <a:pt x="705" y="139"/>
                    <a:pt x="705" y="139"/>
                  </a:cubicBezTo>
                  <a:close/>
                  <a:moveTo>
                    <a:pt x="707" y="126"/>
                  </a:moveTo>
                  <a:cubicBezTo>
                    <a:pt x="707" y="128"/>
                    <a:pt x="711" y="128"/>
                    <a:pt x="711" y="125"/>
                  </a:cubicBezTo>
                  <a:cubicBezTo>
                    <a:pt x="711" y="125"/>
                    <a:pt x="711" y="125"/>
                    <a:pt x="711" y="125"/>
                  </a:cubicBezTo>
                  <a:cubicBezTo>
                    <a:pt x="711" y="125"/>
                    <a:pt x="711" y="125"/>
                    <a:pt x="711" y="125"/>
                  </a:cubicBezTo>
                  <a:cubicBezTo>
                    <a:pt x="711" y="125"/>
                    <a:pt x="711" y="125"/>
                    <a:pt x="711" y="125"/>
                  </a:cubicBezTo>
                  <a:cubicBezTo>
                    <a:pt x="710" y="125"/>
                    <a:pt x="710" y="125"/>
                    <a:pt x="710" y="125"/>
                  </a:cubicBezTo>
                  <a:cubicBezTo>
                    <a:pt x="710" y="125"/>
                    <a:pt x="710" y="125"/>
                    <a:pt x="710" y="125"/>
                  </a:cubicBezTo>
                  <a:cubicBezTo>
                    <a:pt x="710" y="124"/>
                    <a:pt x="710" y="124"/>
                    <a:pt x="710" y="124"/>
                  </a:cubicBezTo>
                  <a:cubicBezTo>
                    <a:pt x="710" y="124"/>
                    <a:pt x="710" y="124"/>
                    <a:pt x="710" y="124"/>
                  </a:cubicBezTo>
                  <a:cubicBezTo>
                    <a:pt x="710" y="124"/>
                    <a:pt x="710" y="124"/>
                    <a:pt x="710" y="124"/>
                  </a:cubicBezTo>
                  <a:cubicBezTo>
                    <a:pt x="710" y="124"/>
                    <a:pt x="710" y="124"/>
                    <a:pt x="710" y="124"/>
                  </a:cubicBezTo>
                  <a:cubicBezTo>
                    <a:pt x="710" y="124"/>
                    <a:pt x="710" y="124"/>
                    <a:pt x="710" y="124"/>
                  </a:cubicBezTo>
                  <a:cubicBezTo>
                    <a:pt x="710" y="124"/>
                    <a:pt x="710" y="124"/>
                    <a:pt x="710" y="124"/>
                  </a:cubicBezTo>
                  <a:cubicBezTo>
                    <a:pt x="710" y="123"/>
                    <a:pt x="710" y="123"/>
                    <a:pt x="710" y="123"/>
                  </a:cubicBezTo>
                  <a:cubicBezTo>
                    <a:pt x="710" y="123"/>
                    <a:pt x="710" y="123"/>
                    <a:pt x="710" y="123"/>
                  </a:cubicBezTo>
                  <a:cubicBezTo>
                    <a:pt x="710" y="123"/>
                    <a:pt x="710" y="123"/>
                    <a:pt x="710" y="123"/>
                  </a:cubicBezTo>
                  <a:cubicBezTo>
                    <a:pt x="710" y="123"/>
                    <a:pt x="710" y="123"/>
                    <a:pt x="710" y="123"/>
                  </a:cubicBezTo>
                  <a:cubicBezTo>
                    <a:pt x="710" y="123"/>
                    <a:pt x="710" y="123"/>
                    <a:pt x="710" y="123"/>
                  </a:cubicBezTo>
                  <a:cubicBezTo>
                    <a:pt x="710" y="123"/>
                    <a:pt x="710" y="123"/>
                    <a:pt x="710" y="123"/>
                  </a:cubicBezTo>
                  <a:cubicBezTo>
                    <a:pt x="710" y="122"/>
                    <a:pt x="710" y="122"/>
                    <a:pt x="710" y="122"/>
                  </a:cubicBezTo>
                  <a:cubicBezTo>
                    <a:pt x="710" y="122"/>
                    <a:pt x="710" y="122"/>
                    <a:pt x="710" y="122"/>
                  </a:cubicBezTo>
                  <a:cubicBezTo>
                    <a:pt x="710" y="122"/>
                    <a:pt x="710" y="122"/>
                    <a:pt x="710" y="122"/>
                  </a:cubicBezTo>
                  <a:cubicBezTo>
                    <a:pt x="710" y="122"/>
                    <a:pt x="710" y="122"/>
                    <a:pt x="710" y="122"/>
                  </a:cubicBezTo>
                  <a:cubicBezTo>
                    <a:pt x="710" y="122"/>
                    <a:pt x="710" y="122"/>
                    <a:pt x="710" y="122"/>
                  </a:cubicBezTo>
                  <a:cubicBezTo>
                    <a:pt x="710" y="122"/>
                    <a:pt x="710" y="122"/>
                    <a:pt x="710" y="122"/>
                  </a:cubicBezTo>
                  <a:cubicBezTo>
                    <a:pt x="710" y="122"/>
                    <a:pt x="710" y="122"/>
                    <a:pt x="710" y="122"/>
                  </a:cubicBezTo>
                  <a:cubicBezTo>
                    <a:pt x="710" y="121"/>
                    <a:pt x="710" y="121"/>
                    <a:pt x="710" y="121"/>
                  </a:cubicBezTo>
                  <a:cubicBezTo>
                    <a:pt x="709" y="119"/>
                    <a:pt x="705" y="120"/>
                    <a:pt x="706" y="123"/>
                  </a:cubicBezTo>
                  <a:cubicBezTo>
                    <a:pt x="706" y="123"/>
                    <a:pt x="706" y="123"/>
                    <a:pt x="706" y="123"/>
                  </a:cubicBezTo>
                  <a:cubicBezTo>
                    <a:pt x="706" y="123"/>
                    <a:pt x="706" y="123"/>
                    <a:pt x="706" y="123"/>
                  </a:cubicBezTo>
                  <a:cubicBezTo>
                    <a:pt x="706" y="123"/>
                    <a:pt x="706" y="123"/>
                    <a:pt x="706" y="123"/>
                  </a:cubicBezTo>
                  <a:cubicBezTo>
                    <a:pt x="706" y="123"/>
                    <a:pt x="706" y="123"/>
                    <a:pt x="706" y="123"/>
                  </a:cubicBezTo>
                  <a:cubicBezTo>
                    <a:pt x="706" y="123"/>
                    <a:pt x="706" y="123"/>
                    <a:pt x="706" y="123"/>
                  </a:cubicBezTo>
                  <a:cubicBezTo>
                    <a:pt x="706" y="123"/>
                    <a:pt x="706" y="123"/>
                    <a:pt x="706" y="123"/>
                  </a:cubicBezTo>
                  <a:cubicBezTo>
                    <a:pt x="706" y="123"/>
                    <a:pt x="706" y="123"/>
                    <a:pt x="706" y="123"/>
                  </a:cubicBezTo>
                  <a:cubicBezTo>
                    <a:pt x="706" y="124"/>
                    <a:pt x="706" y="124"/>
                    <a:pt x="706" y="124"/>
                  </a:cubicBezTo>
                  <a:cubicBezTo>
                    <a:pt x="707" y="124"/>
                    <a:pt x="707" y="124"/>
                    <a:pt x="707" y="124"/>
                  </a:cubicBezTo>
                  <a:cubicBezTo>
                    <a:pt x="707" y="124"/>
                    <a:pt x="707" y="124"/>
                    <a:pt x="707" y="124"/>
                  </a:cubicBezTo>
                  <a:cubicBezTo>
                    <a:pt x="707" y="124"/>
                    <a:pt x="707" y="124"/>
                    <a:pt x="707" y="124"/>
                  </a:cubicBezTo>
                  <a:cubicBezTo>
                    <a:pt x="707" y="124"/>
                    <a:pt x="707" y="124"/>
                    <a:pt x="707" y="124"/>
                  </a:cubicBezTo>
                  <a:cubicBezTo>
                    <a:pt x="707" y="124"/>
                    <a:pt x="707" y="124"/>
                    <a:pt x="707" y="124"/>
                  </a:cubicBezTo>
                  <a:cubicBezTo>
                    <a:pt x="707" y="124"/>
                    <a:pt x="707" y="124"/>
                    <a:pt x="707" y="124"/>
                  </a:cubicBezTo>
                  <a:cubicBezTo>
                    <a:pt x="707" y="125"/>
                    <a:pt x="707" y="125"/>
                    <a:pt x="707" y="125"/>
                  </a:cubicBezTo>
                  <a:cubicBezTo>
                    <a:pt x="707" y="125"/>
                    <a:pt x="707" y="125"/>
                    <a:pt x="707" y="125"/>
                  </a:cubicBezTo>
                  <a:cubicBezTo>
                    <a:pt x="707" y="125"/>
                    <a:pt x="707" y="125"/>
                    <a:pt x="707" y="125"/>
                  </a:cubicBezTo>
                  <a:cubicBezTo>
                    <a:pt x="707" y="125"/>
                    <a:pt x="707" y="125"/>
                    <a:pt x="707" y="125"/>
                  </a:cubicBezTo>
                  <a:cubicBezTo>
                    <a:pt x="707" y="125"/>
                    <a:pt x="707" y="125"/>
                    <a:pt x="707" y="125"/>
                  </a:cubicBezTo>
                  <a:cubicBezTo>
                    <a:pt x="707" y="125"/>
                    <a:pt x="707" y="125"/>
                    <a:pt x="707" y="125"/>
                  </a:cubicBezTo>
                  <a:cubicBezTo>
                    <a:pt x="707" y="125"/>
                    <a:pt x="707" y="125"/>
                    <a:pt x="707" y="125"/>
                  </a:cubicBezTo>
                  <a:cubicBezTo>
                    <a:pt x="707" y="125"/>
                    <a:pt x="707" y="125"/>
                    <a:pt x="707" y="125"/>
                  </a:cubicBezTo>
                  <a:cubicBezTo>
                    <a:pt x="707" y="126"/>
                    <a:pt x="707" y="126"/>
                    <a:pt x="707" y="126"/>
                  </a:cubicBezTo>
                  <a:cubicBezTo>
                    <a:pt x="707" y="126"/>
                    <a:pt x="707" y="126"/>
                    <a:pt x="707" y="126"/>
                  </a:cubicBezTo>
                  <a:cubicBezTo>
                    <a:pt x="707" y="126"/>
                    <a:pt x="707" y="126"/>
                    <a:pt x="707" y="126"/>
                  </a:cubicBezTo>
                  <a:close/>
                  <a:moveTo>
                    <a:pt x="701" y="113"/>
                  </a:moveTo>
                  <a:cubicBezTo>
                    <a:pt x="703" y="115"/>
                    <a:pt x="706" y="113"/>
                    <a:pt x="704" y="111"/>
                  </a:cubicBezTo>
                  <a:cubicBezTo>
                    <a:pt x="704" y="111"/>
                    <a:pt x="704" y="111"/>
                    <a:pt x="704" y="111"/>
                  </a:cubicBezTo>
                  <a:cubicBezTo>
                    <a:pt x="704" y="111"/>
                    <a:pt x="704" y="111"/>
                    <a:pt x="704" y="111"/>
                  </a:cubicBezTo>
                  <a:cubicBezTo>
                    <a:pt x="704" y="111"/>
                    <a:pt x="704" y="111"/>
                    <a:pt x="704" y="111"/>
                  </a:cubicBezTo>
                  <a:cubicBezTo>
                    <a:pt x="704" y="111"/>
                    <a:pt x="704" y="111"/>
                    <a:pt x="704" y="111"/>
                  </a:cubicBezTo>
                  <a:cubicBezTo>
                    <a:pt x="704" y="111"/>
                    <a:pt x="704" y="111"/>
                    <a:pt x="704" y="111"/>
                  </a:cubicBezTo>
                  <a:cubicBezTo>
                    <a:pt x="704" y="111"/>
                    <a:pt x="704" y="111"/>
                    <a:pt x="704" y="111"/>
                  </a:cubicBezTo>
                  <a:cubicBezTo>
                    <a:pt x="704" y="110"/>
                    <a:pt x="704" y="110"/>
                    <a:pt x="704" y="110"/>
                  </a:cubicBezTo>
                  <a:cubicBezTo>
                    <a:pt x="704" y="110"/>
                    <a:pt x="704" y="110"/>
                    <a:pt x="704" y="110"/>
                  </a:cubicBezTo>
                  <a:cubicBezTo>
                    <a:pt x="703" y="110"/>
                    <a:pt x="703" y="110"/>
                    <a:pt x="703" y="110"/>
                  </a:cubicBezTo>
                  <a:cubicBezTo>
                    <a:pt x="703" y="110"/>
                    <a:pt x="703" y="110"/>
                    <a:pt x="703" y="110"/>
                  </a:cubicBezTo>
                  <a:cubicBezTo>
                    <a:pt x="703" y="110"/>
                    <a:pt x="703" y="110"/>
                    <a:pt x="703" y="110"/>
                  </a:cubicBezTo>
                  <a:cubicBezTo>
                    <a:pt x="703" y="110"/>
                    <a:pt x="703" y="110"/>
                    <a:pt x="703" y="110"/>
                  </a:cubicBezTo>
                  <a:cubicBezTo>
                    <a:pt x="703" y="110"/>
                    <a:pt x="703" y="110"/>
                    <a:pt x="703" y="110"/>
                  </a:cubicBezTo>
                  <a:cubicBezTo>
                    <a:pt x="703" y="109"/>
                    <a:pt x="703" y="109"/>
                    <a:pt x="703" y="109"/>
                  </a:cubicBezTo>
                  <a:cubicBezTo>
                    <a:pt x="703" y="109"/>
                    <a:pt x="703" y="109"/>
                    <a:pt x="703" y="109"/>
                  </a:cubicBezTo>
                  <a:cubicBezTo>
                    <a:pt x="703" y="109"/>
                    <a:pt x="703" y="109"/>
                    <a:pt x="703" y="109"/>
                  </a:cubicBezTo>
                  <a:cubicBezTo>
                    <a:pt x="703" y="109"/>
                    <a:pt x="703" y="109"/>
                    <a:pt x="703" y="109"/>
                  </a:cubicBezTo>
                  <a:cubicBezTo>
                    <a:pt x="703" y="109"/>
                    <a:pt x="703" y="109"/>
                    <a:pt x="703" y="109"/>
                  </a:cubicBezTo>
                  <a:cubicBezTo>
                    <a:pt x="702" y="109"/>
                    <a:pt x="702" y="109"/>
                    <a:pt x="702" y="109"/>
                  </a:cubicBezTo>
                  <a:cubicBezTo>
                    <a:pt x="702" y="109"/>
                    <a:pt x="702" y="109"/>
                    <a:pt x="702" y="109"/>
                  </a:cubicBezTo>
                  <a:cubicBezTo>
                    <a:pt x="702" y="109"/>
                    <a:pt x="702" y="109"/>
                    <a:pt x="702" y="109"/>
                  </a:cubicBezTo>
                  <a:cubicBezTo>
                    <a:pt x="702" y="108"/>
                    <a:pt x="702" y="108"/>
                    <a:pt x="702" y="108"/>
                  </a:cubicBezTo>
                  <a:cubicBezTo>
                    <a:pt x="701" y="106"/>
                    <a:pt x="698" y="109"/>
                    <a:pt x="699" y="111"/>
                  </a:cubicBezTo>
                  <a:cubicBezTo>
                    <a:pt x="699" y="111"/>
                    <a:pt x="699" y="111"/>
                    <a:pt x="699" y="111"/>
                  </a:cubicBezTo>
                  <a:cubicBezTo>
                    <a:pt x="699" y="111"/>
                    <a:pt x="699" y="111"/>
                    <a:pt x="699" y="111"/>
                  </a:cubicBezTo>
                  <a:cubicBezTo>
                    <a:pt x="700" y="111"/>
                    <a:pt x="700" y="111"/>
                    <a:pt x="700" y="111"/>
                  </a:cubicBezTo>
                  <a:cubicBezTo>
                    <a:pt x="700" y="111"/>
                    <a:pt x="700" y="111"/>
                    <a:pt x="700" y="111"/>
                  </a:cubicBezTo>
                  <a:cubicBezTo>
                    <a:pt x="700" y="111"/>
                    <a:pt x="700" y="111"/>
                    <a:pt x="700" y="111"/>
                  </a:cubicBezTo>
                  <a:cubicBezTo>
                    <a:pt x="700" y="111"/>
                    <a:pt x="700" y="111"/>
                    <a:pt x="700" y="111"/>
                  </a:cubicBezTo>
                  <a:cubicBezTo>
                    <a:pt x="700" y="112"/>
                    <a:pt x="700" y="112"/>
                    <a:pt x="700" y="112"/>
                  </a:cubicBezTo>
                  <a:cubicBezTo>
                    <a:pt x="700" y="112"/>
                    <a:pt x="700" y="112"/>
                    <a:pt x="700" y="112"/>
                  </a:cubicBezTo>
                  <a:cubicBezTo>
                    <a:pt x="700" y="112"/>
                    <a:pt x="700" y="112"/>
                    <a:pt x="700" y="112"/>
                  </a:cubicBezTo>
                  <a:cubicBezTo>
                    <a:pt x="700" y="112"/>
                    <a:pt x="700" y="112"/>
                    <a:pt x="700" y="112"/>
                  </a:cubicBezTo>
                  <a:cubicBezTo>
                    <a:pt x="700" y="112"/>
                    <a:pt x="700" y="112"/>
                    <a:pt x="700" y="112"/>
                  </a:cubicBezTo>
                  <a:cubicBezTo>
                    <a:pt x="700" y="112"/>
                    <a:pt x="700" y="112"/>
                    <a:pt x="700" y="112"/>
                  </a:cubicBezTo>
                  <a:cubicBezTo>
                    <a:pt x="701" y="112"/>
                    <a:pt x="701" y="112"/>
                    <a:pt x="701" y="112"/>
                  </a:cubicBezTo>
                  <a:cubicBezTo>
                    <a:pt x="701" y="113"/>
                    <a:pt x="701" y="113"/>
                    <a:pt x="701" y="113"/>
                  </a:cubicBezTo>
                  <a:cubicBezTo>
                    <a:pt x="701" y="113"/>
                    <a:pt x="701" y="113"/>
                    <a:pt x="701" y="113"/>
                  </a:cubicBezTo>
                  <a:cubicBezTo>
                    <a:pt x="701" y="113"/>
                    <a:pt x="701" y="113"/>
                    <a:pt x="701" y="113"/>
                  </a:cubicBezTo>
                  <a:cubicBezTo>
                    <a:pt x="701" y="113"/>
                    <a:pt x="701" y="113"/>
                    <a:pt x="701" y="113"/>
                  </a:cubicBezTo>
                  <a:cubicBezTo>
                    <a:pt x="701" y="113"/>
                    <a:pt x="701" y="113"/>
                    <a:pt x="701" y="113"/>
                  </a:cubicBezTo>
                  <a:cubicBezTo>
                    <a:pt x="701" y="113"/>
                    <a:pt x="701" y="113"/>
                    <a:pt x="701" y="113"/>
                  </a:cubicBezTo>
                  <a:cubicBezTo>
                    <a:pt x="701" y="113"/>
                    <a:pt x="701" y="113"/>
                    <a:pt x="701" y="113"/>
                  </a:cubicBezTo>
                  <a:cubicBezTo>
                    <a:pt x="701" y="113"/>
                    <a:pt x="701" y="113"/>
                    <a:pt x="701" y="113"/>
                  </a:cubicBezTo>
                  <a:cubicBezTo>
                    <a:pt x="701" y="113"/>
                    <a:pt x="701" y="113"/>
                    <a:pt x="701" y="113"/>
                  </a:cubicBezTo>
                  <a:close/>
                  <a:moveTo>
                    <a:pt x="681" y="93"/>
                  </a:moveTo>
                  <a:cubicBezTo>
                    <a:pt x="683" y="95"/>
                    <a:pt x="685" y="92"/>
                    <a:pt x="683" y="91"/>
                  </a:cubicBezTo>
                  <a:cubicBezTo>
                    <a:pt x="683" y="90"/>
                    <a:pt x="683" y="90"/>
                    <a:pt x="683" y="90"/>
                  </a:cubicBezTo>
                  <a:cubicBezTo>
                    <a:pt x="683" y="90"/>
                    <a:pt x="683" y="90"/>
                    <a:pt x="683" y="90"/>
                  </a:cubicBezTo>
                  <a:cubicBezTo>
                    <a:pt x="682" y="90"/>
                    <a:pt x="682" y="90"/>
                    <a:pt x="682" y="90"/>
                  </a:cubicBezTo>
                  <a:cubicBezTo>
                    <a:pt x="682" y="89"/>
                    <a:pt x="682" y="89"/>
                    <a:pt x="682" y="89"/>
                  </a:cubicBezTo>
                  <a:cubicBezTo>
                    <a:pt x="681" y="89"/>
                    <a:pt x="681" y="89"/>
                    <a:pt x="681" y="89"/>
                  </a:cubicBezTo>
                  <a:cubicBezTo>
                    <a:pt x="681" y="89"/>
                    <a:pt x="681" y="89"/>
                    <a:pt x="681" y="89"/>
                  </a:cubicBezTo>
                  <a:cubicBezTo>
                    <a:pt x="680" y="88"/>
                    <a:pt x="680" y="88"/>
                    <a:pt x="680" y="88"/>
                  </a:cubicBezTo>
                  <a:cubicBezTo>
                    <a:pt x="680" y="88"/>
                    <a:pt x="680" y="88"/>
                    <a:pt x="680" y="88"/>
                  </a:cubicBezTo>
                  <a:cubicBezTo>
                    <a:pt x="678" y="87"/>
                    <a:pt x="676" y="90"/>
                    <a:pt x="678" y="91"/>
                  </a:cubicBezTo>
                  <a:cubicBezTo>
                    <a:pt x="678" y="91"/>
                    <a:pt x="678" y="91"/>
                    <a:pt x="678" y="91"/>
                  </a:cubicBezTo>
                  <a:cubicBezTo>
                    <a:pt x="679" y="92"/>
                    <a:pt x="679" y="92"/>
                    <a:pt x="679" y="92"/>
                  </a:cubicBezTo>
                  <a:cubicBezTo>
                    <a:pt x="679" y="92"/>
                    <a:pt x="679" y="92"/>
                    <a:pt x="679" y="92"/>
                  </a:cubicBezTo>
                  <a:cubicBezTo>
                    <a:pt x="680" y="92"/>
                    <a:pt x="680" y="92"/>
                    <a:pt x="680" y="92"/>
                  </a:cubicBezTo>
                  <a:cubicBezTo>
                    <a:pt x="680" y="93"/>
                    <a:pt x="680" y="93"/>
                    <a:pt x="680" y="93"/>
                  </a:cubicBezTo>
                  <a:cubicBezTo>
                    <a:pt x="680" y="93"/>
                    <a:pt x="680" y="93"/>
                    <a:pt x="680" y="93"/>
                  </a:cubicBezTo>
                  <a:cubicBezTo>
                    <a:pt x="681" y="93"/>
                    <a:pt x="681" y="93"/>
                    <a:pt x="681" y="93"/>
                  </a:cubicBezTo>
                  <a:cubicBezTo>
                    <a:pt x="681" y="93"/>
                    <a:pt x="681" y="93"/>
                    <a:pt x="681" y="93"/>
                  </a:cubicBezTo>
                  <a:close/>
                  <a:moveTo>
                    <a:pt x="669" y="86"/>
                  </a:moveTo>
                  <a:cubicBezTo>
                    <a:pt x="671" y="87"/>
                    <a:pt x="673" y="84"/>
                    <a:pt x="671" y="83"/>
                  </a:cubicBezTo>
                  <a:cubicBezTo>
                    <a:pt x="670" y="82"/>
                    <a:pt x="670" y="82"/>
                    <a:pt x="670" y="82"/>
                  </a:cubicBezTo>
                  <a:cubicBezTo>
                    <a:pt x="670" y="82"/>
                    <a:pt x="670" y="82"/>
                    <a:pt x="670" y="82"/>
                  </a:cubicBezTo>
                  <a:cubicBezTo>
                    <a:pt x="670" y="82"/>
                    <a:pt x="670" y="82"/>
                    <a:pt x="670" y="82"/>
                  </a:cubicBezTo>
                  <a:cubicBezTo>
                    <a:pt x="669" y="82"/>
                    <a:pt x="669" y="82"/>
                    <a:pt x="669" y="82"/>
                  </a:cubicBezTo>
                  <a:cubicBezTo>
                    <a:pt x="669" y="81"/>
                    <a:pt x="669" y="81"/>
                    <a:pt x="669" y="81"/>
                  </a:cubicBezTo>
                  <a:cubicBezTo>
                    <a:pt x="668" y="81"/>
                    <a:pt x="668" y="81"/>
                    <a:pt x="668" y="81"/>
                  </a:cubicBezTo>
                  <a:cubicBezTo>
                    <a:pt x="668" y="81"/>
                    <a:pt x="668" y="81"/>
                    <a:pt x="668" y="81"/>
                  </a:cubicBezTo>
                  <a:cubicBezTo>
                    <a:pt x="667" y="81"/>
                    <a:pt x="667" y="81"/>
                    <a:pt x="667" y="81"/>
                  </a:cubicBezTo>
                  <a:cubicBezTo>
                    <a:pt x="665" y="80"/>
                    <a:pt x="664" y="83"/>
                    <a:pt x="666" y="84"/>
                  </a:cubicBezTo>
                  <a:cubicBezTo>
                    <a:pt x="666" y="84"/>
                    <a:pt x="666" y="84"/>
                    <a:pt x="666" y="84"/>
                  </a:cubicBezTo>
                  <a:cubicBezTo>
                    <a:pt x="666" y="84"/>
                    <a:pt x="666" y="84"/>
                    <a:pt x="666" y="84"/>
                  </a:cubicBezTo>
                  <a:cubicBezTo>
                    <a:pt x="667" y="85"/>
                    <a:pt x="667" y="85"/>
                    <a:pt x="667" y="85"/>
                  </a:cubicBezTo>
                  <a:cubicBezTo>
                    <a:pt x="667" y="85"/>
                    <a:pt x="667" y="85"/>
                    <a:pt x="667" y="85"/>
                  </a:cubicBezTo>
                  <a:cubicBezTo>
                    <a:pt x="668" y="85"/>
                    <a:pt x="668" y="85"/>
                    <a:pt x="668" y="85"/>
                  </a:cubicBezTo>
                  <a:cubicBezTo>
                    <a:pt x="668" y="85"/>
                    <a:pt x="668" y="85"/>
                    <a:pt x="668" y="85"/>
                  </a:cubicBezTo>
                  <a:cubicBezTo>
                    <a:pt x="669" y="86"/>
                    <a:pt x="669" y="86"/>
                    <a:pt x="669" y="86"/>
                  </a:cubicBezTo>
                  <a:cubicBezTo>
                    <a:pt x="669" y="86"/>
                    <a:pt x="669" y="86"/>
                    <a:pt x="669" y="86"/>
                  </a:cubicBezTo>
                  <a:close/>
                  <a:moveTo>
                    <a:pt x="656" y="80"/>
                  </a:moveTo>
                  <a:cubicBezTo>
                    <a:pt x="658" y="81"/>
                    <a:pt x="659" y="77"/>
                    <a:pt x="657" y="76"/>
                  </a:cubicBezTo>
                  <a:cubicBezTo>
                    <a:pt x="657" y="76"/>
                    <a:pt x="657" y="76"/>
                    <a:pt x="657" y="76"/>
                  </a:cubicBezTo>
                  <a:cubicBezTo>
                    <a:pt x="656" y="76"/>
                    <a:pt x="656" y="76"/>
                    <a:pt x="656" y="76"/>
                  </a:cubicBezTo>
                  <a:cubicBezTo>
                    <a:pt x="656" y="76"/>
                    <a:pt x="656" y="76"/>
                    <a:pt x="656" y="76"/>
                  </a:cubicBezTo>
                  <a:cubicBezTo>
                    <a:pt x="655" y="76"/>
                    <a:pt x="655" y="76"/>
                    <a:pt x="655" y="76"/>
                  </a:cubicBezTo>
                  <a:cubicBezTo>
                    <a:pt x="655" y="75"/>
                    <a:pt x="655" y="75"/>
                    <a:pt x="655" y="75"/>
                  </a:cubicBezTo>
                  <a:cubicBezTo>
                    <a:pt x="654" y="75"/>
                    <a:pt x="654" y="75"/>
                    <a:pt x="654" y="75"/>
                  </a:cubicBezTo>
                  <a:cubicBezTo>
                    <a:pt x="654" y="75"/>
                    <a:pt x="654" y="75"/>
                    <a:pt x="654" y="75"/>
                  </a:cubicBezTo>
                  <a:cubicBezTo>
                    <a:pt x="652" y="74"/>
                    <a:pt x="650" y="78"/>
                    <a:pt x="653" y="78"/>
                  </a:cubicBezTo>
                  <a:cubicBezTo>
                    <a:pt x="653" y="79"/>
                    <a:pt x="653" y="79"/>
                    <a:pt x="653" y="79"/>
                  </a:cubicBezTo>
                  <a:cubicBezTo>
                    <a:pt x="653" y="79"/>
                    <a:pt x="653" y="79"/>
                    <a:pt x="653" y="79"/>
                  </a:cubicBezTo>
                  <a:cubicBezTo>
                    <a:pt x="654" y="79"/>
                    <a:pt x="654" y="79"/>
                    <a:pt x="654" y="79"/>
                  </a:cubicBezTo>
                  <a:cubicBezTo>
                    <a:pt x="654" y="79"/>
                    <a:pt x="654" y="79"/>
                    <a:pt x="654" y="79"/>
                  </a:cubicBezTo>
                  <a:cubicBezTo>
                    <a:pt x="655" y="79"/>
                    <a:pt x="655" y="79"/>
                    <a:pt x="655" y="79"/>
                  </a:cubicBezTo>
                  <a:cubicBezTo>
                    <a:pt x="655" y="80"/>
                    <a:pt x="655" y="80"/>
                    <a:pt x="655" y="80"/>
                  </a:cubicBezTo>
                  <a:cubicBezTo>
                    <a:pt x="656" y="80"/>
                    <a:pt x="656" y="80"/>
                    <a:pt x="656" y="80"/>
                  </a:cubicBezTo>
                  <a:close/>
                  <a:moveTo>
                    <a:pt x="642" y="75"/>
                  </a:moveTo>
                  <a:cubicBezTo>
                    <a:pt x="645" y="76"/>
                    <a:pt x="646" y="72"/>
                    <a:pt x="643" y="71"/>
                  </a:cubicBezTo>
                  <a:cubicBezTo>
                    <a:pt x="643" y="71"/>
                    <a:pt x="643" y="71"/>
                    <a:pt x="643" y="71"/>
                  </a:cubicBezTo>
                  <a:cubicBezTo>
                    <a:pt x="642" y="71"/>
                    <a:pt x="642" y="71"/>
                    <a:pt x="642" y="71"/>
                  </a:cubicBezTo>
                  <a:cubicBezTo>
                    <a:pt x="642" y="71"/>
                    <a:pt x="642" y="71"/>
                    <a:pt x="642" y="71"/>
                  </a:cubicBezTo>
                  <a:cubicBezTo>
                    <a:pt x="641" y="71"/>
                    <a:pt x="641" y="71"/>
                    <a:pt x="641" y="71"/>
                  </a:cubicBezTo>
                  <a:cubicBezTo>
                    <a:pt x="641" y="71"/>
                    <a:pt x="641" y="71"/>
                    <a:pt x="641" y="71"/>
                  </a:cubicBezTo>
                  <a:cubicBezTo>
                    <a:pt x="640" y="70"/>
                    <a:pt x="640" y="70"/>
                    <a:pt x="640" y="70"/>
                  </a:cubicBezTo>
                  <a:cubicBezTo>
                    <a:pt x="640" y="70"/>
                    <a:pt x="640" y="70"/>
                    <a:pt x="640" y="70"/>
                  </a:cubicBezTo>
                  <a:cubicBezTo>
                    <a:pt x="638" y="70"/>
                    <a:pt x="637" y="73"/>
                    <a:pt x="639" y="74"/>
                  </a:cubicBezTo>
                  <a:cubicBezTo>
                    <a:pt x="639" y="74"/>
                    <a:pt x="639" y="74"/>
                    <a:pt x="639" y="74"/>
                  </a:cubicBezTo>
                  <a:cubicBezTo>
                    <a:pt x="640" y="74"/>
                    <a:pt x="640" y="74"/>
                    <a:pt x="640" y="74"/>
                  </a:cubicBezTo>
                  <a:cubicBezTo>
                    <a:pt x="640" y="74"/>
                    <a:pt x="640" y="74"/>
                    <a:pt x="640" y="74"/>
                  </a:cubicBezTo>
                  <a:cubicBezTo>
                    <a:pt x="641" y="74"/>
                    <a:pt x="641" y="74"/>
                    <a:pt x="641" y="74"/>
                  </a:cubicBezTo>
                  <a:cubicBezTo>
                    <a:pt x="641" y="75"/>
                    <a:pt x="641" y="75"/>
                    <a:pt x="641" y="75"/>
                  </a:cubicBezTo>
                  <a:cubicBezTo>
                    <a:pt x="642" y="75"/>
                    <a:pt x="642" y="75"/>
                    <a:pt x="642" y="75"/>
                  </a:cubicBezTo>
                  <a:cubicBezTo>
                    <a:pt x="642" y="75"/>
                    <a:pt x="642" y="75"/>
                    <a:pt x="642" y="75"/>
                  </a:cubicBezTo>
                  <a:close/>
                  <a:moveTo>
                    <a:pt x="628" y="71"/>
                  </a:moveTo>
                  <a:cubicBezTo>
                    <a:pt x="631" y="72"/>
                    <a:pt x="632" y="68"/>
                    <a:pt x="629" y="67"/>
                  </a:cubicBezTo>
                  <a:cubicBezTo>
                    <a:pt x="629" y="67"/>
                    <a:pt x="629" y="67"/>
                    <a:pt x="629" y="67"/>
                  </a:cubicBezTo>
                  <a:cubicBezTo>
                    <a:pt x="628" y="67"/>
                    <a:pt x="628" y="67"/>
                    <a:pt x="628" y="67"/>
                  </a:cubicBezTo>
                  <a:cubicBezTo>
                    <a:pt x="628" y="67"/>
                    <a:pt x="628" y="67"/>
                    <a:pt x="628" y="67"/>
                  </a:cubicBezTo>
                  <a:cubicBezTo>
                    <a:pt x="627" y="67"/>
                    <a:pt x="627" y="67"/>
                    <a:pt x="627" y="67"/>
                  </a:cubicBezTo>
                  <a:cubicBezTo>
                    <a:pt x="627" y="67"/>
                    <a:pt x="627" y="67"/>
                    <a:pt x="627" y="67"/>
                  </a:cubicBezTo>
                  <a:cubicBezTo>
                    <a:pt x="626" y="67"/>
                    <a:pt x="626" y="67"/>
                    <a:pt x="626" y="67"/>
                  </a:cubicBezTo>
                  <a:cubicBezTo>
                    <a:pt x="626" y="67"/>
                    <a:pt x="626" y="67"/>
                    <a:pt x="626" y="67"/>
                  </a:cubicBezTo>
                  <a:cubicBezTo>
                    <a:pt x="626" y="67"/>
                    <a:pt x="626" y="67"/>
                    <a:pt x="626" y="67"/>
                  </a:cubicBezTo>
                  <a:cubicBezTo>
                    <a:pt x="623" y="66"/>
                    <a:pt x="623" y="69"/>
                    <a:pt x="625" y="70"/>
                  </a:cubicBezTo>
                  <a:cubicBezTo>
                    <a:pt x="625" y="70"/>
                    <a:pt x="625" y="70"/>
                    <a:pt x="625" y="70"/>
                  </a:cubicBezTo>
                  <a:cubicBezTo>
                    <a:pt x="625" y="70"/>
                    <a:pt x="625" y="70"/>
                    <a:pt x="625" y="70"/>
                  </a:cubicBezTo>
                  <a:cubicBezTo>
                    <a:pt x="626" y="70"/>
                    <a:pt x="626" y="70"/>
                    <a:pt x="626" y="70"/>
                  </a:cubicBezTo>
                  <a:cubicBezTo>
                    <a:pt x="626" y="71"/>
                    <a:pt x="626" y="71"/>
                    <a:pt x="626" y="71"/>
                  </a:cubicBezTo>
                  <a:cubicBezTo>
                    <a:pt x="627" y="71"/>
                    <a:pt x="627" y="71"/>
                    <a:pt x="627" y="71"/>
                  </a:cubicBezTo>
                  <a:cubicBezTo>
                    <a:pt x="628" y="71"/>
                    <a:pt x="628" y="71"/>
                    <a:pt x="628" y="71"/>
                  </a:cubicBezTo>
                  <a:cubicBezTo>
                    <a:pt x="628" y="71"/>
                    <a:pt x="628" y="71"/>
                    <a:pt x="628" y="71"/>
                  </a:cubicBezTo>
                  <a:cubicBezTo>
                    <a:pt x="628" y="71"/>
                    <a:pt x="628" y="71"/>
                    <a:pt x="628" y="71"/>
                  </a:cubicBezTo>
                  <a:close/>
                  <a:moveTo>
                    <a:pt x="614" y="68"/>
                  </a:moveTo>
                  <a:cubicBezTo>
                    <a:pt x="617" y="68"/>
                    <a:pt x="617" y="65"/>
                    <a:pt x="615" y="64"/>
                  </a:cubicBezTo>
                  <a:cubicBezTo>
                    <a:pt x="615" y="64"/>
                    <a:pt x="615" y="64"/>
                    <a:pt x="615" y="64"/>
                  </a:cubicBezTo>
                  <a:cubicBezTo>
                    <a:pt x="614" y="64"/>
                    <a:pt x="614" y="64"/>
                    <a:pt x="614" y="64"/>
                  </a:cubicBezTo>
                  <a:cubicBezTo>
                    <a:pt x="614" y="64"/>
                    <a:pt x="614" y="64"/>
                    <a:pt x="614" y="64"/>
                  </a:cubicBezTo>
                  <a:cubicBezTo>
                    <a:pt x="613" y="64"/>
                    <a:pt x="613" y="64"/>
                    <a:pt x="613" y="64"/>
                  </a:cubicBezTo>
                  <a:cubicBezTo>
                    <a:pt x="613" y="64"/>
                    <a:pt x="613" y="64"/>
                    <a:pt x="613" y="64"/>
                  </a:cubicBezTo>
                  <a:cubicBezTo>
                    <a:pt x="612" y="64"/>
                    <a:pt x="612" y="64"/>
                    <a:pt x="612" y="64"/>
                  </a:cubicBezTo>
                  <a:cubicBezTo>
                    <a:pt x="612" y="64"/>
                    <a:pt x="612" y="64"/>
                    <a:pt x="612" y="64"/>
                  </a:cubicBezTo>
                  <a:cubicBezTo>
                    <a:pt x="611" y="63"/>
                    <a:pt x="611" y="63"/>
                    <a:pt x="611" y="63"/>
                  </a:cubicBezTo>
                  <a:cubicBezTo>
                    <a:pt x="609" y="63"/>
                    <a:pt x="608" y="67"/>
                    <a:pt x="611" y="67"/>
                  </a:cubicBezTo>
                  <a:cubicBezTo>
                    <a:pt x="611" y="67"/>
                    <a:pt x="611" y="67"/>
                    <a:pt x="611" y="67"/>
                  </a:cubicBezTo>
                  <a:cubicBezTo>
                    <a:pt x="612" y="67"/>
                    <a:pt x="612" y="67"/>
                    <a:pt x="612" y="67"/>
                  </a:cubicBezTo>
                  <a:cubicBezTo>
                    <a:pt x="612" y="67"/>
                    <a:pt x="612" y="67"/>
                    <a:pt x="612" y="67"/>
                  </a:cubicBezTo>
                  <a:cubicBezTo>
                    <a:pt x="613" y="67"/>
                    <a:pt x="613" y="67"/>
                    <a:pt x="613" y="67"/>
                  </a:cubicBezTo>
                  <a:cubicBezTo>
                    <a:pt x="613" y="68"/>
                    <a:pt x="613" y="68"/>
                    <a:pt x="613" y="68"/>
                  </a:cubicBezTo>
                  <a:cubicBezTo>
                    <a:pt x="613" y="68"/>
                    <a:pt x="613" y="68"/>
                    <a:pt x="613" y="68"/>
                  </a:cubicBezTo>
                  <a:cubicBezTo>
                    <a:pt x="614" y="68"/>
                    <a:pt x="614" y="68"/>
                    <a:pt x="614" y="68"/>
                  </a:cubicBezTo>
                  <a:cubicBezTo>
                    <a:pt x="614" y="68"/>
                    <a:pt x="614" y="68"/>
                    <a:pt x="614" y="68"/>
                  </a:cubicBezTo>
                  <a:close/>
                  <a:moveTo>
                    <a:pt x="600" y="65"/>
                  </a:moveTo>
                  <a:cubicBezTo>
                    <a:pt x="602" y="66"/>
                    <a:pt x="603" y="62"/>
                    <a:pt x="601" y="62"/>
                  </a:cubicBezTo>
                  <a:cubicBezTo>
                    <a:pt x="600" y="62"/>
                    <a:pt x="600" y="62"/>
                    <a:pt x="600" y="62"/>
                  </a:cubicBezTo>
                  <a:cubicBezTo>
                    <a:pt x="600" y="61"/>
                    <a:pt x="600" y="61"/>
                    <a:pt x="600" y="61"/>
                  </a:cubicBezTo>
                  <a:cubicBezTo>
                    <a:pt x="600" y="61"/>
                    <a:pt x="600" y="61"/>
                    <a:pt x="600" y="61"/>
                  </a:cubicBezTo>
                  <a:cubicBezTo>
                    <a:pt x="599" y="61"/>
                    <a:pt x="599" y="61"/>
                    <a:pt x="599" y="61"/>
                  </a:cubicBezTo>
                  <a:cubicBezTo>
                    <a:pt x="599" y="61"/>
                    <a:pt x="599" y="61"/>
                    <a:pt x="599" y="61"/>
                  </a:cubicBezTo>
                  <a:cubicBezTo>
                    <a:pt x="598" y="61"/>
                    <a:pt x="598" y="61"/>
                    <a:pt x="598" y="61"/>
                  </a:cubicBezTo>
                  <a:cubicBezTo>
                    <a:pt x="598" y="61"/>
                    <a:pt x="598" y="61"/>
                    <a:pt x="598" y="61"/>
                  </a:cubicBezTo>
                  <a:cubicBezTo>
                    <a:pt x="598" y="61"/>
                    <a:pt x="598" y="61"/>
                    <a:pt x="598" y="61"/>
                  </a:cubicBezTo>
                  <a:cubicBezTo>
                    <a:pt x="597" y="61"/>
                    <a:pt x="597" y="61"/>
                    <a:pt x="597" y="61"/>
                  </a:cubicBezTo>
                  <a:cubicBezTo>
                    <a:pt x="597" y="61"/>
                    <a:pt x="597" y="61"/>
                    <a:pt x="597" y="61"/>
                  </a:cubicBezTo>
                  <a:cubicBezTo>
                    <a:pt x="595" y="61"/>
                    <a:pt x="594" y="64"/>
                    <a:pt x="596" y="65"/>
                  </a:cubicBezTo>
                  <a:cubicBezTo>
                    <a:pt x="597" y="65"/>
                    <a:pt x="597" y="65"/>
                    <a:pt x="597" y="65"/>
                  </a:cubicBezTo>
                  <a:cubicBezTo>
                    <a:pt x="597" y="65"/>
                    <a:pt x="597" y="65"/>
                    <a:pt x="597" y="65"/>
                  </a:cubicBezTo>
                  <a:cubicBezTo>
                    <a:pt x="597" y="65"/>
                    <a:pt x="597" y="65"/>
                    <a:pt x="597" y="65"/>
                  </a:cubicBezTo>
                  <a:cubicBezTo>
                    <a:pt x="598" y="65"/>
                    <a:pt x="598" y="65"/>
                    <a:pt x="598" y="65"/>
                  </a:cubicBezTo>
                  <a:cubicBezTo>
                    <a:pt x="598" y="65"/>
                    <a:pt x="598" y="65"/>
                    <a:pt x="598" y="65"/>
                  </a:cubicBezTo>
                  <a:cubicBezTo>
                    <a:pt x="599" y="65"/>
                    <a:pt x="599" y="65"/>
                    <a:pt x="599" y="65"/>
                  </a:cubicBezTo>
                  <a:cubicBezTo>
                    <a:pt x="599" y="65"/>
                    <a:pt x="599" y="65"/>
                    <a:pt x="599" y="65"/>
                  </a:cubicBezTo>
                  <a:cubicBezTo>
                    <a:pt x="599" y="65"/>
                    <a:pt x="599" y="65"/>
                    <a:pt x="599" y="65"/>
                  </a:cubicBezTo>
                  <a:cubicBezTo>
                    <a:pt x="600" y="65"/>
                    <a:pt x="600" y="65"/>
                    <a:pt x="600" y="65"/>
                  </a:cubicBezTo>
                  <a:cubicBezTo>
                    <a:pt x="600" y="65"/>
                    <a:pt x="600" y="65"/>
                    <a:pt x="600" y="65"/>
                  </a:cubicBezTo>
                  <a:close/>
                  <a:moveTo>
                    <a:pt x="1280" y="319"/>
                  </a:moveTo>
                  <a:cubicBezTo>
                    <a:pt x="1306" y="303"/>
                    <a:pt x="1308" y="293"/>
                    <a:pt x="1309" y="271"/>
                  </a:cubicBezTo>
                  <a:cubicBezTo>
                    <a:pt x="1307" y="292"/>
                    <a:pt x="1297" y="306"/>
                    <a:pt x="1274" y="316"/>
                  </a:cubicBezTo>
                  <a:cubicBezTo>
                    <a:pt x="1274" y="316"/>
                    <a:pt x="1274" y="316"/>
                    <a:pt x="1274" y="316"/>
                  </a:cubicBezTo>
                  <a:cubicBezTo>
                    <a:pt x="1273" y="315"/>
                    <a:pt x="1272" y="315"/>
                    <a:pt x="1271" y="314"/>
                  </a:cubicBezTo>
                  <a:cubicBezTo>
                    <a:pt x="1264" y="312"/>
                    <a:pt x="1258" y="310"/>
                    <a:pt x="1252" y="310"/>
                  </a:cubicBezTo>
                  <a:cubicBezTo>
                    <a:pt x="1245" y="310"/>
                    <a:pt x="1235" y="312"/>
                    <a:pt x="1235" y="318"/>
                  </a:cubicBezTo>
                  <a:cubicBezTo>
                    <a:pt x="1235" y="324"/>
                    <a:pt x="1245" y="326"/>
                    <a:pt x="1252" y="326"/>
                  </a:cubicBezTo>
                  <a:cubicBezTo>
                    <a:pt x="1257" y="326"/>
                    <a:pt x="1264" y="325"/>
                    <a:pt x="1271" y="323"/>
                  </a:cubicBezTo>
                  <a:cubicBezTo>
                    <a:pt x="1271" y="323"/>
                    <a:pt x="1271" y="323"/>
                    <a:pt x="1271" y="323"/>
                  </a:cubicBezTo>
                  <a:cubicBezTo>
                    <a:pt x="1271" y="323"/>
                    <a:pt x="1271" y="323"/>
                    <a:pt x="1271" y="323"/>
                  </a:cubicBezTo>
                  <a:cubicBezTo>
                    <a:pt x="1271" y="323"/>
                    <a:pt x="1271" y="323"/>
                    <a:pt x="1271" y="323"/>
                  </a:cubicBezTo>
                  <a:cubicBezTo>
                    <a:pt x="1272" y="323"/>
                    <a:pt x="1273" y="322"/>
                    <a:pt x="1274" y="322"/>
                  </a:cubicBezTo>
                  <a:cubicBezTo>
                    <a:pt x="1296" y="332"/>
                    <a:pt x="1308" y="352"/>
                    <a:pt x="1309" y="371"/>
                  </a:cubicBezTo>
                  <a:cubicBezTo>
                    <a:pt x="1309" y="352"/>
                    <a:pt x="1304" y="334"/>
                    <a:pt x="1280" y="319"/>
                  </a:cubicBezTo>
                  <a:close/>
                  <a:moveTo>
                    <a:pt x="1321" y="331"/>
                  </a:moveTo>
                  <a:cubicBezTo>
                    <a:pt x="1319" y="331"/>
                    <a:pt x="1317" y="330"/>
                    <a:pt x="1315" y="330"/>
                  </a:cubicBezTo>
                  <a:cubicBezTo>
                    <a:pt x="1314" y="331"/>
                    <a:pt x="1312" y="332"/>
                    <a:pt x="1310" y="332"/>
                  </a:cubicBezTo>
                  <a:cubicBezTo>
                    <a:pt x="1306" y="332"/>
                    <a:pt x="1303" y="329"/>
                    <a:pt x="1301" y="327"/>
                  </a:cubicBezTo>
                  <a:cubicBezTo>
                    <a:pt x="1299" y="326"/>
                    <a:pt x="1297" y="327"/>
                    <a:pt x="1296" y="327"/>
                  </a:cubicBezTo>
                  <a:cubicBezTo>
                    <a:pt x="1298" y="326"/>
                    <a:pt x="1301" y="325"/>
                    <a:pt x="1303" y="325"/>
                  </a:cubicBezTo>
                  <a:cubicBezTo>
                    <a:pt x="1306" y="324"/>
                    <a:pt x="1308" y="330"/>
                    <a:pt x="1310" y="328"/>
                  </a:cubicBezTo>
                  <a:cubicBezTo>
                    <a:pt x="1310" y="328"/>
                    <a:pt x="1310" y="327"/>
                    <a:pt x="1311" y="327"/>
                  </a:cubicBezTo>
                  <a:cubicBezTo>
                    <a:pt x="1310" y="326"/>
                    <a:pt x="1309" y="325"/>
                    <a:pt x="1308" y="324"/>
                  </a:cubicBezTo>
                  <a:cubicBezTo>
                    <a:pt x="1307" y="324"/>
                    <a:pt x="1305" y="323"/>
                    <a:pt x="1303" y="321"/>
                  </a:cubicBezTo>
                  <a:cubicBezTo>
                    <a:pt x="1299" y="317"/>
                    <a:pt x="1291" y="320"/>
                    <a:pt x="1291" y="320"/>
                  </a:cubicBezTo>
                  <a:cubicBezTo>
                    <a:pt x="1291" y="320"/>
                    <a:pt x="1301" y="312"/>
                    <a:pt x="1306" y="316"/>
                  </a:cubicBezTo>
                  <a:cubicBezTo>
                    <a:pt x="1307" y="317"/>
                    <a:pt x="1308" y="318"/>
                    <a:pt x="1309" y="319"/>
                  </a:cubicBezTo>
                  <a:cubicBezTo>
                    <a:pt x="1310" y="317"/>
                    <a:pt x="1311" y="315"/>
                    <a:pt x="1312" y="314"/>
                  </a:cubicBezTo>
                  <a:cubicBezTo>
                    <a:pt x="1311" y="312"/>
                    <a:pt x="1308" y="314"/>
                    <a:pt x="1304" y="314"/>
                  </a:cubicBezTo>
                  <a:cubicBezTo>
                    <a:pt x="1299" y="313"/>
                    <a:pt x="1297" y="310"/>
                    <a:pt x="1297" y="310"/>
                  </a:cubicBezTo>
                  <a:cubicBezTo>
                    <a:pt x="1300" y="312"/>
                    <a:pt x="1302" y="311"/>
                    <a:pt x="1304" y="311"/>
                  </a:cubicBezTo>
                  <a:cubicBezTo>
                    <a:pt x="1305" y="311"/>
                    <a:pt x="1309" y="308"/>
                    <a:pt x="1313" y="309"/>
                  </a:cubicBezTo>
                  <a:cubicBezTo>
                    <a:pt x="1315" y="309"/>
                    <a:pt x="1315" y="310"/>
                    <a:pt x="1316" y="310"/>
                  </a:cubicBezTo>
                  <a:cubicBezTo>
                    <a:pt x="1317" y="309"/>
                    <a:pt x="1319" y="309"/>
                    <a:pt x="1321" y="308"/>
                  </a:cubicBezTo>
                  <a:cubicBezTo>
                    <a:pt x="1315" y="315"/>
                    <a:pt x="1316" y="323"/>
                    <a:pt x="1321" y="331"/>
                  </a:cubicBezTo>
                  <a:close/>
                  <a:moveTo>
                    <a:pt x="1372" y="305"/>
                  </a:moveTo>
                  <a:cubicBezTo>
                    <a:pt x="1373" y="305"/>
                    <a:pt x="1379" y="309"/>
                    <a:pt x="1381" y="316"/>
                  </a:cubicBezTo>
                  <a:cubicBezTo>
                    <a:pt x="1383" y="322"/>
                    <a:pt x="1385" y="330"/>
                    <a:pt x="1380" y="335"/>
                  </a:cubicBezTo>
                  <a:cubicBezTo>
                    <a:pt x="1376" y="338"/>
                    <a:pt x="1370" y="343"/>
                    <a:pt x="1358" y="342"/>
                  </a:cubicBezTo>
                  <a:cubicBezTo>
                    <a:pt x="1360" y="341"/>
                    <a:pt x="1368" y="331"/>
                    <a:pt x="1369" y="326"/>
                  </a:cubicBezTo>
                  <a:cubicBezTo>
                    <a:pt x="1372" y="317"/>
                    <a:pt x="1370" y="309"/>
                    <a:pt x="1364" y="303"/>
                  </a:cubicBezTo>
                  <a:cubicBezTo>
                    <a:pt x="1363" y="303"/>
                    <a:pt x="1364" y="303"/>
                    <a:pt x="1364" y="303"/>
                  </a:cubicBezTo>
                  <a:cubicBezTo>
                    <a:pt x="1367" y="304"/>
                    <a:pt x="1372" y="309"/>
                    <a:pt x="1373" y="308"/>
                  </a:cubicBezTo>
                  <a:cubicBezTo>
                    <a:pt x="1373" y="307"/>
                    <a:pt x="1372" y="306"/>
                    <a:pt x="1371" y="305"/>
                  </a:cubicBezTo>
                  <a:cubicBezTo>
                    <a:pt x="1369" y="304"/>
                    <a:pt x="1367" y="303"/>
                    <a:pt x="1365" y="301"/>
                  </a:cubicBezTo>
                  <a:cubicBezTo>
                    <a:pt x="1361" y="299"/>
                    <a:pt x="1353" y="296"/>
                    <a:pt x="1347" y="297"/>
                  </a:cubicBezTo>
                  <a:cubicBezTo>
                    <a:pt x="1339" y="298"/>
                    <a:pt x="1336" y="300"/>
                    <a:pt x="1332" y="304"/>
                  </a:cubicBezTo>
                  <a:cubicBezTo>
                    <a:pt x="1329" y="306"/>
                    <a:pt x="1327" y="310"/>
                    <a:pt x="1326" y="313"/>
                  </a:cubicBezTo>
                  <a:cubicBezTo>
                    <a:pt x="1320" y="321"/>
                    <a:pt x="1328" y="330"/>
                    <a:pt x="1333" y="334"/>
                  </a:cubicBezTo>
                  <a:cubicBezTo>
                    <a:pt x="1341" y="342"/>
                    <a:pt x="1350" y="344"/>
                    <a:pt x="1360" y="344"/>
                  </a:cubicBezTo>
                  <a:cubicBezTo>
                    <a:pt x="1360" y="344"/>
                    <a:pt x="1360" y="344"/>
                    <a:pt x="1360" y="344"/>
                  </a:cubicBezTo>
                  <a:cubicBezTo>
                    <a:pt x="1360" y="344"/>
                    <a:pt x="1360" y="344"/>
                    <a:pt x="1360" y="344"/>
                  </a:cubicBezTo>
                  <a:cubicBezTo>
                    <a:pt x="1343" y="348"/>
                    <a:pt x="1335" y="344"/>
                    <a:pt x="1321" y="326"/>
                  </a:cubicBezTo>
                  <a:cubicBezTo>
                    <a:pt x="1316" y="319"/>
                    <a:pt x="1319" y="312"/>
                    <a:pt x="1323" y="311"/>
                  </a:cubicBezTo>
                  <a:cubicBezTo>
                    <a:pt x="1322" y="305"/>
                    <a:pt x="1323" y="299"/>
                    <a:pt x="1327" y="295"/>
                  </a:cubicBezTo>
                  <a:cubicBezTo>
                    <a:pt x="1329" y="293"/>
                    <a:pt x="1337" y="286"/>
                    <a:pt x="1343" y="290"/>
                  </a:cubicBezTo>
                  <a:cubicBezTo>
                    <a:pt x="1346" y="283"/>
                    <a:pt x="1357" y="288"/>
                    <a:pt x="1362" y="292"/>
                  </a:cubicBezTo>
                  <a:cubicBezTo>
                    <a:pt x="1367" y="296"/>
                    <a:pt x="1372" y="304"/>
                    <a:pt x="1372" y="305"/>
                  </a:cubicBezTo>
                  <a:close/>
                  <a:moveTo>
                    <a:pt x="1334" y="342"/>
                  </a:moveTo>
                  <a:cubicBezTo>
                    <a:pt x="1339" y="347"/>
                    <a:pt x="1351" y="351"/>
                    <a:pt x="1364" y="344"/>
                  </a:cubicBezTo>
                  <a:cubicBezTo>
                    <a:pt x="1368" y="345"/>
                    <a:pt x="1373" y="342"/>
                    <a:pt x="1377" y="340"/>
                  </a:cubicBezTo>
                  <a:cubicBezTo>
                    <a:pt x="1372" y="345"/>
                    <a:pt x="1368" y="348"/>
                    <a:pt x="1366" y="346"/>
                  </a:cubicBezTo>
                  <a:cubicBezTo>
                    <a:pt x="1363" y="348"/>
                    <a:pt x="1362" y="355"/>
                    <a:pt x="1354" y="357"/>
                  </a:cubicBezTo>
                  <a:cubicBezTo>
                    <a:pt x="1346" y="360"/>
                    <a:pt x="1339" y="360"/>
                    <a:pt x="1332" y="353"/>
                  </a:cubicBezTo>
                  <a:cubicBezTo>
                    <a:pt x="1324" y="346"/>
                    <a:pt x="1321" y="339"/>
                    <a:pt x="1323" y="332"/>
                  </a:cubicBezTo>
                  <a:cubicBezTo>
                    <a:pt x="1327" y="336"/>
                    <a:pt x="1329" y="339"/>
                    <a:pt x="1334" y="342"/>
                  </a:cubicBezTo>
                  <a:close/>
                  <a:moveTo>
                    <a:pt x="1338" y="335"/>
                  </a:moveTo>
                  <a:cubicBezTo>
                    <a:pt x="1335" y="331"/>
                    <a:pt x="1335" y="322"/>
                    <a:pt x="1335" y="319"/>
                  </a:cubicBezTo>
                  <a:cubicBezTo>
                    <a:pt x="1336" y="318"/>
                    <a:pt x="1337" y="316"/>
                    <a:pt x="1338" y="315"/>
                  </a:cubicBezTo>
                  <a:cubicBezTo>
                    <a:pt x="1342" y="310"/>
                    <a:pt x="1346" y="309"/>
                    <a:pt x="1351" y="307"/>
                  </a:cubicBezTo>
                  <a:cubicBezTo>
                    <a:pt x="1355" y="306"/>
                    <a:pt x="1359" y="305"/>
                    <a:pt x="1363" y="305"/>
                  </a:cubicBezTo>
                  <a:cubicBezTo>
                    <a:pt x="1365" y="306"/>
                    <a:pt x="1368" y="311"/>
                    <a:pt x="1367" y="313"/>
                  </a:cubicBezTo>
                  <a:cubicBezTo>
                    <a:pt x="1366" y="323"/>
                    <a:pt x="1357" y="328"/>
                    <a:pt x="1355" y="328"/>
                  </a:cubicBezTo>
                  <a:cubicBezTo>
                    <a:pt x="1354" y="328"/>
                    <a:pt x="1353" y="329"/>
                    <a:pt x="1352" y="329"/>
                  </a:cubicBezTo>
                  <a:cubicBezTo>
                    <a:pt x="1350" y="328"/>
                    <a:pt x="1350" y="325"/>
                    <a:pt x="1350" y="324"/>
                  </a:cubicBezTo>
                  <a:cubicBezTo>
                    <a:pt x="1355" y="325"/>
                    <a:pt x="1360" y="322"/>
                    <a:pt x="1363" y="318"/>
                  </a:cubicBezTo>
                  <a:cubicBezTo>
                    <a:pt x="1364" y="317"/>
                    <a:pt x="1363" y="317"/>
                    <a:pt x="1363" y="316"/>
                  </a:cubicBezTo>
                  <a:cubicBezTo>
                    <a:pt x="1362" y="316"/>
                    <a:pt x="1355" y="311"/>
                    <a:pt x="1352" y="311"/>
                  </a:cubicBezTo>
                  <a:cubicBezTo>
                    <a:pt x="1346" y="311"/>
                    <a:pt x="1345" y="328"/>
                    <a:pt x="1352" y="331"/>
                  </a:cubicBezTo>
                  <a:cubicBezTo>
                    <a:pt x="1357" y="333"/>
                    <a:pt x="1366" y="323"/>
                    <a:pt x="1368" y="317"/>
                  </a:cubicBezTo>
                  <a:cubicBezTo>
                    <a:pt x="1370" y="323"/>
                    <a:pt x="1363" y="335"/>
                    <a:pt x="1356" y="340"/>
                  </a:cubicBezTo>
                  <a:cubicBezTo>
                    <a:pt x="1352" y="342"/>
                    <a:pt x="1340" y="338"/>
                    <a:pt x="1338" y="335"/>
                  </a:cubicBezTo>
                  <a:close/>
                  <a:moveTo>
                    <a:pt x="1336" y="314"/>
                  </a:moveTo>
                  <a:cubicBezTo>
                    <a:pt x="1337" y="309"/>
                    <a:pt x="1343" y="301"/>
                    <a:pt x="1348" y="299"/>
                  </a:cubicBezTo>
                  <a:cubicBezTo>
                    <a:pt x="1352" y="299"/>
                    <a:pt x="1356" y="301"/>
                    <a:pt x="1359" y="301"/>
                  </a:cubicBezTo>
                  <a:cubicBezTo>
                    <a:pt x="1359" y="302"/>
                    <a:pt x="1361" y="303"/>
                    <a:pt x="1361" y="303"/>
                  </a:cubicBezTo>
                  <a:cubicBezTo>
                    <a:pt x="1360" y="303"/>
                    <a:pt x="1359" y="304"/>
                    <a:pt x="1358" y="304"/>
                  </a:cubicBezTo>
                  <a:cubicBezTo>
                    <a:pt x="1356" y="304"/>
                    <a:pt x="1351" y="305"/>
                    <a:pt x="1349" y="306"/>
                  </a:cubicBezTo>
                  <a:cubicBezTo>
                    <a:pt x="1343" y="307"/>
                    <a:pt x="1339" y="310"/>
                    <a:pt x="1336" y="314"/>
                  </a:cubicBezTo>
                  <a:close/>
                  <a:moveTo>
                    <a:pt x="1350" y="322"/>
                  </a:moveTo>
                  <a:cubicBezTo>
                    <a:pt x="1350" y="322"/>
                    <a:pt x="1350" y="322"/>
                    <a:pt x="1350" y="322"/>
                  </a:cubicBezTo>
                  <a:cubicBezTo>
                    <a:pt x="1349" y="315"/>
                    <a:pt x="1350" y="313"/>
                    <a:pt x="1353" y="313"/>
                  </a:cubicBezTo>
                  <a:cubicBezTo>
                    <a:pt x="1355" y="313"/>
                    <a:pt x="1361" y="317"/>
                    <a:pt x="1361" y="317"/>
                  </a:cubicBezTo>
                  <a:cubicBezTo>
                    <a:pt x="1359" y="320"/>
                    <a:pt x="1353" y="322"/>
                    <a:pt x="1350" y="322"/>
                  </a:cubicBezTo>
                  <a:close/>
                  <a:moveTo>
                    <a:pt x="1328" y="313"/>
                  </a:moveTo>
                  <a:cubicBezTo>
                    <a:pt x="1331" y="305"/>
                    <a:pt x="1339" y="299"/>
                    <a:pt x="1344" y="299"/>
                  </a:cubicBezTo>
                  <a:cubicBezTo>
                    <a:pt x="1343" y="299"/>
                    <a:pt x="1341" y="302"/>
                    <a:pt x="1340" y="303"/>
                  </a:cubicBezTo>
                  <a:cubicBezTo>
                    <a:pt x="1336" y="307"/>
                    <a:pt x="1334" y="313"/>
                    <a:pt x="1333" y="316"/>
                  </a:cubicBezTo>
                  <a:cubicBezTo>
                    <a:pt x="1333" y="320"/>
                    <a:pt x="1332" y="328"/>
                    <a:pt x="1334" y="332"/>
                  </a:cubicBezTo>
                  <a:cubicBezTo>
                    <a:pt x="1328" y="328"/>
                    <a:pt x="1324" y="321"/>
                    <a:pt x="1328" y="313"/>
                  </a:cubicBezTo>
                  <a:close/>
                  <a:moveTo>
                    <a:pt x="1315" y="376"/>
                  </a:moveTo>
                  <a:cubicBezTo>
                    <a:pt x="1325" y="375"/>
                    <a:pt x="1335" y="384"/>
                    <a:pt x="1338" y="398"/>
                  </a:cubicBezTo>
                  <a:cubicBezTo>
                    <a:pt x="1341" y="411"/>
                    <a:pt x="1337" y="421"/>
                    <a:pt x="1327" y="429"/>
                  </a:cubicBezTo>
                  <a:cubicBezTo>
                    <a:pt x="1325" y="430"/>
                    <a:pt x="1325" y="434"/>
                    <a:pt x="1325" y="434"/>
                  </a:cubicBezTo>
                  <a:cubicBezTo>
                    <a:pt x="1324" y="431"/>
                    <a:pt x="1322" y="429"/>
                    <a:pt x="1319" y="428"/>
                  </a:cubicBezTo>
                  <a:cubicBezTo>
                    <a:pt x="1309" y="427"/>
                    <a:pt x="1302" y="417"/>
                    <a:pt x="1300" y="407"/>
                  </a:cubicBezTo>
                  <a:cubicBezTo>
                    <a:pt x="1297" y="394"/>
                    <a:pt x="1301" y="381"/>
                    <a:pt x="1310" y="377"/>
                  </a:cubicBezTo>
                  <a:cubicBezTo>
                    <a:pt x="1310" y="378"/>
                    <a:pt x="1311" y="380"/>
                    <a:pt x="1312" y="382"/>
                  </a:cubicBezTo>
                  <a:cubicBezTo>
                    <a:pt x="1314" y="390"/>
                    <a:pt x="1309" y="402"/>
                    <a:pt x="1303" y="408"/>
                  </a:cubicBezTo>
                  <a:cubicBezTo>
                    <a:pt x="1312" y="400"/>
                    <a:pt x="1314" y="392"/>
                    <a:pt x="1314" y="388"/>
                  </a:cubicBezTo>
                  <a:cubicBezTo>
                    <a:pt x="1318" y="397"/>
                    <a:pt x="1320" y="405"/>
                    <a:pt x="1312" y="415"/>
                  </a:cubicBezTo>
                  <a:cubicBezTo>
                    <a:pt x="1318" y="409"/>
                    <a:pt x="1319" y="404"/>
                    <a:pt x="1319" y="401"/>
                  </a:cubicBezTo>
                  <a:cubicBezTo>
                    <a:pt x="1320" y="403"/>
                    <a:pt x="1320" y="406"/>
                    <a:pt x="1321" y="408"/>
                  </a:cubicBezTo>
                  <a:cubicBezTo>
                    <a:pt x="1321" y="409"/>
                    <a:pt x="1321" y="410"/>
                    <a:pt x="1322" y="411"/>
                  </a:cubicBezTo>
                  <a:cubicBezTo>
                    <a:pt x="1321" y="415"/>
                    <a:pt x="1319" y="419"/>
                    <a:pt x="1317" y="422"/>
                  </a:cubicBezTo>
                  <a:cubicBezTo>
                    <a:pt x="1320" y="419"/>
                    <a:pt x="1321" y="416"/>
                    <a:pt x="1322" y="414"/>
                  </a:cubicBezTo>
                  <a:cubicBezTo>
                    <a:pt x="1324" y="424"/>
                    <a:pt x="1325" y="430"/>
                    <a:pt x="1325" y="430"/>
                  </a:cubicBezTo>
                  <a:cubicBezTo>
                    <a:pt x="1325" y="430"/>
                    <a:pt x="1324" y="416"/>
                    <a:pt x="1323" y="407"/>
                  </a:cubicBezTo>
                  <a:cubicBezTo>
                    <a:pt x="1325" y="409"/>
                    <a:pt x="1328" y="413"/>
                    <a:pt x="1333" y="414"/>
                  </a:cubicBezTo>
                  <a:cubicBezTo>
                    <a:pt x="1322" y="409"/>
                    <a:pt x="1321" y="396"/>
                    <a:pt x="1318" y="385"/>
                  </a:cubicBezTo>
                  <a:cubicBezTo>
                    <a:pt x="1320" y="388"/>
                    <a:pt x="1325" y="392"/>
                    <a:pt x="1335" y="392"/>
                  </a:cubicBezTo>
                  <a:cubicBezTo>
                    <a:pt x="1327" y="391"/>
                    <a:pt x="1318" y="386"/>
                    <a:pt x="1316" y="378"/>
                  </a:cubicBezTo>
                  <a:cubicBezTo>
                    <a:pt x="1315" y="376"/>
                    <a:pt x="1315" y="376"/>
                    <a:pt x="1315" y="376"/>
                  </a:cubicBezTo>
                  <a:close/>
                  <a:moveTo>
                    <a:pt x="1308" y="371"/>
                  </a:moveTo>
                  <a:cubicBezTo>
                    <a:pt x="1307" y="378"/>
                    <a:pt x="1300" y="383"/>
                    <a:pt x="1291" y="384"/>
                  </a:cubicBezTo>
                  <a:cubicBezTo>
                    <a:pt x="1281" y="384"/>
                    <a:pt x="1275" y="380"/>
                    <a:pt x="1272" y="373"/>
                  </a:cubicBezTo>
                  <a:cubicBezTo>
                    <a:pt x="1271" y="371"/>
                    <a:pt x="1268" y="371"/>
                    <a:pt x="1268" y="371"/>
                  </a:cubicBezTo>
                  <a:cubicBezTo>
                    <a:pt x="1270" y="371"/>
                    <a:pt x="1272" y="369"/>
                    <a:pt x="1273" y="368"/>
                  </a:cubicBezTo>
                  <a:cubicBezTo>
                    <a:pt x="1275" y="361"/>
                    <a:pt x="1282" y="358"/>
                    <a:pt x="1290" y="357"/>
                  </a:cubicBezTo>
                  <a:cubicBezTo>
                    <a:pt x="1299" y="357"/>
                    <a:pt x="1306" y="362"/>
                    <a:pt x="1308" y="368"/>
                  </a:cubicBezTo>
                  <a:cubicBezTo>
                    <a:pt x="1307" y="368"/>
                    <a:pt x="1306" y="368"/>
                    <a:pt x="1304" y="369"/>
                  </a:cubicBezTo>
                  <a:cubicBezTo>
                    <a:pt x="1299" y="369"/>
                    <a:pt x="1291" y="364"/>
                    <a:pt x="1288" y="359"/>
                  </a:cubicBezTo>
                  <a:cubicBezTo>
                    <a:pt x="1293" y="367"/>
                    <a:pt x="1297" y="369"/>
                    <a:pt x="1300" y="370"/>
                  </a:cubicBezTo>
                  <a:cubicBezTo>
                    <a:pt x="1294" y="371"/>
                    <a:pt x="1288" y="371"/>
                    <a:pt x="1283" y="365"/>
                  </a:cubicBezTo>
                  <a:cubicBezTo>
                    <a:pt x="1286" y="369"/>
                    <a:pt x="1289" y="370"/>
                    <a:pt x="1291" y="371"/>
                  </a:cubicBezTo>
                  <a:cubicBezTo>
                    <a:pt x="1289" y="371"/>
                    <a:pt x="1288" y="371"/>
                    <a:pt x="1286" y="371"/>
                  </a:cubicBezTo>
                  <a:cubicBezTo>
                    <a:pt x="1285" y="371"/>
                    <a:pt x="1285" y="371"/>
                    <a:pt x="1284" y="371"/>
                  </a:cubicBezTo>
                  <a:cubicBezTo>
                    <a:pt x="1281" y="371"/>
                    <a:pt x="1279" y="369"/>
                    <a:pt x="1277" y="367"/>
                  </a:cubicBezTo>
                  <a:cubicBezTo>
                    <a:pt x="1279" y="369"/>
                    <a:pt x="1280" y="371"/>
                    <a:pt x="1282" y="371"/>
                  </a:cubicBezTo>
                  <a:cubicBezTo>
                    <a:pt x="1275" y="371"/>
                    <a:pt x="1271" y="371"/>
                    <a:pt x="1271" y="371"/>
                  </a:cubicBezTo>
                  <a:cubicBezTo>
                    <a:pt x="1271" y="371"/>
                    <a:pt x="1281" y="373"/>
                    <a:pt x="1287" y="373"/>
                  </a:cubicBezTo>
                  <a:cubicBezTo>
                    <a:pt x="1285" y="374"/>
                    <a:pt x="1282" y="375"/>
                    <a:pt x="1281" y="379"/>
                  </a:cubicBezTo>
                  <a:cubicBezTo>
                    <a:pt x="1285" y="372"/>
                    <a:pt x="1294" y="373"/>
                    <a:pt x="1301" y="372"/>
                  </a:cubicBezTo>
                  <a:cubicBezTo>
                    <a:pt x="1299" y="373"/>
                    <a:pt x="1296" y="376"/>
                    <a:pt x="1295" y="382"/>
                  </a:cubicBezTo>
                  <a:cubicBezTo>
                    <a:pt x="1296" y="377"/>
                    <a:pt x="1301" y="372"/>
                    <a:pt x="1306" y="372"/>
                  </a:cubicBezTo>
                  <a:cubicBezTo>
                    <a:pt x="1308" y="371"/>
                    <a:pt x="1308" y="371"/>
                    <a:pt x="1308" y="371"/>
                  </a:cubicBezTo>
                  <a:close/>
                  <a:moveTo>
                    <a:pt x="1314" y="370"/>
                  </a:moveTo>
                  <a:cubicBezTo>
                    <a:pt x="1316" y="374"/>
                    <a:pt x="1320" y="376"/>
                    <a:pt x="1326" y="375"/>
                  </a:cubicBezTo>
                  <a:cubicBezTo>
                    <a:pt x="1331" y="375"/>
                    <a:pt x="1334" y="371"/>
                    <a:pt x="1335" y="367"/>
                  </a:cubicBezTo>
                  <a:cubicBezTo>
                    <a:pt x="1336" y="366"/>
                    <a:pt x="1337" y="365"/>
                    <a:pt x="1337" y="365"/>
                  </a:cubicBezTo>
                  <a:cubicBezTo>
                    <a:pt x="1336" y="365"/>
                    <a:pt x="1335" y="365"/>
                    <a:pt x="1334" y="364"/>
                  </a:cubicBezTo>
                  <a:cubicBezTo>
                    <a:pt x="1332" y="361"/>
                    <a:pt x="1327" y="359"/>
                    <a:pt x="1323" y="360"/>
                  </a:cubicBezTo>
                  <a:cubicBezTo>
                    <a:pt x="1318" y="361"/>
                    <a:pt x="1314" y="364"/>
                    <a:pt x="1314" y="368"/>
                  </a:cubicBezTo>
                  <a:cubicBezTo>
                    <a:pt x="1315" y="368"/>
                    <a:pt x="1315" y="368"/>
                    <a:pt x="1316" y="368"/>
                  </a:cubicBezTo>
                  <a:cubicBezTo>
                    <a:pt x="1319" y="368"/>
                    <a:pt x="1323" y="364"/>
                    <a:pt x="1324" y="361"/>
                  </a:cubicBezTo>
                  <a:cubicBezTo>
                    <a:pt x="1323" y="366"/>
                    <a:pt x="1320" y="368"/>
                    <a:pt x="1319" y="368"/>
                  </a:cubicBezTo>
                  <a:cubicBezTo>
                    <a:pt x="1323" y="368"/>
                    <a:pt x="1326" y="368"/>
                    <a:pt x="1328" y="364"/>
                  </a:cubicBezTo>
                  <a:cubicBezTo>
                    <a:pt x="1327" y="366"/>
                    <a:pt x="1325" y="367"/>
                    <a:pt x="1324" y="368"/>
                  </a:cubicBezTo>
                  <a:cubicBezTo>
                    <a:pt x="1325" y="368"/>
                    <a:pt x="1326" y="368"/>
                    <a:pt x="1327" y="368"/>
                  </a:cubicBezTo>
                  <a:cubicBezTo>
                    <a:pt x="1327" y="368"/>
                    <a:pt x="1328" y="368"/>
                    <a:pt x="1328" y="367"/>
                  </a:cubicBezTo>
                  <a:cubicBezTo>
                    <a:pt x="1330" y="367"/>
                    <a:pt x="1331" y="365"/>
                    <a:pt x="1331" y="364"/>
                  </a:cubicBezTo>
                  <a:cubicBezTo>
                    <a:pt x="1331" y="366"/>
                    <a:pt x="1330" y="367"/>
                    <a:pt x="1329" y="367"/>
                  </a:cubicBezTo>
                  <a:cubicBezTo>
                    <a:pt x="1333" y="366"/>
                    <a:pt x="1336" y="366"/>
                    <a:pt x="1336" y="366"/>
                  </a:cubicBezTo>
                  <a:cubicBezTo>
                    <a:pt x="1336" y="366"/>
                    <a:pt x="1330" y="368"/>
                    <a:pt x="1327" y="369"/>
                  </a:cubicBezTo>
                  <a:cubicBezTo>
                    <a:pt x="1328" y="369"/>
                    <a:pt x="1330" y="370"/>
                    <a:pt x="1331" y="371"/>
                  </a:cubicBezTo>
                  <a:cubicBezTo>
                    <a:pt x="1327" y="368"/>
                    <a:pt x="1323" y="369"/>
                    <a:pt x="1318" y="370"/>
                  </a:cubicBezTo>
                  <a:cubicBezTo>
                    <a:pt x="1320" y="370"/>
                    <a:pt x="1322" y="372"/>
                    <a:pt x="1323" y="375"/>
                  </a:cubicBezTo>
                  <a:cubicBezTo>
                    <a:pt x="1322" y="372"/>
                    <a:pt x="1318" y="370"/>
                    <a:pt x="1315" y="370"/>
                  </a:cubicBezTo>
                  <a:cubicBezTo>
                    <a:pt x="1314" y="370"/>
                    <a:pt x="1314" y="370"/>
                    <a:pt x="1314" y="370"/>
                  </a:cubicBezTo>
                  <a:close/>
                  <a:moveTo>
                    <a:pt x="1315" y="265"/>
                  </a:moveTo>
                  <a:cubicBezTo>
                    <a:pt x="1325" y="266"/>
                    <a:pt x="1335" y="257"/>
                    <a:pt x="1338" y="243"/>
                  </a:cubicBezTo>
                  <a:cubicBezTo>
                    <a:pt x="1341" y="230"/>
                    <a:pt x="1337" y="220"/>
                    <a:pt x="1327" y="212"/>
                  </a:cubicBezTo>
                  <a:cubicBezTo>
                    <a:pt x="1325" y="211"/>
                    <a:pt x="1325" y="207"/>
                    <a:pt x="1325" y="207"/>
                  </a:cubicBezTo>
                  <a:cubicBezTo>
                    <a:pt x="1324" y="210"/>
                    <a:pt x="1322" y="212"/>
                    <a:pt x="1319" y="213"/>
                  </a:cubicBezTo>
                  <a:cubicBezTo>
                    <a:pt x="1309" y="214"/>
                    <a:pt x="1302" y="224"/>
                    <a:pt x="1300" y="234"/>
                  </a:cubicBezTo>
                  <a:cubicBezTo>
                    <a:pt x="1297" y="247"/>
                    <a:pt x="1301" y="260"/>
                    <a:pt x="1310" y="264"/>
                  </a:cubicBezTo>
                  <a:cubicBezTo>
                    <a:pt x="1310" y="263"/>
                    <a:pt x="1311" y="261"/>
                    <a:pt x="1312" y="259"/>
                  </a:cubicBezTo>
                  <a:cubicBezTo>
                    <a:pt x="1314" y="251"/>
                    <a:pt x="1309" y="239"/>
                    <a:pt x="1303" y="233"/>
                  </a:cubicBezTo>
                  <a:cubicBezTo>
                    <a:pt x="1312" y="241"/>
                    <a:pt x="1314" y="249"/>
                    <a:pt x="1314" y="253"/>
                  </a:cubicBezTo>
                  <a:cubicBezTo>
                    <a:pt x="1318" y="244"/>
                    <a:pt x="1320" y="236"/>
                    <a:pt x="1312" y="226"/>
                  </a:cubicBezTo>
                  <a:cubicBezTo>
                    <a:pt x="1318" y="232"/>
                    <a:pt x="1319" y="237"/>
                    <a:pt x="1319" y="240"/>
                  </a:cubicBezTo>
                  <a:cubicBezTo>
                    <a:pt x="1320" y="238"/>
                    <a:pt x="1320" y="236"/>
                    <a:pt x="1321" y="234"/>
                  </a:cubicBezTo>
                  <a:cubicBezTo>
                    <a:pt x="1321" y="232"/>
                    <a:pt x="1321" y="231"/>
                    <a:pt x="1322" y="230"/>
                  </a:cubicBezTo>
                  <a:cubicBezTo>
                    <a:pt x="1321" y="226"/>
                    <a:pt x="1319" y="222"/>
                    <a:pt x="1317" y="219"/>
                  </a:cubicBezTo>
                  <a:cubicBezTo>
                    <a:pt x="1320" y="222"/>
                    <a:pt x="1321" y="225"/>
                    <a:pt x="1322" y="227"/>
                  </a:cubicBezTo>
                  <a:cubicBezTo>
                    <a:pt x="1324" y="217"/>
                    <a:pt x="1325" y="211"/>
                    <a:pt x="1325" y="211"/>
                  </a:cubicBezTo>
                  <a:cubicBezTo>
                    <a:pt x="1325" y="211"/>
                    <a:pt x="1324" y="226"/>
                    <a:pt x="1323" y="235"/>
                  </a:cubicBezTo>
                  <a:cubicBezTo>
                    <a:pt x="1325" y="232"/>
                    <a:pt x="1328" y="229"/>
                    <a:pt x="1333" y="227"/>
                  </a:cubicBezTo>
                  <a:cubicBezTo>
                    <a:pt x="1322" y="232"/>
                    <a:pt x="1321" y="245"/>
                    <a:pt x="1318" y="256"/>
                  </a:cubicBezTo>
                  <a:cubicBezTo>
                    <a:pt x="1320" y="253"/>
                    <a:pt x="1325" y="250"/>
                    <a:pt x="1335" y="249"/>
                  </a:cubicBezTo>
                  <a:cubicBezTo>
                    <a:pt x="1327" y="250"/>
                    <a:pt x="1318" y="255"/>
                    <a:pt x="1316" y="263"/>
                  </a:cubicBezTo>
                  <a:cubicBezTo>
                    <a:pt x="1315" y="265"/>
                    <a:pt x="1315" y="265"/>
                    <a:pt x="1315" y="265"/>
                  </a:cubicBezTo>
                  <a:close/>
                  <a:moveTo>
                    <a:pt x="1308" y="270"/>
                  </a:moveTo>
                  <a:cubicBezTo>
                    <a:pt x="1307" y="263"/>
                    <a:pt x="1300" y="258"/>
                    <a:pt x="1291" y="257"/>
                  </a:cubicBezTo>
                  <a:cubicBezTo>
                    <a:pt x="1281" y="257"/>
                    <a:pt x="1275" y="261"/>
                    <a:pt x="1272" y="269"/>
                  </a:cubicBezTo>
                  <a:cubicBezTo>
                    <a:pt x="1271" y="270"/>
                    <a:pt x="1268" y="271"/>
                    <a:pt x="1268" y="271"/>
                  </a:cubicBezTo>
                  <a:cubicBezTo>
                    <a:pt x="1270" y="271"/>
                    <a:pt x="1272" y="272"/>
                    <a:pt x="1273" y="274"/>
                  </a:cubicBezTo>
                  <a:cubicBezTo>
                    <a:pt x="1275" y="280"/>
                    <a:pt x="1282" y="283"/>
                    <a:pt x="1290" y="284"/>
                  </a:cubicBezTo>
                  <a:cubicBezTo>
                    <a:pt x="1299" y="284"/>
                    <a:pt x="1306" y="280"/>
                    <a:pt x="1308" y="273"/>
                  </a:cubicBezTo>
                  <a:cubicBezTo>
                    <a:pt x="1307" y="273"/>
                    <a:pt x="1306" y="273"/>
                    <a:pt x="1304" y="272"/>
                  </a:cubicBezTo>
                  <a:cubicBezTo>
                    <a:pt x="1299" y="272"/>
                    <a:pt x="1291" y="277"/>
                    <a:pt x="1288" y="282"/>
                  </a:cubicBezTo>
                  <a:cubicBezTo>
                    <a:pt x="1293" y="274"/>
                    <a:pt x="1297" y="272"/>
                    <a:pt x="1300" y="272"/>
                  </a:cubicBezTo>
                  <a:cubicBezTo>
                    <a:pt x="1294" y="270"/>
                    <a:pt x="1288" y="270"/>
                    <a:pt x="1283" y="276"/>
                  </a:cubicBezTo>
                  <a:cubicBezTo>
                    <a:pt x="1286" y="272"/>
                    <a:pt x="1289" y="271"/>
                    <a:pt x="1291" y="270"/>
                  </a:cubicBezTo>
                  <a:cubicBezTo>
                    <a:pt x="1289" y="270"/>
                    <a:pt x="1288" y="270"/>
                    <a:pt x="1286" y="270"/>
                  </a:cubicBezTo>
                  <a:cubicBezTo>
                    <a:pt x="1285" y="270"/>
                    <a:pt x="1285" y="270"/>
                    <a:pt x="1284" y="270"/>
                  </a:cubicBezTo>
                  <a:cubicBezTo>
                    <a:pt x="1281" y="271"/>
                    <a:pt x="1279" y="273"/>
                    <a:pt x="1277" y="275"/>
                  </a:cubicBezTo>
                  <a:cubicBezTo>
                    <a:pt x="1279" y="272"/>
                    <a:pt x="1280" y="271"/>
                    <a:pt x="1282" y="270"/>
                  </a:cubicBezTo>
                  <a:cubicBezTo>
                    <a:pt x="1275" y="270"/>
                    <a:pt x="1271" y="270"/>
                    <a:pt x="1271" y="270"/>
                  </a:cubicBezTo>
                  <a:cubicBezTo>
                    <a:pt x="1271" y="270"/>
                    <a:pt x="1281" y="269"/>
                    <a:pt x="1287" y="268"/>
                  </a:cubicBezTo>
                  <a:cubicBezTo>
                    <a:pt x="1285" y="268"/>
                    <a:pt x="1282" y="266"/>
                    <a:pt x="1281" y="262"/>
                  </a:cubicBezTo>
                  <a:cubicBezTo>
                    <a:pt x="1285" y="269"/>
                    <a:pt x="1294" y="268"/>
                    <a:pt x="1301" y="269"/>
                  </a:cubicBezTo>
                  <a:cubicBezTo>
                    <a:pt x="1299" y="268"/>
                    <a:pt x="1296" y="265"/>
                    <a:pt x="1295" y="259"/>
                  </a:cubicBezTo>
                  <a:cubicBezTo>
                    <a:pt x="1296" y="264"/>
                    <a:pt x="1301" y="269"/>
                    <a:pt x="1306" y="270"/>
                  </a:cubicBezTo>
                  <a:cubicBezTo>
                    <a:pt x="1308" y="270"/>
                    <a:pt x="1308" y="270"/>
                    <a:pt x="1308" y="270"/>
                  </a:cubicBezTo>
                  <a:close/>
                  <a:moveTo>
                    <a:pt x="1314" y="271"/>
                  </a:moveTo>
                  <a:cubicBezTo>
                    <a:pt x="1316" y="267"/>
                    <a:pt x="1320" y="265"/>
                    <a:pt x="1326" y="266"/>
                  </a:cubicBezTo>
                  <a:cubicBezTo>
                    <a:pt x="1331" y="267"/>
                    <a:pt x="1334" y="270"/>
                    <a:pt x="1335" y="274"/>
                  </a:cubicBezTo>
                  <a:cubicBezTo>
                    <a:pt x="1336" y="275"/>
                    <a:pt x="1337" y="276"/>
                    <a:pt x="1337" y="276"/>
                  </a:cubicBezTo>
                  <a:cubicBezTo>
                    <a:pt x="1336" y="276"/>
                    <a:pt x="1335" y="276"/>
                    <a:pt x="1334" y="277"/>
                  </a:cubicBezTo>
                  <a:cubicBezTo>
                    <a:pt x="1332" y="281"/>
                    <a:pt x="1327" y="282"/>
                    <a:pt x="1323" y="281"/>
                  </a:cubicBezTo>
                  <a:cubicBezTo>
                    <a:pt x="1318" y="280"/>
                    <a:pt x="1314" y="277"/>
                    <a:pt x="1314" y="273"/>
                  </a:cubicBezTo>
                  <a:cubicBezTo>
                    <a:pt x="1315" y="273"/>
                    <a:pt x="1315" y="273"/>
                    <a:pt x="1316" y="273"/>
                  </a:cubicBezTo>
                  <a:cubicBezTo>
                    <a:pt x="1319" y="274"/>
                    <a:pt x="1323" y="277"/>
                    <a:pt x="1324" y="280"/>
                  </a:cubicBezTo>
                  <a:cubicBezTo>
                    <a:pt x="1323" y="275"/>
                    <a:pt x="1320" y="274"/>
                    <a:pt x="1319" y="273"/>
                  </a:cubicBezTo>
                  <a:cubicBezTo>
                    <a:pt x="1323" y="273"/>
                    <a:pt x="1326" y="273"/>
                    <a:pt x="1328" y="278"/>
                  </a:cubicBezTo>
                  <a:cubicBezTo>
                    <a:pt x="1327" y="275"/>
                    <a:pt x="1325" y="274"/>
                    <a:pt x="1324" y="273"/>
                  </a:cubicBezTo>
                  <a:cubicBezTo>
                    <a:pt x="1325" y="273"/>
                    <a:pt x="1326" y="273"/>
                    <a:pt x="1327" y="273"/>
                  </a:cubicBezTo>
                  <a:cubicBezTo>
                    <a:pt x="1327" y="274"/>
                    <a:pt x="1328" y="274"/>
                    <a:pt x="1328" y="274"/>
                  </a:cubicBezTo>
                  <a:cubicBezTo>
                    <a:pt x="1330" y="274"/>
                    <a:pt x="1331" y="276"/>
                    <a:pt x="1331" y="277"/>
                  </a:cubicBezTo>
                  <a:cubicBezTo>
                    <a:pt x="1331" y="276"/>
                    <a:pt x="1330" y="275"/>
                    <a:pt x="1329" y="274"/>
                  </a:cubicBezTo>
                  <a:cubicBezTo>
                    <a:pt x="1333" y="275"/>
                    <a:pt x="1336" y="275"/>
                    <a:pt x="1336" y="275"/>
                  </a:cubicBezTo>
                  <a:cubicBezTo>
                    <a:pt x="1336" y="275"/>
                    <a:pt x="1330" y="273"/>
                    <a:pt x="1327" y="273"/>
                  </a:cubicBezTo>
                  <a:cubicBezTo>
                    <a:pt x="1328" y="272"/>
                    <a:pt x="1330" y="272"/>
                    <a:pt x="1331" y="270"/>
                  </a:cubicBezTo>
                  <a:cubicBezTo>
                    <a:pt x="1327" y="273"/>
                    <a:pt x="1323" y="272"/>
                    <a:pt x="1318" y="271"/>
                  </a:cubicBezTo>
                  <a:cubicBezTo>
                    <a:pt x="1320" y="271"/>
                    <a:pt x="1322" y="270"/>
                    <a:pt x="1323" y="266"/>
                  </a:cubicBezTo>
                  <a:cubicBezTo>
                    <a:pt x="1322" y="269"/>
                    <a:pt x="1318" y="271"/>
                    <a:pt x="1315" y="271"/>
                  </a:cubicBezTo>
                  <a:cubicBezTo>
                    <a:pt x="1314" y="271"/>
                    <a:pt x="1314" y="271"/>
                    <a:pt x="1314" y="271"/>
                  </a:cubicBezTo>
                  <a:close/>
                  <a:moveTo>
                    <a:pt x="1252" y="315"/>
                  </a:moveTo>
                  <a:cubicBezTo>
                    <a:pt x="1256" y="315"/>
                    <a:pt x="1261" y="317"/>
                    <a:pt x="1267" y="319"/>
                  </a:cubicBezTo>
                  <a:cubicBezTo>
                    <a:pt x="1261" y="320"/>
                    <a:pt x="1256" y="322"/>
                    <a:pt x="1252" y="322"/>
                  </a:cubicBezTo>
                  <a:cubicBezTo>
                    <a:pt x="1244" y="322"/>
                    <a:pt x="1238" y="321"/>
                    <a:pt x="1237" y="318"/>
                  </a:cubicBezTo>
                  <a:cubicBezTo>
                    <a:pt x="1238" y="315"/>
                    <a:pt x="1245" y="314"/>
                    <a:pt x="1252" y="315"/>
                  </a:cubicBezTo>
                  <a:close/>
                  <a:moveTo>
                    <a:pt x="1243" y="209"/>
                  </a:moveTo>
                  <a:cubicBezTo>
                    <a:pt x="1243" y="211"/>
                    <a:pt x="1239" y="211"/>
                    <a:pt x="1239" y="209"/>
                  </a:cubicBezTo>
                  <a:cubicBezTo>
                    <a:pt x="1239" y="208"/>
                    <a:pt x="1239" y="208"/>
                    <a:pt x="1239" y="208"/>
                  </a:cubicBezTo>
                  <a:cubicBezTo>
                    <a:pt x="1239" y="206"/>
                    <a:pt x="1239" y="206"/>
                    <a:pt x="1239" y="206"/>
                  </a:cubicBezTo>
                  <a:cubicBezTo>
                    <a:pt x="1238" y="205"/>
                    <a:pt x="1238" y="205"/>
                    <a:pt x="1238" y="205"/>
                  </a:cubicBezTo>
                  <a:cubicBezTo>
                    <a:pt x="1238" y="203"/>
                    <a:pt x="1242" y="203"/>
                    <a:pt x="1242" y="205"/>
                  </a:cubicBezTo>
                  <a:cubicBezTo>
                    <a:pt x="1242" y="206"/>
                    <a:pt x="1242" y="206"/>
                    <a:pt x="1242" y="206"/>
                  </a:cubicBezTo>
                  <a:cubicBezTo>
                    <a:pt x="1242" y="207"/>
                    <a:pt x="1242" y="207"/>
                    <a:pt x="1242" y="207"/>
                  </a:cubicBezTo>
                  <a:cubicBezTo>
                    <a:pt x="1243" y="209"/>
                    <a:pt x="1243" y="209"/>
                    <a:pt x="1243" y="209"/>
                  </a:cubicBezTo>
                  <a:close/>
                  <a:moveTo>
                    <a:pt x="845" y="48"/>
                  </a:moveTo>
                  <a:cubicBezTo>
                    <a:pt x="843" y="49"/>
                    <a:pt x="842" y="45"/>
                    <a:pt x="844" y="44"/>
                  </a:cubicBezTo>
                  <a:cubicBezTo>
                    <a:pt x="844" y="44"/>
                    <a:pt x="844" y="44"/>
                    <a:pt x="844" y="44"/>
                  </a:cubicBezTo>
                  <a:cubicBezTo>
                    <a:pt x="846" y="44"/>
                    <a:pt x="846" y="44"/>
                    <a:pt x="846" y="44"/>
                  </a:cubicBezTo>
                  <a:cubicBezTo>
                    <a:pt x="847" y="43"/>
                    <a:pt x="847" y="43"/>
                    <a:pt x="847" y="43"/>
                  </a:cubicBezTo>
                  <a:cubicBezTo>
                    <a:pt x="850" y="43"/>
                    <a:pt x="851" y="46"/>
                    <a:pt x="848" y="47"/>
                  </a:cubicBezTo>
                  <a:cubicBezTo>
                    <a:pt x="847" y="47"/>
                    <a:pt x="847" y="47"/>
                    <a:pt x="847" y="47"/>
                  </a:cubicBezTo>
                  <a:cubicBezTo>
                    <a:pt x="845" y="48"/>
                    <a:pt x="845" y="48"/>
                    <a:pt x="845" y="48"/>
                  </a:cubicBezTo>
                  <a:cubicBezTo>
                    <a:pt x="845" y="48"/>
                    <a:pt x="845" y="48"/>
                    <a:pt x="845" y="48"/>
                  </a:cubicBezTo>
                  <a:close/>
                  <a:moveTo>
                    <a:pt x="859" y="44"/>
                  </a:moveTo>
                  <a:cubicBezTo>
                    <a:pt x="857" y="45"/>
                    <a:pt x="856" y="41"/>
                    <a:pt x="858" y="41"/>
                  </a:cubicBezTo>
                  <a:cubicBezTo>
                    <a:pt x="858" y="41"/>
                    <a:pt x="858" y="41"/>
                    <a:pt x="858" y="41"/>
                  </a:cubicBezTo>
                  <a:cubicBezTo>
                    <a:pt x="860" y="40"/>
                    <a:pt x="860" y="40"/>
                    <a:pt x="860" y="40"/>
                  </a:cubicBezTo>
                  <a:cubicBezTo>
                    <a:pt x="862" y="40"/>
                    <a:pt x="862" y="40"/>
                    <a:pt x="862" y="40"/>
                  </a:cubicBezTo>
                  <a:cubicBezTo>
                    <a:pt x="864" y="39"/>
                    <a:pt x="865" y="43"/>
                    <a:pt x="862" y="43"/>
                  </a:cubicBezTo>
                  <a:cubicBezTo>
                    <a:pt x="861" y="44"/>
                    <a:pt x="861" y="44"/>
                    <a:pt x="861" y="44"/>
                  </a:cubicBezTo>
                  <a:cubicBezTo>
                    <a:pt x="859" y="44"/>
                    <a:pt x="859" y="44"/>
                    <a:pt x="859" y="44"/>
                  </a:cubicBezTo>
                  <a:cubicBezTo>
                    <a:pt x="859" y="44"/>
                    <a:pt x="859" y="44"/>
                    <a:pt x="859" y="44"/>
                  </a:cubicBezTo>
                  <a:close/>
                  <a:moveTo>
                    <a:pt x="873" y="41"/>
                  </a:moveTo>
                  <a:cubicBezTo>
                    <a:pt x="871" y="41"/>
                    <a:pt x="870" y="38"/>
                    <a:pt x="872" y="37"/>
                  </a:cubicBezTo>
                  <a:cubicBezTo>
                    <a:pt x="873" y="37"/>
                    <a:pt x="873" y="37"/>
                    <a:pt x="873" y="37"/>
                  </a:cubicBezTo>
                  <a:cubicBezTo>
                    <a:pt x="875" y="37"/>
                    <a:pt x="875" y="37"/>
                    <a:pt x="875" y="37"/>
                  </a:cubicBezTo>
                  <a:cubicBezTo>
                    <a:pt x="876" y="37"/>
                    <a:pt x="876" y="37"/>
                    <a:pt x="876" y="37"/>
                  </a:cubicBezTo>
                  <a:cubicBezTo>
                    <a:pt x="878" y="36"/>
                    <a:pt x="879" y="40"/>
                    <a:pt x="877" y="40"/>
                  </a:cubicBezTo>
                  <a:cubicBezTo>
                    <a:pt x="876" y="40"/>
                    <a:pt x="876" y="40"/>
                    <a:pt x="876" y="40"/>
                  </a:cubicBezTo>
                  <a:cubicBezTo>
                    <a:pt x="874" y="41"/>
                    <a:pt x="874" y="41"/>
                    <a:pt x="874" y="41"/>
                  </a:cubicBezTo>
                  <a:cubicBezTo>
                    <a:pt x="873" y="41"/>
                    <a:pt x="873" y="41"/>
                    <a:pt x="873" y="41"/>
                  </a:cubicBezTo>
                  <a:close/>
                  <a:moveTo>
                    <a:pt x="887" y="38"/>
                  </a:moveTo>
                  <a:cubicBezTo>
                    <a:pt x="885" y="39"/>
                    <a:pt x="884" y="35"/>
                    <a:pt x="887" y="35"/>
                  </a:cubicBezTo>
                  <a:cubicBezTo>
                    <a:pt x="887" y="35"/>
                    <a:pt x="887" y="35"/>
                    <a:pt x="887" y="35"/>
                  </a:cubicBezTo>
                  <a:cubicBezTo>
                    <a:pt x="890" y="34"/>
                    <a:pt x="890" y="34"/>
                    <a:pt x="890" y="34"/>
                  </a:cubicBezTo>
                  <a:cubicBezTo>
                    <a:pt x="890" y="34"/>
                    <a:pt x="890" y="34"/>
                    <a:pt x="890" y="34"/>
                  </a:cubicBezTo>
                  <a:cubicBezTo>
                    <a:pt x="893" y="34"/>
                    <a:pt x="893" y="38"/>
                    <a:pt x="891" y="38"/>
                  </a:cubicBezTo>
                  <a:cubicBezTo>
                    <a:pt x="890" y="38"/>
                    <a:pt x="890" y="38"/>
                    <a:pt x="890" y="38"/>
                  </a:cubicBezTo>
                  <a:cubicBezTo>
                    <a:pt x="888" y="38"/>
                    <a:pt x="888" y="38"/>
                    <a:pt x="888" y="38"/>
                  </a:cubicBezTo>
                  <a:cubicBezTo>
                    <a:pt x="887" y="38"/>
                    <a:pt x="887" y="38"/>
                    <a:pt x="887" y="38"/>
                  </a:cubicBezTo>
                  <a:close/>
                  <a:moveTo>
                    <a:pt x="902" y="37"/>
                  </a:moveTo>
                  <a:cubicBezTo>
                    <a:pt x="899" y="37"/>
                    <a:pt x="899" y="33"/>
                    <a:pt x="901" y="33"/>
                  </a:cubicBezTo>
                  <a:cubicBezTo>
                    <a:pt x="902" y="33"/>
                    <a:pt x="902" y="33"/>
                    <a:pt x="902" y="33"/>
                  </a:cubicBezTo>
                  <a:cubicBezTo>
                    <a:pt x="904" y="33"/>
                    <a:pt x="904" y="33"/>
                    <a:pt x="904" y="33"/>
                  </a:cubicBezTo>
                  <a:cubicBezTo>
                    <a:pt x="905" y="33"/>
                    <a:pt x="905" y="33"/>
                    <a:pt x="905" y="33"/>
                  </a:cubicBezTo>
                  <a:cubicBezTo>
                    <a:pt x="907" y="32"/>
                    <a:pt x="908" y="36"/>
                    <a:pt x="905" y="36"/>
                  </a:cubicBezTo>
                  <a:cubicBezTo>
                    <a:pt x="905" y="36"/>
                    <a:pt x="905" y="36"/>
                    <a:pt x="905" y="36"/>
                  </a:cubicBezTo>
                  <a:cubicBezTo>
                    <a:pt x="903" y="36"/>
                    <a:pt x="903" y="36"/>
                    <a:pt x="903" y="36"/>
                  </a:cubicBezTo>
                  <a:cubicBezTo>
                    <a:pt x="902" y="37"/>
                    <a:pt x="902" y="37"/>
                    <a:pt x="902" y="37"/>
                  </a:cubicBezTo>
                  <a:close/>
                  <a:moveTo>
                    <a:pt x="916" y="35"/>
                  </a:moveTo>
                  <a:cubicBezTo>
                    <a:pt x="914" y="35"/>
                    <a:pt x="914" y="32"/>
                    <a:pt x="916" y="32"/>
                  </a:cubicBezTo>
                  <a:cubicBezTo>
                    <a:pt x="917" y="32"/>
                    <a:pt x="917" y="32"/>
                    <a:pt x="917" y="32"/>
                  </a:cubicBezTo>
                  <a:cubicBezTo>
                    <a:pt x="919" y="31"/>
                    <a:pt x="919" y="31"/>
                    <a:pt x="919" y="31"/>
                  </a:cubicBezTo>
                  <a:cubicBezTo>
                    <a:pt x="920" y="31"/>
                    <a:pt x="920" y="31"/>
                    <a:pt x="920" y="31"/>
                  </a:cubicBezTo>
                  <a:cubicBezTo>
                    <a:pt x="922" y="31"/>
                    <a:pt x="922" y="35"/>
                    <a:pt x="920" y="35"/>
                  </a:cubicBezTo>
                  <a:cubicBezTo>
                    <a:pt x="919" y="35"/>
                    <a:pt x="919" y="35"/>
                    <a:pt x="919" y="35"/>
                  </a:cubicBezTo>
                  <a:cubicBezTo>
                    <a:pt x="917" y="35"/>
                    <a:pt x="917" y="35"/>
                    <a:pt x="917" y="35"/>
                  </a:cubicBezTo>
                  <a:cubicBezTo>
                    <a:pt x="916" y="35"/>
                    <a:pt x="916" y="35"/>
                    <a:pt x="916" y="35"/>
                  </a:cubicBezTo>
                  <a:close/>
                  <a:moveTo>
                    <a:pt x="931" y="35"/>
                  </a:moveTo>
                  <a:cubicBezTo>
                    <a:pt x="928" y="35"/>
                    <a:pt x="928" y="31"/>
                    <a:pt x="931" y="31"/>
                  </a:cubicBezTo>
                  <a:cubicBezTo>
                    <a:pt x="932" y="31"/>
                    <a:pt x="932" y="31"/>
                    <a:pt x="932" y="31"/>
                  </a:cubicBezTo>
                  <a:cubicBezTo>
                    <a:pt x="934" y="31"/>
                    <a:pt x="934" y="31"/>
                    <a:pt x="934" y="31"/>
                  </a:cubicBezTo>
                  <a:cubicBezTo>
                    <a:pt x="934" y="31"/>
                    <a:pt x="934" y="31"/>
                    <a:pt x="934" y="31"/>
                  </a:cubicBezTo>
                  <a:cubicBezTo>
                    <a:pt x="937" y="31"/>
                    <a:pt x="937" y="35"/>
                    <a:pt x="934" y="35"/>
                  </a:cubicBezTo>
                  <a:cubicBezTo>
                    <a:pt x="934" y="35"/>
                    <a:pt x="934" y="35"/>
                    <a:pt x="934" y="35"/>
                  </a:cubicBezTo>
                  <a:cubicBezTo>
                    <a:pt x="932" y="35"/>
                    <a:pt x="932" y="35"/>
                    <a:pt x="932" y="35"/>
                  </a:cubicBezTo>
                  <a:cubicBezTo>
                    <a:pt x="931" y="35"/>
                    <a:pt x="931" y="35"/>
                    <a:pt x="931" y="35"/>
                  </a:cubicBezTo>
                  <a:close/>
                  <a:moveTo>
                    <a:pt x="945" y="34"/>
                  </a:moveTo>
                  <a:cubicBezTo>
                    <a:pt x="943" y="34"/>
                    <a:pt x="943" y="31"/>
                    <a:pt x="945" y="31"/>
                  </a:cubicBezTo>
                  <a:cubicBezTo>
                    <a:pt x="946" y="31"/>
                    <a:pt x="946" y="31"/>
                    <a:pt x="946" y="31"/>
                  </a:cubicBezTo>
                  <a:cubicBezTo>
                    <a:pt x="949" y="31"/>
                    <a:pt x="949" y="31"/>
                    <a:pt x="949" y="31"/>
                  </a:cubicBezTo>
                  <a:cubicBezTo>
                    <a:pt x="949" y="31"/>
                    <a:pt x="949" y="31"/>
                    <a:pt x="949" y="31"/>
                  </a:cubicBezTo>
                  <a:cubicBezTo>
                    <a:pt x="951" y="31"/>
                    <a:pt x="951" y="35"/>
                    <a:pt x="949" y="35"/>
                  </a:cubicBezTo>
                  <a:cubicBezTo>
                    <a:pt x="948" y="35"/>
                    <a:pt x="948" y="35"/>
                    <a:pt x="948" y="35"/>
                  </a:cubicBezTo>
                  <a:cubicBezTo>
                    <a:pt x="946" y="34"/>
                    <a:pt x="946" y="34"/>
                    <a:pt x="946" y="34"/>
                  </a:cubicBezTo>
                  <a:cubicBezTo>
                    <a:pt x="945" y="34"/>
                    <a:pt x="945" y="34"/>
                    <a:pt x="945" y="34"/>
                  </a:cubicBezTo>
                  <a:close/>
                  <a:moveTo>
                    <a:pt x="960" y="35"/>
                  </a:moveTo>
                  <a:cubicBezTo>
                    <a:pt x="957" y="35"/>
                    <a:pt x="957" y="31"/>
                    <a:pt x="960" y="31"/>
                  </a:cubicBezTo>
                  <a:cubicBezTo>
                    <a:pt x="961" y="31"/>
                    <a:pt x="961" y="31"/>
                    <a:pt x="961" y="31"/>
                  </a:cubicBezTo>
                  <a:cubicBezTo>
                    <a:pt x="963" y="31"/>
                    <a:pt x="963" y="31"/>
                    <a:pt x="963" y="31"/>
                  </a:cubicBezTo>
                  <a:cubicBezTo>
                    <a:pt x="964" y="32"/>
                    <a:pt x="964" y="32"/>
                    <a:pt x="964" y="32"/>
                  </a:cubicBezTo>
                  <a:cubicBezTo>
                    <a:pt x="966" y="32"/>
                    <a:pt x="966" y="35"/>
                    <a:pt x="963" y="35"/>
                  </a:cubicBezTo>
                  <a:cubicBezTo>
                    <a:pt x="963" y="35"/>
                    <a:pt x="963" y="35"/>
                    <a:pt x="963" y="35"/>
                  </a:cubicBezTo>
                  <a:cubicBezTo>
                    <a:pt x="961" y="35"/>
                    <a:pt x="961" y="35"/>
                    <a:pt x="961" y="35"/>
                  </a:cubicBezTo>
                  <a:cubicBezTo>
                    <a:pt x="960" y="35"/>
                    <a:pt x="960" y="35"/>
                    <a:pt x="960" y="35"/>
                  </a:cubicBezTo>
                  <a:close/>
                  <a:moveTo>
                    <a:pt x="974" y="36"/>
                  </a:moveTo>
                  <a:cubicBezTo>
                    <a:pt x="972" y="36"/>
                    <a:pt x="972" y="32"/>
                    <a:pt x="975" y="32"/>
                  </a:cubicBezTo>
                  <a:cubicBezTo>
                    <a:pt x="976" y="32"/>
                    <a:pt x="976" y="32"/>
                    <a:pt x="976" y="32"/>
                  </a:cubicBezTo>
                  <a:cubicBezTo>
                    <a:pt x="978" y="33"/>
                    <a:pt x="978" y="33"/>
                    <a:pt x="978" y="33"/>
                  </a:cubicBezTo>
                  <a:cubicBezTo>
                    <a:pt x="978" y="33"/>
                    <a:pt x="978" y="33"/>
                    <a:pt x="978" y="33"/>
                  </a:cubicBezTo>
                  <a:cubicBezTo>
                    <a:pt x="981" y="33"/>
                    <a:pt x="980" y="37"/>
                    <a:pt x="978" y="36"/>
                  </a:cubicBezTo>
                  <a:cubicBezTo>
                    <a:pt x="978" y="36"/>
                    <a:pt x="978" y="36"/>
                    <a:pt x="978" y="36"/>
                  </a:cubicBezTo>
                  <a:cubicBezTo>
                    <a:pt x="975" y="36"/>
                    <a:pt x="975" y="36"/>
                    <a:pt x="975" y="36"/>
                  </a:cubicBezTo>
                  <a:cubicBezTo>
                    <a:pt x="974" y="36"/>
                    <a:pt x="974" y="36"/>
                    <a:pt x="974" y="36"/>
                  </a:cubicBezTo>
                  <a:close/>
                  <a:moveTo>
                    <a:pt x="989" y="38"/>
                  </a:moveTo>
                  <a:cubicBezTo>
                    <a:pt x="986" y="37"/>
                    <a:pt x="987" y="34"/>
                    <a:pt x="989" y="34"/>
                  </a:cubicBezTo>
                  <a:cubicBezTo>
                    <a:pt x="990" y="34"/>
                    <a:pt x="990" y="34"/>
                    <a:pt x="990" y="34"/>
                  </a:cubicBezTo>
                  <a:cubicBezTo>
                    <a:pt x="992" y="34"/>
                    <a:pt x="992" y="34"/>
                    <a:pt x="992" y="34"/>
                  </a:cubicBezTo>
                  <a:cubicBezTo>
                    <a:pt x="993" y="34"/>
                    <a:pt x="993" y="34"/>
                    <a:pt x="993" y="34"/>
                  </a:cubicBezTo>
                  <a:cubicBezTo>
                    <a:pt x="995" y="35"/>
                    <a:pt x="995" y="38"/>
                    <a:pt x="992" y="38"/>
                  </a:cubicBezTo>
                  <a:cubicBezTo>
                    <a:pt x="992" y="38"/>
                    <a:pt x="992" y="38"/>
                    <a:pt x="992" y="38"/>
                  </a:cubicBezTo>
                  <a:cubicBezTo>
                    <a:pt x="990" y="38"/>
                    <a:pt x="990" y="38"/>
                    <a:pt x="990" y="38"/>
                  </a:cubicBezTo>
                  <a:cubicBezTo>
                    <a:pt x="989" y="38"/>
                    <a:pt x="989" y="38"/>
                    <a:pt x="989" y="38"/>
                  </a:cubicBezTo>
                  <a:close/>
                  <a:moveTo>
                    <a:pt x="1003" y="40"/>
                  </a:moveTo>
                  <a:cubicBezTo>
                    <a:pt x="1001" y="39"/>
                    <a:pt x="1001" y="36"/>
                    <a:pt x="1004" y="36"/>
                  </a:cubicBezTo>
                  <a:cubicBezTo>
                    <a:pt x="1005" y="36"/>
                    <a:pt x="1005" y="36"/>
                    <a:pt x="1005" y="36"/>
                  </a:cubicBezTo>
                  <a:cubicBezTo>
                    <a:pt x="1007" y="37"/>
                    <a:pt x="1007" y="37"/>
                    <a:pt x="1007" y="37"/>
                  </a:cubicBezTo>
                  <a:cubicBezTo>
                    <a:pt x="1007" y="37"/>
                    <a:pt x="1007" y="37"/>
                    <a:pt x="1007" y="37"/>
                  </a:cubicBezTo>
                  <a:cubicBezTo>
                    <a:pt x="1010" y="37"/>
                    <a:pt x="1009" y="41"/>
                    <a:pt x="1007" y="40"/>
                  </a:cubicBezTo>
                  <a:cubicBezTo>
                    <a:pt x="1006" y="40"/>
                    <a:pt x="1006" y="40"/>
                    <a:pt x="1006" y="40"/>
                  </a:cubicBezTo>
                  <a:cubicBezTo>
                    <a:pt x="1004" y="40"/>
                    <a:pt x="1004" y="40"/>
                    <a:pt x="1004" y="40"/>
                  </a:cubicBezTo>
                  <a:cubicBezTo>
                    <a:pt x="1003" y="40"/>
                    <a:pt x="1003" y="40"/>
                    <a:pt x="1003" y="40"/>
                  </a:cubicBezTo>
                  <a:close/>
                  <a:moveTo>
                    <a:pt x="1017" y="42"/>
                  </a:moveTo>
                  <a:cubicBezTo>
                    <a:pt x="1015" y="42"/>
                    <a:pt x="1016" y="38"/>
                    <a:pt x="1018" y="39"/>
                  </a:cubicBezTo>
                  <a:cubicBezTo>
                    <a:pt x="1019" y="39"/>
                    <a:pt x="1019" y="39"/>
                    <a:pt x="1019" y="39"/>
                  </a:cubicBezTo>
                  <a:cubicBezTo>
                    <a:pt x="1021" y="39"/>
                    <a:pt x="1021" y="39"/>
                    <a:pt x="1021" y="39"/>
                  </a:cubicBezTo>
                  <a:cubicBezTo>
                    <a:pt x="1022" y="39"/>
                    <a:pt x="1022" y="39"/>
                    <a:pt x="1022" y="39"/>
                  </a:cubicBezTo>
                  <a:cubicBezTo>
                    <a:pt x="1024" y="40"/>
                    <a:pt x="1023" y="43"/>
                    <a:pt x="1021" y="43"/>
                  </a:cubicBezTo>
                  <a:cubicBezTo>
                    <a:pt x="1020" y="43"/>
                    <a:pt x="1020" y="43"/>
                    <a:pt x="1020" y="43"/>
                  </a:cubicBezTo>
                  <a:cubicBezTo>
                    <a:pt x="1018" y="42"/>
                    <a:pt x="1018" y="42"/>
                    <a:pt x="1018" y="42"/>
                  </a:cubicBezTo>
                  <a:cubicBezTo>
                    <a:pt x="1017" y="42"/>
                    <a:pt x="1017" y="42"/>
                    <a:pt x="1017" y="42"/>
                  </a:cubicBezTo>
                  <a:close/>
                  <a:moveTo>
                    <a:pt x="1031" y="45"/>
                  </a:moveTo>
                  <a:cubicBezTo>
                    <a:pt x="1029" y="44"/>
                    <a:pt x="1030" y="41"/>
                    <a:pt x="1032" y="42"/>
                  </a:cubicBezTo>
                  <a:cubicBezTo>
                    <a:pt x="1033" y="42"/>
                    <a:pt x="1033" y="42"/>
                    <a:pt x="1033" y="42"/>
                  </a:cubicBezTo>
                  <a:cubicBezTo>
                    <a:pt x="1035" y="42"/>
                    <a:pt x="1035" y="42"/>
                    <a:pt x="1035" y="42"/>
                  </a:cubicBezTo>
                  <a:cubicBezTo>
                    <a:pt x="1036" y="43"/>
                    <a:pt x="1036" y="43"/>
                    <a:pt x="1036" y="43"/>
                  </a:cubicBezTo>
                  <a:cubicBezTo>
                    <a:pt x="1038" y="43"/>
                    <a:pt x="1037" y="47"/>
                    <a:pt x="1035" y="46"/>
                  </a:cubicBezTo>
                  <a:cubicBezTo>
                    <a:pt x="1034" y="46"/>
                    <a:pt x="1034" y="46"/>
                    <a:pt x="1034" y="46"/>
                  </a:cubicBezTo>
                  <a:cubicBezTo>
                    <a:pt x="1032" y="45"/>
                    <a:pt x="1032" y="45"/>
                    <a:pt x="1032" y="45"/>
                  </a:cubicBezTo>
                  <a:cubicBezTo>
                    <a:pt x="1031" y="45"/>
                    <a:pt x="1031" y="45"/>
                    <a:pt x="1031" y="45"/>
                  </a:cubicBezTo>
                  <a:close/>
                  <a:moveTo>
                    <a:pt x="1046" y="49"/>
                  </a:moveTo>
                  <a:cubicBezTo>
                    <a:pt x="1043" y="48"/>
                    <a:pt x="1044" y="45"/>
                    <a:pt x="1047" y="45"/>
                  </a:cubicBezTo>
                  <a:cubicBezTo>
                    <a:pt x="1047" y="46"/>
                    <a:pt x="1047" y="46"/>
                    <a:pt x="1047" y="46"/>
                  </a:cubicBezTo>
                  <a:cubicBezTo>
                    <a:pt x="1049" y="46"/>
                    <a:pt x="1049" y="46"/>
                    <a:pt x="1049" y="46"/>
                  </a:cubicBezTo>
                  <a:cubicBezTo>
                    <a:pt x="1050" y="46"/>
                    <a:pt x="1050" y="46"/>
                    <a:pt x="1050" y="46"/>
                  </a:cubicBezTo>
                  <a:cubicBezTo>
                    <a:pt x="1052" y="47"/>
                    <a:pt x="1051" y="51"/>
                    <a:pt x="1049" y="50"/>
                  </a:cubicBezTo>
                  <a:cubicBezTo>
                    <a:pt x="1048" y="50"/>
                    <a:pt x="1048" y="50"/>
                    <a:pt x="1048" y="50"/>
                  </a:cubicBezTo>
                  <a:cubicBezTo>
                    <a:pt x="1046" y="49"/>
                    <a:pt x="1046" y="49"/>
                    <a:pt x="1046" y="49"/>
                  </a:cubicBezTo>
                  <a:cubicBezTo>
                    <a:pt x="1046" y="49"/>
                    <a:pt x="1046" y="49"/>
                    <a:pt x="1046" y="49"/>
                  </a:cubicBezTo>
                  <a:close/>
                  <a:moveTo>
                    <a:pt x="1060" y="53"/>
                  </a:moveTo>
                  <a:cubicBezTo>
                    <a:pt x="1057" y="52"/>
                    <a:pt x="1058" y="49"/>
                    <a:pt x="1061" y="49"/>
                  </a:cubicBezTo>
                  <a:cubicBezTo>
                    <a:pt x="1061" y="50"/>
                    <a:pt x="1061" y="50"/>
                    <a:pt x="1061" y="50"/>
                  </a:cubicBezTo>
                  <a:cubicBezTo>
                    <a:pt x="1063" y="50"/>
                    <a:pt x="1063" y="50"/>
                    <a:pt x="1063" y="50"/>
                  </a:cubicBezTo>
                  <a:cubicBezTo>
                    <a:pt x="1064" y="51"/>
                    <a:pt x="1064" y="51"/>
                    <a:pt x="1064" y="51"/>
                  </a:cubicBezTo>
                  <a:cubicBezTo>
                    <a:pt x="1066" y="51"/>
                    <a:pt x="1065" y="55"/>
                    <a:pt x="1063" y="54"/>
                  </a:cubicBezTo>
                  <a:cubicBezTo>
                    <a:pt x="1062" y="54"/>
                    <a:pt x="1062" y="54"/>
                    <a:pt x="1062" y="54"/>
                  </a:cubicBezTo>
                  <a:cubicBezTo>
                    <a:pt x="1060" y="53"/>
                    <a:pt x="1060" y="53"/>
                    <a:pt x="1060" y="53"/>
                  </a:cubicBezTo>
                  <a:cubicBezTo>
                    <a:pt x="1060" y="53"/>
                    <a:pt x="1060" y="53"/>
                    <a:pt x="1060" y="53"/>
                  </a:cubicBezTo>
                  <a:close/>
                  <a:moveTo>
                    <a:pt x="1073" y="57"/>
                  </a:moveTo>
                  <a:cubicBezTo>
                    <a:pt x="1071" y="57"/>
                    <a:pt x="1072" y="53"/>
                    <a:pt x="1075" y="54"/>
                  </a:cubicBezTo>
                  <a:cubicBezTo>
                    <a:pt x="1076" y="55"/>
                    <a:pt x="1076" y="55"/>
                    <a:pt x="1076" y="55"/>
                  </a:cubicBezTo>
                  <a:cubicBezTo>
                    <a:pt x="1078" y="55"/>
                    <a:pt x="1078" y="55"/>
                    <a:pt x="1078" y="55"/>
                  </a:cubicBezTo>
                  <a:cubicBezTo>
                    <a:pt x="1080" y="56"/>
                    <a:pt x="1079" y="59"/>
                    <a:pt x="1077" y="59"/>
                  </a:cubicBezTo>
                  <a:cubicBezTo>
                    <a:pt x="1075" y="58"/>
                    <a:pt x="1075" y="58"/>
                    <a:pt x="1075" y="58"/>
                  </a:cubicBezTo>
                  <a:cubicBezTo>
                    <a:pt x="1073" y="57"/>
                    <a:pt x="1073" y="57"/>
                    <a:pt x="1073" y="57"/>
                  </a:cubicBezTo>
                  <a:close/>
                  <a:moveTo>
                    <a:pt x="1087" y="63"/>
                  </a:moveTo>
                  <a:cubicBezTo>
                    <a:pt x="1085" y="62"/>
                    <a:pt x="1086" y="58"/>
                    <a:pt x="1088" y="59"/>
                  </a:cubicBezTo>
                  <a:cubicBezTo>
                    <a:pt x="1089" y="60"/>
                    <a:pt x="1089" y="60"/>
                    <a:pt x="1089" y="60"/>
                  </a:cubicBezTo>
                  <a:cubicBezTo>
                    <a:pt x="1091" y="60"/>
                    <a:pt x="1091" y="60"/>
                    <a:pt x="1091" y="60"/>
                  </a:cubicBezTo>
                  <a:cubicBezTo>
                    <a:pt x="1092" y="60"/>
                    <a:pt x="1092" y="60"/>
                    <a:pt x="1092" y="60"/>
                  </a:cubicBezTo>
                  <a:cubicBezTo>
                    <a:pt x="1094" y="61"/>
                    <a:pt x="1093" y="65"/>
                    <a:pt x="1090" y="64"/>
                  </a:cubicBezTo>
                  <a:cubicBezTo>
                    <a:pt x="1090" y="64"/>
                    <a:pt x="1090" y="64"/>
                    <a:pt x="1090" y="64"/>
                  </a:cubicBezTo>
                  <a:cubicBezTo>
                    <a:pt x="1088" y="63"/>
                    <a:pt x="1088" y="63"/>
                    <a:pt x="1088" y="63"/>
                  </a:cubicBezTo>
                  <a:cubicBezTo>
                    <a:pt x="1087" y="63"/>
                    <a:pt x="1087" y="63"/>
                    <a:pt x="1087" y="63"/>
                  </a:cubicBezTo>
                  <a:close/>
                  <a:moveTo>
                    <a:pt x="1100" y="68"/>
                  </a:moveTo>
                  <a:cubicBezTo>
                    <a:pt x="1098" y="67"/>
                    <a:pt x="1100" y="64"/>
                    <a:pt x="1102" y="65"/>
                  </a:cubicBezTo>
                  <a:cubicBezTo>
                    <a:pt x="1102" y="65"/>
                    <a:pt x="1102" y="65"/>
                    <a:pt x="1102" y="65"/>
                  </a:cubicBezTo>
                  <a:cubicBezTo>
                    <a:pt x="1104" y="66"/>
                    <a:pt x="1104" y="66"/>
                    <a:pt x="1104" y="66"/>
                  </a:cubicBezTo>
                  <a:cubicBezTo>
                    <a:pt x="1105" y="66"/>
                    <a:pt x="1105" y="66"/>
                    <a:pt x="1105" y="66"/>
                  </a:cubicBezTo>
                  <a:cubicBezTo>
                    <a:pt x="1107" y="67"/>
                    <a:pt x="1106" y="71"/>
                    <a:pt x="1104" y="70"/>
                  </a:cubicBezTo>
                  <a:cubicBezTo>
                    <a:pt x="1102" y="69"/>
                    <a:pt x="1102" y="69"/>
                    <a:pt x="1102" y="69"/>
                  </a:cubicBezTo>
                  <a:cubicBezTo>
                    <a:pt x="1101" y="68"/>
                    <a:pt x="1101" y="68"/>
                    <a:pt x="1101" y="68"/>
                  </a:cubicBezTo>
                  <a:cubicBezTo>
                    <a:pt x="1100" y="68"/>
                    <a:pt x="1100" y="68"/>
                    <a:pt x="1100" y="68"/>
                  </a:cubicBezTo>
                  <a:close/>
                  <a:moveTo>
                    <a:pt x="1114" y="74"/>
                  </a:moveTo>
                  <a:cubicBezTo>
                    <a:pt x="1111" y="73"/>
                    <a:pt x="1113" y="70"/>
                    <a:pt x="1115" y="71"/>
                  </a:cubicBezTo>
                  <a:cubicBezTo>
                    <a:pt x="1116" y="71"/>
                    <a:pt x="1116" y="71"/>
                    <a:pt x="1116" y="71"/>
                  </a:cubicBezTo>
                  <a:cubicBezTo>
                    <a:pt x="1118" y="72"/>
                    <a:pt x="1118" y="72"/>
                    <a:pt x="1118" y="72"/>
                  </a:cubicBezTo>
                  <a:cubicBezTo>
                    <a:pt x="1118" y="72"/>
                    <a:pt x="1118" y="72"/>
                    <a:pt x="1118" y="72"/>
                  </a:cubicBezTo>
                  <a:cubicBezTo>
                    <a:pt x="1121" y="73"/>
                    <a:pt x="1119" y="77"/>
                    <a:pt x="1117" y="76"/>
                  </a:cubicBezTo>
                  <a:cubicBezTo>
                    <a:pt x="1116" y="76"/>
                    <a:pt x="1116" y="76"/>
                    <a:pt x="1116" y="76"/>
                  </a:cubicBezTo>
                  <a:cubicBezTo>
                    <a:pt x="1115" y="75"/>
                    <a:pt x="1115" y="75"/>
                    <a:pt x="1115" y="75"/>
                  </a:cubicBezTo>
                  <a:cubicBezTo>
                    <a:pt x="1114" y="74"/>
                    <a:pt x="1114" y="74"/>
                    <a:pt x="1114" y="74"/>
                  </a:cubicBezTo>
                  <a:close/>
                  <a:moveTo>
                    <a:pt x="1126" y="81"/>
                  </a:moveTo>
                  <a:cubicBezTo>
                    <a:pt x="1124" y="80"/>
                    <a:pt x="1126" y="76"/>
                    <a:pt x="1128" y="77"/>
                  </a:cubicBezTo>
                  <a:cubicBezTo>
                    <a:pt x="1128" y="77"/>
                    <a:pt x="1128" y="77"/>
                    <a:pt x="1128" y="77"/>
                  </a:cubicBezTo>
                  <a:cubicBezTo>
                    <a:pt x="1130" y="78"/>
                    <a:pt x="1130" y="78"/>
                    <a:pt x="1130" y="78"/>
                  </a:cubicBezTo>
                  <a:cubicBezTo>
                    <a:pt x="1131" y="79"/>
                    <a:pt x="1131" y="79"/>
                    <a:pt x="1131" y="79"/>
                  </a:cubicBezTo>
                  <a:cubicBezTo>
                    <a:pt x="1133" y="80"/>
                    <a:pt x="1132" y="83"/>
                    <a:pt x="1130" y="82"/>
                  </a:cubicBezTo>
                  <a:cubicBezTo>
                    <a:pt x="1128" y="82"/>
                    <a:pt x="1128" y="82"/>
                    <a:pt x="1128" y="82"/>
                  </a:cubicBezTo>
                  <a:cubicBezTo>
                    <a:pt x="1127" y="81"/>
                    <a:pt x="1127" y="81"/>
                    <a:pt x="1127" y="81"/>
                  </a:cubicBezTo>
                  <a:cubicBezTo>
                    <a:pt x="1126" y="81"/>
                    <a:pt x="1126" y="81"/>
                    <a:pt x="1126" y="81"/>
                  </a:cubicBezTo>
                  <a:close/>
                  <a:moveTo>
                    <a:pt x="1139" y="88"/>
                  </a:moveTo>
                  <a:cubicBezTo>
                    <a:pt x="1137" y="87"/>
                    <a:pt x="1139" y="83"/>
                    <a:pt x="1141" y="85"/>
                  </a:cubicBezTo>
                  <a:cubicBezTo>
                    <a:pt x="1141" y="85"/>
                    <a:pt x="1141" y="85"/>
                    <a:pt x="1141" y="85"/>
                  </a:cubicBezTo>
                  <a:cubicBezTo>
                    <a:pt x="1143" y="86"/>
                    <a:pt x="1143" y="86"/>
                    <a:pt x="1143" y="86"/>
                  </a:cubicBezTo>
                  <a:cubicBezTo>
                    <a:pt x="1144" y="86"/>
                    <a:pt x="1144" y="86"/>
                    <a:pt x="1144" y="86"/>
                  </a:cubicBezTo>
                  <a:cubicBezTo>
                    <a:pt x="1146" y="87"/>
                    <a:pt x="1145" y="91"/>
                    <a:pt x="1142" y="90"/>
                  </a:cubicBezTo>
                  <a:cubicBezTo>
                    <a:pt x="1141" y="89"/>
                    <a:pt x="1141" y="89"/>
                    <a:pt x="1141" y="89"/>
                  </a:cubicBezTo>
                  <a:cubicBezTo>
                    <a:pt x="1140" y="88"/>
                    <a:pt x="1140" y="88"/>
                    <a:pt x="1140" y="88"/>
                  </a:cubicBezTo>
                  <a:cubicBezTo>
                    <a:pt x="1139" y="88"/>
                    <a:pt x="1139" y="88"/>
                    <a:pt x="1139" y="88"/>
                  </a:cubicBezTo>
                  <a:close/>
                  <a:moveTo>
                    <a:pt x="1152" y="95"/>
                  </a:moveTo>
                  <a:cubicBezTo>
                    <a:pt x="1150" y="94"/>
                    <a:pt x="1151" y="91"/>
                    <a:pt x="1154" y="92"/>
                  </a:cubicBezTo>
                  <a:cubicBezTo>
                    <a:pt x="1154" y="93"/>
                    <a:pt x="1154" y="93"/>
                    <a:pt x="1154" y="93"/>
                  </a:cubicBezTo>
                  <a:cubicBezTo>
                    <a:pt x="1156" y="94"/>
                    <a:pt x="1156" y="94"/>
                    <a:pt x="1156" y="94"/>
                  </a:cubicBezTo>
                  <a:cubicBezTo>
                    <a:pt x="1157" y="94"/>
                    <a:pt x="1157" y="94"/>
                    <a:pt x="1157" y="94"/>
                  </a:cubicBezTo>
                  <a:cubicBezTo>
                    <a:pt x="1159" y="96"/>
                    <a:pt x="1156" y="99"/>
                    <a:pt x="1155" y="97"/>
                  </a:cubicBezTo>
                  <a:cubicBezTo>
                    <a:pt x="1154" y="97"/>
                    <a:pt x="1154" y="97"/>
                    <a:pt x="1154" y="97"/>
                  </a:cubicBezTo>
                  <a:cubicBezTo>
                    <a:pt x="1152" y="96"/>
                    <a:pt x="1152" y="96"/>
                    <a:pt x="1152" y="96"/>
                  </a:cubicBezTo>
                  <a:cubicBezTo>
                    <a:pt x="1152" y="95"/>
                    <a:pt x="1152" y="95"/>
                    <a:pt x="1152" y="95"/>
                  </a:cubicBezTo>
                  <a:close/>
                  <a:moveTo>
                    <a:pt x="1164" y="103"/>
                  </a:moveTo>
                  <a:cubicBezTo>
                    <a:pt x="1162" y="102"/>
                    <a:pt x="1164" y="99"/>
                    <a:pt x="1166" y="100"/>
                  </a:cubicBezTo>
                  <a:cubicBezTo>
                    <a:pt x="1166" y="101"/>
                    <a:pt x="1166" y="101"/>
                    <a:pt x="1166" y="101"/>
                  </a:cubicBezTo>
                  <a:cubicBezTo>
                    <a:pt x="1167" y="102"/>
                    <a:pt x="1167" y="102"/>
                    <a:pt x="1167" y="102"/>
                  </a:cubicBezTo>
                  <a:cubicBezTo>
                    <a:pt x="1169" y="103"/>
                    <a:pt x="1169" y="103"/>
                    <a:pt x="1169" y="103"/>
                  </a:cubicBezTo>
                  <a:cubicBezTo>
                    <a:pt x="1171" y="104"/>
                    <a:pt x="1168" y="107"/>
                    <a:pt x="1166" y="106"/>
                  </a:cubicBezTo>
                  <a:cubicBezTo>
                    <a:pt x="1165" y="105"/>
                    <a:pt x="1165" y="105"/>
                    <a:pt x="1165" y="105"/>
                  </a:cubicBezTo>
                  <a:cubicBezTo>
                    <a:pt x="1164" y="104"/>
                    <a:pt x="1164" y="104"/>
                    <a:pt x="1164" y="104"/>
                  </a:cubicBezTo>
                  <a:cubicBezTo>
                    <a:pt x="1164" y="103"/>
                    <a:pt x="1164" y="103"/>
                    <a:pt x="1164" y="103"/>
                  </a:cubicBezTo>
                  <a:close/>
                  <a:moveTo>
                    <a:pt x="1175" y="112"/>
                  </a:moveTo>
                  <a:cubicBezTo>
                    <a:pt x="1173" y="111"/>
                    <a:pt x="1176" y="108"/>
                    <a:pt x="1177" y="109"/>
                  </a:cubicBezTo>
                  <a:cubicBezTo>
                    <a:pt x="1179" y="110"/>
                    <a:pt x="1179" y="110"/>
                    <a:pt x="1179" y="110"/>
                  </a:cubicBezTo>
                  <a:cubicBezTo>
                    <a:pt x="1180" y="111"/>
                    <a:pt x="1180" y="111"/>
                    <a:pt x="1180" y="111"/>
                  </a:cubicBezTo>
                  <a:cubicBezTo>
                    <a:pt x="1180" y="112"/>
                    <a:pt x="1180" y="112"/>
                    <a:pt x="1180" y="112"/>
                  </a:cubicBezTo>
                  <a:cubicBezTo>
                    <a:pt x="1182" y="113"/>
                    <a:pt x="1180" y="116"/>
                    <a:pt x="1178" y="114"/>
                  </a:cubicBezTo>
                  <a:cubicBezTo>
                    <a:pt x="1178" y="114"/>
                    <a:pt x="1178" y="114"/>
                    <a:pt x="1178" y="114"/>
                  </a:cubicBezTo>
                  <a:cubicBezTo>
                    <a:pt x="1176" y="113"/>
                    <a:pt x="1176" y="113"/>
                    <a:pt x="1176" y="113"/>
                  </a:cubicBezTo>
                  <a:cubicBezTo>
                    <a:pt x="1175" y="112"/>
                    <a:pt x="1175" y="112"/>
                    <a:pt x="1175" y="112"/>
                  </a:cubicBezTo>
                  <a:close/>
                  <a:moveTo>
                    <a:pt x="1186" y="121"/>
                  </a:moveTo>
                  <a:cubicBezTo>
                    <a:pt x="1184" y="120"/>
                    <a:pt x="1187" y="117"/>
                    <a:pt x="1189" y="119"/>
                  </a:cubicBezTo>
                  <a:cubicBezTo>
                    <a:pt x="1189" y="119"/>
                    <a:pt x="1189" y="119"/>
                    <a:pt x="1189" y="119"/>
                  </a:cubicBezTo>
                  <a:cubicBezTo>
                    <a:pt x="1190" y="120"/>
                    <a:pt x="1190" y="120"/>
                    <a:pt x="1190" y="120"/>
                  </a:cubicBezTo>
                  <a:cubicBezTo>
                    <a:pt x="1191" y="121"/>
                    <a:pt x="1191" y="121"/>
                    <a:pt x="1191" y="121"/>
                  </a:cubicBezTo>
                  <a:cubicBezTo>
                    <a:pt x="1193" y="123"/>
                    <a:pt x="1191" y="125"/>
                    <a:pt x="1189" y="124"/>
                  </a:cubicBezTo>
                  <a:cubicBezTo>
                    <a:pt x="1188" y="123"/>
                    <a:pt x="1188" y="123"/>
                    <a:pt x="1188" y="123"/>
                  </a:cubicBezTo>
                  <a:cubicBezTo>
                    <a:pt x="1187" y="122"/>
                    <a:pt x="1187" y="122"/>
                    <a:pt x="1187" y="122"/>
                  </a:cubicBezTo>
                  <a:cubicBezTo>
                    <a:pt x="1186" y="121"/>
                    <a:pt x="1186" y="121"/>
                    <a:pt x="1186" y="121"/>
                  </a:cubicBezTo>
                  <a:close/>
                  <a:moveTo>
                    <a:pt x="1197" y="131"/>
                  </a:moveTo>
                  <a:cubicBezTo>
                    <a:pt x="1195" y="130"/>
                    <a:pt x="1198" y="127"/>
                    <a:pt x="1199" y="129"/>
                  </a:cubicBezTo>
                  <a:cubicBezTo>
                    <a:pt x="1200" y="129"/>
                    <a:pt x="1200" y="129"/>
                    <a:pt x="1200" y="129"/>
                  </a:cubicBezTo>
                  <a:cubicBezTo>
                    <a:pt x="1201" y="131"/>
                    <a:pt x="1201" y="131"/>
                    <a:pt x="1201" y="131"/>
                  </a:cubicBezTo>
                  <a:cubicBezTo>
                    <a:pt x="1202" y="132"/>
                    <a:pt x="1202" y="132"/>
                    <a:pt x="1202" y="132"/>
                  </a:cubicBezTo>
                  <a:cubicBezTo>
                    <a:pt x="1203" y="133"/>
                    <a:pt x="1201" y="136"/>
                    <a:pt x="1199" y="134"/>
                  </a:cubicBezTo>
                  <a:cubicBezTo>
                    <a:pt x="1198" y="133"/>
                    <a:pt x="1198" y="133"/>
                    <a:pt x="1198" y="133"/>
                  </a:cubicBezTo>
                  <a:cubicBezTo>
                    <a:pt x="1197" y="132"/>
                    <a:pt x="1197" y="132"/>
                    <a:pt x="1197" y="132"/>
                  </a:cubicBezTo>
                  <a:cubicBezTo>
                    <a:pt x="1197" y="131"/>
                    <a:pt x="1197" y="131"/>
                    <a:pt x="1197" y="131"/>
                  </a:cubicBezTo>
                  <a:close/>
                  <a:moveTo>
                    <a:pt x="1207" y="142"/>
                  </a:moveTo>
                  <a:cubicBezTo>
                    <a:pt x="1205" y="140"/>
                    <a:pt x="1208" y="138"/>
                    <a:pt x="1209" y="140"/>
                  </a:cubicBezTo>
                  <a:cubicBezTo>
                    <a:pt x="1210" y="140"/>
                    <a:pt x="1210" y="140"/>
                    <a:pt x="1210" y="140"/>
                  </a:cubicBezTo>
                  <a:cubicBezTo>
                    <a:pt x="1211" y="141"/>
                    <a:pt x="1211" y="141"/>
                    <a:pt x="1211" y="141"/>
                  </a:cubicBezTo>
                  <a:cubicBezTo>
                    <a:pt x="1212" y="142"/>
                    <a:pt x="1212" y="142"/>
                    <a:pt x="1212" y="142"/>
                  </a:cubicBezTo>
                  <a:cubicBezTo>
                    <a:pt x="1212" y="143"/>
                    <a:pt x="1212" y="143"/>
                    <a:pt x="1212" y="143"/>
                  </a:cubicBezTo>
                  <a:cubicBezTo>
                    <a:pt x="1213" y="144"/>
                    <a:pt x="1210" y="147"/>
                    <a:pt x="1209" y="145"/>
                  </a:cubicBezTo>
                  <a:cubicBezTo>
                    <a:pt x="1209" y="145"/>
                    <a:pt x="1209" y="145"/>
                    <a:pt x="1209" y="145"/>
                  </a:cubicBezTo>
                  <a:cubicBezTo>
                    <a:pt x="1208" y="144"/>
                    <a:pt x="1208" y="144"/>
                    <a:pt x="1208" y="144"/>
                  </a:cubicBezTo>
                  <a:cubicBezTo>
                    <a:pt x="1207" y="142"/>
                    <a:pt x="1207" y="142"/>
                    <a:pt x="1207" y="142"/>
                  </a:cubicBezTo>
                  <a:cubicBezTo>
                    <a:pt x="1207" y="142"/>
                    <a:pt x="1207" y="142"/>
                    <a:pt x="1207" y="142"/>
                  </a:cubicBezTo>
                  <a:close/>
                  <a:moveTo>
                    <a:pt x="1215" y="153"/>
                  </a:moveTo>
                  <a:cubicBezTo>
                    <a:pt x="1214" y="152"/>
                    <a:pt x="1217" y="149"/>
                    <a:pt x="1218" y="151"/>
                  </a:cubicBezTo>
                  <a:cubicBezTo>
                    <a:pt x="1219" y="152"/>
                    <a:pt x="1219" y="152"/>
                    <a:pt x="1219" y="152"/>
                  </a:cubicBezTo>
                  <a:cubicBezTo>
                    <a:pt x="1220" y="153"/>
                    <a:pt x="1220" y="153"/>
                    <a:pt x="1220" y="153"/>
                  </a:cubicBezTo>
                  <a:cubicBezTo>
                    <a:pt x="1221" y="154"/>
                    <a:pt x="1221" y="154"/>
                    <a:pt x="1221" y="154"/>
                  </a:cubicBezTo>
                  <a:cubicBezTo>
                    <a:pt x="1222" y="156"/>
                    <a:pt x="1219" y="158"/>
                    <a:pt x="1218" y="156"/>
                  </a:cubicBezTo>
                  <a:cubicBezTo>
                    <a:pt x="1217" y="155"/>
                    <a:pt x="1217" y="155"/>
                    <a:pt x="1217" y="155"/>
                  </a:cubicBezTo>
                  <a:cubicBezTo>
                    <a:pt x="1216" y="154"/>
                    <a:pt x="1216" y="154"/>
                    <a:pt x="1216" y="154"/>
                  </a:cubicBezTo>
                  <a:cubicBezTo>
                    <a:pt x="1215" y="153"/>
                    <a:pt x="1215" y="153"/>
                    <a:pt x="1215" y="153"/>
                  </a:cubicBezTo>
                  <a:close/>
                  <a:moveTo>
                    <a:pt x="1223" y="165"/>
                  </a:moveTo>
                  <a:cubicBezTo>
                    <a:pt x="1222" y="163"/>
                    <a:pt x="1226" y="162"/>
                    <a:pt x="1227" y="164"/>
                  </a:cubicBezTo>
                  <a:cubicBezTo>
                    <a:pt x="1227" y="165"/>
                    <a:pt x="1227" y="165"/>
                    <a:pt x="1227" y="165"/>
                  </a:cubicBezTo>
                  <a:cubicBezTo>
                    <a:pt x="1228" y="166"/>
                    <a:pt x="1228" y="166"/>
                    <a:pt x="1228" y="166"/>
                  </a:cubicBezTo>
                  <a:cubicBezTo>
                    <a:pt x="1228" y="167"/>
                    <a:pt x="1228" y="167"/>
                    <a:pt x="1228" y="167"/>
                  </a:cubicBezTo>
                  <a:cubicBezTo>
                    <a:pt x="1229" y="169"/>
                    <a:pt x="1226" y="171"/>
                    <a:pt x="1225" y="169"/>
                  </a:cubicBezTo>
                  <a:cubicBezTo>
                    <a:pt x="1225" y="168"/>
                    <a:pt x="1225" y="168"/>
                    <a:pt x="1225" y="168"/>
                  </a:cubicBezTo>
                  <a:cubicBezTo>
                    <a:pt x="1224" y="166"/>
                    <a:pt x="1224" y="166"/>
                    <a:pt x="1224" y="166"/>
                  </a:cubicBezTo>
                  <a:cubicBezTo>
                    <a:pt x="1223" y="165"/>
                    <a:pt x="1223" y="165"/>
                    <a:pt x="1223" y="165"/>
                  </a:cubicBezTo>
                  <a:close/>
                  <a:moveTo>
                    <a:pt x="1230" y="178"/>
                  </a:moveTo>
                  <a:cubicBezTo>
                    <a:pt x="1229" y="176"/>
                    <a:pt x="1232" y="174"/>
                    <a:pt x="1233" y="177"/>
                  </a:cubicBezTo>
                  <a:cubicBezTo>
                    <a:pt x="1234" y="177"/>
                    <a:pt x="1234" y="177"/>
                    <a:pt x="1234" y="177"/>
                  </a:cubicBezTo>
                  <a:cubicBezTo>
                    <a:pt x="1234" y="179"/>
                    <a:pt x="1234" y="179"/>
                    <a:pt x="1234" y="179"/>
                  </a:cubicBezTo>
                  <a:cubicBezTo>
                    <a:pt x="1235" y="180"/>
                    <a:pt x="1235" y="180"/>
                    <a:pt x="1235" y="180"/>
                  </a:cubicBezTo>
                  <a:cubicBezTo>
                    <a:pt x="1235" y="180"/>
                    <a:pt x="1235" y="180"/>
                    <a:pt x="1235" y="180"/>
                  </a:cubicBezTo>
                  <a:cubicBezTo>
                    <a:pt x="1236" y="182"/>
                    <a:pt x="1232" y="184"/>
                    <a:pt x="1232" y="181"/>
                  </a:cubicBezTo>
                  <a:cubicBezTo>
                    <a:pt x="1231" y="181"/>
                    <a:pt x="1231" y="181"/>
                    <a:pt x="1231" y="181"/>
                  </a:cubicBezTo>
                  <a:cubicBezTo>
                    <a:pt x="1231" y="180"/>
                    <a:pt x="1231" y="180"/>
                    <a:pt x="1231" y="180"/>
                  </a:cubicBezTo>
                  <a:cubicBezTo>
                    <a:pt x="1230" y="179"/>
                    <a:pt x="1230" y="179"/>
                    <a:pt x="1230" y="179"/>
                  </a:cubicBezTo>
                  <a:cubicBezTo>
                    <a:pt x="1230" y="178"/>
                    <a:pt x="1230" y="178"/>
                    <a:pt x="1230" y="178"/>
                  </a:cubicBezTo>
                  <a:close/>
                  <a:moveTo>
                    <a:pt x="1235" y="192"/>
                  </a:moveTo>
                  <a:cubicBezTo>
                    <a:pt x="1234" y="189"/>
                    <a:pt x="1238" y="188"/>
                    <a:pt x="1239" y="191"/>
                  </a:cubicBezTo>
                  <a:cubicBezTo>
                    <a:pt x="1239" y="192"/>
                    <a:pt x="1239" y="192"/>
                    <a:pt x="1239" y="192"/>
                  </a:cubicBezTo>
                  <a:cubicBezTo>
                    <a:pt x="1239" y="193"/>
                    <a:pt x="1239" y="193"/>
                    <a:pt x="1239" y="193"/>
                  </a:cubicBezTo>
                  <a:cubicBezTo>
                    <a:pt x="1240" y="194"/>
                    <a:pt x="1240" y="194"/>
                    <a:pt x="1240" y="194"/>
                  </a:cubicBezTo>
                  <a:cubicBezTo>
                    <a:pt x="1240" y="196"/>
                    <a:pt x="1237" y="197"/>
                    <a:pt x="1236" y="195"/>
                  </a:cubicBezTo>
                  <a:cubicBezTo>
                    <a:pt x="1236" y="194"/>
                    <a:pt x="1236" y="194"/>
                    <a:pt x="1236" y="194"/>
                  </a:cubicBezTo>
                  <a:cubicBezTo>
                    <a:pt x="1236" y="193"/>
                    <a:pt x="1236" y="193"/>
                    <a:pt x="1236" y="193"/>
                  </a:cubicBezTo>
                  <a:cubicBezTo>
                    <a:pt x="1235" y="192"/>
                    <a:pt x="1235" y="192"/>
                    <a:pt x="1235" y="192"/>
                  </a:cubicBezTo>
                  <a:close/>
                  <a:moveTo>
                    <a:pt x="1242" y="223"/>
                  </a:moveTo>
                  <a:cubicBezTo>
                    <a:pt x="1237" y="223"/>
                    <a:pt x="1234" y="227"/>
                    <a:pt x="1234" y="231"/>
                  </a:cubicBezTo>
                  <a:cubicBezTo>
                    <a:pt x="1234" y="235"/>
                    <a:pt x="1237" y="239"/>
                    <a:pt x="1242" y="239"/>
                  </a:cubicBezTo>
                  <a:cubicBezTo>
                    <a:pt x="1246" y="239"/>
                    <a:pt x="1249" y="235"/>
                    <a:pt x="1249" y="231"/>
                  </a:cubicBezTo>
                  <a:cubicBezTo>
                    <a:pt x="1249" y="227"/>
                    <a:pt x="1246" y="223"/>
                    <a:pt x="1242" y="223"/>
                  </a:cubicBezTo>
                  <a:close/>
                  <a:moveTo>
                    <a:pt x="142" y="209"/>
                  </a:moveTo>
                  <a:cubicBezTo>
                    <a:pt x="142" y="211"/>
                    <a:pt x="146" y="211"/>
                    <a:pt x="146" y="209"/>
                  </a:cubicBezTo>
                  <a:cubicBezTo>
                    <a:pt x="146" y="208"/>
                    <a:pt x="146" y="208"/>
                    <a:pt x="146" y="208"/>
                  </a:cubicBezTo>
                  <a:cubicBezTo>
                    <a:pt x="146" y="206"/>
                    <a:pt x="146" y="206"/>
                    <a:pt x="146" y="206"/>
                  </a:cubicBezTo>
                  <a:cubicBezTo>
                    <a:pt x="146" y="205"/>
                    <a:pt x="146" y="205"/>
                    <a:pt x="146" y="205"/>
                  </a:cubicBezTo>
                  <a:cubicBezTo>
                    <a:pt x="147" y="203"/>
                    <a:pt x="143" y="203"/>
                    <a:pt x="143" y="205"/>
                  </a:cubicBezTo>
                  <a:cubicBezTo>
                    <a:pt x="143" y="206"/>
                    <a:pt x="143" y="206"/>
                    <a:pt x="143" y="206"/>
                  </a:cubicBezTo>
                  <a:cubicBezTo>
                    <a:pt x="143" y="207"/>
                    <a:pt x="143" y="207"/>
                    <a:pt x="143" y="207"/>
                  </a:cubicBezTo>
                  <a:cubicBezTo>
                    <a:pt x="142" y="209"/>
                    <a:pt x="142" y="209"/>
                    <a:pt x="142" y="209"/>
                  </a:cubicBezTo>
                  <a:close/>
                  <a:moveTo>
                    <a:pt x="143" y="223"/>
                  </a:moveTo>
                  <a:cubicBezTo>
                    <a:pt x="148" y="223"/>
                    <a:pt x="151" y="227"/>
                    <a:pt x="151" y="231"/>
                  </a:cubicBezTo>
                  <a:cubicBezTo>
                    <a:pt x="151" y="235"/>
                    <a:pt x="148" y="239"/>
                    <a:pt x="143" y="239"/>
                  </a:cubicBezTo>
                  <a:cubicBezTo>
                    <a:pt x="139" y="239"/>
                    <a:pt x="136" y="235"/>
                    <a:pt x="136" y="231"/>
                  </a:cubicBezTo>
                  <a:cubicBezTo>
                    <a:pt x="136" y="227"/>
                    <a:pt x="139" y="223"/>
                    <a:pt x="143" y="223"/>
                  </a:cubicBezTo>
                  <a:close/>
                  <a:moveTo>
                    <a:pt x="560" y="48"/>
                  </a:moveTo>
                  <a:cubicBezTo>
                    <a:pt x="564" y="48"/>
                    <a:pt x="568" y="52"/>
                    <a:pt x="568" y="56"/>
                  </a:cubicBezTo>
                  <a:cubicBezTo>
                    <a:pt x="568" y="60"/>
                    <a:pt x="564" y="64"/>
                    <a:pt x="560" y="64"/>
                  </a:cubicBezTo>
                  <a:cubicBezTo>
                    <a:pt x="556" y="64"/>
                    <a:pt x="552" y="60"/>
                    <a:pt x="552" y="56"/>
                  </a:cubicBezTo>
                  <a:cubicBezTo>
                    <a:pt x="552" y="52"/>
                    <a:pt x="556" y="48"/>
                    <a:pt x="560" y="48"/>
                  </a:cubicBezTo>
                  <a:close/>
                  <a:moveTo>
                    <a:pt x="825" y="48"/>
                  </a:moveTo>
                  <a:cubicBezTo>
                    <a:pt x="821" y="48"/>
                    <a:pt x="817" y="52"/>
                    <a:pt x="817" y="56"/>
                  </a:cubicBezTo>
                  <a:cubicBezTo>
                    <a:pt x="817" y="60"/>
                    <a:pt x="821" y="64"/>
                    <a:pt x="825" y="64"/>
                  </a:cubicBezTo>
                  <a:cubicBezTo>
                    <a:pt x="829" y="64"/>
                    <a:pt x="833" y="60"/>
                    <a:pt x="833" y="56"/>
                  </a:cubicBezTo>
                  <a:cubicBezTo>
                    <a:pt x="833" y="52"/>
                    <a:pt x="829" y="48"/>
                    <a:pt x="825" y="48"/>
                  </a:cubicBezTo>
                  <a:close/>
                  <a:moveTo>
                    <a:pt x="540" y="48"/>
                  </a:moveTo>
                  <a:cubicBezTo>
                    <a:pt x="542" y="49"/>
                    <a:pt x="543" y="45"/>
                    <a:pt x="541" y="44"/>
                  </a:cubicBezTo>
                  <a:cubicBezTo>
                    <a:pt x="541" y="44"/>
                    <a:pt x="541" y="44"/>
                    <a:pt x="541" y="44"/>
                  </a:cubicBezTo>
                  <a:cubicBezTo>
                    <a:pt x="539" y="44"/>
                    <a:pt x="539" y="44"/>
                    <a:pt x="539" y="44"/>
                  </a:cubicBezTo>
                  <a:cubicBezTo>
                    <a:pt x="538" y="43"/>
                    <a:pt x="538" y="43"/>
                    <a:pt x="538" y="43"/>
                  </a:cubicBezTo>
                  <a:cubicBezTo>
                    <a:pt x="535" y="43"/>
                    <a:pt x="534" y="46"/>
                    <a:pt x="537" y="47"/>
                  </a:cubicBezTo>
                  <a:cubicBezTo>
                    <a:pt x="538" y="47"/>
                    <a:pt x="538" y="47"/>
                    <a:pt x="538" y="47"/>
                  </a:cubicBezTo>
                  <a:cubicBezTo>
                    <a:pt x="540" y="48"/>
                    <a:pt x="540" y="48"/>
                    <a:pt x="540" y="48"/>
                  </a:cubicBezTo>
                  <a:cubicBezTo>
                    <a:pt x="540" y="48"/>
                    <a:pt x="540" y="48"/>
                    <a:pt x="540" y="48"/>
                  </a:cubicBezTo>
                  <a:close/>
                  <a:moveTo>
                    <a:pt x="526" y="44"/>
                  </a:moveTo>
                  <a:cubicBezTo>
                    <a:pt x="528" y="45"/>
                    <a:pt x="529" y="41"/>
                    <a:pt x="527" y="41"/>
                  </a:cubicBezTo>
                  <a:cubicBezTo>
                    <a:pt x="527" y="41"/>
                    <a:pt x="527" y="41"/>
                    <a:pt x="527" y="41"/>
                  </a:cubicBezTo>
                  <a:cubicBezTo>
                    <a:pt x="525" y="40"/>
                    <a:pt x="525" y="40"/>
                    <a:pt x="525" y="40"/>
                  </a:cubicBezTo>
                  <a:cubicBezTo>
                    <a:pt x="523" y="40"/>
                    <a:pt x="523" y="40"/>
                    <a:pt x="523" y="40"/>
                  </a:cubicBezTo>
                  <a:cubicBezTo>
                    <a:pt x="521" y="39"/>
                    <a:pt x="520" y="43"/>
                    <a:pt x="523" y="43"/>
                  </a:cubicBezTo>
                  <a:cubicBezTo>
                    <a:pt x="524" y="44"/>
                    <a:pt x="524" y="44"/>
                    <a:pt x="524" y="44"/>
                  </a:cubicBezTo>
                  <a:cubicBezTo>
                    <a:pt x="526" y="44"/>
                    <a:pt x="526" y="44"/>
                    <a:pt x="526" y="44"/>
                  </a:cubicBezTo>
                  <a:cubicBezTo>
                    <a:pt x="526" y="44"/>
                    <a:pt x="526" y="44"/>
                    <a:pt x="526" y="44"/>
                  </a:cubicBezTo>
                  <a:close/>
                  <a:moveTo>
                    <a:pt x="512" y="41"/>
                  </a:moveTo>
                  <a:cubicBezTo>
                    <a:pt x="514" y="41"/>
                    <a:pt x="515" y="38"/>
                    <a:pt x="513" y="37"/>
                  </a:cubicBezTo>
                  <a:cubicBezTo>
                    <a:pt x="512" y="37"/>
                    <a:pt x="512" y="37"/>
                    <a:pt x="512" y="37"/>
                  </a:cubicBezTo>
                  <a:cubicBezTo>
                    <a:pt x="510" y="37"/>
                    <a:pt x="510" y="37"/>
                    <a:pt x="510" y="37"/>
                  </a:cubicBezTo>
                  <a:cubicBezTo>
                    <a:pt x="509" y="37"/>
                    <a:pt x="509" y="37"/>
                    <a:pt x="509" y="37"/>
                  </a:cubicBezTo>
                  <a:cubicBezTo>
                    <a:pt x="507" y="36"/>
                    <a:pt x="506" y="40"/>
                    <a:pt x="508" y="40"/>
                  </a:cubicBezTo>
                  <a:cubicBezTo>
                    <a:pt x="509" y="40"/>
                    <a:pt x="509" y="40"/>
                    <a:pt x="509" y="40"/>
                  </a:cubicBezTo>
                  <a:cubicBezTo>
                    <a:pt x="511" y="41"/>
                    <a:pt x="511" y="41"/>
                    <a:pt x="511" y="41"/>
                  </a:cubicBezTo>
                  <a:cubicBezTo>
                    <a:pt x="512" y="41"/>
                    <a:pt x="512" y="41"/>
                    <a:pt x="512" y="41"/>
                  </a:cubicBezTo>
                  <a:close/>
                  <a:moveTo>
                    <a:pt x="498" y="38"/>
                  </a:moveTo>
                  <a:cubicBezTo>
                    <a:pt x="500" y="39"/>
                    <a:pt x="501" y="35"/>
                    <a:pt x="498" y="35"/>
                  </a:cubicBezTo>
                  <a:cubicBezTo>
                    <a:pt x="498" y="35"/>
                    <a:pt x="498" y="35"/>
                    <a:pt x="498" y="35"/>
                  </a:cubicBezTo>
                  <a:cubicBezTo>
                    <a:pt x="495" y="34"/>
                    <a:pt x="495" y="34"/>
                    <a:pt x="495" y="34"/>
                  </a:cubicBezTo>
                  <a:cubicBezTo>
                    <a:pt x="495" y="34"/>
                    <a:pt x="495" y="34"/>
                    <a:pt x="495" y="34"/>
                  </a:cubicBezTo>
                  <a:cubicBezTo>
                    <a:pt x="492" y="34"/>
                    <a:pt x="492" y="38"/>
                    <a:pt x="494" y="38"/>
                  </a:cubicBezTo>
                  <a:cubicBezTo>
                    <a:pt x="495" y="38"/>
                    <a:pt x="495" y="38"/>
                    <a:pt x="495" y="38"/>
                  </a:cubicBezTo>
                  <a:cubicBezTo>
                    <a:pt x="497" y="38"/>
                    <a:pt x="497" y="38"/>
                    <a:pt x="497" y="38"/>
                  </a:cubicBezTo>
                  <a:cubicBezTo>
                    <a:pt x="498" y="38"/>
                    <a:pt x="498" y="38"/>
                    <a:pt x="498" y="38"/>
                  </a:cubicBezTo>
                  <a:close/>
                  <a:moveTo>
                    <a:pt x="483" y="37"/>
                  </a:moveTo>
                  <a:cubicBezTo>
                    <a:pt x="486" y="37"/>
                    <a:pt x="486" y="33"/>
                    <a:pt x="484" y="33"/>
                  </a:cubicBezTo>
                  <a:cubicBezTo>
                    <a:pt x="483" y="33"/>
                    <a:pt x="483" y="33"/>
                    <a:pt x="483" y="33"/>
                  </a:cubicBezTo>
                  <a:cubicBezTo>
                    <a:pt x="481" y="33"/>
                    <a:pt x="481" y="33"/>
                    <a:pt x="481" y="33"/>
                  </a:cubicBezTo>
                  <a:cubicBezTo>
                    <a:pt x="480" y="33"/>
                    <a:pt x="480" y="33"/>
                    <a:pt x="480" y="33"/>
                  </a:cubicBezTo>
                  <a:cubicBezTo>
                    <a:pt x="478" y="32"/>
                    <a:pt x="477" y="36"/>
                    <a:pt x="480" y="36"/>
                  </a:cubicBezTo>
                  <a:cubicBezTo>
                    <a:pt x="480" y="36"/>
                    <a:pt x="480" y="36"/>
                    <a:pt x="480" y="36"/>
                  </a:cubicBezTo>
                  <a:cubicBezTo>
                    <a:pt x="482" y="36"/>
                    <a:pt x="482" y="36"/>
                    <a:pt x="482" y="36"/>
                  </a:cubicBezTo>
                  <a:cubicBezTo>
                    <a:pt x="483" y="37"/>
                    <a:pt x="483" y="37"/>
                    <a:pt x="483" y="37"/>
                  </a:cubicBezTo>
                  <a:close/>
                  <a:moveTo>
                    <a:pt x="469" y="35"/>
                  </a:moveTo>
                  <a:cubicBezTo>
                    <a:pt x="471" y="35"/>
                    <a:pt x="471" y="32"/>
                    <a:pt x="469" y="32"/>
                  </a:cubicBezTo>
                  <a:cubicBezTo>
                    <a:pt x="468" y="32"/>
                    <a:pt x="468" y="32"/>
                    <a:pt x="468" y="32"/>
                  </a:cubicBezTo>
                  <a:cubicBezTo>
                    <a:pt x="466" y="31"/>
                    <a:pt x="466" y="31"/>
                    <a:pt x="466" y="31"/>
                  </a:cubicBezTo>
                  <a:cubicBezTo>
                    <a:pt x="465" y="31"/>
                    <a:pt x="465" y="31"/>
                    <a:pt x="465" y="31"/>
                  </a:cubicBezTo>
                  <a:cubicBezTo>
                    <a:pt x="463" y="31"/>
                    <a:pt x="463" y="35"/>
                    <a:pt x="465" y="35"/>
                  </a:cubicBezTo>
                  <a:cubicBezTo>
                    <a:pt x="466" y="35"/>
                    <a:pt x="466" y="35"/>
                    <a:pt x="466" y="35"/>
                  </a:cubicBezTo>
                  <a:cubicBezTo>
                    <a:pt x="468" y="35"/>
                    <a:pt x="468" y="35"/>
                    <a:pt x="468" y="35"/>
                  </a:cubicBezTo>
                  <a:cubicBezTo>
                    <a:pt x="469" y="35"/>
                    <a:pt x="469" y="35"/>
                    <a:pt x="469" y="35"/>
                  </a:cubicBezTo>
                  <a:close/>
                  <a:moveTo>
                    <a:pt x="454" y="35"/>
                  </a:moveTo>
                  <a:cubicBezTo>
                    <a:pt x="457" y="35"/>
                    <a:pt x="457" y="31"/>
                    <a:pt x="454" y="31"/>
                  </a:cubicBezTo>
                  <a:cubicBezTo>
                    <a:pt x="453" y="31"/>
                    <a:pt x="453" y="31"/>
                    <a:pt x="453" y="31"/>
                  </a:cubicBezTo>
                  <a:cubicBezTo>
                    <a:pt x="451" y="31"/>
                    <a:pt x="451" y="31"/>
                    <a:pt x="451" y="31"/>
                  </a:cubicBezTo>
                  <a:cubicBezTo>
                    <a:pt x="451" y="31"/>
                    <a:pt x="451" y="31"/>
                    <a:pt x="451" y="31"/>
                  </a:cubicBezTo>
                  <a:cubicBezTo>
                    <a:pt x="448" y="31"/>
                    <a:pt x="448" y="35"/>
                    <a:pt x="451" y="35"/>
                  </a:cubicBezTo>
                  <a:cubicBezTo>
                    <a:pt x="451" y="35"/>
                    <a:pt x="451" y="35"/>
                    <a:pt x="451" y="35"/>
                  </a:cubicBezTo>
                  <a:cubicBezTo>
                    <a:pt x="453" y="35"/>
                    <a:pt x="453" y="35"/>
                    <a:pt x="453" y="35"/>
                  </a:cubicBezTo>
                  <a:cubicBezTo>
                    <a:pt x="454" y="35"/>
                    <a:pt x="454" y="35"/>
                    <a:pt x="454" y="35"/>
                  </a:cubicBezTo>
                  <a:close/>
                  <a:moveTo>
                    <a:pt x="440" y="34"/>
                  </a:moveTo>
                  <a:cubicBezTo>
                    <a:pt x="442" y="34"/>
                    <a:pt x="442" y="31"/>
                    <a:pt x="440" y="31"/>
                  </a:cubicBezTo>
                  <a:cubicBezTo>
                    <a:pt x="439" y="31"/>
                    <a:pt x="439" y="31"/>
                    <a:pt x="439" y="31"/>
                  </a:cubicBezTo>
                  <a:cubicBezTo>
                    <a:pt x="436" y="31"/>
                    <a:pt x="436" y="31"/>
                    <a:pt x="436" y="31"/>
                  </a:cubicBezTo>
                  <a:cubicBezTo>
                    <a:pt x="436" y="31"/>
                    <a:pt x="436" y="31"/>
                    <a:pt x="436" y="31"/>
                  </a:cubicBezTo>
                  <a:cubicBezTo>
                    <a:pt x="434" y="31"/>
                    <a:pt x="434" y="35"/>
                    <a:pt x="436" y="35"/>
                  </a:cubicBezTo>
                  <a:cubicBezTo>
                    <a:pt x="437" y="35"/>
                    <a:pt x="437" y="35"/>
                    <a:pt x="437" y="35"/>
                  </a:cubicBezTo>
                  <a:cubicBezTo>
                    <a:pt x="439" y="34"/>
                    <a:pt x="439" y="34"/>
                    <a:pt x="439" y="34"/>
                  </a:cubicBezTo>
                  <a:cubicBezTo>
                    <a:pt x="440" y="34"/>
                    <a:pt x="440" y="34"/>
                    <a:pt x="440" y="34"/>
                  </a:cubicBezTo>
                  <a:close/>
                  <a:moveTo>
                    <a:pt x="425" y="35"/>
                  </a:moveTo>
                  <a:cubicBezTo>
                    <a:pt x="428" y="35"/>
                    <a:pt x="428" y="31"/>
                    <a:pt x="425" y="31"/>
                  </a:cubicBezTo>
                  <a:cubicBezTo>
                    <a:pt x="424" y="31"/>
                    <a:pt x="424" y="31"/>
                    <a:pt x="424" y="31"/>
                  </a:cubicBezTo>
                  <a:cubicBezTo>
                    <a:pt x="422" y="31"/>
                    <a:pt x="422" y="31"/>
                    <a:pt x="422" y="31"/>
                  </a:cubicBezTo>
                  <a:cubicBezTo>
                    <a:pt x="421" y="32"/>
                    <a:pt x="421" y="32"/>
                    <a:pt x="421" y="32"/>
                  </a:cubicBezTo>
                  <a:cubicBezTo>
                    <a:pt x="419" y="32"/>
                    <a:pt x="419" y="35"/>
                    <a:pt x="422" y="35"/>
                  </a:cubicBezTo>
                  <a:cubicBezTo>
                    <a:pt x="422" y="35"/>
                    <a:pt x="422" y="35"/>
                    <a:pt x="422" y="35"/>
                  </a:cubicBezTo>
                  <a:cubicBezTo>
                    <a:pt x="424" y="35"/>
                    <a:pt x="424" y="35"/>
                    <a:pt x="424" y="35"/>
                  </a:cubicBezTo>
                  <a:cubicBezTo>
                    <a:pt x="425" y="35"/>
                    <a:pt x="425" y="35"/>
                    <a:pt x="425" y="35"/>
                  </a:cubicBezTo>
                  <a:close/>
                  <a:moveTo>
                    <a:pt x="411" y="36"/>
                  </a:moveTo>
                  <a:cubicBezTo>
                    <a:pt x="413" y="36"/>
                    <a:pt x="413" y="32"/>
                    <a:pt x="410" y="32"/>
                  </a:cubicBezTo>
                  <a:cubicBezTo>
                    <a:pt x="409" y="32"/>
                    <a:pt x="409" y="32"/>
                    <a:pt x="409" y="32"/>
                  </a:cubicBezTo>
                  <a:cubicBezTo>
                    <a:pt x="407" y="33"/>
                    <a:pt x="407" y="33"/>
                    <a:pt x="407" y="33"/>
                  </a:cubicBezTo>
                  <a:cubicBezTo>
                    <a:pt x="407" y="33"/>
                    <a:pt x="407" y="33"/>
                    <a:pt x="407" y="33"/>
                  </a:cubicBezTo>
                  <a:cubicBezTo>
                    <a:pt x="404" y="33"/>
                    <a:pt x="405" y="37"/>
                    <a:pt x="407" y="36"/>
                  </a:cubicBezTo>
                  <a:cubicBezTo>
                    <a:pt x="407" y="36"/>
                    <a:pt x="407" y="36"/>
                    <a:pt x="407" y="36"/>
                  </a:cubicBezTo>
                  <a:cubicBezTo>
                    <a:pt x="409" y="36"/>
                    <a:pt x="409" y="36"/>
                    <a:pt x="409" y="36"/>
                  </a:cubicBezTo>
                  <a:cubicBezTo>
                    <a:pt x="411" y="36"/>
                    <a:pt x="411" y="36"/>
                    <a:pt x="411" y="36"/>
                  </a:cubicBezTo>
                  <a:close/>
                  <a:moveTo>
                    <a:pt x="396" y="38"/>
                  </a:moveTo>
                  <a:cubicBezTo>
                    <a:pt x="399" y="37"/>
                    <a:pt x="398" y="34"/>
                    <a:pt x="396" y="34"/>
                  </a:cubicBezTo>
                  <a:cubicBezTo>
                    <a:pt x="395" y="34"/>
                    <a:pt x="395" y="34"/>
                    <a:pt x="395" y="34"/>
                  </a:cubicBezTo>
                  <a:cubicBezTo>
                    <a:pt x="392" y="34"/>
                    <a:pt x="392" y="34"/>
                    <a:pt x="392" y="34"/>
                  </a:cubicBezTo>
                  <a:cubicBezTo>
                    <a:pt x="392" y="34"/>
                    <a:pt x="392" y="34"/>
                    <a:pt x="392" y="34"/>
                  </a:cubicBezTo>
                  <a:cubicBezTo>
                    <a:pt x="390" y="35"/>
                    <a:pt x="390" y="38"/>
                    <a:pt x="393" y="38"/>
                  </a:cubicBezTo>
                  <a:cubicBezTo>
                    <a:pt x="393" y="38"/>
                    <a:pt x="393" y="38"/>
                    <a:pt x="393" y="38"/>
                  </a:cubicBezTo>
                  <a:cubicBezTo>
                    <a:pt x="395" y="38"/>
                    <a:pt x="395" y="38"/>
                    <a:pt x="395" y="38"/>
                  </a:cubicBezTo>
                  <a:cubicBezTo>
                    <a:pt x="396" y="38"/>
                    <a:pt x="396" y="38"/>
                    <a:pt x="396" y="38"/>
                  </a:cubicBezTo>
                  <a:close/>
                  <a:moveTo>
                    <a:pt x="382" y="40"/>
                  </a:moveTo>
                  <a:cubicBezTo>
                    <a:pt x="384" y="39"/>
                    <a:pt x="384" y="36"/>
                    <a:pt x="381" y="36"/>
                  </a:cubicBezTo>
                  <a:cubicBezTo>
                    <a:pt x="380" y="36"/>
                    <a:pt x="380" y="36"/>
                    <a:pt x="380" y="36"/>
                  </a:cubicBezTo>
                  <a:cubicBezTo>
                    <a:pt x="378" y="37"/>
                    <a:pt x="378" y="37"/>
                    <a:pt x="378" y="37"/>
                  </a:cubicBezTo>
                  <a:cubicBezTo>
                    <a:pt x="378" y="37"/>
                    <a:pt x="378" y="37"/>
                    <a:pt x="378" y="37"/>
                  </a:cubicBezTo>
                  <a:cubicBezTo>
                    <a:pt x="375" y="37"/>
                    <a:pt x="376" y="41"/>
                    <a:pt x="378" y="40"/>
                  </a:cubicBezTo>
                  <a:cubicBezTo>
                    <a:pt x="379" y="40"/>
                    <a:pt x="379" y="40"/>
                    <a:pt x="379" y="40"/>
                  </a:cubicBezTo>
                  <a:cubicBezTo>
                    <a:pt x="381" y="40"/>
                    <a:pt x="381" y="40"/>
                    <a:pt x="381" y="40"/>
                  </a:cubicBezTo>
                  <a:cubicBezTo>
                    <a:pt x="382" y="40"/>
                    <a:pt x="382" y="40"/>
                    <a:pt x="382" y="40"/>
                  </a:cubicBezTo>
                  <a:close/>
                  <a:moveTo>
                    <a:pt x="368" y="42"/>
                  </a:moveTo>
                  <a:cubicBezTo>
                    <a:pt x="370" y="42"/>
                    <a:pt x="369" y="38"/>
                    <a:pt x="367" y="39"/>
                  </a:cubicBezTo>
                  <a:cubicBezTo>
                    <a:pt x="366" y="39"/>
                    <a:pt x="366" y="39"/>
                    <a:pt x="366" y="39"/>
                  </a:cubicBezTo>
                  <a:cubicBezTo>
                    <a:pt x="364" y="39"/>
                    <a:pt x="364" y="39"/>
                    <a:pt x="364" y="39"/>
                  </a:cubicBezTo>
                  <a:cubicBezTo>
                    <a:pt x="363" y="39"/>
                    <a:pt x="363" y="39"/>
                    <a:pt x="363" y="39"/>
                  </a:cubicBezTo>
                  <a:cubicBezTo>
                    <a:pt x="361" y="40"/>
                    <a:pt x="362" y="43"/>
                    <a:pt x="364" y="43"/>
                  </a:cubicBezTo>
                  <a:cubicBezTo>
                    <a:pt x="364" y="43"/>
                    <a:pt x="364" y="43"/>
                    <a:pt x="364" y="43"/>
                  </a:cubicBezTo>
                  <a:cubicBezTo>
                    <a:pt x="366" y="42"/>
                    <a:pt x="366" y="42"/>
                    <a:pt x="366" y="42"/>
                  </a:cubicBezTo>
                  <a:cubicBezTo>
                    <a:pt x="368" y="42"/>
                    <a:pt x="368" y="42"/>
                    <a:pt x="368" y="42"/>
                  </a:cubicBezTo>
                  <a:close/>
                  <a:moveTo>
                    <a:pt x="353" y="45"/>
                  </a:moveTo>
                  <a:cubicBezTo>
                    <a:pt x="356" y="44"/>
                    <a:pt x="355" y="41"/>
                    <a:pt x="353" y="42"/>
                  </a:cubicBezTo>
                  <a:cubicBezTo>
                    <a:pt x="352" y="42"/>
                    <a:pt x="352" y="42"/>
                    <a:pt x="352" y="42"/>
                  </a:cubicBezTo>
                  <a:cubicBezTo>
                    <a:pt x="350" y="42"/>
                    <a:pt x="350" y="42"/>
                    <a:pt x="350" y="42"/>
                  </a:cubicBezTo>
                  <a:cubicBezTo>
                    <a:pt x="349" y="43"/>
                    <a:pt x="349" y="43"/>
                    <a:pt x="349" y="43"/>
                  </a:cubicBezTo>
                  <a:cubicBezTo>
                    <a:pt x="347" y="43"/>
                    <a:pt x="348" y="47"/>
                    <a:pt x="350" y="46"/>
                  </a:cubicBezTo>
                  <a:cubicBezTo>
                    <a:pt x="350" y="46"/>
                    <a:pt x="350" y="46"/>
                    <a:pt x="350" y="46"/>
                  </a:cubicBezTo>
                  <a:cubicBezTo>
                    <a:pt x="352" y="45"/>
                    <a:pt x="352" y="45"/>
                    <a:pt x="352" y="45"/>
                  </a:cubicBezTo>
                  <a:cubicBezTo>
                    <a:pt x="353" y="45"/>
                    <a:pt x="353" y="45"/>
                    <a:pt x="353" y="45"/>
                  </a:cubicBezTo>
                  <a:close/>
                  <a:moveTo>
                    <a:pt x="339" y="49"/>
                  </a:moveTo>
                  <a:cubicBezTo>
                    <a:pt x="342" y="48"/>
                    <a:pt x="341" y="45"/>
                    <a:pt x="338" y="45"/>
                  </a:cubicBezTo>
                  <a:cubicBezTo>
                    <a:pt x="338" y="46"/>
                    <a:pt x="338" y="46"/>
                    <a:pt x="338" y="46"/>
                  </a:cubicBezTo>
                  <a:cubicBezTo>
                    <a:pt x="336" y="46"/>
                    <a:pt x="336" y="46"/>
                    <a:pt x="336" y="46"/>
                  </a:cubicBezTo>
                  <a:cubicBezTo>
                    <a:pt x="335" y="46"/>
                    <a:pt x="335" y="46"/>
                    <a:pt x="335" y="46"/>
                  </a:cubicBezTo>
                  <a:cubicBezTo>
                    <a:pt x="333" y="47"/>
                    <a:pt x="334" y="51"/>
                    <a:pt x="336" y="50"/>
                  </a:cubicBezTo>
                  <a:cubicBezTo>
                    <a:pt x="337" y="50"/>
                    <a:pt x="337" y="50"/>
                    <a:pt x="337" y="50"/>
                  </a:cubicBezTo>
                  <a:cubicBezTo>
                    <a:pt x="339" y="49"/>
                    <a:pt x="339" y="49"/>
                    <a:pt x="339" y="49"/>
                  </a:cubicBezTo>
                  <a:cubicBezTo>
                    <a:pt x="339" y="49"/>
                    <a:pt x="339" y="49"/>
                    <a:pt x="339" y="49"/>
                  </a:cubicBezTo>
                  <a:close/>
                  <a:moveTo>
                    <a:pt x="325" y="53"/>
                  </a:moveTo>
                  <a:cubicBezTo>
                    <a:pt x="328" y="52"/>
                    <a:pt x="327" y="49"/>
                    <a:pt x="324" y="49"/>
                  </a:cubicBezTo>
                  <a:cubicBezTo>
                    <a:pt x="324" y="50"/>
                    <a:pt x="324" y="50"/>
                    <a:pt x="324" y="50"/>
                  </a:cubicBezTo>
                  <a:cubicBezTo>
                    <a:pt x="322" y="50"/>
                    <a:pt x="322" y="50"/>
                    <a:pt x="322" y="50"/>
                  </a:cubicBezTo>
                  <a:cubicBezTo>
                    <a:pt x="321" y="51"/>
                    <a:pt x="321" y="51"/>
                    <a:pt x="321" y="51"/>
                  </a:cubicBezTo>
                  <a:cubicBezTo>
                    <a:pt x="319" y="51"/>
                    <a:pt x="320" y="55"/>
                    <a:pt x="322" y="54"/>
                  </a:cubicBezTo>
                  <a:cubicBezTo>
                    <a:pt x="323" y="54"/>
                    <a:pt x="323" y="54"/>
                    <a:pt x="323" y="54"/>
                  </a:cubicBezTo>
                  <a:cubicBezTo>
                    <a:pt x="325" y="53"/>
                    <a:pt x="325" y="53"/>
                    <a:pt x="325" y="53"/>
                  </a:cubicBezTo>
                  <a:cubicBezTo>
                    <a:pt x="325" y="53"/>
                    <a:pt x="325" y="53"/>
                    <a:pt x="325" y="53"/>
                  </a:cubicBezTo>
                  <a:close/>
                  <a:moveTo>
                    <a:pt x="312" y="57"/>
                  </a:moveTo>
                  <a:cubicBezTo>
                    <a:pt x="314" y="57"/>
                    <a:pt x="313" y="53"/>
                    <a:pt x="310" y="54"/>
                  </a:cubicBezTo>
                  <a:cubicBezTo>
                    <a:pt x="309" y="55"/>
                    <a:pt x="309" y="55"/>
                    <a:pt x="309" y="55"/>
                  </a:cubicBezTo>
                  <a:cubicBezTo>
                    <a:pt x="307" y="55"/>
                    <a:pt x="307" y="55"/>
                    <a:pt x="307" y="55"/>
                  </a:cubicBezTo>
                  <a:cubicBezTo>
                    <a:pt x="305" y="56"/>
                    <a:pt x="306" y="59"/>
                    <a:pt x="308" y="59"/>
                  </a:cubicBezTo>
                  <a:cubicBezTo>
                    <a:pt x="310" y="58"/>
                    <a:pt x="310" y="58"/>
                    <a:pt x="310" y="58"/>
                  </a:cubicBezTo>
                  <a:cubicBezTo>
                    <a:pt x="312" y="57"/>
                    <a:pt x="312" y="57"/>
                    <a:pt x="312" y="57"/>
                  </a:cubicBezTo>
                  <a:close/>
                  <a:moveTo>
                    <a:pt x="298" y="63"/>
                  </a:moveTo>
                  <a:cubicBezTo>
                    <a:pt x="300" y="62"/>
                    <a:pt x="299" y="58"/>
                    <a:pt x="297" y="59"/>
                  </a:cubicBezTo>
                  <a:cubicBezTo>
                    <a:pt x="296" y="60"/>
                    <a:pt x="296" y="60"/>
                    <a:pt x="296" y="60"/>
                  </a:cubicBezTo>
                  <a:cubicBezTo>
                    <a:pt x="294" y="60"/>
                    <a:pt x="294" y="60"/>
                    <a:pt x="294" y="60"/>
                  </a:cubicBezTo>
                  <a:cubicBezTo>
                    <a:pt x="293" y="60"/>
                    <a:pt x="293" y="60"/>
                    <a:pt x="293" y="60"/>
                  </a:cubicBezTo>
                  <a:cubicBezTo>
                    <a:pt x="291" y="61"/>
                    <a:pt x="292" y="65"/>
                    <a:pt x="295" y="64"/>
                  </a:cubicBezTo>
                  <a:cubicBezTo>
                    <a:pt x="295" y="64"/>
                    <a:pt x="295" y="64"/>
                    <a:pt x="295" y="64"/>
                  </a:cubicBezTo>
                  <a:cubicBezTo>
                    <a:pt x="297" y="63"/>
                    <a:pt x="297" y="63"/>
                    <a:pt x="297" y="63"/>
                  </a:cubicBezTo>
                  <a:cubicBezTo>
                    <a:pt x="298" y="63"/>
                    <a:pt x="298" y="63"/>
                    <a:pt x="298" y="63"/>
                  </a:cubicBezTo>
                  <a:close/>
                  <a:moveTo>
                    <a:pt x="285" y="68"/>
                  </a:moveTo>
                  <a:cubicBezTo>
                    <a:pt x="287" y="67"/>
                    <a:pt x="285" y="64"/>
                    <a:pt x="283" y="65"/>
                  </a:cubicBezTo>
                  <a:cubicBezTo>
                    <a:pt x="283" y="65"/>
                    <a:pt x="283" y="65"/>
                    <a:pt x="283" y="65"/>
                  </a:cubicBezTo>
                  <a:cubicBezTo>
                    <a:pt x="281" y="66"/>
                    <a:pt x="281" y="66"/>
                    <a:pt x="281" y="66"/>
                  </a:cubicBezTo>
                  <a:cubicBezTo>
                    <a:pt x="280" y="66"/>
                    <a:pt x="280" y="66"/>
                    <a:pt x="280" y="66"/>
                  </a:cubicBezTo>
                  <a:cubicBezTo>
                    <a:pt x="278" y="67"/>
                    <a:pt x="279" y="71"/>
                    <a:pt x="281" y="70"/>
                  </a:cubicBezTo>
                  <a:cubicBezTo>
                    <a:pt x="282" y="69"/>
                    <a:pt x="282" y="69"/>
                    <a:pt x="282" y="69"/>
                  </a:cubicBezTo>
                  <a:cubicBezTo>
                    <a:pt x="284" y="68"/>
                    <a:pt x="284" y="68"/>
                    <a:pt x="284" y="68"/>
                  </a:cubicBezTo>
                  <a:cubicBezTo>
                    <a:pt x="285" y="68"/>
                    <a:pt x="285" y="68"/>
                    <a:pt x="285" y="68"/>
                  </a:cubicBezTo>
                  <a:close/>
                  <a:moveTo>
                    <a:pt x="271" y="74"/>
                  </a:moveTo>
                  <a:cubicBezTo>
                    <a:pt x="274" y="73"/>
                    <a:pt x="272" y="70"/>
                    <a:pt x="270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7" y="72"/>
                    <a:pt x="267" y="72"/>
                    <a:pt x="267" y="72"/>
                  </a:cubicBezTo>
                  <a:cubicBezTo>
                    <a:pt x="267" y="72"/>
                    <a:pt x="267" y="72"/>
                    <a:pt x="267" y="72"/>
                  </a:cubicBezTo>
                  <a:cubicBezTo>
                    <a:pt x="264" y="73"/>
                    <a:pt x="266" y="77"/>
                    <a:pt x="268" y="76"/>
                  </a:cubicBezTo>
                  <a:cubicBezTo>
                    <a:pt x="269" y="76"/>
                    <a:pt x="269" y="76"/>
                    <a:pt x="269" y="76"/>
                  </a:cubicBezTo>
                  <a:cubicBezTo>
                    <a:pt x="270" y="75"/>
                    <a:pt x="270" y="75"/>
                    <a:pt x="270" y="75"/>
                  </a:cubicBezTo>
                  <a:cubicBezTo>
                    <a:pt x="271" y="74"/>
                    <a:pt x="271" y="74"/>
                    <a:pt x="271" y="74"/>
                  </a:cubicBezTo>
                  <a:close/>
                  <a:moveTo>
                    <a:pt x="258" y="81"/>
                  </a:moveTo>
                  <a:cubicBezTo>
                    <a:pt x="261" y="80"/>
                    <a:pt x="259" y="76"/>
                    <a:pt x="257" y="77"/>
                  </a:cubicBezTo>
                  <a:cubicBezTo>
                    <a:pt x="257" y="77"/>
                    <a:pt x="257" y="77"/>
                    <a:pt x="257" y="77"/>
                  </a:cubicBezTo>
                  <a:cubicBezTo>
                    <a:pt x="255" y="78"/>
                    <a:pt x="255" y="78"/>
                    <a:pt x="255" y="78"/>
                  </a:cubicBezTo>
                  <a:cubicBezTo>
                    <a:pt x="254" y="79"/>
                    <a:pt x="254" y="79"/>
                    <a:pt x="254" y="79"/>
                  </a:cubicBezTo>
                  <a:cubicBezTo>
                    <a:pt x="251" y="80"/>
                    <a:pt x="253" y="83"/>
                    <a:pt x="255" y="82"/>
                  </a:cubicBezTo>
                  <a:cubicBezTo>
                    <a:pt x="257" y="82"/>
                    <a:pt x="257" y="82"/>
                    <a:pt x="257" y="82"/>
                  </a:cubicBezTo>
                  <a:cubicBezTo>
                    <a:pt x="258" y="81"/>
                    <a:pt x="258" y="81"/>
                    <a:pt x="258" y="81"/>
                  </a:cubicBezTo>
                  <a:cubicBezTo>
                    <a:pt x="258" y="81"/>
                    <a:pt x="258" y="81"/>
                    <a:pt x="258" y="81"/>
                  </a:cubicBezTo>
                  <a:close/>
                  <a:moveTo>
                    <a:pt x="246" y="88"/>
                  </a:moveTo>
                  <a:cubicBezTo>
                    <a:pt x="248" y="87"/>
                    <a:pt x="246" y="83"/>
                    <a:pt x="244" y="85"/>
                  </a:cubicBezTo>
                  <a:cubicBezTo>
                    <a:pt x="244" y="85"/>
                    <a:pt x="244" y="85"/>
                    <a:pt x="244" y="85"/>
                  </a:cubicBezTo>
                  <a:cubicBezTo>
                    <a:pt x="242" y="86"/>
                    <a:pt x="242" y="86"/>
                    <a:pt x="242" y="86"/>
                  </a:cubicBezTo>
                  <a:cubicBezTo>
                    <a:pt x="241" y="86"/>
                    <a:pt x="241" y="86"/>
                    <a:pt x="241" y="86"/>
                  </a:cubicBezTo>
                  <a:cubicBezTo>
                    <a:pt x="239" y="87"/>
                    <a:pt x="240" y="91"/>
                    <a:pt x="243" y="90"/>
                  </a:cubicBezTo>
                  <a:cubicBezTo>
                    <a:pt x="244" y="89"/>
                    <a:pt x="244" y="89"/>
                    <a:pt x="244" y="89"/>
                  </a:cubicBezTo>
                  <a:cubicBezTo>
                    <a:pt x="245" y="88"/>
                    <a:pt x="245" y="88"/>
                    <a:pt x="245" y="88"/>
                  </a:cubicBezTo>
                  <a:cubicBezTo>
                    <a:pt x="246" y="88"/>
                    <a:pt x="246" y="88"/>
                    <a:pt x="246" y="88"/>
                  </a:cubicBezTo>
                  <a:close/>
                  <a:moveTo>
                    <a:pt x="233" y="95"/>
                  </a:moveTo>
                  <a:cubicBezTo>
                    <a:pt x="235" y="94"/>
                    <a:pt x="234" y="91"/>
                    <a:pt x="231" y="92"/>
                  </a:cubicBezTo>
                  <a:cubicBezTo>
                    <a:pt x="231" y="93"/>
                    <a:pt x="231" y="93"/>
                    <a:pt x="231" y="93"/>
                  </a:cubicBezTo>
                  <a:cubicBezTo>
                    <a:pt x="229" y="94"/>
                    <a:pt x="229" y="94"/>
                    <a:pt x="229" y="94"/>
                  </a:cubicBezTo>
                  <a:cubicBezTo>
                    <a:pt x="228" y="94"/>
                    <a:pt x="228" y="94"/>
                    <a:pt x="228" y="94"/>
                  </a:cubicBezTo>
                  <a:cubicBezTo>
                    <a:pt x="226" y="96"/>
                    <a:pt x="229" y="99"/>
                    <a:pt x="230" y="97"/>
                  </a:cubicBezTo>
                  <a:cubicBezTo>
                    <a:pt x="231" y="97"/>
                    <a:pt x="231" y="97"/>
                    <a:pt x="231" y="97"/>
                  </a:cubicBezTo>
                  <a:cubicBezTo>
                    <a:pt x="233" y="96"/>
                    <a:pt x="233" y="96"/>
                    <a:pt x="233" y="96"/>
                  </a:cubicBezTo>
                  <a:cubicBezTo>
                    <a:pt x="233" y="95"/>
                    <a:pt x="233" y="95"/>
                    <a:pt x="233" y="95"/>
                  </a:cubicBezTo>
                  <a:close/>
                  <a:moveTo>
                    <a:pt x="221" y="103"/>
                  </a:moveTo>
                  <a:cubicBezTo>
                    <a:pt x="223" y="102"/>
                    <a:pt x="221" y="99"/>
                    <a:pt x="219" y="100"/>
                  </a:cubicBezTo>
                  <a:cubicBezTo>
                    <a:pt x="219" y="101"/>
                    <a:pt x="219" y="101"/>
                    <a:pt x="219" y="101"/>
                  </a:cubicBezTo>
                  <a:cubicBezTo>
                    <a:pt x="218" y="102"/>
                    <a:pt x="218" y="102"/>
                    <a:pt x="218" y="102"/>
                  </a:cubicBezTo>
                  <a:cubicBezTo>
                    <a:pt x="216" y="103"/>
                    <a:pt x="216" y="103"/>
                    <a:pt x="216" y="103"/>
                  </a:cubicBezTo>
                  <a:cubicBezTo>
                    <a:pt x="214" y="104"/>
                    <a:pt x="217" y="107"/>
                    <a:pt x="218" y="106"/>
                  </a:cubicBezTo>
                  <a:cubicBezTo>
                    <a:pt x="220" y="105"/>
                    <a:pt x="220" y="105"/>
                    <a:pt x="220" y="105"/>
                  </a:cubicBezTo>
                  <a:cubicBezTo>
                    <a:pt x="221" y="104"/>
                    <a:pt x="221" y="104"/>
                    <a:pt x="221" y="104"/>
                  </a:cubicBezTo>
                  <a:cubicBezTo>
                    <a:pt x="221" y="103"/>
                    <a:pt x="221" y="103"/>
                    <a:pt x="221" y="103"/>
                  </a:cubicBezTo>
                  <a:close/>
                  <a:moveTo>
                    <a:pt x="210" y="112"/>
                  </a:moveTo>
                  <a:cubicBezTo>
                    <a:pt x="212" y="111"/>
                    <a:pt x="209" y="108"/>
                    <a:pt x="208" y="109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5" y="111"/>
                    <a:pt x="205" y="111"/>
                    <a:pt x="205" y="111"/>
                  </a:cubicBezTo>
                  <a:cubicBezTo>
                    <a:pt x="205" y="112"/>
                    <a:pt x="205" y="112"/>
                    <a:pt x="205" y="112"/>
                  </a:cubicBezTo>
                  <a:cubicBezTo>
                    <a:pt x="203" y="113"/>
                    <a:pt x="205" y="116"/>
                    <a:pt x="207" y="114"/>
                  </a:cubicBezTo>
                  <a:cubicBezTo>
                    <a:pt x="207" y="114"/>
                    <a:pt x="207" y="114"/>
                    <a:pt x="207" y="114"/>
                  </a:cubicBezTo>
                  <a:cubicBezTo>
                    <a:pt x="209" y="113"/>
                    <a:pt x="209" y="113"/>
                    <a:pt x="209" y="113"/>
                  </a:cubicBezTo>
                  <a:cubicBezTo>
                    <a:pt x="210" y="112"/>
                    <a:pt x="210" y="112"/>
                    <a:pt x="210" y="112"/>
                  </a:cubicBezTo>
                  <a:close/>
                  <a:moveTo>
                    <a:pt x="199" y="121"/>
                  </a:moveTo>
                  <a:cubicBezTo>
                    <a:pt x="201" y="120"/>
                    <a:pt x="198" y="117"/>
                    <a:pt x="196" y="119"/>
                  </a:cubicBezTo>
                  <a:cubicBezTo>
                    <a:pt x="196" y="119"/>
                    <a:pt x="196" y="119"/>
                    <a:pt x="196" y="119"/>
                  </a:cubicBezTo>
                  <a:cubicBezTo>
                    <a:pt x="195" y="120"/>
                    <a:pt x="195" y="120"/>
                    <a:pt x="195" y="120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2" y="123"/>
                    <a:pt x="194" y="125"/>
                    <a:pt x="196" y="124"/>
                  </a:cubicBezTo>
                  <a:cubicBezTo>
                    <a:pt x="197" y="123"/>
                    <a:pt x="197" y="123"/>
                    <a:pt x="197" y="123"/>
                  </a:cubicBezTo>
                  <a:cubicBezTo>
                    <a:pt x="198" y="122"/>
                    <a:pt x="198" y="122"/>
                    <a:pt x="198" y="122"/>
                  </a:cubicBezTo>
                  <a:cubicBezTo>
                    <a:pt x="199" y="121"/>
                    <a:pt x="199" y="121"/>
                    <a:pt x="199" y="121"/>
                  </a:cubicBezTo>
                  <a:close/>
                  <a:moveTo>
                    <a:pt x="188" y="131"/>
                  </a:moveTo>
                  <a:cubicBezTo>
                    <a:pt x="190" y="130"/>
                    <a:pt x="187" y="127"/>
                    <a:pt x="186" y="129"/>
                  </a:cubicBezTo>
                  <a:cubicBezTo>
                    <a:pt x="185" y="129"/>
                    <a:pt x="185" y="129"/>
                    <a:pt x="185" y="129"/>
                  </a:cubicBezTo>
                  <a:cubicBezTo>
                    <a:pt x="184" y="131"/>
                    <a:pt x="184" y="131"/>
                    <a:pt x="184" y="131"/>
                  </a:cubicBezTo>
                  <a:cubicBezTo>
                    <a:pt x="183" y="132"/>
                    <a:pt x="183" y="132"/>
                    <a:pt x="183" y="132"/>
                  </a:cubicBezTo>
                  <a:cubicBezTo>
                    <a:pt x="182" y="133"/>
                    <a:pt x="184" y="136"/>
                    <a:pt x="186" y="134"/>
                  </a:cubicBezTo>
                  <a:cubicBezTo>
                    <a:pt x="187" y="133"/>
                    <a:pt x="187" y="133"/>
                    <a:pt x="187" y="133"/>
                  </a:cubicBezTo>
                  <a:cubicBezTo>
                    <a:pt x="188" y="132"/>
                    <a:pt x="188" y="132"/>
                    <a:pt x="188" y="132"/>
                  </a:cubicBezTo>
                  <a:cubicBezTo>
                    <a:pt x="188" y="131"/>
                    <a:pt x="188" y="131"/>
                    <a:pt x="188" y="131"/>
                  </a:cubicBezTo>
                  <a:close/>
                  <a:moveTo>
                    <a:pt x="178" y="142"/>
                  </a:moveTo>
                  <a:cubicBezTo>
                    <a:pt x="180" y="140"/>
                    <a:pt x="177" y="138"/>
                    <a:pt x="176" y="140"/>
                  </a:cubicBezTo>
                  <a:cubicBezTo>
                    <a:pt x="175" y="140"/>
                    <a:pt x="175" y="140"/>
                    <a:pt x="175" y="140"/>
                  </a:cubicBezTo>
                  <a:cubicBezTo>
                    <a:pt x="174" y="141"/>
                    <a:pt x="174" y="141"/>
                    <a:pt x="174" y="141"/>
                  </a:cubicBezTo>
                  <a:cubicBezTo>
                    <a:pt x="173" y="142"/>
                    <a:pt x="173" y="142"/>
                    <a:pt x="173" y="142"/>
                  </a:cubicBezTo>
                  <a:cubicBezTo>
                    <a:pt x="173" y="143"/>
                    <a:pt x="173" y="143"/>
                    <a:pt x="173" y="143"/>
                  </a:cubicBezTo>
                  <a:cubicBezTo>
                    <a:pt x="172" y="144"/>
                    <a:pt x="175" y="147"/>
                    <a:pt x="176" y="145"/>
                  </a:cubicBezTo>
                  <a:cubicBezTo>
                    <a:pt x="176" y="145"/>
                    <a:pt x="176" y="145"/>
                    <a:pt x="176" y="145"/>
                  </a:cubicBezTo>
                  <a:cubicBezTo>
                    <a:pt x="177" y="144"/>
                    <a:pt x="177" y="144"/>
                    <a:pt x="177" y="144"/>
                  </a:cubicBezTo>
                  <a:cubicBezTo>
                    <a:pt x="178" y="142"/>
                    <a:pt x="178" y="142"/>
                    <a:pt x="178" y="142"/>
                  </a:cubicBezTo>
                  <a:cubicBezTo>
                    <a:pt x="178" y="142"/>
                    <a:pt x="178" y="142"/>
                    <a:pt x="178" y="142"/>
                  </a:cubicBezTo>
                  <a:close/>
                  <a:moveTo>
                    <a:pt x="169" y="153"/>
                  </a:moveTo>
                  <a:cubicBezTo>
                    <a:pt x="171" y="152"/>
                    <a:pt x="168" y="149"/>
                    <a:pt x="167" y="151"/>
                  </a:cubicBezTo>
                  <a:cubicBezTo>
                    <a:pt x="166" y="152"/>
                    <a:pt x="166" y="152"/>
                    <a:pt x="166" y="152"/>
                  </a:cubicBezTo>
                  <a:cubicBezTo>
                    <a:pt x="165" y="153"/>
                    <a:pt x="165" y="153"/>
                    <a:pt x="165" y="153"/>
                  </a:cubicBezTo>
                  <a:cubicBezTo>
                    <a:pt x="164" y="154"/>
                    <a:pt x="164" y="154"/>
                    <a:pt x="164" y="154"/>
                  </a:cubicBezTo>
                  <a:cubicBezTo>
                    <a:pt x="163" y="156"/>
                    <a:pt x="166" y="158"/>
                    <a:pt x="167" y="156"/>
                  </a:cubicBezTo>
                  <a:cubicBezTo>
                    <a:pt x="168" y="155"/>
                    <a:pt x="168" y="155"/>
                    <a:pt x="168" y="155"/>
                  </a:cubicBezTo>
                  <a:cubicBezTo>
                    <a:pt x="169" y="154"/>
                    <a:pt x="169" y="154"/>
                    <a:pt x="169" y="154"/>
                  </a:cubicBezTo>
                  <a:cubicBezTo>
                    <a:pt x="169" y="153"/>
                    <a:pt x="169" y="153"/>
                    <a:pt x="169" y="153"/>
                  </a:cubicBezTo>
                  <a:close/>
                  <a:moveTo>
                    <a:pt x="162" y="165"/>
                  </a:moveTo>
                  <a:cubicBezTo>
                    <a:pt x="163" y="163"/>
                    <a:pt x="159" y="162"/>
                    <a:pt x="158" y="164"/>
                  </a:cubicBezTo>
                  <a:cubicBezTo>
                    <a:pt x="158" y="165"/>
                    <a:pt x="158" y="165"/>
                    <a:pt x="158" y="165"/>
                  </a:cubicBezTo>
                  <a:cubicBezTo>
                    <a:pt x="157" y="166"/>
                    <a:pt x="157" y="166"/>
                    <a:pt x="157" y="166"/>
                  </a:cubicBezTo>
                  <a:cubicBezTo>
                    <a:pt x="157" y="167"/>
                    <a:pt x="157" y="167"/>
                    <a:pt x="157" y="167"/>
                  </a:cubicBezTo>
                  <a:cubicBezTo>
                    <a:pt x="155" y="169"/>
                    <a:pt x="159" y="171"/>
                    <a:pt x="160" y="169"/>
                  </a:cubicBezTo>
                  <a:cubicBezTo>
                    <a:pt x="160" y="168"/>
                    <a:pt x="160" y="168"/>
                    <a:pt x="160" y="168"/>
                  </a:cubicBezTo>
                  <a:cubicBezTo>
                    <a:pt x="161" y="166"/>
                    <a:pt x="161" y="166"/>
                    <a:pt x="161" y="166"/>
                  </a:cubicBezTo>
                  <a:cubicBezTo>
                    <a:pt x="162" y="165"/>
                    <a:pt x="162" y="165"/>
                    <a:pt x="162" y="165"/>
                  </a:cubicBezTo>
                  <a:close/>
                  <a:moveTo>
                    <a:pt x="155" y="178"/>
                  </a:moveTo>
                  <a:cubicBezTo>
                    <a:pt x="156" y="176"/>
                    <a:pt x="153" y="174"/>
                    <a:pt x="152" y="177"/>
                  </a:cubicBezTo>
                  <a:cubicBezTo>
                    <a:pt x="151" y="177"/>
                    <a:pt x="151" y="177"/>
                    <a:pt x="151" y="177"/>
                  </a:cubicBezTo>
                  <a:cubicBezTo>
                    <a:pt x="151" y="179"/>
                    <a:pt x="151" y="179"/>
                    <a:pt x="151" y="179"/>
                  </a:cubicBezTo>
                  <a:cubicBezTo>
                    <a:pt x="150" y="180"/>
                    <a:pt x="150" y="180"/>
                    <a:pt x="150" y="180"/>
                  </a:cubicBezTo>
                  <a:cubicBezTo>
                    <a:pt x="150" y="180"/>
                    <a:pt x="150" y="180"/>
                    <a:pt x="150" y="180"/>
                  </a:cubicBezTo>
                  <a:cubicBezTo>
                    <a:pt x="149" y="182"/>
                    <a:pt x="153" y="184"/>
                    <a:pt x="153" y="181"/>
                  </a:cubicBezTo>
                  <a:cubicBezTo>
                    <a:pt x="153" y="181"/>
                    <a:pt x="153" y="181"/>
                    <a:pt x="153" y="181"/>
                  </a:cubicBezTo>
                  <a:cubicBezTo>
                    <a:pt x="154" y="180"/>
                    <a:pt x="154" y="180"/>
                    <a:pt x="154" y="180"/>
                  </a:cubicBezTo>
                  <a:cubicBezTo>
                    <a:pt x="155" y="179"/>
                    <a:pt x="155" y="179"/>
                    <a:pt x="155" y="179"/>
                  </a:cubicBezTo>
                  <a:cubicBezTo>
                    <a:pt x="155" y="178"/>
                    <a:pt x="155" y="178"/>
                    <a:pt x="155" y="178"/>
                  </a:cubicBezTo>
                  <a:close/>
                  <a:moveTo>
                    <a:pt x="150" y="192"/>
                  </a:moveTo>
                  <a:cubicBezTo>
                    <a:pt x="150" y="189"/>
                    <a:pt x="147" y="188"/>
                    <a:pt x="146" y="191"/>
                  </a:cubicBezTo>
                  <a:cubicBezTo>
                    <a:pt x="146" y="192"/>
                    <a:pt x="146" y="192"/>
                    <a:pt x="146" y="192"/>
                  </a:cubicBezTo>
                  <a:cubicBezTo>
                    <a:pt x="146" y="193"/>
                    <a:pt x="146" y="193"/>
                    <a:pt x="146" y="193"/>
                  </a:cubicBezTo>
                  <a:cubicBezTo>
                    <a:pt x="145" y="194"/>
                    <a:pt x="145" y="194"/>
                    <a:pt x="145" y="194"/>
                  </a:cubicBezTo>
                  <a:cubicBezTo>
                    <a:pt x="145" y="196"/>
                    <a:pt x="148" y="197"/>
                    <a:pt x="149" y="195"/>
                  </a:cubicBezTo>
                  <a:cubicBezTo>
                    <a:pt x="149" y="194"/>
                    <a:pt x="149" y="194"/>
                    <a:pt x="149" y="194"/>
                  </a:cubicBezTo>
                  <a:cubicBezTo>
                    <a:pt x="149" y="193"/>
                    <a:pt x="149" y="193"/>
                    <a:pt x="149" y="193"/>
                  </a:cubicBezTo>
                  <a:cubicBezTo>
                    <a:pt x="150" y="192"/>
                    <a:pt x="150" y="192"/>
                    <a:pt x="150" y="192"/>
                  </a:cubicBezTo>
                  <a:close/>
                  <a:moveTo>
                    <a:pt x="64" y="331"/>
                  </a:moveTo>
                  <a:cubicBezTo>
                    <a:pt x="66" y="331"/>
                    <a:pt x="68" y="330"/>
                    <a:pt x="70" y="330"/>
                  </a:cubicBezTo>
                  <a:cubicBezTo>
                    <a:pt x="71" y="331"/>
                    <a:pt x="73" y="332"/>
                    <a:pt x="74" y="332"/>
                  </a:cubicBezTo>
                  <a:cubicBezTo>
                    <a:pt x="79" y="332"/>
                    <a:pt x="82" y="329"/>
                    <a:pt x="84" y="327"/>
                  </a:cubicBezTo>
                  <a:cubicBezTo>
                    <a:pt x="86" y="326"/>
                    <a:pt x="87" y="327"/>
                    <a:pt x="89" y="327"/>
                  </a:cubicBezTo>
                  <a:cubicBezTo>
                    <a:pt x="87" y="326"/>
                    <a:pt x="84" y="325"/>
                    <a:pt x="82" y="325"/>
                  </a:cubicBezTo>
                  <a:cubicBezTo>
                    <a:pt x="79" y="324"/>
                    <a:pt x="77" y="330"/>
                    <a:pt x="75" y="328"/>
                  </a:cubicBezTo>
                  <a:cubicBezTo>
                    <a:pt x="75" y="328"/>
                    <a:pt x="75" y="327"/>
                    <a:pt x="74" y="327"/>
                  </a:cubicBezTo>
                  <a:cubicBezTo>
                    <a:pt x="75" y="326"/>
                    <a:pt x="76" y="325"/>
                    <a:pt x="77" y="324"/>
                  </a:cubicBezTo>
                  <a:cubicBezTo>
                    <a:pt x="78" y="324"/>
                    <a:pt x="80" y="323"/>
                    <a:pt x="82" y="321"/>
                  </a:cubicBezTo>
                  <a:cubicBezTo>
                    <a:pt x="86" y="317"/>
                    <a:pt x="94" y="320"/>
                    <a:pt x="94" y="320"/>
                  </a:cubicBezTo>
                  <a:cubicBezTo>
                    <a:pt x="94" y="320"/>
                    <a:pt x="84" y="312"/>
                    <a:pt x="79" y="316"/>
                  </a:cubicBezTo>
                  <a:cubicBezTo>
                    <a:pt x="78" y="317"/>
                    <a:pt x="77" y="318"/>
                    <a:pt x="76" y="319"/>
                  </a:cubicBezTo>
                  <a:cubicBezTo>
                    <a:pt x="75" y="317"/>
                    <a:pt x="74" y="315"/>
                    <a:pt x="73" y="314"/>
                  </a:cubicBezTo>
                  <a:cubicBezTo>
                    <a:pt x="74" y="312"/>
                    <a:pt x="77" y="314"/>
                    <a:pt x="81" y="314"/>
                  </a:cubicBezTo>
                  <a:cubicBezTo>
                    <a:pt x="86" y="313"/>
                    <a:pt x="88" y="310"/>
                    <a:pt x="88" y="310"/>
                  </a:cubicBezTo>
                  <a:cubicBezTo>
                    <a:pt x="85" y="312"/>
                    <a:pt x="83" y="311"/>
                    <a:pt x="81" y="311"/>
                  </a:cubicBezTo>
                  <a:cubicBezTo>
                    <a:pt x="80" y="311"/>
                    <a:pt x="76" y="308"/>
                    <a:pt x="72" y="309"/>
                  </a:cubicBezTo>
                  <a:cubicBezTo>
                    <a:pt x="70" y="309"/>
                    <a:pt x="70" y="310"/>
                    <a:pt x="69" y="310"/>
                  </a:cubicBezTo>
                  <a:cubicBezTo>
                    <a:pt x="67" y="309"/>
                    <a:pt x="66" y="309"/>
                    <a:pt x="64" y="308"/>
                  </a:cubicBezTo>
                  <a:cubicBezTo>
                    <a:pt x="70" y="315"/>
                    <a:pt x="69" y="323"/>
                    <a:pt x="64" y="331"/>
                  </a:cubicBezTo>
                  <a:close/>
                  <a:moveTo>
                    <a:pt x="13" y="305"/>
                  </a:moveTo>
                  <a:cubicBezTo>
                    <a:pt x="12" y="305"/>
                    <a:pt x="6" y="309"/>
                    <a:pt x="4" y="316"/>
                  </a:cubicBezTo>
                  <a:cubicBezTo>
                    <a:pt x="2" y="322"/>
                    <a:pt x="0" y="330"/>
                    <a:pt x="5" y="335"/>
                  </a:cubicBezTo>
                  <a:cubicBezTo>
                    <a:pt x="9" y="338"/>
                    <a:pt x="15" y="343"/>
                    <a:pt x="27" y="342"/>
                  </a:cubicBezTo>
                  <a:cubicBezTo>
                    <a:pt x="25" y="341"/>
                    <a:pt x="17" y="331"/>
                    <a:pt x="16" y="326"/>
                  </a:cubicBezTo>
                  <a:cubicBezTo>
                    <a:pt x="13" y="317"/>
                    <a:pt x="15" y="309"/>
                    <a:pt x="21" y="303"/>
                  </a:cubicBezTo>
                  <a:cubicBezTo>
                    <a:pt x="22" y="303"/>
                    <a:pt x="21" y="303"/>
                    <a:pt x="21" y="303"/>
                  </a:cubicBezTo>
                  <a:cubicBezTo>
                    <a:pt x="18" y="304"/>
                    <a:pt x="13" y="309"/>
                    <a:pt x="12" y="308"/>
                  </a:cubicBezTo>
                  <a:cubicBezTo>
                    <a:pt x="12" y="307"/>
                    <a:pt x="13" y="306"/>
                    <a:pt x="14" y="305"/>
                  </a:cubicBezTo>
                  <a:cubicBezTo>
                    <a:pt x="16" y="304"/>
                    <a:pt x="18" y="303"/>
                    <a:pt x="20" y="301"/>
                  </a:cubicBezTo>
                  <a:cubicBezTo>
                    <a:pt x="24" y="299"/>
                    <a:pt x="32" y="296"/>
                    <a:pt x="38" y="297"/>
                  </a:cubicBezTo>
                  <a:cubicBezTo>
                    <a:pt x="46" y="298"/>
                    <a:pt x="49" y="300"/>
                    <a:pt x="53" y="304"/>
                  </a:cubicBezTo>
                  <a:cubicBezTo>
                    <a:pt x="56" y="306"/>
                    <a:pt x="58" y="310"/>
                    <a:pt x="59" y="313"/>
                  </a:cubicBezTo>
                  <a:cubicBezTo>
                    <a:pt x="65" y="321"/>
                    <a:pt x="57" y="330"/>
                    <a:pt x="52" y="334"/>
                  </a:cubicBezTo>
                  <a:cubicBezTo>
                    <a:pt x="44" y="342"/>
                    <a:pt x="35" y="344"/>
                    <a:pt x="25" y="344"/>
                  </a:cubicBezTo>
                  <a:cubicBezTo>
                    <a:pt x="25" y="344"/>
                    <a:pt x="25" y="344"/>
                    <a:pt x="25" y="344"/>
                  </a:cubicBezTo>
                  <a:cubicBezTo>
                    <a:pt x="25" y="344"/>
                    <a:pt x="25" y="344"/>
                    <a:pt x="25" y="344"/>
                  </a:cubicBezTo>
                  <a:cubicBezTo>
                    <a:pt x="41" y="348"/>
                    <a:pt x="50" y="344"/>
                    <a:pt x="64" y="326"/>
                  </a:cubicBezTo>
                  <a:cubicBezTo>
                    <a:pt x="69" y="319"/>
                    <a:pt x="66" y="312"/>
                    <a:pt x="62" y="311"/>
                  </a:cubicBezTo>
                  <a:cubicBezTo>
                    <a:pt x="63" y="305"/>
                    <a:pt x="61" y="299"/>
                    <a:pt x="58" y="295"/>
                  </a:cubicBezTo>
                  <a:cubicBezTo>
                    <a:pt x="56" y="293"/>
                    <a:pt x="48" y="286"/>
                    <a:pt x="42" y="290"/>
                  </a:cubicBezTo>
                  <a:cubicBezTo>
                    <a:pt x="39" y="283"/>
                    <a:pt x="28" y="288"/>
                    <a:pt x="23" y="292"/>
                  </a:cubicBezTo>
                  <a:cubicBezTo>
                    <a:pt x="18" y="296"/>
                    <a:pt x="13" y="304"/>
                    <a:pt x="13" y="305"/>
                  </a:cubicBezTo>
                  <a:close/>
                  <a:moveTo>
                    <a:pt x="51" y="342"/>
                  </a:moveTo>
                  <a:cubicBezTo>
                    <a:pt x="46" y="347"/>
                    <a:pt x="34" y="351"/>
                    <a:pt x="21" y="344"/>
                  </a:cubicBezTo>
                  <a:cubicBezTo>
                    <a:pt x="17" y="345"/>
                    <a:pt x="12" y="342"/>
                    <a:pt x="8" y="340"/>
                  </a:cubicBezTo>
                  <a:cubicBezTo>
                    <a:pt x="13" y="345"/>
                    <a:pt x="17" y="348"/>
                    <a:pt x="19" y="346"/>
                  </a:cubicBezTo>
                  <a:cubicBezTo>
                    <a:pt x="22" y="348"/>
                    <a:pt x="23" y="355"/>
                    <a:pt x="31" y="357"/>
                  </a:cubicBezTo>
                  <a:cubicBezTo>
                    <a:pt x="39" y="360"/>
                    <a:pt x="46" y="360"/>
                    <a:pt x="53" y="353"/>
                  </a:cubicBezTo>
                  <a:cubicBezTo>
                    <a:pt x="61" y="346"/>
                    <a:pt x="64" y="339"/>
                    <a:pt x="62" y="332"/>
                  </a:cubicBezTo>
                  <a:cubicBezTo>
                    <a:pt x="58" y="336"/>
                    <a:pt x="56" y="339"/>
                    <a:pt x="51" y="342"/>
                  </a:cubicBezTo>
                  <a:close/>
                  <a:moveTo>
                    <a:pt x="47" y="335"/>
                  </a:moveTo>
                  <a:cubicBezTo>
                    <a:pt x="50" y="331"/>
                    <a:pt x="50" y="322"/>
                    <a:pt x="50" y="319"/>
                  </a:cubicBezTo>
                  <a:cubicBezTo>
                    <a:pt x="49" y="318"/>
                    <a:pt x="48" y="316"/>
                    <a:pt x="47" y="315"/>
                  </a:cubicBezTo>
                  <a:cubicBezTo>
                    <a:pt x="43" y="310"/>
                    <a:pt x="39" y="309"/>
                    <a:pt x="34" y="307"/>
                  </a:cubicBezTo>
                  <a:cubicBezTo>
                    <a:pt x="30" y="306"/>
                    <a:pt x="26" y="305"/>
                    <a:pt x="22" y="305"/>
                  </a:cubicBezTo>
                  <a:cubicBezTo>
                    <a:pt x="20" y="306"/>
                    <a:pt x="17" y="311"/>
                    <a:pt x="17" y="313"/>
                  </a:cubicBezTo>
                  <a:cubicBezTo>
                    <a:pt x="19" y="323"/>
                    <a:pt x="28" y="328"/>
                    <a:pt x="30" y="328"/>
                  </a:cubicBezTo>
                  <a:cubicBezTo>
                    <a:pt x="31" y="328"/>
                    <a:pt x="32" y="329"/>
                    <a:pt x="33" y="329"/>
                  </a:cubicBezTo>
                  <a:cubicBezTo>
                    <a:pt x="35" y="328"/>
                    <a:pt x="35" y="325"/>
                    <a:pt x="35" y="324"/>
                  </a:cubicBezTo>
                  <a:cubicBezTo>
                    <a:pt x="30" y="325"/>
                    <a:pt x="25" y="322"/>
                    <a:pt x="22" y="318"/>
                  </a:cubicBezTo>
                  <a:cubicBezTo>
                    <a:pt x="21" y="317"/>
                    <a:pt x="22" y="317"/>
                    <a:pt x="22" y="316"/>
                  </a:cubicBezTo>
                  <a:cubicBezTo>
                    <a:pt x="22" y="316"/>
                    <a:pt x="30" y="311"/>
                    <a:pt x="33" y="311"/>
                  </a:cubicBezTo>
                  <a:cubicBezTo>
                    <a:pt x="39" y="311"/>
                    <a:pt x="40" y="328"/>
                    <a:pt x="33" y="331"/>
                  </a:cubicBezTo>
                  <a:cubicBezTo>
                    <a:pt x="28" y="333"/>
                    <a:pt x="19" y="323"/>
                    <a:pt x="17" y="317"/>
                  </a:cubicBezTo>
                  <a:cubicBezTo>
                    <a:pt x="15" y="323"/>
                    <a:pt x="22" y="335"/>
                    <a:pt x="29" y="340"/>
                  </a:cubicBezTo>
                  <a:cubicBezTo>
                    <a:pt x="33" y="342"/>
                    <a:pt x="45" y="338"/>
                    <a:pt x="47" y="335"/>
                  </a:cubicBezTo>
                  <a:close/>
                  <a:moveTo>
                    <a:pt x="49" y="314"/>
                  </a:moveTo>
                  <a:cubicBezTo>
                    <a:pt x="48" y="309"/>
                    <a:pt x="42" y="301"/>
                    <a:pt x="37" y="299"/>
                  </a:cubicBezTo>
                  <a:cubicBezTo>
                    <a:pt x="33" y="299"/>
                    <a:pt x="29" y="301"/>
                    <a:pt x="26" y="301"/>
                  </a:cubicBezTo>
                  <a:cubicBezTo>
                    <a:pt x="26" y="302"/>
                    <a:pt x="24" y="303"/>
                    <a:pt x="24" y="303"/>
                  </a:cubicBezTo>
                  <a:cubicBezTo>
                    <a:pt x="25" y="303"/>
                    <a:pt x="26" y="304"/>
                    <a:pt x="27" y="304"/>
                  </a:cubicBezTo>
                  <a:cubicBezTo>
                    <a:pt x="29" y="304"/>
                    <a:pt x="34" y="305"/>
                    <a:pt x="36" y="306"/>
                  </a:cubicBezTo>
                  <a:cubicBezTo>
                    <a:pt x="42" y="307"/>
                    <a:pt x="46" y="310"/>
                    <a:pt x="49" y="314"/>
                  </a:cubicBezTo>
                  <a:close/>
                  <a:moveTo>
                    <a:pt x="35" y="322"/>
                  </a:moveTo>
                  <a:cubicBezTo>
                    <a:pt x="35" y="322"/>
                    <a:pt x="35" y="322"/>
                    <a:pt x="35" y="322"/>
                  </a:cubicBezTo>
                  <a:cubicBezTo>
                    <a:pt x="36" y="315"/>
                    <a:pt x="35" y="313"/>
                    <a:pt x="32" y="313"/>
                  </a:cubicBezTo>
                  <a:cubicBezTo>
                    <a:pt x="30" y="313"/>
                    <a:pt x="24" y="317"/>
                    <a:pt x="24" y="317"/>
                  </a:cubicBezTo>
                  <a:cubicBezTo>
                    <a:pt x="26" y="320"/>
                    <a:pt x="32" y="322"/>
                    <a:pt x="35" y="322"/>
                  </a:cubicBezTo>
                  <a:close/>
                  <a:moveTo>
                    <a:pt x="57" y="313"/>
                  </a:moveTo>
                  <a:cubicBezTo>
                    <a:pt x="53" y="305"/>
                    <a:pt x="46" y="299"/>
                    <a:pt x="41" y="299"/>
                  </a:cubicBezTo>
                  <a:cubicBezTo>
                    <a:pt x="42" y="299"/>
                    <a:pt x="44" y="302"/>
                    <a:pt x="45" y="303"/>
                  </a:cubicBezTo>
                  <a:cubicBezTo>
                    <a:pt x="49" y="307"/>
                    <a:pt x="51" y="313"/>
                    <a:pt x="52" y="316"/>
                  </a:cubicBezTo>
                  <a:cubicBezTo>
                    <a:pt x="52" y="320"/>
                    <a:pt x="53" y="328"/>
                    <a:pt x="51" y="332"/>
                  </a:cubicBezTo>
                  <a:cubicBezTo>
                    <a:pt x="57" y="328"/>
                    <a:pt x="61" y="321"/>
                    <a:pt x="57" y="313"/>
                  </a:cubicBezTo>
                  <a:close/>
                  <a:moveTo>
                    <a:pt x="70" y="376"/>
                  </a:moveTo>
                  <a:cubicBezTo>
                    <a:pt x="60" y="375"/>
                    <a:pt x="50" y="384"/>
                    <a:pt x="47" y="398"/>
                  </a:cubicBezTo>
                  <a:cubicBezTo>
                    <a:pt x="44" y="411"/>
                    <a:pt x="48" y="421"/>
                    <a:pt x="58" y="429"/>
                  </a:cubicBezTo>
                  <a:cubicBezTo>
                    <a:pt x="60" y="430"/>
                    <a:pt x="60" y="434"/>
                    <a:pt x="60" y="434"/>
                  </a:cubicBezTo>
                  <a:cubicBezTo>
                    <a:pt x="61" y="431"/>
                    <a:pt x="63" y="429"/>
                    <a:pt x="66" y="428"/>
                  </a:cubicBezTo>
                  <a:cubicBezTo>
                    <a:pt x="76" y="427"/>
                    <a:pt x="83" y="417"/>
                    <a:pt x="85" y="407"/>
                  </a:cubicBezTo>
                  <a:cubicBezTo>
                    <a:pt x="88" y="394"/>
                    <a:pt x="84" y="381"/>
                    <a:pt x="75" y="377"/>
                  </a:cubicBezTo>
                  <a:cubicBezTo>
                    <a:pt x="75" y="378"/>
                    <a:pt x="74" y="380"/>
                    <a:pt x="73" y="382"/>
                  </a:cubicBezTo>
                  <a:cubicBezTo>
                    <a:pt x="71" y="390"/>
                    <a:pt x="76" y="402"/>
                    <a:pt x="82" y="408"/>
                  </a:cubicBezTo>
                  <a:cubicBezTo>
                    <a:pt x="73" y="400"/>
                    <a:pt x="71" y="392"/>
                    <a:pt x="70" y="388"/>
                  </a:cubicBezTo>
                  <a:cubicBezTo>
                    <a:pt x="67" y="397"/>
                    <a:pt x="65" y="405"/>
                    <a:pt x="73" y="415"/>
                  </a:cubicBezTo>
                  <a:cubicBezTo>
                    <a:pt x="67" y="409"/>
                    <a:pt x="66" y="404"/>
                    <a:pt x="66" y="401"/>
                  </a:cubicBezTo>
                  <a:cubicBezTo>
                    <a:pt x="65" y="403"/>
                    <a:pt x="65" y="406"/>
                    <a:pt x="64" y="408"/>
                  </a:cubicBezTo>
                  <a:cubicBezTo>
                    <a:pt x="64" y="409"/>
                    <a:pt x="64" y="410"/>
                    <a:pt x="63" y="411"/>
                  </a:cubicBezTo>
                  <a:cubicBezTo>
                    <a:pt x="64" y="415"/>
                    <a:pt x="66" y="419"/>
                    <a:pt x="68" y="422"/>
                  </a:cubicBezTo>
                  <a:cubicBezTo>
                    <a:pt x="65" y="419"/>
                    <a:pt x="64" y="416"/>
                    <a:pt x="63" y="414"/>
                  </a:cubicBezTo>
                  <a:cubicBezTo>
                    <a:pt x="61" y="424"/>
                    <a:pt x="60" y="430"/>
                    <a:pt x="60" y="430"/>
                  </a:cubicBezTo>
                  <a:cubicBezTo>
                    <a:pt x="60" y="430"/>
                    <a:pt x="61" y="416"/>
                    <a:pt x="62" y="407"/>
                  </a:cubicBezTo>
                  <a:cubicBezTo>
                    <a:pt x="60" y="409"/>
                    <a:pt x="57" y="413"/>
                    <a:pt x="52" y="414"/>
                  </a:cubicBezTo>
                  <a:cubicBezTo>
                    <a:pt x="63" y="409"/>
                    <a:pt x="64" y="396"/>
                    <a:pt x="67" y="385"/>
                  </a:cubicBezTo>
                  <a:cubicBezTo>
                    <a:pt x="65" y="388"/>
                    <a:pt x="60" y="392"/>
                    <a:pt x="50" y="392"/>
                  </a:cubicBezTo>
                  <a:cubicBezTo>
                    <a:pt x="58" y="391"/>
                    <a:pt x="67" y="386"/>
                    <a:pt x="69" y="378"/>
                  </a:cubicBezTo>
                  <a:cubicBezTo>
                    <a:pt x="70" y="376"/>
                    <a:pt x="70" y="376"/>
                    <a:pt x="70" y="376"/>
                  </a:cubicBezTo>
                  <a:close/>
                  <a:moveTo>
                    <a:pt x="77" y="371"/>
                  </a:moveTo>
                  <a:cubicBezTo>
                    <a:pt x="78" y="378"/>
                    <a:pt x="85" y="383"/>
                    <a:pt x="94" y="384"/>
                  </a:cubicBezTo>
                  <a:cubicBezTo>
                    <a:pt x="104" y="384"/>
                    <a:pt x="110" y="380"/>
                    <a:pt x="113" y="373"/>
                  </a:cubicBezTo>
                  <a:cubicBezTo>
                    <a:pt x="114" y="371"/>
                    <a:pt x="117" y="371"/>
                    <a:pt x="117" y="371"/>
                  </a:cubicBezTo>
                  <a:cubicBezTo>
                    <a:pt x="115" y="371"/>
                    <a:pt x="113" y="369"/>
                    <a:pt x="112" y="368"/>
                  </a:cubicBezTo>
                  <a:cubicBezTo>
                    <a:pt x="110" y="361"/>
                    <a:pt x="103" y="358"/>
                    <a:pt x="95" y="357"/>
                  </a:cubicBezTo>
                  <a:cubicBezTo>
                    <a:pt x="86" y="357"/>
                    <a:pt x="79" y="362"/>
                    <a:pt x="77" y="368"/>
                  </a:cubicBezTo>
                  <a:cubicBezTo>
                    <a:pt x="78" y="368"/>
                    <a:pt x="79" y="368"/>
                    <a:pt x="81" y="369"/>
                  </a:cubicBezTo>
                  <a:cubicBezTo>
                    <a:pt x="86" y="369"/>
                    <a:pt x="94" y="364"/>
                    <a:pt x="97" y="359"/>
                  </a:cubicBezTo>
                  <a:cubicBezTo>
                    <a:pt x="92" y="367"/>
                    <a:pt x="88" y="369"/>
                    <a:pt x="85" y="370"/>
                  </a:cubicBezTo>
                  <a:cubicBezTo>
                    <a:pt x="91" y="371"/>
                    <a:pt x="97" y="371"/>
                    <a:pt x="102" y="365"/>
                  </a:cubicBezTo>
                  <a:cubicBezTo>
                    <a:pt x="99" y="369"/>
                    <a:pt x="96" y="370"/>
                    <a:pt x="94" y="371"/>
                  </a:cubicBezTo>
                  <a:cubicBezTo>
                    <a:pt x="96" y="371"/>
                    <a:pt x="97" y="371"/>
                    <a:pt x="99" y="371"/>
                  </a:cubicBezTo>
                  <a:cubicBezTo>
                    <a:pt x="100" y="371"/>
                    <a:pt x="100" y="371"/>
                    <a:pt x="101" y="371"/>
                  </a:cubicBezTo>
                  <a:cubicBezTo>
                    <a:pt x="104" y="371"/>
                    <a:pt x="106" y="369"/>
                    <a:pt x="108" y="367"/>
                  </a:cubicBezTo>
                  <a:cubicBezTo>
                    <a:pt x="106" y="369"/>
                    <a:pt x="105" y="371"/>
                    <a:pt x="103" y="371"/>
                  </a:cubicBezTo>
                  <a:cubicBezTo>
                    <a:pt x="110" y="371"/>
                    <a:pt x="114" y="371"/>
                    <a:pt x="114" y="371"/>
                  </a:cubicBezTo>
                  <a:cubicBezTo>
                    <a:pt x="114" y="371"/>
                    <a:pt x="104" y="373"/>
                    <a:pt x="98" y="373"/>
                  </a:cubicBezTo>
                  <a:cubicBezTo>
                    <a:pt x="100" y="374"/>
                    <a:pt x="103" y="375"/>
                    <a:pt x="104" y="379"/>
                  </a:cubicBezTo>
                  <a:cubicBezTo>
                    <a:pt x="100" y="372"/>
                    <a:pt x="91" y="373"/>
                    <a:pt x="84" y="372"/>
                  </a:cubicBezTo>
                  <a:cubicBezTo>
                    <a:pt x="86" y="373"/>
                    <a:pt x="89" y="376"/>
                    <a:pt x="90" y="382"/>
                  </a:cubicBezTo>
                  <a:cubicBezTo>
                    <a:pt x="89" y="377"/>
                    <a:pt x="84" y="372"/>
                    <a:pt x="79" y="372"/>
                  </a:cubicBezTo>
                  <a:cubicBezTo>
                    <a:pt x="77" y="371"/>
                    <a:pt x="77" y="371"/>
                    <a:pt x="77" y="371"/>
                  </a:cubicBezTo>
                  <a:close/>
                  <a:moveTo>
                    <a:pt x="71" y="370"/>
                  </a:moveTo>
                  <a:cubicBezTo>
                    <a:pt x="69" y="374"/>
                    <a:pt x="65" y="376"/>
                    <a:pt x="59" y="375"/>
                  </a:cubicBezTo>
                  <a:cubicBezTo>
                    <a:pt x="54" y="375"/>
                    <a:pt x="51" y="371"/>
                    <a:pt x="50" y="367"/>
                  </a:cubicBezTo>
                  <a:cubicBezTo>
                    <a:pt x="49" y="366"/>
                    <a:pt x="48" y="365"/>
                    <a:pt x="48" y="365"/>
                  </a:cubicBezTo>
                  <a:cubicBezTo>
                    <a:pt x="49" y="365"/>
                    <a:pt x="50" y="365"/>
                    <a:pt x="51" y="364"/>
                  </a:cubicBezTo>
                  <a:cubicBezTo>
                    <a:pt x="53" y="361"/>
                    <a:pt x="57" y="359"/>
                    <a:pt x="62" y="360"/>
                  </a:cubicBezTo>
                  <a:cubicBezTo>
                    <a:pt x="67" y="361"/>
                    <a:pt x="71" y="364"/>
                    <a:pt x="71" y="368"/>
                  </a:cubicBezTo>
                  <a:cubicBezTo>
                    <a:pt x="70" y="368"/>
                    <a:pt x="70" y="368"/>
                    <a:pt x="69" y="368"/>
                  </a:cubicBezTo>
                  <a:cubicBezTo>
                    <a:pt x="66" y="368"/>
                    <a:pt x="62" y="364"/>
                    <a:pt x="61" y="361"/>
                  </a:cubicBezTo>
                  <a:cubicBezTo>
                    <a:pt x="62" y="366"/>
                    <a:pt x="65" y="368"/>
                    <a:pt x="66" y="368"/>
                  </a:cubicBezTo>
                  <a:cubicBezTo>
                    <a:pt x="62" y="368"/>
                    <a:pt x="59" y="368"/>
                    <a:pt x="57" y="364"/>
                  </a:cubicBezTo>
                  <a:cubicBezTo>
                    <a:pt x="58" y="366"/>
                    <a:pt x="60" y="367"/>
                    <a:pt x="61" y="368"/>
                  </a:cubicBezTo>
                  <a:cubicBezTo>
                    <a:pt x="60" y="368"/>
                    <a:pt x="59" y="368"/>
                    <a:pt x="58" y="368"/>
                  </a:cubicBezTo>
                  <a:cubicBezTo>
                    <a:pt x="58" y="368"/>
                    <a:pt x="57" y="368"/>
                    <a:pt x="57" y="367"/>
                  </a:cubicBezTo>
                  <a:cubicBezTo>
                    <a:pt x="55" y="367"/>
                    <a:pt x="54" y="365"/>
                    <a:pt x="54" y="364"/>
                  </a:cubicBezTo>
                  <a:cubicBezTo>
                    <a:pt x="54" y="366"/>
                    <a:pt x="55" y="367"/>
                    <a:pt x="56" y="367"/>
                  </a:cubicBezTo>
                  <a:cubicBezTo>
                    <a:pt x="52" y="366"/>
                    <a:pt x="49" y="366"/>
                    <a:pt x="49" y="366"/>
                  </a:cubicBezTo>
                  <a:cubicBezTo>
                    <a:pt x="49" y="366"/>
                    <a:pt x="55" y="368"/>
                    <a:pt x="58" y="369"/>
                  </a:cubicBezTo>
                  <a:cubicBezTo>
                    <a:pt x="57" y="369"/>
                    <a:pt x="55" y="370"/>
                    <a:pt x="54" y="371"/>
                  </a:cubicBezTo>
                  <a:cubicBezTo>
                    <a:pt x="58" y="368"/>
                    <a:pt x="62" y="369"/>
                    <a:pt x="67" y="370"/>
                  </a:cubicBezTo>
                  <a:cubicBezTo>
                    <a:pt x="65" y="370"/>
                    <a:pt x="63" y="372"/>
                    <a:pt x="62" y="375"/>
                  </a:cubicBezTo>
                  <a:cubicBezTo>
                    <a:pt x="63" y="372"/>
                    <a:pt x="67" y="370"/>
                    <a:pt x="70" y="370"/>
                  </a:cubicBezTo>
                  <a:cubicBezTo>
                    <a:pt x="71" y="370"/>
                    <a:pt x="71" y="370"/>
                    <a:pt x="71" y="370"/>
                  </a:cubicBezTo>
                  <a:close/>
                  <a:moveTo>
                    <a:pt x="70" y="265"/>
                  </a:moveTo>
                  <a:cubicBezTo>
                    <a:pt x="60" y="266"/>
                    <a:pt x="50" y="257"/>
                    <a:pt x="47" y="243"/>
                  </a:cubicBezTo>
                  <a:cubicBezTo>
                    <a:pt x="44" y="230"/>
                    <a:pt x="48" y="220"/>
                    <a:pt x="58" y="212"/>
                  </a:cubicBezTo>
                  <a:cubicBezTo>
                    <a:pt x="60" y="211"/>
                    <a:pt x="60" y="207"/>
                    <a:pt x="60" y="207"/>
                  </a:cubicBezTo>
                  <a:cubicBezTo>
                    <a:pt x="61" y="210"/>
                    <a:pt x="63" y="212"/>
                    <a:pt x="66" y="213"/>
                  </a:cubicBezTo>
                  <a:cubicBezTo>
                    <a:pt x="76" y="214"/>
                    <a:pt x="83" y="224"/>
                    <a:pt x="85" y="234"/>
                  </a:cubicBezTo>
                  <a:cubicBezTo>
                    <a:pt x="88" y="247"/>
                    <a:pt x="84" y="260"/>
                    <a:pt x="75" y="264"/>
                  </a:cubicBezTo>
                  <a:cubicBezTo>
                    <a:pt x="75" y="263"/>
                    <a:pt x="74" y="261"/>
                    <a:pt x="73" y="259"/>
                  </a:cubicBezTo>
                  <a:cubicBezTo>
                    <a:pt x="71" y="251"/>
                    <a:pt x="76" y="239"/>
                    <a:pt x="82" y="233"/>
                  </a:cubicBezTo>
                  <a:cubicBezTo>
                    <a:pt x="73" y="241"/>
                    <a:pt x="71" y="249"/>
                    <a:pt x="70" y="253"/>
                  </a:cubicBezTo>
                  <a:cubicBezTo>
                    <a:pt x="67" y="244"/>
                    <a:pt x="65" y="236"/>
                    <a:pt x="73" y="226"/>
                  </a:cubicBezTo>
                  <a:cubicBezTo>
                    <a:pt x="67" y="232"/>
                    <a:pt x="66" y="237"/>
                    <a:pt x="66" y="240"/>
                  </a:cubicBezTo>
                  <a:cubicBezTo>
                    <a:pt x="65" y="238"/>
                    <a:pt x="65" y="236"/>
                    <a:pt x="64" y="234"/>
                  </a:cubicBezTo>
                  <a:cubicBezTo>
                    <a:pt x="64" y="232"/>
                    <a:pt x="64" y="231"/>
                    <a:pt x="63" y="230"/>
                  </a:cubicBezTo>
                  <a:cubicBezTo>
                    <a:pt x="64" y="226"/>
                    <a:pt x="66" y="222"/>
                    <a:pt x="68" y="219"/>
                  </a:cubicBezTo>
                  <a:cubicBezTo>
                    <a:pt x="65" y="222"/>
                    <a:pt x="64" y="225"/>
                    <a:pt x="63" y="227"/>
                  </a:cubicBezTo>
                  <a:cubicBezTo>
                    <a:pt x="61" y="217"/>
                    <a:pt x="60" y="211"/>
                    <a:pt x="60" y="211"/>
                  </a:cubicBezTo>
                  <a:cubicBezTo>
                    <a:pt x="60" y="211"/>
                    <a:pt x="61" y="226"/>
                    <a:pt x="62" y="235"/>
                  </a:cubicBezTo>
                  <a:cubicBezTo>
                    <a:pt x="60" y="232"/>
                    <a:pt x="57" y="229"/>
                    <a:pt x="52" y="227"/>
                  </a:cubicBezTo>
                  <a:cubicBezTo>
                    <a:pt x="63" y="232"/>
                    <a:pt x="64" y="245"/>
                    <a:pt x="67" y="256"/>
                  </a:cubicBezTo>
                  <a:cubicBezTo>
                    <a:pt x="65" y="253"/>
                    <a:pt x="60" y="250"/>
                    <a:pt x="50" y="249"/>
                  </a:cubicBezTo>
                  <a:cubicBezTo>
                    <a:pt x="58" y="250"/>
                    <a:pt x="67" y="255"/>
                    <a:pt x="69" y="263"/>
                  </a:cubicBezTo>
                  <a:cubicBezTo>
                    <a:pt x="70" y="265"/>
                    <a:pt x="70" y="265"/>
                    <a:pt x="70" y="265"/>
                  </a:cubicBezTo>
                  <a:close/>
                  <a:moveTo>
                    <a:pt x="77" y="270"/>
                  </a:moveTo>
                  <a:cubicBezTo>
                    <a:pt x="78" y="263"/>
                    <a:pt x="85" y="258"/>
                    <a:pt x="94" y="257"/>
                  </a:cubicBezTo>
                  <a:cubicBezTo>
                    <a:pt x="104" y="257"/>
                    <a:pt x="110" y="261"/>
                    <a:pt x="113" y="269"/>
                  </a:cubicBezTo>
                  <a:cubicBezTo>
                    <a:pt x="114" y="270"/>
                    <a:pt x="117" y="271"/>
                    <a:pt x="117" y="271"/>
                  </a:cubicBezTo>
                  <a:cubicBezTo>
                    <a:pt x="115" y="271"/>
                    <a:pt x="113" y="272"/>
                    <a:pt x="112" y="274"/>
                  </a:cubicBezTo>
                  <a:cubicBezTo>
                    <a:pt x="110" y="280"/>
                    <a:pt x="103" y="283"/>
                    <a:pt x="95" y="284"/>
                  </a:cubicBezTo>
                  <a:cubicBezTo>
                    <a:pt x="86" y="284"/>
                    <a:pt x="79" y="280"/>
                    <a:pt x="77" y="273"/>
                  </a:cubicBezTo>
                  <a:cubicBezTo>
                    <a:pt x="78" y="273"/>
                    <a:pt x="79" y="273"/>
                    <a:pt x="81" y="272"/>
                  </a:cubicBezTo>
                  <a:cubicBezTo>
                    <a:pt x="86" y="272"/>
                    <a:pt x="94" y="277"/>
                    <a:pt x="97" y="282"/>
                  </a:cubicBezTo>
                  <a:cubicBezTo>
                    <a:pt x="92" y="274"/>
                    <a:pt x="88" y="272"/>
                    <a:pt x="85" y="272"/>
                  </a:cubicBezTo>
                  <a:cubicBezTo>
                    <a:pt x="91" y="270"/>
                    <a:pt x="97" y="270"/>
                    <a:pt x="102" y="276"/>
                  </a:cubicBezTo>
                  <a:cubicBezTo>
                    <a:pt x="99" y="272"/>
                    <a:pt x="96" y="271"/>
                    <a:pt x="94" y="270"/>
                  </a:cubicBezTo>
                  <a:cubicBezTo>
                    <a:pt x="96" y="270"/>
                    <a:pt x="97" y="270"/>
                    <a:pt x="99" y="270"/>
                  </a:cubicBezTo>
                  <a:cubicBezTo>
                    <a:pt x="100" y="270"/>
                    <a:pt x="100" y="270"/>
                    <a:pt x="101" y="270"/>
                  </a:cubicBezTo>
                  <a:cubicBezTo>
                    <a:pt x="104" y="271"/>
                    <a:pt x="106" y="273"/>
                    <a:pt x="108" y="275"/>
                  </a:cubicBezTo>
                  <a:cubicBezTo>
                    <a:pt x="106" y="272"/>
                    <a:pt x="105" y="271"/>
                    <a:pt x="103" y="270"/>
                  </a:cubicBezTo>
                  <a:cubicBezTo>
                    <a:pt x="110" y="270"/>
                    <a:pt x="114" y="270"/>
                    <a:pt x="114" y="270"/>
                  </a:cubicBezTo>
                  <a:cubicBezTo>
                    <a:pt x="114" y="270"/>
                    <a:pt x="104" y="269"/>
                    <a:pt x="98" y="268"/>
                  </a:cubicBezTo>
                  <a:cubicBezTo>
                    <a:pt x="100" y="268"/>
                    <a:pt x="103" y="266"/>
                    <a:pt x="104" y="262"/>
                  </a:cubicBezTo>
                  <a:cubicBezTo>
                    <a:pt x="100" y="269"/>
                    <a:pt x="91" y="268"/>
                    <a:pt x="84" y="269"/>
                  </a:cubicBezTo>
                  <a:cubicBezTo>
                    <a:pt x="86" y="268"/>
                    <a:pt x="89" y="265"/>
                    <a:pt x="90" y="259"/>
                  </a:cubicBezTo>
                  <a:cubicBezTo>
                    <a:pt x="89" y="264"/>
                    <a:pt x="84" y="269"/>
                    <a:pt x="79" y="270"/>
                  </a:cubicBezTo>
                  <a:cubicBezTo>
                    <a:pt x="77" y="270"/>
                    <a:pt x="77" y="270"/>
                    <a:pt x="77" y="270"/>
                  </a:cubicBezTo>
                  <a:close/>
                  <a:moveTo>
                    <a:pt x="71" y="271"/>
                  </a:moveTo>
                  <a:cubicBezTo>
                    <a:pt x="69" y="267"/>
                    <a:pt x="65" y="265"/>
                    <a:pt x="59" y="266"/>
                  </a:cubicBezTo>
                  <a:cubicBezTo>
                    <a:pt x="54" y="267"/>
                    <a:pt x="51" y="270"/>
                    <a:pt x="50" y="274"/>
                  </a:cubicBezTo>
                  <a:cubicBezTo>
                    <a:pt x="49" y="275"/>
                    <a:pt x="48" y="276"/>
                    <a:pt x="48" y="276"/>
                  </a:cubicBezTo>
                  <a:cubicBezTo>
                    <a:pt x="49" y="276"/>
                    <a:pt x="50" y="276"/>
                    <a:pt x="51" y="277"/>
                  </a:cubicBezTo>
                  <a:cubicBezTo>
                    <a:pt x="53" y="281"/>
                    <a:pt x="57" y="282"/>
                    <a:pt x="62" y="281"/>
                  </a:cubicBezTo>
                  <a:cubicBezTo>
                    <a:pt x="67" y="280"/>
                    <a:pt x="71" y="277"/>
                    <a:pt x="71" y="273"/>
                  </a:cubicBezTo>
                  <a:cubicBezTo>
                    <a:pt x="70" y="273"/>
                    <a:pt x="70" y="273"/>
                    <a:pt x="69" y="273"/>
                  </a:cubicBezTo>
                  <a:cubicBezTo>
                    <a:pt x="66" y="274"/>
                    <a:pt x="62" y="277"/>
                    <a:pt x="61" y="280"/>
                  </a:cubicBezTo>
                  <a:cubicBezTo>
                    <a:pt x="62" y="275"/>
                    <a:pt x="65" y="274"/>
                    <a:pt x="66" y="273"/>
                  </a:cubicBezTo>
                  <a:cubicBezTo>
                    <a:pt x="62" y="273"/>
                    <a:pt x="59" y="273"/>
                    <a:pt x="57" y="278"/>
                  </a:cubicBezTo>
                  <a:cubicBezTo>
                    <a:pt x="58" y="275"/>
                    <a:pt x="60" y="274"/>
                    <a:pt x="61" y="273"/>
                  </a:cubicBezTo>
                  <a:cubicBezTo>
                    <a:pt x="60" y="273"/>
                    <a:pt x="59" y="273"/>
                    <a:pt x="58" y="273"/>
                  </a:cubicBezTo>
                  <a:cubicBezTo>
                    <a:pt x="58" y="274"/>
                    <a:pt x="57" y="274"/>
                    <a:pt x="57" y="274"/>
                  </a:cubicBezTo>
                  <a:cubicBezTo>
                    <a:pt x="55" y="274"/>
                    <a:pt x="54" y="276"/>
                    <a:pt x="54" y="277"/>
                  </a:cubicBezTo>
                  <a:cubicBezTo>
                    <a:pt x="54" y="276"/>
                    <a:pt x="55" y="275"/>
                    <a:pt x="56" y="274"/>
                  </a:cubicBezTo>
                  <a:cubicBezTo>
                    <a:pt x="52" y="275"/>
                    <a:pt x="49" y="275"/>
                    <a:pt x="49" y="275"/>
                  </a:cubicBezTo>
                  <a:cubicBezTo>
                    <a:pt x="49" y="275"/>
                    <a:pt x="55" y="273"/>
                    <a:pt x="58" y="273"/>
                  </a:cubicBezTo>
                  <a:cubicBezTo>
                    <a:pt x="57" y="272"/>
                    <a:pt x="55" y="272"/>
                    <a:pt x="54" y="270"/>
                  </a:cubicBezTo>
                  <a:cubicBezTo>
                    <a:pt x="58" y="273"/>
                    <a:pt x="62" y="272"/>
                    <a:pt x="67" y="271"/>
                  </a:cubicBezTo>
                  <a:cubicBezTo>
                    <a:pt x="65" y="271"/>
                    <a:pt x="63" y="270"/>
                    <a:pt x="62" y="266"/>
                  </a:cubicBezTo>
                  <a:cubicBezTo>
                    <a:pt x="63" y="269"/>
                    <a:pt x="67" y="271"/>
                    <a:pt x="70" y="271"/>
                  </a:cubicBezTo>
                  <a:cubicBezTo>
                    <a:pt x="71" y="271"/>
                    <a:pt x="71" y="271"/>
                    <a:pt x="71" y="271"/>
                  </a:cubicBezTo>
                  <a:close/>
                  <a:moveTo>
                    <a:pt x="133" y="315"/>
                  </a:moveTo>
                  <a:cubicBezTo>
                    <a:pt x="129" y="315"/>
                    <a:pt x="124" y="317"/>
                    <a:pt x="118" y="319"/>
                  </a:cubicBezTo>
                  <a:cubicBezTo>
                    <a:pt x="124" y="320"/>
                    <a:pt x="129" y="322"/>
                    <a:pt x="133" y="322"/>
                  </a:cubicBezTo>
                  <a:cubicBezTo>
                    <a:pt x="141" y="322"/>
                    <a:pt x="147" y="321"/>
                    <a:pt x="148" y="318"/>
                  </a:cubicBezTo>
                  <a:cubicBezTo>
                    <a:pt x="147" y="315"/>
                    <a:pt x="140" y="314"/>
                    <a:pt x="133" y="315"/>
                  </a:cubicBezTo>
                  <a:close/>
                  <a:moveTo>
                    <a:pt x="825" y="589"/>
                  </a:moveTo>
                  <a:cubicBezTo>
                    <a:pt x="821" y="589"/>
                    <a:pt x="817" y="586"/>
                    <a:pt x="817" y="581"/>
                  </a:cubicBezTo>
                  <a:cubicBezTo>
                    <a:pt x="817" y="577"/>
                    <a:pt x="821" y="573"/>
                    <a:pt x="825" y="573"/>
                  </a:cubicBezTo>
                  <a:cubicBezTo>
                    <a:pt x="829" y="573"/>
                    <a:pt x="833" y="577"/>
                    <a:pt x="833" y="581"/>
                  </a:cubicBezTo>
                  <a:cubicBezTo>
                    <a:pt x="833" y="586"/>
                    <a:pt x="829" y="589"/>
                    <a:pt x="825" y="589"/>
                  </a:cubicBezTo>
                  <a:close/>
                  <a:moveTo>
                    <a:pt x="1242" y="414"/>
                  </a:moveTo>
                  <a:cubicBezTo>
                    <a:pt x="1237" y="414"/>
                    <a:pt x="1234" y="411"/>
                    <a:pt x="1234" y="406"/>
                  </a:cubicBezTo>
                  <a:cubicBezTo>
                    <a:pt x="1234" y="402"/>
                    <a:pt x="1237" y="398"/>
                    <a:pt x="1242" y="398"/>
                  </a:cubicBezTo>
                  <a:cubicBezTo>
                    <a:pt x="1246" y="398"/>
                    <a:pt x="1249" y="402"/>
                    <a:pt x="1249" y="406"/>
                  </a:cubicBezTo>
                  <a:cubicBezTo>
                    <a:pt x="1249" y="411"/>
                    <a:pt x="1246" y="414"/>
                    <a:pt x="1242" y="414"/>
                  </a:cubicBezTo>
                  <a:close/>
                  <a:moveTo>
                    <a:pt x="1243" y="429"/>
                  </a:moveTo>
                  <a:cubicBezTo>
                    <a:pt x="1243" y="426"/>
                    <a:pt x="1239" y="426"/>
                    <a:pt x="1239" y="428"/>
                  </a:cubicBezTo>
                  <a:cubicBezTo>
                    <a:pt x="1239" y="429"/>
                    <a:pt x="1239" y="429"/>
                    <a:pt x="1239" y="429"/>
                  </a:cubicBezTo>
                  <a:cubicBezTo>
                    <a:pt x="1239" y="431"/>
                    <a:pt x="1239" y="431"/>
                    <a:pt x="1239" y="431"/>
                  </a:cubicBezTo>
                  <a:cubicBezTo>
                    <a:pt x="1238" y="432"/>
                    <a:pt x="1238" y="432"/>
                    <a:pt x="1238" y="432"/>
                  </a:cubicBezTo>
                  <a:cubicBezTo>
                    <a:pt x="1238" y="434"/>
                    <a:pt x="1242" y="435"/>
                    <a:pt x="1242" y="432"/>
                  </a:cubicBezTo>
                  <a:cubicBezTo>
                    <a:pt x="1242" y="431"/>
                    <a:pt x="1242" y="431"/>
                    <a:pt x="1242" y="431"/>
                  </a:cubicBezTo>
                  <a:cubicBezTo>
                    <a:pt x="1242" y="430"/>
                    <a:pt x="1242" y="430"/>
                    <a:pt x="1242" y="430"/>
                  </a:cubicBezTo>
                  <a:cubicBezTo>
                    <a:pt x="1243" y="429"/>
                    <a:pt x="1243" y="429"/>
                    <a:pt x="1243" y="429"/>
                  </a:cubicBezTo>
                  <a:close/>
                  <a:moveTo>
                    <a:pt x="845" y="589"/>
                  </a:moveTo>
                  <a:cubicBezTo>
                    <a:pt x="843" y="588"/>
                    <a:pt x="842" y="592"/>
                    <a:pt x="844" y="593"/>
                  </a:cubicBezTo>
                  <a:cubicBezTo>
                    <a:pt x="844" y="593"/>
                    <a:pt x="844" y="593"/>
                    <a:pt x="844" y="593"/>
                  </a:cubicBezTo>
                  <a:cubicBezTo>
                    <a:pt x="846" y="593"/>
                    <a:pt x="846" y="593"/>
                    <a:pt x="846" y="593"/>
                  </a:cubicBezTo>
                  <a:cubicBezTo>
                    <a:pt x="847" y="594"/>
                    <a:pt x="847" y="594"/>
                    <a:pt x="847" y="594"/>
                  </a:cubicBezTo>
                  <a:cubicBezTo>
                    <a:pt x="850" y="594"/>
                    <a:pt x="851" y="591"/>
                    <a:pt x="848" y="590"/>
                  </a:cubicBezTo>
                  <a:cubicBezTo>
                    <a:pt x="847" y="590"/>
                    <a:pt x="847" y="590"/>
                    <a:pt x="847" y="590"/>
                  </a:cubicBezTo>
                  <a:cubicBezTo>
                    <a:pt x="845" y="589"/>
                    <a:pt x="845" y="589"/>
                    <a:pt x="845" y="589"/>
                  </a:cubicBezTo>
                  <a:cubicBezTo>
                    <a:pt x="845" y="589"/>
                    <a:pt x="845" y="589"/>
                    <a:pt x="845" y="589"/>
                  </a:cubicBezTo>
                  <a:close/>
                  <a:moveTo>
                    <a:pt x="859" y="593"/>
                  </a:moveTo>
                  <a:cubicBezTo>
                    <a:pt x="857" y="592"/>
                    <a:pt x="856" y="596"/>
                    <a:pt x="858" y="597"/>
                  </a:cubicBezTo>
                  <a:cubicBezTo>
                    <a:pt x="858" y="597"/>
                    <a:pt x="858" y="597"/>
                    <a:pt x="858" y="597"/>
                  </a:cubicBezTo>
                  <a:cubicBezTo>
                    <a:pt x="860" y="597"/>
                    <a:pt x="860" y="597"/>
                    <a:pt x="860" y="597"/>
                  </a:cubicBezTo>
                  <a:cubicBezTo>
                    <a:pt x="862" y="597"/>
                    <a:pt x="862" y="597"/>
                    <a:pt x="862" y="597"/>
                  </a:cubicBezTo>
                  <a:cubicBezTo>
                    <a:pt x="864" y="598"/>
                    <a:pt x="865" y="594"/>
                    <a:pt x="862" y="594"/>
                  </a:cubicBezTo>
                  <a:cubicBezTo>
                    <a:pt x="861" y="594"/>
                    <a:pt x="861" y="594"/>
                    <a:pt x="861" y="594"/>
                  </a:cubicBezTo>
                  <a:cubicBezTo>
                    <a:pt x="859" y="593"/>
                    <a:pt x="859" y="593"/>
                    <a:pt x="859" y="593"/>
                  </a:cubicBezTo>
                  <a:cubicBezTo>
                    <a:pt x="859" y="593"/>
                    <a:pt x="859" y="593"/>
                    <a:pt x="859" y="593"/>
                  </a:cubicBezTo>
                  <a:close/>
                  <a:moveTo>
                    <a:pt x="873" y="596"/>
                  </a:moveTo>
                  <a:cubicBezTo>
                    <a:pt x="871" y="596"/>
                    <a:pt x="870" y="599"/>
                    <a:pt x="872" y="600"/>
                  </a:cubicBezTo>
                  <a:cubicBezTo>
                    <a:pt x="873" y="600"/>
                    <a:pt x="873" y="600"/>
                    <a:pt x="873" y="600"/>
                  </a:cubicBezTo>
                  <a:cubicBezTo>
                    <a:pt x="875" y="600"/>
                    <a:pt x="875" y="600"/>
                    <a:pt x="875" y="600"/>
                  </a:cubicBezTo>
                  <a:cubicBezTo>
                    <a:pt x="876" y="600"/>
                    <a:pt x="876" y="600"/>
                    <a:pt x="876" y="600"/>
                  </a:cubicBezTo>
                  <a:cubicBezTo>
                    <a:pt x="878" y="601"/>
                    <a:pt x="879" y="597"/>
                    <a:pt x="877" y="597"/>
                  </a:cubicBezTo>
                  <a:cubicBezTo>
                    <a:pt x="876" y="597"/>
                    <a:pt x="876" y="597"/>
                    <a:pt x="876" y="597"/>
                  </a:cubicBezTo>
                  <a:cubicBezTo>
                    <a:pt x="874" y="596"/>
                    <a:pt x="874" y="596"/>
                    <a:pt x="874" y="596"/>
                  </a:cubicBezTo>
                  <a:cubicBezTo>
                    <a:pt x="873" y="596"/>
                    <a:pt x="873" y="596"/>
                    <a:pt x="873" y="596"/>
                  </a:cubicBezTo>
                  <a:close/>
                  <a:moveTo>
                    <a:pt x="887" y="599"/>
                  </a:moveTo>
                  <a:cubicBezTo>
                    <a:pt x="885" y="598"/>
                    <a:pt x="884" y="602"/>
                    <a:pt x="887" y="602"/>
                  </a:cubicBezTo>
                  <a:cubicBezTo>
                    <a:pt x="887" y="602"/>
                    <a:pt x="887" y="602"/>
                    <a:pt x="887" y="602"/>
                  </a:cubicBezTo>
                  <a:cubicBezTo>
                    <a:pt x="890" y="603"/>
                    <a:pt x="890" y="603"/>
                    <a:pt x="890" y="603"/>
                  </a:cubicBezTo>
                  <a:cubicBezTo>
                    <a:pt x="890" y="603"/>
                    <a:pt x="890" y="603"/>
                    <a:pt x="890" y="603"/>
                  </a:cubicBezTo>
                  <a:cubicBezTo>
                    <a:pt x="893" y="603"/>
                    <a:pt x="893" y="600"/>
                    <a:pt x="891" y="599"/>
                  </a:cubicBezTo>
                  <a:cubicBezTo>
                    <a:pt x="890" y="599"/>
                    <a:pt x="890" y="599"/>
                    <a:pt x="890" y="599"/>
                  </a:cubicBezTo>
                  <a:cubicBezTo>
                    <a:pt x="888" y="599"/>
                    <a:pt x="888" y="599"/>
                    <a:pt x="888" y="599"/>
                  </a:cubicBezTo>
                  <a:cubicBezTo>
                    <a:pt x="887" y="599"/>
                    <a:pt x="887" y="599"/>
                    <a:pt x="887" y="599"/>
                  </a:cubicBezTo>
                  <a:close/>
                  <a:moveTo>
                    <a:pt x="902" y="601"/>
                  </a:moveTo>
                  <a:cubicBezTo>
                    <a:pt x="899" y="600"/>
                    <a:pt x="899" y="604"/>
                    <a:pt x="901" y="604"/>
                  </a:cubicBezTo>
                  <a:cubicBezTo>
                    <a:pt x="902" y="604"/>
                    <a:pt x="902" y="604"/>
                    <a:pt x="902" y="604"/>
                  </a:cubicBezTo>
                  <a:cubicBezTo>
                    <a:pt x="904" y="605"/>
                    <a:pt x="904" y="605"/>
                    <a:pt x="904" y="605"/>
                  </a:cubicBezTo>
                  <a:cubicBezTo>
                    <a:pt x="905" y="605"/>
                    <a:pt x="905" y="605"/>
                    <a:pt x="905" y="605"/>
                  </a:cubicBezTo>
                  <a:cubicBezTo>
                    <a:pt x="907" y="605"/>
                    <a:pt x="908" y="601"/>
                    <a:pt x="905" y="601"/>
                  </a:cubicBezTo>
                  <a:cubicBezTo>
                    <a:pt x="905" y="601"/>
                    <a:pt x="905" y="601"/>
                    <a:pt x="905" y="601"/>
                  </a:cubicBezTo>
                  <a:cubicBezTo>
                    <a:pt x="903" y="601"/>
                    <a:pt x="903" y="601"/>
                    <a:pt x="903" y="601"/>
                  </a:cubicBezTo>
                  <a:cubicBezTo>
                    <a:pt x="902" y="601"/>
                    <a:pt x="902" y="601"/>
                    <a:pt x="902" y="601"/>
                  </a:cubicBezTo>
                  <a:close/>
                  <a:moveTo>
                    <a:pt x="916" y="602"/>
                  </a:moveTo>
                  <a:cubicBezTo>
                    <a:pt x="914" y="602"/>
                    <a:pt x="914" y="606"/>
                    <a:pt x="916" y="606"/>
                  </a:cubicBezTo>
                  <a:cubicBezTo>
                    <a:pt x="917" y="606"/>
                    <a:pt x="917" y="606"/>
                    <a:pt x="917" y="606"/>
                  </a:cubicBezTo>
                  <a:cubicBezTo>
                    <a:pt x="919" y="606"/>
                    <a:pt x="919" y="606"/>
                    <a:pt x="919" y="606"/>
                  </a:cubicBezTo>
                  <a:cubicBezTo>
                    <a:pt x="920" y="606"/>
                    <a:pt x="920" y="606"/>
                    <a:pt x="920" y="606"/>
                  </a:cubicBezTo>
                  <a:cubicBezTo>
                    <a:pt x="922" y="606"/>
                    <a:pt x="922" y="602"/>
                    <a:pt x="920" y="602"/>
                  </a:cubicBezTo>
                  <a:cubicBezTo>
                    <a:pt x="919" y="602"/>
                    <a:pt x="919" y="602"/>
                    <a:pt x="919" y="602"/>
                  </a:cubicBezTo>
                  <a:cubicBezTo>
                    <a:pt x="917" y="602"/>
                    <a:pt x="917" y="602"/>
                    <a:pt x="917" y="602"/>
                  </a:cubicBezTo>
                  <a:cubicBezTo>
                    <a:pt x="916" y="602"/>
                    <a:pt x="916" y="602"/>
                    <a:pt x="916" y="602"/>
                  </a:cubicBezTo>
                  <a:close/>
                  <a:moveTo>
                    <a:pt x="931" y="603"/>
                  </a:moveTo>
                  <a:cubicBezTo>
                    <a:pt x="928" y="603"/>
                    <a:pt x="928" y="606"/>
                    <a:pt x="931" y="606"/>
                  </a:cubicBezTo>
                  <a:cubicBezTo>
                    <a:pt x="932" y="606"/>
                    <a:pt x="932" y="606"/>
                    <a:pt x="932" y="606"/>
                  </a:cubicBezTo>
                  <a:cubicBezTo>
                    <a:pt x="934" y="606"/>
                    <a:pt x="934" y="606"/>
                    <a:pt x="934" y="606"/>
                  </a:cubicBezTo>
                  <a:cubicBezTo>
                    <a:pt x="934" y="606"/>
                    <a:pt x="934" y="606"/>
                    <a:pt x="934" y="606"/>
                  </a:cubicBezTo>
                  <a:cubicBezTo>
                    <a:pt x="937" y="606"/>
                    <a:pt x="937" y="603"/>
                    <a:pt x="934" y="603"/>
                  </a:cubicBezTo>
                  <a:cubicBezTo>
                    <a:pt x="934" y="603"/>
                    <a:pt x="934" y="603"/>
                    <a:pt x="934" y="603"/>
                  </a:cubicBezTo>
                  <a:cubicBezTo>
                    <a:pt x="932" y="603"/>
                    <a:pt x="932" y="603"/>
                    <a:pt x="932" y="603"/>
                  </a:cubicBezTo>
                  <a:cubicBezTo>
                    <a:pt x="931" y="603"/>
                    <a:pt x="931" y="603"/>
                    <a:pt x="931" y="603"/>
                  </a:cubicBezTo>
                  <a:close/>
                  <a:moveTo>
                    <a:pt x="945" y="603"/>
                  </a:moveTo>
                  <a:cubicBezTo>
                    <a:pt x="943" y="603"/>
                    <a:pt x="943" y="606"/>
                    <a:pt x="945" y="606"/>
                  </a:cubicBezTo>
                  <a:cubicBezTo>
                    <a:pt x="946" y="606"/>
                    <a:pt x="946" y="606"/>
                    <a:pt x="946" y="606"/>
                  </a:cubicBezTo>
                  <a:cubicBezTo>
                    <a:pt x="949" y="606"/>
                    <a:pt x="949" y="606"/>
                    <a:pt x="949" y="606"/>
                  </a:cubicBezTo>
                  <a:cubicBezTo>
                    <a:pt x="949" y="606"/>
                    <a:pt x="949" y="606"/>
                    <a:pt x="949" y="606"/>
                  </a:cubicBezTo>
                  <a:cubicBezTo>
                    <a:pt x="951" y="606"/>
                    <a:pt x="951" y="603"/>
                    <a:pt x="949" y="603"/>
                  </a:cubicBezTo>
                  <a:cubicBezTo>
                    <a:pt x="948" y="603"/>
                    <a:pt x="948" y="603"/>
                    <a:pt x="948" y="603"/>
                  </a:cubicBezTo>
                  <a:cubicBezTo>
                    <a:pt x="946" y="603"/>
                    <a:pt x="946" y="603"/>
                    <a:pt x="946" y="603"/>
                  </a:cubicBezTo>
                  <a:cubicBezTo>
                    <a:pt x="945" y="603"/>
                    <a:pt x="945" y="603"/>
                    <a:pt x="945" y="603"/>
                  </a:cubicBezTo>
                  <a:close/>
                  <a:moveTo>
                    <a:pt x="960" y="602"/>
                  </a:moveTo>
                  <a:cubicBezTo>
                    <a:pt x="957" y="602"/>
                    <a:pt x="957" y="606"/>
                    <a:pt x="960" y="606"/>
                  </a:cubicBezTo>
                  <a:cubicBezTo>
                    <a:pt x="961" y="606"/>
                    <a:pt x="961" y="606"/>
                    <a:pt x="961" y="606"/>
                  </a:cubicBezTo>
                  <a:cubicBezTo>
                    <a:pt x="963" y="606"/>
                    <a:pt x="963" y="606"/>
                    <a:pt x="963" y="606"/>
                  </a:cubicBezTo>
                  <a:cubicBezTo>
                    <a:pt x="964" y="606"/>
                    <a:pt x="964" y="606"/>
                    <a:pt x="964" y="606"/>
                  </a:cubicBezTo>
                  <a:cubicBezTo>
                    <a:pt x="966" y="606"/>
                    <a:pt x="966" y="602"/>
                    <a:pt x="963" y="602"/>
                  </a:cubicBezTo>
                  <a:cubicBezTo>
                    <a:pt x="963" y="602"/>
                    <a:pt x="963" y="602"/>
                    <a:pt x="963" y="602"/>
                  </a:cubicBezTo>
                  <a:cubicBezTo>
                    <a:pt x="961" y="602"/>
                    <a:pt x="961" y="602"/>
                    <a:pt x="961" y="602"/>
                  </a:cubicBezTo>
                  <a:cubicBezTo>
                    <a:pt x="960" y="602"/>
                    <a:pt x="960" y="602"/>
                    <a:pt x="960" y="602"/>
                  </a:cubicBezTo>
                  <a:close/>
                  <a:moveTo>
                    <a:pt x="974" y="601"/>
                  </a:moveTo>
                  <a:cubicBezTo>
                    <a:pt x="972" y="602"/>
                    <a:pt x="972" y="605"/>
                    <a:pt x="975" y="605"/>
                  </a:cubicBezTo>
                  <a:cubicBezTo>
                    <a:pt x="976" y="605"/>
                    <a:pt x="976" y="605"/>
                    <a:pt x="976" y="605"/>
                  </a:cubicBezTo>
                  <a:cubicBezTo>
                    <a:pt x="978" y="605"/>
                    <a:pt x="978" y="605"/>
                    <a:pt x="978" y="605"/>
                  </a:cubicBezTo>
                  <a:cubicBezTo>
                    <a:pt x="978" y="605"/>
                    <a:pt x="978" y="605"/>
                    <a:pt x="978" y="605"/>
                  </a:cubicBezTo>
                  <a:cubicBezTo>
                    <a:pt x="981" y="604"/>
                    <a:pt x="980" y="601"/>
                    <a:pt x="978" y="601"/>
                  </a:cubicBezTo>
                  <a:cubicBezTo>
                    <a:pt x="978" y="601"/>
                    <a:pt x="978" y="601"/>
                    <a:pt x="978" y="601"/>
                  </a:cubicBezTo>
                  <a:cubicBezTo>
                    <a:pt x="975" y="601"/>
                    <a:pt x="975" y="601"/>
                    <a:pt x="975" y="601"/>
                  </a:cubicBezTo>
                  <a:cubicBezTo>
                    <a:pt x="974" y="601"/>
                    <a:pt x="974" y="601"/>
                    <a:pt x="974" y="601"/>
                  </a:cubicBezTo>
                  <a:close/>
                  <a:moveTo>
                    <a:pt x="989" y="600"/>
                  </a:moveTo>
                  <a:cubicBezTo>
                    <a:pt x="986" y="600"/>
                    <a:pt x="987" y="604"/>
                    <a:pt x="989" y="603"/>
                  </a:cubicBezTo>
                  <a:cubicBezTo>
                    <a:pt x="990" y="603"/>
                    <a:pt x="990" y="603"/>
                    <a:pt x="990" y="603"/>
                  </a:cubicBezTo>
                  <a:cubicBezTo>
                    <a:pt x="992" y="603"/>
                    <a:pt x="992" y="603"/>
                    <a:pt x="992" y="603"/>
                  </a:cubicBezTo>
                  <a:cubicBezTo>
                    <a:pt x="993" y="603"/>
                    <a:pt x="993" y="603"/>
                    <a:pt x="993" y="603"/>
                  </a:cubicBezTo>
                  <a:cubicBezTo>
                    <a:pt x="995" y="602"/>
                    <a:pt x="995" y="599"/>
                    <a:pt x="992" y="599"/>
                  </a:cubicBezTo>
                  <a:cubicBezTo>
                    <a:pt x="992" y="599"/>
                    <a:pt x="992" y="599"/>
                    <a:pt x="992" y="599"/>
                  </a:cubicBezTo>
                  <a:cubicBezTo>
                    <a:pt x="990" y="600"/>
                    <a:pt x="990" y="600"/>
                    <a:pt x="990" y="600"/>
                  </a:cubicBezTo>
                  <a:cubicBezTo>
                    <a:pt x="989" y="600"/>
                    <a:pt x="989" y="600"/>
                    <a:pt x="989" y="600"/>
                  </a:cubicBezTo>
                  <a:close/>
                  <a:moveTo>
                    <a:pt x="1003" y="598"/>
                  </a:moveTo>
                  <a:cubicBezTo>
                    <a:pt x="1001" y="598"/>
                    <a:pt x="1001" y="602"/>
                    <a:pt x="1004" y="601"/>
                  </a:cubicBezTo>
                  <a:cubicBezTo>
                    <a:pt x="1005" y="601"/>
                    <a:pt x="1005" y="601"/>
                    <a:pt x="1005" y="601"/>
                  </a:cubicBezTo>
                  <a:cubicBezTo>
                    <a:pt x="1007" y="601"/>
                    <a:pt x="1007" y="601"/>
                    <a:pt x="1007" y="601"/>
                  </a:cubicBezTo>
                  <a:cubicBezTo>
                    <a:pt x="1007" y="601"/>
                    <a:pt x="1007" y="601"/>
                    <a:pt x="1007" y="601"/>
                  </a:cubicBezTo>
                  <a:cubicBezTo>
                    <a:pt x="1010" y="600"/>
                    <a:pt x="1009" y="597"/>
                    <a:pt x="1007" y="597"/>
                  </a:cubicBezTo>
                  <a:cubicBezTo>
                    <a:pt x="1006" y="597"/>
                    <a:pt x="1006" y="597"/>
                    <a:pt x="1006" y="597"/>
                  </a:cubicBezTo>
                  <a:cubicBezTo>
                    <a:pt x="1004" y="597"/>
                    <a:pt x="1004" y="597"/>
                    <a:pt x="1004" y="597"/>
                  </a:cubicBezTo>
                  <a:cubicBezTo>
                    <a:pt x="1003" y="598"/>
                    <a:pt x="1003" y="598"/>
                    <a:pt x="1003" y="598"/>
                  </a:cubicBezTo>
                  <a:close/>
                  <a:moveTo>
                    <a:pt x="1017" y="595"/>
                  </a:moveTo>
                  <a:cubicBezTo>
                    <a:pt x="1015" y="595"/>
                    <a:pt x="1016" y="599"/>
                    <a:pt x="1018" y="599"/>
                  </a:cubicBezTo>
                  <a:cubicBezTo>
                    <a:pt x="1019" y="598"/>
                    <a:pt x="1019" y="598"/>
                    <a:pt x="1019" y="598"/>
                  </a:cubicBezTo>
                  <a:cubicBezTo>
                    <a:pt x="1021" y="598"/>
                    <a:pt x="1021" y="598"/>
                    <a:pt x="1021" y="598"/>
                  </a:cubicBezTo>
                  <a:cubicBezTo>
                    <a:pt x="1022" y="598"/>
                    <a:pt x="1022" y="598"/>
                    <a:pt x="1022" y="598"/>
                  </a:cubicBezTo>
                  <a:cubicBezTo>
                    <a:pt x="1024" y="597"/>
                    <a:pt x="1023" y="594"/>
                    <a:pt x="1021" y="594"/>
                  </a:cubicBezTo>
                  <a:cubicBezTo>
                    <a:pt x="1020" y="594"/>
                    <a:pt x="1020" y="594"/>
                    <a:pt x="1020" y="594"/>
                  </a:cubicBezTo>
                  <a:cubicBezTo>
                    <a:pt x="1018" y="595"/>
                    <a:pt x="1018" y="595"/>
                    <a:pt x="1018" y="595"/>
                  </a:cubicBezTo>
                  <a:cubicBezTo>
                    <a:pt x="1017" y="595"/>
                    <a:pt x="1017" y="595"/>
                    <a:pt x="1017" y="595"/>
                  </a:cubicBezTo>
                  <a:close/>
                  <a:moveTo>
                    <a:pt x="1031" y="592"/>
                  </a:moveTo>
                  <a:cubicBezTo>
                    <a:pt x="1029" y="593"/>
                    <a:pt x="1030" y="596"/>
                    <a:pt x="1032" y="595"/>
                  </a:cubicBezTo>
                  <a:cubicBezTo>
                    <a:pt x="1033" y="595"/>
                    <a:pt x="1033" y="595"/>
                    <a:pt x="1033" y="595"/>
                  </a:cubicBezTo>
                  <a:cubicBezTo>
                    <a:pt x="1035" y="595"/>
                    <a:pt x="1035" y="595"/>
                    <a:pt x="1035" y="595"/>
                  </a:cubicBezTo>
                  <a:cubicBezTo>
                    <a:pt x="1036" y="595"/>
                    <a:pt x="1036" y="595"/>
                    <a:pt x="1036" y="595"/>
                  </a:cubicBezTo>
                  <a:cubicBezTo>
                    <a:pt x="1038" y="594"/>
                    <a:pt x="1037" y="590"/>
                    <a:pt x="1035" y="591"/>
                  </a:cubicBezTo>
                  <a:cubicBezTo>
                    <a:pt x="1034" y="591"/>
                    <a:pt x="1034" y="591"/>
                    <a:pt x="1034" y="591"/>
                  </a:cubicBezTo>
                  <a:cubicBezTo>
                    <a:pt x="1032" y="592"/>
                    <a:pt x="1032" y="592"/>
                    <a:pt x="1032" y="592"/>
                  </a:cubicBezTo>
                  <a:cubicBezTo>
                    <a:pt x="1031" y="592"/>
                    <a:pt x="1031" y="592"/>
                    <a:pt x="1031" y="592"/>
                  </a:cubicBezTo>
                  <a:close/>
                  <a:moveTo>
                    <a:pt x="1046" y="588"/>
                  </a:moveTo>
                  <a:cubicBezTo>
                    <a:pt x="1043" y="589"/>
                    <a:pt x="1044" y="593"/>
                    <a:pt x="1047" y="592"/>
                  </a:cubicBezTo>
                  <a:cubicBezTo>
                    <a:pt x="1047" y="592"/>
                    <a:pt x="1047" y="592"/>
                    <a:pt x="1047" y="592"/>
                  </a:cubicBezTo>
                  <a:cubicBezTo>
                    <a:pt x="1049" y="591"/>
                    <a:pt x="1049" y="591"/>
                    <a:pt x="1049" y="591"/>
                  </a:cubicBezTo>
                  <a:cubicBezTo>
                    <a:pt x="1050" y="591"/>
                    <a:pt x="1050" y="591"/>
                    <a:pt x="1050" y="591"/>
                  </a:cubicBezTo>
                  <a:cubicBezTo>
                    <a:pt x="1052" y="590"/>
                    <a:pt x="1051" y="587"/>
                    <a:pt x="1049" y="587"/>
                  </a:cubicBezTo>
                  <a:cubicBezTo>
                    <a:pt x="1048" y="588"/>
                    <a:pt x="1048" y="588"/>
                    <a:pt x="1048" y="588"/>
                  </a:cubicBezTo>
                  <a:cubicBezTo>
                    <a:pt x="1046" y="588"/>
                    <a:pt x="1046" y="588"/>
                    <a:pt x="1046" y="588"/>
                  </a:cubicBezTo>
                  <a:cubicBezTo>
                    <a:pt x="1046" y="588"/>
                    <a:pt x="1046" y="588"/>
                    <a:pt x="1046" y="588"/>
                  </a:cubicBezTo>
                  <a:close/>
                  <a:moveTo>
                    <a:pt x="1060" y="584"/>
                  </a:moveTo>
                  <a:cubicBezTo>
                    <a:pt x="1057" y="585"/>
                    <a:pt x="1058" y="589"/>
                    <a:pt x="1061" y="588"/>
                  </a:cubicBezTo>
                  <a:cubicBezTo>
                    <a:pt x="1061" y="588"/>
                    <a:pt x="1061" y="588"/>
                    <a:pt x="1061" y="588"/>
                  </a:cubicBezTo>
                  <a:cubicBezTo>
                    <a:pt x="1063" y="587"/>
                    <a:pt x="1063" y="587"/>
                    <a:pt x="1063" y="587"/>
                  </a:cubicBezTo>
                  <a:cubicBezTo>
                    <a:pt x="1064" y="587"/>
                    <a:pt x="1064" y="587"/>
                    <a:pt x="1064" y="587"/>
                  </a:cubicBezTo>
                  <a:cubicBezTo>
                    <a:pt x="1066" y="586"/>
                    <a:pt x="1065" y="582"/>
                    <a:pt x="1063" y="583"/>
                  </a:cubicBezTo>
                  <a:cubicBezTo>
                    <a:pt x="1062" y="584"/>
                    <a:pt x="1062" y="584"/>
                    <a:pt x="1062" y="584"/>
                  </a:cubicBezTo>
                  <a:cubicBezTo>
                    <a:pt x="1060" y="584"/>
                    <a:pt x="1060" y="584"/>
                    <a:pt x="1060" y="584"/>
                  </a:cubicBezTo>
                  <a:cubicBezTo>
                    <a:pt x="1060" y="584"/>
                    <a:pt x="1060" y="584"/>
                    <a:pt x="1060" y="584"/>
                  </a:cubicBezTo>
                  <a:close/>
                  <a:moveTo>
                    <a:pt x="1073" y="580"/>
                  </a:moveTo>
                  <a:cubicBezTo>
                    <a:pt x="1071" y="580"/>
                    <a:pt x="1072" y="584"/>
                    <a:pt x="1075" y="583"/>
                  </a:cubicBezTo>
                  <a:cubicBezTo>
                    <a:pt x="1076" y="583"/>
                    <a:pt x="1076" y="583"/>
                    <a:pt x="1076" y="583"/>
                  </a:cubicBezTo>
                  <a:cubicBezTo>
                    <a:pt x="1078" y="582"/>
                    <a:pt x="1078" y="582"/>
                    <a:pt x="1078" y="582"/>
                  </a:cubicBezTo>
                  <a:cubicBezTo>
                    <a:pt x="1080" y="581"/>
                    <a:pt x="1079" y="578"/>
                    <a:pt x="1077" y="579"/>
                  </a:cubicBezTo>
                  <a:cubicBezTo>
                    <a:pt x="1075" y="579"/>
                    <a:pt x="1075" y="579"/>
                    <a:pt x="1075" y="579"/>
                  </a:cubicBezTo>
                  <a:cubicBezTo>
                    <a:pt x="1073" y="580"/>
                    <a:pt x="1073" y="580"/>
                    <a:pt x="1073" y="580"/>
                  </a:cubicBezTo>
                  <a:close/>
                  <a:moveTo>
                    <a:pt x="1087" y="575"/>
                  </a:moveTo>
                  <a:cubicBezTo>
                    <a:pt x="1085" y="575"/>
                    <a:pt x="1086" y="579"/>
                    <a:pt x="1088" y="578"/>
                  </a:cubicBezTo>
                  <a:cubicBezTo>
                    <a:pt x="1089" y="578"/>
                    <a:pt x="1089" y="578"/>
                    <a:pt x="1089" y="578"/>
                  </a:cubicBezTo>
                  <a:cubicBezTo>
                    <a:pt x="1091" y="577"/>
                    <a:pt x="1091" y="577"/>
                    <a:pt x="1091" y="577"/>
                  </a:cubicBezTo>
                  <a:cubicBezTo>
                    <a:pt x="1092" y="577"/>
                    <a:pt x="1092" y="577"/>
                    <a:pt x="1092" y="577"/>
                  </a:cubicBezTo>
                  <a:cubicBezTo>
                    <a:pt x="1094" y="576"/>
                    <a:pt x="1093" y="573"/>
                    <a:pt x="1090" y="573"/>
                  </a:cubicBezTo>
                  <a:cubicBezTo>
                    <a:pt x="1090" y="573"/>
                    <a:pt x="1090" y="573"/>
                    <a:pt x="1090" y="573"/>
                  </a:cubicBezTo>
                  <a:cubicBezTo>
                    <a:pt x="1088" y="574"/>
                    <a:pt x="1088" y="574"/>
                    <a:pt x="1088" y="574"/>
                  </a:cubicBezTo>
                  <a:cubicBezTo>
                    <a:pt x="1087" y="575"/>
                    <a:pt x="1087" y="575"/>
                    <a:pt x="1087" y="575"/>
                  </a:cubicBezTo>
                  <a:close/>
                  <a:moveTo>
                    <a:pt x="1100" y="569"/>
                  </a:moveTo>
                  <a:cubicBezTo>
                    <a:pt x="1098" y="570"/>
                    <a:pt x="1100" y="573"/>
                    <a:pt x="1102" y="572"/>
                  </a:cubicBezTo>
                  <a:cubicBezTo>
                    <a:pt x="1102" y="572"/>
                    <a:pt x="1102" y="572"/>
                    <a:pt x="1102" y="572"/>
                  </a:cubicBezTo>
                  <a:cubicBezTo>
                    <a:pt x="1104" y="572"/>
                    <a:pt x="1104" y="572"/>
                    <a:pt x="1104" y="572"/>
                  </a:cubicBezTo>
                  <a:cubicBezTo>
                    <a:pt x="1105" y="571"/>
                    <a:pt x="1105" y="571"/>
                    <a:pt x="1105" y="571"/>
                  </a:cubicBezTo>
                  <a:cubicBezTo>
                    <a:pt x="1107" y="570"/>
                    <a:pt x="1106" y="567"/>
                    <a:pt x="1104" y="568"/>
                  </a:cubicBezTo>
                  <a:cubicBezTo>
                    <a:pt x="1102" y="568"/>
                    <a:pt x="1102" y="568"/>
                    <a:pt x="1102" y="568"/>
                  </a:cubicBezTo>
                  <a:cubicBezTo>
                    <a:pt x="1101" y="569"/>
                    <a:pt x="1101" y="569"/>
                    <a:pt x="1101" y="569"/>
                  </a:cubicBezTo>
                  <a:cubicBezTo>
                    <a:pt x="1100" y="569"/>
                    <a:pt x="1100" y="569"/>
                    <a:pt x="1100" y="569"/>
                  </a:cubicBezTo>
                  <a:close/>
                  <a:moveTo>
                    <a:pt x="1114" y="563"/>
                  </a:moveTo>
                  <a:cubicBezTo>
                    <a:pt x="1111" y="564"/>
                    <a:pt x="1113" y="567"/>
                    <a:pt x="1115" y="566"/>
                  </a:cubicBezTo>
                  <a:cubicBezTo>
                    <a:pt x="1116" y="566"/>
                    <a:pt x="1116" y="566"/>
                    <a:pt x="1116" y="566"/>
                  </a:cubicBezTo>
                  <a:cubicBezTo>
                    <a:pt x="1118" y="565"/>
                    <a:pt x="1118" y="565"/>
                    <a:pt x="1118" y="565"/>
                  </a:cubicBezTo>
                  <a:cubicBezTo>
                    <a:pt x="1118" y="565"/>
                    <a:pt x="1118" y="565"/>
                    <a:pt x="1118" y="565"/>
                  </a:cubicBezTo>
                  <a:cubicBezTo>
                    <a:pt x="1121" y="564"/>
                    <a:pt x="1119" y="560"/>
                    <a:pt x="1117" y="561"/>
                  </a:cubicBezTo>
                  <a:cubicBezTo>
                    <a:pt x="1116" y="562"/>
                    <a:pt x="1116" y="562"/>
                    <a:pt x="1116" y="562"/>
                  </a:cubicBezTo>
                  <a:cubicBezTo>
                    <a:pt x="1115" y="563"/>
                    <a:pt x="1115" y="563"/>
                    <a:pt x="1115" y="563"/>
                  </a:cubicBezTo>
                  <a:cubicBezTo>
                    <a:pt x="1114" y="563"/>
                    <a:pt x="1114" y="563"/>
                    <a:pt x="1114" y="563"/>
                  </a:cubicBezTo>
                  <a:close/>
                  <a:moveTo>
                    <a:pt x="1126" y="557"/>
                  </a:moveTo>
                  <a:cubicBezTo>
                    <a:pt x="1124" y="558"/>
                    <a:pt x="1126" y="561"/>
                    <a:pt x="1128" y="560"/>
                  </a:cubicBezTo>
                  <a:cubicBezTo>
                    <a:pt x="1128" y="560"/>
                    <a:pt x="1128" y="560"/>
                    <a:pt x="1128" y="560"/>
                  </a:cubicBezTo>
                  <a:cubicBezTo>
                    <a:pt x="1130" y="559"/>
                    <a:pt x="1130" y="559"/>
                    <a:pt x="1130" y="559"/>
                  </a:cubicBezTo>
                  <a:cubicBezTo>
                    <a:pt x="1131" y="558"/>
                    <a:pt x="1131" y="558"/>
                    <a:pt x="1131" y="558"/>
                  </a:cubicBezTo>
                  <a:cubicBezTo>
                    <a:pt x="1133" y="557"/>
                    <a:pt x="1132" y="554"/>
                    <a:pt x="1130" y="555"/>
                  </a:cubicBezTo>
                  <a:cubicBezTo>
                    <a:pt x="1128" y="556"/>
                    <a:pt x="1128" y="556"/>
                    <a:pt x="1128" y="556"/>
                  </a:cubicBezTo>
                  <a:cubicBezTo>
                    <a:pt x="1127" y="557"/>
                    <a:pt x="1127" y="557"/>
                    <a:pt x="1127" y="557"/>
                  </a:cubicBezTo>
                  <a:cubicBezTo>
                    <a:pt x="1126" y="557"/>
                    <a:pt x="1126" y="557"/>
                    <a:pt x="1126" y="557"/>
                  </a:cubicBezTo>
                  <a:close/>
                  <a:moveTo>
                    <a:pt x="1139" y="549"/>
                  </a:moveTo>
                  <a:cubicBezTo>
                    <a:pt x="1137" y="550"/>
                    <a:pt x="1139" y="554"/>
                    <a:pt x="1141" y="553"/>
                  </a:cubicBezTo>
                  <a:cubicBezTo>
                    <a:pt x="1141" y="552"/>
                    <a:pt x="1141" y="552"/>
                    <a:pt x="1141" y="552"/>
                  </a:cubicBezTo>
                  <a:cubicBezTo>
                    <a:pt x="1143" y="551"/>
                    <a:pt x="1143" y="551"/>
                    <a:pt x="1143" y="551"/>
                  </a:cubicBezTo>
                  <a:cubicBezTo>
                    <a:pt x="1144" y="551"/>
                    <a:pt x="1144" y="551"/>
                    <a:pt x="1144" y="551"/>
                  </a:cubicBezTo>
                  <a:cubicBezTo>
                    <a:pt x="1146" y="550"/>
                    <a:pt x="1145" y="547"/>
                    <a:pt x="1142" y="548"/>
                  </a:cubicBezTo>
                  <a:cubicBezTo>
                    <a:pt x="1141" y="548"/>
                    <a:pt x="1141" y="548"/>
                    <a:pt x="1141" y="548"/>
                  </a:cubicBezTo>
                  <a:cubicBezTo>
                    <a:pt x="1140" y="549"/>
                    <a:pt x="1140" y="549"/>
                    <a:pt x="1140" y="549"/>
                  </a:cubicBezTo>
                  <a:cubicBezTo>
                    <a:pt x="1139" y="549"/>
                    <a:pt x="1139" y="549"/>
                    <a:pt x="1139" y="549"/>
                  </a:cubicBezTo>
                  <a:close/>
                  <a:moveTo>
                    <a:pt x="1152" y="542"/>
                  </a:moveTo>
                  <a:cubicBezTo>
                    <a:pt x="1150" y="543"/>
                    <a:pt x="1151" y="546"/>
                    <a:pt x="1154" y="545"/>
                  </a:cubicBezTo>
                  <a:cubicBezTo>
                    <a:pt x="1154" y="545"/>
                    <a:pt x="1154" y="545"/>
                    <a:pt x="1154" y="545"/>
                  </a:cubicBezTo>
                  <a:cubicBezTo>
                    <a:pt x="1156" y="544"/>
                    <a:pt x="1156" y="544"/>
                    <a:pt x="1156" y="544"/>
                  </a:cubicBezTo>
                  <a:cubicBezTo>
                    <a:pt x="1157" y="543"/>
                    <a:pt x="1157" y="543"/>
                    <a:pt x="1157" y="543"/>
                  </a:cubicBezTo>
                  <a:cubicBezTo>
                    <a:pt x="1159" y="541"/>
                    <a:pt x="1156" y="539"/>
                    <a:pt x="1155" y="540"/>
                  </a:cubicBezTo>
                  <a:cubicBezTo>
                    <a:pt x="1154" y="541"/>
                    <a:pt x="1154" y="541"/>
                    <a:pt x="1154" y="541"/>
                  </a:cubicBezTo>
                  <a:cubicBezTo>
                    <a:pt x="1152" y="542"/>
                    <a:pt x="1152" y="542"/>
                    <a:pt x="1152" y="542"/>
                  </a:cubicBezTo>
                  <a:cubicBezTo>
                    <a:pt x="1152" y="542"/>
                    <a:pt x="1152" y="542"/>
                    <a:pt x="1152" y="542"/>
                  </a:cubicBezTo>
                  <a:close/>
                  <a:moveTo>
                    <a:pt x="1164" y="534"/>
                  </a:moveTo>
                  <a:cubicBezTo>
                    <a:pt x="1162" y="535"/>
                    <a:pt x="1164" y="538"/>
                    <a:pt x="1166" y="537"/>
                  </a:cubicBezTo>
                  <a:cubicBezTo>
                    <a:pt x="1166" y="537"/>
                    <a:pt x="1166" y="537"/>
                    <a:pt x="1166" y="537"/>
                  </a:cubicBezTo>
                  <a:cubicBezTo>
                    <a:pt x="1167" y="535"/>
                    <a:pt x="1167" y="535"/>
                    <a:pt x="1167" y="535"/>
                  </a:cubicBezTo>
                  <a:cubicBezTo>
                    <a:pt x="1169" y="535"/>
                    <a:pt x="1169" y="535"/>
                    <a:pt x="1169" y="535"/>
                  </a:cubicBezTo>
                  <a:cubicBezTo>
                    <a:pt x="1171" y="533"/>
                    <a:pt x="1168" y="530"/>
                    <a:pt x="1166" y="532"/>
                  </a:cubicBezTo>
                  <a:cubicBezTo>
                    <a:pt x="1165" y="533"/>
                    <a:pt x="1165" y="533"/>
                    <a:pt x="1165" y="533"/>
                  </a:cubicBezTo>
                  <a:cubicBezTo>
                    <a:pt x="1164" y="534"/>
                    <a:pt x="1164" y="534"/>
                    <a:pt x="1164" y="534"/>
                  </a:cubicBezTo>
                  <a:cubicBezTo>
                    <a:pt x="1164" y="534"/>
                    <a:pt x="1164" y="534"/>
                    <a:pt x="1164" y="534"/>
                  </a:cubicBezTo>
                  <a:close/>
                  <a:moveTo>
                    <a:pt x="1175" y="525"/>
                  </a:moveTo>
                  <a:cubicBezTo>
                    <a:pt x="1173" y="527"/>
                    <a:pt x="1176" y="529"/>
                    <a:pt x="1177" y="528"/>
                  </a:cubicBezTo>
                  <a:cubicBezTo>
                    <a:pt x="1179" y="527"/>
                    <a:pt x="1179" y="527"/>
                    <a:pt x="1179" y="527"/>
                  </a:cubicBezTo>
                  <a:cubicBezTo>
                    <a:pt x="1180" y="526"/>
                    <a:pt x="1180" y="526"/>
                    <a:pt x="1180" y="526"/>
                  </a:cubicBezTo>
                  <a:cubicBezTo>
                    <a:pt x="1180" y="526"/>
                    <a:pt x="1180" y="526"/>
                    <a:pt x="1180" y="526"/>
                  </a:cubicBezTo>
                  <a:cubicBezTo>
                    <a:pt x="1182" y="524"/>
                    <a:pt x="1180" y="521"/>
                    <a:pt x="1178" y="523"/>
                  </a:cubicBezTo>
                  <a:cubicBezTo>
                    <a:pt x="1178" y="523"/>
                    <a:pt x="1178" y="523"/>
                    <a:pt x="1178" y="523"/>
                  </a:cubicBezTo>
                  <a:cubicBezTo>
                    <a:pt x="1176" y="524"/>
                    <a:pt x="1176" y="524"/>
                    <a:pt x="1176" y="524"/>
                  </a:cubicBezTo>
                  <a:cubicBezTo>
                    <a:pt x="1175" y="525"/>
                    <a:pt x="1175" y="525"/>
                    <a:pt x="1175" y="525"/>
                  </a:cubicBezTo>
                  <a:close/>
                  <a:moveTo>
                    <a:pt x="1186" y="516"/>
                  </a:moveTo>
                  <a:cubicBezTo>
                    <a:pt x="1184" y="517"/>
                    <a:pt x="1187" y="520"/>
                    <a:pt x="1189" y="518"/>
                  </a:cubicBezTo>
                  <a:cubicBezTo>
                    <a:pt x="1189" y="518"/>
                    <a:pt x="1189" y="518"/>
                    <a:pt x="1189" y="518"/>
                  </a:cubicBezTo>
                  <a:cubicBezTo>
                    <a:pt x="1190" y="517"/>
                    <a:pt x="1190" y="517"/>
                    <a:pt x="1190" y="517"/>
                  </a:cubicBezTo>
                  <a:cubicBezTo>
                    <a:pt x="1191" y="516"/>
                    <a:pt x="1191" y="516"/>
                    <a:pt x="1191" y="516"/>
                  </a:cubicBezTo>
                  <a:cubicBezTo>
                    <a:pt x="1193" y="515"/>
                    <a:pt x="1191" y="512"/>
                    <a:pt x="1189" y="513"/>
                  </a:cubicBezTo>
                  <a:cubicBezTo>
                    <a:pt x="1188" y="514"/>
                    <a:pt x="1188" y="514"/>
                    <a:pt x="1188" y="514"/>
                  </a:cubicBezTo>
                  <a:cubicBezTo>
                    <a:pt x="1187" y="515"/>
                    <a:pt x="1187" y="515"/>
                    <a:pt x="1187" y="515"/>
                  </a:cubicBezTo>
                  <a:cubicBezTo>
                    <a:pt x="1186" y="516"/>
                    <a:pt x="1186" y="516"/>
                    <a:pt x="1186" y="516"/>
                  </a:cubicBezTo>
                  <a:close/>
                  <a:moveTo>
                    <a:pt x="1197" y="506"/>
                  </a:moveTo>
                  <a:cubicBezTo>
                    <a:pt x="1195" y="507"/>
                    <a:pt x="1198" y="510"/>
                    <a:pt x="1199" y="508"/>
                  </a:cubicBezTo>
                  <a:cubicBezTo>
                    <a:pt x="1200" y="508"/>
                    <a:pt x="1200" y="508"/>
                    <a:pt x="1200" y="508"/>
                  </a:cubicBezTo>
                  <a:cubicBezTo>
                    <a:pt x="1201" y="507"/>
                    <a:pt x="1201" y="507"/>
                    <a:pt x="1201" y="507"/>
                  </a:cubicBezTo>
                  <a:cubicBezTo>
                    <a:pt x="1202" y="506"/>
                    <a:pt x="1202" y="506"/>
                    <a:pt x="1202" y="506"/>
                  </a:cubicBezTo>
                  <a:cubicBezTo>
                    <a:pt x="1203" y="504"/>
                    <a:pt x="1201" y="501"/>
                    <a:pt x="1199" y="503"/>
                  </a:cubicBezTo>
                  <a:cubicBezTo>
                    <a:pt x="1198" y="504"/>
                    <a:pt x="1198" y="504"/>
                    <a:pt x="1198" y="504"/>
                  </a:cubicBezTo>
                  <a:cubicBezTo>
                    <a:pt x="1197" y="505"/>
                    <a:pt x="1197" y="505"/>
                    <a:pt x="1197" y="505"/>
                  </a:cubicBezTo>
                  <a:cubicBezTo>
                    <a:pt x="1197" y="506"/>
                    <a:pt x="1197" y="506"/>
                    <a:pt x="1197" y="506"/>
                  </a:cubicBezTo>
                  <a:close/>
                  <a:moveTo>
                    <a:pt x="1207" y="495"/>
                  </a:moveTo>
                  <a:cubicBezTo>
                    <a:pt x="1205" y="497"/>
                    <a:pt x="1208" y="499"/>
                    <a:pt x="1209" y="498"/>
                  </a:cubicBezTo>
                  <a:cubicBezTo>
                    <a:pt x="1210" y="497"/>
                    <a:pt x="1210" y="497"/>
                    <a:pt x="1210" y="497"/>
                  </a:cubicBezTo>
                  <a:cubicBezTo>
                    <a:pt x="1211" y="496"/>
                    <a:pt x="1211" y="496"/>
                    <a:pt x="1211" y="496"/>
                  </a:cubicBezTo>
                  <a:cubicBezTo>
                    <a:pt x="1212" y="495"/>
                    <a:pt x="1212" y="495"/>
                    <a:pt x="1212" y="495"/>
                  </a:cubicBezTo>
                  <a:cubicBezTo>
                    <a:pt x="1212" y="495"/>
                    <a:pt x="1212" y="495"/>
                    <a:pt x="1212" y="495"/>
                  </a:cubicBezTo>
                  <a:cubicBezTo>
                    <a:pt x="1213" y="493"/>
                    <a:pt x="1210" y="491"/>
                    <a:pt x="1209" y="492"/>
                  </a:cubicBezTo>
                  <a:cubicBezTo>
                    <a:pt x="1209" y="492"/>
                    <a:pt x="1209" y="492"/>
                    <a:pt x="1209" y="492"/>
                  </a:cubicBezTo>
                  <a:cubicBezTo>
                    <a:pt x="1208" y="494"/>
                    <a:pt x="1208" y="494"/>
                    <a:pt x="1208" y="494"/>
                  </a:cubicBezTo>
                  <a:cubicBezTo>
                    <a:pt x="1207" y="495"/>
                    <a:pt x="1207" y="495"/>
                    <a:pt x="1207" y="495"/>
                  </a:cubicBezTo>
                  <a:cubicBezTo>
                    <a:pt x="1207" y="495"/>
                    <a:pt x="1207" y="495"/>
                    <a:pt x="1207" y="495"/>
                  </a:cubicBezTo>
                  <a:close/>
                  <a:moveTo>
                    <a:pt x="1215" y="484"/>
                  </a:moveTo>
                  <a:cubicBezTo>
                    <a:pt x="1214" y="486"/>
                    <a:pt x="1217" y="488"/>
                    <a:pt x="1218" y="486"/>
                  </a:cubicBezTo>
                  <a:cubicBezTo>
                    <a:pt x="1219" y="485"/>
                    <a:pt x="1219" y="485"/>
                    <a:pt x="1219" y="485"/>
                  </a:cubicBezTo>
                  <a:cubicBezTo>
                    <a:pt x="1220" y="484"/>
                    <a:pt x="1220" y="484"/>
                    <a:pt x="1220" y="484"/>
                  </a:cubicBezTo>
                  <a:cubicBezTo>
                    <a:pt x="1221" y="483"/>
                    <a:pt x="1221" y="483"/>
                    <a:pt x="1221" y="483"/>
                  </a:cubicBezTo>
                  <a:cubicBezTo>
                    <a:pt x="1222" y="481"/>
                    <a:pt x="1219" y="479"/>
                    <a:pt x="1218" y="481"/>
                  </a:cubicBezTo>
                  <a:cubicBezTo>
                    <a:pt x="1217" y="482"/>
                    <a:pt x="1217" y="482"/>
                    <a:pt x="1217" y="482"/>
                  </a:cubicBezTo>
                  <a:cubicBezTo>
                    <a:pt x="1216" y="483"/>
                    <a:pt x="1216" y="483"/>
                    <a:pt x="1216" y="483"/>
                  </a:cubicBezTo>
                  <a:cubicBezTo>
                    <a:pt x="1215" y="484"/>
                    <a:pt x="1215" y="484"/>
                    <a:pt x="1215" y="484"/>
                  </a:cubicBezTo>
                  <a:close/>
                  <a:moveTo>
                    <a:pt x="1223" y="472"/>
                  </a:moveTo>
                  <a:cubicBezTo>
                    <a:pt x="1222" y="474"/>
                    <a:pt x="1226" y="476"/>
                    <a:pt x="1227" y="474"/>
                  </a:cubicBezTo>
                  <a:cubicBezTo>
                    <a:pt x="1227" y="473"/>
                    <a:pt x="1227" y="473"/>
                    <a:pt x="1227" y="473"/>
                  </a:cubicBezTo>
                  <a:cubicBezTo>
                    <a:pt x="1228" y="471"/>
                    <a:pt x="1228" y="471"/>
                    <a:pt x="1228" y="471"/>
                  </a:cubicBezTo>
                  <a:cubicBezTo>
                    <a:pt x="1228" y="470"/>
                    <a:pt x="1228" y="470"/>
                    <a:pt x="1228" y="470"/>
                  </a:cubicBezTo>
                  <a:cubicBezTo>
                    <a:pt x="1229" y="468"/>
                    <a:pt x="1226" y="467"/>
                    <a:pt x="1225" y="469"/>
                  </a:cubicBezTo>
                  <a:cubicBezTo>
                    <a:pt x="1225" y="470"/>
                    <a:pt x="1225" y="470"/>
                    <a:pt x="1225" y="470"/>
                  </a:cubicBezTo>
                  <a:cubicBezTo>
                    <a:pt x="1224" y="471"/>
                    <a:pt x="1224" y="471"/>
                    <a:pt x="1224" y="471"/>
                  </a:cubicBezTo>
                  <a:cubicBezTo>
                    <a:pt x="1223" y="472"/>
                    <a:pt x="1223" y="472"/>
                    <a:pt x="1223" y="472"/>
                  </a:cubicBezTo>
                  <a:close/>
                  <a:moveTo>
                    <a:pt x="1230" y="459"/>
                  </a:moveTo>
                  <a:cubicBezTo>
                    <a:pt x="1229" y="461"/>
                    <a:pt x="1232" y="463"/>
                    <a:pt x="1233" y="461"/>
                  </a:cubicBezTo>
                  <a:cubicBezTo>
                    <a:pt x="1234" y="460"/>
                    <a:pt x="1234" y="460"/>
                    <a:pt x="1234" y="460"/>
                  </a:cubicBezTo>
                  <a:cubicBezTo>
                    <a:pt x="1234" y="459"/>
                    <a:pt x="1234" y="459"/>
                    <a:pt x="1234" y="459"/>
                  </a:cubicBezTo>
                  <a:cubicBezTo>
                    <a:pt x="1235" y="457"/>
                    <a:pt x="1235" y="457"/>
                    <a:pt x="1235" y="457"/>
                  </a:cubicBezTo>
                  <a:cubicBezTo>
                    <a:pt x="1235" y="457"/>
                    <a:pt x="1235" y="457"/>
                    <a:pt x="1235" y="457"/>
                  </a:cubicBezTo>
                  <a:cubicBezTo>
                    <a:pt x="1236" y="455"/>
                    <a:pt x="1232" y="454"/>
                    <a:pt x="1232" y="456"/>
                  </a:cubicBezTo>
                  <a:cubicBezTo>
                    <a:pt x="1231" y="456"/>
                    <a:pt x="1231" y="456"/>
                    <a:pt x="1231" y="456"/>
                  </a:cubicBezTo>
                  <a:cubicBezTo>
                    <a:pt x="1231" y="457"/>
                    <a:pt x="1231" y="457"/>
                    <a:pt x="1231" y="457"/>
                  </a:cubicBezTo>
                  <a:cubicBezTo>
                    <a:pt x="1230" y="458"/>
                    <a:pt x="1230" y="458"/>
                    <a:pt x="1230" y="458"/>
                  </a:cubicBezTo>
                  <a:cubicBezTo>
                    <a:pt x="1230" y="459"/>
                    <a:pt x="1230" y="459"/>
                    <a:pt x="1230" y="459"/>
                  </a:cubicBezTo>
                  <a:close/>
                  <a:moveTo>
                    <a:pt x="1235" y="446"/>
                  </a:moveTo>
                  <a:cubicBezTo>
                    <a:pt x="1234" y="448"/>
                    <a:pt x="1238" y="449"/>
                    <a:pt x="1239" y="447"/>
                  </a:cubicBezTo>
                  <a:cubicBezTo>
                    <a:pt x="1239" y="446"/>
                    <a:pt x="1239" y="446"/>
                    <a:pt x="1239" y="446"/>
                  </a:cubicBezTo>
                  <a:cubicBezTo>
                    <a:pt x="1239" y="444"/>
                    <a:pt x="1239" y="444"/>
                    <a:pt x="1239" y="444"/>
                  </a:cubicBezTo>
                  <a:cubicBezTo>
                    <a:pt x="1240" y="443"/>
                    <a:pt x="1240" y="443"/>
                    <a:pt x="1240" y="443"/>
                  </a:cubicBezTo>
                  <a:cubicBezTo>
                    <a:pt x="1240" y="441"/>
                    <a:pt x="1237" y="440"/>
                    <a:pt x="1236" y="442"/>
                  </a:cubicBezTo>
                  <a:cubicBezTo>
                    <a:pt x="1236" y="443"/>
                    <a:pt x="1236" y="443"/>
                    <a:pt x="1236" y="443"/>
                  </a:cubicBezTo>
                  <a:cubicBezTo>
                    <a:pt x="1236" y="445"/>
                    <a:pt x="1236" y="445"/>
                    <a:pt x="1236" y="445"/>
                  </a:cubicBezTo>
                  <a:cubicBezTo>
                    <a:pt x="1235" y="446"/>
                    <a:pt x="1235" y="446"/>
                    <a:pt x="1235" y="446"/>
                  </a:cubicBezTo>
                  <a:close/>
                  <a:moveTo>
                    <a:pt x="582" y="578"/>
                  </a:moveTo>
                  <a:cubicBezTo>
                    <a:pt x="580" y="578"/>
                    <a:pt x="580" y="575"/>
                    <a:pt x="582" y="574"/>
                  </a:cubicBezTo>
                  <a:cubicBezTo>
                    <a:pt x="582" y="574"/>
                    <a:pt x="582" y="574"/>
                    <a:pt x="582" y="574"/>
                  </a:cubicBezTo>
                  <a:cubicBezTo>
                    <a:pt x="582" y="574"/>
                    <a:pt x="582" y="574"/>
                    <a:pt x="582" y="574"/>
                  </a:cubicBezTo>
                  <a:cubicBezTo>
                    <a:pt x="582" y="574"/>
                    <a:pt x="582" y="574"/>
                    <a:pt x="582" y="574"/>
                  </a:cubicBezTo>
                  <a:cubicBezTo>
                    <a:pt x="582" y="574"/>
                    <a:pt x="582" y="574"/>
                    <a:pt x="582" y="574"/>
                  </a:cubicBezTo>
                  <a:cubicBezTo>
                    <a:pt x="582" y="574"/>
                    <a:pt x="582" y="574"/>
                    <a:pt x="582" y="574"/>
                  </a:cubicBezTo>
                  <a:cubicBezTo>
                    <a:pt x="582" y="574"/>
                    <a:pt x="582" y="574"/>
                    <a:pt x="582" y="574"/>
                  </a:cubicBezTo>
                  <a:cubicBezTo>
                    <a:pt x="582" y="574"/>
                    <a:pt x="582" y="574"/>
                    <a:pt x="582" y="574"/>
                  </a:cubicBezTo>
                  <a:cubicBezTo>
                    <a:pt x="582" y="574"/>
                    <a:pt x="582" y="574"/>
                    <a:pt x="582" y="574"/>
                  </a:cubicBezTo>
                  <a:cubicBezTo>
                    <a:pt x="582" y="574"/>
                    <a:pt x="582" y="574"/>
                    <a:pt x="582" y="574"/>
                  </a:cubicBezTo>
                  <a:cubicBezTo>
                    <a:pt x="582" y="574"/>
                    <a:pt x="582" y="574"/>
                    <a:pt x="582" y="574"/>
                  </a:cubicBezTo>
                  <a:cubicBezTo>
                    <a:pt x="582" y="574"/>
                    <a:pt x="582" y="574"/>
                    <a:pt x="582" y="574"/>
                  </a:cubicBezTo>
                  <a:cubicBezTo>
                    <a:pt x="582" y="574"/>
                    <a:pt x="582" y="574"/>
                    <a:pt x="582" y="574"/>
                  </a:cubicBezTo>
                  <a:cubicBezTo>
                    <a:pt x="583" y="574"/>
                    <a:pt x="583" y="574"/>
                    <a:pt x="583" y="574"/>
                  </a:cubicBezTo>
                  <a:cubicBezTo>
                    <a:pt x="583" y="574"/>
                    <a:pt x="583" y="574"/>
                    <a:pt x="583" y="574"/>
                  </a:cubicBezTo>
                  <a:cubicBezTo>
                    <a:pt x="583" y="574"/>
                    <a:pt x="583" y="574"/>
                    <a:pt x="583" y="574"/>
                  </a:cubicBezTo>
                  <a:cubicBezTo>
                    <a:pt x="583" y="574"/>
                    <a:pt x="583" y="574"/>
                    <a:pt x="583" y="574"/>
                  </a:cubicBezTo>
                  <a:cubicBezTo>
                    <a:pt x="583" y="574"/>
                    <a:pt x="583" y="574"/>
                    <a:pt x="583" y="574"/>
                  </a:cubicBezTo>
                  <a:cubicBezTo>
                    <a:pt x="583" y="574"/>
                    <a:pt x="583" y="574"/>
                    <a:pt x="583" y="574"/>
                  </a:cubicBezTo>
                  <a:cubicBezTo>
                    <a:pt x="583" y="574"/>
                    <a:pt x="583" y="574"/>
                    <a:pt x="583" y="574"/>
                  </a:cubicBezTo>
                  <a:cubicBezTo>
                    <a:pt x="583" y="574"/>
                    <a:pt x="583" y="574"/>
                    <a:pt x="583" y="574"/>
                  </a:cubicBezTo>
                  <a:cubicBezTo>
                    <a:pt x="583" y="574"/>
                    <a:pt x="583" y="574"/>
                    <a:pt x="583" y="574"/>
                  </a:cubicBezTo>
                  <a:cubicBezTo>
                    <a:pt x="583" y="574"/>
                    <a:pt x="583" y="574"/>
                    <a:pt x="583" y="574"/>
                  </a:cubicBezTo>
                  <a:cubicBezTo>
                    <a:pt x="584" y="574"/>
                    <a:pt x="584" y="574"/>
                    <a:pt x="584" y="574"/>
                  </a:cubicBezTo>
                  <a:cubicBezTo>
                    <a:pt x="584" y="574"/>
                    <a:pt x="584" y="574"/>
                    <a:pt x="584" y="574"/>
                  </a:cubicBezTo>
                  <a:cubicBezTo>
                    <a:pt x="584" y="574"/>
                    <a:pt x="584" y="574"/>
                    <a:pt x="584" y="574"/>
                  </a:cubicBezTo>
                  <a:cubicBezTo>
                    <a:pt x="584" y="574"/>
                    <a:pt x="584" y="574"/>
                    <a:pt x="584" y="574"/>
                  </a:cubicBezTo>
                  <a:cubicBezTo>
                    <a:pt x="584" y="574"/>
                    <a:pt x="584" y="574"/>
                    <a:pt x="584" y="574"/>
                  </a:cubicBezTo>
                  <a:cubicBezTo>
                    <a:pt x="584" y="574"/>
                    <a:pt x="584" y="574"/>
                    <a:pt x="584" y="574"/>
                  </a:cubicBezTo>
                  <a:cubicBezTo>
                    <a:pt x="585" y="574"/>
                    <a:pt x="585" y="574"/>
                    <a:pt x="585" y="574"/>
                  </a:cubicBezTo>
                  <a:cubicBezTo>
                    <a:pt x="585" y="574"/>
                    <a:pt x="585" y="574"/>
                    <a:pt x="585" y="574"/>
                  </a:cubicBezTo>
                  <a:cubicBezTo>
                    <a:pt x="585" y="574"/>
                    <a:pt x="585" y="574"/>
                    <a:pt x="585" y="574"/>
                  </a:cubicBezTo>
                  <a:cubicBezTo>
                    <a:pt x="585" y="574"/>
                    <a:pt x="585" y="574"/>
                    <a:pt x="585" y="574"/>
                  </a:cubicBezTo>
                  <a:cubicBezTo>
                    <a:pt x="585" y="574"/>
                    <a:pt x="585" y="574"/>
                    <a:pt x="585" y="574"/>
                  </a:cubicBezTo>
                  <a:cubicBezTo>
                    <a:pt x="585" y="574"/>
                    <a:pt x="585" y="574"/>
                    <a:pt x="585" y="574"/>
                  </a:cubicBezTo>
                  <a:cubicBezTo>
                    <a:pt x="586" y="574"/>
                    <a:pt x="586" y="574"/>
                    <a:pt x="586" y="574"/>
                  </a:cubicBezTo>
                  <a:cubicBezTo>
                    <a:pt x="588" y="574"/>
                    <a:pt x="588" y="577"/>
                    <a:pt x="586" y="578"/>
                  </a:cubicBezTo>
                  <a:cubicBezTo>
                    <a:pt x="586" y="578"/>
                    <a:pt x="586" y="578"/>
                    <a:pt x="586" y="578"/>
                  </a:cubicBezTo>
                  <a:cubicBezTo>
                    <a:pt x="586" y="578"/>
                    <a:pt x="586" y="578"/>
                    <a:pt x="586" y="578"/>
                  </a:cubicBezTo>
                  <a:cubicBezTo>
                    <a:pt x="586" y="578"/>
                    <a:pt x="586" y="578"/>
                    <a:pt x="586" y="578"/>
                  </a:cubicBezTo>
                  <a:cubicBezTo>
                    <a:pt x="585" y="578"/>
                    <a:pt x="585" y="578"/>
                    <a:pt x="585" y="578"/>
                  </a:cubicBezTo>
                  <a:cubicBezTo>
                    <a:pt x="585" y="578"/>
                    <a:pt x="585" y="578"/>
                    <a:pt x="585" y="578"/>
                  </a:cubicBezTo>
                  <a:cubicBezTo>
                    <a:pt x="585" y="578"/>
                    <a:pt x="585" y="578"/>
                    <a:pt x="585" y="578"/>
                  </a:cubicBezTo>
                  <a:cubicBezTo>
                    <a:pt x="585" y="578"/>
                    <a:pt x="585" y="578"/>
                    <a:pt x="585" y="578"/>
                  </a:cubicBezTo>
                  <a:cubicBezTo>
                    <a:pt x="585" y="578"/>
                    <a:pt x="585" y="578"/>
                    <a:pt x="585" y="578"/>
                  </a:cubicBezTo>
                  <a:cubicBezTo>
                    <a:pt x="584" y="578"/>
                    <a:pt x="584" y="578"/>
                    <a:pt x="584" y="578"/>
                  </a:cubicBezTo>
                  <a:cubicBezTo>
                    <a:pt x="584" y="578"/>
                    <a:pt x="584" y="578"/>
                    <a:pt x="584" y="578"/>
                  </a:cubicBezTo>
                  <a:cubicBezTo>
                    <a:pt x="584" y="578"/>
                    <a:pt x="584" y="578"/>
                    <a:pt x="584" y="578"/>
                  </a:cubicBezTo>
                  <a:cubicBezTo>
                    <a:pt x="584" y="578"/>
                    <a:pt x="584" y="578"/>
                    <a:pt x="584" y="578"/>
                  </a:cubicBezTo>
                  <a:cubicBezTo>
                    <a:pt x="584" y="578"/>
                    <a:pt x="584" y="578"/>
                    <a:pt x="584" y="578"/>
                  </a:cubicBezTo>
                  <a:cubicBezTo>
                    <a:pt x="584" y="578"/>
                    <a:pt x="584" y="578"/>
                    <a:pt x="584" y="578"/>
                  </a:cubicBezTo>
                  <a:cubicBezTo>
                    <a:pt x="584" y="578"/>
                    <a:pt x="584" y="578"/>
                    <a:pt x="584" y="578"/>
                  </a:cubicBezTo>
                  <a:cubicBezTo>
                    <a:pt x="583" y="578"/>
                    <a:pt x="583" y="578"/>
                    <a:pt x="583" y="578"/>
                  </a:cubicBezTo>
                  <a:cubicBezTo>
                    <a:pt x="583" y="578"/>
                    <a:pt x="583" y="578"/>
                    <a:pt x="583" y="578"/>
                  </a:cubicBezTo>
                  <a:cubicBezTo>
                    <a:pt x="583" y="578"/>
                    <a:pt x="583" y="578"/>
                    <a:pt x="583" y="578"/>
                  </a:cubicBezTo>
                  <a:cubicBezTo>
                    <a:pt x="583" y="578"/>
                    <a:pt x="583" y="578"/>
                    <a:pt x="583" y="578"/>
                  </a:cubicBezTo>
                  <a:cubicBezTo>
                    <a:pt x="583" y="578"/>
                    <a:pt x="583" y="578"/>
                    <a:pt x="583" y="578"/>
                  </a:cubicBezTo>
                  <a:cubicBezTo>
                    <a:pt x="583" y="578"/>
                    <a:pt x="583" y="578"/>
                    <a:pt x="583" y="578"/>
                  </a:cubicBezTo>
                  <a:cubicBezTo>
                    <a:pt x="583" y="578"/>
                    <a:pt x="583" y="578"/>
                    <a:pt x="583" y="578"/>
                  </a:cubicBezTo>
                  <a:cubicBezTo>
                    <a:pt x="583" y="578"/>
                    <a:pt x="583" y="578"/>
                    <a:pt x="583" y="578"/>
                  </a:cubicBezTo>
                  <a:cubicBezTo>
                    <a:pt x="583" y="578"/>
                    <a:pt x="583" y="578"/>
                    <a:pt x="583" y="578"/>
                  </a:cubicBezTo>
                  <a:cubicBezTo>
                    <a:pt x="583" y="578"/>
                    <a:pt x="583" y="578"/>
                    <a:pt x="583" y="578"/>
                  </a:cubicBezTo>
                  <a:cubicBezTo>
                    <a:pt x="583" y="578"/>
                    <a:pt x="583" y="578"/>
                    <a:pt x="583" y="578"/>
                  </a:cubicBezTo>
                  <a:cubicBezTo>
                    <a:pt x="583" y="578"/>
                    <a:pt x="583" y="578"/>
                    <a:pt x="583" y="578"/>
                  </a:cubicBezTo>
                  <a:cubicBezTo>
                    <a:pt x="582" y="578"/>
                    <a:pt x="582" y="578"/>
                    <a:pt x="582" y="578"/>
                  </a:cubicBezTo>
                  <a:cubicBezTo>
                    <a:pt x="582" y="578"/>
                    <a:pt x="582" y="578"/>
                    <a:pt x="582" y="578"/>
                  </a:cubicBezTo>
                  <a:cubicBezTo>
                    <a:pt x="582" y="578"/>
                    <a:pt x="582" y="578"/>
                    <a:pt x="582" y="578"/>
                  </a:cubicBezTo>
                  <a:cubicBezTo>
                    <a:pt x="582" y="578"/>
                    <a:pt x="582" y="578"/>
                    <a:pt x="582" y="578"/>
                  </a:cubicBezTo>
                  <a:cubicBezTo>
                    <a:pt x="582" y="578"/>
                    <a:pt x="582" y="578"/>
                    <a:pt x="582" y="578"/>
                  </a:cubicBezTo>
                  <a:cubicBezTo>
                    <a:pt x="582" y="578"/>
                    <a:pt x="582" y="578"/>
                    <a:pt x="582" y="578"/>
                  </a:cubicBezTo>
                  <a:cubicBezTo>
                    <a:pt x="582" y="578"/>
                    <a:pt x="582" y="578"/>
                    <a:pt x="582" y="578"/>
                  </a:cubicBezTo>
                  <a:cubicBezTo>
                    <a:pt x="582" y="578"/>
                    <a:pt x="582" y="578"/>
                    <a:pt x="582" y="578"/>
                  </a:cubicBezTo>
                  <a:close/>
                  <a:moveTo>
                    <a:pt x="802" y="574"/>
                  </a:moveTo>
                  <a:cubicBezTo>
                    <a:pt x="804" y="575"/>
                    <a:pt x="804" y="578"/>
                    <a:pt x="802" y="578"/>
                  </a:cubicBezTo>
                  <a:cubicBezTo>
                    <a:pt x="802" y="578"/>
                    <a:pt x="802" y="578"/>
                    <a:pt x="802" y="578"/>
                  </a:cubicBezTo>
                  <a:cubicBezTo>
                    <a:pt x="802" y="578"/>
                    <a:pt x="802" y="578"/>
                    <a:pt x="802" y="578"/>
                  </a:cubicBezTo>
                  <a:cubicBezTo>
                    <a:pt x="802" y="578"/>
                    <a:pt x="802" y="578"/>
                    <a:pt x="802" y="578"/>
                  </a:cubicBezTo>
                  <a:cubicBezTo>
                    <a:pt x="802" y="578"/>
                    <a:pt x="802" y="578"/>
                    <a:pt x="802" y="578"/>
                  </a:cubicBezTo>
                  <a:cubicBezTo>
                    <a:pt x="802" y="578"/>
                    <a:pt x="802" y="578"/>
                    <a:pt x="802" y="578"/>
                  </a:cubicBezTo>
                  <a:cubicBezTo>
                    <a:pt x="802" y="578"/>
                    <a:pt x="802" y="578"/>
                    <a:pt x="802" y="578"/>
                  </a:cubicBezTo>
                  <a:cubicBezTo>
                    <a:pt x="802" y="578"/>
                    <a:pt x="802" y="578"/>
                    <a:pt x="802" y="578"/>
                  </a:cubicBezTo>
                  <a:cubicBezTo>
                    <a:pt x="802" y="578"/>
                    <a:pt x="802" y="578"/>
                    <a:pt x="802" y="578"/>
                  </a:cubicBezTo>
                  <a:cubicBezTo>
                    <a:pt x="801" y="578"/>
                    <a:pt x="801" y="578"/>
                    <a:pt x="801" y="578"/>
                  </a:cubicBezTo>
                  <a:cubicBezTo>
                    <a:pt x="801" y="578"/>
                    <a:pt x="801" y="578"/>
                    <a:pt x="801" y="578"/>
                  </a:cubicBezTo>
                  <a:cubicBezTo>
                    <a:pt x="801" y="578"/>
                    <a:pt x="801" y="578"/>
                    <a:pt x="801" y="578"/>
                  </a:cubicBezTo>
                  <a:cubicBezTo>
                    <a:pt x="801" y="578"/>
                    <a:pt x="801" y="578"/>
                    <a:pt x="801" y="578"/>
                  </a:cubicBezTo>
                  <a:cubicBezTo>
                    <a:pt x="801" y="578"/>
                    <a:pt x="801" y="578"/>
                    <a:pt x="801" y="578"/>
                  </a:cubicBezTo>
                  <a:cubicBezTo>
                    <a:pt x="801" y="578"/>
                    <a:pt x="801" y="578"/>
                    <a:pt x="801" y="578"/>
                  </a:cubicBezTo>
                  <a:cubicBezTo>
                    <a:pt x="801" y="578"/>
                    <a:pt x="801" y="578"/>
                    <a:pt x="801" y="578"/>
                  </a:cubicBezTo>
                  <a:cubicBezTo>
                    <a:pt x="801" y="578"/>
                    <a:pt x="801" y="578"/>
                    <a:pt x="801" y="578"/>
                  </a:cubicBezTo>
                  <a:cubicBezTo>
                    <a:pt x="801" y="578"/>
                    <a:pt x="801" y="578"/>
                    <a:pt x="801" y="578"/>
                  </a:cubicBezTo>
                  <a:cubicBezTo>
                    <a:pt x="801" y="578"/>
                    <a:pt x="801" y="578"/>
                    <a:pt x="801" y="578"/>
                  </a:cubicBezTo>
                  <a:cubicBezTo>
                    <a:pt x="801" y="578"/>
                    <a:pt x="801" y="578"/>
                    <a:pt x="801" y="578"/>
                  </a:cubicBezTo>
                  <a:cubicBezTo>
                    <a:pt x="800" y="578"/>
                    <a:pt x="800" y="578"/>
                    <a:pt x="800" y="578"/>
                  </a:cubicBezTo>
                  <a:cubicBezTo>
                    <a:pt x="800" y="578"/>
                    <a:pt x="800" y="578"/>
                    <a:pt x="800" y="578"/>
                  </a:cubicBezTo>
                  <a:cubicBezTo>
                    <a:pt x="798" y="577"/>
                    <a:pt x="799" y="574"/>
                    <a:pt x="801" y="574"/>
                  </a:cubicBezTo>
                  <a:cubicBezTo>
                    <a:pt x="801" y="574"/>
                    <a:pt x="801" y="574"/>
                    <a:pt x="801" y="574"/>
                  </a:cubicBezTo>
                  <a:cubicBezTo>
                    <a:pt x="801" y="574"/>
                    <a:pt x="801" y="574"/>
                    <a:pt x="801" y="574"/>
                  </a:cubicBezTo>
                  <a:cubicBezTo>
                    <a:pt x="801" y="574"/>
                    <a:pt x="801" y="574"/>
                    <a:pt x="801" y="574"/>
                  </a:cubicBezTo>
                  <a:cubicBezTo>
                    <a:pt x="801" y="574"/>
                    <a:pt x="801" y="574"/>
                    <a:pt x="801" y="574"/>
                  </a:cubicBezTo>
                  <a:cubicBezTo>
                    <a:pt x="801" y="574"/>
                    <a:pt x="801" y="574"/>
                    <a:pt x="801" y="574"/>
                  </a:cubicBezTo>
                  <a:cubicBezTo>
                    <a:pt x="801" y="574"/>
                    <a:pt x="801" y="574"/>
                    <a:pt x="801" y="574"/>
                  </a:cubicBezTo>
                  <a:cubicBezTo>
                    <a:pt x="801" y="574"/>
                    <a:pt x="801" y="574"/>
                    <a:pt x="801" y="574"/>
                  </a:cubicBezTo>
                  <a:cubicBezTo>
                    <a:pt x="802" y="574"/>
                    <a:pt x="802" y="574"/>
                    <a:pt x="802" y="574"/>
                  </a:cubicBezTo>
                  <a:cubicBezTo>
                    <a:pt x="802" y="574"/>
                    <a:pt x="802" y="574"/>
                    <a:pt x="802" y="574"/>
                  </a:cubicBezTo>
                  <a:cubicBezTo>
                    <a:pt x="802" y="574"/>
                    <a:pt x="802" y="574"/>
                    <a:pt x="802" y="574"/>
                  </a:cubicBezTo>
                  <a:cubicBezTo>
                    <a:pt x="802" y="574"/>
                    <a:pt x="802" y="574"/>
                    <a:pt x="802" y="574"/>
                  </a:cubicBezTo>
                  <a:cubicBezTo>
                    <a:pt x="802" y="574"/>
                    <a:pt x="802" y="574"/>
                    <a:pt x="802" y="574"/>
                  </a:cubicBezTo>
                  <a:cubicBezTo>
                    <a:pt x="802" y="574"/>
                    <a:pt x="802" y="574"/>
                    <a:pt x="802" y="574"/>
                  </a:cubicBezTo>
                  <a:cubicBezTo>
                    <a:pt x="802" y="574"/>
                    <a:pt x="802" y="574"/>
                    <a:pt x="802" y="574"/>
                  </a:cubicBezTo>
                  <a:cubicBezTo>
                    <a:pt x="802" y="574"/>
                    <a:pt x="802" y="574"/>
                    <a:pt x="802" y="574"/>
                  </a:cubicBezTo>
                  <a:cubicBezTo>
                    <a:pt x="802" y="574"/>
                    <a:pt x="802" y="574"/>
                    <a:pt x="802" y="574"/>
                  </a:cubicBezTo>
                  <a:cubicBezTo>
                    <a:pt x="802" y="574"/>
                    <a:pt x="802" y="574"/>
                    <a:pt x="802" y="574"/>
                  </a:cubicBezTo>
                  <a:cubicBezTo>
                    <a:pt x="802" y="574"/>
                    <a:pt x="802" y="574"/>
                    <a:pt x="802" y="574"/>
                  </a:cubicBezTo>
                  <a:cubicBezTo>
                    <a:pt x="802" y="574"/>
                    <a:pt x="802" y="574"/>
                    <a:pt x="802" y="574"/>
                  </a:cubicBezTo>
                  <a:cubicBezTo>
                    <a:pt x="802" y="574"/>
                    <a:pt x="802" y="574"/>
                    <a:pt x="802" y="574"/>
                  </a:cubicBezTo>
                  <a:cubicBezTo>
                    <a:pt x="802" y="574"/>
                    <a:pt x="802" y="574"/>
                    <a:pt x="802" y="574"/>
                  </a:cubicBezTo>
                  <a:close/>
                  <a:moveTo>
                    <a:pt x="790" y="573"/>
                  </a:moveTo>
                  <a:cubicBezTo>
                    <a:pt x="792" y="573"/>
                    <a:pt x="792" y="577"/>
                    <a:pt x="789" y="577"/>
                  </a:cubicBezTo>
                  <a:cubicBezTo>
                    <a:pt x="789" y="577"/>
                    <a:pt x="789" y="577"/>
                    <a:pt x="789" y="577"/>
                  </a:cubicBezTo>
                  <a:cubicBezTo>
                    <a:pt x="789" y="576"/>
                    <a:pt x="789" y="576"/>
                    <a:pt x="789" y="576"/>
                  </a:cubicBezTo>
                  <a:cubicBezTo>
                    <a:pt x="789" y="576"/>
                    <a:pt x="789" y="576"/>
                    <a:pt x="789" y="576"/>
                  </a:cubicBezTo>
                  <a:cubicBezTo>
                    <a:pt x="788" y="576"/>
                    <a:pt x="788" y="576"/>
                    <a:pt x="788" y="576"/>
                  </a:cubicBezTo>
                  <a:cubicBezTo>
                    <a:pt x="788" y="576"/>
                    <a:pt x="788" y="576"/>
                    <a:pt x="788" y="576"/>
                  </a:cubicBezTo>
                  <a:cubicBezTo>
                    <a:pt x="788" y="576"/>
                    <a:pt x="788" y="576"/>
                    <a:pt x="788" y="576"/>
                  </a:cubicBezTo>
                  <a:cubicBezTo>
                    <a:pt x="787" y="576"/>
                    <a:pt x="787" y="576"/>
                    <a:pt x="787" y="576"/>
                  </a:cubicBezTo>
                  <a:cubicBezTo>
                    <a:pt x="787" y="576"/>
                    <a:pt x="787" y="576"/>
                    <a:pt x="787" y="576"/>
                  </a:cubicBezTo>
                  <a:cubicBezTo>
                    <a:pt x="786" y="576"/>
                    <a:pt x="786" y="576"/>
                    <a:pt x="786" y="576"/>
                  </a:cubicBezTo>
                  <a:cubicBezTo>
                    <a:pt x="786" y="576"/>
                    <a:pt x="786" y="576"/>
                    <a:pt x="786" y="576"/>
                  </a:cubicBezTo>
                  <a:cubicBezTo>
                    <a:pt x="786" y="576"/>
                    <a:pt x="786" y="576"/>
                    <a:pt x="786" y="576"/>
                  </a:cubicBezTo>
                  <a:cubicBezTo>
                    <a:pt x="783" y="576"/>
                    <a:pt x="784" y="572"/>
                    <a:pt x="786" y="572"/>
                  </a:cubicBezTo>
                  <a:cubicBezTo>
                    <a:pt x="787" y="572"/>
                    <a:pt x="787" y="572"/>
                    <a:pt x="787" y="572"/>
                  </a:cubicBezTo>
                  <a:cubicBezTo>
                    <a:pt x="787" y="572"/>
                    <a:pt x="787" y="572"/>
                    <a:pt x="787" y="572"/>
                  </a:cubicBezTo>
                  <a:cubicBezTo>
                    <a:pt x="787" y="573"/>
                    <a:pt x="787" y="573"/>
                    <a:pt x="787" y="573"/>
                  </a:cubicBezTo>
                  <a:cubicBezTo>
                    <a:pt x="788" y="573"/>
                    <a:pt x="788" y="573"/>
                    <a:pt x="788" y="573"/>
                  </a:cubicBezTo>
                  <a:cubicBezTo>
                    <a:pt x="788" y="573"/>
                    <a:pt x="788" y="573"/>
                    <a:pt x="788" y="573"/>
                  </a:cubicBezTo>
                  <a:cubicBezTo>
                    <a:pt x="788" y="573"/>
                    <a:pt x="788" y="573"/>
                    <a:pt x="788" y="573"/>
                  </a:cubicBezTo>
                  <a:cubicBezTo>
                    <a:pt x="789" y="573"/>
                    <a:pt x="789" y="573"/>
                    <a:pt x="789" y="573"/>
                  </a:cubicBezTo>
                  <a:cubicBezTo>
                    <a:pt x="789" y="573"/>
                    <a:pt x="789" y="573"/>
                    <a:pt x="789" y="573"/>
                  </a:cubicBezTo>
                  <a:cubicBezTo>
                    <a:pt x="790" y="573"/>
                    <a:pt x="790" y="573"/>
                    <a:pt x="790" y="573"/>
                  </a:cubicBezTo>
                  <a:cubicBezTo>
                    <a:pt x="790" y="573"/>
                    <a:pt x="790" y="573"/>
                    <a:pt x="790" y="573"/>
                  </a:cubicBezTo>
                  <a:cubicBezTo>
                    <a:pt x="790" y="573"/>
                    <a:pt x="790" y="573"/>
                    <a:pt x="790" y="573"/>
                  </a:cubicBezTo>
                  <a:close/>
                  <a:moveTo>
                    <a:pt x="776" y="571"/>
                  </a:moveTo>
                  <a:cubicBezTo>
                    <a:pt x="778" y="571"/>
                    <a:pt x="777" y="575"/>
                    <a:pt x="775" y="574"/>
                  </a:cubicBezTo>
                  <a:cubicBezTo>
                    <a:pt x="775" y="574"/>
                    <a:pt x="775" y="574"/>
                    <a:pt x="775" y="574"/>
                  </a:cubicBezTo>
                  <a:cubicBezTo>
                    <a:pt x="774" y="574"/>
                    <a:pt x="774" y="574"/>
                    <a:pt x="774" y="574"/>
                  </a:cubicBezTo>
                  <a:cubicBezTo>
                    <a:pt x="774" y="574"/>
                    <a:pt x="774" y="574"/>
                    <a:pt x="774" y="574"/>
                  </a:cubicBezTo>
                  <a:cubicBezTo>
                    <a:pt x="773" y="574"/>
                    <a:pt x="773" y="574"/>
                    <a:pt x="773" y="574"/>
                  </a:cubicBezTo>
                  <a:cubicBezTo>
                    <a:pt x="773" y="574"/>
                    <a:pt x="773" y="574"/>
                    <a:pt x="773" y="574"/>
                  </a:cubicBezTo>
                  <a:cubicBezTo>
                    <a:pt x="772" y="574"/>
                    <a:pt x="772" y="574"/>
                    <a:pt x="772" y="574"/>
                  </a:cubicBezTo>
                  <a:cubicBezTo>
                    <a:pt x="772" y="574"/>
                    <a:pt x="772" y="574"/>
                    <a:pt x="772" y="574"/>
                  </a:cubicBezTo>
                  <a:cubicBezTo>
                    <a:pt x="771" y="573"/>
                    <a:pt x="771" y="573"/>
                    <a:pt x="771" y="573"/>
                  </a:cubicBezTo>
                  <a:cubicBezTo>
                    <a:pt x="769" y="573"/>
                    <a:pt x="770" y="569"/>
                    <a:pt x="772" y="570"/>
                  </a:cubicBezTo>
                  <a:cubicBezTo>
                    <a:pt x="773" y="570"/>
                    <a:pt x="773" y="570"/>
                    <a:pt x="773" y="570"/>
                  </a:cubicBezTo>
                  <a:cubicBezTo>
                    <a:pt x="773" y="570"/>
                    <a:pt x="773" y="570"/>
                    <a:pt x="773" y="570"/>
                  </a:cubicBezTo>
                  <a:cubicBezTo>
                    <a:pt x="773" y="570"/>
                    <a:pt x="773" y="570"/>
                    <a:pt x="773" y="570"/>
                  </a:cubicBezTo>
                  <a:cubicBezTo>
                    <a:pt x="774" y="570"/>
                    <a:pt x="774" y="570"/>
                    <a:pt x="774" y="570"/>
                  </a:cubicBezTo>
                  <a:cubicBezTo>
                    <a:pt x="774" y="570"/>
                    <a:pt x="774" y="570"/>
                    <a:pt x="774" y="570"/>
                  </a:cubicBezTo>
                  <a:cubicBezTo>
                    <a:pt x="775" y="570"/>
                    <a:pt x="775" y="570"/>
                    <a:pt x="775" y="570"/>
                  </a:cubicBezTo>
                  <a:cubicBezTo>
                    <a:pt x="775" y="571"/>
                    <a:pt x="775" y="571"/>
                    <a:pt x="775" y="571"/>
                  </a:cubicBezTo>
                  <a:cubicBezTo>
                    <a:pt x="776" y="571"/>
                    <a:pt x="776" y="571"/>
                    <a:pt x="776" y="571"/>
                  </a:cubicBezTo>
                  <a:close/>
                  <a:moveTo>
                    <a:pt x="761" y="568"/>
                  </a:moveTo>
                  <a:cubicBezTo>
                    <a:pt x="764" y="568"/>
                    <a:pt x="763" y="572"/>
                    <a:pt x="761" y="571"/>
                  </a:cubicBezTo>
                  <a:cubicBezTo>
                    <a:pt x="760" y="571"/>
                    <a:pt x="760" y="571"/>
                    <a:pt x="760" y="571"/>
                  </a:cubicBezTo>
                  <a:cubicBezTo>
                    <a:pt x="760" y="571"/>
                    <a:pt x="760" y="571"/>
                    <a:pt x="760" y="571"/>
                  </a:cubicBezTo>
                  <a:cubicBezTo>
                    <a:pt x="759" y="571"/>
                    <a:pt x="759" y="571"/>
                    <a:pt x="759" y="571"/>
                  </a:cubicBezTo>
                  <a:cubicBezTo>
                    <a:pt x="759" y="571"/>
                    <a:pt x="759" y="571"/>
                    <a:pt x="759" y="571"/>
                  </a:cubicBezTo>
                  <a:cubicBezTo>
                    <a:pt x="758" y="571"/>
                    <a:pt x="758" y="571"/>
                    <a:pt x="758" y="571"/>
                  </a:cubicBezTo>
                  <a:cubicBezTo>
                    <a:pt x="758" y="570"/>
                    <a:pt x="758" y="570"/>
                    <a:pt x="758" y="570"/>
                  </a:cubicBezTo>
                  <a:cubicBezTo>
                    <a:pt x="757" y="570"/>
                    <a:pt x="757" y="570"/>
                    <a:pt x="757" y="570"/>
                  </a:cubicBezTo>
                  <a:cubicBezTo>
                    <a:pt x="757" y="570"/>
                    <a:pt x="757" y="570"/>
                    <a:pt x="757" y="570"/>
                  </a:cubicBezTo>
                  <a:cubicBezTo>
                    <a:pt x="755" y="570"/>
                    <a:pt x="756" y="566"/>
                    <a:pt x="758" y="567"/>
                  </a:cubicBezTo>
                  <a:cubicBezTo>
                    <a:pt x="758" y="567"/>
                    <a:pt x="758" y="567"/>
                    <a:pt x="758" y="567"/>
                  </a:cubicBezTo>
                  <a:cubicBezTo>
                    <a:pt x="759" y="567"/>
                    <a:pt x="759" y="567"/>
                    <a:pt x="759" y="567"/>
                  </a:cubicBezTo>
                  <a:cubicBezTo>
                    <a:pt x="759" y="567"/>
                    <a:pt x="759" y="567"/>
                    <a:pt x="759" y="567"/>
                  </a:cubicBezTo>
                  <a:cubicBezTo>
                    <a:pt x="760" y="567"/>
                    <a:pt x="760" y="567"/>
                    <a:pt x="760" y="567"/>
                  </a:cubicBezTo>
                  <a:cubicBezTo>
                    <a:pt x="760" y="567"/>
                    <a:pt x="760" y="567"/>
                    <a:pt x="760" y="567"/>
                  </a:cubicBezTo>
                  <a:cubicBezTo>
                    <a:pt x="761" y="567"/>
                    <a:pt x="761" y="567"/>
                    <a:pt x="761" y="567"/>
                  </a:cubicBezTo>
                  <a:cubicBezTo>
                    <a:pt x="761" y="568"/>
                    <a:pt x="761" y="568"/>
                    <a:pt x="761" y="568"/>
                  </a:cubicBezTo>
                  <a:cubicBezTo>
                    <a:pt x="761" y="568"/>
                    <a:pt x="761" y="568"/>
                    <a:pt x="761" y="568"/>
                  </a:cubicBezTo>
                  <a:close/>
                  <a:moveTo>
                    <a:pt x="747" y="564"/>
                  </a:moveTo>
                  <a:cubicBezTo>
                    <a:pt x="750" y="565"/>
                    <a:pt x="749" y="568"/>
                    <a:pt x="746" y="567"/>
                  </a:cubicBezTo>
                  <a:cubicBezTo>
                    <a:pt x="746" y="567"/>
                    <a:pt x="746" y="567"/>
                    <a:pt x="746" y="567"/>
                  </a:cubicBezTo>
                  <a:cubicBezTo>
                    <a:pt x="746" y="567"/>
                    <a:pt x="746" y="567"/>
                    <a:pt x="746" y="567"/>
                  </a:cubicBezTo>
                  <a:cubicBezTo>
                    <a:pt x="745" y="567"/>
                    <a:pt x="745" y="567"/>
                    <a:pt x="745" y="567"/>
                  </a:cubicBezTo>
                  <a:cubicBezTo>
                    <a:pt x="744" y="567"/>
                    <a:pt x="744" y="567"/>
                    <a:pt x="744" y="567"/>
                  </a:cubicBezTo>
                  <a:cubicBezTo>
                    <a:pt x="744" y="567"/>
                    <a:pt x="744" y="567"/>
                    <a:pt x="744" y="567"/>
                  </a:cubicBezTo>
                  <a:cubicBezTo>
                    <a:pt x="743" y="567"/>
                    <a:pt x="743" y="567"/>
                    <a:pt x="743" y="567"/>
                  </a:cubicBezTo>
                  <a:cubicBezTo>
                    <a:pt x="743" y="566"/>
                    <a:pt x="743" y="566"/>
                    <a:pt x="743" y="566"/>
                  </a:cubicBezTo>
                  <a:cubicBezTo>
                    <a:pt x="741" y="566"/>
                    <a:pt x="742" y="562"/>
                    <a:pt x="744" y="563"/>
                  </a:cubicBezTo>
                  <a:cubicBezTo>
                    <a:pt x="744" y="563"/>
                    <a:pt x="744" y="563"/>
                    <a:pt x="744" y="563"/>
                  </a:cubicBezTo>
                  <a:cubicBezTo>
                    <a:pt x="745" y="563"/>
                    <a:pt x="745" y="563"/>
                    <a:pt x="745" y="563"/>
                  </a:cubicBezTo>
                  <a:cubicBezTo>
                    <a:pt x="745" y="563"/>
                    <a:pt x="745" y="563"/>
                    <a:pt x="745" y="563"/>
                  </a:cubicBezTo>
                  <a:cubicBezTo>
                    <a:pt x="746" y="564"/>
                    <a:pt x="746" y="564"/>
                    <a:pt x="746" y="564"/>
                  </a:cubicBezTo>
                  <a:cubicBezTo>
                    <a:pt x="747" y="564"/>
                    <a:pt x="747" y="564"/>
                    <a:pt x="747" y="564"/>
                  </a:cubicBezTo>
                  <a:cubicBezTo>
                    <a:pt x="747" y="564"/>
                    <a:pt x="747" y="564"/>
                    <a:pt x="747" y="564"/>
                  </a:cubicBezTo>
                  <a:cubicBezTo>
                    <a:pt x="747" y="564"/>
                    <a:pt x="747" y="564"/>
                    <a:pt x="747" y="564"/>
                  </a:cubicBezTo>
                  <a:close/>
                  <a:moveTo>
                    <a:pt x="734" y="560"/>
                  </a:moveTo>
                  <a:cubicBezTo>
                    <a:pt x="736" y="560"/>
                    <a:pt x="735" y="564"/>
                    <a:pt x="732" y="563"/>
                  </a:cubicBezTo>
                  <a:cubicBezTo>
                    <a:pt x="732" y="563"/>
                    <a:pt x="732" y="563"/>
                    <a:pt x="732" y="563"/>
                  </a:cubicBezTo>
                  <a:cubicBezTo>
                    <a:pt x="732" y="563"/>
                    <a:pt x="732" y="563"/>
                    <a:pt x="732" y="563"/>
                  </a:cubicBezTo>
                  <a:cubicBezTo>
                    <a:pt x="731" y="562"/>
                    <a:pt x="731" y="562"/>
                    <a:pt x="731" y="562"/>
                  </a:cubicBezTo>
                  <a:cubicBezTo>
                    <a:pt x="730" y="562"/>
                    <a:pt x="730" y="562"/>
                    <a:pt x="730" y="562"/>
                  </a:cubicBezTo>
                  <a:cubicBezTo>
                    <a:pt x="730" y="562"/>
                    <a:pt x="730" y="562"/>
                    <a:pt x="730" y="562"/>
                  </a:cubicBezTo>
                  <a:cubicBezTo>
                    <a:pt x="729" y="562"/>
                    <a:pt x="729" y="562"/>
                    <a:pt x="729" y="562"/>
                  </a:cubicBezTo>
                  <a:cubicBezTo>
                    <a:pt x="729" y="562"/>
                    <a:pt x="729" y="562"/>
                    <a:pt x="729" y="562"/>
                  </a:cubicBezTo>
                  <a:cubicBezTo>
                    <a:pt x="727" y="561"/>
                    <a:pt x="728" y="558"/>
                    <a:pt x="730" y="558"/>
                  </a:cubicBezTo>
                  <a:cubicBezTo>
                    <a:pt x="731" y="558"/>
                    <a:pt x="731" y="558"/>
                    <a:pt x="731" y="558"/>
                  </a:cubicBezTo>
                  <a:cubicBezTo>
                    <a:pt x="731" y="559"/>
                    <a:pt x="731" y="559"/>
                    <a:pt x="731" y="559"/>
                  </a:cubicBezTo>
                  <a:cubicBezTo>
                    <a:pt x="732" y="559"/>
                    <a:pt x="732" y="559"/>
                    <a:pt x="732" y="559"/>
                  </a:cubicBezTo>
                  <a:cubicBezTo>
                    <a:pt x="732" y="559"/>
                    <a:pt x="732" y="559"/>
                    <a:pt x="732" y="559"/>
                  </a:cubicBezTo>
                  <a:cubicBezTo>
                    <a:pt x="733" y="559"/>
                    <a:pt x="733" y="559"/>
                    <a:pt x="733" y="559"/>
                  </a:cubicBezTo>
                  <a:cubicBezTo>
                    <a:pt x="733" y="559"/>
                    <a:pt x="733" y="559"/>
                    <a:pt x="733" y="559"/>
                  </a:cubicBezTo>
                  <a:cubicBezTo>
                    <a:pt x="734" y="560"/>
                    <a:pt x="734" y="560"/>
                    <a:pt x="734" y="560"/>
                  </a:cubicBezTo>
                  <a:close/>
                  <a:moveTo>
                    <a:pt x="720" y="554"/>
                  </a:moveTo>
                  <a:cubicBezTo>
                    <a:pt x="722" y="555"/>
                    <a:pt x="721" y="558"/>
                    <a:pt x="719" y="557"/>
                  </a:cubicBezTo>
                  <a:cubicBezTo>
                    <a:pt x="719" y="557"/>
                    <a:pt x="719" y="557"/>
                    <a:pt x="719" y="557"/>
                  </a:cubicBezTo>
                  <a:cubicBezTo>
                    <a:pt x="718" y="557"/>
                    <a:pt x="718" y="557"/>
                    <a:pt x="718" y="557"/>
                  </a:cubicBezTo>
                  <a:cubicBezTo>
                    <a:pt x="718" y="557"/>
                    <a:pt x="718" y="557"/>
                    <a:pt x="718" y="557"/>
                  </a:cubicBezTo>
                  <a:cubicBezTo>
                    <a:pt x="717" y="557"/>
                    <a:pt x="717" y="557"/>
                    <a:pt x="717" y="557"/>
                  </a:cubicBezTo>
                  <a:cubicBezTo>
                    <a:pt x="717" y="556"/>
                    <a:pt x="717" y="556"/>
                    <a:pt x="717" y="556"/>
                  </a:cubicBezTo>
                  <a:cubicBezTo>
                    <a:pt x="716" y="556"/>
                    <a:pt x="716" y="556"/>
                    <a:pt x="716" y="556"/>
                  </a:cubicBezTo>
                  <a:cubicBezTo>
                    <a:pt x="716" y="556"/>
                    <a:pt x="716" y="556"/>
                    <a:pt x="716" y="556"/>
                  </a:cubicBezTo>
                  <a:cubicBezTo>
                    <a:pt x="715" y="556"/>
                    <a:pt x="715" y="556"/>
                    <a:pt x="715" y="556"/>
                  </a:cubicBezTo>
                  <a:cubicBezTo>
                    <a:pt x="713" y="555"/>
                    <a:pt x="715" y="551"/>
                    <a:pt x="717" y="552"/>
                  </a:cubicBezTo>
                  <a:cubicBezTo>
                    <a:pt x="717" y="553"/>
                    <a:pt x="717" y="553"/>
                    <a:pt x="717" y="553"/>
                  </a:cubicBezTo>
                  <a:cubicBezTo>
                    <a:pt x="718" y="553"/>
                    <a:pt x="718" y="553"/>
                    <a:pt x="718" y="553"/>
                  </a:cubicBezTo>
                  <a:cubicBezTo>
                    <a:pt x="718" y="553"/>
                    <a:pt x="718" y="553"/>
                    <a:pt x="718" y="553"/>
                  </a:cubicBezTo>
                  <a:cubicBezTo>
                    <a:pt x="719" y="553"/>
                    <a:pt x="719" y="553"/>
                    <a:pt x="719" y="553"/>
                  </a:cubicBezTo>
                  <a:cubicBezTo>
                    <a:pt x="719" y="553"/>
                    <a:pt x="719" y="553"/>
                    <a:pt x="719" y="553"/>
                  </a:cubicBezTo>
                  <a:cubicBezTo>
                    <a:pt x="720" y="554"/>
                    <a:pt x="720" y="554"/>
                    <a:pt x="720" y="554"/>
                  </a:cubicBezTo>
                  <a:cubicBezTo>
                    <a:pt x="720" y="554"/>
                    <a:pt x="720" y="554"/>
                    <a:pt x="720" y="554"/>
                  </a:cubicBezTo>
                  <a:cubicBezTo>
                    <a:pt x="720" y="554"/>
                    <a:pt x="720" y="554"/>
                    <a:pt x="720" y="554"/>
                  </a:cubicBezTo>
                  <a:close/>
                  <a:moveTo>
                    <a:pt x="708" y="547"/>
                  </a:moveTo>
                  <a:cubicBezTo>
                    <a:pt x="710" y="549"/>
                    <a:pt x="708" y="551"/>
                    <a:pt x="706" y="550"/>
                  </a:cubicBezTo>
                  <a:cubicBezTo>
                    <a:pt x="706" y="550"/>
                    <a:pt x="706" y="550"/>
                    <a:pt x="706" y="550"/>
                  </a:cubicBezTo>
                  <a:cubicBezTo>
                    <a:pt x="705" y="550"/>
                    <a:pt x="705" y="550"/>
                    <a:pt x="705" y="550"/>
                  </a:cubicBezTo>
                  <a:cubicBezTo>
                    <a:pt x="705" y="550"/>
                    <a:pt x="705" y="550"/>
                    <a:pt x="705" y="550"/>
                  </a:cubicBezTo>
                  <a:cubicBezTo>
                    <a:pt x="704" y="549"/>
                    <a:pt x="704" y="549"/>
                    <a:pt x="704" y="549"/>
                  </a:cubicBezTo>
                  <a:cubicBezTo>
                    <a:pt x="704" y="549"/>
                    <a:pt x="704" y="549"/>
                    <a:pt x="704" y="549"/>
                  </a:cubicBezTo>
                  <a:cubicBezTo>
                    <a:pt x="704" y="549"/>
                    <a:pt x="704" y="549"/>
                    <a:pt x="704" y="549"/>
                  </a:cubicBezTo>
                  <a:cubicBezTo>
                    <a:pt x="703" y="548"/>
                    <a:pt x="703" y="548"/>
                    <a:pt x="703" y="548"/>
                  </a:cubicBezTo>
                  <a:cubicBezTo>
                    <a:pt x="703" y="548"/>
                    <a:pt x="703" y="548"/>
                    <a:pt x="703" y="548"/>
                  </a:cubicBezTo>
                  <a:cubicBezTo>
                    <a:pt x="703" y="548"/>
                    <a:pt x="703" y="548"/>
                    <a:pt x="703" y="548"/>
                  </a:cubicBezTo>
                  <a:cubicBezTo>
                    <a:pt x="701" y="547"/>
                    <a:pt x="703" y="544"/>
                    <a:pt x="705" y="545"/>
                  </a:cubicBezTo>
                  <a:cubicBezTo>
                    <a:pt x="705" y="545"/>
                    <a:pt x="705" y="545"/>
                    <a:pt x="705" y="545"/>
                  </a:cubicBezTo>
                  <a:cubicBezTo>
                    <a:pt x="705" y="545"/>
                    <a:pt x="705" y="545"/>
                    <a:pt x="705" y="545"/>
                  </a:cubicBezTo>
                  <a:cubicBezTo>
                    <a:pt x="706" y="546"/>
                    <a:pt x="706" y="546"/>
                    <a:pt x="706" y="546"/>
                  </a:cubicBezTo>
                  <a:cubicBezTo>
                    <a:pt x="706" y="546"/>
                    <a:pt x="706" y="546"/>
                    <a:pt x="706" y="546"/>
                  </a:cubicBezTo>
                  <a:cubicBezTo>
                    <a:pt x="706" y="546"/>
                    <a:pt x="706" y="546"/>
                    <a:pt x="706" y="546"/>
                  </a:cubicBezTo>
                  <a:cubicBezTo>
                    <a:pt x="707" y="547"/>
                    <a:pt x="707" y="547"/>
                    <a:pt x="707" y="547"/>
                  </a:cubicBezTo>
                  <a:cubicBezTo>
                    <a:pt x="707" y="547"/>
                    <a:pt x="707" y="547"/>
                    <a:pt x="707" y="547"/>
                  </a:cubicBezTo>
                  <a:cubicBezTo>
                    <a:pt x="708" y="547"/>
                    <a:pt x="708" y="547"/>
                    <a:pt x="708" y="547"/>
                  </a:cubicBezTo>
                  <a:cubicBezTo>
                    <a:pt x="708" y="547"/>
                    <a:pt x="708" y="547"/>
                    <a:pt x="708" y="547"/>
                  </a:cubicBezTo>
                  <a:close/>
                  <a:moveTo>
                    <a:pt x="697" y="538"/>
                  </a:moveTo>
                  <a:cubicBezTo>
                    <a:pt x="698" y="540"/>
                    <a:pt x="696" y="543"/>
                    <a:pt x="694" y="541"/>
                  </a:cubicBezTo>
                  <a:cubicBezTo>
                    <a:pt x="694" y="541"/>
                    <a:pt x="694" y="541"/>
                    <a:pt x="694" y="541"/>
                  </a:cubicBezTo>
                  <a:cubicBezTo>
                    <a:pt x="694" y="541"/>
                    <a:pt x="694" y="541"/>
                    <a:pt x="694" y="541"/>
                  </a:cubicBezTo>
                  <a:cubicBezTo>
                    <a:pt x="694" y="541"/>
                    <a:pt x="694" y="541"/>
                    <a:pt x="694" y="541"/>
                  </a:cubicBezTo>
                  <a:cubicBezTo>
                    <a:pt x="694" y="541"/>
                    <a:pt x="694" y="541"/>
                    <a:pt x="694" y="541"/>
                  </a:cubicBezTo>
                  <a:cubicBezTo>
                    <a:pt x="694" y="541"/>
                    <a:pt x="694" y="541"/>
                    <a:pt x="694" y="541"/>
                  </a:cubicBezTo>
                  <a:cubicBezTo>
                    <a:pt x="693" y="541"/>
                    <a:pt x="693" y="541"/>
                    <a:pt x="693" y="541"/>
                  </a:cubicBezTo>
                  <a:cubicBezTo>
                    <a:pt x="693" y="540"/>
                    <a:pt x="693" y="540"/>
                    <a:pt x="693" y="540"/>
                  </a:cubicBezTo>
                  <a:cubicBezTo>
                    <a:pt x="693" y="540"/>
                    <a:pt x="693" y="540"/>
                    <a:pt x="693" y="540"/>
                  </a:cubicBezTo>
                  <a:cubicBezTo>
                    <a:pt x="693" y="540"/>
                    <a:pt x="693" y="540"/>
                    <a:pt x="693" y="540"/>
                  </a:cubicBezTo>
                  <a:cubicBezTo>
                    <a:pt x="693" y="540"/>
                    <a:pt x="693" y="540"/>
                    <a:pt x="693" y="540"/>
                  </a:cubicBezTo>
                  <a:cubicBezTo>
                    <a:pt x="693" y="540"/>
                    <a:pt x="693" y="540"/>
                    <a:pt x="693" y="540"/>
                  </a:cubicBezTo>
                  <a:cubicBezTo>
                    <a:pt x="693" y="540"/>
                    <a:pt x="693" y="540"/>
                    <a:pt x="693" y="540"/>
                  </a:cubicBezTo>
                  <a:cubicBezTo>
                    <a:pt x="693" y="540"/>
                    <a:pt x="693" y="540"/>
                    <a:pt x="693" y="540"/>
                  </a:cubicBezTo>
                  <a:cubicBezTo>
                    <a:pt x="693" y="540"/>
                    <a:pt x="693" y="540"/>
                    <a:pt x="693" y="540"/>
                  </a:cubicBezTo>
                  <a:cubicBezTo>
                    <a:pt x="692" y="540"/>
                    <a:pt x="692" y="540"/>
                    <a:pt x="692" y="540"/>
                  </a:cubicBezTo>
                  <a:cubicBezTo>
                    <a:pt x="692" y="539"/>
                    <a:pt x="692" y="539"/>
                    <a:pt x="692" y="539"/>
                  </a:cubicBezTo>
                  <a:cubicBezTo>
                    <a:pt x="692" y="539"/>
                    <a:pt x="692" y="539"/>
                    <a:pt x="692" y="539"/>
                  </a:cubicBezTo>
                  <a:cubicBezTo>
                    <a:pt x="692" y="539"/>
                    <a:pt x="692" y="539"/>
                    <a:pt x="692" y="539"/>
                  </a:cubicBezTo>
                  <a:cubicBezTo>
                    <a:pt x="692" y="539"/>
                    <a:pt x="692" y="539"/>
                    <a:pt x="692" y="539"/>
                  </a:cubicBezTo>
                  <a:cubicBezTo>
                    <a:pt x="692" y="539"/>
                    <a:pt x="692" y="539"/>
                    <a:pt x="692" y="539"/>
                  </a:cubicBezTo>
                  <a:cubicBezTo>
                    <a:pt x="692" y="539"/>
                    <a:pt x="692" y="539"/>
                    <a:pt x="692" y="539"/>
                  </a:cubicBezTo>
                  <a:cubicBezTo>
                    <a:pt x="692" y="539"/>
                    <a:pt x="692" y="539"/>
                    <a:pt x="692" y="539"/>
                  </a:cubicBezTo>
                  <a:cubicBezTo>
                    <a:pt x="692" y="540"/>
                    <a:pt x="692" y="540"/>
                    <a:pt x="692" y="540"/>
                  </a:cubicBezTo>
                  <a:cubicBezTo>
                    <a:pt x="690" y="541"/>
                    <a:pt x="688" y="538"/>
                    <a:pt x="689" y="537"/>
                  </a:cubicBezTo>
                  <a:cubicBezTo>
                    <a:pt x="689" y="537"/>
                    <a:pt x="689" y="537"/>
                    <a:pt x="689" y="537"/>
                  </a:cubicBezTo>
                  <a:cubicBezTo>
                    <a:pt x="689" y="537"/>
                    <a:pt x="689" y="537"/>
                    <a:pt x="689" y="537"/>
                  </a:cubicBezTo>
                  <a:cubicBezTo>
                    <a:pt x="690" y="537"/>
                    <a:pt x="690" y="537"/>
                    <a:pt x="690" y="537"/>
                  </a:cubicBezTo>
                  <a:cubicBezTo>
                    <a:pt x="690" y="536"/>
                    <a:pt x="690" y="536"/>
                    <a:pt x="690" y="536"/>
                  </a:cubicBezTo>
                  <a:cubicBezTo>
                    <a:pt x="690" y="536"/>
                    <a:pt x="690" y="536"/>
                    <a:pt x="690" y="536"/>
                  </a:cubicBezTo>
                  <a:cubicBezTo>
                    <a:pt x="690" y="536"/>
                    <a:pt x="690" y="536"/>
                    <a:pt x="690" y="536"/>
                  </a:cubicBezTo>
                  <a:cubicBezTo>
                    <a:pt x="690" y="536"/>
                    <a:pt x="690" y="536"/>
                    <a:pt x="690" y="536"/>
                  </a:cubicBezTo>
                  <a:cubicBezTo>
                    <a:pt x="690" y="536"/>
                    <a:pt x="690" y="536"/>
                    <a:pt x="690" y="536"/>
                  </a:cubicBezTo>
                  <a:cubicBezTo>
                    <a:pt x="690" y="536"/>
                    <a:pt x="690" y="536"/>
                    <a:pt x="690" y="536"/>
                  </a:cubicBezTo>
                  <a:cubicBezTo>
                    <a:pt x="690" y="536"/>
                    <a:pt x="690" y="536"/>
                    <a:pt x="690" y="536"/>
                  </a:cubicBezTo>
                  <a:cubicBezTo>
                    <a:pt x="691" y="536"/>
                    <a:pt x="691" y="536"/>
                    <a:pt x="691" y="536"/>
                  </a:cubicBezTo>
                  <a:cubicBezTo>
                    <a:pt x="691" y="536"/>
                    <a:pt x="691" y="536"/>
                    <a:pt x="691" y="536"/>
                  </a:cubicBezTo>
                  <a:cubicBezTo>
                    <a:pt x="691" y="535"/>
                    <a:pt x="691" y="535"/>
                    <a:pt x="691" y="535"/>
                  </a:cubicBezTo>
                  <a:cubicBezTo>
                    <a:pt x="691" y="535"/>
                    <a:pt x="691" y="535"/>
                    <a:pt x="691" y="535"/>
                  </a:cubicBezTo>
                  <a:cubicBezTo>
                    <a:pt x="691" y="535"/>
                    <a:pt x="691" y="535"/>
                    <a:pt x="691" y="535"/>
                  </a:cubicBezTo>
                  <a:cubicBezTo>
                    <a:pt x="691" y="535"/>
                    <a:pt x="691" y="535"/>
                    <a:pt x="691" y="535"/>
                  </a:cubicBezTo>
                  <a:cubicBezTo>
                    <a:pt x="691" y="535"/>
                    <a:pt x="691" y="535"/>
                    <a:pt x="691" y="535"/>
                  </a:cubicBezTo>
                  <a:cubicBezTo>
                    <a:pt x="691" y="535"/>
                    <a:pt x="691" y="535"/>
                    <a:pt x="691" y="535"/>
                  </a:cubicBezTo>
                  <a:cubicBezTo>
                    <a:pt x="691" y="535"/>
                    <a:pt x="691" y="535"/>
                    <a:pt x="691" y="535"/>
                  </a:cubicBezTo>
                  <a:cubicBezTo>
                    <a:pt x="692" y="535"/>
                    <a:pt x="692" y="535"/>
                    <a:pt x="692" y="535"/>
                  </a:cubicBezTo>
                  <a:cubicBezTo>
                    <a:pt x="692" y="535"/>
                    <a:pt x="692" y="535"/>
                    <a:pt x="692" y="535"/>
                  </a:cubicBezTo>
                  <a:cubicBezTo>
                    <a:pt x="692" y="534"/>
                    <a:pt x="692" y="534"/>
                    <a:pt x="692" y="534"/>
                  </a:cubicBezTo>
                  <a:cubicBezTo>
                    <a:pt x="692" y="534"/>
                    <a:pt x="692" y="534"/>
                    <a:pt x="692" y="534"/>
                  </a:cubicBezTo>
                  <a:cubicBezTo>
                    <a:pt x="694" y="533"/>
                    <a:pt x="696" y="535"/>
                    <a:pt x="695" y="537"/>
                  </a:cubicBezTo>
                  <a:cubicBezTo>
                    <a:pt x="695" y="537"/>
                    <a:pt x="695" y="537"/>
                    <a:pt x="695" y="537"/>
                  </a:cubicBezTo>
                  <a:cubicBezTo>
                    <a:pt x="695" y="537"/>
                    <a:pt x="695" y="537"/>
                    <a:pt x="695" y="537"/>
                  </a:cubicBezTo>
                  <a:cubicBezTo>
                    <a:pt x="695" y="537"/>
                    <a:pt x="695" y="537"/>
                    <a:pt x="695" y="537"/>
                  </a:cubicBezTo>
                  <a:cubicBezTo>
                    <a:pt x="695" y="537"/>
                    <a:pt x="695" y="537"/>
                    <a:pt x="695" y="537"/>
                  </a:cubicBezTo>
                  <a:cubicBezTo>
                    <a:pt x="695" y="537"/>
                    <a:pt x="695" y="537"/>
                    <a:pt x="695" y="537"/>
                  </a:cubicBezTo>
                  <a:cubicBezTo>
                    <a:pt x="695" y="537"/>
                    <a:pt x="695" y="537"/>
                    <a:pt x="695" y="537"/>
                  </a:cubicBezTo>
                  <a:cubicBezTo>
                    <a:pt x="695" y="537"/>
                    <a:pt x="695" y="537"/>
                    <a:pt x="695" y="537"/>
                  </a:cubicBezTo>
                  <a:cubicBezTo>
                    <a:pt x="696" y="537"/>
                    <a:pt x="696" y="537"/>
                    <a:pt x="696" y="537"/>
                  </a:cubicBezTo>
                  <a:cubicBezTo>
                    <a:pt x="696" y="538"/>
                    <a:pt x="696" y="538"/>
                    <a:pt x="696" y="538"/>
                  </a:cubicBezTo>
                  <a:cubicBezTo>
                    <a:pt x="696" y="538"/>
                    <a:pt x="696" y="538"/>
                    <a:pt x="696" y="538"/>
                  </a:cubicBezTo>
                  <a:cubicBezTo>
                    <a:pt x="696" y="538"/>
                    <a:pt x="696" y="538"/>
                    <a:pt x="696" y="538"/>
                  </a:cubicBezTo>
                  <a:cubicBezTo>
                    <a:pt x="696" y="538"/>
                    <a:pt x="696" y="538"/>
                    <a:pt x="696" y="538"/>
                  </a:cubicBezTo>
                  <a:cubicBezTo>
                    <a:pt x="696" y="538"/>
                    <a:pt x="696" y="538"/>
                    <a:pt x="696" y="538"/>
                  </a:cubicBezTo>
                  <a:cubicBezTo>
                    <a:pt x="696" y="538"/>
                    <a:pt x="696" y="538"/>
                    <a:pt x="696" y="538"/>
                  </a:cubicBezTo>
                  <a:cubicBezTo>
                    <a:pt x="696" y="538"/>
                    <a:pt x="696" y="538"/>
                    <a:pt x="696" y="538"/>
                  </a:cubicBezTo>
                  <a:cubicBezTo>
                    <a:pt x="696" y="538"/>
                    <a:pt x="696" y="538"/>
                    <a:pt x="696" y="538"/>
                  </a:cubicBezTo>
                  <a:cubicBezTo>
                    <a:pt x="697" y="538"/>
                    <a:pt x="697" y="538"/>
                    <a:pt x="697" y="538"/>
                  </a:cubicBezTo>
                  <a:close/>
                  <a:moveTo>
                    <a:pt x="686" y="528"/>
                  </a:moveTo>
                  <a:cubicBezTo>
                    <a:pt x="688" y="530"/>
                    <a:pt x="685" y="532"/>
                    <a:pt x="684" y="531"/>
                  </a:cubicBezTo>
                  <a:cubicBezTo>
                    <a:pt x="683" y="531"/>
                    <a:pt x="683" y="531"/>
                    <a:pt x="683" y="531"/>
                  </a:cubicBezTo>
                  <a:cubicBezTo>
                    <a:pt x="683" y="530"/>
                    <a:pt x="683" y="530"/>
                    <a:pt x="683" y="530"/>
                  </a:cubicBezTo>
                  <a:cubicBezTo>
                    <a:pt x="683" y="530"/>
                    <a:pt x="683" y="530"/>
                    <a:pt x="683" y="530"/>
                  </a:cubicBezTo>
                  <a:cubicBezTo>
                    <a:pt x="683" y="530"/>
                    <a:pt x="683" y="530"/>
                    <a:pt x="683" y="530"/>
                  </a:cubicBezTo>
                  <a:cubicBezTo>
                    <a:pt x="683" y="530"/>
                    <a:pt x="683" y="530"/>
                    <a:pt x="683" y="530"/>
                  </a:cubicBezTo>
                  <a:cubicBezTo>
                    <a:pt x="683" y="530"/>
                    <a:pt x="683" y="530"/>
                    <a:pt x="683" y="530"/>
                  </a:cubicBezTo>
                  <a:cubicBezTo>
                    <a:pt x="683" y="530"/>
                    <a:pt x="683" y="530"/>
                    <a:pt x="683" y="530"/>
                  </a:cubicBezTo>
                  <a:cubicBezTo>
                    <a:pt x="683" y="530"/>
                    <a:pt x="683" y="530"/>
                    <a:pt x="683" y="530"/>
                  </a:cubicBezTo>
                  <a:cubicBezTo>
                    <a:pt x="683" y="530"/>
                    <a:pt x="683" y="530"/>
                    <a:pt x="683" y="530"/>
                  </a:cubicBezTo>
                  <a:cubicBezTo>
                    <a:pt x="682" y="529"/>
                    <a:pt x="682" y="529"/>
                    <a:pt x="682" y="529"/>
                  </a:cubicBezTo>
                  <a:cubicBezTo>
                    <a:pt x="682" y="529"/>
                    <a:pt x="682" y="529"/>
                    <a:pt x="682" y="529"/>
                  </a:cubicBezTo>
                  <a:cubicBezTo>
                    <a:pt x="682" y="529"/>
                    <a:pt x="682" y="529"/>
                    <a:pt x="682" y="529"/>
                  </a:cubicBezTo>
                  <a:cubicBezTo>
                    <a:pt x="682" y="529"/>
                    <a:pt x="682" y="529"/>
                    <a:pt x="682" y="529"/>
                  </a:cubicBezTo>
                  <a:cubicBezTo>
                    <a:pt x="682" y="529"/>
                    <a:pt x="682" y="529"/>
                    <a:pt x="682" y="529"/>
                  </a:cubicBezTo>
                  <a:cubicBezTo>
                    <a:pt x="682" y="529"/>
                    <a:pt x="682" y="529"/>
                    <a:pt x="682" y="529"/>
                  </a:cubicBezTo>
                  <a:cubicBezTo>
                    <a:pt x="682" y="529"/>
                    <a:pt x="682" y="529"/>
                    <a:pt x="682" y="529"/>
                  </a:cubicBezTo>
                  <a:cubicBezTo>
                    <a:pt x="682" y="528"/>
                    <a:pt x="682" y="528"/>
                    <a:pt x="682" y="528"/>
                  </a:cubicBezTo>
                  <a:cubicBezTo>
                    <a:pt x="682" y="528"/>
                    <a:pt x="682" y="528"/>
                    <a:pt x="682" y="528"/>
                  </a:cubicBezTo>
                  <a:cubicBezTo>
                    <a:pt x="681" y="528"/>
                    <a:pt x="681" y="528"/>
                    <a:pt x="681" y="528"/>
                  </a:cubicBezTo>
                  <a:cubicBezTo>
                    <a:pt x="681" y="528"/>
                    <a:pt x="681" y="528"/>
                    <a:pt x="681" y="528"/>
                  </a:cubicBezTo>
                  <a:cubicBezTo>
                    <a:pt x="681" y="528"/>
                    <a:pt x="681" y="528"/>
                    <a:pt x="681" y="528"/>
                  </a:cubicBezTo>
                  <a:cubicBezTo>
                    <a:pt x="681" y="528"/>
                    <a:pt x="681" y="528"/>
                    <a:pt x="681" y="528"/>
                  </a:cubicBezTo>
                  <a:cubicBezTo>
                    <a:pt x="680" y="526"/>
                    <a:pt x="683" y="524"/>
                    <a:pt x="684" y="526"/>
                  </a:cubicBezTo>
                  <a:cubicBezTo>
                    <a:pt x="684" y="526"/>
                    <a:pt x="684" y="526"/>
                    <a:pt x="684" y="526"/>
                  </a:cubicBezTo>
                  <a:cubicBezTo>
                    <a:pt x="684" y="526"/>
                    <a:pt x="684" y="526"/>
                    <a:pt x="684" y="526"/>
                  </a:cubicBezTo>
                  <a:cubicBezTo>
                    <a:pt x="684" y="526"/>
                    <a:pt x="684" y="526"/>
                    <a:pt x="684" y="526"/>
                  </a:cubicBezTo>
                  <a:cubicBezTo>
                    <a:pt x="684" y="526"/>
                    <a:pt x="684" y="526"/>
                    <a:pt x="684" y="526"/>
                  </a:cubicBezTo>
                  <a:cubicBezTo>
                    <a:pt x="684" y="526"/>
                    <a:pt x="684" y="526"/>
                    <a:pt x="684" y="526"/>
                  </a:cubicBezTo>
                  <a:cubicBezTo>
                    <a:pt x="685" y="526"/>
                    <a:pt x="685" y="526"/>
                    <a:pt x="685" y="526"/>
                  </a:cubicBezTo>
                  <a:cubicBezTo>
                    <a:pt x="685" y="526"/>
                    <a:pt x="685" y="526"/>
                    <a:pt x="685" y="526"/>
                  </a:cubicBezTo>
                  <a:cubicBezTo>
                    <a:pt x="685" y="527"/>
                    <a:pt x="685" y="527"/>
                    <a:pt x="685" y="527"/>
                  </a:cubicBezTo>
                  <a:cubicBezTo>
                    <a:pt x="685" y="527"/>
                    <a:pt x="685" y="527"/>
                    <a:pt x="685" y="527"/>
                  </a:cubicBezTo>
                  <a:cubicBezTo>
                    <a:pt x="685" y="527"/>
                    <a:pt x="685" y="527"/>
                    <a:pt x="685" y="527"/>
                  </a:cubicBezTo>
                  <a:cubicBezTo>
                    <a:pt x="685" y="527"/>
                    <a:pt x="685" y="527"/>
                    <a:pt x="685" y="527"/>
                  </a:cubicBezTo>
                  <a:cubicBezTo>
                    <a:pt x="685" y="527"/>
                    <a:pt x="685" y="527"/>
                    <a:pt x="685" y="527"/>
                  </a:cubicBezTo>
                  <a:cubicBezTo>
                    <a:pt x="685" y="527"/>
                    <a:pt x="685" y="527"/>
                    <a:pt x="685" y="527"/>
                  </a:cubicBezTo>
                  <a:cubicBezTo>
                    <a:pt x="685" y="527"/>
                    <a:pt x="685" y="527"/>
                    <a:pt x="685" y="527"/>
                  </a:cubicBezTo>
                  <a:cubicBezTo>
                    <a:pt x="686" y="527"/>
                    <a:pt x="686" y="527"/>
                    <a:pt x="686" y="527"/>
                  </a:cubicBezTo>
                  <a:cubicBezTo>
                    <a:pt x="686" y="528"/>
                    <a:pt x="686" y="528"/>
                    <a:pt x="686" y="528"/>
                  </a:cubicBezTo>
                  <a:cubicBezTo>
                    <a:pt x="686" y="528"/>
                    <a:pt x="686" y="528"/>
                    <a:pt x="686" y="528"/>
                  </a:cubicBezTo>
                  <a:cubicBezTo>
                    <a:pt x="686" y="528"/>
                    <a:pt x="686" y="528"/>
                    <a:pt x="686" y="528"/>
                  </a:cubicBezTo>
                  <a:cubicBezTo>
                    <a:pt x="686" y="528"/>
                    <a:pt x="686" y="528"/>
                    <a:pt x="686" y="528"/>
                  </a:cubicBezTo>
                  <a:cubicBezTo>
                    <a:pt x="686" y="528"/>
                    <a:pt x="686" y="528"/>
                    <a:pt x="686" y="528"/>
                  </a:cubicBezTo>
                  <a:cubicBezTo>
                    <a:pt x="686" y="528"/>
                    <a:pt x="686" y="528"/>
                    <a:pt x="686" y="528"/>
                  </a:cubicBezTo>
                  <a:cubicBezTo>
                    <a:pt x="686" y="528"/>
                    <a:pt x="686" y="528"/>
                    <a:pt x="686" y="528"/>
                  </a:cubicBezTo>
                  <a:close/>
                  <a:moveTo>
                    <a:pt x="679" y="517"/>
                  </a:moveTo>
                  <a:cubicBezTo>
                    <a:pt x="679" y="519"/>
                    <a:pt x="676" y="520"/>
                    <a:pt x="675" y="518"/>
                  </a:cubicBezTo>
                  <a:cubicBezTo>
                    <a:pt x="675" y="518"/>
                    <a:pt x="675" y="518"/>
                    <a:pt x="675" y="518"/>
                  </a:cubicBezTo>
                  <a:cubicBezTo>
                    <a:pt x="675" y="518"/>
                    <a:pt x="675" y="518"/>
                    <a:pt x="675" y="518"/>
                  </a:cubicBezTo>
                  <a:cubicBezTo>
                    <a:pt x="675" y="518"/>
                    <a:pt x="675" y="518"/>
                    <a:pt x="675" y="518"/>
                  </a:cubicBezTo>
                  <a:cubicBezTo>
                    <a:pt x="675" y="517"/>
                    <a:pt x="675" y="517"/>
                    <a:pt x="675" y="517"/>
                  </a:cubicBezTo>
                  <a:cubicBezTo>
                    <a:pt x="675" y="517"/>
                    <a:pt x="675" y="517"/>
                    <a:pt x="675" y="517"/>
                  </a:cubicBezTo>
                  <a:cubicBezTo>
                    <a:pt x="675" y="517"/>
                    <a:pt x="675" y="517"/>
                    <a:pt x="675" y="517"/>
                  </a:cubicBezTo>
                  <a:cubicBezTo>
                    <a:pt x="675" y="517"/>
                    <a:pt x="675" y="517"/>
                    <a:pt x="675" y="517"/>
                  </a:cubicBezTo>
                  <a:cubicBezTo>
                    <a:pt x="675" y="517"/>
                    <a:pt x="675" y="517"/>
                    <a:pt x="675" y="517"/>
                  </a:cubicBezTo>
                  <a:cubicBezTo>
                    <a:pt x="675" y="517"/>
                    <a:pt x="675" y="517"/>
                    <a:pt x="675" y="517"/>
                  </a:cubicBezTo>
                  <a:cubicBezTo>
                    <a:pt x="675" y="516"/>
                    <a:pt x="675" y="516"/>
                    <a:pt x="675" y="516"/>
                  </a:cubicBezTo>
                  <a:cubicBezTo>
                    <a:pt x="675" y="516"/>
                    <a:pt x="675" y="516"/>
                    <a:pt x="675" y="516"/>
                  </a:cubicBezTo>
                  <a:cubicBezTo>
                    <a:pt x="675" y="516"/>
                    <a:pt x="675" y="516"/>
                    <a:pt x="675" y="516"/>
                  </a:cubicBezTo>
                  <a:cubicBezTo>
                    <a:pt x="674" y="516"/>
                    <a:pt x="674" y="516"/>
                    <a:pt x="674" y="516"/>
                  </a:cubicBezTo>
                  <a:cubicBezTo>
                    <a:pt x="674" y="516"/>
                    <a:pt x="674" y="516"/>
                    <a:pt x="674" y="516"/>
                  </a:cubicBezTo>
                  <a:cubicBezTo>
                    <a:pt x="674" y="516"/>
                    <a:pt x="674" y="516"/>
                    <a:pt x="674" y="516"/>
                  </a:cubicBezTo>
                  <a:cubicBezTo>
                    <a:pt x="674" y="516"/>
                    <a:pt x="674" y="516"/>
                    <a:pt x="674" y="516"/>
                  </a:cubicBezTo>
                  <a:cubicBezTo>
                    <a:pt x="674" y="515"/>
                    <a:pt x="674" y="515"/>
                    <a:pt x="674" y="515"/>
                  </a:cubicBezTo>
                  <a:cubicBezTo>
                    <a:pt x="674" y="515"/>
                    <a:pt x="674" y="515"/>
                    <a:pt x="674" y="515"/>
                  </a:cubicBezTo>
                  <a:cubicBezTo>
                    <a:pt x="674" y="515"/>
                    <a:pt x="674" y="515"/>
                    <a:pt x="674" y="515"/>
                  </a:cubicBezTo>
                  <a:cubicBezTo>
                    <a:pt x="674" y="515"/>
                    <a:pt x="674" y="515"/>
                    <a:pt x="674" y="515"/>
                  </a:cubicBezTo>
                  <a:cubicBezTo>
                    <a:pt x="674" y="515"/>
                    <a:pt x="674" y="515"/>
                    <a:pt x="674" y="515"/>
                  </a:cubicBezTo>
                  <a:cubicBezTo>
                    <a:pt x="674" y="515"/>
                    <a:pt x="674" y="515"/>
                    <a:pt x="674" y="515"/>
                  </a:cubicBezTo>
                  <a:cubicBezTo>
                    <a:pt x="674" y="514"/>
                    <a:pt x="674" y="514"/>
                    <a:pt x="674" y="514"/>
                  </a:cubicBezTo>
                  <a:cubicBezTo>
                    <a:pt x="674" y="514"/>
                    <a:pt x="674" y="514"/>
                    <a:pt x="674" y="514"/>
                  </a:cubicBezTo>
                  <a:cubicBezTo>
                    <a:pt x="673" y="512"/>
                    <a:pt x="677" y="511"/>
                    <a:pt x="677" y="513"/>
                  </a:cubicBezTo>
                  <a:cubicBezTo>
                    <a:pt x="677" y="513"/>
                    <a:pt x="677" y="513"/>
                    <a:pt x="677" y="513"/>
                  </a:cubicBezTo>
                  <a:cubicBezTo>
                    <a:pt x="678" y="514"/>
                    <a:pt x="678" y="514"/>
                    <a:pt x="678" y="514"/>
                  </a:cubicBezTo>
                  <a:cubicBezTo>
                    <a:pt x="678" y="514"/>
                    <a:pt x="678" y="514"/>
                    <a:pt x="678" y="514"/>
                  </a:cubicBezTo>
                  <a:cubicBezTo>
                    <a:pt x="678" y="514"/>
                    <a:pt x="678" y="514"/>
                    <a:pt x="678" y="514"/>
                  </a:cubicBezTo>
                  <a:cubicBezTo>
                    <a:pt x="678" y="514"/>
                    <a:pt x="678" y="514"/>
                    <a:pt x="678" y="514"/>
                  </a:cubicBezTo>
                  <a:cubicBezTo>
                    <a:pt x="678" y="514"/>
                    <a:pt x="678" y="514"/>
                    <a:pt x="678" y="514"/>
                  </a:cubicBezTo>
                  <a:cubicBezTo>
                    <a:pt x="678" y="514"/>
                    <a:pt x="678" y="514"/>
                    <a:pt x="678" y="514"/>
                  </a:cubicBezTo>
                  <a:cubicBezTo>
                    <a:pt x="678" y="514"/>
                    <a:pt x="678" y="514"/>
                    <a:pt x="678" y="514"/>
                  </a:cubicBezTo>
                  <a:cubicBezTo>
                    <a:pt x="678" y="515"/>
                    <a:pt x="678" y="515"/>
                    <a:pt x="678" y="515"/>
                  </a:cubicBezTo>
                  <a:cubicBezTo>
                    <a:pt x="678" y="515"/>
                    <a:pt x="678" y="515"/>
                    <a:pt x="678" y="515"/>
                  </a:cubicBezTo>
                  <a:cubicBezTo>
                    <a:pt x="678" y="515"/>
                    <a:pt x="678" y="515"/>
                    <a:pt x="678" y="515"/>
                  </a:cubicBezTo>
                  <a:cubicBezTo>
                    <a:pt x="678" y="515"/>
                    <a:pt x="678" y="515"/>
                    <a:pt x="678" y="515"/>
                  </a:cubicBezTo>
                  <a:cubicBezTo>
                    <a:pt x="678" y="515"/>
                    <a:pt x="678" y="515"/>
                    <a:pt x="678" y="515"/>
                  </a:cubicBezTo>
                  <a:cubicBezTo>
                    <a:pt x="678" y="515"/>
                    <a:pt x="678" y="515"/>
                    <a:pt x="678" y="515"/>
                  </a:cubicBezTo>
                  <a:cubicBezTo>
                    <a:pt x="678" y="515"/>
                    <a:pt x="678" y="515"/>
                    <a:pt x="678" y="515"/>
                  </a:cubicBezTo>
                  <a:cubicBezTo>
                    <a:pt x="678" y="516"/>
                    <a:pt x="678" y="516"/>
                    <a:pt x="678" y="516"/>
                  </a:cubicBezTo>
                  <a:cubicBezTo>
                    <a:pt x="678" y="516"/>
                    <a:pt x="678" y="516"/>
                    <a:pt x="678" y="516"/>
                  </a:cubicBezTo>
                  <a:cubicBezTo>
                    <a:pt x="678" y="516"/>
                    <a:pt x="678" y="516"/>
                    <a:pt x="678" y="516"/>
                  </a:cubicBezTo>
                  <a:cubicBezTo>
                    <a:pt x="678" y="516"/>
                    <a:pt x="678" y="516"/>
                    <a:pt x="678" y="516"/>
                  </a:cubicBezTo>
                  <a:cubicBezTo>
                    <a:pt x="678" y="516"/>
                    <a:pt x="678" y="516"/>
                    <a:pt x="678" y="516"/>
                  </a:cubicBezTo>
                  <a:cubicBezTo>
                    <a:pt x="678" y="516"/>
                    <a:pt x="678" y="516"/>
                    <a:pt x="678" y="516"/>
                  </a:cubicBezTo>
                  <a:cubicBezTo>
                    <a:pt x="678" y="516"/>
                    <a:pt x="678" y="516"/>
                    <a:pt x="678" y="516"/>
                  </a:cubicBezTo>
                  <a:cubicBezTo>
                    <a:pt x="679" y="517"/>
                    <a:pt x="679" y="517"/>
                    <a:pt x="679" y="517"/>
                  </a:cubicBezTo>
                  <a:cubicBezTo>
                    <a:pt x="679" y="517"/>
                    <a:pt x="679" y="517"/>
                    <a:pt x="679" y="517"/>
                  </a:cubicBezTo>
                  <a:close/>
                  <a:moveTo>
                    <a:pt x="677" y="503"/>
                  </a:moveTo>
                  <a:cubicBezTo>
                    <a:pt x="677" y="506"/>
                    <a:pt x="673" y="505"/>
                    <a:pt x="674" y="503"/>
                  </a:cubicBezTo>
                  <a:cubicBezTo>
                    <a:pt x="674" y="503"/>
                    <a:pt x="674" y="503"/>
                    <a:pt x="674" y="503"/>
                  </a:cubicBezTo>
                  <a:cubicBezTo>
                    <a:pt x="674" y="503"/>
                    <a:pt x="674" y="503"/>
                    <a:pt x="674" y="503"/>
                  </a:cubicBezTo>
                  <a:cubicBezTo>
                    <a:pt x="674" y="502"/>
                    <a:pt x="674" y="502"/>
                    <a:pt x="674" y="502"/>
                  </a:cubicBezTo>
                  <a:cubicBezTo>
                    <a:pt x="674" y="502"/>
                    <a:pt x="674" y="502"/>
                    <a:pt x="674" y="502"/>
                  </a:cubicBezTo>
                  <a:cubicBezTo>
                    <a:pt x="674" y="502"/>
                    <a:pt x="674" y="502"/>
                    <a:pt x="674" y="502"/>
                  </a:cubicBezTo>
                  <a:cubicBezTo>
                    <a:pt x="674" y="502"/>
                    <a:pt x="674" y="502"/>
                    <a:pt x="674" y="502"/>
                  </a:cubicBezTo>
                  <a:cubicBezTo>
                    <a:pt x="674" y="502"/>
                    <a:pt x="674" y="502"/>
                    <a:pt x="674" y="502"/>
                  </a:cubicBezTo>
                  <a:cubicBezTo>
                    <a:pt x="674" y="502"/>
                    <a:pt x="674" y="502"/>
                    <a:pt x="674" y="502"/>
                  </a:cubicBezTo>
                  <a:cubicBezTo>
                    <a:pt x="674" y="502"/>
                    <a:pt x="674" y="502"/>
                    <a:pt x="674" y="502"/>
                  </a:cubicBezTo>
                  <a:cubicBezTo>
                    <a:pt x="674" y="502"/>
                    <a:pt x="674" y="502"/>
                    <a:pt x="674" y="502"/>
                  </a:cubicBezTo>
                  <a:cubicBezTo>
                    <a:pt x="674" y="501"/>
                    <a:pt x="674" y="501"/>
                    <a:pt x="674" y="501"/>
                  </a:cubicBezTo>
                  <a:cubicBezTo>
                    <a:pt x="674" y="501"/>
                    <a:pt x="674" y="501"/>
                    <a:pt x="674" y="501"/>
                  </a:cubicBezTo>
                  <a:cubicBezTo>
                    <a:pt x="674" y="501"/>
                    <a:pt x="674" y="501"/>
                    <a:pt x="674" y="501"/>
                  </a:cubicBezTo>
                  <a:cubicBezTo>
                    <a:pt x="674" y="501"/>
                    <a:pt x="674" y="501"/>
                    <a:pt x="674" y="501"/>
                  </a:cubicBezTo>
                  <a:cubicBezTo>
                    <a:pt x="674" y="501"/>
                    <a:pt x="674" y="501"/>
                    <a:pt x="674" y="501"/>
                  </a:cubicBezTo>
                  <a:cubicBezTo>
                    <a:pt x="674" y="501"/>
                    <a:pt x="674" y="501"/>
                    <a:pt x="674" y="501"/>
                  </a:cubicBezTo>
                  <a:cubicBezTo>
                    <a:pt x="674" y="501"/>
                    <a:pt x="674" y="501"/>
                    <a:pt x="674" y="501"/>
                  </a:cubicBezTo>
                  <a:cubicBezTo>
                    <a:pt x="674" y="501"/>
                    <a:pt x="674" y="501"/>
                    <a:pt x="674" y="501"/>
                  </a:cubicBezTo>
                  <a:cubicBezTo>
                    <a:pt x="674" y="500"/>
                    <a:pt x="674" y="500"/>
                    <a:pt x="674" y="500"/>
                  </a:cubicBezTo>
                  <a:cubicBezTo>
                    <a:pt x="674" y="500"/>
                    <a:pt x="674" y="500"/>
                    <a:pt x="674" y="500"/>
                  </a:cubicBezTo>
                  <a:cubicBezTo>
                    <a:pt x="674" y="500"/>
                    <a:pt x="674" y="500"/>
                    <a:pt x="674" y="500"/>
                  </a:cubicBezTo>
                  <a:cubicBezTo>
                    <a:pt x="674" y="500"/>
                    <a:pt x="674" y="500"/>
                    <a:pt x="674" y="500"/>
                  </a:cubicBezTo>
                  <a:cubicBezTo>
                    <a:pt x="674" y="500"/>
                    <a:pt x="674" y="500"/>
                    <a:pt x="674" y="500"/>
                  </a:cubicBezTo>
                  <a:cubicBezTo>
                    <a:pt x="674" y="500"/>
                    <a:pt x="674" y="500"/>
                    <a:pt x="674" y="500"/>
                  </a:cubicBezTo>
                  <a:cubicBezTo>
                    <a:pt x="674" y="500"/>
                    <a:pt x="674" y="500"/>
                    <a:pt x="674" y="500"/>
                  </a:cubicBezTo>
                  <a:cubicBezTo>
                    <a:pt x="674" y="500"/>
                    <a:pt x="674" y="500"/>
                    <a:pt x="674" y="500"/>
                  </a:cubicBezTo>
                  <a:cubicBezTo>
                    <a:pt x="674" y="499"/>
                    <a:pt x="674" y="499"/>
                    <a:pt x="674" y="499"/>
                  </a:cubicBezTo>
                  <a:cubicBezTo>
                    <a:pt x="674" y="499"/>
                    <a:pt x="674" y="499"/>
                    <a:pt x="674" y="499"/>
                  </a:cubicBezTo>
                  <a:cubicBezTo>
                    <a:pt x="675" y="499"/>
                    <a:pt x="675" y="499"/>
                    <a:pt x="675" y="499"/>
                  </a:cubicBezTo>
                  <a:cubicBezTo>
                    <a:pt x="675" y="499"/>
                    <a:pt x="675" y="499"/>
                    <a:pt x="675" y="499"/>
                  </a:cubicBezTo>
                  <a:cubicBezTo>
                    <a:pt x="675" y="499"/>
                    <a:pt x="675" y="499"/>
                    <a:pt x="675" y="499"/>
                  </a:cubicBezTo>
                  <a:cubicBezTo>
                    <a:pt x="675" y="497"/>
                    <a:pt x="679" y="498"/>
                    <a:pt x="678" y="500"/>
                  </a:cubicBezTo>
                  <a:cubicBezTo>
                    <a:pt x="678" y="500"/>
                    <a:pt x="678" y="500"/>
                    <a:pt x="678" y="500"/>
                  </a:cubicBezTo>
                  <a:cubicBezTo>
                    <a:pt x="678" y="500"/>
                    <a:pt x="678" y="500"/>
                    <a:pt x="678" y="500"/>
                  </a:cubicBezTo>
                  <a:cubicBezTo>
                    <a:pt x="678" y="500"/>
                    <a:pt x="678" y="500"/>
                    <a:pt x="678" y="500"/>
                  </a:cubicBezTo>
                  <a:cubicBezTo>
                    <a:pt x="678" y="500"/>
                    <a:pt x="678" y="500"/>
                    <a:pt x="678" y="500"/>
                  </a:cubicBezTo>
                  <a:cubicBezTo>
                    <a:pt x="678" y="501"/>
                    <a:pt x="678" y="501"/>
                    <a:pt x="678" y="501"/>
                  </a:cubicBezTo>
                  <a:cubicBezTo>
                    <a:pt x="678" y="501"/>
                    <a:pt x="678" y="501"/>
                    <a:pt x="678" y="501"/>
                  </a:cubicBezTo>
                  <a:cubicBezTo>
                    <a:pt x="678" y="501"/>
                    <a:pt x="678" y="501"/>
                    <a:pt x="678" y="501"/>
                  </a:cubicBezTo>
                  <a:cubicBezTo>
                    <a:pt x="678" y="501"/>
                    <a:pt x="678" y="501"/>
                    <a:pt x="678" y="501"/>
                  </a:cubicBezTo>
                  <a:cubicBezTo>
                    <a:pt x="678" y="501"/>
                    <a:pt x="678" y="501"/>
                    <a:pt x="678" y="501"/>
                  </a:cubicBezTo>
                  <a:cubicBezTo>
                    <a:pt x="678" y="501"/>
                    <a:pt x="678" y="501"/>
                    <a:pt x="678" y="501"/>
                  </a:cubicBezTo>
                  <a:cubicBezTo>
                    <a:pt x="678" y="501"/>
                    <a:pt x="678" y="501"/>
                    <a:pt x="678" y="501"/>
                  </a:cubicBezTo>
                  <a:cubicBezTo>
                    <a:pt x="678" y="501"/>
                    <a:pt x="678" y="501"/>
                    <a:pt x="678" y="501"/>
                  </a:cubicBezTo>
                  <a:cubicBezTo>
                    <a:pt x="678" y="501"/>
                    <a:pt x="678" y="501"/>
                    <a:pt x="678" y="501"/>
                  </a:cubicBezTo>
                  <a:cubicBezTo>
                    <a:pt x="678" y="502"/>
                    <a:pt x="678" y="502"/>
                    <a:pt x="678" y="502"/>
                  </a:cubicBezTo>
                  <a:cubicBezTo>
                    <a:pt x="678" y="502"/>
                    <a:pt x="678" y="502"/>
                    <a:pt x="678" y="502"/>
                  </a:cubicBezTo>
                  <a:cubicBezTo>
                    <a:pt x="678" y="502"/>
                    <a:pt x="678" y="502"/>
                    <a:pt x="678" y="502"/>
                  </a:cubicBezTo>
                  <a:cubicBezTo>
                    <a:pt x="678" y="502"/>
                    <a:pt x="678" y="502"/>
                    <a:pt x="678" y="502"/>
                  </a:cubicBezTo>
                  <a:cubicBezTo>
                    <a:pt x="678" y="502"/>
                    <a:pt x="678" y="502"/>
                    <a:pt x="678" y="502"/>
                  </a:cubicBezTo>
                  <a:cubicBezTo>
                    <a:pt x="678" y="502"/>
                    <a:pt x="678" y="502"/>
                    <a:pt x="678" y="502"/>
                  </a:cubicBezTo>
                  <a:cubicBezTo>
                    <a:pt x="677" y="502"/>
                    <a:pt x="677" y="502"/>
                    <a:pt x="677" y="502"/>
                  </a:cubicBezTo>
                  <a:cubicBezTo>
                    <a:pt x="677" y="502"/>
                    <a:pt x="677" y="502"/>
                    <a:pt x="677" y="502"/>
                  </a:cubicBezTo>
                  <a:cubicBezTo>
                    <a:pt x="677" y="502"/>
                    <a:pt x="677" y="502"/>
                    <a:pt x="677" y="502"/>
                  </a:cubicBezTo>
                  <a:cubicBezTo>
                    <a:pt x="677" y="502"/>
                    <a:pt x="677" y="502"/>
                    <a:pt x="677" y="502"/>
                  </a:cubicBezTo>
                  <a:cubicBezTo>
                    <a:pt x="677" y="503"/>
                    <a:pt x="677" y="503"/>
                    <a:pt x="677" y="503"/>
                  </a:cubicBezTo>
                  <a:cubicBezTo>
                    <a:pt x="677" y="503"/>
                    <a:pt x="677" y="503"/>
                    <a:pt x="677" y="503"/>
                  </a:cubicBezTo>
                  <a:cubicBezTo>
                    <a:pt x="677" y="503"/>
                    <a:pt x="677" y="503"/>
                    <a:pt x="677" y="503"/>
                  </a:cubicBezTo>
                  <a:cubicBezTo>
                    <a:pt x="677" y="503"/>
                    <a:pt x="677" y="503"/>
                    <a:pt x="677" y="503"/>
                  </a:cubicBezTo>
                  <a:cubicBezTo>
                    <a:pt x="677" y="503"/>
                    <a:pt x="677" y="503"/>
                    <a:pt x="677" y="503"/>
                  </a:cubicBezTo>
                  <a:cubicBezTo>
                    <a:pt x="677" y="503"/>
                    <a:pt x="677" y="503"/>
                    <a:pt x="677" y="503"/>
                  </a:cubicBezTo>
                  <a:cubicBezTo>
                    <a:pt x="677" y="503"/>
                    <a:pt x="677" y="503"/>
                    <a:pt x="677" y="503"/>
                  </a:cubicBezTo>
                  <a:cubicBezTo>
                    <a:pt x="677" y="503"/>
                    <a:pt x="677" y="503"/>
                    <a:pt x="677" y="503"/>
                  </a:cubicBezTo>
                  <a:close/>
                  <a:moveTo>
                    <a:pt x="683" y="492"/>
                  </a:moveTo>
                  <a:cubicBezTo>
                    <a:pt x="682" y="493"/>
                    <a:pt x="679" y="491"/>
                    <a:pt x="681" y="489"/>
                  </a:cubicBezTo>
                  <a:cubicBezTo>
                    <a:pt x="681" y="489"/>
                    <a:pt x="681" y="489"/>
                    <a:pt x="681" y="489"/>
                  </a:cubicBezTo>
                  <a:cubicBezTo>
                    <a:pt x="681" y="489"/>
                    <a:pt x="681" y="489"/>
                    <a:pt x="681" y="489"/>
                  </a:cubicBezTo>
                  <a:cubicBezTo>
                    <a:pt x="682" y="489"/>
                    <a:pt x="682" y="489"/>
                    <a:pt x="682" y="489"/>
                  </a:cubicBezTo>
                  <a:cubicBezTo>
                    <a:pt x="682" y="489"/>
                    <a:pt x="682" y="489"/>
                    <a:pt x="682" y="489"/>
                  </a:cubicBezTo>
                  <a:cubicBezTo>
                    <a:pt x="682" y="489"/>
                    <a:pt x="682" y="489"/>
                    <a:pt x="682" y="489"/>
                  </a:cubicBezTo>
                  <a:cubicBezTo>
                    <a:pt x="682" y="489"/>
                    <a:pt x="682" y="489"/>
                    <a:pt x="682" y="489"/>
                  </a:cubicBezTo>
                  <a:cubicBezTo>
                    <a:pt x="682" y="489"/>
                    <a:pt x="682" y="489"/>
                    <a:pt x="682" y="489"/>
                  </a:cubicBezTo>
                  <a:cubicBezTo>
                    <a:pt x="682" y="489"/>
                    <a:pt x="682" y="489"/>
                    <a:pt x="682" y="489"/>
                  </a:cubicBezTo>
                  <a:cubicBezTo>
                    <a:pt x="682" y="488"/>
                    <a:pt x="682" y="488"/>
                    <a:pt x="682" y="488"/>
                  </a:cubicBezTo>
                  <a:cubicBezTo>
                    <a:pt x="682" y="488"/>
                    <a:pt x="682" y="488"/>
                    <a:pt x="682" y="488"/>
                  </a:cubicBezTo>
                  <a:cubicBezTo>
                    <a:pt x="683" y="488"/>
                    <a:pt x="683" y="488"/>
                    <a:pt x="683" y="488"/>
                  </a:cubicBezTo>
                  <a:cubicBezTo>
                    <a:pt x="683" y="488"/>
                    <a:pt x="683" y="488"/>
                    <a:pt x="683" y="488"/>
                  </a:cubicBezTo>
                  <a:cubicBezTo>
                    <a:pt x="683" y="488"/>
                    <a:pt x="683" y="488"/>
                    <a:pt x="683" y="488"/>
                  </a:cubicBezTo>
                  <a:cubicBezTo>
                    <a:pt x="683" y="488"/>
                    <a:pt x="683" y="488"/>
                    <a:pt x="683" y="488"/>
                  </a:cubicBezTo>
                  <a:cubicBezTo>
                    <a:pt x="683" y="488"/>
                    <a:pt x="683" y="488"/>
                    <a:pt x="683" y="488"/>
                  </a:cubicBezTo>
                  <a:cubicBezTo>
                    <a:pt x="683" y="488"/>
                    <a:pt x="683" y="488"/>
                    <a:pt x="683" y="488"/>
                  </a:cubicBezTo>
                  <a:cubicBezTo>
                    <a:pt x="683" y="488"/>
                    <a:pt x="683" y="488"/>
                    <a:pt x="683" y="488"/>
                  </a:cubicBezTo>
                  <a:cubicBezTo>
                    <a:pt x="683" y="488"/>
                    <a:pt x="683" y="488"/>
                    <a:pt x="683" y="488"/>
                  </a:cubicBezTo>
                  <a:cubicBezTo>
                    <a:pt x="684" y="488"/>
                    <a:pt x="684" y="488"/>
                    <a:pt x="684" y="488"/>
                  </a:cubicBezTo>
                  <a:cubicBezTo>
                    <a:pt x="684" y="488"/>
                    <a:pt x="684" y="488"/>
                    <a:pt x="684" y="488"/>
                  </a:cubicBezTo>
                  <a:cubicBezTo>
                    <a:pt x="684" y="488"/>
                    <a:pt x="684" y="488"/>
                    <a:pt x="684" y="488"/>
                  </a:cubicBezTo>
                  <a:cubicBezTo>
                    <a:pt x="684" y="487"/>
                    <a:pt x="684" y="487"/>
                    <a:pt x="684" y="487"/>
                  </a:cubicBezTo>
                  <a:cubicBezTo>
                    <a:pt x="684" y="487"/>
                    <a:pt x="684" y="487"/>
                    <a:pt x="684" y="487"/>
                  </a:cubicBezTo>
                  <a:cubicBezTo>
                    <a:pt x="684" y="487"/>
                    <a:pt x="684" y="487"/>
                    <a:pt x="684" y="487"/>
                  </a:cubicBezTo>
                  <a:cubicBezTo>
                    <a:pt x="684" y="487"/>
                    <a:pt x="684" y="487"/>
                    <a:pt x="684" y="487"/>
                  </a:cubicBezTo>
                  <a:cubicBezTo>
                    <a:pt x="685" y="487"/>
                    <a:pt x="685" y="487"/>
                    <a:pt x="685" y="487"/>
                  </a:cubicBezTo>
                  <a:cubicBezTo>
                    <a:pt x="685" y="487"/>
                    <a:pt x="685" y="487"/>
                    <a:pt x="685" y="487"/>
                  </a:cubicBezTo>
                  <a:cubicBezTo>
                    <a:pt x="685" y="487"/>
                    <a:pt x="685" y="487"/>
                    <a:pt x="685" y="487"/>
                  </a:cubicBezTo>
                  <a:cubicBezTo>
                    <a:pt x="685" y="487"/>
                    <a:pt x="685" y="487"/>
                    <a:pt x="685" y="487"/>
                  </a:cubicBezTo>
                  <a:cubicBezTo>
                    <a:pt x="687" y="486"/>
                    <a:pt x="688" y="490"/>
                    <a:pt x="686" y="491"/>
                  </a:cubicBezTo>
                  <a:cubicBezTo>
                    <a:pt x="686" y="491"/>
                    <a:pt x="686" y="491"/>
                    <a:pt x="686" y="491"/>
                  </a:cubicBezTo>
                  <a:cubicBezTo>
                    <a:pt x="686" y="491"/>
                    <a:pt x="686" y="491"/>
                    <a:pt x="686" y="491"/>
                  </a:cubicBezTo>
                  <a:cubicBezTo>
                    <a:pt x="686" y="491"/>
                    <a:pt x="686" y="491"/>
                    <a:pt x="686" y="491"/>
                  </a:cubicBezTo>
                  <a:cubicBezTo>
                    <a:pt x="686" y="491"/>
                    <a:pt x="686" y="491"/>
                    <a:pt x="686" y="491"/>
                  </a:cubicBezTo>
                  <a:cubicBezTo>
                    <a:pt x="686" y="491"/>
                    <a:pt x="686" y="491"/>
                    <a:pt x="686" y="491"/>
                  </a:cubicBezTo>
                  <a:cubicBezTo>
                    <a:pt x="686" y="491"/>
                    <a:pt x="686" y="491"/>
                    <a:pt x="686" y="491"/>
                  </a:cubicBezTo>
                  <a:cubicBezTo>
                    <a:pt x="685" y="491"/>
                    <a:pt x="685" y="491"/>
                    <a:pt x="685" y="491"/>
                  </a:cubicBezTo>
                  <a:cubicBezTo>
                    <a:pt x="685" y="491"/>
                    <a:pt x="685" y="491"/>
                    <a:pt x="685" y="491"/>
                  </a:cubicBezTo>
                  <a:cubicBezTo>
                    <a:pt x="685" y="491"/>
                    <a:pt x="685" y="491"/>
                    <a:pt x="685" y="491"/>
                  </a:cubicBezTo>
                  <a:cubicBezTo>
                    <a:pt x="685" y="491"/>
                    <a:pt x="685" y="491"/>
                    <a:pt x="685" y="491"/>
                  </a:cubicBezTo>
                  <a:cubicBezTo>
                    <a:pt x="685" y="491"/>
                    <a:pt x="685" y="491"/>
                    <a:pt x="685" y="491"/>
                  </a:cubicBezTo>
                  <a:cubicBezTo>
                    <a:pt x="685" y="491"/>
                    <a:pt x="685" y="491"/>
                    <a:pt x="685" y="491"/>
                  </a:cubicBezTo>
                  <a:cubicBezTo>
                    <a:pt x="685" y="491"/>
                    <a:pt x="685" y="491"/>
                    <a:pt x="685" y="491"/>
                  </a:cubicBezTo>
                  <a:cubicBezTo>
                    <a:pt x="685" y="491"/>
                    <a:pt x="685" y="491"/>
                    <a:pt x="685" y="491"/>
                  </a:cubicBezTo>
                  <a:cubicBezTo>
                    <a:pt x="685" y="491"/>
                    <a:pt x="685" y="491"/>
                    <a:pt x="685" y="491"/>
                  </a:cubicBezTo>
                  <a:cubicBezTo>
                    <a:pt x="685" y="491"/>
                    <a:pt x="685" y="491"/>
                    <a:pt x="685" y="491"/>
                  </a:cubicBezTo>
                  <a:cubicBezTo>
                    <a:pt x="684" y="491"/>
                    <a:pt x="684" y="491"/>
                    <a:pt x="684" y="491"/>
                  </a:cubicBezTo>
                  <a:cubicBezTo>
                    <a:pt x="684" y="491"/>
                    <a:pt x="684" y="491"/>
                    <a:pt x="684" y="491"/>
                  </a:cubicBezTo>
                  <a:cubicBezTo>
                    <a:pt x="684" y="491"/>
                    <a:pt x="684" y="491"/>
                    <a:pt x="684" y="491"/>
                  </a:cubicBezTo>
                  <a:cubicBezTo>
                    <a:pt x="684" y="492"/>
                    <a:pt x="684" y="492"/>
                    <a:pt x="684" y="492"/>
                  </a:cubicBezTo>
                  <a:cubicBezTo>
                    <a:pt x="684" y="492"/>
                    <a:pt x="684" y="492"/>
                    <a:pt x="684" y="492"/>
                  </a:cubicBezTo>
                  <a:cubicBezTo>
                    <a:pt x="684" y="492"/>
                    <a:pt x="684" y="492"/>
                    <a:pt x="684" y="492"/>
                  </a:cubicBezTo>
                  <a:cubicBezTo>
                    <a:pt x="684" y="492"/>
                    <a:pt x="684" y="492"/>
                    <a:pt x="684" y="492"/>
                  </a:cubicBezTo>
                  <a:cubicBezTo>
                    <a:pt x="684" y="492"/>
                    <a:pt x="684" y="492"/>
                    <a:pt x="684" y="492"/>
                  </a:cubicBezTo>
                  <a:cubicBezTo>
                    <a:pt x="684" y="492"/>
                    <a:pt x="684" y="492"/>
                    <a:pt x="684" y="492"/>
                  </a:cubicBezTo>
                  <a:cubicBezTo>
                    <a:pt x="684" y="492"/>
                    <a:pt x="684" y="492"/>
                    <a:pt x="684" y="492"/>
                  </a:cubicBezTo>
                  <a:cubicBezTo>
                    <a:pt x="684" y="492"/>
                    <a:pt x="684" y="492"/>
                    <a:pt x="684" y="492"/>
                  </a:cubicBezTo>
                  <a:cubicBezTo>
                    <a:pt x="683" y="492"/>
                    <a:pt x="683" y="492"/>
                    <a:pt x="683" y="492"/>
                  </a:cubicBezTo>
                  <a:cubicBezTo>
                    <a:pt x="683" y="492"/>
                    <a:pt x="683" y="492"/>
                    <a:pt x="683" y="492"/>
                  </a:cubicBezTo>
                  <a:close/>
                  <a:moveTo>
                    <a:pt x="696" y="490"/>
                  </a:moveTo>
                  <a:cubicBezTo>
                    <a:pt x="694" y="490"/>
                    <a:pt x="694" y="486"/>
                    <a:pt x="697" y="486"/>
                  </a:cubicBezTo>
                  <a:cubicBezTo>
                    <a:pt x="697" y="486"/>
                    <a:pt x="697" y="486"/>
                    <a:pt x="697" y="486"/>
                  </a:cubicBezTo>
                  <a:cubicBezTo>
                    <a:pt x="697" y="486"/>
                    <a:pt x="697" y="486"/>
                    <a:pt x="697" y="486"/>
                  </a:cubicBezTo>
                  <a:cubicBezTo>
                    <a:pt x="697" y="486"/>
                    <a:pt x="697" y="486"/>
                    <a:pt x="697" y="486"/>
                  </a:cubicBezTo>
                  <a:cubicBezTo>
                    <a:pt x="697" y="486"/>
                    <a:pt x="697" y="486"/>
                    <a:pt x="697" y="486"/>
                  </a:cubicBezTo>
                  <a:cubicBezTo>
                    <a:pt x="697" y="487"/>
                    <a:pt x="697" y="487"/>
                    <a:pt x="697" y="487"/>
                  </a:cubicBezTo>
                  <a:cubicBezTo>
                    <a:pt x="698" y="487"/>
                    <a:pt x="698" y="487"/>
                    <a:pt x="698" y="487"/>
                  </a:cubicBezTo>
                  <a:cubicBezTo>
                    <a:pt x="698" y="487"/>
                    <a:pt x="698" y="487"/>
                    <a:pt x="698" y="487"/>
                  </a:cubicBezTo>
                  <a:cubicBezTo>
                    <a:pt x="698" y="487"/>
                    <a:pt x="698" y="487"/>
                    <a:pt x="698" y="487"/>
                  </a:cubicBezTo>
                  <a:cubicBezTo>
                    <a:pt x="698" y="487"/>
                    <a:pt x="698" y="487"/>
                    <a:pt x="698" y="487"/>
                  </a:cubicBezTo>
                  <a:cubicBezTo>
                    <a:pt x="698" y="487"/>
                    <a:pt x="698" y="487"/>
                    <a:pt x="698" y="487"/>
                  </a:cubicBezTo>
                  <a:cubicBezTo>
                    <a:pt x="698" y="487"/>
                    <a:pt x="698" y="487"/>
                    <a:pt x="698" y="487"/>
                  </a:cubicBezTo>
                  <a:cubicBezTo>
                    <a:pt x="698" y="487"/>
                    <a:pt x="698" y="487"/>
                    <a:pt x="698" y="487"/>
                  </a:cubicBezTo>
                  <a:cubicBezTo>
                    <a:pt x="699" y="487"/>
                    <a:pt x="699" y="487"/>
                    <a:pt x="699" y="487"/>
                  </a:cubicBezTo>
                  <a:cubicBezTo>
                    <a:pt x="699" y="487"/>
                    <a:pt x="699" y="487"/>
                    <a:pt x="699" y="487"/>
                  </a:cubicBezTo>
                  <a:cubicBezTo>
                    <a:pt x="699" y="487"/>
                    <a:pt x="699" y="487"/>
                    <a:pt x="699" y="487"/>
                  </a:cubicBezTo>
                  <a:cubicBezTo>
                    <a:pt x="699" y="487"/>
                    <a:pt x="699" y="487"/>
                    <a:pt x="699" y="487"/>
                  </a:cubicBezTo>
                  <a:cubicBezTo>
                    <a:pt x="699" y="487"/>
                    <a:pt x="699" y="487"/>
                    <a:pt x="699" y="487"/>
                  </a:cubicBezTo>
                  <a:cubicBezTo>
                    <a:pt x="699" y="487"/>
                    <a:pt x="699" y="487"/>
                    <a:pt x="699" y="487"/>
                  </a:cubicBezTo>
                  <a:cubicBezTo>
                    <a:pt x="699" y="487"/>
                    <a:pt x="699" y="487"/>
                    <a:pt x="699" y="487"/>
                  </a:cubicBezTo>
                  <a:cubicBezTo>
                    <a:pt x="700" y="487"/>
                    <a:pt x="700" y="487"/>
                    <a:pt x="700" y="487"/>
                  </a:cubicBezTo>
                  <a:cubicBezTo>
                    <a:pt x="700" y="487"/>
                    <a:pt x="700" y="487"/>
                    <a:pt x="700" y="487"/>
                  </a:cubicBezTo>
                  <a:cubicBezTo>
                    <a:pt x="700" y="487"/>
                    <a:pt x="700" y="487"/>
                    <a:pt x="700" y="487"/>
                  </a:cubicBezTo>
                  <a:cubicBezTo>
                    <a:pt x="700" y="487"/>
                    <a:pt x="700" y="487"/>
                    <a:pt x="700" y="487"/>
                  </a:cubicBezTo>
                  <a:cubicBezTo>
                    <a:pt x="700" y="488"/>
                    <a:pt x="700" y="488"/>
                    <a:pt x="700" y="488"/>
                  </a:cubicBezTo>
                  <a:cubicBezTo>
                    <a:pt x="700" y="488"/>
                    <a:pt x="700" y="488"/>
                    <a:pt x="700" y="488"/>
                  </a:cubicBezTo>
                  <a:cubicBezTo>
                    <a:pt x="700" y="488"/>
                    <a:pt x="700" y="488"/>
                    <a:pt x="700" y="488"/>
                  </a:cubicBezTo>
                  <a:cubicBezTo>
                    <a:pt x="701" y="488"/>
                    <a:pt x="701" y="488"/>
                    <a:pt x="701" y="488"/>
                  </a:cubicBezTo>
                  <a:cubicBezTo>
                    <a:pt x="703" y="489"/>
                    <a:pt x="701" y="492"/>
                    <a:pt x="699" y="491"/>
                  </a:cubicBezTo>
                  <a:cubicBezTo>
                    <a:pt x="699" y="491"/>
                    <a:pt x="699" y="491"/>
                    <a:pt x="699" y="491"/>
                  </a:cubicBezTo>
                  <a:cubicBezTo>
                    <a:pt x="699" y="491"/>
                    <a:pt x="699" y="491"/>
                    <a:pt x="699" y="491"/>
                  </a:cubicBezTo>
                  <a:cubicBezTo>
                    <a:pt x="699" y="491"/>
                    <a:pt x="699" y="491"/>
                    <a:pt x="699" y="491"/>
                  </a:cubicBezTo>
                  <a:cubicBezTo>
                    <a:pt x="699" y="491"/>
                    <a:pt x="699" y="491"/>
                    <a:pt x="699" y="491"/>
                  </a:cubicBezTo>
                  <a:cubicBezTo>
                    <a:pt x="698" y="491"/>
                    <a:pt x="698" y="491"/>
                    <a:pt x="698" y="491"/>
                  </a:cubicBezTo>
                  <a:cubicBezTo>
                    <a:pt x="698" y="491"/>
                    <a:pt x="698" y="491"/>
                    <a:pt x="698" y="491"/>
                  </a:cubicBezTo>
                  <a:cubicBezTo>
                    <a:pt x="698" y="491"/>
                    <a:pt x="698" y="491"/>
                    <a:pt x="698" y="491"/>
                  </a:cubicBezTo>
                  <a:cubicBezTo>
                    <a:pt x="698" y="491"/>
                    <a:pt x="698" y="491"/>
                    <a:pt x="698" y="491"/>
                  </a:cubicBezTo>
                  <a:cubicBezTo>
                    <a:pt x="698" y="491"/>
                    <a:pt x="698" y="491"/>
                    <a:pt x="698" y="491"/>
                  </a:cubicBezTo>
                  <a:cubicBezTo>
                    <a:pt x="698" y="491"/>
                    <a:pt x="698" y="491"/>
                    <a:pt x="698" y="491"/>
                  </a:cubicBezTo>
                  <a:cubicBezTo>
                    <a:pt x="698" y="490"/>
                    <a:pt x="698" y="490"/>
                    <a:pt x="698" y="490"/>
                  </a:cubicBezTo>
                  <a:cubicBezTo>
                    <a:pt x="698" y="490"/>
                    <a:pt x="698" y="490"/>
                    <a:pt x="698" y="490"/>
                  </a:cubicBezTo>
                  <a:cubicBezTo>
                    <a:pt x="698" y="490"/>
                    <a:pt x="698" y="490"/>
                    <a:pt x="698" y="490"/>
                  </a:cubicBezTo>
                  <a:cubicBezTo>
                    <a:pt x="697" y="490"/>
                    <a:pt x="697" y="490"/>
                    <a:pt x="697" y="490"/>
                  </a:cubicBezTo>
                  <a:cubicBezTo>
                    <a:pt x="697" y="490"/>
                    <a:pt x="697" y="490"/>
                    <a:pt x="697" y="490"/>
                  </a:cubicBezTo>
                  <a:cubicBezTo>
                    <a:pt x="697" y="490"/>
                    <a:pt x="697" y="490"/>
                    <a:pt x="697" y="490"/>
                  </a:cubicBezTo>
                  <a:cubicBezTo>
                    <a:pt x="697" y="490"/>
                    <a:pt x="697" y="490"/>
                    <a:pt x="697" y="490"/>
                  </a:cubicBezTo>
                  <a:cubicBezTo>
                    <a:pt x="697" y="490"/>
                    <a:pt x="697" y="490"/>
                    <a:pt x="697" y="490"/>
                  </a:cubicBezTo>
                  <a:cubicBezTo>
                    <a:pt x="697" y="490"/>
                    <a:pt x="697" y="490"/>
                    <a:pt x="697" y="490"/>
                  </a:cubicBezTo>
                  <a:cubicBezTo>
                    <a:pt x="697" y="490"/>
                    <a:pt x="697" y="490"/>
                    <a:pt x="697" y="490"/>
                  </a:cubicBezTo>
                  <a:cubicBezTo>
                    <a:pt x="697" y="490"/>
                    <a:pt x="697" y="490"/>
                    <a:pt x="697" y="490"/>
                  </a:cubicBezTo>
                  <a:cubicBezTo>
                    <a:pt x="696" y="490"/>
                    <a:pt x="696" y="490"/>
                    <a:pt x="696" y="490"/>
                  </a:cubicBezTo>
                  <a:cubicBezTo>
                    <a:pt x="696" y="490"/>
                    <a:pt x="696" y="490"/>
                    <a:pt x="696" y="490"/>
                  </a:cubicBezTo>
                  <a:cubicBezTo>
                    <a:pt x="696" y="490"/>
                    <a:pt x="696" y="490"/>
                    <a:pt x="696" y="490"/>
                  </a:cubicBezTo>
                  <a:cubicBezTo>
                    <a:pt x="696" y="490"/>
                    <a:pt x="696" y="490"/>
                    <a:pt x="696" y="490"/>
                  </a:cubicBezTo>
                  <a:cubicBezTo>
                    <a:pt x="696" y="490"/>
                    <a:pt x="696" y="490"/>
                    <a:pt x="696" y="490"/>
                  </a:cubicBezTo>
                  <a:cubicBezTo>
                    <a:pt x="696" y="490"/>
                    <a:pt x="696" y="490"/>
                    <a:pt x="696" y="490"/>
                  </a:cubicBezTo>
                  <a:close/>
                  <a:moveTo>
                    <a:pt x="705" y="498"/>
                  </a:moveTo>
                  <a:cubicBezTo>
                    <a:pt x="704" y="496"/>
                    <a:pt x="707" y="494"/>
                    <a:pt x="709" y="497"/>
                  </a:cubicBezTo>
                  <a:cubicBezTo>
                    <a:pt x="709" y="497"/>
                    <a:pt x="709" y="497"/>
                    <a:pt x="709" y="497"/>
                  </a:cubicBezTo>
                  <a:cubicBezTo>
                    <a:pt x="709" y="497"/>
                    <a:pt x="709" y="497"/>
                    <a:pt x="709" y="497"/>
                  </a:cubicBezTo>
                  <a:cubicBezTo>
                    <a:pt x="709" y="497"/>
                    <a:pt x="709" y="497"/>
                    <a:pt x="709" y="497"/>
                  </a:cubicBezTo>
                  <a:cubicBezTo>
                    <a:pt x="709" y="497"/>
                    <a:pt x="709" y="497"/>
                    <a:pt x="709" y="497"/>
                  </a:cubicBezTo>
                  <a:cubicBezTo>
                    <a:pt x="709" y="497"/>
                    <a:pt x="709" y="497"/>
                    <a:pt x="709" y="497"/>
                  </a:cubicBezTo>
                  <a:cubicBezTo>
                    <a:pt x="709" y="497"/>
                    <a:pt x="709" y="497"/>
                    <a:pt x="709" y="497"/>
                  </a:cubicBezTo>
                  <a:cubicBezTo>
                    <a:pt x="709" y="497"/>
                    <a:pt x="709" y="497"/>
                    <a:pt x="709" y="497"/>
                  </a:cubicBezTo>
                  <a:cubicBezTo>
                    <a:pt x="709" y="498"/>
                    <a:pt x="709" y="498"/>
                    <a:pt x="709" y="498"/>
                  </a:cubicBezTo>
                  <a:cubicBezTo>
                    <a:pt x="709" y="498"/>
                    <a:pt x="709" y="498"/>
                    <a:pt x="709" y="498"/>
                  </a:cubicBezTo>
                  <a:cubicBezTo>
                    <a:pt x="709" y="498"/>
                    <a:pt x="709" y="498"/>
                    <a:pt x="709" y="498"/>
                  </a:cubicBezTo>
                  <a:cubicBezTo>
                    <a:pt x="709" y="498"/>
                    <a:pt x="709" y="498"/>
                    <a:pt x="709" y="498"/>
                  </a:cubicBezTo>
                  <a:cubicBezTo>
                    <a:pt x="709" y="498"/>
                    <a:pt x="709" y="498"/>
                    <a:pt x="709" y="498"/>
                  </a:cubicBezTo>
                  <a:cubicBezTo>
                    <a:pt x="709" y="498"/>
                    <a:pt x="709" y="498"/>
                    <a:pt x="709" y="498"/>
                  </a:cubicBezTo>
                  <a:cubicBezTo>
                    <a:pt x="709" y="498"/>
                    <a:pt x="709" y="498"/>
                    <a:pt x="709" y="498"/>
                  </a:cubicBezTo>
                  <a:cubicBezTo>
                    <a:pt x="709" y="498"/>
                    <a:pt x="709" y="498"/>
                    <a:pt x="709" y="498"/>
                  </a:cubicBezTo>
                  <a:cubicBezTo>
                    <a:pt x="709" y="499"/>
                    <a:pt x="709" y="499"/>
                    <a:pt x="709" y="499"/>
                  </a:cubicBezTo>
                  <a:cubicBezTo>
                    <a:pt x="709" y="499"/>
                    <a:pt x="709" y="499"/>
                    <a:pt x="709" y="499"/>
                  </a:cubicBezTo>
                  <a:cubicBezTo>
                    <a:pt x="709" y="499"/>
                    <a:pt x="709" y="499"/>
                    <a:pt x="709" y="499"/>
                  </a:cubicBezTo>
                  <a:cubicBezTo>
                    <a:pt x="709" y="499"/>
                    <a:pt x="709" y="499"/>
                    <a:pt x="709" y="499"/>
                  </a:cubicBezTo>
                  <a:cubicBezTo>
                    <a:pt x="709" y="499"/>
                    <a:pt x="709" y="499"/>
                    <a:pt x="709" y="499"/>
                  </a:cubicBezTo>
                  <a:cubicBezTo>
                    <a:pt x="709" y="499"/>
                    <a:pt x="709" y="499"/>
                    <a:pt x="709" y="499"/>
                  </a:cubicBezTo>
                  <a:cubicBezTo>
                    <a:pt x="710" y="499"/>
                    <a:pt x="710" y="499"/>
                    <a:pt x="710" y="499"/>
                  </a:cubicBezTo>
                  <a:cubicBezTo>
                    <a:pt x="710" y="499"/>
                    <a:pt x="710" y="499"/>
                    <a:pt x="710" y="499"/>
                  </a:cubicBezTo>
                  <a:cubicBezTo>
                    <a:pt x="710" y="500"/>
                    <a:pt x="710" y="500"/>
                    <a:pt x="710" y="500"/>
                  </a:cubicBezTo>
                  <a:cubicBezTo>
                    <a:pt x="710" y="500"/>
                    <a:pt x="710" y="500"/>
                    <a:pt x="710" y="500"/>
                  </a:cubicBezTo>
                  <a:cubicBezTo>
                    <a:pt x="710" y="500"/>
                    <a:pt x="710" y="500"/>
                    <a:pt x="710" y="500"/>
                  </a:cubicBezTo>
                  <a:cubicBezTo>
                    <a:pt x="710" y="500"/>
                    <a:pt x="710" y="500"/>
                    <a:pt x="710" y="500"/>
                  </a:cubicBezTo>
                  <a:cubicBezTo>
                    <a:pt x="710" y="500"/>
                    <a:pt x="710" y="500"/>
                    <a:pt x="710" y="500"/>
                  </a:cubicBezTo>
                  <a:cubicBezTo>
                    <a:pt x="710" y="500"/>
                    <a:pt x="710" y="500"/>
                    <a:pt x="710" y="500"/>
                  </a:cubicBezTo>
                  <a:cubicBezTo>
                    <a:pt x="710" y="500"/>
                    <a:pt x="710" y="500"/>
                    <a:pt x="710" y="500"/>
                  </a:cubicBezTo>
                  <a:cubicBezTo>
                    <a:pt x="710" y="500"/>
                    <a:pt x="710" y="500"/>
                    <a:pt x="710" y="500"/>
                  </a:cubicBezTo>
                  <a:cubicBezTo>
                    <a:pt x="711" y="502"/>
                    <a:pt x="707" y="504"/>
                    <a:pt x="706" y="501"/>
                  </a:cubicBezTo>
                  <a:cubicBezTo>
                    <a:pt x="706" y="501"/>
                    <a:pt x="706" y="501"/>
                    <a:pt x="706" y="501"/>
                  </a:cubicBezTo>
                  <a:cubicBezTo>
                    <a:pt x="706" y="501"/>
                    <a:pt x="706" y="501"/>
                    <a:pt x="706" y="501"/>
                  </a:cubicBezTo>
                  <a:cubicBezTo>
                    <a:pt x="706" y="501"/>
                    <a:pt x="706" y="501"/>
                    <a:pt x="706" y="501"/>
                  </a:cubicBezTo>
                  <a:cubicBezTo>
                    <a:pt x="706" y="501"/>
                    <a:pt x="706" y="501"/>
                    <a:pt x="706" y="501"/>
                  </a:cubicBezTo>
                  <a:cubicBezTo>
                    <a:pt x="706" y="501"/>
                    <a:pt x="706" y="501"/>
                    <a:pt x="706" y="501"/>
                  </a:cubicBezTo>
                  <a:cubicBezTo>
                    <a:pt x="706" y="501"/>
                    <a:pt x="706" y="501"/>
                    <a:pt x="706" y="501"/>
                  </a:cubicBezTo>
                  <a:cubicBezTo>
                    <a:pt x="706" y="501"/>
                    <a:pt x="706" y="501"/>
                    <a:pt x="706" y="501"/>
                  </a:cubicBezTo>
                  <a:cubicBezTo>
                    <a:pt x="706" y="500"/>
                    <a:pt x="706" y="500"/>
                    <a:pt x="706" y="500"/>
                  </a:cubicBezTo>
                  <a:cubicBezTo>
                    <a:pt x="706" y="500"/>
                    <a:pt x="706" y="500"/>
                    <a:pt x="706" y="500"/>
                  </a:cubicBezTo>
                  <a:cubicBezTo>
                    <a:pt x="706" y="500"/>
                    <a:pt x="706" y="500"/>
                    <a:pt x="706" y="500"/>
                  </a:cubicBezTo>
                  <a:cubicBezTo>
                    <a:pt x="706" y="500"/>
                    <a:pt x="706" y="500"/>
                    <a:pt x="706" y="500"/>
                  </a:cubicBezTo>
                  <a:cubicBezTo>
                    <a:pt x="706" y="500"/>
                    <a:pt x="706" y="500"/>
                    <a:pt x="706" y="500"/>
                  </a:cubicBezTo>
                  <a:cubicBezTo>
                    <a:pt x="706" y="500"/>
                    <a:pt x="706" y="500"/>
                    <a:pt x="706" y="500"/>
                  </a:cubicBezTo>
                  <a:cubicBezTo>
                    <a:pt x="706" y="500"/>
                    <a:pt x="706" y="500"/>
                    <a:pt x="706" y="500"/>
                  </a:cubicBezTo>
                  <a:cubicBezTo>
                    <a:pt x="706" y="500"/>
                    <a:pt x="706" y="500"/>
                    <a:pt x="706" y="500"/>
                  </a:cubicBezTo>
                  <a:cubicBezTo>
                    <a:pt x="706" y="500"/>
                    <a:pt x="706" y="500"/>
                    <a:pt x="706" y="500"/>
                  </a:cubicBezTo>
                  <a:cubicBezTo>
                    <a:pt x="706" y="499"/>
                    <a:pt x="706" y="499"/>
                    <a:pt x="706" y="499"/>
                  </a:cubicBezTo>
                  <a:cubicBezTo>
                    <a:pt x="706" y="499"/>
                    <a:pt x="706" y="499"/>
                    <a:pt x="706" y="499"/>
                  </a:cubicBezTo>
                  <a:cubicBezTo>
                    <a:pt x="706" y="499"/>
                    <a:pt x="706" y="499"/>
                    <a:pt x="706" y="499"/>
                  </a:cubicBezTo>
                  <a:cubicBezTo>
                    <a:pt x="706" y="499"/>
                    <a:pt x="706" y="499"/>
                    <a:pt x="706" y="499"/>
                  </a:cubicBezTo>
                  <a:cubicBezTo>
                    <a:pt x="706" y="499"/>
                    <a:pt x="706" y="499"/>
                    <a:pt x="706" y="499"/>
                  </a:cubicBezTo>
                  <a:cubicBezTo>
                    <a:pt x="706" y="499"/>
                    <a:pt x="706" y="499"/>
                    <a:pt x="706" y="499"/>
                  </a:cubicBezTo>
                  <a:cubicBezTo>
                    <a:pt x="706" y="499"/>
                    <a:pt x="706" y="499"/>
                    <a:pt x="706" y="499"/>
                  </a:cubicBezTo>
                  <a:cubicBezTo>
                    <a:pt x="705" y="499"/>
                    <a:pt x="705" y="499"/>
                    <a:pt x="705" y="499"/>
                  </a:cubicBezTo>
                  <a:cubicBezTo>
                    <a:pt x="705" y="499"/>
                    <a:pt x="705" y="499"/>
                    <a:pt x="705" y="499"/>
                  </a:cubicBezTo>
                  <a:cubicBezTo>
                    <a:pt x="705" y="499"/>
                    <a:pt x="705" y="499"/>
                    <a:pt x="705" y="499"/>
                  </a:cubicBezTo>
                  <a:cubicBezTo>
                    <a:pt x="705" y="498"/>
                    <a:pt x="705" y="498"/>
                    <a:pt x="705" y="498"/>
                  </a:cubicBezTo>
                  <a:cubicBezTo>
                    <a:pt x="705" y="498"/>
                    <a:pt x="705" y="498"/>
                    <a:pt x="705" y="498"/>
                  </a:cubicBezTo>
                  <a:cubicBezTo>
                    <a:pt x="705" y="498"/>
                    <a:pt x="705" y="498"/>
                    <a:pt x="705" y="498"/>
                  </a:cubicBezTo>
                  <a:cubicBezTo>
                    <a:pt x="705" y="498"/>
                    <a:pt x="705" y="498"/>
                    <a:pt x="705" y="498"/>
                  </a:cubicBezTo>
                  <a:cubicBezTo>
                    <a:pt x="705" y="498"/>
                    <a:pt x="705" y="498"/>
                    <a:pt x="705" y="498"/>
                  </a:cubicBezTo>
                  <a:close/>
                  <a:moveTo>
                    <a:pt x="707" y="511"/>
                  </a:moveTo>
                  <a:cubicBezTo>
                    <a:pt x="707" y="509"/>
                    <a:pt x="711" y="510"/>
                    <a:pt x="711" y="512"/>
                  </a:cubicBezTo>
                  <a:cubicBezTo>
                    <a:pt x="711" y="512"/>
                    <a:pt x="711" y="512"/>
                    <a:pt x="711" y="512"/>
                  </a:cubicBezTo>
                  <a:cubicBezTo>
                    <a:pt x="711" y="512"/>
                    <a:pt x="711" y="512"/>
                    <a:pt x="711" y="512"/>
                  </a:cubicBezTo>
                  <a:cubicBezTo>
                    <a:pt x="711" y="512"/>
                    <a:pt x="711" y="512"/>
                    <a:pt x="711" y="512"/>
                  </a:cubicBezTo>
                  <a:cubicBezTo>
                    <a:pt x="710" y="512"/>
                    <a:pt x="710" y="512"/>
                    <a:pt x="710" y="512"/>
                  </a:cubicBezTo>
                  <a:cubicBezTo>
                    <a:pt x="710" y="513"/>
                    <a:pt x="710" y="513"/>
                    <a:pt x="710" y="513"/>
                  </a:cubicBezTo>
                  <a:cubicBezTo>
                    <a:pt x="710" y="513"/>
                    <a:pt x="710" y="513"/>
                    <a:pt x="710" y="513"/>
                  </a:cubicBezTo>
                  <a:cubicBezTo>
                    <a:pt x="710" y="513"/>
                    <a:pt x="710" y="513"/>
                    <a:pt x="710" y="513"/>
                  </a:cubicBezTo>
                  <a:cubicBezTo>
                    <a:pt x="710" y="513"/>
                    <a:pt x="710" y="513"/>
                    <a:pt x="710" y="513"/>
                  </a:cubicBezTo>
                  <a:cubicBezTo>
                    <a:pt x="710" y="513"/>
                    <a:pt x="710" y="513"/>
                    <a:pt x="710" y="513"/>
                  </a:cubicBezTo>
                  <a:cubicBezTo>
                    <a:pt x="710" y="513"/>
                    <a:pt x="710" y="513"/>
                    <a:pt x="710" y="513"/>
                  </a:cubicBezTo>
                  <a:cubicBezTo>
                    <a:pt x="710" y="514"/>
                    <a:pt x="710" y="514"/>
                    <a:pt x="710" y="514"/>
                  </a:cubicBezTo>
                  <a:cubicBezTo>
                    <a:pt x="710" y="514"/>
                    <a:pt x="710" y="514"/>
                    <a:pt x="710" y="514"/>
                  </a:cubicBezTo>
                  <a:cubicBezTo>
                    <a:pt x="710" y="514"/>
                    <a:pt x="710" y="514"/>
                    <a:pt x="710" y="514"/>
                  </a:cubicBezTo>
                  <a:cubicBezTo>
                    <a:pt x="710" y="514"/>
                    <a:pt x="710" y="514"/>
                    <a:pt x="710" y="514"/>
                  </a:cubicBezTo>
                  <a:cubicBezTo>
                    <a:pt x="710" y="514"/>
                    <a:pt x="710" y="514"/>
                    <a:pt x="710" y="514"/>
                  </a:cubicBezTo>
                  <a:cubicBezTo>
                    <a:pt x="710" y="514"/>
                    <a:pt x="710" y="514"/>
                    <a:pt x="710" y="514"/>
                  </a:cubicBezTo>
                  <a:cubicBezTo>
                    <a:pt x="710" y="515"/>
                    <a:pt x="710" y="515"/>
                    <a:pt x="710" y="515"/>
                  </a:cubicBezTo>
                  <a:cubicBezTo>
                    <a:pt x="710" y="515"/>
                    <a:pt x="710" y="515"/>
                    <a:pt x="710" y="515"/>
                  </a:cubicBezTo>
                  <a:cubicBezTo>
                    <a:pt x="710" y="515"/>
                    <a:pt x="710" y="515"/>
                    <a:pt x="710" y="515"/>
                  </a:cubicBezTo>
                  <a:cubicBezTo>
                    <a:pt x="710" y="515"/>
                    <a:pt x="710" y="515"/>
                    <a:pt x="710" y="515"/>
                  </a:cubicBezTo>
                  <a:cubicBezTo>
                    <a:pt x="710" y="515"/>
                    <a:pt x="710" y="515"/>
                    <a:pt x="710" y="515"/>
                  </a:cubicBezTo>
                  <a:cubicBezTo>
                    <a:pt x="710" y="515"/>
                    <a:pt x="710" y="515"/>
                    <a:pt x="710" y="515"/>
                  </a:cubicBezTo>
                  <a:cubicBezTo>
                    <a:pt x="710" y="516"/>
                    <a:pt x="710" y="516"/>
                    <a:pt x="710" y="516"/>
                  </a:cubicBezTo>
                  <a:cubicBezTo>
                    <a:pt x="710" y="516"/>
                    <a:pt x="710" y="516"/>
                    <a:pt x="710" y="516"/>
                  </a:cubicBezTo>
                  <a:cubicBezTo>
                    <a:pt x="710" y="516"/>
                    <a:pt x="710" y="516"/>
                    <a:pt x="710" y="516"/>
                  </a:cubicBezTo>
                  <a:cubicBezTo>
                    <a:pt x="709" y="518"/>
                    <a:pt x="705" y="517"/>
                    <a:pt x="706" y="515"/>
                  </a:cubicBezTo>
                  <a:cubicBezTo>
                    <a:pt x="706" y="515"/>
                    <a:pt x="706" y="515"/>
                    <a:pt x="706" y="515"/>
                  </a:cubicBezTo>
                  <a:cubicBezTo>
                    <a:pt x="706" y="514"/>
                    <a:pt x="706" y="514"/>
                    <a:pt x="706" y="514"/>
                  </a:cubicBezTo>
                  <a:cubicBezTo>
                    <a:pt x="706" y="514"/>
                    <a:pt x="706" y="514"/>
                    <a:pt x="706" y="514"/>
                  </a:cubicBezTo>
                  <a:cubicBezTo>
                    <a:pt x="706" y="514"/>
                    <a:pt x="706" y="514"/>
                    <a:pt x="706" y="514"/>
                  </a:cubicBezTo>
                  <a:cubicBezTo>
                    <a:pt x="706" y="514"/>
                    <a:pt x="706" y="514"/>
                    <a:pt x="706" y="514"/>
                  </a:cubicBezTo>
                  <a:cubicBezTo>
                    <a:pt x="706" y="514"/>
                    <a:pt x="706" y="514"/>
                    <a:pt x="706" y="514"/>
                  </a:cubicBezTo>
                  <a:cubicBezTo>
                    <a:pt x="706" y="514"/>
                    <a:pt x="706" y="514"/>
                    <a:pt x="706" y="514"/>
                  </a:cubicBezTo>
                  <a:cubicBezTo>
                    <a:pt x="706" y="514"/>
                    <a:pt x="706" y="514"/>
                    <a:pt x="706" y="514"/>
                  </a:cubicBezTo>
                  <a:cubicBezTo>
                    <a:pt x="707" y="513"/>
                    <a:pt x="707" y="513"/>
                    <a:pt x="707" y="513"/>
                  </a:cubicBezTo>
                  <a:cubicBezTo>
                    <a:pt x="707" y="513"/>
                    <a:pt x="707" y="513"/>
                    <a:pt x="707" y="513"/>
                  </a:cubicBezTo>
                  <a:cubicBezTo>
                    <a:pt x="707" y="513"/>
                    <a:pt x="707" y="513"/>
                    <a:pt x="707" y="513"/>
                  </a:cubicBezTo>
                  <a:cubicBezTo>
                    <a:pt x="707" y="513"/>
                    <a:pt x="707" y="513"/>
                    <a:pt x="707" y="513"/>
                  </a:cubicBezTo>
                  <a:cubicBezTo>
                    <a:pt x="707" y="513"/>
                    <a:pt x="707" y="513"/>
                    <a:pt x="707" y="513"/>
                  </a:cubicBezTo>
                  <a:cubicBezTo>
                    <a:pt x="707" y="513"/>
                    <a:pt x="707" y="513"/>
                    <a:pt x="707" y="513"/>
                  </a:cubicBezTo>
                  <a:cubicBezTo>
                    <a:pt x="707" y="513"/>
                    <a:pt x="707" y="513"/>
                    <a:pt x="707" y="513"/>
                  </a:cubicBezTo>
                  <a:cubicBezTo>
                    <a:pt x="707" y="513"/>
                    <a:pt x="707" y="513"/>
                    <a:pt x="707" y="513"/>
                  </a:cubicBezTo>
                  <a:cubicBezTo>
                    <a:pt x="707" y="512"/>
                    <a:pt x="707" y="512"/>
                    <a:pt x="707" y="512"/>
                  </a:cubicBezTo>
                  <a:cubicBezTo>
                    <a:pt x="707" y="512"/>
                    <a:pt x="707" y="512"/>
                    <a:pt x="707" y="512"/>
                  </a:cubicBezTo>
                  <a:cubicBezTo>
                    <a:pt x="707" y="512"/>
                    <a:pt x="707" y="512"/>
                    <a:pt x="707" y="512"/>
                  </a:cubicBezTo>
                  <a:cubicBezTo>
                    <a:pt x="707" y="512"/>
                    <a:pt x="707" y="512"/>
                    <a:pt x="707" y="512"/>
                  </a:cubicBezTo>
                  <a:cubicBezTo>
                    <a:pt x="707" y="512"/>
                    <a:pt x="707" y="512"/>
                    <a:pt x="707" y="512"/>
                  </a:cubicBezTo>
                  <a:cubicBezTo>
                    <a:pt x="707" y="512"/>
                    <a:pt x="707" y="512"/>
                    <a:pt x="707" y="512"/>
                  </a:cubicBezTo>
                  <a:cubicBezTo>
                    <a:pt x="707" y="512"/>
                    <a:pt x="707" y="512"/>
                    <a:pt x="707" y="512"/>
                  </a:cubicBezTo>
                  <a:cubicBezTo>
                    <a:pt x="707" y="511"/>
                    <a:pt x="707" y="511"/>
                    <a:pt x="707" y="511"/>
                  </a:cubicBezTo>
                  <a:cubicBezTo>
                    <a:pt x="707" y="511"/>
                    <a:pt x="707" y="511"/>
                    <a:pt x="707" y="511"/>
                  </a:cubicBezTo>
                  <a:close/>
                  <a:moveTo>
                    <a:pt x="701" y="524"/>
                  </a:moveTo>
                  <a:cubicBezTo>
                    <a:pt x="703" y="522"/>
                    <a:pt x="706" y="524"/>
                    <a:pt x="704" y="526"/>
                  </a:cubicBezTo>
                  <a:cubicBezTo>
                    <a:pt x="704" y="526"/>
                    <a:pt x="704" y="526"/>
                    <a:pt x="704" y="526"/>
                  </a:cubicBezTo>
                  <a:cubicBezTo>
                    <a:pt x="704" y="526"/>
                    <a:pt x="704" y="526"/>
                    <a:pt x="704" y="526"/>
                  </a:cubicBezTo>
                  <a:cubicBezTo>
                    <a:pt x="704" y="526"/>
                    <a:pt x="704" y="526"/>
                    <a:pt x="704" y="526"/>
                  </a:cubicBezTo>
                  <a:cubicBezTo>
                    <a:pt x="704" y="526"/>
                    <a:pt x="704" y="526"/>
                    <a:pt x="704" y="526"/>
                  </a:cubicBezTo>
                  <a:cubicBezTo>
                    <a:pt x="704" y="526"/>
                    <a:pt x="704" y="526"/>
                    <a:pt x="704" y="526"/>
                  </a:cubicBezTo>
                  <a:cubicBezTo>
                    <a:pt x="704" y="527"/>
                    <a:pt x="704" y="527"/>
                    <a:pt x="704" y="527"/>
                  </a:cubicBezTo>
                  <a:cubicBezTo>
                    <a:pt x="704" y="527"/>
                    <a:pt x="704" y="527"/>
                    <a:pt x="704" y="527"/>
                  </a:cubicBezTo>
                  <a:cubicBezTo>
                    <a:pt x="704" y="527"/>
                    <a:pt x="704" y="527"/>
                    <a:pt x="704" y="527"/>
                  </a:cubicBezTo>
                  <a:cubicBezTo>
                    <a:pt x="703" y="527"/>
                    <a:pt x="703" y="527"/>
                    <a:pt x="703" y="527"/>
                  </a:cubicBezTo>
                  <a:cubicBezTo>
                    <a:pt x="703" y="527"/>
                    <a:pt x="703" y="527"/>
                    <a:pt x="703" y="527"/>
                  </a:cubicBezTo>
                  <a:cubicBezTo>
                    <a:pt x="703" y="527"/>
                    <a:pt x="703" y="527"/>
                    <a:pt x="703" y="527"/>
                  </a:cubicBezTo>
                  <a:cubicBezTo>
                    <a:pt x="703" y="527"/>
                    <a:pt x="703" y="527"/>
                    <a:pt x="703" y="527"/>
                  </a:cubicBezTo>
                  <a:cubicBezTo>
                    <a:pt x="703" y="528"/>
                    <a:pt x="703" y="528"/>
                    <a:pt x="703" y="528"/>
                  </a:cubicBezTo>
                  <a:cubicBezTo>
                    <a:pt x="703" y="528"/>
                    <a:pt x="703" y="528"/>
                    <a:pt x="703" y="528"/>
                  </a:cubicBezTo>
                  <a:cubicBezTo>
                    <a:pt x="703" y="528"/>
                    <a:pt x="703" y="528"/>
                    <a:pt x="703" y="528"/>
                  </a:cubicBezTo>
                  <a:cubicBezTo>
                    <a:pt x="703" y="528"/>
                    <a:pt x="703" y="528"/>
                    <a:pt x="703" y="528"/>
                  </a:cubicBezTo>
                  <a:cubicBezTo>
                    <a:pt x="703" y="528"/>
                    <a:pt x="703" y="528"/>
                    <a:pt x="703" y="528"/>
                  </a:cubicBezTo>
                  <a:cubicBezTo>
                    <a:pt x="703" y="528"/>
                    <a:pt x="703" y="528"/>
                    <a:pt x="703" y="528"/>
                  </a:cubicBezTo>
                  <a:cubicBezTo>
                    <a:pt x="702" y="528"/>
                    <a:pt x="702" y="528"/>
                    <a:pt x="702" y="528"/>
                  </a:cubicBezTo>
                  <a:cubicBezTo>
                    <a:pt x="702" y="529"/>
                    <a:pt x="702" y="529"/>
                    <a:pt x="702" y="529"/>
                  </a:cubicBezTo>
                  <a:cubicBezTo>
                    <a:pt x="702" y="529"/>
                    <a:pt x="702" y="529"/>
                    <a:pt x="702" y="529"/>
                  </a:cubicBezTo>
                  <a:cubicBezTo>
                    <a:pt x="702" y="529"/>
                    <a:pt x="702" y="529"/>
                    <a:pt x="702" y="529"/>
                  </a:cubicBezTo>
                  <a:cubicBezTo>
                    <a:pt x="701" y="531"/>
                    <a:pt x="698" y="528"/>
                    <a:pt x="699" y="527"/>
                  </a:cubicBezTo>
                  <a:cubicBezTo>
                    <a:pt x="699" y="526"/>
                    <a:pt x="699" y="526"/>
                    <a:pt x="699" y="526"/>
                  </a:cubicBezTo>
                  <a:cubicBezTo>
                    <a:pt x="699" y="526"/>
                    <a:pt x="699" y="526"/>
                    <a:pt x="699" y="526"/>
                  </a:cubicBezTo>
                  <a:cubicBezTo>
                    <a:pt x="700" y="526"/>
                    <a:pt x="700" y="526"/>
                    <a:pt x="700" y="526"/>
                  </a:cubicBezTo>
                  <a:cubicBezTo>
                    <a:pt x="700" y="526"/>
                    <a:pt x="700" y="526"/>
                    <a:pt x="700" y="526"/>
                  </a:cubicBezTo>
                  <a:cubicBezTo>
                    <a:pt x="700" y="526"/>
                    <a:pt x="700" y="526"/>
                    <a:pt x="700" y="526"/>
                  </a:cubicBezTo>
                  <a:cubicBezTo>
                    <a:pt x="700" y="526"/>
                    <a:pt x="700" y="526"/>
                    <a:pt x="700" y="526"/>
                  </a:cubicBezTo>
                  <a:cubicBezTo>
                    <a:pt x="700" y="526"/>
                    <a:pt x="700" y="526"/>
                    <a:pt x="700" y="526"/>
                  </a:cubicBezTo>
                  <a:cubicBezTo>
                    <a:pt x="700" y="525"/>
                    <a:pt x="700" y="525"/>
                    <a:pt x="700" y="525"/>
                  </a:cubicBezTo>
                  <a:cubicBezTo>
                    <a:pt x="700" y="525"/>
                    <a:pt x="700" y="525"/>
                    <a:pt x="700" y="525"/>
                  </a:cubicBezTo>
                  <a:cubicBezTo>
                    <a:pt x="700" y="525"/>
                    <a:pt x="700" y="525"/>
                    <a:pt x="700" y="525"/>
                  </a:cubicBezTo>
                  <a:cubicBezTo>
                    <a:pt x="700" y="525"/>
                    <a:pt x="700" y="525"/>
                    <a:pt x="700" y="525"/>
                  </a:cubicBezTo>
                  <a:cubicBezTo>
                    <a:pt x="700" y="525"/>
                    <a:pt x="700" y="525"/>
                    <a:pt x="700" y="525"/>
                  </a:cubicBezTo>
                  <a:cubicBezTo>
                    <a:pt x="701" y="525"/>
                    <a:pt x="701" y="525"/>
                    <a:pt x="701" y="525"/>
                  </a:cubicBezTo>
                  <a:cubicBezTo>
                    <a:pt x="701" y="525"/>
                    <a:pt x="701" y="525"/>
                    <a:pt x="701" y="525"/>
                  </a:cubicBezTo>
                  <a:cubicBezTo>
                    <a:pt x="701" y="525"/>
                    <a:pt x="701" y="525"/>
                    <a:pt x="701" y="525"/>
                  </a:cubicBezTo>
                  <a:cubicBezTo>
                    <a:pt x="701" y="524"/>
                    <a:pt x="701" y="524"/>
                    <a:pt x="701" y="524"/>
                  </a:cubicBezTo>
                  <a:cubicBezTo>
                    <a:pt x="701" y="524"/>
                    <a:pt x="701" y="524"/>
                    <a:pt x="701" y="524"/>
                  </a:cubicBezTo>
                  <a:cubicBezTo>
                    <a:pt x="701" y="524"/>
                    <a:pt x="701" y="524"/>
                    <a:pt x="701" y="524"/>
                  </a:cubicBezTo>
                  <a:cubicBezTo>
                    <a:pt x="701" y="524"/>
                    <a:pt x="701" y="524"/>
                    <a:pt x="701" y="524"/>
                  </a:cubicBezTo>
                  <a:cubicBezTo>
                    <a:pt x="701" y="524"/>
                    <a:pt x="701" y="524"/>
                    <a:pt x="701" y="524"/>
                  </a:cubicBezTo>
                  <a:cubicBezTo>
                    <a:pt x="701" y="524"/>
                    <a:pt x="701" y="524"/>
                    <a:pt x="701" y="524"/>
                  </a:cubicBezTo>
                  <a:cubicBezTo>
                    <a:pt x="701" y="524"/>
                    <a:pt x="701" y="524"/>
                    <a:pt x="701" y="524"/>
                  </a:cubicBezTo>
                  <a:close/>
                  <a:moveTo>
                    <a:pt x="681" y="544"/>
                  </a:moveTo>
                  <a:cubicBezTo>
                    <a:pt x="683" y="542"/>
                    <a:pt x="685" y="545"/>
                    <a:pt x="683" y="547"/>
                  </a:cubicBezTo>
                  <a:cubicBezTo>
                    <a:pt x="683" y="547"/>
                    <a:pt x="683" y="547"/>
                    <a:pt x="683" y="547"/>
                  </a:cubicBezTo>
                  <a:cubicBezTo>
                    <a:pt x="683" y="547"/>
                    <a:pt x="683" y="547"/>
                    <a:pt x="683" y="547"/>
                  </a:cubicBezTo>
                  <a:cubicBezTo>
                    <a:pt x="682" y="548"/>
                    <a:pt x="682" y="548"/>
                    <a:pt x="682" y="548"/>
                  </a:cubicBezTo>
                  <a:cubicBezTo>
                    <a:pt x="682" y="548"/>
                    <a:pt x="682" y="548"/>
                    <a:pt x="682" y="548"/>
                  </a:cubicBezTo>
                  <a:cubicBezTo>
                    <a:pt x="681" y="548"/>
                    <a:pt x="681" y="548"/>
                    <a:pt x="681" y="548"/>
                  </a:cubicBezTo>
                  <a:cubicBezTo>
                    <a:pt x="681" y="548"/>
                    <a:pt x="681" y="548"/>
                    <a:pt x="681" y="548"/>
                  </a:cubicBezTo>
                  <a:cubicBezTo>
                    <a:pt x="680" y="549"/>
                    <a:pt x="680" y="549"/>
                    <a:pt x="680" y="549"/>
                  </a:cubicBezTo>
                  <a:cubicBezTo>
                    <a:pt x="680" y="549"/>
                    <a:pt x="680" y="549"/>
                    <a:pt x="680" y="549"/>
                  </a:cubicBezTo>
                  <a:cubicBezTo>
                    <a:pt x="678" y="550"/>
                    <a:pt x="676" y="547"/>
                    <a:pt x="678" y="546"/>
                  </a:cubicBezTo>
                  <a:cubicBezTo>
                    <a:pt x="678" y="546"/>
                    <a:pt x="678" y="546"/>
                    <a:pt x="678" y="546"/>
                  </a:cubicBezTo>
                  <a:cubicBezTo>
                    <a:pt x="679" y="545"/>
                    <a:pt x="679" y="545"/>
                    <a:pt x="679" y="545"/>
                  </a:cubicBezTo>
                  <a:cubicBezTo>
                    <a:pt x="679" y="545"/>
                    <a:pt x="679" y="545"/>
                    <a:pt x="679" y="545"/>
                  </a:cubicBezTo>
                  <a:cubicBezTo>
                    <a:pt x="680" y="545"/>
                    <a:pt x="680" y="545"/>
                    <a:pt x="680" y="545"/>
                  </a:cubicBezTo>
                  <a:cubicBezTo>
                    <a:pt x="680" y="545"/>
                    <a:pt x="680" y="545"/>
                    <a:pt x="680" y="545"/>
                  </a:cubicBezTo>
                  <a:cubicBezTo>
                    <a:pt x="680" y="544"/>
                    <a:pt x="680" y="544"/>
                    <a:pt x="680" y="544"/>
                  </a:cubicBezTo>
                  <a:cubicBezTo>
                    <a:pt x="681" y="544"/>
                    <a:pt x="681" y="544"/>
                    <a:pt x="681" y="544"/>
                  </a:cubicBezTo>
                  <a:cubicBezTo>
                    <a:pt x="681" y="544"/>
                    <a:pt x="681" y="544"/>
                    <a:pt x="681" y="544"/>
                  </a:cubicBezTo>
                  <a:close/>
                  <a:moveTo>
                    <a:pt x="669" y="551"/>
                  </a:moveTo>
                  <a:cubicBezTo>
                    <a:pt x="671" y="550"/>
                    <a:pt x="673" y="554"/>
                    <a:pt x="671" y="555"/>
                  </a:cubicBezTo>
                  <a:cubicBezTo>
                    <a:pt x="670" y="555"/>
                    <a:pt x="670" y="555"/>
                    <a:pt x="670" y="555"/>
                  </a:cubicBezTo>
                  <a:cubicBezTo>
                    <a:pt x="670" y="555"/>
                    <a:pt x="670" y="555"/>
                    <a:pt x="670" y="555"/>
                  </a:cubicBezTo>
                  <a:cubicBezTo>
                    <a:pt x="670" y="555"/>
                    <a:pt x="670" y="555"/>
                    <a:pt x="670" y="555"/>
                  </a:cubicBezTo>
                  <a:cubicBezTo>
                    <a:pt x="669" y="556"/>
                    <a:pt x="669" y="556"/>
                    <a:pt x="669" y="556"/>
                  </a:cubicBezTo>
                  <a:cubicBezTo>
                    <a:pt x="669" y="556"/>
                    <a:pt x="669" y="556"/>
                    <a:pt x="669" y="556"/>
                  </a:cubicBezTo>
                  <a:cubicBezTo>
                    <a:pt x="668" y="556"/>
                    <a:pt x="668" y="556"/>
                    <a:pt x="668" y="556"/>
                  </a:cubicBezTo>
                  <a:cubicBezTo>
                    <a:pt x="668" y="556"/>
                    <a:pt x="668" y="556"/>
                    <a:pt x="668" y="556"/>
                  </a:cubicBezTo>
                  <a:cubicBezTo>
                    <a:pt x="667" y="556"/>
                    <a:pt x="667" y="556"/>
                    <a:pt x="667" y="556"/>
                  </a:cubicBezTo>
                  <a:cubicBezTo>
                    <a:pt x="665" y="557"/>
                    <a:pt x="664" y="554"/>
                    <a:pt x="666" y="553"/>
                  </a:cubicBezTo>
                  <a:cubicBezTo>
                    <a:pt x="666" y="553"/>
                    <a:pt x="666" y="553"/>
                    <a:pt x="666" y="553"/>
                  </a:cubicBezTo>
                  <a:cubicBezTo>
                    <a:pt x="666" y="553"/>
                    <a:pt x="666" y="553"/>
                    <a:pt x="666" y="553"/>
                  </a:cubicBezTo>
                  <a:cubicBezTo>
                    <a:pt x="667" y="553"/>
                    <a:pt x="667" y="553"/>
                    <a:pt x="667" y="553"/>
                  </a:cubicBezTo>
                  <a:cubicBezTo>
                    <a:pt x="667" y="552"/>
                    <a:pt x="667" y="552"/>
                    <a:pt x="667" y="552"/>
                  </a:cubicBezTo>
                  <a:cubicBezTo>
                    <a:pt x="668" y="552"/>
                    <a:pt x="668" y="552"/>
                    <a:pt x="668" y="552"/>
                  </a:cubicBezTo>
                  <a:cubicBezTo>
                    <a:pt x="668" y="552"/>
                    <a:pt x="668" y="552"/>
                    <a:pt x="668" y="552"/>
                  </a:cubicBezTo>
                  <a:cubicBezTo>
                    <a:pt x="669" y="552"/>
                    <a:pt x="669" y="552"/>
                    <a:pt x="669" y="552"/>
                  </a:cubicBezTo>
                  <a:cubicBezTo>
                    <a:pt x="669" y="551"/>
                    <a:pt x="669" y="551"/>
                    <a:pt x="669" y="551"/>
                  </a:cubicBezTo>
                  <a:close/>
                  <a:moveTo>
                    <a:pt x="656" y="557"/>
                  </a:moveTo>
                  <a:cubicBezTo>
                    <a:pt x="658" y="557"/>
                    <a:pt x="659" y="560"/>
                    <a:pt x="657" y="561"/>
                  </a:cubicBezTo>
                  <a:cubicBezTo>
                    <a:pt x="657" y="561"/>
                    <a:pt x="657" y="561"/>
                    <a:pt x="657" y="561"/>
                  </a:cubicBezTo>
                  <a:cubicBezTo>
                    <a:pt x="656" y="561"/>
                    <a:pt x="656" y="561"/>
                    <a:pt x="656" y="561"/>
                  </a:cubicBezTo>
                  <a:cubicBezTo>
                    <a:pt x="656" y="561"/>
                    <a:pt x="656" y="561"/>
                    <a:pt x="656" y="561"/>
                  </a:cubicBezTo>
                  <a:cubicBezTo>
                    <a:pt x="655" y="562"/>
                    <a:pt x="655" y="562"/>
                    <a:pt x="655" y="562"/>
                  </a:cubicBezTo>
                  <a:cubicBezTo>
                    <a:pt x="655" y="562"/>
                    <a:pt x="655" y="562"/>
                    <a:pt x="655" y="562"/>
                  </a:cubicBezTo>
                  <a:cubicBezTo>
                    <a:pt x="654" y="562"/>
                    <a:pt x="654" y="562"/>
                    <a:pt x="654" y="562"/>
                  </a:cubicBezTo>
                  <a:cubicBezTo>
                    <a:pt x="654" y="562"/>
                    <a:pt x="654" y="562"/>
                    <a:pt x="654" y="562"/>
                  </a:cubicBezTo>
                  <a:cubicBezTo>
                    <a:pt x="652" y="563"/>
                    <a:pt x="650" y="559"/>
                    <a:pt x="653" y="559"/>
                  </a:cubicBezTo>
                  <a:cubicBezTo>
                    <a:pt x="653" y="559"/>
                    <a:pt x="653" y="559"/>
                    <a:pt x="653" y="559"/>
                  </a:cubicBezTo>
                  <a:cubicBezTo>
                    <a:pt x="653" y="558"/>
                    <a:pt x="653" y="558"/>
                    <a:pt x="653" y="558"/>
                  </a:cubicBezTo>
                  <a:cubicBezTo>
                    <a:pt x="654" y="558"/>
                    <a:pt x="654" y="558"/>
                    <a:pt x="654" y="558"/>
                  </a:cubicBezTo>
                  <a:cubicBezTo>
                    <a:pt x="654" y="558"/>
                    <a:pt x="654" y="558"/>
                    <a:pt x="654" y="558"/>
                  </a:cubicBezTo>
                  <a:cubicBezTo>
                    <a:pt x="655" y="558"/>
                    <a:pt x="655" y="558"/>
                    <a:pt x="655" y="558"/>
                  </a:cubicBezTo>
                  <a:cubicBezTo>
                    <a:pt x="655" y="558"/>
                    <a:pt x="655" y="558"/>
                    <a:pt x="655" y="558"/>
                  </a:cubicBezTo>
                  <a:cubicBezTo>
                    <a:pt x="656" y="557"/>
                    <a:pt x="656" y="557"/>
                    <a:pt x="656" y="557"/>
                  </a:cubicBezTo>
                  <a:close/>
                  <a:moveTo>
                    <a:pt x="642" y="562"/>
                  </a:moveTo>
                  <a:cubicBezTo>
                    <a:pt x="645" y="562"/>
                    <a:pt x="646" y="565"/>
                    <a:pt x="643" y="566"/>
                  </a:cubicBezTo>
                  <a:cubicBezTo>
                    <a:pt x="643" y="566"/>
                    <a:pt x="643" y="566"/>
                    <a:pt x="643" y="566"/>
                  </a:cubicBezTo>
                  <a:cubicBezTo>
                    <a:pt x="642" y="566"/>
                    <a:pt x="642" y="566"/>
                    <a:pt x="642" y="566"/>
                  </a:cubicBezTo>
                  <a:cubicBezTo>
                    <a:pt x="642" y="566"/>
                    <a:pt x="642" y="566"/>
                    <a:pt x="642" y="566"/>
                  </a:cubicBezTo>
                  <a:cubicBezTo>
                    <a:pt x="641" y="566"/>
                    <a:pt x="641" y="566"/>
                    <a:pt x="641" y="566"/>
                  </a:cubicBezTo>
                  <a:cubicBezTo>
                    <a:pt x="641" y="567"/>
                    <a:pt x="641" y="567"/>
                    <a:pt x="641" y="567"/>
                  </a:cubicBezTo>
                  <a:cubicBezTo>
                    <a:pt x="640" y="567"/>
                    <a:pt x="640" y="567"/>
                    <a:pt x="640" y="567"/>
                  </a:cubicBezTo>
                  <a:cubicBezTo>
                    <a:pt x="640" y="567"/>
                    <a:pt x="640" y="567"/>
                    <a:pt x="640" y="567"/>
                  </a:cubicBezTo>
                  <a:cubicBezTo>
                    <a:pt x="638" y="568"/>
                    <a:pt x="637" y="564"/>
                    <a:pt x="639" y="563"/>
                  </a:cubicBezTo>
                  <a:cubicBezTo>
                    <a:pt x="639" y="563"/>
                    <a:pt x="639" y="563"/>
                    <a:pt x="639" y="563"/>
                  </a:cubicBezTo>
                  <a:cubicBezTo>
                    <a:pt x="640" y="563"/>
                    <a:pt x="640" y="563"/>
                    <a:pt x="640" y="563"/>
                  </a:cubicBezTo>
                  <a:cubicBezTo>
                    <a:pt x="640" y="563"/>
                    <a:pt x="640" y="563"/>
                    <a:pt x="640" y="563"/>
                  </a:cubicBezTo>
                  <a:cubicBezTo>
                    <a:pt x="641" y="563"/>
                    <a:pt x="641" y="563"/>
                    <a:pt x="641" y="563"/>
                  </a:cubicBezTo>
                  <a:cubicBezTo>
                    <a:pt x="641" y="563"/>
                    <a:pt x="641" y="563"/>
                    <a:pt x="641" y="563"/>
                  </a:cubicBezTo>
                  <a:cubicBezTo>
                    <a:pt x="642" y="562"/>
                    <a:pt x="642" y="562"/>
                    <a:pt x="642" y="562"/>
                  </a:cubicBezTo>
                  <a:cubicBezTo>
                    <a:pt x="642" y="562"/>
                    <a:pt x="642" y="562"/>
                    <a:pt x="642" y="562"/>
                  </a:cubicBezTo>
                  <a:close/>
                  <a:moveTo>
                    <a:pt x="628" y="566"/>
                  </a:moveTo>
                  <a:cubicBezTo>
                    <a:pt x="631" y="566"/>
                    <a:pt x="632" y="569"/>
                    <a:pt x="629" y="570"/>
                  </a:cubicBezTo>
                  <a:cubicBezTo>
                    <a:pt x="629" y="570"/>
                    <a:pt x="629" y="570"/>
                    <a:pt x="629" y="570"/>
                  </a:cubicBezTo>
                  <a:cubicBezTo>
                    <a:pt x="628" y="570"/>
                    <a:pt x="628" y="570"/>
                    <a:pt x="628" y="570"/>
                  </a:cubicBezTo>
                  <a:cubicBezTo>
                    <a:pt x="628" y="570"/>
                    <a:pt x="628" y="570"/>
                    <a:pt x="628" y="570"/>
                  </a:cubicBezTo>
                  <a:cubicBezTo>
                    <a:pt x="627" y="570"/>
                    <a:pt x="627" y="570"/>
                    <a:pt x="627" y="570"/>
                  </a:cubicBezTo>
                  <a:cubicBezTo>
                    <a:pt x="627" y="570"/>
                    <a:pt x="627" y="570"/>
                    <a:pt x="627" y="570"/>
                  </a:cubicBezTo>
                  <a:cubicBezTo>
                    <a:pt x="626" y="570"/>
                    <a:pt x="626" y="570"/>
                    <a:pt x="626" y="570"/>
                  </a:cubicBezTo>
                  <a:cubicBezTo>
                    <a:pt x="626" y="571"/>
                    <a:pt x="626" y="571"/>
                    <a:pt x="626" y="571"/>
                  </a:cubicBezTo>
                  <a:cubicBezTo>
                    <a:pt x="626" y="571"/>
                    <a:pt x="626" y="571"/>
                    <a:pt x="626" y="571"/>
                  </a:cubicBezTo>
                  <a:cubicBezTo>
                    <a:pt x="623" y="571"/>
                    <a:pt x="623" y="568"/>
                    <a:pt x="625" y="567"/>
                  </a:cubicBezTo>
                  <a:cubicBezTo>
                    <a:pt x="625" y="567"/>
                    <a:pt x="625" y="567"/>
                    <a:pt x="625" y="567"/>
                  </a:cubicBezTo>
                  <a:cubicBezTo>
                    <a:pt x="625" y="567"/>
                    <a:pt x="625" y="567"/>
                    <a:pt x="625" y="567"/>
                  </a:cubicBezTo>
                  <a:cubicBezTo>
                    <a:pt x="626" y="567"/>
                    <a:pt x="626" y="567"/>
                    <a:pt x="626" y="567"/>
                  </a:cubicBezTo>
                  <a:cubicBezTo>
                    <a:pt x="626" y="567"/>
                    <a:pt x="626" y="567"/>
                    <a:pt x="626" y="567"/>
                  </a:cubicBezTo>
                  <a:cubicBezTo>
                    <a:pt x="627" y="567"/>
                    <a:pt x="627" y="567"/>
                    <a:pt x="627" y="567"/>
                  </a:cubicBezTo>
                  <a:cubicBezTo>
                    <a:pt x="628" y="566"/>
                    <a:pt x="628" y="566"/>
                    <a:pt x="628" y="566"/>
                  </a:cubicBezTo>
                  <a:cubicBezTo>
                    <a:pt x="628" y="566"/>
                    <a:pt x="628" y="566"/>
                    <a:pt x="628" y="566"/>
                  </a:cubicBezTo>
                  <a:cubicBezTo>
                    <a:pt x="628" y="566"/>
                    <a:pt x="628" y="566"/>
                    <a:pt x="628" y="566"/>
                  </a:cubicBezTo>
                  <a:close/>
                  <a:moveTo>
                    <a:pt x="614" y="569"/>
                  </a:moveTo>
                  <a:cubicBezTo>
                    <a:pt x="617" y="569"/>
                    <a:pt x="617" y="573"/>
                    <a:pt x="615" y="573"/>
                  </a:cubicBezTo>
                  <a:cubicBezTo>
                    <a:pt x="615" y="573"/>
                    <a:pt x="615" y="573"/>
                    <a:pt x="615" y="573"/>
                  </a:cubicBezTo>
                  <a:cubicBezTo>
                    <a:pt x="614" y="573"/>
                    <a:pt x="614" y="573"/>
                    <a:pt x="614" y="573"/>
                  </a:cubicBezTo>
                  <a:cubicBezTo>
                    <a:pt x="614" y="573"/>
                    <a:pt x="614" y="573"/>
                    <a:pt x="614" y="573"/>
                  </a:cubicBezTo>
                  <a:cubicBezTo>
                    <a:pt x="613" y="573"/>
                    <a:pt x="613" y="573"/>
                    <a:pt x="613" y="573"/>
                  </a:cubicBezTo>
                  <a:cubicBezTo>
                    <a:pt x="613" y="573"/>
                    <a:pt x="613" y="573"/>
                    <a:pt x="613" y="573"/>
                  </a:cubicBezTo>
                  <a:cubicBezTo>
                    <a:pt x="612" y="574"/>
                    <a:pt x="612" y="574"/>
                    <a:pt x="612" y="574"/>
                  </a:cubicBezTo>
                  <a:cubicBezTo>
                    <a:pt x="612" y="574"/>
                    <a:pt x="612" y="574"/>
                    <a:pt x="612" y="574"/>
                  </a:cubicBezTo>
                  <a:cubicBezTo>
                    <a:pt x="611" y="574"/>
                    <a:pt x="611" y="574"/>
                    <a:pt x="611" y="574"/>
                  </a:cubicBezTo>
                  <a:cubicBezTo>
                    <a:pt x="609" y="574"/>
                    <a:pt x="608" y="571"/>
                    <a:pt x="611" y="570"/>
                  </a:cubicBezTo>
                  <a:cubicBezTo>
                    <a:pt x="611" y="570"/>
                    <a:pt x="611" y="570"/>
                    <a:pt x="611" y="570"/>
                  </a:cubicBezTo>
                  <a:cubicBezTo>
                    <a:pt x="612" y="570"/>
                    <a:pt x="612" y="570"/>
                    <a:pt x="612" y="570"/>
                  </a:cubicBezTo>
                  <a:cubicBezTo>
                    <a:pt x="612" y="570"/>
                    <a:pt x="612" y="570"/>
                    <a:pt x="612" y="570"/>
                  </a:cubicBezTo>
                  <a:cubicBezTo>
                    <a:pt x="613" y="570"/>
                    <a:pt x="613" y="570"/>
                    <a:pt x="613" y="570"/>
                  </a:cubicBezTo>
                  <a:cubicBezTo>
                    <a:pt x="613" y="570"/>
                    <a:pt x="613" y="570"/>
                    <a:pt x="613" y="570"/>
                  </a:cubicBezTo>
                  <a:cubicBezTo>
                    <a:pt x="613" y="570"/>
                    <a:pt x="613" y="570"/>
                    <a:pt x="613" y="570"/>
                  </a:cubicBezTo>
                  <a:cubicBezTo>
                    <a:pt x="614" y="569"/>
                    <a:pt x="614" y="569"/>
                    <a:pt x="614" y="569"/>
                  </a:cubicBezTo>
                  <a:cubicBezTo>
                    <a:pt x="614" y="569"/>
                    <a:pt x="614" y="569"/>
                    <a:pt x="614" y="569"/>
                  </a:cubicBezTo>
                  <a:close/>
                  <a:moveTo>
                    <a:pt x="600" y="572"/>
                  </a:moveTo>
                  <a:cubicBezTo>
                    <a:pt x="602" y="572"/>
                    <a:pt x="603" y="575"/>
                    <a:pt x="601" y="576"/>
                  </a:cubicBezTo>
                  <a:cubicBezTo>
                    <a:pt x="600" y="576"/>
                    <a:pt x="600" y="576"/>
                    <a:pt x="600" y="576"/>
                  </a:cubicBezTo>
                  <a:cubicBezTo>
                    <a:pt x="600" y="576"/>
                    <a:pt x="600" y="576"/>
                    <a:pt x="600" y="576"/>
                  </a:cubicBezTo>
                  <a:cubicBezTo>
                    <a:pt x="600" y="576"/>
                    <a:pt x="600" y="576"/>
                    <a:pt x="600" y="576"/>
                  </a:cubicBezTo>
                  <a:cubicBezTo>
                    <a:pt x="599" y="576"/>
                    <a:pt x="599" y="576"/>
                    <a:pt x="599" y="576"/>
                  </a:cubicBezTo>
                  <a:cubicBezTo>
                    <a:pt x="599" y="576"/>
                    <a:pt x="599" y="576"/>
                    <a:pt x="599" y="576"/>
                  </a:cubicBezTo>
                  <a:cubicBezTo>
                    <a:pt x="598" y="576"/>
                    <a:pt x="598" y="576"/>
                    <a:pt x="598" y="576"/>
                  </a:cubicBezTo>
                  <a:cubicBezTo>
                    <a:pt x="598" y="576"/>
                    <a:pt x="598" y="576"/>
                    <a:pt x="598" y="576"/>
                  </a:cubicBezTo>
                  <a:cubicBezTo>
                    <a:pt x="598" y="576"/>
                    <a:pt x="598" y="576"/>
                    <a:pt x="598" y="576"/>
                  </a:cubicBezTo>
                  <a:cubicBezTo>
                    <a:pt x="597" y="576"/>
                    <a:pt x="597" y="576"/>
                    <a:pt x="597" y="576"/>
                  </a:cubicBezTo>
                  <a:cubicBezTo>
                    <a:pt x="597" y="576"/>
                    <a:pt x="597" y="576"/>
                    <a:pt x="597" y="576"/>
                  </a:cubicBezTo>
                  <a:cubicBezTo>
                    <a:pt x="595" y="577"/>
                    <a:pt x="594" y="573"/>
                    <a:pt x="596" y="573"/>
                  </a:cubicBezTo>
                  <a:cubicBezTo>
                    <a:pt x="597" y="573"/>
                    <a:pt x="597" y="573"/>
                    <a:pt x="597" y="573"/>
                  </a:cubicBezTo>
                  <a:cubicBezTo>
                    <a:pt x="597" y="572"/>
                    <a:pt x="597" y="572"/>
                    <a:pt x="597" y="572"/>
                  </a:cubicBezTo>
                  <a:cubicBezTo>
                    <a:pt x="597" y="572"/>
                    <a:pt x="597" y="572"/>
                    <a:pt x="597" y="572"/>
                  </a:cubicBezTo>
                  <a:cubicBezTo>
                    <a:pt x="598" y="572"/>
                    <a:pt x="598" y="572"/>
                    <a:pt x="598" y="572"/>
                  </a:cubicBezTo>
                  <a:cubicBezTo>
                    <a:pt x="598" y="572"/>
                    <a:pt x="598" y="572"/>
                    <a:pt x="598" y="572"/>
                  </a:cubicBezTo>
                  <a:cubicBezTo>
                    <a:pt x="599" y="572"/>
                    <a:pt x="599" y="572"/>
                    <a:pt x="599" y="572"/>
                  </a:cubicBezTo>
                  <a:cubicBezTo>
                    <a:pt x="599" y="572"/>
                    <a:pt x="599" y="572"/>
                    <a:pt x="599" y="572"/>
                  </a:cubicBezTo>
                  <a:cubicBezTo>
                    <a:pt x="599" y="572"/>
                    <a:pt x="599" y="572"/>
                    <a:pt x="599" y="572"/>
                  </a:cubicBezTo>
                  <a:cubicBezTo>
                    <a:pt x="600" y="572"/>
                    <a:pt x="600" y="572"/>
                    <a:pt x="600" y="572"/>
                  </a:cubicBezTo>
                  <a:cubicBezTo>
                    <a:pt x="600" y="572"/>
                    <a:pt x="600" y="572"/>
                    <a:pt x="600" y="572"/>
                  </a:cubicBezTo>
                  <a:close/>
                  <a:moveTo>
                    <a:pt x="693" y="584"/>
                  </a:moveTo>
                  <a:cubicBezTo>
                    <a:pt x="693" y="584"/>
                    <a:pt x="693" y="584"/>
                    <a:pt x="693" y="584"/>
                  </a:cubicBezTo>
                  <a:cubicBezTo>
                    <a:pt x="693" y="584"/>
                    <a:pt x="673" y="586"/>
                    <a:pt x="672" y="595"/>
                  </a:cubicBezTo>
                  <a:cubicBezTo>
                    <a:pt x="670" y="604"/>
                    <a:pt x="660" y="612"/>
                    <a:pt x="660" y="612"/>
                  </a:cubicBezTo>
                  <a:cubicBezTo>
                    <a:pt x="660" y="612"/>
                    <a:pt x="677" y="609"/>
                    <a:pt x="679" y="604"/>
                  </a:cubicBezTo>
                  <a:cubicBezTo>
                    <a:pt x="682" y="600"/>
                    <a:pt x="684" y="591"/>
                    <a:pt x="688" y="587"/>
                  </a:cubicBezTo>
                  <a:cubicBezTo>
                    <a:pt x="691" y="584"/>
                    <a:pt x="693" y="584"/>
                    <a:pt x="693" y="584"/>
                  </a:cubicBezTo>
                  <a:cubicBezTo>
                    <a:pt x="693" y="584"/>
                    <a:pt x="714" y="586"/>
                    <a:pt x="715" y="595"/>
                  </a:cubicBezTo>
                  <a:cubicBezTo>
                    <a:pt x="716" y="604"/>
                    <a:pt x="727" y="612"/>
                    <a:pt x="727" y="612"/>
                  </a:cubicBezTo>
                  <a:cubicBezTo>
                    <a:pt x="727" y="612"/>
                    <a:pt x="710" y="609"/>
                    <a:pt x="708" y="604"/>
                  </a:cubicBezTo>
                  <a:cubicBezTo>
                    <a:pt x="705" y="600"/>
                    <a:pt x="703" y="591"/>
                    <a:pt x="699" y="587"/>
                  </a:cubicBezTo>
                  <a:cubicBezTo>
                    <a:pt x="696" y="584"/>
                    <a:pt x="694" y="584"/>
                    <a:pt x="693" y="584"/>
                  </a:cubicBezTo>
                  <a:close/>
                  <a:moveTo>
                    <a:pt x="693" y="589"/>
                  </a:moveTo>
                  <a:cubicBezTo>
                    <a:pt x="688" y="596"/>
                    <a:pt x="683" y="610"/>
                    <a:pt x="686" y="618"/>
                  </a:cubicBezTo>
                  <a:cubicBezTo>
                    <a:pt x="690" y="628"/>
                    <a:pt x="691" y="630"/>
                    <a:pt x="693" y="637"/>
                  </a:cubicBezTo>
                  <a:cubicBezTo>
                    <a:pt x="695" y="630"/>
                    <a:pt x="696" y="629"/>
                    <a:pt x="701" y="618"/>
                  </a:cubicBezTo>
                  <a:cubicBezTo>
                    <a:pt x="704" y="610"/>
                    <a:pt x="698" y="595"/>
                    <a:pt x="693" y="589"/>
                  </a:cubicBezTo>
                  <a:close/>
                  <a:moveTo>
                    <a:pt x="693" y="551"/>
                  </a:moveTo>
                  <a:cubicBezTo>
                    <a:pt x="696" y="551"/>
                    <a:pt x="698" y="553"/>
                    <a:pt x="698" y="556"/>
                  </a:cubicBezTo>
                  <a:cubicBezTo>
                    <a:pt x="698" y="558"/>
                    <a:pt x="696" y="561"/>
                    <a:pt x="693" y="561"/>
                  </a:cubicBezTo>
                  <a:cubicBezTo>
                    <a:pt x="691" y="561"/>
                    <a:pt x="689" y="558"/>
                    <a:pt x="689" y="556"/>
                  </a:cubicBezTo>
                  <a:cubicBezTo>
                    <a:pt x="689" y="553"/>
                    <a:pt x="691" y="551"/>
                    <a:pt x="693" y="551"/>
                  </a:cubicBezTo>
                  <a:close/>
                  <a:moveTo>
                    <a:pt x="693" y="562"/>
                  </a:moveTo>
                  <a:cubicBezTo>
                    <a:pt x="699" y="562"/>
                    <a:pt x="703" y="567"/>
                    <a:pt x="703" y="572"/>
                  </a:cubicBezTo>
                  <a:cubicBezTo>
                    <a:pt x="703" y="578"/>
                    <a:pt x="699" y="582"/>
                    <a:pt x="693" y="582"/>
                  </a:cubicBezTo>
                  <a:cubicBezTo>
                    <a:pt x="688" y="582"/>
                    <a:pt x="684" y="578"/>
                    <a:pt x="684" y="572"/>
                  </a:cubicBezTo>
                  <a:cubicBezTo>
                    <a:pt x="684" y="567"/>
                    <a:pt x="688" y="562"/>
                    <a:pt x="693" y="562"/>
                  </a:cubicBezTo>
                  <a:close/>
                  <a:moveTo>
                    <a:pt x="560" y="589"/>
                  </a:moveTo>
                  <a:cubicBezTo>
                    <a:pt x="564" y="589"/>
                    <a:pt x="568" y="586"/>
                    <a:pt x="568" y="581"/>
                  </a:cubicBezTo>
                  <a:cubicBezTo>
                    <a:pt x="568" y="577"/>
                    <a:pt x="564" y="573"/>
                    <a:pt x="560" y="573"/>
                  </a:cubicBezTo>
                  <a:cubicBezTo>
                    <a:pt x="556" y="573"/>
                    <a:pt x="552" y="577"/>
                    <a:pt x="552" y="581"/>
                  </a:cubicBezTo>
                  <a:cubicBezTo>
                    <a:pt x="552" y="586"/>
                    <a:pt x="556" y="589"/>
                    <a:pt x="560" y="589"/>
                  </a:cubicBezTo>
                  <a:close/>
                  <a:moveTo>
                    <a:pt x="143" y="414"/>
                  </a:moveTo>
                  <a:cubicBezTo>
                    <a:pt x="148" y="414"/>
                    <a:pt x="151" y="411"/>
                    <a:pt x="151" y="406"/>
                  </a:cubicBezTo>
                  <a:cubicBezTo>
                    <a:pt x="151" y="402"/>
                    <a:pt x="148" y="398"/>
                    <a:pt x="143" y="398"/>
                  </a:cubicBezTo>
                  <a:cubicBezTo>
                    <a:pt x="139" y="398"/>
                    <a:pt x="136" y="402"/>
                    <a:pt x="136" y="406"/>
                  </a:cubicBezTo>
                  <a:cubicBezTo>
                    <a:pt x="136" y="411"/>
                    <a:pt x="139" y="414"/>
                    <a:pt x="143" y="414"/>
                  </a:cubicBezTo>
                  <a:close/>
                  <a:moveTo>
                    <a:pt x="540" y="589"/>
                  </a:moveTo>
                  <a:cubicBezTo>
                    <a:pt x="542" y="588"/>
                    <a:pt x="543" y="592"/>
                    <a:pt x="541" y="593"/>
                  </a:cubicBezTo>
                  <a:cubicBezTo>
                    <a:pt x="541" y="593"/>
                    <a:pt x="541" y="593"/>
                    <a:pt x="541" y="593"/>
                  </a:cubicBezTo>
                  <a:cubicBezTo>
                    <a:pt x="539" y="593"/>
                    <a:pt x="539" y="593"/>
                    <a:pt x="539" y="593"/>
                  </a:cubicBezTo>
                  <a:cubicBezTo>
                    <a:pt x="538" y="594"/>
                    <a:pt x="538" y="594"/>
                    <a:pt x="538" y="594"/>
                  </a:cubicBezTo>
                  <a:cubicBezTo>
                    <a:pt x="535" y="594"/>
                    <a:pt x="534" y="591"/>
                    <a:pt x="537" y="590"/>
                  </a:cubicBezTo>
                  <a:cubicBezTo>
                    <a:pt x="538" y="590"/>
                    <a:pt x="538" y="590"/>
                    <a:pt x="538" y="590"/>
                  </a:cubicBezTo>
                  <a:cubicBezTo>
                    <a:pt x="540" y="589"/>
                    <a:pt x="540" y="589"/>
                    <a:pt x="540" y="589"/>
                  </a:cubicBezTo>
                  <a:cubicBezTo>
                    <a:pt x="540" y="589"/>
                    <a:pt x="540" y="589"/>
                    <a:pt x="540" y="589"/>
                  </a:cubicBezTo>
                  <a:close/>
                  <a:moveTo>
                    <a:pt x="526" y="593"/>
                  </a:moveTo>
                  <a:cubicBezTo>
                    <a:pt x="528" y="592"/>
                    <a:pt x="529" y="596"/>
                    <a:pt x="527" y="597"/>
                  </a:cubicBezTo>
                  <a:cubicBezTo>
                    <a:pt x="527" y="597"/>
                    <a:pt x="527" y="597"/>
                    <a:pt x="527" y="597"/>
                  </a:cubicBezTo>
                  <a:cubicBezTo>
                    <a:pt x="525" y="597"/>
                    <a:pt x="525" y="597"/>
                    <a:pt x="525" y="597"/>
                  </a:cubicBezTo>
                  <a:cubicBezTo>
                    <a:pt x="523" y="597"/>
                    <a:pt x="523" y="597"/>
                    <a:pt x="523" y="597"/>
                  </a:cubicBezTo>
                  <a:cubicBezTo>
                    <a:pt x="521" y="598"/>
                    <a:pt x="520" y="594"/>
                    <a:pt x="523" y="594"/>
                  </a:cubicBezTo>
                  <a:cubicBezTo>
                    <a:pt x="524" y="594"/>
                    <a:pt x="524" y="594"/>
                    <a:pt x="524" y="594"/>
                  </a:cubicBezTo>
                  <a:cubicBezTo>
                    <a:pt x="526" y="593"/>
                    <a:pt x="526" y="593"/>
                    <a:pt x="526" y="593"/>
                  </a:cubicBezTo>
                  <a:cubicBezTo>
                    <a:pt x="526" y="593"/>
                    <a:pt x="526" y="593"/>
                    <a:pt x="526" y="593"/>
                  </a:cubicBezTo>
                  <a:close/>
                  <a:moveTo>
                    <a:pt x="512" y="596"/>
                  </a:moveTo>
                  <a:cubicBezTo>
                    <a:pt x="514" y="596"/>
                    <a:pt x="515" y="599"/>
                    <a:pt x="513" y="600"/>
                  </a:cubicBezTo>
                  <a:cubicBezTo>
                    <a:pt x="512" y="600"/>
                    <a:pt x="512" y="600"/>
                    <a:pt x="512" y="600"/>
                  </a:cubicBezTo>
                  <a:cubicBezTo>
                    <a:pt x="510" y="600"/>
                    <a:pt x="510" y="600"/>
                    <a:pt x="510" y="600"/>
                  </a:cubicBezTo>
                  <a:cubicBezTo>
                    <a:pt x="509" y="600"/>
                    <a:pt x="509" y="600"/>
                    <a:pt x="509" y="600"/>
                  </a:cubicBezTo>
                  <a:cubicBezTo>
                    <a:pt x="507" y="601"/>
                    <a:pt x="506" y="597"/>
                    <a:pt x="508" y="597"/>
                  </a:cubicBezTo>
                  <a:cubicBezTo>
                    <a:pt x="509" y="597"/>
                    <a:pt x="509" y="597"/>
                    <a:pt x="509" y="597"/>
                  </a:cubicBezTo>
                  <a:cubicBezTo>
                    <a:pt x="511" y="596"/>
                    <a:pt x="511" y="596"/>
                    <a:pt x="511" y="596"/>
                  </a:cubicBezTo>
                  <a:cubicBezTo>
                    <a:pt x="512" y="596"/>
                    <a:pt x="512" y="596"/>
                    <a:pt x="512" y="596"/>
                  </a:cubicBezTo>
                  <a:close/>
                  <a:moveTo>
                    <a:pt x="498" y="599"/>
                  </a:moveTo>
                  <a:cubicBezTo>
                    <a:pt x="500" y="598"/>
                    <a:pt x="501" y="602"/>
                    <a:pt x="498" y="602"/>
                  </a:cubicBezTo>
                  <a:cubicBezTo>
                    <a:pt x="498" y="602"/>
                    <a:pt x="498" y="602"/>
                    <a:pt x="498" y="602"/>
                  </a:cubicBezTo>
                  <a:cubicBezTo>
                    <a:pt x="495" y="603"/>
                    <a:pt x="495" y="603"/>
                    <a:pt x="495" y="603"/>
                  </a:cubicBezTo>
                  <a:cubicBezTo>
                    <a:pt x="495" y="603"/>
                    <a:pt x="495" y="603"/>
                    <a:pt x="495" y="603"/>
                  </a:cubicBezTo>
                  <a:cubicBezTo>
                    <a:pt x="492" y="603"/>
                    <a:pt x="492" y="600"/>
                    <a:pt x="494" y="599"/>
                  </a:cubicBezTo>
                  <a:cubicBezTo>
                    <a:pt x="495" y="599"/>
                    <a:pt x="495" y="599"/>
                    <a:pt x="495" y="599"/>
                  </a:cubicBezTo>
                  <a:cubicBezTo>
                    <a:pt x="497" y="599"/>
                    <a:pt x="497" y="599"/>
                    <a:pt x="497" y="599"/>
                  </a:cubicBezTo>
                  <a:cubicBezTo>
                    <a:pt x="498" y="599"/>
                    <a:pt x="498" y="599"/>
                    <a:pt x="498" y="599"/>
                  </a:cubicBezTo>
                  <a:close/>
                  <a:moveTo>
                    <a:pt x="483" y="601"/>
                  </a:moveTo>
                  <a:cubicBezTo>
                    <a:pt x="486" y="600"/>
                    <a:pt x="486" y="604"/>
                    <a:pt x="484" y="604"/>
                  </a:cubicBezTo>
                  <a:cubicBezTo>
                    <a:pt x="483" y="604"/>
                    <a:pt x="483" y="604"/>
                    <a:pt x="483" y="604"/>
                  </a:cubicBezTo>
                  <a:cubicBezTo>
                    <a:pt x="481" y="605"/>
                    <a:pt x="481" y="605"/>
                    <a:pt x="481" y="605"/>
                  </a:cubicBezTo>
                  <a:cubicBezTo>
                    <a:pt x="480" y="605"/>
                    <a:pt x="480" y="605"/>
                    <a:pt x="480" y="605"/>
                  </a:cubicBezTo>
                  <a:cubicBezTo>
                    <a:pt x="478" y="605"/>
                    <a:pt x="477" y="601"/>
                    <a:pt x="480" y="601"/>
                  </a:cubicBezTo>
                  <a:cubicBezTo>
                    <a:pt x="480" y="601"/>
                    <a:pt x="480" y="601"/>
                    <a:pt x="480" y="601"/>
                  </a:cubicBezTo>
                  <a:cubicBezTo>
                    <a:pt x="482" y="601"/>
                    <a:pt x="482" y="601"/>
                    <a:pt x="482" y="601"/>
                  </a:cubicBezTo>
                  <a:cubicBezTo>
                    <a:pt x="483" y="601"/>
                    <a:pt x="483" y="601"/>
                    <a:pt x="483" y="601"/>
                  </a:cubicBezTo>
                  <a:close/>
                  <a:moveTo>
                    <a:pt x="469" y="602"/>
                  </a:moveTo>
                  <a:cubicBezTo>
                    <a:pt x="471" y="602"/>
                    <a:pt x="471" y="606"/>
                    <a:pt x="469" y="606"/>
                  </a:cubicBezTo>
                  <a:cubicBezTo>
                    <a:pt x="468" y="606"/>
                    <a:pt x="468" y="606"/>
                    <a:pt x="468" y="606"/>
                  </a:cubicBezTo>
                  <a:cubicBezTo>
                    <a:pt x="466" y="606"/>
                    <a:pt x="466" y="606"/>
                    <a:pt x="466" y="606"/>
                  </a:cubicBezTo>
                  <a:cubicBezTo>
                    <a:pt x="465" y="606"/>
                    <a:pt x="465" y="606"/>
                    <a:pt x="465" y="606"/>
                  </a:cubicBezTo>
                  <a:cubicBezTo>
                    <a:pt x="463" y="606"/>
                    <a:pt x="463" y="602"/>
                    <a:pt x="465" y="602"/>
                  </a:cubicBezTo>
                  <a:cubicBezTo>
                    <a:pt x="466" y="602"/>
                    <a:pt x="466" y="602"/>
                    <a:pt x="466" y="602"/>
                  </a:cubicBezTo>
                  <a:cubicBezTo>
                    <a:pt x="468" y="602"/>
                    <a:pt x="468" y="602"/>
                    <a:pt x="468" y="602"/>
                  </a:cubicBezTo>
                  <a:cubicBezTo>
                    <a:pt x="469" y="602"/>
                    <a:pt x="469" y="602"/>
                    <a:pt x="469" y="602"/>
                  </a:cubicBezTo>
                  <a:close/>
                  <a:moveTo>
                    <a:pt x="454" y="603"/>
                  </a:moveTo>
                  <a:cubicBezTo>
                    <a:pt x="457" y="603"/>
                    <a:pt x="457" y="606"/>
                    <a:pt x="454" y="606"/>
                  </a:cubicBezTo>
                  <a:cubicBezTo>
                    <a:pt x="453" y="606"/>
                    <a:pt x="453" y="606"/>
                    <a:pt x="453" y="606"/>
                  </a:cubicBezTo>
                  <a:cubicBezTo>
                    <a:pt x="451" y="606"/>
                    <a:pt x="451" y="606"/>
                    <a:pt x="451" y="606"/>
                  </a:cubicBezTo>
                  <a:cubicBezTo>
                    <a:pt x="451" y="606"/>
                    <a:pt x="451" y="606"/>
                    <a:pt x="451" y="606"/>
                  </a:cubicBezTo>
                  <a:cubicBezTo>
                    <a:pt x="448" y="606"/>
                    <a:pt x="448" y="603"/>
                    <a:pt x="451" y="603"/>
                  </a:cubicBezTo>
                  <a:cubicBezTo>
                    <a:pt x="451" y="603"/>
                    <a:pt x="451" y="603"/>
                    <a:pt x="451" y="603"/>
                  </a:cubicBezTo>
                  <a:cubicBezTo>
                    <a:pt x="453" y="603"/>
                    <a:pt x="453" y="603"/>
                    <a:pt x="453" y="603"/>
                  </a:cubicBezTo>
                  <a:cubicBezTo>
                    <a:pt x="454" y="603"/>
                    <a:pt x="454" y="603"/>
                    <a:pt x="454" y="603"/>
                  </a:cubicBezTo>
                  <a:close/>
                  <a:moveTo>
                    <a:pt x="440" y="603"/>
                  </a:moveTo>
                  <a:cubicBezTo>
                    <a:pt x="442" y="603"/>
                    <a:pt x="442" y="606"/>
                    <a:pt x="440" y="606"/>
                  </a:cubicBezTo>
                  <a:cubicBezTo>
                    <a:pt x="439" y="606"/>
                    <a:pt x="439" y="606"/>
                    <a:pt x="439" y="606"/>
                  </a:cubicBezTo>
                  <a:cubicBezTo>
                    <a:pt x="436" y="606"/>
                    <a:pt x="436" y="606"/>
                    <a:pt x="436" y="606"/>
                  </a:cubicBezTo>
                  <a:cubicBezTo>
                    <a:pt x="436" y="606"/>
                    <a:pt x="436" y="606"/>
                    <a:pt x="436" y="606"/>
                  </a:cubicBezTo>
                  <a:cubicBezTo>
                    <a:pt x="434" y="606"/>
                    <a:pt x="434" y="603"/>
                    <a:pt x="436" y="603"/>
                  </a:cubicBezTo>
                  <a:cubicBezTo>
                    <a:pt x="437" y="603"/>
                    <a:pt x="437" y="603"/>
                    <a:pt x="437" y="603"/>
                  </a:cubicBezTo>
                  <a:cubicBezTo>
                    <a:pt x="439" y="603"/>
                    <a:pt x="439" y="603"/>
                    <a:pt x="439" y="603"/>
                  </a:cubicBezTo>
                  <a:cubicBezTo>
                    <a:pt x="440" y="603"/>
                    <a:pt x="440" y="603"/>
                    <a:pt x="440" y="603"/>
                  </a:cubicBezTo>
                  <a:close/>
                  <a:moveTo>
                    <a:pt x="425" y="602"/>
                  </a:moveTo>
                  <a:cubicBezTo>
                    <a:pt x="428" y="602"/>
                    <a:pt x="428" y="606"/>
                    <a:pt x="425" y="606"/>
                  </a:cubicBezTo>
                  <a:cubicBezTo>
                    <a:pt x="424" y="606"/>
                    <a:pt x="424" y="606"/>
                    <a:pt x="424" y="606"/>
                  </a:cubicBezTo>
                  <a:cubicBezTo>
                    <a:pt x="422" y="606"/>
                    <a:pt x="422" y="606"/>
                    <a:pt x="422" y="606"/>
                  </a:cubicBezTo>
                  <a:cubicBezTo>
                    <a:pt x="421" y="606"/>
                    <a:pt x="421" y="606"/>
                    <a:pt x="421" y="606"/>
                  </a:cubicBezTo>
                  <a:cubicBezTo>
                    <a:pt x="419" y="606"/>
                    <a:pt x="419" y="602"/>
                    <a:pt x="422" y="602"/>
                  </a:cubicBezTo>
                  <a:cubicBezTo>
                    <a:pt x="422" y="602"/>
                    <a:pt x="422" y="602"/>
                    <a:pt x="422" y="602"/>
                  </a:cubicBezTo>
                  <a:cubicBezTo>
                    <a:pt x="424" y="602"/>
                    <a:pt x="424" y="602"/>
                    <a:pt x="424" y="602"/>
                  </a:cubicBezTo>
                  <a:cubicBezTo>
                    <a:pt x="425" y="602"/>
                    <a:pt x="425" y="602"/>
                    <a:pt x="425" y="602"/>
                  </a:cubicBezTo>
                  <a:close/>
                  <a:moveTo>
                    <a:pt x="411" y="601"/>
                  </a:moveTo>
                  <a:cubicBezTo>
                    <a:pt x="413" y="602"/>
                    <a:pt x="413" y="605"/>
                    <a:pt x="410" y="605"/>
                  </a:cubicBezTo>
                  <a:cubicBezTo>
                    <a:pt x="409" y="605"/>
                    <a:pt x="409" y="605"/>
                    <a:pt x="409" y="605"/>
                  </a:cubicBezTo>
                  <a:cubicBezTo>
                    <a:pt x="407" y="605"/>
                    <a:pt x="407" y="605"/>
                    <a:pt x="407" y="605"/>
                  </a:cubicBezTo>
                  <a:cubicBezTo>
                    <a:pt x="407" y="605"/>
                    <a:pt x="407" y="605"/>
                    <a:pt x="407" y="605"/>
                  </a:cubicBezTo>
                  <a:cubicBezTo>
                    <a:pt x="404" y="604"/>
                    <a:pt x="405" y="601"/>
                    <a:pt x="407" y="601"/>
                  </a:cubicBezTo>
                  <a:cubicBezTo>
                    <a:pt x="407" y="601"/>
                    <a:pt x="407" y="601"/>
                    <a:pt x="407" y="601"/>
                  </a:cubicBezTo>
                  <a:cubicBezTo>
                    <a:pt x="409" y="601"/>
                    <a:pt x="409" y="601"/>
                    <a:pt x="409" y="601"/>
                  </a:cubicBezTo>
                  <a:cubicBezTo>
                    <a:pt x="411" y="601"/>
                    <a:pt x="411" y="601"/>
                    <a:pt x="411" y="601"/>
                  </a:cubicBezTo>
                  <a:close/>
                  <a:moveTo>
                    <a:pt x="396" y="600"/>
                  </a:moveTo>
                  <a:cubicBezTo>
                    <a:pt x="399" y="600"/>
                    <a:pt x="398" y="604"/>
                    <a:pt x="396" y="603"/>
                  </a:cubicBezTo>
                  <a:cubicBezTo>
                    <a:pt x="395" y="603"/>
                    <a:pt x="395" y="603"/>
                    <a:pt x="395" y="603"/>
                  </a:cubicBezTo>
                  <a:cubicBezTo>
                    <a:pt x="392" y="603"/>
                    <a:pt x="392" y="603"/>
                    <a:pt x="392" y="603"/>
                  </a:cubicBezTo>
                  <a:cubicBezTo>
                    <a:pt x="392" y="603"/>
                    <a:pt x="392" y="603"/>
                    <a:pt x="392" y="603"/>
                  </a:cubicBezTo>
                  <a:cubicBezTo>
                    <a:pt x="390" y="602"/>
                    <a:pt x="390" y="599"/>
                    <a:pt x="393" y="599"/>
                  </a:cubicBezTo>
                  <a:cubicBezTo>
                    <a:pt x="393" y="599"/>
                    <a:pt x="393" y="599"/>
                    <a:pt x="393" y="599"/>
                  </a:cubicBezTo>
                  <a:cubicBezTo>
                    <a:pt x="395" y="600"/>
                    <a:pt x="395" y="600"/>
                    <a:pt x="395" y="600"/>
                  </a:cubicBezTo>
                  <a:cubicBezTo>
                    <a:pt x="396" y="600"/>
                    <a:pt x="396" y="600"/>
                    <a:pt x="396" y="600"/>
                  </a:cubicBezTo>
                  <a:close/>
                  <a:moveTo>
                    <a:pt x="382" y="598"/>
                  </a:moveTo>
                  <a:cubicBezTo>
                    <a:pt x="384" y="598"/>
                    <a:pt x="384" y="602"/>
                    <a:pt x="381" y="601"/>
                  </a:cubicBezTo>
                  <a:cubicBezTo>
                    <a:pt x="380" y="601"/>
                    <a:pt x="380" y="601"/>
                    <a:pt x="380" y="601"/>
                  </a:cubicBezTo>
                  <a:cubicBezTo>
                    <a:pt x="378" y="601"/>
                    <a:pt x="378" y="601"/>
                    <a:pt x="378" y="601"/>
                  </a:cubicBezTo>
                  <a:cubicBezTo>
                    <a:pt x="378" y="601"/>
                    <a:pt x="378" y="601"/>
                    <a:pt x="378" y="601"/>
                  </a:cubicBezTo>
                  <a:cubicBezTo>
                    <a:pt x="375" y="600"/>
                    <a:pt x="376" y="597"/>
                    <a:pt x="378" y="597"/>
                  </a:cubicBezTo>
                  <a:cubicBezTo>
                    <a:pt x="379" y="597"/>
                    <a:pt x="379" y="597"/>
                    <a:pt x="379" y="597"/>
                  </a:cubicBezTo>
                  <a:cubicBezTo>
                    <a:pt x="381" y="597"/>
                    <a:pt x="381" y="597"/>
                    <a:pt x="381" y="597"/>
                  </a:cubicBezTo>
                  <a:cubicBezTo>
                    <a:pt x="382" y="598"/>
                    <a:pt x="382" y="598"/>
                    <a:pt x="382" y="598"/>
                  </a:cubicBezTo>
                  <a:close/>
                  <a:moveTo>
                    <a:pt x="368" y="595"/>
                  </a:moveTo>
                  <a:cubicBezTo>
                    <a:pt x="370" y="595"/>
                    <a:pt x="369" y="599"/>
                    <a:pt x="367" y="599"/>
                  </a:cubicBezTo>
                  <a:cubicBezTo>
                    <a:pt x="366" y="598"/>
                    <a:pt x="366" y="598"/>
                    <a:pt x="366" y="598"/>
                  </a:cubicBezTo>
                  <a:cubicBezTo>
                    <a:pt x="364" y="598"/>
                    <a:pt x="364" y="598"/>
                    <a:pt x="364" y="598"/>
                  </a:cubicBezTo>
                  <a:cubicBezTo>
                    <a:pt x="363" y="598"/>
                    <a:pt x="363" y="598"/>
                    <a:pt x="363" y="598"/>
                  </a:cubicBezTo>
                  <a:cubicBezTo>
                    <a:pt x="361" y="597"/>
                    <a:pt x="362" y="594"/>
                    <a:pt x="364" y="594"/>
                  </a:cubicBezTo>
                  <a:cubicBezTo>
                    <a:pt x="364" y="594"/>
                    <a:pt x="364" y="594"/>
                    <a:pt x="364" y="594"/>
                  </a:cubicBezTo>
                  <a:cubicBezTo>
                    <a:pt x="366" y="595"/>
                    <a:pt x="366" y="595"/>
                    <a:pt x="366" y="595"/>
                  </a:cubicBezTo>
                  <a:cubicBezTo>
                    <a:pt x="368" y="595"/>
                    <a:pt x="368" y="595"/>
                    <a:pt x="368" y="595"/>
                  </a:cubicBezTo>
                  <a:close/>
                  <a:moveTo>
                    <a:pt x="353" y="592"/>
                  </a:moveTo>
                  <a:cubicBezTo>
                    <a:pt x="356" y="593"/>
                    <a:pt x="355" y="596"/>
                    <a:pt x="353" y="595"/>
                  </a:cubicBezTo>
                  <a:cubicBezTo>
                    <a:pt x="352" y="595"/>
                    <a:pt x="352" y="595"/>
                    <a:pt x="352" y="595"/>
                  </a:cubicBezTo>
                  <a:cubicBezTo>
                    <a:pt x="350" y="595"/>
                    <a:pt x="350" y="595"/>
                    <a:pt x="350" y="595"/>
                  </a:cubicBezTo>
                  <a:cubicBezTo>
                    <a:pt x="349" y="595"/>
                    <a:pt x="349" y="595"/>
                    <a:pt x="349" y="595"/>
                  </a:cubicBezTo>
                  <a:cubicBezTo>
                    <a:pt x="347" y="594"/>
                    <a:pt x="348" y="590"/>
                    <a:pt x="350" y="591"/>
                  </a:cubicBezTo>
                  <a:cubicBezTo>
                    <a:pt x="350" y="591"/>
                    <a:pt x="350" y="591"/>
                    <a:pt x="350" y="591"/>
                  </a:cubicBezTo>
                  <a:cubicBezTo>
                    <a:pt x="352" y="592"/>
                    <a:pt x="352" y="592"/>
                    <a:pt x="352" y="592"/>
                  </a:cubicBezTo>
                  <a:cubicBezTo>
                    <a:pt x="353" y="592"/>
                    <a:pt x="353" y="592"/>
                    <a:pt x="353" y="592"/>
                  </a:cubicBezTo>
                  <a:close/>
                  <a:moveTo>
                    <a:pt x="339" y="588"/>
                  </a:moveTo>
                  <a:cubicBezTo>
                    <a:pt x="342" y="589"/>
                    <a:pt x="341" y="593"/>
                    <a:pt x="338" y="592"/>
                  </a:cubicBezTo>
                  <a:cubicBezTo>
                    <a:pt x="338" y="592"/>
                    <a:pt x="338" y="592"/>
                    <a:pt x="338" y="592"/>
                  </a:cubicBezTo>
                  <a:cubicBezTo>
                    <a:pt x="336" y="591"/>
                    <a:pt x="336" y="591"/>
                    <a:pt x="336" y="591"/>
                  </a:cubicBezTo>
                  <a:cubicBezTo>
                    <a:pt x="335" y="591"/>
                    <a:pt x="335" y="591"/>
                    <a:pt x="335" y="591"/>
                  </a:cubicBezTo>
                  <a:cubicBezTo>
                    <a:pt x="333" y="590"/>
                    <a:pt x="334" y="587"/>
                    <a:pt x="336" y="587"/>
                  </a:cubicBezTo>
                  <a:cubicBezTo>
                    <a:pt x="337" y="588"/>
                    <a:pt x="337" y="588"/>
                    <a:pt x="337" y="588"/>
                  </a:cubicBezTo>
                  <a:cubicBezTo>
                    <a:pt x="339" y="588"/>
                    <a:pt x="339" y="588"/>
                    <a:pt x="339" y="588"/>
                  </a:cubicBezTo>
                  <a:cubicBezTo>
                    <a:pt x="339" y="588"/>
                    <a:pt x="339" y="588"/>
                    <a:pt x="339" y="588"/>
                  </a:cubicBezTo>
                  <a:close/>
                  <a:moveTo>
                    <a:pt x="325" y="584"/>
                  </a:moveTo>
                  <a:cubicBezTo>
                    <a:pt x="328" y="585"/>
                    <a:pt x="327" y="589"/>
                    <a:pt x="324" y="588"/>
                  </a:cubicBezTo>
                  <a:cubicBezTo>
                    <a:pt x="324" y="588"/>
                    <a:pt x="324" y="588"/>
                    <a:pt x="324" y="588"/>
                  </a:cubicBezTo>
                  <a:cubicBezTo>
                    <a:pt x="322" y="587"/>
                    <a:pt x="322" y="587"/>
                    <a:pt x="322" y="587"/>
                  </a:cubicBezTo>
                  <a:cubicBezTo>
                    <a:pt x="321" y="587"/>
                    <a:pt x="321" y="587"/>
                    <a:pt x="321" y="587"/>
                  </a:cubicBezTo>
                  <a:cubicBezTo>
                    <a:pt x="319" y="586"/>
                    <a:pt x="320" y="582"/>
                    <a:pt x="322" y="583"/>
                  </a:cubicBezTo>
                  <a:cubicBezTo>
                    <a:pt x="323" y="584"/>
                    <a:pt x="323" y="584"/>
                    <a:pt x="323" y="584"/>
                  </a:cubicBezTo>
                  <a:cubicBezTo>
                    <a:pt x="325" y="584"/>
                    <a:pt x="325" y="584"/>
                    <a:pt x="325" y="584"/>
                  </a:cubicBezTo>
                  <a:cubicBezTo>
                    <a:pt x="325" y="584"/>
                    <a:pt x="325" y="584"/>
                    <a:pt x="325" y="584"/>
                  </a:cubicBezTo>
                  <a:close/>
                  <a:moveTo>
                    <a:pt x="312" y="580"/>
                  </a:moveTo>
                  <a:cubicBezTo>
                    <a:pt x="314" y="580"/>
                    <a:pt x="313" y="584"/>
                    <a:pt x="310" y="583"/>
                  </a:cubicBezTo>
                  <a:cubicBezTo>
                    <a:pt x="309" y="583"/>
                    <a:pt x="309" y="583"/>
                    <a:pt x="309" y="583"/>
                  </a:cubicBezTo>
                  <a:cubicBezTo>
                    <a:pt x="307" y="582"/>
                    <a:pt x="307" y="582"/>
                    <a:pt x="307" y="582"/>
                  </a:cubicBezTo>
                  <a:cubicBezTo>
                    <a:pt x="305" y="581"/>
                    <a:pt x="306" y="578"/>
                    <a:pt x="308" y="579"/>
                  </a:cubicBezTo>
                  <a:cubicBezTo>
                    <a:pt x="310" y="579"/>
                    <a:pt x="310" y="579"/>
                    <a:pt x="310" y="579"/>
                  </a:cubicBezTo>
                  <a:cubicBezTo>
                    <a:pt x="312" y="580"/>
                    <a:pt x="312" y="580"/>
                    <a:pt x="312" y="580"/>
                  </a:cubicBezTo>
                  <a:close/>
                  <a:moveTo>
                    <a:pt x="298" y="575"/>
                  </a:moveTo>
                  <a:cubicBezTo>
                    <a:pt x="300" y="575"/>
                    <a:pt x="299" y="579"/>
                    <a:pt x="297" y="578"/>
                  </a:cubicBezTo>
                  <a:cubicBezTo>
                    <a:pt x="296" y="578"/>
                    <a:pt x="296" y="578"/>
                    <a:pt x="296" y="578"/>
                  </a:cubicBezTo>
                  <a:cubicBezTo>
                    <a:pt x="294" y="577"/>
                    <a:pt x="294" y="577"/>
                    <a:pt x="294" y="577"/>
                  </a:cubicBezTo>
                  <a:cubicBezTo>
                    <a:pt x="293" y="577"/>
                    <a:pt x="293" y="577"/>
                    <a:pt x="293" y="577"/>
                  </a:cubicBezTo>
                  <a:cubicBezTo>
                    <a:pt x="291" y="576"/>
                    <a:pt x="292" y="573"/>
                    <a:pt x="295" y="573"/>
                  </a:cubicBezTo>
                  <a:cubicBezTo>
                    <a:pt x="295" y="573"/>
                    <a:pt x="295" y="573"/>
                    <a:pt x="295" y="573"/>
                  </a:cubicBezTo>
                  <a:cubicBezTo>
                    <a:pt x="297" y="574"/>
                    <a:pt x="297" y="574"/>
                    <a:pt x="297" y="574"/>
                  </a:cubicBezTo>
                  <a:cubicBezTo>
                    <a:pt x="298" y="575"/>
                    <a:pt x="298" y="575"/>
                    <a:pt x="298" y="575"/>
                  </a:cubicBezTo>
                  <a:close/>
                  <a:moveTo>
                    <a:pt x="285" y="569"/>
                  </a:moveTo>
                  <a:cubicBezTo>
                    <a:pt x="287" y="570"/>
                    <a:pt x="285" y="573"/>
                    <a:pt x="283" y="572"/>
                  </a:cubicBezTo>
                  <a:cubicBezTo>
                    <a:pt x="283" y="572"/>
                    <a:pt x="283" y="572"/>
                    <a:pt x="283" y="572"/>
                  </a:cubicBezTo>
                  <a:cubicBezTo>
                    <a:pt x="281" y="572"/>
                    <a:pt x="281" y="572"/>
                    <a:pt x="281" y="572"/>
                  </a:cubicBezTo>
                  <a:cubicBezTo>
                    <a:pt x="280" y="571"/>
                    <a:pt x="280" y="571"/>
                    <a:pt x="280" y="571"/>
                  </a:cubicBezTo>
                  <a:cubicBezTo>
                    <a:pt x="278" y="570"/>
                    <a:pt x="279" y="567"/>
                    <a:pt x="281" y="568"/>
                  </a:cubicBezTo>
                  <a:cubicBezTo>
                    <a:pt x="282" y="568"/>
                    <a:pt x="282" y="568"/>
                    <a:pt x="282" y="568"/>
                  </a:cubicBezTo>
                  <a:cubicBezTo>
                    <a:pt x="284" y="569"/>
                    <a:pt x="284" y="569"/>
                    <a:pt x="284" y="569"/>
                  </a:cubicBezTo>
                  <a:cubicBezTo>
                    <a:pt x="285" y="569"/>
                    <a:pt x="285" y="569"/>
                    <a:pt x="285" y="569"/>
                  </a:cubicBezTo>
                  <a:close/>
                  <a:moveTo>
                    <a:pt x="271" y="563"/>
                  </a:moveTo>
                  <a:cubicBezTo>
                    <a:pt x="274" y="564"/>
                    <a:pt x="272" y="567"/>
                    <a:pt x="270" y="566"/>
                  </a:cubicBezTo>
                  <a:cubicBezTo>
                    <a:pt x="269" y="566"/>
                    <a:pt x="269" y="566"/>
                    <a:pt x="269" y="566"/>
                  </a:cubicBezTo>
                  <a:cubicBezTo>
                    <a:pt x="267" y="565"/>
                    <a:pt x="267" y="565"/>
                    <a:pt x="267" y="565"/>
                  </a:cubicBezTo>
                  <a:cubicBezTo>
                    <a:pt x="267" y="565"/>
                    <a:pt x="267" y="565"/>
                    <a:pt x="267" y="565"/>
                  </a:cubicBezTo>
                  <a:cubicBezTo>
                    <a:pt x="264" y="564"/>
                    <a:pt x="266" y="560"/>
                    <a:pt x="268" y="561"/>
                  </a:cubicBezTo>
                  <a:cubicBezTo>
                    <a:pt x="269" y="562"/>
                    <a:pt x="269" y="562"/>
                    <a:pt x="269" y="562"/>
                  </a:cubicBezTo>
                  <a:cubicBezTo>
                    <a:pt x="270" y="563"/>
                    <a:pt x="270" y="563"/>
                    <a:pt x="270" y="563"/>
                  </a:cubicBezTo>
                  <a:cubicBezTo>
                    <a:pt x="271" y="563"/>
                    <a:pt x="271" y="563"/>
                    <a:pt x="271" y="563"/>
                  </a:cubicBezTo>
                  <a:close/>
                  <a:moveTo>
                    <a:pt x="258" y="557"/>
                  </a:moveTo>
                  <a:cubicBezTo>
                    <a:pt x="261" y="558"/>
                    <a:pt x="259" y="561"/>
                    <a:pt x="257" y="560"/>
                  </a:cubicBezTo>
                  <a:cubicBezTo>
                    <a:pt x="257" y="560"/>
                    <a:pt x="257" y="560"/>
                    <a:pt x="257" y="560"/>
                  </a:cubicBezTo>
                  <a:cubicBezTo>
                    <a:pt x="255" y="559"/>
                    <a:pt x="255" y="559"/>
                    <a:pt x="255" y="559"/>
                  </a:cubicBezTo>
                  <a:cubicBezTo>
                    <a:pt x="254" y="558"/>
                    <a:pt x="254" y="558"/>
                    <a:pt x="254" y="558"/>
                  </a:cubicBezTo>
                  <a:cubicBezTo>
                    <a:pt x="251" y="557"/>
                    <a:pt x="253" y="554"/>
                    <a:pt x="255" y="555"/>
                  </a:cubicBezTo>
                  <a:cubicBezTo>
                    <a:pt x="257" y="556"/>
                    <a:pt x="257" y="556"/>
                    <a:pt x="257" y="556"/>
                  </a:cubicBezTo>
                  <a:cubicBezTo>
                    <a:pt x="258" y="557"/>
                    <a:pt x="258" y="557"/>
                    <a:pt x="258" y="557"/>
                  </a:cubicBezTo>
                  <a:cubicBezTo>
                    <a:pt x="258" y="557"/>
                    <a:pt x="258" y="557"/>
                    <a:pt x="258" y="557"/>
                  </a:cubicBezTo>
                  <a:close/>
                  <a:moveTo>
                    <a:pt x="246" y="549"/>
                  </a:moveTo>
                  <a:cubicBezTo>
                    <a:pt x="248" y="550"/>
                    <a:pt x="246" y="554"/>
                    <a:pt x="244" y="553"/>
                  </a:cubicBezTo>
                  <a:cubicBezTo>
                    <a:pt x="244" y="552"/>
                    <a:pt x="244" y="552"/>
                    <a:pt x="244" y="552"/>
                  </a:cubicBezTo>
                  <a:cubicBezTo>
                    <a:pt x="242" y="551"/>
                    <a:pt x="242" y="551"/>
                    <a:pt x="242" y="551"/>
                  </a:cubicBezTo>
                  <a:cubicBezTo>
                    <a:pt x="241" y="551"/>
                    <a:pt x="241" y="551"/>
                    <a:pt x="241" y="551"/>
                  </a:cubicBezTo>
                  <a:cubicBezTo>
                    <a:pt x="239" y="550"/>
                    <a:pt x="240" y="547"/>
                    <a:pt x="243" y="548"/>
                  </a:cubicBezTo>
                  <a:cubicBezTo>
                    <a:pt x="244" y="548"/>
                    <a:pt x="244" y="548"/>
                    <a:pt x="244" y="548"/>
                  </a:cubicBezTo>
                  <a:cubicBezTo>
                    <a:pt x="245" y="549"/>
                    <a:pt x="245" y="549"/>
                    <a:pt x="245" y="549"/>
                  </a:cubicBezTo>
                  <a:cubicBezTo>
                    <a:pt x="246" y="549"/>
                    <a:pt x="246" y="549"/>
                    <a:pt x="246" y="549"/>
                  </a:cubicBezTo>
                  <a:close/>
                  <a:moveTo>
                    <a:pt x="233" y="542"/>
                  </a:moveTo>
                  <a:cubicBezTo>
                    <a:pt x="235" y="543"/>
                    <a:pt x="234" y="546"/>
                    <a:pt x="231" y="545"/>
                  </a:cubicBezTo>
                  <a:cubicBezTo>
                    <a:pt x="231" y="545"/>
                    <a:pt x="231" y="545"/>
                    <a:pt x="231" y="545"/>
                  </a:cubicBezTo>
                  <a:cubicBezTo>
                    <a:pt x="229" y="544"/>
                    <a:pt x="229" y="544"/>
                    <a:pt x="229" y="544"/>
                  </a:cubicBezTo>
                  <a:cubicBezTo>
                    <a:pt x="228" y="543"/>
                    <a:pt x="228" y="543"/>
                    <a:pt x="228" y="543"/>
                  </a:cubicBezTo>
                  <a:cubicBezTo>
                    <a:pt x="226" y="541"/>
                    <a:pt x="229" y="539"/>
                    <a:pt x="230" y="540"/>
                  </a:cubicBezTo>
                  <a:cubicBezTo>
                    <a:pt x="231" y="541"/>
                    <a:pt x="231" y="541"/>
                    <a:pt x="231" y="541"/>
                  </a:cubicBezTo>
                  <a:cubicBezTo>
                    <a:pt x="233" y="542"/>
                    <a:pt x="233" y="542"/>
                    <a:pt x="233" y="542"/>
                  </a:cubicBezTo>
                  <a:cubicBezTo>
                    <a:pt x="233" y="542"/>
                    <a:pt x="233" y="542"/>
                    <a:pt x="233" y="542"/>
                  </a:cubicBezTo>
                  <a:close/>
                  <a:moveTo>
                    <a:pt x="221" y="534"/>
                  </a:moveTo>
                  <a:cubicBezTo>
                    <a:pt x="223" y="535"/>
                    <a:pt x="221" y="538"/>
                    <a:pt x="219" y="537"/>
                  </a:cubicBezTo>
                  <a:cubicBezTo>
                    <a:pt x="219" y="537"/>
                    <a:pt x="219" y="537"/>
                    <a:pt x="219" y="537"/>
                  </a:cubicBezTo>
                  <a:cubicBezTo>
                    <a:pt x="218" y="535"/>
                    <a:pt x="218" y="535"/>
                    <a:pt x="218" y="535"/>
                  </a:cubicBezTo>
                  <a:cubicBezTo>
                    <a:pt x="216" y="535"/>
                    <a:pt x="216" y="535"/>
                    <a:pt x="216" y="535"/>
                  </a:cubicBezTo>
                  <a:cubicBezTo>
                    <a:pt x="214" y="533"/>
                    <a:pt x="217" y="530"/>
                    <a:pt x="218" y="532"/>
                  </a:cubicBezTo>
                  <a:cubicBezTo>
                    <a:pt x="220" y="533"/>
                    <a:pt x="220" y="533"/>
                    <a:pt x="220" y="533"/>
                  </a:cubicBezTo>
                  <a:cubicBezTo>
                    <a:pt x="221" y="534"/>
                    <a:pt x="221" y="534"/>
                    <a:pt x="221" y="534"/>
                  </a:cubicBezTo>
                  <a:cubicBezTo>
                    <a:pt x="221" y="534"/>
                    <a:pt x="221" y="534"/>
                    <a:pt x="221" y="534"/>
                  </a:cubicBezTo>
                  <a:close/>
                  <a:moveTo>
                    <a:pt x="210" y="525"/>
                  </a:moveTo>
                  <a:cubicBezTo>
                    <a:pt x="212" y="527"/>
                    <a:pt x="209" y="529"/>
                    <a:pt x="208" y="528"/>
                  </a:cubicBezTo>
                  <a:cubicBezTo>
                    <a:pt x="206" y="527"/>
                    <a:pt x="206" y="527"/>
                    <a:pt x="206" y="527"/>
                  </a:cubicBezTo>
                  <a:cubicBezTo>
                    <a:pt x="205" y="526"/>
                    <a:pt x="205" y="526"/>
                    <a:pt x="205" y="526"/>
                  </a:cubicBezTo>
                  <a:cubicBezTo>
                    <a:pt x="205" y="526"/>
                    <a:pt x="205" y="526"/>
                    <a:pt x="205" y="526"/>
                  </a:cubicBezTo>
                  <a:cubicBezTo>
                    <a:pt x="203" y="524"/>
                    <a:pt x="205" y="521"/>
                    <a:pt x="207" y="523"/>
                  </a:cubicBezTo>
                  <a:cubicBezTo>
                    <a:pt x="207" y="523"/>
                    <a:pt x="207" y="523"/>
                    <a:pt x="207" y="523"/>
                  </a:cubicBezTo>
                  <a:cubicBezTo>
                    <a:pt x="209" y="524"/>
                    <a:pt x="209" y="524"/>
                    <a:pt x="209" y="524"/>
                  </a:cubicBezTo>
                  <a:cubicBezTo>
                    <a:pt x="210" y="525"/>
                    <a:pt x="210" y="525"/>
                    <a:pt x="210" y="525"/>
                  </a:cubicBezTo>
                  <a:close/>
                  <a:moveTo>
                    <a:pt x="199" y="516"/>
                  </a:moveTo>
                  <a:cubicBezTo>
                    <a:pt x="201" y="517"/>
                    <a:pt x="198" y="520"/>
                    <a:pt x="196" y="518"/>
                  </a:cubicBezTo>
                  <a:cubicBezTo>
                    <a:pt x="196" y="518"/>
                    <a:pt x="196" y="518"/>
                    <a:pt x="196" y="518"/>
                  </a:cubicBezTo>
                  <a:cubicBezTo>
                    <a:pt x="195" y="517"/>
                    <a:pt x="195" y="517"/>
                    <a:pt x="195" y="517"/>
                  </a:cubicBezTo>
                  <a:cubicBezTo>
                    <a:pt x="194" y="516"/>
                    <a:pt x="194" y="516"/>
                    <a:pt x="194" y="516"/>
                  </a:cubicBezTo>
                  <a:cubicBezTo>
                    <a:pt x="192" y="515"/>
                    <a:pt x="194" y="512"/>
                    <a:pt x="196" y="513"/>
                  </a:cubicBezTo>
                  <a:cubicBezTo>
                    <a:pt x="197" y="514"/>
                    <a:pt x="197" y="514"/>
                    <a:pt x="197" y="514"/>
                  </a:cubicBezTo>
                  <a:cubicBezTo>
                    <a:pt x="198" y="515"/>
                    <a:pt x="198" y="515"/>
                    <a:pt x="198" y="515"/>
                  </a:cubicBezTo>
                  <a:cubicBezTo>
                    <a:pt x="199" y="516"/>
                    <a:pt x="199" y="516"/>
                    <a:pt x="199" y="516"/>
                  </a:cubicBezTo>
                  <a:close/>
                  <a:moveTo>
                    <a:pt x="188" y="506"/>
                  </a:moveTo>
                  <a:cubicBezTo>
                    <a:pt x="190" y="507"/>
                    <a:pt x="187" y="510"/>
                    <a:pt x="186" y="508"/>
                  </a:cubicBezTo>
                  <a:cubicBezTo>
                    <a:pt x="185" y="508"/>
                    <a:pt x="185" y="508"/>
                    <a:pt x="185" y="508"/>
                  </a:cubicBezTo>
                  <a:cubicBezTo>
                    <a:pt x="184" y="507"/>
                    <a:pt x="184" y="507"/>
                    <a:pt x="184" y="507"/>
                  </a:cubicBezTo>
                  <a:cubicBezTo>
                    <a:pt x="183" y="506"/>
                    <a:pt x="183" y="506"/>
                    <a:pt x="183" y="506"/>
                  </a:cubicBezTo>
                  <a:cubicBezTo>
                    <a:pt x="182" y="504"/>
                    <a:pt x="184" y="501"/>
                    <a:pt x="186" y="503"/>
                  </a:cubicBezTo>
                  <a:cubicBezTo>
                    <a:pt x="187" y="504"/>
                    <a:pt x="187" y="504"/>
                    <a:pt x="187" y="504"/>
                  </a:cubicBezTo>
                  <a:cubicBezTo>
                    <a:pt x="188" y="505"/>
                    <a:pt x="188" y="505"/>
                    <a:pt x="188" y="505"/>
                  </a:cubicBezTo>
                  <a:cubicBezTo>
                    <a:pt x="188" y="506"/>
                    <a:pt x="188" y="506"/>
                    <a:pt x="188" y="506"/>
                  </a:cubicBezTo>
                  <a:close/>
                  <a:moveTo>
                    <a:pt x="178" y="495"/>
                  </a:moveTo>
                  <a:cubicBezTo>
                    <a:pt x="180" y="497"/>
                    <a:pt x="177" y="499"/>
                    <a:pt x="176" y="498"/>
                  </a:cubicBezTo>
                  <a:cubicBezTo>
                    <a:pt x="175" y="497"/>
                    <a:pt x="175" y="497"/>
                    <a:pt x="175" y="497"/>
                  </a:cubicBezTo>
                  <a:cubicBezTo>
                    <a:pt x="174" y="496"/>
                    <a:pt x="174" y="496"/>
                    <a:pt x="174" y="496"/>
                  </a:cubicBezTo>
                  <a:cubicBezTo>
                    <a:pt x="173" y="495"/>
                    <a:pt x="173" y="495"/>
                    <a:pt x="173" y="495"/>
                  </a:cubicBezTo>
                  <a:cubicBezTo>
                    <a:pt x="173" y="495"/>
                    <a:pt x="173" y="495"/>
                    <a:pt x="173" y="495"/>
                  </a:cubicBezTo>
                  <a:cubicBezTo>
                    <a:pt x="172" y="493"/>
                    <a:pt x="175" y="491"/>
                    <a:pt x="176" y="492"/>
                  </a:cubicBezTo>
                  <a:cubicBezTo>
                    <a:pt x="176" y="492"/>
                    <a:pt x="176" y="492"/>
                    <a:pt x="176" y="492"/>
                  </a:cubicBezTo>
                  <a:cubicBezTo>
                    <a:pt x="177" y="494"/>
                    <a:pt x="177" y="494"/>
                    <a:pt x="177" y="494"/>
                  </a:cubicBezTo>
                  <a:cubicBezTo>
                    <a:pt x="178" y="495"/>
                    <a:pt x="178" y="495"/>
                    <a:pt x="178" y="495"/>
                  </a:cubicBezTo>
                  <a:cubicBezTo>
                    <a:pt x="178" y="495"/>
                    <a:pt x="178" y="495"/>
                    <a:pt x="178" y="495"/>
                  </a:cubicBezTo>
                  <a:close/>
                  <a:moveTo>
                    <a:pt x="169" y="484"/>
                  </a:moveTo>
                  <a:cubicBezTo>
                    <a:pt x="171" y="486"/>
                    <a:pt x="168" y="488"/>
                    <a:pt x="167" y="486"/>
                  </a:cubicBezTo>
                  <a:cubicBezTo>
                    <a:pt x="166" y="485"/>
                    <a:pt x="166" y="485"/>
                    <a:pt x="166" y="485"/>
                  </a:cubicBezTo>
                  <a:cubicBezTo>
                    <a:pt x="165" y="484"/>
                    <a:pt x="165" y="484"/>
                    <a:pt x="165" y="484"/>
                  </a:cubicBezTo>
                  <a:cubicBezTo>
                    <a:pt x="164" y="483"/>
                    <a:pt x="164" y="483"/>
                    <a:pt x="164" y="483"/>
                  </a:cubicBezTo>
                  <a:cubicBezTo>
                    <a:pt x="163" y="481"/>
                    <a:pt x="166" y="479"/>
                    <a:pt x="167" y="481"/>
                  </a:cubicBezTo>
                  <a:cubicBezTo>
                    <a:pt x="168" y="482"/>
                    <a:pt x="168" y="482"/>
                    <a:pt x="168" y="482"/>
                  </a:cubicBezTo>
                  <a:cubicBezTo>
                    <a:pt x="169" y="483"/>
                    <a:pt x="169" y="483"/>
                    <a:pt x="169" y="483"/>
                  </a:cubicBezTo>
                  <a:cubicBezTo>
                    <a:pt x="169" y="484"/>
                    <a:pt x="169" y="484"/>
                    <a:pt x="169" y="484"/>
                  </a:cubicBezTo>
                  <a:close/>
                  <a:moveTo>
                    <a:pt x="162" y="472"/>
                  </a:moveTo>
                  <a:cubicBezTo>
                    <a:pt x="163" y="474"/>
                    <a:pt x="159" y="476"/>
                    <a:pt x="158" y="474"/>
                  </a:cubicBezTo>
                  <a:cubicBezTo>
                    <a:pt x="158" y="473"/>
                    <a:pt x="158" y="473"/>
                    <a:pt x="158" y="473"/>
                  </a:cubicBezTo>
                  <a:cubicBezTo>
                    <a:pt x="157" y="471"/>
                    <a:pt x="157" y="471"/>
                    <a:pt x="157" y="471"/>
                  </a:cubicBezTo>
                  <a:cubicBezTo>
                    <a:pt x="157" y="470"/>
                    <a:pt x="157" y="470"/>
                    <a:pt x="157" y="470"/>
                  </a:cubicBezTo>
                  <a:cubicBezTo>
                    <a:pt x="155" y="468"/>
                    <a:pt x="159" y="467"/>
                    <a:pt x="160" y="469"/>
                  </a:cubicBezTo>
                  <a:cubicBezTo>
                    <a:pt x="160" y="470"/>
                    <a:pt x="160" y="470"/>
                    <a:pt x="160" y="470"/>
                  </a:cubicBezTo>
                  <a:cubicBezTo>
                    <a:pt x="161" y="471"/>
                    <a:pt x="161" y="471"/>
                    <a:pt x="161" y="471"/>
                  </a:cubicBezTo>
                  <a:cubicBezTo>
                    <a:pt x="162" y="472"/>
                    <a:pt x="162" y="472"/>
                    <a:pt x="162" y="472"/>
                  </a:cubicBezTo>
                  <a:close/>
                  <a:moveTo>
                    <a:pt x="155" y="459"/>
                  </a:moveTo>
                  <a:cubicBezTo>
                    <a:pt x="156" y="461"/>
                    <a:pt x="153" y="463"/>
                    <a:pt x="152" y="461"/>
                  </a:cubicBezTo>
                  <a:cubicBezTo>
                    <a:pt x="151" y="460"/>
                    <a:pt x="151" y="460"/>
                    <a:pt x="151" y="460"/>
                  </a:cubicBezTo>
                  <a:cubicBezTo>
                    <a:pt x="151" y="459"/>
                    <a:pt x="151" y="459"/>
                    <a:pt x="151" y="459"/>
                  </a:cubicBezTo>
                  <a:cubicBezTo>
                    <a:pt x="150" y="457"/>
                    <a:pt x="150" y="457"/>
                    <a:pt x="150" y="457"/>
                  </a:cubicBezTo>
                  <a:cubicBezTo>
                    <a:pt x="150" y="457"/>
                    <a:pt x="150" y="457"/>
                    <a:pt x="150" y="457"/>
                  </a:cubicBezTo>
                  <a:cubicBezTo>
                    <a:pt x="149" y="455"/>
                    <a:pt x="153" y="454"/>
                    <a:pt x="153" y="456"/>
                  </a:cubicBezTo>
                  <a:cubicBezTo>
                    <a:pt x="153" y="456"/>
                    <a:pt x="153" y="456"/>
                    <a:pt x="153" y="456"/>
                  </a:cubicBezTo>
                  <a:cubicBezTo>
                    <a:pt x="154" y="457"/>
                    <a:pt x="154" y="457"/>
                    <a:pt x="154" y="457"/>
                  </a:cubicBezTo>
                  <a:cubicBezTo>
                    <a:pt x="155" y="458"/>
                    <a:pt x="155" y="458"/>
                    <a:pt x="155" y="458"/>
                  </a:cubicBezTo>
                  <a:cubicBezTo>
                    <a:pt x="155" y="459"/>
                    <a:pt x="155" y="459"/>
                    <a:pt x="155" y="459"/>
                  </a:cubicBezTo>
                  <a:close/>
                  <a:moveTo>
                    <a:pt x="150" y="446"/>
                  </a:moveTo>
                  <a:cubicBezTo>
                    <a:pt x="150" y="448"/>
                    <a:pt x="147" y="449"/>
                    <a:pt x="146" y="447"/>
                  </a:cubicBezTo>
                  <a:cubicBezTo>
                    <a:pt x="146" y="446"/>
                    <a:pt x="146" y="446"/>
                    <a:pt x="146" y="446"/>
                  </a:cubicBezTo>
                  <a:cubicBezTo>
                    <a:pt x="146" y="444"/>
                    <a:pt x="146" y="444"/>
                    <a:pt x="146" y="444"/>
                  </a:cubicBezTo>
                  <a:cubicBezTo>
                    <a:pt x="145" y="443"/>
                    <a:pt x="145" y="443"/>
                    <a:pt x="145" y="443"/>
                  </a:cubicBezTo>
                  <a:cubicBezTo>
                    <a:pt x="145" y="441"/>
                    <a:pt x="148" y="440"/>
                    <a:pt x="149" y="442"/>
                  </a:cubicBezTo>
                  <a:cubicBezTo>
                    <a:pt x="149" y="443"/>
                    <a:pt x="149" y="443"/>
                    <a:pt x="149" y="443"/>
                  </a:cubicBezTo>
                  <a:cubicBezTo>
                    <a:pt x="149" y="445"/>
                    <a:pt x="149" y="445"/>
                    <a:pt x="149" y="445"/>
                  </a:cubicBezTo>
                  <a:cubicBezTo>
                    <a:pt x="150" y="446"/>
                    <a:pt x="150" y="446"/>
                    <a:pt x="150" y="446"/>
                  </a:cubicBezTo>
                  <a:close/>
                </a:path>
              </a:pathLst>
            </a:custGeom>
            <a:solidFill>
              <a:srgbClr val="EA9B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3489325" y="3204210"/>
            <a:ext cx="5372735" cy="429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>
              <a:defRPr/>
            </a:pPr>
            <a:r>
              <a:rPr lang="zh-CN" alt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海洋主题婚礼</a:t>
            </a:r>
            <a:r>
              <a:rPr lang="en-US" altLang="zh-CN" sz="2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模板</a:t>
            </a:r>
            <a:endParaRPr lang="en-US" altLang="zh-CN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3476854" y="3149600"/>
            <a:ext cx="5257800" cy="0"/>
          </a:xfrm>
          <a:prstGeom prst="line">
            <a:avLst/>
          </a:prstGeom>
          <a:ln>
            <a:solidFill>
              <a:srgbClr val="F94A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4131454" y="3895775"/>
            <a:ext cx="1706880" cy="398780"/>
          </a:xfrm>
          <a:prstGeom prst="rect">
            <a:avLst/>
          </a:prstGeom>
          <a:solidFill>
            <a:srgbClr val="EA9B83"/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项目人：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Feio</a:t>
            </a: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6291285" y="3895775"/>
            <a:ext cx="1614546" cy="400110"/>
          </a:xfrm>
          <a:prstGeom prst="rect">
            <a:avLst/>
          </a:prstGeom>
          <a:solidFill>
            <a:srgbClr val="EA9B83"/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时间：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XXXX</a:t>
            </a:r>
          </a:p>
        </p:txBody>
      </p:sp>
      <p:pic>
        <p:nvPicPr>
          <p:cNvPr id="2" name="图片 1" descr="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5185" y="4448175"/>
            <a:ext cx="2385695" cy="2804160"/>
          </a:xfrm>
          <a:prstGeom prst="rect">
            <a:avLst/>
          </a:prstGeom>
        </p:spPr>
      </p:pic>
      <p:pic>
        <p:nvPicPr>
          <p:cNvPr id="3" name="图片 2" descr="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" y="227330"/>
            <a:ext cx="2463165" cy="6881495"/>
          </a:xfrm>
          <a:prstGeom prst="rect">
            <a:avLst/>
          </a:prstGeom>
        </p:spPr>
      </p:pic>
      <p:pic>
        <p:nvPicPr>
          <p:cNvPr id="4" name="图片 3" descr="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97720" y="153035"/>
            <a:ext cx="2513330" cy="5977255"/>
          </a:xfrm>
          <a:prstGeom prst="rect">
            <a:avLst/>
          </a:prstGeom>
        </p:spPr>
      </p:pic>
      <p:pic>
        <p:nvPicPr>
          <p:cNvPr id="5" name="Plastic - You &amp; I">
            <a:hlinkClick r:id="" action="ppaction://media"/>
            <a:extLst>
              <a:ext uri="{FF2B5EF4-FFF2-40B4-BE49-F238E27FC236}">
                <a16:creationId xmlns:a16="http://schemas.microsoft.com/office/drawing/2014/main" xmlns="" id="{D3B5A024-EEF4-4476-8B05-FBEFE38503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609600" y="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89"/>
    </mc:Choice>
    <mc:Fallback xmlns="">
      <p:transition spd="slow" advTm="67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6" grpId="0"/>
      <p:bldP spid="18" grpId="0" animBg="1"/>
      <p:bldP spid="19" grpId="0" bldLvl="0" animBg="1"/>
    </p:bldLst>
  </p:timing>
  <p:extLst mod="1">
    <p:ext uri="{E180D4A7-C9FB-4DFB-919C-405C955672EB}">
      <p14:showEvtLst xmlns:p14="http://schemas.microsoft.com/office/powerpoint/2010/main">
        <p14:playEvt time="163" objId="5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6709"/>
          <p:cNvSpPr/>
          <p:nvPr/>
        </p:nvSpPr>
        <p:spPr>
          <a:xfrm>
            <a:off x="6155055" y="2117725"/>
            <a:ext cx="6075680" cy="2386965"/>
          </a:xfrm>
          <a:prstGeom prst="rect">
            <a:avLst/>
          </a:prstGeom>
          <a:solidFill>
            <a:srgbClr val="EA9B83"/>
          </a:solidFill>
          <a:ln w="381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>
            <a:lvl1pPr algn="ctr">
              <a:defRPr sz="3000">
                <a:solidFill>
                  <a:srgbClr val="F6F6F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endParaRPr 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 descr="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980000">
            <a:off x="11083925" y="40005"/>
            <a:ext cx="2513330" cy="5977255"/>
          </a:xfrm>
          <a:prstGeom prst="rect">
            <a:avLst/>
          </a:prstGeom>
        </p:spPr>
      </p:pic>
      <p:pic>
        <p:nvPicPr>
          <p:cNvPr id="3" name="图片 2" descr="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" y="4554855"/>
            <a:ext cx="2463165" cy="6881495"/>
          </a:xfrm>
          <a:prstGeom prst="rect">
            <a:avLst/>
          </a:prstGeom>
        </p:spPr>
      </p:pic>
      <p:pic>
        <p:nvPicPr>
          <p:cNvPr id="5" name="Macbook_Pro.png"/>
          <p:cNvPicPr/>
          <p:nvPr/>
        </p:nvPicPr>
        <p:blipFill>
          <a:blip r:embed="rId7"/>
          <a:stretch>
            <a:fillRect/>
          </a:stretch>
        </p:blipFill>
        <p:spPr>
          <a:xfrm>
            <a:off x="1761662" y="1973968"/>
            <a:ext cx="5016887" cy="2892297"/>
          </a:xfrm>
          <a:prstGeom prst="rect">
            <a:avLst/>
          </a:prstGeom>
          <a:ln w="12700">
            <a:miter lim="400000"/>
            <a:headEnd/>
            <a:tailEnd/>
          </a:ln>
          <a:effectLst>
            <a:outerShdw blurRad="1651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hape 6709"/>
          <p:cNvSpPr/>
          <p:nvPr/>
        </p:nvSpPr>
        <p:spPr>
          <a:xfrm>
            <a:off x="2374235" y="2117459"/>
            <a:ext cx="3791739" cy="2387056"/>
          </a:xfrm>
          <a:prstGeom prst="rect">
            <a:avLst/>
          </a:prstGeom>
          <a:blipFill dpi="0" rotWithShape="1">
            <a:blip r:embed="rId8"/>
            <a:srcRect/>
            <a:stretch>
              <a:fillRect t="-8000" r="-4000"/>
            </a:stretch>
          </a:blip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>
            <a:lvl1pPr algn="ctr">
              <a:defRPr sz="3000">
                <a:solidFill>
                  <a:srgbClr val="F6F6F6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endParaRPr sz="2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778625" y="2821305"/>
            <a:ext cx="3681095" cy="1555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新郎：王勇    新娘：赵奕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“奕生•勇远”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——“Life•Forever”——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主题解释：取新郎新娘名字中各一个字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主题：“谐音“一生•永远”。</a:t>
            </a:r>
          </a:p>
        </p:txBody>
      </p:sp>
      <p:sp>
        <p:nvSpPr>
          <p:cNvPr id="8" name="矩形 7"/>
          <p:cNvSpPr/>
          <p:nvPr/>
        </p:nvSpPr>
        <p:spPr>
          <a:xfrm>
            <a:off x="6778515" y="2342849"/>
            <a:ext cx="4656611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婚礼主题</a:t>
            </a:r>
          </a:p>
        </p:txBody>
      </p:sp>
      <p:sp>
        <p:nvSpPr>
          <p:cNvPr id="11" name="矩形 10"/>
          <p:cNvSpPr/>
          <p:nvPr/>
        </p:nvSpPr>
        <p:spPr>
          <a:xfrm>
            <a:off x="2063750" y="4972685"/>
            <a:ext cx="9371330" cy="791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单击此处编辑您要的内容，建议您在展示时采用微软雅黑字体，本模版所有图形线条及其相应素材均可自由编辑、改色、替换。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73624" y="279016"/>
            <a:ext cx="670025" cy="668418"/>
            <a:chOff x="5824537" y="-1309600"/>
            <a:chExt cx="661988" cy="660400"/>
          </a:xfrm>
        </p:grpSpPr>
        <p:sp>
          <p:nvSpPr>
            <p:cNvPr id="34" name="Oval 5"/>
            <p:cNvSpPr>
              <a:spLocks noChangeArrowheads="1"/>
            </p:cNvSpPr>
            <p:nvPr/>
          </p:nvSpPr>
          <p:spPr bwMode="auto">
            <a:xfrm>
              <a:off x="5824537" y="-1309600"/>
              <a:ext cx="661988" cy="660400"/>
            </a:xfrm>
            <a:prstGeom prst="ellipse">
              <a:avLst/>
            </a:prstGeom>
            <a:solidFill>
              <a:srgbClr val="F94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Oval 6"/>
            <p:cNvSpPr>
              <a:spLocks noChangeArrowheads="1"/>
            </p:cNvSpPr>
            <p:nvPr/>
          </p:nvSpPr>
          <p:spPr bwMode="auto">
            <a:xfrm>
              <a:off x="5870575" y="-1265150"/>
              <a:ext cx="571500" cy="571500"/>
            </a:xfrm>
            <a:prstGeom prst="ellipse">
              <a:avLst/>
            </a:prstGeom>
            <a:solidFill>
              <a:srgbClr val="F94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7"/>
            <p:cNvSpPr/>
            <p:nvPr/>
          </p:nvSpPr>
          <p:spPr bwMode="auto">
            <a:xfrm>
              <a:off x="5862637" y="-1271500"/>
              <a:ext cx="587375" cy="585788"/>
            </a:xfrm>
            <a:custGeom>
              <a:avLst/>
              <a:gdLst>
                <a:gd name="T0" fmla="*/ 154 w 156"/>
                <a:gd name="T1" fmla="*/ 78 h 156"/>
                <a:gd name="T2" fmla="*/ 152 w 156"/>
                <a:gd name="T3" fmla="*/ 78 h 156"/>
                <a:gd name="T4" fmla="*/ 131 w 156"/>
                <a:gd name="T5" fmla="*/ 130 h 156"/>
                <a:gd name="T6" fmla="*/ 78 w 156"/>
                <a:gd name="T7" fmla="*/ 152 h 156"/>
                <a:gd name="T8" fmla="*/ 26 w 156"/>
                <a:gd name="T9" fmla="*/ 130 h 156"/>
                <a:gd name="T10" fmla="*/ 4 w 156"/>
                <a:gd name="T11" fmla="*/ 78 h 156"/>
                <a:gd name="T12" fmla="*/ 26 w 156"/>
                <a:gd name="T13" fmla="*/ 25 h 156"/>
                <a:gd name="T14" fmla="*/ 78 w 156"/>
                <a:gd name="T15" fmla="*/ 4 h 156"/>
                <a:gd name="T16" fmla="*/ 131 w 156"/>
                <a:gd name="T17" fmla="*/ 25 h 156"/>
                <a:gd name="T18" fmla="*/ 152 w 156"/>
                <a:gd name="T19" fmla="*/ 78 h 156"/>
                <a:gd name="T20" fmla="*/ 154 w 156"/>
                <a:gd name="T21" fmla="*/ 78 h 156"/>
                <a:gd name="T22" fmla="*/ 156 w 156"/>
                <a:gd name="T23" fmla="*/ 78 h 156"/>
                <a:gd name="T24" fmla="*/ 78 w 156"/>
                <a:gd name="T25" fmla="*/ 0 h 156"/>
                <a:gd name="T26" fmla="*/ 0 w 156"/>
                <a:gd name="T27" fmla="*/ 78 h 156"/>
                <a:gd name="T28" fmla="*/ 78 w 156"/>
                <a:gd name="T29" fmla="*/ 156 h 156"/>
                <a:gd name="T30" fmla="*/ 156 w 156"/>
                <a:gd name="T31" fmla="*/ 78 h 156"/>
                <a:gd name="T32" fmla="*/ 154 w 156"/>
                <a:gd name="T33" fmla="*/ 7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6">
                  <a:moveTo>
                    <a:pt x="154" y="78"/>
                  </a:moveTo>
                  <a:cubicBezTo>
                    <a:pt x="152" y="78"/>
                    <a:pt x="152" y="78"/>
                    <a:pt x="152" y="78"/>
                  </a:cubicBezTo>
                  <a:cubicBezTo>
                    <a:pt x="152" y="98"/>
                    <a:pt x="144" y="117"/>
                    <a:pt x="131" y="130"/>
                  </a:cubicBezTo>
                  <a:cubicBezTo>
                    <a:pt x="117" y="144"/>
                    <a:pt x="99" y="152"/>
                    <a:pt x="78" y="152"/>
                  </a:cubicBezTo>
                  <a:cubicBezTo>
                    <a:pt x="58" y="152"/>
                    <a:pt x="39" y="144"/>
                    <a:pt x="26" y="130"/>
                  </a:cubicBezTo>
                  <a:cubicBezTo>
                    <a:pt x="13" y="117"/>
                    <a:pt x="4" y="98"/>
                    <a:pt x="4" y="78"/>
                  </a:cubicBezTo>
                  <a:cubicBezTo>
                    <a:pt x="4" y="57"/>
                    <a:pt x="13" y="39"/>
                    <a:pt x="26" y="25"/>
                  </a:cubicBezTo>
                  <a:cubicBezTo>
                    <a:pt x="39" y="12"/>
                    <a:pt x="58" y="4"/>
                    <a:pt x="78" y="4"/>
                  </a:cubicBezTo>
                  <a:cubicBezTo>
                    <a:pt x="99" y="4"/>
                    <a:pt x="117" y="12"/>
                    <a:pt x="131" y="25"/>
                  </a:cubicBezTo>
                  <a:cubicBezTo>
                    <a:pt x="144" y="39"/>
                    <a:pt x="152" y="57"/>
                    <a:pt x="152" y="78"/>
                  </a:cubicBezTo>
                  <a:cubicBezTo>
                    <a:pt x="154" y="78"/>
                    <a:pt x="154" y="78"/>
                    <a:pt x="154" y="78"/>
                  </a:cubicBezTo>
                  <a:cubicBezTo>
                    <a:pt x="156" y="78"/>
                    <a:pt x="156" y="78"/>
                    <a:pt x="156" y="78"/>
                  </a:cubicBezTo>
                  <a:cubicBezTo>
                    <a:pt x="156" y="35"/>
                    <a:pt x="121" y="0"/>
                    <a:pt x="78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121"/>
                    <a:pt x="35" y="156"/>
                    <a:pt x="78" y="156"/>
                  </a:cubicBezTo>
                  <a:cubicBezTo>
                    <a:pt x="121" y="156"/>
                    <a:pt x="156" y="121"/>
                    <a:pt x="156" y="78"/>
                  </a:cubicBezTo>
                  <a:lnTo>
                    <a:pt x="154" y="78"/>
                  </a:lnTo>
                  <a:close/>
                </a:path>
              </a:pathLst>
            </a:custGeom>
            <a:solidFill>
              <a:srgbClr val="E5D2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7" name="MH_Number_1"/>
          <p:cNvSpPr/>
          <p:nvPr>
            <p:custDataLst>
              <p:tags r:id="rId1"/>
            </p:custDataLst>
          </p:nvPr>
        </p:nvSpPr>
        <p:spPr>
          <a:xfrm>
            <a:off x="259161" y="363918"/>
            <a:ext cx="498951" cy="498614"/>
          </a:xfrm>
          <a:prstGeom prst="roundRect">
            <a:avLst>
              <a:gd name="adj" fmla="val 761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01</a:t>
            </a:r>
            <a:endParaRPr lang="zh-CN" altLang="en-US" sz="28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38" name="MH_Entry_1"/>
          <p:cNvSpPr/>
          <p:nvPr>
            <p:custDataLst>
              <p:tags r:id="rId2"/>
            </p:custDataLst>
          </p:nvPr>
        </p:nvSpPr>
        <p:spPr>
          <a:xfrm>
            <a:off x="924560" y="359410"/>
            <a:ext cx="1700530" cy="588645"/>
          </a:xfrm>
          <a:prstGeom prst="roundRect">
            <a:avLst>
              <a:gd name="adj" fmla="val 9124"/>
            </a:avLst>
          </a:prstGeom>
          <a:noFill/>
          <a:ln w="3175">
            <a:solidFill>
              <a:srgbClr val="F94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r>
              <a:rPr lang="zh-CN" altLang="en-US" sz="2600" spc="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婚礼主题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498">
        <p15:prstTrans prst="airplane"/>
      </p:transition>
    </mc:Choice>
    <mc:Fallback xmlns="">
      <p:transition spd="slow" advTm="249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6" grpId="0" animBg="1"/>
      <p:bldP spid="7" grpId="0"/>
      <p:bldP spid="8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" y="227330"/>
            <a:ext cx="2463165" cy="6881495"/>
          </a:xfrm>
          <a:prstGeom prst="rect">
            <a:avLst/>
          </a:prstGeom>
        </p:spPr>
      </p:pic>
      <p:pic>
        <p:nvPicPr>
          <p:cNvPr id="5" name="图片 4" descr="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76790" y="577850"/>
            <a:ext cx="2334260" cy="5552440"/>
          </a:xfrm>
          <a:prstGeom prst="rect">
            <a:avLst/>
          </a:prstGeom>
        </p:spPr>
      </p:pic>
      <p:sp>
        <p:nvSpPr>
          <p:cNvPr id="90" name="MH_Entry_1"/>
          <p:cNvSpPr/>
          <p:nvPr>
            <p:custDataLst>
              <p:tags r:id="rId1"/>
            </p:custDataLst>
          </p:nvPr>
        </p:nvSpPr>
        <p:spPr>
          <a:xfrm flipH="1">
            <a:off x="4340247" y="3902710"/>
            <a:ext cx="3567430" cy="755015"/>
          </a:xfrm>
          <a:prstGeom prst="roundRect">
            <a:avLst/>
          </a:prstGeom>
          <a:noFill/>
          <a:ln>
            <a:solidFill>
              <a:srgbClr val="F94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3600" spc="200" dirty="0">
                <a:solidFill>
                  <a:srgbClr val="4E4E4D"/>
                </a:solidFill>
                <a:latin typeface="微软雅黑" panose="020B0503020204020204" charset="-122"/>
                <a:ea typeface="微软雅黑" panose="020B0503020204020204" charset="-122"/>
              </a:rPr>
              <a:t>婚礼流程规划</a:t>
            </a:r>
          </a:p>
        </p:txBody>
      </p:sp>
      <p:sp>
        <p:nvSpPr>
          <p:cNvPr id="97" name="Freeform 168"/>
          <p:cNvSpPr/>
          <p:nvPr/>
        </p:nvSpPr>
        <p:spPr bwMode="auto">
          <a:xfrm>
            <a:off x="4486926" y="3107421"/>
            <a:ext cx="490230" cy="410192"/>
          </a:xfrm>
          <a:custGeom>
            <a:avLst/>
            <a:gdLst>
              <a:gd name="T0" fmla="*/ 56 w 62"/>
              <a:gd name="T1" fmla="*/ 6 h 52"/>
              <a:gd name="T2" fmla="*/ 35 w 62"/>
              <a:gd name="T3" fmla="*/ 6 h 52"/>
              <a:gd name="T4" fmla="*/ 31 w 62"/>
              <a:gd name="T5" fmla="*/ 10 h 52"/>
              <a:gd name="T6" fmla="*/ 28 w 62"/>
              <a:gd name="T7" fmla="*/ 6 h 52"/>
              <a:gd name="T8" fmla="*/ 6 w 62"/>
              <a:gd name="T9" fmla="*/ 6 h 52"/>
              <a:gd name="T10" fmla="*/ 6 w 62"/>
              <a:gd name="T11" fmla="*/ 27 h 52"/>
              <a:gd name="T12" fmla="*/ 10 w 62"/>
              <a:gd name="T13" fmla="*/ 31 h 52"/>
              <a:gd name="T14" fmla="*/ 31 w 62"/>
              <a:gd name="T15" fmla="*/ 52 h 52"/>
              <a:gd name="T16" fmla="*/ 52 w 62"/>
              <a:gd name="T17" fmla="*/ 31 h 52"/>
              <a:gd name="T18" fmla="*/ 56 w 62"/>
              <a:gd name="T19" fmla="*/ 27 h 52"/>
              <a:gd name="T20" fmla="*/ 56 w 62"/>
              <a:gd name="T21" fmla="*/ 6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2" h="52">
                <a:moveTo>
                  <a:pt x="56" y="6"/>
                </a:moveTo>
                <a:cubicBezTo>
                  <a:pt x="50" y="0"/>
                  <a:pt x="41" y="0"/>
                  <a:pt x="35" y="6"/>
                </a:cubicBezTo>
                <a:cubicBezTo>
                  <a:pt x="31" y="10"/>
                  <a:pt x="31" y="10"/>
                  <a:pt x="31" y="10"/>
                </a:cubicBezTo>
                <a:cubicBezTo>
                  <a:pt x="28" y="6"/>
                  <a:pt x="28" y="6"/>
                  <a:pt x="28" y="6"/>
                </a:cubicBezTo>
                <a:cubicBezTo>
                  <a:pt x="22" y="0"/>
                  <a:pt x="12" y="0"/>
                  <a:pt x="6" y="6"/>
                </a:cubicBezTo>
                <a:cubicBezTo>
                  <a:pt x="0" y="12"/>
                  <a:pt x="0" y="21"/>
                  <a:pt x="6" y="27"/>
                </a:cubicBezTo>
                <a:cubicBezTo>
                  <a:pt x="10" y="31"/>
                  <a:pt x="10" y="31"/>
                  <a:pt x="10" y="31"/>
                </a:cubicBezTo>
                <a:cubicBezTo>
                  <a:pt x="31" y="52"/>
                  <a:pt x="31" y="52"/>
                  <a:pt x="31" y="52"/>
                </a:cubicBezTo>
                <a:cubicBezTo>
                  <a:pt x="52" y="31"/>
                  <a:pt x="52" y="31"/>
                  <a:pt x="52" y="31"/>
                </a:cubicBezTo>
                <a:cubicBezTo>
                  <a:pt x="56" y="27"/>
                  <a:pt x="56" y="27"/>
                  <a:pt x="56" y="27"/>
                </a:cubicBezTo>
                <a:cubicBezTo>
                  <a:pt x="62" y="21"/>
                  <a:pt x="62" y="12"/>
                  <a:pt x="56" y="6"/>
                </a:cubicBezTo>
                <a:close/>
              </a:path>
            </a:pathLst>
          </a:custGeom>
          <a:solidFill>
            <a:srgbClr val="EA9B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/>
          </a:p>
        </p:txBody>
      </p:sp>
      <p:sp>
        <p:nvSpPr>
          <p:cNvPr id="98" name="Freeform 169"/>
          <p:cNvSpPr/>
          <p:nvPr/>
        </p:nvSpPr>
        <p:spPr bwMode="auto">
          <a:xfrm>
            <a:off x="7224850" y="3107421"/>
            <a:ext cx="480224" cy="410192"/>
          </a:xfrm>
          <a:custGeom>
            <a:avLst/>
            <a:gdLst>
              <a:gd name="T0" fmla="*/ 55 w 61"/>
              <a:gd name="T1" fmla="*/ 6 h 52"/>
              <a:gd name="T2" fmla="*/ 34 w 61"/>
              <a:gd name="T3" fmla="*/ 6 h 52"/>
              <a:gd name="T4" fmla="*/ 31 w 61"/>
              <a:gd name="T5" fmla="*/ 10 h 52"/>
              <a:gd name="T6" fmla="*/ 27 w 61"/>
              <a:gd name="T7" fmla="*/ 6 h 52"/>
              <a:gd name="T8" fmla="*/ 6 w 61"/>
              <a:gd name="T9" fmla="*/ 6 h 52"/>
              <a:gd name="T10" fmla="*/ 6 w 61"/>
              <a:gd name="T11" fmla="*/ 27 h 52"/>
              <a:gd name="T12" fmla="*/ 9 w 61"/>
              <a:gd name="T13" fmla="*/ 31 h 52"/>
              <a:gd name="T14" fmla="*/ 31 w 61"/>
              <a:gd name="T15" fmla="*/ 52 h 52"/>
              <a:gd name="T16" fmla="*/ 52 w 61"/>
              <a:gd name="T17" fmla="*/ 31 h 52"/>
              <a:gd name="T18" fmla="*/ 55 w 61"/>
              <a:gd name="T19" fmla="*/ 27 h 52"/>
              <a:gd name="T20" fmla="*/ 55 w 61"/>
              <a:gd name="T21" fmla="*/ 6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" h="52">
                <a:moveTo>
                  <a:pt x="55" y="6"/>
                </a:moveTo>
                <a:cubicBezTo>
                  <a:pt x="50" y="0"/>
                  <a:pt x="40" y="0"/>
                  <a:pt x="34" y="6"/>
                </a:cubicBezTo>
                <a:cubicBezTo>
                  <a:pt x="31" y="10"/>
                  <a:pt x="31" y="10"/>
                  <a:pt x="31" y="10"/>
                </a:cubicBezTo>
                <a:cubicBezTo>
                  <a:pt x="27" y="6"/>
                  <a:pt x="27" y="6"/>
                  <a:pt x="27" y="6"/>
                </a:cubicBezTo>
                <a:cubicBezTo>
                  <a:pt x="21" y="0"/>
                  <a:pt x="12" y="0"/>
                  <a:pt x="6" y="6"/>
                </a:cubicBezTo>
                <a:cubicBezTo>
                  <a:pt x="0" y="12"/>
                  <a:pt x="0" y="21"/>
                  <a:pt x="6" y="27"/>
                </a:cubicBezTo>
                <a:cubicBezTo>
                  <a:pt x="9" y="31"/>
                  <a:pt x="9" y="31"/>
                  <a:pt x="9" y="31"/>
                </a:cubicBezTo>
                <a:cubicBezTo>
                  <a:pt x="31" y="52"/>
                  <a:pt x="31" y="52"/>
                  <a:pt x="31" y="52"/>
                </a:cubicBezTo>
                <a:cubicBezTo>
                  <a:pt x="52" y="31"/>
                  <a:pt x="52" y="31"/>
                  <a:pt x="52" y="31"/>
                </a:cubicBezTo>
                <a:cubicBezTo>
                  <a:pt x="55" y="27"/>
                  <a:pt x="55" y="27"/>
                  <a:pt x="55" y="27"/>
                </a:cubicBezTo>
                <a:cubicBezTo>
                  <a:pt x="61" y="21"/>
                  <a:pt x="61" y="12"/>
                  <a:pt x="55" y="6"/>
                </a:cubicBezTo>
                <a:close/>
              </a:path>
            </a:pathLst>
          </a:custGeom>
          <a:solidFill>
            <a:srgbClr val="EA9B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/>
          </a:p>
        </p:txBody>
      </p:sp>
      <p:grpSp>
        <p:nvGrpSpPr>
          <p:cNvPr id="99" name="组合 98"/>
          <p:cNvGrpSpPr/>
          <p:nvPr/>
        </p:nvGrpSpPr>
        <p:grpSpPr>
          <a:xfrm>
            <a:off x="5074843" y="1624397"/>
            <a:ext cx="2072188" cy="2067218"/>
            <a:chOff x="5824537" y="-1309600"/>
            <a:chExt cx="661988" cy="660400"/>
          </a:xfrm>
        </p:grpSpPr>
        <p:sp>
          <p:nvSpPr>
            <p:cNvPr id="100" name="Oval 5"/>
            <p:cNvSpPr>
              <a:spLocks noChangeArrowheads="1"/>
            </p:cNvSpPr>
            <p:nvPr/>
          </p:nvSpPr>
          <p:spPr bwMode="auto">
            <a:xfrm>
              <a:off x="5824537" y="-1309600"/>
              <a:ext cx="661988" cy="660400"/>
            </a:xfrm>
            <a:prstGeom prst="ellipse">
              <a:avLst/>
            </a:prstGeom>
            <a:solidFill>
              <a:srgbClr val="F94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101" name="Oval 6"/>
            <p:cNvSpPr>
              <a:spLocks noChangeArrowheads="1"/>
            </p:cNvSpPr>
            <p:nvPr/>
          </p:nvSpPr>
          <p:spPr bwMode="auto">
            <a:xfrm>
              <a:off x="5870575" y="-1265150"/>
              <a:ext cx="571500" cy="571500"/>
            </a:xfrm>
            <a:prstGeom prst="ellipse">
              <a:avLst/>
            </a:prstGeom>
            <a:solidFill>
              <a:srgbClr val="EA9B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102" name="Freeform 7"/>
            <p:cNvSpPr/>
            <p:nvPr/>
          </p:nvSpPr>
          <p:spPr bwMode="auto">
            <a:xfrm>
              <a:off x="5862637" y="-1271500"/>
              <a:ext cx="587375" cy="585788"/>
            </a:xfrm>
            <a:custGeom>
              <a:avLst/>
              <a:gdLst>
                <a:gd name="T0" fmla="*/ 154 w 156"/>
                <a:gd name="T1" fmla="*/ 78 h 156"/>
                <a:gd name="T2" fmla="*/ 152 w 156"/>
                <a:gd name="T3" fmla="*/ 78 h 156"/>
                <a:gd name="T4" fmla="*/ 131 w 156"/>
                <a:gd name="T5" fmla="*/ 130 h 156"/>
                <a:gd name="T6" fmla="*/ 78 w 156"/>
                <a:gd name="T7" fmla="*/ 152 h 156"/>
                <a:gd name="T8" fmla="*/ 26 w 156"/>
                <a:gd name="T9" fmla="*/ 130 h 156"/>
                <a:gd name="T10" fmla="*/ 4 w 156"/>
                <a:gd name="T11" fmla="*/ 78 h 156"/>
                <a:gd name="T12" fmla="*/ 26 w 156"/>
                <a:gd name="T13" fmla="*/ 25 h 156"/>
                <a:gd name="T14" fmla="*/ 78 w 156"/>
                <a:gd name="T15" fmla="*/ 4 h 156"/>
                <a:gd name="T16" fmla="*/ 131 w 156"/>
                <a:gd name="T17" fmla="*/ 25 h 156"/>
                <a:gd name="T18" fmla="*/ 152 w 156"/>
                <a:gd name="T19" fmla="*/ 78 h 156"/>
                <a:gd name="T20" fmla="*/ 154 w 156"/>
                <a:gd name="T21" fmla="*/ 78 h 156"/>
                <a:gd name="T22" fmla="*/ 156 w 156"/>
                <a:gd name="T23" fmla="*/ 78 h 156"/>
                <a:gd name="T24" fmla="*/ 78 w 156"/>
                <a:gd name="T25" fmla="*/ 0 h 156"/>
                <a:gd name="T26" fmla="*/ 0 w 156"/>
                <a:gd name="T27" fmla="*/ 78 h 156"/>
                <a:gd name="T28" fmla="*/ 78 w 156"/>
                <a:gd name="T29" fmla="*/ 156 h 156"/>
                <a:gd name="T30" fmla="*/ 156 w 156"/>
                <a:gd name="T31" fmla="*/ 78 h 156"/>
                <a:gd name="T32" fmla="*/ 154 w 156"/>
                <a:gd name="T33" fmla="*/ 7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6">
                  <a:moveTo>
                    <a:pt x="154" y="78"/>
                  </a:moveTo>
                  <a:cubicBezTo>
                    <a:pt x="152" y="78"/>
                    <a:pt x="152" y="78"/>
                    <a:pt x="152" y="78"/>
                  </a:cubicBezTo>
                  <a:cubicBezTo>
                    <a:pt x="152" y="98"/>
                    <a:pt x="144" y="117"/>
                    <a:pt x="131" y="130"/>
                  </a:cubicBezTo>
                  <a:cubicBezTo>
                    <a:pt x="117" y="144"/>
                    <a:pt x="99" y="152"/>
                    <a:pt x="78" y="152"/>
                  </a:cubicBezTo>
                  <a:cubicBezTo>
                    <a:pt x="58" y="152"/>
                    <a:pt x="39" y="144"/>
                    <a:pt x="26" y="130"/>
                  </a:cubicBezTo>
                  <a:cubicBezTo>
                    <a:pt x="13" y="117"/>
                    <a:pt x="4" y="98"/>
                    <a:pt x="4" y="78"/>
                  </a:cubicBezTo>
                  <a:cubicBezTo>
                    <a:pt x="4" y="57"/>
                    <a:pt x="13" y="39"/>
                    <a:pt x="26" y="25"/>
                  </a:cubicBezTo>
                  <a:cubicBezTo>
                    <a:pt x="39" y="12"/>
                    <a:pt x="58" y="4"/>
                    <a:pt x="78" y="4"/>
                  </a:cubicBezTo>
                  <a:cubicBezTo>
                    <a:pt x="99" y="4"/>
                    <a:pt x="117" y="12"/>
                    <a:pt x="131" y="25"/>
                  </a:cubicBezTo>
                  <a:cubicBezTo>
                    <a:pt x="144" y="39"/>
                    <a:pt x="152" y="57"/>
                    <a:pt x="152" y="78"/>
                  </a:cubicBezTo>
                  <a:cubicBezTo>
                    <a:pt x="154" y="78"/>
                    <a:pt x="154" y="78"/>
                    <a:pt x="154" y="78"/>
                  </a:cubicBezTo>
                  <a:cubicBezTo>
                    <a:pt x="156" y="78"/>
                    <a:pt x="156" y="78"/>
                    <a:pt x="156" y="78"/>
                  </a:cubicBezTo>
                  <a:cubicBezTo>
                    <a:pt x="156" y="35"/>
                    <a:pt x="121" y="0"/>
                    <a:pt x="78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121"/>
                    <a:pt x="35" y="156"/>
                    <a:pt x="78" y="156"/>
                  </a:cubicBezTo>
                  <a:cubicBezTo>
                    <a:pt x="121" y="156"/>
                    <a:pt x="156" y="121"/>
                    <a:pt x="156" y="78"/>
                  </a:cubicBezTo>
                  <a:lnTo>
                    <a:pt x="154" y="78"/>
                  </a:lnTo>
                  <a:close/>
                </a:path>
              </a:pathLst>
            </a:custGeom>
            <a:solidFill>
              <a:srgbClr val="E5D2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</p:grpSp>
      <p:sp>
        <p:nvSpPr>
          <p:cNvPr id="103" name="MH_Number_1"/>
          <p:cNvSpPr/>
          <p:nvPr>
            <p:custDataLst>
              <p:tags r:id="rId2"/>
            </p:custDataLst>
          </p:nvPr>
        </p:nvSpPr>
        <p:spPr>
          <a:xfrm>
            <a:off x="5296772" y="2102434"/>
            <a:ext cx="1654380" cy="1158908"/>
          </a:xfrm>
          <a:prstGeom prst="roundRect">
            <a:avLst>
              <a:gd name="adj" fmla="val 761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9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01</a:t>
            </a:r>
            <a:endParaRPr lang="zh-CN" altLang="en-US" sz="96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95" name="Freeform 90"/>
          <p:cNvSpPr>
            <a:spLocks noEditPoints="1"/>
          </p:cNvSpPr>
          <p:nvPr/>
        </p:nvSpPr>
        <p:spPr bwMode="auto">
          <a:xfrm>
            <a:off x="1948180" y="1400810"/>
            <a:ext cx="8295005" cy="3823970"/>
          </a:xfrm>
          <a:custGeom>
            <a:avLst/>
            <a:gdLst>
              <a:gd name="T0" fmla="*/ 582 w 1385"/>
              <a:gd name="T1" fmla="*/ 63 h 637"/>
              <a:gd name="T2" fmla="*/ 583 w 1385"/>
              <a:gd name="T3" fmla="*/ 59 h 637"/>
              <a:gd name="T4" fmla="*/ 802 w 1385"/>
              <a:gd name="T5" fmla="*/ 63 h 637"/>
              <a:gd name="T6" fmla="*/ 758 w 1385"/>
              <a:gd name="T7" fmla="*/ 70 h 637"/>
              <a:gd name="T8" fmla="*/ 718 w 1385"/>
              <a:gd name="T9" fmla="*/ 84 h 637"/>
              <a:gd name="T10" fmla="*/ 690 w 1385"/>
              <a:gd name="T11" fmla="*/ 101 h 637"/>
              <a:gd name="T12" fmla="*/ 682 w 1385"/>
              <a:gd name="T13" fmla="*/ 109 h 637"/>
              <a:gd name="T14" fmla="*/ 677 w 1385"/>
              <a:gd name="T15" fmla="*/ 124 h 637"/>
              <a:gd name="T16" fmla="*/ 675 w 1385"/>
              <a:gd name="T17" fmla="*/ 138 h 637"/>
              <a:gd name="T18" fmla="*/ 684 w 1385"/>
              <a:gd name="T19" fmla="*/ 150 h 637"/>
              <a:gd name="T20" fmla="*/ 699 w 1385"/>
              <a:gd name="T21" fmla="*/ 150 h 637"/>
              <a:gd name="T22" fmla="*/ 709 w 1385"/>
              <a:gd name="T23" fmla="*/ 139 h 637"/>
              <a:gd name="T24" fmla="*/ 710 w 1385"/>
              <a:gd name="T25" fmla="*/ 124 h 637"/>
              <a:gd name="T26" fmla="*/ 703 w 1385"/>
              <a:gd name="T27" fmla="*/ 110 h 637"/>
              <a:gd name="T28" fmla="*/ 671 w 1385"/>
              <a:gd name="T29" fmla="*/ 83 h 637"/>
              <a:gd name="T30" fmla="*/ 628 w 1385"/>
              <a:gd name="T31" fmla="*/ 67 h 637"/>
              <a:gd name="T32" fmla="*/ 600 w 1385"/>
              <a:gd name="T33" fmla="*/ 65 h 637"/>
              <a:gd name="T34" fmla="*/ 1327 w 1385"/>
              <a:gd name="T35" fmla="*/ 295 h 637"/>
              <a:gd name="T36" fmla="*/ 1312 w 1385"/>
              <a:gd name="T37" fmla="*/ 415 h 637"/>
              <a:gd name="T38" fmla="*/ 1323 w 1385"/>
              <a:gd name="T39" fmla="*/ 375 h 637"/>
              <a:gd name="T40" fmla="*/ 1316 w 1385"/>
              <a:gd name="T41" fmla="*/ 273 h 637"/>
              <a:gd name="T42" fmla="*/ 873 w 1385"/>
              <a:gd name="T43" fmla="*/ 41 h 637"/>
              <a:gd name="T44" fmla="*/ 975 w 1385"/>
              <a:gd name="T45" fmla="*/ 32 h 637"/>
              <a:gd name="T46" fmla="*/ 1063 w 1385"/>
              <a:gd name="T47" fmla="*/ 50 h 637"/>
              <a:gd name="T48" fmla="*/ 1140 w 1385"/>
              <a:gd name="T49" fmla="*/ 88 h 637"/>
              <a:gd name="T50" fmla="*/ 1207 w 1385"/>
              <a:gd name="T51" fmla="*/ 142 h 637"/>
              <a:gd name="T52" fmla="*/ 143 w 1385"/>
              <a:gd name="T53" fmla="*/ 239 h 637"/>
              <a:gd name="T54" fmla="*/ 482 w 1385"/>
              <a:gd name="T55" fmla="*/ 36 h 637"/>
              <a:gd name="T56" fmla="*/ 382 w 1385"/>
              <a:gd name="T57" fmla="*/ 40 h 637"/>
              <a:gd name="T58" fmla="*/ 293 w 1385"/>
              <a:gd name="T59" fmla="*/ 60 h 637"/>
              <a:gd name="T60" fmla="*/ 220 w 1385"/>
              <a:gd name="T61" fmla="*/ 105 h 637"/>
              <a:gd name="T62" fmla="*/ 160 w 1385"/>
              <a:gd name="T63" fmla="*/ 168 h 637"/>
              <a:gd name="T64" fmla="*/ 59 w 1385"/>
              <a:gd name="T65" fmla="*/ 313 h 637"/>
              <a:gd name="T66" fmla="*/ 60 w 1385"/>
              <a:gd name="T67" fmla="*/ 434 h 637"/>
              <a:gd name="T68" fmla="*/ 57 w 1385"/>
              <a:gd name="T69" fmla="*/ 367 h 637"/>
              <a:gd name="T70" fmla="*/ 71 w 1385"/>
              <a:gd name="T71" fmla="*/ 271 h 637"/>
              <a:gd name="T72" fmla="*/ 859 w 1385"/>
              <a:gd name="T73" fmla="*/ 593 h 637"/>
              <a:gd name="T74" fmla="*/ 946 w 1385"/>
              <a:gd name="T75" fmla="*/ 606 h 637"/>
              <a:gd name="T76" fmla="*/ 1036 w 1385"/>
              <a:gd name="T77" fmla="*/ 595 h 637"/>
              <a:gd name="T78" fmla="*/ 1114 w 1385"/>
              <a:gd name="T79" fmla="*/ 563 h 637"/>
              <a:gd name="T80" fmla="*/ 1199 w 1385"/>
              <a:gd name="T81" fmla="*/ 508 h 637"/>
              <a:gd name="T82" fmla="*/ 1235 w 1385"/>
              <a:gd name="T83" fmla="*/ 446 h 637"/>
              <a:gd name="T84" fmla="*/ 583 w 1385"/>
              <a:gd name="T85" fmla="*/ 578 h 637"/>
              <a:gd name="T86" fmla="*/ 802 w 1385"/>
              <a:gd name="T87" fmla="*/ 574 h 637"/>
              <a:gd name="T88" fmla="*/ 759 w 1385"/>
              <a:gd name="T89" fmla="*/ 571 h 637"/>
              <a:gd name="T90" fmla="*/ 716 w 1385"/>
              <a:gd name="T91" fmla="*/ 556 h 637"/>
              <a:gd name="T92" fmla="*/ 692 w 1385"/>
              <a:gd name="T93" fmla="*/ 540 h 637"/>
              <a:gd name="T94" fmla="*/ 682 w 1385"/>
              <a:gd name="T95" fmla="*/ 529 h 637"/>
              <a:gd name="T96" fmla="*/ 674 w 1385"/>
              <a:gd name="T97" fmla="*/ 515 h 637"/>
              <a:gd name="T98" fmla="*/ 674 w 1385"/>
              <a:gd name="T99" fmla="*/ 500 h 637"/>
              <a:gd name="T100" fmla="*/ 683 w 1385"/>
              <a:gd name="T101" fmla="*/ 488 h 637"/>
              <a:gd name="T102" fmla="*/ 698 w 1385"/>
              <a:gd name="T103" fmla="*/ 487 h 637"/>
              <a:gd name="T104" fmla="*/ 709 w 1385"/>
              <a:gd name="T105" fmla="*/ 498 h 637"/>
              <a:gd name="T106" fmla="*/ 711 w 1385"/>
              <a:gd name="T107" fmla="*/ 512 h 637"/>
              <a:gd name="T108" fmla="*/ 704 w 1385"/>
              <a:gd name="T109" fmla="*/ 526 h 637"/>
              <a:gd name="T110" fmla="*/ 680 w 1385"/>
              <a:gd name="T111" fmla="*/ 545 h 637"/>
              <a:gd name="T112" fmla="*/ 642 w 1385"/>
              <a:gd name="T113" fmla="*/ 562 h 637"/>
              <a:gd name="T114" fmla="*/ 598 w 1385"/>
              <a:gd name="T115" fmla="*/ 572 h 637"/>
              <a:gd name="T116" fmla="*/ 523 w 1385"/>
              <a:gd name="T117" fmla="*/ 597 h 637"/>
              <a:gd name="T118" fmla="*/ 437 w 1385"/>
              <a:gd name="T119" fmla="*/ 603 h 637"/>
              <a:gd name="T120" fmla="*/ 353 w 1385"/>
              <a:gd name="T121" fmla="*/ 592 h 637"/>
              <a:gd name="T122" fmla="*/ 255 w 1385"/>
              <a:gd name="T123" fmla="*/ 559 h 637"/>
              <a:gd name="T124" fmla="*/ 186 w 1385"/>
              <a:gd name="T125" fmla="*/ 503 h 6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85" h="637">
                <a:moveTo>
                  <a:pt x="142" y="429"/>
                </a:moveTo>
                <a:cubicBezTo>
                  <a:pt x="142" y="426"/>
                  <a:pt x="146" y="426"/>
                  <a:pt x="146" y="428"/>
                </a:cubicBezTo>
                <a:cubicBezTo>
                  <a:pt x="146" y="429"/>
                  <a:pt x="146" y="429"/>
                  <a:pt x="146" y="429"/>
                </a:cubicBezTo>
                <a:cubicBezTo>
                  <a:pt x="146" y="431"/>
                  <a:pt x="146" y="431"/>
                  <a:pt x="146" y="431"/>
                </a:cubicBezTo>
                <a:cubicBezTo>
                  <a:pt x="146" y="432"/>
                  <a:pt x="146" y="432"/>
                  <a:pt x="146" y="432"/>
                </a:cubicBezTo>
                <a:cubicBezTo>
                  <a:pt x="147" y="434"/>
                  <a:pt x="143" y="435"/>
                  <a:pt x="143" y="432"/>
                </a:cubicBezTo>
                <a:cubicBezTo>
                  <a:pt x="143" y="431"/>
                  <a:pt x="143" y="431"/>
                  <a:pt x="143" y="431"/>
                </a:cubicBezTo>
                <a:cubicBezTo>
                  <a:pt x="143" y="430"/>
                  <a:pt x="143" y="430"/>
                  <a:pt x="143" y="430"/>
                </a:cubicBezTo>
                <a:cubicBezTo>
                  <a:pt x="142" y="429"/>
                  <a:pt x="142" y="429"/>
                  <a:pt x="142" y="429"/>
                </a:cubicBezTo>
                <a:close/>
                <a:moveTo>
                  <a:pt x="105" y="319"/>
                </a:moveTo>
                <a:cubicBezTo>
                  <a:pt x="79" y="303"/>
                  <a:pt x="77" y="293"/>
                  <a:pt x="76" y="271"/>
                </a:cubicBezTo>
                <a:cubicBezTo>
                  <a:pt x="78" y="292"/>
                  <a:pt x="88" y="306"/>
                  <a:pt x="111" y="316"/>
                </a:cubicBezTo>
                <a:cubicBezTo>
                  <a:pt x="111" y="316"/>
                  <a:pt x="111" y="316"/>
                  <a:pt x="111" y="316"/>
                </a:cubicBezTo>
                <a:cubicBezTo>
                  <a:pt x="112" y="315"/>
                  <a:pt x="113" y="315"/>
                  <a:pt x="114" y="314"/>
                </a:cubicBezTo>
                <a:cubicBezTo>
                  <a:pt x="121" y="312"/>
                  <a:pt x="127" y="310"/>
                  <a:pt x="133" y="310"/>
                </a:cubicBezTo>
                <a:cubicBezTo>
                  <a:pt x="140" y="310"/>
                  <a:pt x="150" y="312"/>
                  <a:pt x="150" y="318"/>
                </a:cubicBezTo>
                <a:cubicBezTo>
                  <a:pt x="150" y="324"/>
                  <a:pt x="140" y="326"/>
                  <a:pt x="133" y="326"/>
                </a:cubicBezTo>
                <a:cubicBezTo>
                  <a:pt x="128" y="326"/>
                  <a:pt x="121" y="325"/>
                  <a:pt x="114" y="323"/>
                </a:cubicBezTo>
                <a:cubicBezTo>
                  <a:pt x="114" y="323"/>
                  <a:pt x="114" y="323"/>
                  <a:pt x="114" y="323"/>
                </a:cubicBezTo>
                <a:cubicBezTo>
                  <a:pt x="114" y="323"/>
                  <a:pt x="114" y="323"/>
                  <a:pt x="114" y="323"/>
                </a:cubicBezTo>
                <a:cubicBezTo>
                  <a:pt x="114" y="323"/>
                  <a:pt x="114" y="323"/>
                  <a:pt x="114" y="323"/>
                </a:cubicBezTo>
                <a:cubicBezTo>
                  <a:pt x="113" y="323"/>
                  <a:pt x="112" y="322"/>
                  <a:pt x="111" y="322"/>
                </a:cubicBezTo>
                <a:cubicBezTo>
                  <a:pt x="89" y="332"/>
                  <a:pt x="76" y="352"/>
                  <a:pt x="76" y="371"/>
                </a:cubicBezTo>
                <a:cubicBezTo>
                  <a:pt x="76" y="352"/>
                  <a:pt x="81" y="334"/>
                  <a:pt x="105" y="319"/>
                </a:cubicBezTo>
                <a:close/>
                <a:moveTo>
                  <a:pt x="693" y="54"/>
                </a:moveTo>
                <a:cubicBezTo>
                  <a:pt x="693" y="54"/>
                  <a:pt x="693" y="54"/>
                  <a:pt x="693" y="54"/>
                </a:cubicBezTo>
                <a:cubicBezTo>
                  <a:pt x="693" y="54"/>
                  <a:pt x="673" y="52"/>
                  <a:pt x="672" y="43"/>
                </a:cubicBezTo>
                <a:cubicBezTo>
                  <a:pt x="670" y="34"/>
                  <a:pt x="660" y="26"/>
                  <a:pt x="660" y="26"/>
                </a:cubicBezTo>
                <a:cubicBezTo>
                  <a:pt x="660" y="26"/>
                  <a:pt x="677" y="28"/>
                  <a:pt x="679" y="33"/>
                </a:cubicBezTo>
                <a:cubicBezTo>
                  <a:pt x="682" y="38"/>
                  <a:pt x="684" y="46"/>
                  <a:pt x="688" y="50"/>
                </a:cubicBezTo>
                <a:cubicBezTo>
                  <a:pt x="691" y="53"/>
                  <a:pt x="693" y="54"/>
                  <a:pt x="693" y="54"/>
                </a:cubicBezTo>
                <a:cubicBezTo>
                  <a:pt x="693" y="54"/>
                  <a:pt x="714" y="52"/>
                  <a:pt x="715" y="43"/>
                </a:cubicBezTo>
                <a:cubicBezTo>
                  <a:pt x="716" y="34"/>
                  <a:pt x="727" y="26"/>
                  <a:pt x="727" y="26"/>
                </a:cubicBezTo>
                <a:cubicBezTo>
                  <a:pt x="727" y="26"/>
                  <a:pt x="710" y="28"/>
                  <a:pt x="708" y="33"/>
                </a:cubicBezTo>
                <a:cubicBezTo>
                  <a:pt x="705" y="38"/>
                  <a:pt x="703" y="46"/>
                  <a:pt x="699" y="50"/>
                </a:cubicBezTo>
                <a:cubicBezTo>
                  <a:pt x="696" y="53"/>
                  <a:pt x="694" y="54"/>
                  <a:pt x="693" y="54"/>
                </a:cubicBezTo>
                <a:close/>
                <a:moveTo>
                  <a:pt x="693" y="48"/>
                </a:moveTo>
                <a:cubicBezTo>
                  <a:pt x="688" y="41"/>
                  <a:pt x="683" y="27"/>
                  <a:pt x="686" y="19"/>
                </a:cubicBezTo>
                <a:cubicBezTo>
                  <a:pt x="690" y="9"/>
                  <a:pt x="691" y="7"/>
                  <a:pt x="693" y="0"/>
                </a:cubicBezTo>
                <a:cubicBezTo>
                  <a:pt x="695" y="7"/>
                  <a:pt x="696" y="9"/>
                  <a:pt x="701" y="19"/>
                </a:cubicBezTo>
                <a:cubicBezTo>
                  <a:pt x="704" y="27"/>
                  <a:pt x="698" y="42"/>
                  <a:pt x="693" y="48"/>
                </a:cubicBezTo>
                <a:close/>
                <a:moveTo>
                  <a:pt x="693" y="86"/>
                </a:moveTo>
                <a:cubicBezTo>
                  <a:pt x="696" y="86"/>
                  <a:pt x="698" y="84"/>
                  <a:pt x="698" y="81"/>
                </a:cubicBezTo>
                <a:cubicBezTo>
                  <a:pt x="698" y="79"/>
                  <a:pt x="696" y="77"/>
                  <a:pt x="693" y="77"/>
                </a:cubicBezTo>
                <a:cubicBezTo>
                  <a:pt x="691" y="77"/>
                  <a:pt x="689" y="79"/>
                  <a:pt x="689" y="81"/>
                </a:cubicBezTo>
                <a:cubicBezTo>
                  <a:pt x="689" y="84"/>
                  <a:pt x="691" y="86"/>
                  <a:pt x="693" y="86"/>
                </a:cubicBezTo>
                <a:close/>
                <a:moveTo>
                  <a:pt x="693" y="75"/>
                </a:moveTo>
                <a:cubicBezTo>
                  <a:pt x="699" y="75"/>
                  <a:pt x="703" y="71"/>
                  <a:pt x="703" y="65"/>
                </a:cubicBezTo>
                <a:cubicBezTo>
                  <a:pt x="703" y="60"/>
                  <a:pt x="699" y="55"/>
                  <a:pt x="693" y="55"/>
                </a:cubicBezTo>
                <a:cubicBezTo>
                  <a:pt x="688" y="55"/>
                  <a:pt x="684" y="60"/>
                  <a:pt x="684" y="65"/>
                </a:cubicBezTo>
                <a:cubicBezTo>
                  <a:pt x="684" y="71"/>
                  <a:pt x="688" y="75"/>
                  <a:pt x="693" y="75"/>
                </a:cubicBezTo>
                <a:close/>
                <a:moveTo>
                  <a:pt x="582" y="59"/>
                </a:moveTo>
                <a:cubicBezTo>
                  <a:pt x="580" y="59"/>
                  <a:pt x="580" y="62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3" y="63"/>
                  <a:pt x="583" y="63"/>
                  <a:pt x="583" y="63"/>
                </a:cubicBezTo>
                <a:cubicBezTo>
                  <a:pt x="583" y="63"/>
                  <a:pt x="583" y="63"/>
                  <a:pt x="583" y="63"/>
                </a:cubicBezTo>
                <a:cubicBezTo>
                  <a:pt x="583" y="63"/>
                  <a:pt x="583" y="63"/>
                  <a:pt x="583" y="63"/>
                </a:cubicBezTo>
                <a:cubicBezTo>
                  <a:pt x="583" y="63"/>
                  <a:pt x="583" y="63"/>
                  <a:pt x="583" y="63"/>
                </a:cubicBezTo>
                <a:cubicBezTo>
                  <a:pt x="583" y="63"/>
                  <a:pt x="583" y="63"/>
                  <a:pt x="583" y="63"/>
                </a:cubicBezTo>
                <a:cubicBezTo>
                  <a:pt x="583" y="63"/>
                  <a:pt x="583" y="63"/>
                  <a:pt x="583" y="63"/>
                </a:cubicBezTo>
                <a:cubicBezTo>
                  <a:pt x="583" y="63"/>
                  <a:pt x="583" y="63"/>
                  <a:pt x="583" y="63"/>
                </a:cubicBezTo>
                <a:cubicBezTo>
                  <a:pt x="583" y="63"/>
                  <a:pt x="583" y="63"/>
                  <a:pt x="583" y="63"/>
                </a:cubicBezTo>
                <a:cubicBezTo>
                  <a:pt x="583" y="63"/>
                  <a:pt x="583" y="63"/>
                  <a:pt x="583" y="63"/>
                </a:cubicBezTo>
                <a:cubicBezTo>
                  <a:pt x="583" y="63"/>
                  <a:pt x="583" y="63"/>
                  <a:pt x="583" y="63"/>
                </a:cubicBezTo>
                <a:cubicBezTo>
                  <a:pt x="584" y="63"/>
                  <a:pt x="584" y="63"/>
                  <a:pt x="584" y="63"/>
                </a:cubicBezTo>
                <a:cubicBezTo>
                  <a:pt x="584" y="63"/>
                  <a:pt x="584" y="63"/>
                  <a:pt x="584" y="63"/>
                </a:cubicBezTo>
                <a:cubicBezTo>
                  <a:pt x="584" y="63"/>
                  <a:pt x="584" y="63"/>
                  <a:pt x="584" y="63"/>
                </a:cubicBezTo>
                <a:cubicBezTo>
                  <a:pt x="584" y="63"/>
                  <a:pt x="584" y="63"/>
                  <a:pt x="584" y="63"/>
                </a:cubicBezTo>
                <a:cubicBezTo>
                  <a:pt x="584" y="63"/>
                  <a:pt x="584" y="63"/>
                  <a:pt x="584" y="63"/>
                </a:cubicBezTo>
                <a:cubicBezTo>
                  <a:pt x="584" y="63"/>
                  <a:pt x="584" y="63"/>
                  <a:pt x="584" y="63"/>
                </a:cubicBezTo>
                <a:cubicBezTo>
                  <a:pt x="585" y="63"/>
                  <a:pt x="585" y="63"/>
                  <a:pt x="585" y="63"/>
                </a:cubicBezTo>
                <a:cubicBezTo>
                  <a:pt x="585" y="63"/>
                  <a:pt x="585" y="63"/>
                  <a:pt x="585" y="63"/>
                </a:cubicBezTo>
                <a:cubicBezTo>
                  <a:pt x="585" y="63"/>
                  <a:pt x="585" y="63"/>
                  <a:pt x="585" y="63"/>
                </a:cubicBezTo>
                <a:cubicBezTo>
                  <a:pt x="585" y="63"/>
                  <a:pt x="585" y="63"/>
                  <a:pt x="585" y="63"/>
                </a:cubicBezTo>
                <a:cubicBezTo>
                  <a:pt x="585" y="63"/>
                  <a:pt x="585" y="63"/>
                  <a:pt x="585" y="63"/>
                </a:cubicBezTo>
                <a:cubicBezTo>
                  <a:pt x="585" y="63"/>
                  <a:pt x="585" y="63"/>
                  <a:pt x="585" y="63"/>
                </a:cubicBezTo>
                <a:cubicBezTo>
                  <a:pt x="586" y="63"/>
                  <a:pt x="586" y="63"/>
                  <a:pt x="586" y="63"/>
                </a:cubicBezTo>
                <a:cubicBezTo>
                  <a:pt x="588" y="64"/>
                  <a:pt x="588" y="60"/>
                  <a:pt x="586" y="60"/>
                </a:cubicBezTo>
                <a:cubicBezTo>
                  <a:pt x="586" y="60"/>
                  <a:pt x="586" y="60"/>
                  <a:pt x="586" y="60"/>
                </a:cubicBezTo>
                <a:cubicBezTo>
                  <a:pt x="586" y="60"/>
                  <a:pt x="586" y="60"/>
                  <a:pt x="586" y="60"/>
                </a:cubicBezTo>
                <a:cubicBezTo>
                  <a:pt x="586" y="59"/>
                  <a:pt x="586" y="59"/>
                  <a:pt x="586" y="59"/>
                </a:cubicBezTo>
                <a:cubicBezTo>
                  <a:pt x="585" y="59"/>
                  <a:pt x="585" y="59"/>
                  <a:pt x="585" y="59"/>
                </a:cubicBezTo>
                <a:cubicBezTo>
                  <a:pt x="585" y="59"/>
                  <a:pt x="585" y="59"/>
                  <a:pt x="585" y="59"/>
                </a:cubicBezTo>
                <a:cubicBezTo>
                  <a:pt x="585" y="59"/>
                  <a:pt x="585" y="59"/>
                  <a:pt x="585" y="59"/>
                </a:cubicBezTo>
                <a:cubicBezTo>
                  <a:pt x="585" y="59"/>
                  <a:pt x="585" y="59"/>
                  <a:pt x="585" y="59"/>
                </a:cubicBezTo>
                <a:cubicBezTo>
                  <a:pt x="585" y="59"/>
                  <a:pt x="585" y="59"/>
                  <a:pt x="585" y="59"/>
                </a:cubicBezTo>
                <a:cubicBezTo>
                  <a:pt x="584" y="59"/>
                  <a:pt x="584" y="59"/>
                  <a:pt x="584" y="59"/>
                </a:cubicBezTo>
                <a:cubicBezTo>
                  <a:pt x="584" y="59"/>
                  <a:pt x="584" y="59"/>
                  <a:pt x="584" y="59"/>
                </a:cubicBezTo>
                <a:cubicBezTo>
                  <a:pt x="584" y="59"/>
                  <a:pt x="584" y="59"/>
                  <a:pt x="584" y="59"/>
                </a:cubicBezTo>
                <a:cubicBezTo>
                  <a:pt x="584" y="59"/>
                  <a:pt x="584" y="59"/>
                  <a:pt x="584" y="59"/>
                </a:cubicBezTo>
                <a:cubicBezTo>
                  <a:pt x="584" y="59"/>
                  <a:pt x="584" y="59"/>
                  <a:pt x="584" y="59"/>
                </a:cubicBezTo>
                <a:cubicBezTo>
                  <a:pt x="584" y="59"/>
                  <a:pt x="584" y="59"/>
                  <a:pt x="584" y="59"/>
                </a:cubicBezTo>
                <a:cubicBezTo>
                  <a:pt x="584" y="59"/>
                  <a:pt x="584" y="59"/>
                  <a:pt x="584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2" y="59"/>
                  <a:pt x="582" y="59"/>
                  <a:pt x="582" y="59"/>
                </a:cubicBezTo>
                <a:cubicBezTo>
                  <a:pt x="582" y="59"/>
                  <a:pt x="582" y="59"/>
                  <a:pt x="582" y="59"/>
                </a:cubicBezTo>
                <a:cubicBezTo>
                  <a:pt x="582" y="59"/>
                  <a:pt x="582" y="59"/>
                  <a:pt x="582" y="59"/>
                </a:cubicBezTo>
                <a:cubicBezTo>
                  <a:pt x="582" y="59"/>
                  <a:pt x="582" y="59"/>
                  <a:pt x="582" y="59"/>
                </a:cubicBezTo>
                <a:cubicBezTo>
                  <a:pt x="582" y="59"/>
                  <a:pt x="582" y="59"/>
                  <a:pt x="582" y="59"/>
                </a:cubicBezTo>
                <a:cubicBezTo>
                  <a:pt x="582" y="59"/>
                  <a:pt x="582" y="59"/>
                  <a:pt x="582" y="59"/>
                </a:cubicBezTo>
                <a:cubicBezTo>
                  <a:pt x="582" y="59"/>
                  <a:pt x="582" y="59"/>
                  <a:pt x="582" y="59"/>
                </a:cubicBezTo>
                <a:cubicBezTo>
                  <a:pt x="582" y="59"/>
                  <a:pt x="582" y="59"/>
                  <a:pt x="582" y="59"/>
                </a:cubicBezTo>
                <a:close/>
                <a:moveTo>
                  <a:pt x="802" y="63"/>
                </a:moveTo>
                <a:cubicBezTo>
                  <a:pt x="804" y="62"/>
                  <a:pt x="804" y="59"/>
                  <a:pt x="802" y="59"/>
                </a:cubicBezTo>
                <a:cubicBezTo>
                  <a:pt x="802" y="59"/>
                  <a:pt x="802" y="59"/>
                  <a:pt x="802" y="59"/>
                </a:cubicBezTo>
                <a:cubicBezTo>
                  <a:pt x="802" y="59"/>
                  <a:pt x="802" y="59"/>
                  <a:pt x="802" y="59"/>
                </a:cubicBezTo>
                <a:cubicBezTo>
                  <a:pt x="802" y="59"/>
                  <a:pt x="802" y="59"/>
                  <a:pt x="802" y="59"/>
                </a:cubicBezTo>
                <a:cubicBezTo>
                  <a:pt x="802" y="59"/>
                  <a:pt x="802" y="59"/>
                  <a:pt x="802" y="59"/>
                </a:cubicBezTo>
                <a:cubicBezTo>
                  <a:pt x="802" y="59"/>
                  <a:pt x="802" y="59"/>
                  <a:pt x="802" y="59"/>
                </a:cubicBezTo>
                <a:cubicBezTo>
                  <a:pt x="802" y="59"/>
                  <a:pt x="802" y="59"/>
                  <a:pt x="802" y="59"/>
                </a:cubicBezTo>
                <a:cubicBezTo>
                  <a:pt x="802" y="59"/>
                  <a:pt x="802" y="59"/>
                  <a:pt x="802" y="59"/>
                </a:cubicBezTo>
                <a:cubicBezTo>
                  <a:pt x="802" y="59"/>
                  <a:pt x="802" y="59"/>
                  <a:pt x="802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0" y="59"/>
                  <a:pt x="800" y="59"/>
                  <a:pt x="800" y="59"/>
                </a:cubicBezTo>
                <a:cubicBezTo>
                  <a:pt x="800" y="59"/>
                  <a:pt x="800" y="59"/>
                  <a:pt x="800" y="59"/>
                </a:cubicBezTo>
                <a:cubicBezTo>
                  <a:pt x="798" y="60"/>
                  <a:pt x="799" y="63"/>
                  <a:pt x="801" y="63"/>
                </a:cubicBezTo>
                <a:cubicBezTo>
                  <a:pt x="801" y="63"/>
                  <a:pt x="801" y="63"/>
                  <a:pt x="801" y="63"/>
                </a:cubicBezTo>
                <a:cubicBezTo>
                  <a:pt x="801" y="63"/>
                  <a:pt x="801" y="63"/>
                  <a:pt x="801" y="63"/>
                </a:cubicBezTo>
                <a:cubicBezTo>
                  <a:pt x="801" y="63"/>
                  <a:pt x="801" y="63"/>
                  <a:pt x="801" y="63"/>
                </a:cubicBezTo>
                <a:cubicBezTo>
                  <a:pt x="801" y="63"/>
                  <a:pt x="801" y="63"/>
                  <a:pt x="801" y="63"/>
                </a:cubicBezTo>
                <a:cubicBezTo>
                  <a:pt x="801" y="63"/>
                  <a:pt x="801" y="63"/>
                  <a:pt x="801" y="63"/>
                </a:cubicBezTo>
                <a:cubicBezTo>
                  <a:pt x="801" y="63"/>
                  <a:pt x="801" y="63"/>
                  <a:pt x="801" y="63"/>
                </a:cubicBezTo>
                <a:cubicBezTo>
                  <a:pt x="801" y="63"/>
                  <a:pt x="801" y="63"/>
                  <a:pt x="801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lose/>
                <a:moveTo>
                  <a:pt x="790" y="64"/>
                </a:moveTo>
                <a:cubicBezTo>
                  <a:pt x="792" y="64"/>
                  <a:pt x="792" y="60"/>
                  <a:pt x="789" y="61"/>
                </a:cubicBezTo>
                <a:cubicBezTo>
                  <a:pt x="789" y="61"/>
                  <a:pt x="789" y="61"/>
                  <a:pt x="789" y="61"/>
                </a:cubicBezTo>
                <a:cubicBezTo>
                  <a:pt x="789" y="61"/>
                  <a:pt x="789" y="61"/>
                  <a:pt x="789" y="61"/>
                </a:cubicBezTo>
                <a:cubicBezTo>
                  <a:pt x="789" y="61"/>
                  <a:pt x="789" y="61"/>
                  <a:pt x="789" y="61"/>
                </a:cubicBezTo>
                <a:cubicBezTo>
                  <a:pt x="788" y="61"/>
                  <a:pt x="788" y="61"/>
                  <a:pt x="788" y="61"/>
                </a:cubicBezTo>
                <a:cubicBezTo>
                  <a:pt x="788" y="61"/>
                  <a:pt x="788" y="61"/>
                  <a:pt x="788" y="61"/>
                </a:cubicBezTo>
                <a:cubicBezTo>
                  <a:pt x="788" y="61"/>
                  <a:pt x="788" y="61"/>
                  <a:pt x="788" y="61"/>
                </a:cubicBezTo>
                <a:cubicBezTo>
                  <a:pt x="787" y="61"/>
                  <a:pt x="787" y="61"/>
                  <a:pt x="787" y="61"/>
                </a:cubicBezTo>
                <a:cubicBezTo>
                  <a:pt x="787" y="61"/>
                  <a:pt x="787" y="61"/>
                  <a:pt x="787" y="61"/>
                </a:cubicBezTo>
                <a:cubicBezTo>
                  <a:pt x="786" y="61"/>
                  <a:pt x="786" y="61"/>
                  <a:pt x="786" y="61"/>
                </a:cubicBezTo>
                <a:cubicBezTo>
                  <a:pt x="786" y="61"/>
                  <a:pt x="786" y="61"/>
                  <a:pt x="786" y="61"/>
                </a:cubicBezTo>
                <a:cubicBezTo>
                  <a:pt x="786" y="61"/>
                  <a:pt x="786" y="61"/>
                  <a:pt x="786" y="61"/>
                </a:cubicBezTo>
                <a:cubicBezTo>
                  <a:pt x="783" y="62"/>
                  <a:pt x="784" y="65"/>
                  <a:pt x="786" y="65"/>
                </a:cubicBezTo>
                <a:cubicBezTo>
                  <a:pt x="787" y="65"/>
                  <a:pt x="787" y="65"/>
                  <a:pt x="787" y="65"/>
                </a:cubicBezTo>
                <a:cubicBezTo>
                  <a:pt x="787" y="65"/>
                  <a:pt x="787" y="65"/>
                  <a:pt x="787" y="65"/>
                </a:cubicBezTo>
                <a:cubicBezTo>
                  <a:pt x="787" y="65"/>
                  <a:pt x="787" y="65"/>
                  <a:pt x="787" y="65"/>
                </a:cubicBezTo>
                <a:cubicBezTo>
                  <a:pt x="788" y="65"/>
                  <a:pt x="788" y="65"/>
                  <a:pt x="788" y="65"/>
                </a:cubicBezTo>
                <a:cubicBezTo>
                  <a:pt x="788" y="65"/>
                  <a:pt x="788" y="65"/>
                  <a:pt x="788" y="65"/>
                </a:cubicBezTo>
                <a:cubicBezTo>
                  <a:pt x="788" y="64"/>
                  <a:pt x="788" y="64"/>
                  <a:pt x="788" y="64"/>
                </a:cubicBezTo>
                <a:cubicBezTo>
                  <a:pt x="789" y="64"/>
                  <a:pt x="789" y="64"/>
                  <a:pt x="789" y="64"/>
                </a:cubicBezTo>
                <a:cubicBezTo>
                  <a:pt x="789" y="64"/>
                  <a:pt x="789" y="64"/>
                  <a:pt x="789" y="64"/>
                </a:cubicBezTo>
                <a:cubicBezTo>
                  <a:pt x="790" y="64"/>
                  <a:pt x="790" y="64"/>
                  <a:pt x="790" y="64"/>
                </a:cubicBezTo>
                <a:cubicBezTo>
                  <a:pt x="790" y="64"/>
                  <a:pt x="790" y="64"/>
                  <a:pt x="790" y="64"/>
                </a:cubicBezTo>
                <a:cubicBezTo>
                  <a:pt x="790" y="64"/>
                  <a:pt x="790" y="64"/>
                  <a:pt x="790" y="64"/>
                </a:cubicBezTo>
                <a:close/>
                <a:moveTo>
                  <a:pt x="776" y="67"/>
                </a:moveTo>
                <a:cubicBezTo>
                  <a:pt x="778" y="66"/>
                  <a:pt x="777" y="63"/>
                  <a:pt x="775" y="63"/>
                </a:cubicBezTo>
                <a:cubicBezTo>
                  <a:pt x="775" y="63"/>
                  <a:pt x="775" y="63"/>
                  <a:pt x="775" y="63"/>
                </a:cubicBezTo>
                <a:cubicBezTo>
                  <a:pt x="774" y="63"/>
                  <a:pt x="774" y="63"/>
                  <a:pt x="774" y="63"/>
                </a:cubicBezTo>
                <a:cubicBezTo>
                  <a:pt x="774" y="63"/>
                  <a:pt x="774" y="63"/>
                  <a:pt x="774" y="63"/>
                </a:cubicBezTo>
                <a:cubicBezTo>
                  <a:pt x="773" y="63"/>
                  <a:pt x="773" y="63"/>
                  <a:pt x="773" y="63"/>
                </a:cubicBezTo>
                <a:cubicBezTo>
                  <a:pt x="773" y="63"/>
                  <a:pt x="773" y="63"/>
                  <a:pt x="773" y="63"/>
                </a:cubicBezTo>
                <a:cubicBezTo>
                  <a:pt x="772" y="64"/>
                  <a:pt x="772" y="64"/>
                  <a:pt x="772" y="64"/>
                </a:cubicBezTo>
                <a:cubicBezTo>
                  <a:pt x="772" y="64"/>
                  <a:pt x="772" y="64"/>
                  <a:pt x="772" y="64"/>
                </a:cubicBezTo>
                <a:cubicBezTo>
                  <a:pt x="771" y="64"/>
                  <a:pt x="771" y="64"/>
                  <a:pt x="771" y="64"/>
                </a:cubicBezTo>
                <a:cubicBezTo>
                  <a:pt x="769" y="64"/>
                  <a:pt x="770" y="68"/>
                  <a:pt x="772" y="67"/>
                </a:cubicBezTo>
                <a:cubicBezTo>
                  <a:pt x="773" y="67"/>
                  <a:pt x="773" y="67"/>
                  <a:pt x="773" y="67"/>
                </a:cubicBezTo>
                <a:cubicBezTo>
                  <a:pt x="773" y="67"/>
                  <a:pt x="773" y="67"/>
                  <a:pt x="773" y="67"/>
                </a:cubicBezTo>
                <a:cubicBezTo>
                  <a:pt x="773" y="67"/>
                  <a:pt x="773" y="67"/>
                  <a:pt x="773" y="67"/>
                </a:cubicBezTo>
                <a:cubicBezTo>
                  <a:pt x="774" y="67"/>
                  <a:pt x="774" y="67"/>
                  <a:pt x="774" y="67"/>
                </a:cubicBezTo>
                <a:cubicBezTo>
                  <a:pt x="774" y="67"/>
                  <a:pt x="774" y="67"/>
                  <a:pt x="774" y="67"/>
                </a:cubicBezTo>
                <a:cubicBezTo>
                  <a:pt x="775" y="67"/>
                  <a:pt x="775" y="67"/>
                  <a:pt x="775" y="67"/>
                </a:cubicBezTo>
                <a:cubicBezTo>
                  <a:pt x="775" y="67"/>
                  <a:pt x="775" y="67"/>
                  <a:pt x="775" y="67"/>
                </a:cubicBezTo>
                <a:cubicBezTo>
                  <a:pt x="776" y="67"/>
                  <a:pt x="776" y="67"/>
                  <a:pt x="776" y="67"/>
                </a:cubicBezTo>
                <a:close/>
                <a:moveTo>
                  <a:pt x="761" y="70"/>
                </a:moveTo>
                <a:cubicBezTo>
                  <a:pt x="764" y="69"/>
                  <a:pt x="763" y="66"/>
                  <a:pt x="761" y="66"/>
                </a:cubicBezTo>
                <a:cubicBezTo>
                  <a:pt x="760" y="66"/>
                  <a:pt x="760" y="66"/>
                  <a:pt x="760" y="66"/>
                </a:cubicBezTo>
                <a:cubicBezTo>
                  <a:pt x="760" y="66"/>
                  <a:pt x="760" y="66"/>
                  <a:pt x="760" y="66"/>
                </a:cubicBezTo>
                <a:cubicBezTo>
                  <a:pt x="759" y="66"/>
                  <a:pt x="759" y="66"/>
                  <a:pt x="759" y="66"/>
                </a:cubicBezTo>
                <a:cubicBezTo>
                  <a:pt x="759" y="66"/>
                  <a:pt x="759" y="66"/>
                  <a:pt x="759" y="66"/>
                </a:cubicBezTo>
                <a:cubicBezTo>
                  <a:pt x="758" y="67"/>
                  <a:pt x="758" y="67"/>
                  <a:pt x="758" y="67"/>
                </a:cubicBezTo>
                <a:cubicBezTo>
                  <a:pt x="758" y="67"/>
                  <a:pt x="758" y="67"/>
                  <a:pt x="758" y="67"/>
                </a:cubicBezTo>
                <a:cubicBezTo>
                  <a:pt x="757" y="67"/>
                  <a:pt x="757" y="67"/>
                  <a:pt x="757" y="67"/>
                </a:cubicBezTo>
                <a:cubicBezTo>
                  <a:pt x="757" y="67"/>
                  <a:pt x="757" y="67"/>
                  <a:pt x="757" y="67"/>
                </a:cubicBezTo>
                <a:cubicBezTo>
                  <a:pt x="755" y="68"/>
                  <a:pt x="756" y="71"/>
                  <a:pt x="758" y="70"/>
                </a:cubicBezTo>
                <a:cubicBezTo>
                  <a:pt x="758" y="70"/>
                  <a:pt x="758" y="70"/>
                  <a:pt x="758" y="70"/>
                </a:cubicBezTo>
                <a:cubicBezTo>
                  <a:pt x="759" y="70"/>
                  <a:pt x="759" y="70"/>
                  <a:pt x="759" y="70"/>
                </a:cubicBezTo>
                <a:cubicBezTo>
                  <a:pt x="759" y="70"/>
                  <a:pt x="759" y="70"/>
                  <a:pt x="759" y="70"/>
                </a:cubicBezTo>
                <a:cubicBezTo>
                  <a:pt x="760" y="70"/>
                  <a:pt x="760" y="70"/>
                  <a:pt x="760" y="70"/>
                </a:cubicBezTo>
                <a:cubicBezTo>
                  <a:pt x="760" y="70"/>
                  <a:pt x="760" y="70"/>
                  <a:pt x="760" y="70"/>
                </a:cubicBezTo>
                <a:cubicBezTo>
                  <a:pt x="761" y="70"/>
                  <a:pt x="761" y="70"/>
                  <a:pt x="761" y="70"/>
                </a:cubicBezTo>
                <a:cubicBezTo>
                  <a:pt x="761" y="70"/>
                  <a:pt x="761" y="70"/>
                  <a:pt x="761" y="70"/>
                </a:cubicBezTo>
                <a:cubicBezTo>
                  <a:pt x="761" y="70"/>
                  <a:pt x="761" y="70"/>
                  <a:pt x="761" y="70"/>
                </a:cubicBezTo>
                <a:close/>
                <a:moveTo>
                  <a:pt x="747" y="73"/>
                </a:moveTo>
                <a:cubicBezTo>
                  <a:pt x="750" y="72"/>
                  <a:pt x="749" y="69"/>
                  <a:pt x="746" y="70"/>
                </a:cubicBezTo>
                <a:cubicBezTo>
                  <a:pt x="746" y="70"/>
                  <a:pt x="746" y="70"/>
                  <a:pt x="746" y="70"/>
                </a:cubicBezTo>
                <a:cubicBezTo>
                  <a:pt x="746" y="70"/>
                  <a:pt x="746" y="70"/>
                  <a:pt x="746" y="70"/>
                </a:cubicBezTo>
                <a:cubicBezTo>
                  <a:pt x="745" y="70"/>
                  <a:pt x="745" y="70"/>
                  <a:pt x="745" y="70"/>
                </a:cubicBezTo>
                <a:cubicBezTo>
                  <a:pt x="744" y="70"/>
                  <a:pt x="744" y="70"/>
                  <a:pt x="744" y="70"/>
                </a:cubicBezTo>
                <a:cubicBezTo>
                  <a:pt x="744" y="70"/>
                  <a:pt x="744" y="70"/>
                  <a:pt x="744" y="70"/>
                </a:cubicBezTo>
                <a:cubicBezTo>
                  <a:pt x="743" y="71"/>
                  <a:pt x="743" y="71"/>
                  <a:pt x="743" y="71"/>
                </a:cubicBezTo>
                <a:cubicBezTo>
                  <a:pt x="743" y="71"/>
                  <a:pt x="743" y="71"/>
                  <a:pt x="743" y="71"/>
                </a:cubicBezTo>
                <a:cubicBezTo>
                  <a:pt x="741" y="72"/>
                  <a:pt x="742" y="75"/>
                  <a:pt x="744" y="74"/>
                </a:cubicBezTo>
                <a:cubicBezTo>
                  <a:pt x="744" y="74"/>
                  <a:pt x="744" y="74"/>
                  <a:pt x="744" y="74"/>
                </a:cubicBezTo>
                <a:cubicBezTo>
                  <a:pt x="745" y="74"/>
                  <a:pt x="745" y="74"/>
                  <a:pt x="745" y="74"/>
                </a:cubicBezTo>
                <a:cubicBezTo>
                  <a:pt x="745" y="74"/>
                  <a:pt x="745" y="74"/>
                  <a:pt x="745" y="74"/>
                </a:cubicBezTo>
                <a:cubicBezTo>
                  <a:pt x="746" y="74"/>
                  <a:pt x="746" y="74"/>
                  <a:pt x="746" y="74"/>
                </a:cubicBezTo>
                <a:cubicBezTo>
                  <a:pt x="747" y="73"/>
                  <a:pt x="747" y="73"/>
                  <a:pt x="747" y="73"/>
                </a:cubicBezTo>
                <a:cubicBezTo>
                  <a:pt x="747" y="73"/>
                  <a:pt x="747" y="73"/>
                  <a:pt x="747" y="73"/>
                </a:cubicBezTo>
                <a:cubicBezTo>
                  <a:pt x="747" y="73"/>
                  <a:pt x="747" y="73"/>
                  <a:pt x="747" y="73"/>
                </a:cubicBezTo>
                <a:close/>
                <a:moveTo>
                  <a:pt x="734" y="78"/>
                </a:moveTo>
                <a:cubicBezTo>
                  <a:pt x="736" y="77"/>
                  <a:pt x="735" y="73"/>
                  <a:pt x="732" y="74"/>
                </a:cubicBezTo>
                <a:cubicBezTo>
                  <a:pt x="732" y="74"/>
                  <a:pt x="732" y="74"/>
                  <a:pt x="732" y="74"/>
                </a:cubicBezTo>
                <a:cubicBezTo>
                  <a:pt x="732" y="75"/>
                  <a:pt x="732" y="75"/>
                  <a:pt x="732" y="75"/>
                </a:cubicBezTo>
                <a:cubicBezTo>
                  <a:pt x="731" y="75"/>
                  <a:pt x="731" y="75"/>
                  <a:pt x="731" y="75"/>
                </a:cubicBezTo>
                <a:cubicBezTo>
                  <a:pt x="730" y="75"/>
                  <a:pt x="730" y="75"/>
                  <a:pt x="730" y="75"/>
                </a:cubicBezTo>
                <a:cubicBezTo>
                  <a:pt x="730" y="75"/>
                  <a:pt x="730" y="75"/>
                  <a:pt x="730" y="75"/>
                </a:cubicBezTo>
                <a:cubicBezTo>
                  <a:pt x="729" y="75"/>
                  <a:pt x="729" y="75"/>
                  <a:pt x="729" y="75"/>
                </a:cubicBezTo>
                <a:cubicBezTo>
                  <a:pt x="729" y="76"/>
                  <a:pt x="729" y="76"/>
                  <a:pt x="729" y="76"/>
                </a:cubicBezTo>
                <a:cubicBezTo>
                  <a:pt x="727" y="76"/>
                  <a:pt x="728" y="80"/>
                  <a:pt x="730" y="79"/>
                </a:cubicBezTo>
                <a:cubicBezTo>
                  <a:pt x="731" y="79"/>
                  <a:pt x="731" y="79"/>
                  <a:pt x="731" y="79"/>
                </a:cubicBezTo>
                <a:cubicBezTo>
                  <a:pt x="731" y="79"/>
                  <a:pt x="731" y="79"/>
                  <a:pt x="731" y="79"/>
                </a:cubicBezTo>
                <a:cubicBezTo>
                  <a:pt x="732" y="78"/>
                  <a:pt x="732" y="78"/>
                  <a:pt x="732" y="78"/>
                </a:cubicBezTo>
                <a:cubicBezTo>
                  <a:pt x="732" y="78"/>
                  <a:pt x="732" y="78"/>
                  <a:pt x="732" y="78"/>
                </a:cubicBezTo>
                <a:cubicBezTo>
                  <a:pt x="733" y="78"/>
                  <a:pt x="733" y="78"/>
                  <a:pt x="733" y="78"/>
                </a:cubicBezTo>
                <a:cubicBezTo>
                  <a:pt x="733" y="78"/>
                  <a:pt x="733" y="78"/>
                  <a:pt x="733" y="78"/>
                </a:cubicBezTo>
                <a:cubicBezTo>
                  <a:pt x="734" y="78"/>
                  <a:pt x="734" y="78"/>
                  <a:pt x="734" y="78"/>
                </a:cubicBezTo>
                <a:close/>
                <a:moveTo>
                  <a:pt x="720" y="83"/>
                </a:moveTo>
                <a:cubicBezTo>
                  <a:pt x="722" y="82"/>
                  <a:pt x="721" y="79"/>
                  <a:pt x="719" y="80"/>
                </a:cubicBezTo>
                <a:cubicBezTo>
                  <a:pt x="719" y="80"/>
                  <a:pt x="719" y="80"/>
                  <a:pt x="719" y="80"/>
                </a:cubicBezTo>
                <a:cubicBezTo>
                  <a:pt x="718" y="80"/>
                  <a:pt x="718" y="80"/>
                  <a:pt x="718" y="80"/>
                </a:cubicBezTo>
                <a:cubicBezTo>
                  <a:pt x="718" y="80"/>
                  <a:pt x="718" y="80"/>
                  <a:pt x="718" y="80"/>
                </a:cubicBezTo>
                <a:cubicBezTo>
                  <a:pt x="717" y="81"/>
                  <a:pt x="717" y="81"/>
                  <a:pt x="717" y="81"/>
                </a:cubicBezTo>
                <a:cubicBezTo>
                  <a:pt x="717" y="81"/>
                  <a:pt x="717" y="81"/>
                  <a:pt x="717" y="81"/>
                </a:cubicBezTo>
                <a:cubicBezTo>
                  <a:pt x="716" y="81"/>
                  <a:pt x="716" y="81"/>
                  <a:pt x="716" y="81"/>
                </a:cubicBezTo>
                <a:cubicBezTo>
                  <a:pt x="716" y="81"/>
                  <a:pt x="716" y="81"/>
                  <a:pt x="716" y="81"/>
                </a:cubicBezTo>
                <a:cubicBezTo>
                  <a:pt x="715" y="81"/>
                  <a:pt x="715" y="81"/>
                  <a:pt x="715" y="81"/>
                </a:cubicBezTo>
                <a:cubicBezTo>
                  <a:pt x="713" y="83"/>
                  <a:pt x="715" y="86"/>
                  <a:pt x="717" y="85"/>
                </a:cubicBezTo>
                <a:cubicBezTo>
                  <a:pt x="717" y="85"/>
                  <a:pt x="717" y="85"/>
                  <a:pt x="717" y="85"/>
                </a:cubicBezTo>
                <a:cubicBezTo>
                  <a:pt x="718" y="84"/>
                  <a:pt x="718" y="84"/>
                  <a:pt x="718" y="84"/>
                </a:cubicBezTo>
                <a:cubicBezTo>
                  <a:pt x="718" y="84"/>
                  <a:pt x="718" y="84"/>
                  <a:pt x="718" y="84"/>
                </a:cubicBezTo>
                <a:cubicBezTo>
                  <a:pt x="719" y="84"/>
                  <a:pt x="719" y="84"/>
                  <a:pt x="719" y="84"/>
                </a:cubicBezTo>
                <a:cubicBezTo>
                  <a:pt x="719" y="84"/>
                  <a:pt x="719" y="84"/>
                  <a:pt x="719" y="84"/>
                </a:cubicBezTo>
                <a:cubicBezTo>
                  <a:pt x="720" y="83"/>
                  <a:pt x="720" y="83"/>
                  <a:pt x="720" y="83"/>
                </a:cubicBezTo>
                <a:cubicBezTo>
                  <a:pt x="720" y="83"/>
                  <a:pt x="720" y="83"/>
                  <a:pt x="720" y="83"/>
                </a:cubicBezTo>
                <a:cubicBezTo>
                  <a:pt x="720" y="83"/>
                  <a:pt x="720" y="83"/>
                  <a:pt x="720" y="83"/>
                </a:cubicBezTo>
                <a:close/>
                <a:moveTo>
                  <a:pt x="708" y="90"/>
                </a:moveTo>
                <a:cubicBezTo>
                  <a:pt x="710" y="89"/>
                  <a:pt x="708" y="86"/>
                  <a:pt x="706" y="87"/>
                </a:cubicBezTo>
                <a:cubicBezTo>
                  <a:pt x="706" y="87"/>
                  <a:pt x="706" y="87"/>
                  <a:pt x="706" y="87"/>
                </a:cubicBezTo>
                <a:cubicBezTo>
                  <a:pt x="705" y="87"/>
                  <a:pt x="705" y="87"/>
                  <a:pt x="705" y="87"/>
                </a:cubicBezTo>
                <a:cubicBezTo>
                  <a:pt x="705" y="88"/>
                  <a:pt x="705" y="88"/>
                  <a:pt x="705" y="88"/>
                </a:cubicBezTo>
                <a:cubicBezTo>
                  <a:pt x="704" y="88"/>
                  <a:pt x="704" y="88"/>
                  <a:pt x="704" y="88"/>
                </a:cubicBezTo>
                <a:cubicBezTo>
                  <a:pt x="704" y="88"/>
                  <a:pt x="704" y="88"/>
                  <a:pt x="704" y="88"/>
                </a:cubicBezTo>
                <a:cubicBezTo>
                  <a:pt x="704" y="88"/>
                  <a:pt x="704" y="88"/>
                  <a:pt x="704" y="88"/>
                </a:cubicBezTo>
                <a:cubicBezTo>
                  <a:pt x="703" y="89"/>
                  <a:pt x="703" y="89"/>
                  <a:pt x="703" y="89"/>
                </a:cubicBezTo>
                <a:cubicBezTo>
                  <a:pt x="703" y="89"/>
                  <a:pt x="703" y="89"/>
                  <a:pt x="703" y="89"/>
                </a:cubicBezTo>
                <a:cubicBezTo>
                  <a:pt x="703" y="89"/>
                  <a:pt x="703" y="89"/>
                  <a:pt x="703" y="89"/>
                </a:cubicBezTo>
                <a:cubicBezTo>
                  <a:pt x="701" y="91"/>
                  <a:pt x="703" y="93"/>
                  <a:pt x="705" y="92"/>
                </a:cubicBezTo>
                <a:cubicBezTo>
                  <a:pt x="705" y="92"/>
                  <a:pt x="705" y="92"/>
                  <a:pt x="705" y="92"/>
                </a:cubicBezTo>
                <a:cubicBezTo>
                  <a:pt x="705" y="92"/>
                  <a:pt x="705" y="92"/>
                  <a:pt x="705" y="92"/>
                </a:cubicBezTo>
                <a:cubicBezTo>
                  <a:pt x="706" y="91"/>
                  <a:pt x="706" y="91"/>
                  <a:pt x="706" y="91"/>
                </a:cubicBezTo>
                <a:cubicBezTo>
                  <a:pt x="706" y="91"/>
                  <a:pt x="706" y="91"/>
                  <a:pt x="706" y="91"/>
                </a:cubicBezTo>
                <a:cubicBezTo>
                  <a:pt x="706" y="91"/>
                  <a:pt x="706" y="91"/>
                  <a:pt x="706" y="91"/>
                </a:cubicBezTo>
                <a:cubicBezTo>
                  <a:pt x="707" y="91"/>
                  <a:pt x="707" y="91"/>
                  <a:pt x="707" y="91"/>
                </a:cubicBezTo>
                <a:cubicBezTo>
                  <a:pt x="707" y="90"/>
                  <a:pt x="707" y="90"/>
                  <a:pt x="707" y="90"/>
                </a:cubicBezTo>
                <a:cubicBezTo>
                  <a:pt x="708" y="90"/>
                  <a:pt x="708" y="90"/>
                  <a:pt x="708" y="90"/>
                </a:cubicBezTo>
                <a:cubicBezTo>
                  <a:pt x="708" y="90"/>
                  <a:pt x="708" y="90"/>
                  <a:pt x="708" y="90"/>
                </a:cubicBezTo>
                <a:close/>
                <a:moveTo>
                  <a:pt x="697" y="99"/>
                </a:moveTo>
                <a:cubicBezTo>
                  <a:pt x="698" y="97"/>
                  <a:pt x="696" y="95"/>
                  <a:pt x="694" y="96"/>
                </a:cubicBezTo>
                <a:cubicBezTo>
                  <a:pt x="694" y="96"/>
                  <a:pt x="694" y="96"/>
                  <a:pt x="694" y="96"/>
                </a:cubicBezTo>
                <a:cubicBezTo>
                  <a:pt x="694" y="96"/>
                  <a:pt x="694" y="96"/>
                  <a:pt x="694" y="96"/>
                </a:cubicBezTo>
                <a:cubicBezTo>
                  <a:pt x="694" y="96"/>
                  <a:pt x="694" y="96"/>
                  <a:pt x="694" y="96"/>
                </a:cubicBezTo>
                <a:cubicBezTo>
                  <a:pt x="694" y="96"/>
                  <a:pt x="694" y="96"/>
                  <a:pt x="694" y="96"/>
                </a:cubicBezTo>
                <a:cubicBezTo>
                  <a:pt x="694" y="97"/>
                  <a:pt x="694" y="97"/>
                  <a:pt x="694" y="97"/>
                </a:cubicBezTo>
                <a:cubicBezTo>
                  <a:pt x="693" y="97"/>
                  <a:pt x="693" y="97"/>
                  <a:pt x="693" y="97"/>
                </a:cubicBezTo>
                <a:cubicBezTo>
                  <a:pt x="693" y="97"/>
                  <a:pt x="693" y="97"/>
                  <a:pt x="693" y="97"/>
                </a:cubicBezTo>
                <a:cubicBezTo>
                  <a:pt x="693" y="97"/>
                  <a:pt x="693" y="97"/>
                  <a:pt x="693" y="97"/>
                </a:cubicBezTo>
                <a:cubicBezTo>
                  <a:pt x="693" y="97"/>
                  <a:pt x="693" y="97"/>
                  <a:pt x="693" y="97"/>
                </a:cubicBezTo>
                <a:cubicBezTo>
                  <a:pt x="693" y="97"/>
                  <a:pt x="693" y="97"/>
                  <a:pt x="693" y="97"/>
                </a:cubicBezTo>
                <a:cubicBezTo>
                  <a:pt x="693" y="97"/>
                  <a:pt x="693" y="97"/>
                  <a:pt x="693" y="97"/>
                </a:cubicBezTo>
                <a:cubicBezTo>
                  <a:pt x="693" y="97"/>
                  <a:pt x="693" y="97"/>
                  <a:pt x="693" y="97"/>
                </a:cubicBezTo>
                <a:cubicBezTo>
                  <a:pt x="693" y="97"/>
                  <a:pt x="693" y="97"/>
                  <a:pt x="693" y="97"/>
                </a:cubicBezTo>
                <a:cubicBezTo>
                  <a:pt x="693" y="98"/>
                  <a:pt x="693" y="98"/>
                  <a:pt x="693" y="98"/>
                </a:cubicBezTo>
                <a:cubicBezTo>
                  <a:pt x="692" y="98"/>
                  <a:pt x="692" y="98"/>
                  <a:pt x="692" y="98"/>
                </a:cubicBezTo>
                <a:cubicBezTo>
                  <a:pt x="692" y="98"/>
                  <a:pt x="692" y="98"/>
                  <a:pt x="692" y="98"/>
                </a:cubicBezTo>
                <a:cubicBezTo>
                  <a:pt x="692" y="98"/>
                  <a:pt x="692" y="98"/>
                  <a:pt x="692" y="98"/>
                </a:cubicBezTo>
                <a:cubicBezTo>
                  <a:pt x="692" y="98"/>
                  <a:pt x="692" y="98"/>
                  <a:pt x="692" y="98"/>
                </a:cubicBezTo>
                <a:cubicBezTo>
                  <a:pt x="692" y="98"/>
                  <a:pt x="692" y="98"/>
                  <a:pt x="692" y="98"/>
                </a:cubicBezTo>
                <a:cubicBezTo>
                  <a:pt x="692" y="98"/>
                  <a:pt x="692" y="98"/>
                  <a:pt x="692" y="98"/>
                </a:cubicBezTo>
                <a:cubicBezTo>
                  <a:pt x="692" y="98"/>
                  <a:pt x="692" y="98"/>
                  <a:pt x="692" y="98"/>
                </a:cubicBezTo>
                <a:cubicBezTo>
                  <a:pt x="692" y="98"/>
                  <a:pt x="692" y="98"/>
                  <a:pt x="692" y="98"/>
                </a:cubicBezTo>
                <a:cubicBezTo>
                  <a:pt x="692" y="98"/>
                  <a:pt x="692" y="98"/>
                  <a:pt x="692" y="98"/>
                </a:cubicBezTo>
                <a:cubicBezTo>
                  <a:pt x="690" y="96"/>
                  <a:pt x="688" y="99"/>
                  <a:pt x="689" y="100"/>
                </a:cubicBezTo>
                <a:cubicBezTo>
                  <a:pt x="689" y="100"/>
                  <a:pt x="689" y="100"/>
                  <a:pt x="689" y="100"/>
                </a:cubicBezTo>
                <a:cubicBezTo>
                  <a:pt x="689" y="101"/>
                  <a:pt x="689" y="101"/>
                  <a:pt x="689" y="101"/>
                </a:cubicBezTo>
                <a:cubicBezTo>
                  <a:pt x="690" y="101"/>
                  <a:pt x="690" y="101"/>
                  <a:pt x="690" y="101"/>
                </a:cubicBezTo>
                <a:cubicBezTo>
                  <a:pt x="690" y="101"/>
                  <a:pt x="690" y="101"/>
                  <a:pt x="690" y="101"/>
                </a:cubicBezTo>
                <a:cubicBezTo>
                  <a:pt x="690" y="101"/>
                  <a:pt x="690" y="101"/>
                  <a:pt x="690" y="101"/>
                </a:cubicBezTo>
                <a:cubicBezTo>
                  <a:pt x="690" y="101"/>
                  <a:pt x="690" y="101"/>
                  <a:pt x="690" y="101"/>
                </a:cubicBezTo>
                <a:cubicBezTo>
                  <a:pt x="690" y="101"/>
                  <a:pt x="690" y="101"/>
                  <a:pt x="690" y="101"/>
                </a:cubicBezTo>
                <a:cubicBezTo>
                  <a:pt x="690" y="101"/>
                  <a:pt x="690" y="101"/>
                  <a:pt x="690" y="101"/>
                </a:cubicBezTo>
                <a:cubicBezTo>
                  <a:pt x="690" y="101"/>
                  <a:pt x="690" y="101"/>
                  <a:pt x="690" y="101"/>
                </a:cubicBezTo>
                <a:cubicBezTo>
                  <a:pt x="690" y="101"/>
                  <a:pt x="690" y="101"/>
                  <a:pt x="690" y="101"/>
                </a:cubicBezTo>
                <a:cubicBezTo>
                  <a:pt x="691" y="102"/>
                  <a:pt x="691" y="102"/>
                  <a:pt x="691" y="102"/>
                </a:cubicBezTo>
                <a:cubicBezTo>
                  <a:pt x="691" y="102"/>
                  <a:pt x="691" y="102"/>
                  <a:pt x="691" y="102"/>
                </a:cubicBezTo>
                <a:cubicBezTo>
                  <a:pt x="691" y="102"/>
                  <a:pt x="691" y="102"/>
                  <a:pt x="691" y="102"/>
                </a:cubicBezTo>
                <a:cubicBezTo>
                  <a:pt x="691" y="102"/>
                  <a:pt x="691" y="102"/>
                  <a:pt x="691" y="102"/>
                </a:cubicBezTo>
                <a:cubicBezTo>
                  <a:pt x="691" y="102"/>
                  <a:pt x="691" y="102"/>
                  <a:pt x="691" y="102"/>
                </a:cubicBezTo>
                <a:cubicBezTo>
                  <a:pt x="691" y="102"/>
                  <a:pt x="691" y="102"/>
                  <a:pt x="691" y="102"/>
                </a:cubicBezTo>
                <a:cubicBezTo>
                  <a:pt x="691" y="102"/>
                  <a:pt x="691" y="102"/>
                  <a:pt x="691" y="102"/>
                </a:cubicBezTo>
                <a:cubicBezTo>
                  <a:pt x="691" y="102"/>
                  <a:pt x="691" y="102"/>
                  <a:pt x="691" y="102"/>
                </a:cubicBezTo>
                <a:cubicBezTo>
                  <a:pt x="691" y="102"/>
                  <a:pt x="691" y="102"/>
                  <a:pt x="691" y="102"/>
                </a:cubicBezTo>
                <a:cubicBezTo>
                  <a:pt x="692" y="103"/>
                  <a:pt x="692" y="103"/>
                  <a:pt x="692" y="103"/>
                </a:cubicBezTo>
                <a:cubicBezTo>
                  <a:pt x="692" y="103"/>
                  <a:pt x="692" y="103"/>
                  <a:pt x="692" y="103"/>
                </a:cubicBezTo>
                <a:cubicBezTo>
                  <a:pt x="692" y="103"/>
                  <a:pt x="692" y="103"/>
                  <a:pt x="692" y="103"/>
                </a:cubicBezTo>
                <a:cubicBezTo>
                  <a:pt x="692" y="103"/>
                  <a:pt x="692" y="103"/>
                  <a:pt x="692" y="103"/>
                </a:cubicBezTo>
                <a:cubicBezTo>
                  <a:pt x="694" y="104"/>
                  <a:pt x="696" y="102"/>
                  <a:pt x="695" y="100"/>
                </a:cubicBezTo>
                <a:cubicBezTo>
                  <a:pt x="695" y="100"/>
                  <a:pt x="695" y="100"/>
                  <a:pt x="695" y="100"/>
                </a:cubicBezTo>
                <a:cubicBezTo>
                  <a:pt x="695" y="100"/>
                  <a:pt x="695" y="100"/>
                  <a:pt x="695" y="100"/>
                </a:cubicBezTo>
                <a:cubicBezTo>
                  <a:pt x="695" y="100"/>
                  <a:pt x="695" y="100"/>
                  <a:pt x="695" y="100"/>
                </a:cubicBezTo>
                <a:cubicBezTo>
                  <a:pt x="695" y="100"/>
                  <a:pt x="695" y="100"/>
                  <a:pt x="695" y="100"/>
                </a:cubicBezTo>
                <a:cubicBezTo>
                  <a:pt x="695" y="100"/>
                  <a:pt x="695" y="100"/>
                  <a:pt x="695" y="100"/>
                </a:cubicBezTo>
                <a:cubicBezTo>
                  <a:pt x="695" y="100"/>
                  <a:pt x="695" y="100"/>
                  <a:pt x="695" y="100"/>
                </a:cubicBezTo>
                <a:cubicBezTo>
                  <a:pt x="695" y="100"/>
                  <a:pt x="695" y="100"/>
                  <a:pt x="695" y="100"/>
                </a:cubicBezTo>
                <a:cubicBezTo>
                  <a:pt x="696" y="100"/>
                  <a:pt x="696" y="100"/>
                  <a:pt x="696" y="100"/>
                </a:cubicBezTo>
                <a:cubicBezTo>
                  <a:pt x="696" y="100"/>
                  <a:pt x="696" y="100"/>
                  <a:pt x="696" y="100"/>
                </a:cubicBezTo>
                <a:cubicBezTo>
                  <a:pt x="696" y="99"/>
                  <a:pt x="696" y="99"/>
                  <a:pt x="696" y="99"/>
                </a:cubicBezTo>
                <a:cubicBezTo>
                  <a:pt x="696" y="99"/>
                  <a:pt x="696" y="99"/>
                  <a:pt x="696" y="99"/>
                </a:cubicBezTo>
                <a:cubicBezTo>
                  <a:pt x="696" y="99"/>
                  <a:pt x="696" y="99"/>
                  <a:pt x="696" y="99"/>
                </a:cubicBezTo>
                <a:cubicBezTo>
                  <a:pt x="696" y="99"/>
                  <a:pt x="696" y="99"/>
                  <a:pt x="696" y="99"/>
                </a:cubicBezTo>
                <a:cubicBezTo>
                  <a:pt x="696" y="99"/>
                  <a:pt x="696" y="99"/>
                  <a:pt x="696" y="99"/>
                </a:cubicBezTo>
                <a:cubicBezTo>
                  <a:pt x="696" y="99"/>
                  <a:pt x="696" y="99"/>
                  <a:pt x="696" y="99"/>
                </a:cubicBezTo>
                <a:cubicBezTo>
                  <a:pt x="696" y="99"/>
                  <a:pt x="696" y="99"/>
                  <a:pt x="696" y="99"/>
                </a:cubicBezTo>
                <a:cubicBezTo>
                  <a:pt x="697" y="99"/>
                  <a:pt x="697" y="99"/>
                  <a:pt x="697" y="99"/>
                </a:cubicBezTo>
                <a:close/>
                <a:moveTo>
                  <a:pt x="686" y="109"/>
                </a:moveTo>
                <a:cubicBezTo>
                  <a:pt x="688" y="107"/>
                  <a:pt x="685" y="105"/>
                  <a:pt x="684" y="107"/>
                </a:cubicBezTo>
                <a:cubicBezTo>
                  <a:pt x="683" y="107"/>
                  <a:pt x="683" y="107"/>
                  <a:pt x="683" y="107"/>
                </a:cubicBezTo>
                <a:cubicBezTo>
                  <a:pt x="683" y="107"/>
                  <a:pt x="683" y="107"/>
                  <a:pt x="683" y="107"/>
                </a:cubicBezTo>
                <a:cubicBezTo>
                  <a:pt x="683" y="107"/>
                  <a:pt x="683" y="107"/>
                  <a:pt x="683" y="107"/>
                </a:cubicBezTo>
                <a:cubicBezTo>
                  <a:pt x="683" y="107"/>
                  <a:pt x="683" y="107"/>
                  <a:pt x="683" y="107"/>
                </a:cubicBezTo>
                <a:cubicBezTo>
                  <a:pt x="683" y="107"/>
                  <a:pt x="683" y="107"/>
                  <a:pt x="683" y="107"/>
                </a:cubicBezTo>
                <a:cubicBezTo>
                  <a:pt x="683" y="107"/>
                  <a:pt x="683" y="107"/>
                  <a:pt x="683" y="107"/>
                </a:cubicBezTo>
                <a:cubicBezTo>
                  <a:pt x="683" y="107"/>
                  <a:pt x="683" y="107"/>
                  <a:pt x="683" y="107"/>
                </a:cubicBezTo>
                <a:cubicBezTo>
                  <a:pt x="683" y="108"/>
                  <a:pt x="683" y="108"/>
                  <a:pt x="683" y="108"/>
                </a:cubicBezTo>
                <a:cubicBezTo>
                  <a:pt x="683" y="108"/>
                  <a:pt x="683" y="108"/>
                  <a:pt x="683" y="108"/>
                </a:cubicBezTo>
                <a:cubicBezTo>
                  <a:pt x="682" y="108"/>
                  <a:pt x="682" y="108"/>
                  <a:pt x="682" y="108"/>
                </a:cubicBezTo>
                <a:cubicBezTo>
                  <a:pt x="682" y="108"/>
                  <a:pt x="682" y="108"/>
                  <a:pt x="682" y="108"/>
                </a:cubicBezTo>
                <a:cubicBezTo>
                  <a:pt x="682" y="108"/>
                  <a:pt x="682" y="108"/>
                  <a:pt x="682" y="108"/>
                </a:cubicBezTo>
                <a:cubicBezTo>
                  <a:pt x="682" y="108"/>
                  <a:pt x="682" y="108"/>
                  <a:pt x="682" y="108"/>
                </a:cubicBezTo>
                <a:cubicBezTo>
                  <a:pt x="682" y="108"/>
                  <a:pt x="682" y="108"/>
                  <a:pt x="682" y="108"/>
                </a:cubicBezTo>
                <a:cubicBezTo>
                  <a:pt x="682" y="108"/>
                  <a:pt x="682" y="108"/>
                  <a:pt x="682" y="108"/>
                </a:cubicBezTo>
                <a:cubicBezTo>
                  <a:pt x="682" y="109"/>
                  <a:pt x="682" y="109"/>
                  <a:pt x="682" y="109"/>
                </a:cubicBezTo>
                <a:cubicBezTo>
                  <a:pt x="682" y="109"/>
                  <a:pt x="682" y="109"/>
                  <a:pt x="682" y="109"/>
                </a:cubicBezTo>
                <a:cubicBezTo>
                  <a:pt x="682" y="109"/>
                  <a:pt x="682" y="109"/>
                  <a:pt x="682" y="109"/>
                </a:cubicBezTo>
                <a:cubicBezTo>
                  <a:pt x="681" y="109"/>
                  <a:pt x="681" y="109"/>
                  <a:pt x="681" y="109"/>
                </a:cubicBezTo>
                <a:cubicBezTo>
                  <a:pt x="681" y="109"/>
                  <a:pt x="681" y="109"/>
                  <a:pt x="681" y="109"/>
                </a:cubicBezTo>
                <a:cubicBezTo>
                  <a:pt x="681" y="109"/>
                  <a:pt x="681" y="109"/>
                  <a:pt x="681" y="109"/>
                </a:cubicBezTo>
                <a:cubicBezTo>
                  <a:pt x="681" y="109"/>
                  <a:pt x="681" y="109"/>
                  <a:pt x="681" y="109"/>
                </a:cubicBezTo>
                <a:cubicBezTo>
                  <a:pt x="680" y="111"/>
                  <a:pt x="683" y="114"/>
                  <a:pt x="684" y="112"/>
                </a:cubicBezTo>
                <a:cubicBezTo>
                  <a:pt x="684" y="112"/>
                  <a:pt x="684" y="112"/>
                  <a:pt x="684" y="112"/>
                </a:cubicBezTo>
                <a:cubicBezTo>
                  <a:pt x="684" y="111"/>
                  <a:pt x="684" y="111"/>
                  <a:pt x="684" y="111"/>
                </a:cubicBezTo>
                <a:cubicBezTo>
                  <a:pt x="684" y="111"/>
                  <a:pt x="684" y="111"/>
                  <a:pt x="684" y="111"/>
                </a:cubicBezTo>
                <a:cubicBezTo>
                  <a:pt x="684" y="111"/>
                  <a:pt x="684" y="111"/>
                  <a:pt x="684" y="111"/>
                </a:cubicBezTo>
                <a:cubicBezTo>
                  <a:pt x="684" y="111"/>
                  <a:pt x="684" y="111"/>
                  <a:pt x="684" y="111"/>
                </a:cubicBezTo>
                <a:cubicBezTo>
                  <a:pt x="685" y="111"/>
                  <a:pt x="685" y="111"/>
                  <a:pt x="685" y="111"/>
                </a:cubicBezTo>
                <a:cubicBezTo>
                  <a:pt x="685" y="111"/>
                  <a:pt x="685" y="111"/>
                  <a:pt x="685" y="111"/>
                </a:cubicBezTo>
                <a:cubicBezTo>
                  <a:pt x="685" y="111"/>
                  <a:pt x="685" y="111"/>
                  <a:pt x="685" y="111"/>
                </a:cubicBezTo>
                <a:cubicBezTo>
                  <a:pt x="685" y="111"/>
                  <a:pt x="685" y="111"/>
                  <a:pt x="685" y="111"/>
                </a:cubicBezTo>
                <a:cubicBezTo>
                  <a:pt x="685" y="110"/>
                  <a:pt x="685" y="110"/>
                  <a:pt x="685" y="110"/>
                </a:cubicBezTo>
                <a:cubicBezTo>
                  <a:pt x="685" y="110"/>
                  <a:pt x="685" y="110"/>
                  <a:pt x="685" y="110"/>
                </a:cubicBezTo>
                <a:cubicBezTo>
                  <a:pt x="685" y="110"/>
                  <a:pt x="685" y="110"/>
                  <a:pt x="685" y="110"/>
                </a:cubicBezTo>
                <a:cubicBezTo>
                  <a:pt x="685" y="110"/>
                  <a:pt x="685" y="110"/>
                  <a:pt x="685" y="110"/>
                </a:cubicBezTo>
                <a:cubicBezTo>
                  <a:pt x="685" y="110"/>
                  <a:pt x="685" y="110"/>
                  <a:pt x="685" y="110"/>
                </a:cubicBezTo>
                <a:cubicBezTo>
                  <a:pt x="686" y="110"/>
                  <a:pt x="686" y="110"/>
                  <a:pt x="686" y="110"/>
                </a:cubicBezTo>
                <a:cubicBezTo>
                  <a:pt x="686" y="110"/>
                  <a:pt x="686" y="110"/>
                  <a:pt x="686" y="110"/>
                </a:cubicBezTo>
                <a:cubicBezTo>
                  <a:pt x="686" y="109"/>
                  <a:pt x="686" y="109"/>
                  <a:pt x="686" y="109"/>
                </a:cubicBezTo>
                <a:cubicBezTo>
                  <a:pt x="686" y="109"/>
                  <a:pt x="686" y="109"/>
                  <a:pt x="686" y="109"/>
                </a:cubicBezTo>
                <a:cubicBezTo>
                  <a:pt x="686" y="109"/>
                  <a:pt x="686" y="109"/>
                  <a:pt x="686" y="109"/>
                </a:cubicBezTo>
                <a:cubicBezTo>
                  <a:pt x="686" y="109"/>
                  <a:pt x="686" y="109"/>
                  <a:pt x="686" y="109"/>
                </a:cubicBezTo>
                <a:cubicBezTo>
                  <a:pt x="686" y="109"/>
                  <a:pt x="686" y="109"/>
                  <a:pt x="686" y="109"/>
                </a:cubicBezTo>
                <a:cubicBezTo>
                  <a:pt x="686" y="109"/>
                  <a:pt x="686" y="109"/>
                  <a:pt x="686" y="109"/>
                </a:cubicBezTo>
                <a:close/>
                <a:moveTo>
                  <a:pt x="679" y="121"/>
                </a:moveTo>
                <a:cubicBezTo>
                  <a:pt x="679" y="118"/>
                  <a:pt x="676" y="117"/>
                  <a:pt x="675" y="119"/>
                </a:cubicBezTo>
                <a:cubicBezTo>
                  <a:pt x="675" y="119"/>
                  <a:pt x="675" y="119"/>
                  <a:pt x="675" y="119"/>
                </a:cubicBezTo>
                <a:cubicBezTo>
                  <a:pt x="675" y="119"/>
                  <a:pt x="675" y="119"/>
                  <a:pt x="675" y="119"/>
                </a:cubicBezTo>
                <a:cubicBezTo>
                  <a:pt x="675" y="120"/>
                  <a:pt x="675" y="120"/>
                  <a:pt x="675" y="120"/>
                </a:cubicBezTo>
                <a:cubicBezTo>
                  <a:pt x="675" y="120"/>
                  <a:pt x="675" y="120"/>
                  <a:pt x="675" y="120"/>
                </a:cubicBezTo>
                <a:cubicBezTo>
                  <a:pt x="675" y="120"/>
                  <a:pt x="675" y="120"/>
                  <a:pt x="675" y="120"/>
                </a:cubicBezTo>
                <a:cubicBezTo>
                  <a:pt x="675" y="120"/>
                  <a:pt x="675" y="120"/>
                  <a:pt x="675" y="120"/>
                </a:cubicBezTo>
                <a:cubicBezTo>
                  <a:pt x="675" y="120"/>
                  <a:pt x="675" y="120"/>
                  <a:pt x="675" y="120"/>
                </a:cubicBezTo>
                <a:cubicBezTo>
                  <a:pt x="675" y="120"/>
                  <a:pt x="675" y="120"/>
                  <a:pt x="675" y="120"/>
                </a:cubicBezTo>
                <a:cubicBezTo>
                  <a:pt x="675" y="121"/>
                  <a:pt x="675" y="121"/>
                  <a:pt x="675" y="121"/>
                </a:cubicBezTo>
                <a:cubicBezTo>
                  <a:pt x="675" y="121"/>
                  <a:pt x="675" y="121"/>
                  <a:pt x="675" y="121"/>
                </a:cubicBezTo>
                <a:cubicBezTo>
                  <a:pt x="675" y="121"/>
                  <a:pt x="675" y="121"/>
                  <a:pt x="675" y="121"/>
                </a:cubicBezTo>
                <a:cubicBezTo>
                  <a:pt x="675" y="121"/>
                  <a:pt x="675" y="121"/>
                  <a:pt x="675" y="121"/>
                </a:cubicBezTo>
                <a:cubicBezTo>
                  <a:pt x="674" y="121"/>
                  <a:pt x="674" y="121"/>
                  <a:pt x="674" y="121"/>
                </a:cubicBezTo>
                <a:cubicBezTo>
                  <a:pt x="674" y="121"/>
                  <a:pt x="674" y="121"/>
                  <a:pt x="674" y="121"/>
                </a:cubicBezTo>
                <a:cubicBezTo>
                  <a:pt x="674" y="122"/>
                  <a:pt x="674" y="122"/>
                  <a:pt x="674" y="122"/>
                </a:cubicBezTo>
                <a:cubicBezTo>
                  <a:pt x="674" y="122"/>
                  <a:pt x="674" y="122"/>
                  <a:pt x="674" y="122"/>
                </a:cubicBezTo>
                <a:cubicBezTo>
                  <a:pt x="674" y="122"/>
                  <a:pt x="674" y="122"/>
                  <a:pt x="674" y="122"/>
                </a:cubicBezTo>
                <a:cubicBezTo>
                  <a:pt x="674" y="122"/>
                  <a:pt x="674" y="122"/>
                  <a:pt x="674" y="122"/>
                </a:cubicBezTo>
                <a:cubicBezTo>
                  <a:pt x="674" y="122"/>
                  <a:pt x="674" y="122"/>
                  <a:pt x="674" y="122"/>
                </a:cubicBezTo>
                <a:cubicBezTo>
                  <a:pt x="674" y="122"/>
                  <a:pt x="674" y="122"/>
                  <a:pt x="674" y="122"/>
                </a:cubicBezTo>
                <a:cubicBezTo>
                  <a:pt x="674" y="122"/>
                  <a:pt x="674" y="122"/>
                  <a:pt x="674" y="122"/>
                </a:cubicBezTo>
                <a:cubicBezTo>
                  <a:pt x="674" y="123"/>
                  <a:pt x="674" y="123"/>
                  <a:pt x="674" y="123"/>
                </a:cubicBezTo>
                <a:cubicBezTo>
                  <a:pt x="674" y="123"/>
                  <a:pt x="674" y="123"/>
                  <a:pt x="674" y="123"/>
                </a:cubicBezTo>
                <a:cubicBezTo>
                  <a:pt x="674" y="123"/>
                  <a:pt x="674" y="123"/>
                  <a:pt x="674" y="123"/>
                </a:cubicBezTo>
                <a:cubicBezTo>
                  <a:pt x="673" y="125"/>
                  <a:pt x="677" y="126"/>
                  <a:pt x="677" y="124"/>
                </a:cubicBezTo>
                <a:cubicBezTo>
                  <a:pt x="677" y="124"/>
                  <a:pt x="677" y="124"/>
                  <a:pt x="677" y="124"/>
                </a:cubicBezTo>
                <a:cubicBezTo>
                  <a:pt x="678" y="124"/>
                  <a:pt x="678" y="124"/>
                  <a:pt x="678" y="124"/>
                </a:cubicBezTo>
                <a:cubicBezTo>
                  <a:pt x="678" y="123"/>
                  <a:pt x="678" y="123"/>
                  <a:pt x="678" y="123"/>
                </a:cubicBezTo>
                <a:cubicBezTo>
                  <a:pt x="678" y="123"/>
                  <a:pt x="678" y="123"/>
                  <a:pt x="678" y="123"/>
                </a:cubicBezTo>
                <a:cubicBezTo>
                  <a:pt x="678" y="123"/>
                  <a:pt x="678" y="123"/>
                  <a:pt x="678" y="123"/>
                </a:cubicBezTo>
                <a:cubicBezTo>
                  <a:pt x="678" y="123"/>
                  <a:pt x="678" y="123"/>
                  <a:pt x="678" y="123"/>
                </a:cubicBezTo>
                <a:cubicBezTo>
                  <a:pt x="678" y="123"/>
                  <a:pt x="678" y="123"/>
                  <a:pt x="678" y="123"/>
                </a:cubicBezTo>
                <a:cubicBezTo>
                  <a:pt x="678" y="123"/>
                  <a:pt x="678" y="123"/>
                  <a:pt x="678" y="123"/>
                </a:cubicBezTo>
                <a:cubicBezTo>
                  <a:pt x="678" y="123"/>
                  <a:pt x="678" y="123"/>
                  <a:pt x="678" y="123"/>
                </a:cubicBezTo>
                <a:cubicBezTo>
                  <a:pt x="678" y="122"/>
                  <a:pt x="678" y="122"/>
                  <a:pt x="678" y="122"/>
                </a:cubicBezTo>
                <a:cubicBezTo>
                  <a:pt x="678" y="122"/>
                  <a:pt x="678" y="122"/>
                  <a:pt x="678" y="122"/>
                </a:cubicBezTo>
                <a:cubicBezTo>
                  <a:pt x="678" y="122"/>
                  <a:pt x="678" y="122"/>
                  <a:pt x="678" y="122"/>
                </a:cubicBezTo>
                <a:cubicBezTo>
                  <a:pt x="678" y="122"/>
                  <a:pt x="678" y="122"/>
                  <a:pt x="678" y="122"/>
                </a:cubicBezTo>
                <a:cubicBezTo>
                  <a:pt x="678" y="122"/>
                  <a:pt x="678" y="122"/>
                  <a:pt x="678" y="122"/>
                </a:cubicBezTo>
                <a:cubicBezTo>
                  <a:pt x="678" y="122"/>
                  <a:pt x="678" y="122"/>
                  <a:pt x="678" y="122"/>
                </a:cubicBezTo>
                <a:cubicBezTo>
                  <a:pt x="678" y="122"/>
                  <a:pt x="678" y="122"/>
                  <a:pt x="678" y="122"/>
                </a:cubicBezTo>
                <a:cubicBezTo>
                  <a:pt x="678" y="122"/>
                  <a:pt x="678" y="122"/>
                  <a:pt x="678" y="122"/>
                </a:cubicBezTo>
                <a:cubicBezTo>
                  <a:pt x="678" y="121"/>
                  <a:pt x="678" y="121"/>
                  <a:pt x="678" y="121"/>
                </a:cubicBezTo>
                <a:cubicBezTo>
                  <a:pt x="678" y="121"/>
                  <a:pt x="678" y="121"/>
                  <a:pt x="678" y="121"/>
                </a:cubicBezTo>
                <a:cubicBezTo>
                  <a:pt x="678" y="121"/>
                  <a:pt x="678" y="121"/>
                  <a:pt x="678" y="121"/>
                </a:cubicBezTo>
                <a:cubicBezTo>
                  <a:pt x="678" y="121"/>
                  <a:pt x="678" y="121"/>
                  <a:pt x="678" y="121"/>
                </a:cubicBezTo>
                <a:cubicBezTo>
                  <a:pt x="678" y="121"/>
                  <a:pt x="678" y="121"/>
                  <a:pt x="678" y="121"/>
                </a:cubicBezTo>
                <a:cubicBezTo>
                  <a:pt x="679" y="121"/>
                  <a:pt x="679" y="121"/>
                  <a:pt x="679" y="121"/>
                </a:cubicBezTo>
                <a:cubicBezTo>
                  <a:pt x="679" y="121"/>
                  <a:pt x="679" y="121"/>
                  <a:pt x="679" y="121"/>
                </a:cubicBezTo>
                <a:close/>
                <a:moveTo>
                  <a:pt x="677" y="134"/>
                </a:moveTo>
                <a:cubicBezTo>
                  <a:pt x="677" y="132"/>
                  <a:pt x="673" y="132"/>
                  <a:pt x="674" y="134"/>
                </a:cubicBezTo>
                <a:cubicBezTo>
                  <a:pt x="674" y="135"/>
                  <a:pt x="674" y="135"/>
                  <a:pt x="674" y="135"/>
                </a:cubicBezTo>
                <a:cubicBezTo>
                  <a:pt x="674" y="135"/>
                  <a:pt x="674" y="135"/>
                  <a:pt x="674" y="135"/>
                </a:cubicBezTo>
                <a:cubicBezTo>
                  <a:pt x="674" y="135"/>
                  <a:pt x="674" y="135"/>
                  <a:pt x="674" y="135"/>
                </a:cubicBezTo>
                <a:cubicBezTo>
                  <a:pt x="674" y="135"/>
                  <a:pt x="674" y="135"/>
                  <a:pt x="674" y="135"/>
                </a:cubicBezTo>
                <a:cubicBezTo>
                  <a:pt x="674" y="135"/>
                  <a:pt x="674" y="135"/>
                  <a:pt x="674" y="135"/>
                </a:cubicBezTo>
                <a:cubicBezTo>
                  <a:pt x="674" y="135"/>
                  <a:pt x="674" y="135"/>
                  <a:pt x="674" y="135"/>
                </a:cubicBezTo>
                <a:cubicBezTo>
                  <a:pt x="674" y="135"/>
                  <a:pt x="674" y="135"/>
                  <a:pt x="674" y="135"/>
                </a:cubicBezTo>
                <a:cubicBezTo>
                  <a:pt x="674" y="135"/>
                  <a:pt x="674" y="135"/>
                  <a:pt x="674" y="135"/>
                </a:cubicBezTo>
                <a:cubicBezTo>
                  <a:pt x="674" y="136"/>
                  <a:pt x="674" y="136"/>
                  <a:pt x="674" y="136"/>
                </a:cubicBezTo>
                <a:cubicBezTo>
                  <a:pt x="674" y="136"/>
                  <a:pt x="674" y="136"/>
                  <a:pt x="674" y="136"/>
                </a:cubicBezTo>
                <a:cubicBezTo>
                  <a:pt x="674" y="136"/>
                  <a:pt x="674" y="136"/>
                  <a:pt x="674" y="136"/>
                </a:cubicBezTo>
                <a:cubicBezTo>
                  <a:pt x="674" y="136"/>
                  <a:pt x="674" y="136"/>
                  <a:pt x="674" y="136"/>
                </a:cubicBezTo>
                <a:cubicBezTo>
                  <a:pt x="674" y="136"/>
                  <a:pt x="674" y="136"/>
                  <a:pt x="674" y="136"/>
                </a:cubicBezTo>
                <a:cubicBezTo>
                  <a:pt x="674" y="136"/>
                  <a:pt x="674" y="136"/>
                  <a:pt x="674" y="136"/>
                </a:cubicBezTo>
                <a:cubicBezTo>
                  <a:pt x="674" y="136"/>
                  <a:pt x="674" y="136"/>
                  <a:pt x="674" y="136"/>
                </a:cubicBezTo>
                <a:cubicBezTo>
                  <a:pt x="674" y="136"/>
                  <a:pt x="674" y="136"/>
                  <a:pt x="674" y="136"/>
                </a:cubicBezTo>
                <a:cubicBezTo>
                  <a:pt x="674" y="137"/>
                  <a:pt x="674" y="137"/>
                  <a:pt x="674" y="137"/>
                </a:cubicBezTo>
                <a:cubicBezTo>
                  <a:pt x="674" y="137"/>
                  <a:pt x="674" y="137"/>
                  <a:pt x="674" y="137"/>
                </a:cubicBezTo>
                <a:cubicBezTo>
                  <a:pt x="674" y="137"/>
                  <a:pt x="674" y="137"/>
                  <a:pt x="674" y="137"/>
                </a:cubicBezTo>
                <a:cubicBezTo>
                  <a:pt x="674" y="137"/>
                  <a:pt x="674" y="137"/>
                  <a:pt x="674" y="137"/>
                </a:cubicBezTo>
                <a:cubicBezTo>
                  <a:pt x="674" y="137"/>
                  <a:pt x="674" y="137"/>
                  <a:pt x="674" y="137"/>
                </a:cubicBezTo>
                <a:cubicBezTo>
                  <a:pt x="674" y="137"/>
                  <a:pt x="674" y="137"/>
                  <a:pt x="674" y="137"/>
                </a:cubicBezTo>
                <a:cubicBezTo>
                  <a:pt x="674" y="137"/>
                  <a:pt x="674" y="137"/>
                  <a:pt x="674" y="137"/>
                </a:cubicBezTo>
                <a:cubicBezTo>
                  <a:pt x="674" y="137"/>
                  <a:pt x="674" y="137"/>
                  <a:pt x="674" y="137"/>
                </a:cubicBezTo>
                <a:cubicBezTo>
                  <a:pt x="674" y="138"/>
                  <a:pt x="674" y="138"/>
                  <a:pt x="674" y="138"/>
                </a:cubicBezTo>
                <a:cubicBezTo>
                  <a:pt x="674" y="138"/>
                  <a:pt x="674" y="138"/>
                  <a:pt x="674" y="138"/>
                </a:cubicBezTo>
                <a:cubicBezTo>
                  <a:pt x="674" y="138"/>
                  <a:pt x="674" y="138"/>
                  <a:pt x="674" y="138"/>
                </a:cubicBezTo>
                <a:cubicBezTo>
                  <a:pt x="674" y="138"/>
                  <a:pt x="674" y="138"/>
                  <a:pt x="674" y="138"/>
                </a:cubicBezTo>
                <a:cubicBezTo>
                  <a:pt x="675" y="138"/>
                  <a:pt x="675" y="138"/>
                  <a:pt x="675" y="138"/>
                </a:cubicBezTo>
                <a:cubicBezTo>
                  <a:pt x="675" y="138"/>
                  <a:pt x="675" y="138"/>
                  <a:pt x="675" y="138"/>
                </a:cubicBezTo>
                <a:cubicBezTo>
                  <a:pt x="675" y="138"/>
                  <a:pt x="675" y="138"/>
                  <a:pt x="675" y="138"/>
                </a:cubicBezTo>
                <a:cubicBezTo>
                  <a:pt x="675" y="141"/>
                  <a:pt x="679" y="139"/>
                  <a:pt x="678" y="137"/>
                </a:cubicBezTo>
                <a:cubicBezTo>
                  <a:pt x="678" y="137"/>
                  <a:pt x="678" y="137"/>
                  <a:pt x="678" y="137"/>
                </a:cubicBezTo>
                <a:cubicBezTo>
                  <a:pt x="678" y="137"/>
                  <a:pt x="678" y="137"/>
                  <a:pt x="678" y="137"/>
                </a:cubicBezTo>
                <a:cubicBezTo>
                  <a:pt x="678" y="137"/>
                  <a:pt x="678" y="137"/>
                  <a:pt x="678" y="137"/>
                </a:cubicBezTo>
                <a:cubicBezTo>
                  <a:pt x="678" y="137"/>
                  <a:pt x="678" y="137"/>
                  <a:pt x="678" y="137"/>
                </a:cubicBezTo>
                <a:cubicBezTo>
                  <a:pt x="678" y="137"/>
                  <a:pt x="678" y="137"/>
                  <a:pt x="678" y="137"/>
                </a:cubicBezTo>
                <a:cubicBezTo>
                  <a:pt x="678" y="137"/>
                  <a:pt x="678" y="137"/>
                  <a:pt x="678" y="137"/>
                </a:cubicBezTo>
                <a:cubicBezTo>
                  <a:pt x="678" y="136"/>
                  <a:pt x="678" y="136"/>
                  <a:pt x="678" y="136"/>
                </a:cubicBezTo>
                <a:cubicBezTo>
                  <a:pt x="678" y="136"/>
                  <a:pt x="678" y="136"/>
                  <a:pt x="678" y="136"/>
                </a:cubicBezTo>
                <a:cubicBezTo>
                  <a:pt x="678" y="136"/>
                  <a:pt x="678" y="136"/>
                  <a:pt x="678" y="136"/>
                </a:cubicBezTo>
                <a:cubicBezTo>
                  <a:pt x="678" y="136"/>
                  <a:pt x="678" y="136"/>
                  <a:pt x="678" y="136"/>
                </a:cubicBezTo>
                <a:cubicBezTo>
                  <a:pt x="678" y="136"/>
                  <a:pt x="678" y="136"/>
                  <a:pt x="678" y="136"/>
                </a:cubicBezTo>
                <a:cubicBezTo>
                  <a:pt x="678" y="136"/>
                  <a:pt x="678" y="136"/>
                  <a:pt x="678" y="136"/>
                </a:cubicBezTo>
                <a:cubicBezTo>
                  <a:pt x="678" y="136"/>
                  <a:pt x="678" y="136"/>
                  <a:pt x="678" y="136"/>
                </a:cubicBezTo>
                <a:cubicBezTo>
                  <a:pt x="678" y="136"/>
                  <a:pt x="678" y="136"/>
                  <a:pt x="678" y="136"/>
                </a:cubicBezTo>
                <a:cubicBezTo>
                  <a:pt x="678" y="136"/>
                  <a:pt x="678" y="136"/>
                  <a:pt x="678" y="136"/>
                </a:cubicBezTo>
                <a:cubicBezTo>
                  <a:pt x="678" y="135"/>
                  <a:pt x="678" y="135"/>
                  <a:pt x="678" y="135"/>
                </a:cubicBezTo>
                <a:cubicBezTo>
                  <a:pt x="678" y="135"/>
                  <a:pt x="678" y="135"/>
                  <a:pt x="678" y="135"/>
                </a:cubicBezTo>
                <a:cubicBezTo>
                  <a:pt x="678" y="135"/>
                  <a:pt x="678" y="135"/>
                  <a:pt x="678" y="135"/>
                </a:cubicBezTo>
                <a:cubicBezTo>
                  <a:pt x="678" y="135"/>
                  <a:pt x="678" y="135"/>
                  <a:pt x="678" y="135"/>
                </a:cubicBezTo>
                <a:cubicBezTo>
                  <a:pt x="677" y="135"/>
                  <a:pt x="677" y="135"/>
                  <a:pt x="677" y="135"/>
                </a:cubicBezTo>
                <a:cubicBezTo>
                  <a:pt x="677" y="135"/>
                  <a:pt x="677" y="135"/>
                  <a:pt x="677" y="135"/>
                </a:cubicBezTo>
                <a:cubicBezTo>
                  <a:pt x="677" y="135"/>
                  <a:pt x="677" y="135"/>
                  <a:pt x="677" y="135"/>
                </a:cubicBezTo>
                <a:cubicBezTo>
                  <a:pt x="677" y="135"/>
                  <a:pt x="677" y="135"/>
                  <a:pt x="677" y="135"/>
                </a:cubicBezTo>
                <a:cubicBezTo>
                  <a:pt x="677" y="135"/>
                  <a:pt x="677" y="135"/>
                  <a:pt x="677" y="135"/>
                </a:cubicBezTo>
                <a:cubicBezTo>
                  <a:pt x="677" y="134"/>
                  <a:pt x="677" y="134"/>
                  <a:pt x="677" y="134"/>
                </a:cubicBezTo>
                <a:cubicBezTo>
                  <a:pt x="677" y="134"/>
                  <a:pt x="677" y="134"/>
                  <a:pt x="677" y="134"/>
                </a:cubicBezTo>
                <a:cubicBezTo>
                  <a:pt x="677" y="134"/>
                  <a:pt x="677" y="134"/>
                  <a:pt x="677" y="134"/>
                </a:cubicBezTo>
                <a:cubicBezTo>
                  <a:pt x="677" y="134"/>
                  <a:pt x="677" y="134"/>
                  <a:pt x="677" y="134"/>
                </a:cubicBezTo>
                <a:cubicBezTo>
                  <a:pt x="677" y="134"/>
                  <a:pt x="677" y="134"/>
                  <a:pt x="677" y="134"/>
                </a:cubicBezTo>
                <a:cubicBezTo>
                  <a:pt x="677" y="134"/>
                  <a:pt x="677" y="134"/>
                  <a:pt x="677" y="134"/>
                </a:cubicBezTo>
                <a:cubicBezTo>
                  <a:pt x="677" y="134"/>
                  <a:pt x="677" y="134"/>
                  <a:pt x="677" y="134"/>
                </a:cubicBezTo>
                <a:close/>
                <a:moveTo>
                  <a:pt x="683" y="145"/>
                </a:moveTo>
                <a:cubicBezTo>
                  <a:pt x="682" y="144"/>
                  <a:pt x="679" y="147"/>
                  <a:pt x="681" y="148"/>
                </a:cubicBezTo>
                <a:cubicBezTo>
                  <a:pt x="681" y="148"/>
                  <a:pt x="681" y="148"/>
                  <a:pt x="681" y="148"/>
                </a:cubicBezTo>
                <a:cubicBezTo>
                  <a:pt x="681" y="148"/>
                  <a:pt x="681" y="148"/>
                  <a:pt x="681" y="148"/>
                </a:cubicBezTo>
                <a:cubicBezTo>
                  <a:pt x="682" y="148"/>
                  <a:pt x="682" y="148"/>
                  <a:pt x="682" y="148"/>
                </a:cubicBezTo>
                <a:cubicBezTo>
                  <a:pt x="682" y="148"/>
                  <a:pt x="682" y="148"/>
                  <a:pt x="682" y="148"/>
                </a:cubicBezTo>
                <a:cubicBezTo>
                  <a:pt x="682" y="148"/>
                  <a:pt x="682" y="148"/>
                  <a:pt x="682" y="148"/>
                </a:cubicBez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2" y="149"/>
                  <a:pt x="682" y="149"/>
                </a:cubicBezTo>
                <a:cubicBezTo>
                  <a:pt x="683" y="149"/>
                  <a:pt x="683" y="149"/>
                  <a:pt x="683" y="149"/>
                </a:cubicBezTo>
                <a:cubicBezTo>
                  <a:pt x="683" y="149"/>
                  <a:pt x="683" y="149"/>
                  <a:pt x="683" y="149"/>
                </a:cubicBezTo>
                <a:cubicBezTo>
                  <a:pt x="683" y="149"/>
                  <a:pt x="683" y="149"/>
                  <a:pt x="683" y="149"/>
                </a:cubicBezTo>
                <a:cubicBezTo>
                  <a:pt x="683" y="149"/>
                  <a:pt x="683" y="149"/>
                  <a:pt x="683" y="149"/>
                </a:cubicBezTo>
                <a:cubicBezTo>
                  <a:pt x="683" y="149"/>
                  <a:pt x="683" y="149"/>
                  <a:pt x="683" y="149"/>
                </a:cubicBezTo>
                <a:cubicBezTo>
                  <a:pt x="683" y="149"/>
                  <a:pt x="683" y="149"/>
                  <a:pt x="683" y="149"/>
                </a:cubicBezTo>
                <a:cubicBezTo>
                  <a:pt x="683" y="149"/>
                  <a:pt x="683" y="149"/>
                  <a:pt x="683" y="149"/>
                </a:cubicBezTo>
                <a:cubicBezTo>
                  <a:pt x="683" y="149"/>
                  <a:pt x="683" y="149"/>
                  <a:pt x="683" y="149"/>
                </a:cubicBezTo>
                <a:cubicBezTo>
                  <a:pt x="684" y="149"/>
                  <a:pt x="684" y="149"/>
                  <a:pt x="684" y="149"/>
                </a:cubicBezTo>
                <a:cubicBezTo>
                  <a:pt x="684" y="150"/>
                  <a:pt x="684" y="150"/>
                  <a:pt x="684" y="150"/>
                </a:cubicBezTo>
                <a:cubicBezTo>
                  <a:pt x="684" y="150"/>
                  <a:pt x="684" y="150"/>
                  <a:pt x="684" y="150"/>
                </a:cubicBezTo>
                <a:cubicBezTo>
                  <a:pt x="684" y="150"/>
                  <a:pt x="684" y="150"/>
                  <a:pt x="684" y="150"/>
                </a:cubicBezTo>
                <a:cubicBezTo>
                  <a:pt x="684" y="150"/>
                  <a:pt x="684" y="150"/>
                  <a:pt x="684" y="150"/>
                </a:cubicBezTo>
                <a:cubicBezTo>
                  <a:pt x="684" y="150"/>
                  <a:pt x="684" y="150"/>
                  <a:pt x="684" y="150"/>
                </a:cubicBezTo>
                <a:cubicBezTo>
                  <a:pt x="684" y="150"/>
                  <a:pt x="684" y="150"/>
                  <a:pt x="684" y="150"/>
                </a:cubicBezTo>
                <a:cubicBezTo>
                  <a:pt x="685" y="150"/>
                  <a:pt x="685" y="150"/>
                  <a:pt x="685" y="150"/>
                </a:cubicBezTo>
                <a:cubicBezTo>
                  <a:pt x="685" y="150"/>
                  <a:pt x="685" y="150"/>
                  <a:pt x="685" y="150"/>
                </a:cubicBezTo>
                <a:cubicBezTo>
                  <a:pt x="685" y="150"/>
                  <a:pt x="685" y="150"/>
                  <a:pt x="685" y="150"/>
                </a:cubicBezTo>
                <a:cubicBezTo>
                  <a:pt x="685" y="150"/>
                  <a:pt x="685" y="150"/>
                  <a:pt x="685" y="150"/>
                </a:cubicBezTo>
                <a:cubicBezTo>
                  <a:pt x="687" y="151"/>
                  <a:pt x="688" y="147"/>
                  <a:pt x="686" y="147"/>
                </a:cubicBezTo>
                <a:cubicBezTo>
                  <a:pt x="686" y="147"/>
                  <a:pt x="686" y="147"/>
                  <a:pt x="686" y="147"/>
                </a:cubicBezTo>
                <a:cubicBezTo>
                  <a:pt x="686" y="147"/>
                  <a:pt x="686" y="147"/>
                  <a:pt x="686" y="147"/>
                </a:cubicBezTo>
                <a:cubicBezTo>
                  <a:pt x="686" y="147"/>
                  <a:pt x="686" y="147"/>
                  <a:pt x="686" y="147"/>
                </a:cubicBezTo>
                <a:cubicBezTo>
                  <a:pt x="686" y="147"/>
                  <a:pt x="686" y="147"/>
                  <a:pt x="686" y="147"/>
                </a:cubicBezTo>
                <a:cubicBezTo>
                  <a:pt x="686" y="146"/>
                  <a:pt x="686" y="146"/>
                  <a:pt x="686" y="146"/>
                </a:cubicBezTo>
                <a:cubicBezTo>
                  <a:pt x="686" y="146"/>
                  <a:pt x="686" y="146"/>
                  <a:pt x="686" y="146"/>
                </a:cubicBezTo>
                <a:cubicBezTo>
                  <a:pt x="685" y="146"/>
                  <a:pt x="685" y="146"/>
                  <a:pt x="685" y="146"/>
                </a:cubicBezTo>
                <a:cubicBezTo>
                  <a:pt x="685" y="146"/>
                  <a:pt x="685" y="146"/>
                  <a:pt x="685" y="146"/>
                </a:cubicBezTo>
                <a:cubicBezTo>
                  <a:pt x="685" y="146"/>
                  <a:pt x="685" y="146"/>
                  <a:pt x="685" y="146"/>
                </a:cubicBezTo>
                <a:cubicBezTo>
                  <a:pt x="685" y="146"/>
                  <a:pt x="685" y="146"/>
                  <a:pt x="685" y="146"/>
                </a:cubicBezTo>
                <a:cubicBezTo>
                  <a:pt x="685" y="146"/>
                  <a:pt x="685" y="146"/>
                  <a:pt x="685" y="146"/>
                </a:cubicBezTo>
                <a:cubicBezTo>
                  <a:pt x="685" y="146"/>
                  <a:pt x="685" y="146"/>
                  <a:pt x="685" y="146"/>
                </a:cubicBezTo>
                <a:cubicBezTo>
                  <a:pt x="685" y="146"/>
                  <a:pt x="685" y="146"/>
                  <a:pt x="685" y="146"/>
                </a:cubicBezTo>
                <a:cubicBezTo>
                  <a:pt x="685" y="146"/>
                  <a:pt x="685" y="146"/>
                  <a:pt x="685" y="146"/>
                </a:cubicBezTo>
                <a:cubicBezTo>
                  <a:pt x="685" y="146"/>
                  <a:pt x="685" y="146"/>
                  <a:pt x="685" y="146"/>
                </a:cubicBezTo>
                <a:cubicBezTo>
                  <a:pt x="685" y="146"/>
                  <a:pt x="685" y="146"/>
                  <a:pt x="685" y="146"/>
                </a:cubicBezTo>
                <a:cubicBezTo>
                  <a:pt x="684" y="146"/>
                  <a:pt x="684" y="146"/>
                  <a:pt x="684" y="146"/>
                </a:cubicBezTo>
                <a:cubicBezTo>
                  <a:pt x="684" y="146"/>
                  <a:pt x="684" y="146"/>
                  <a:pt x="684" y="146"/>
                </a:cubicBezTo>
                <a:cubicBezTo>
                  <a:pt x="684" y="146"/>
                  <a:pt x="684" y="146"/>
                  <a:pt x="684" y="146"/>
                </a:cubicBezTo>
                <a:cubicBezTo>
                  <a:pt x="684" y="146"/>
                  <a:pt x="684" y="146"/>
                  <a:pt x="684" y="146"/>
                </a:cubicBezTo>
                <a:cubicBezTo>
                  <a:pt x="684" y="146"/>
                  <a:pt x="684" y="146"/>
                  <a:pt x="684" y="146"/>
                </a:cubicBezTo>
                <a:cubicBezTo>
                  <a:pt x="684" y="146"/>
                  <a:pt x="684" y="146"/>
                  <a:pt x="684" y="146"/>
                </a:cubicBezTo>
                <a:cubicBezTo>
                  <a:pt x="684" y="145"/>
                  <a:pt x="684" y="145"/>
                  <a:pt x="684" y="145"/>
                </a:cubicBezTo>
                <a:cubicBezTo>
                  <a:pt x="684" y="145"/>
                  <a:pt x="684" y="145"/>
                  <a:pt x="684" y="145"/>
                </a:cubicBezTo>
                <a:cubicBezTo>
                  <a:pt x="684" y="145"/>
                  <a:pt x="684" y="145"/>
                  <a:pt x="684" y="145"/>
                </a:cubicBezTo>
                <a:cubicBezTo>
                  <a:pt x="684" y="145"/>
                  <a:pt x="684" y="145"/>
                  <a:pt x="684" y="145"/>
                </a:cubicBezTo>
                <a:cubicBezTo>
                  <a:pt x="684" y="145"/>
                  <a:pt x="684" y="145"/>
                  <a:pt x="684" y="145"/>
                </a:cubicBezTo>
                <a:cubicBezTo>
                  <a:pt x="683" y="145"/>
                  <a:pt x="683" y="145"/>
                  <a:pt x="683" y="145"/>
                </a:cubicBezTo>
                <a:cubicBezTo>
                  <a:pt x="683" y="145"/>
                  <a:pt x="683" y="145"/>
                  <a:pt x="683" y="145"/>
                </a:cubicBezTo>
                <a:close/>
                <a:moveTo>
                  <a:pt x="696" y="147"/>
                </a:moveTo>
                <a:cubicBezTo>
                  <a:pt x="694" y="148"/>
                  <a:pt x="694" y="151"/>
                  <a:pt x="697" y="151"/>
                </a:cubicBezTo>
                <a:cubicBezTo>
                  <a:pt x="697" y="151"/>
                  <a:pt x="697" y="151"/>
                  <a:pt x="697" y="151"/>
                </a:cubicBezTo>
                <a:cubicBezTo>
                  <a:pt x="697" y="151"/>
                  <a:pt x="697" y="151"/>
                  <a:pt x="697" y="151"/>
                </a:cubicBezTo>
                <a:cubicBezTo>
                  <a:pt x="697" y="151"/>
                  <a:pt x="697" y="151"/>
                  <a:pt x="697" y="151"/>
                </a:cubicBezTo>
                <a:cubicBezTo>
                  <a:pt x="697" y="151"/>
                  <a:pt x="697" y="151"/>
                  <a:pt x="697" y="151"/>
                </a:cubicBezTo>
                <a:cubicBezTo>
                  <a:pt x="697" y="151"/>
                  <a:pt x="697" y="151"/>
                  <a:pt x="697" y="151"/>
                </a:cubicBezTo>
                <a:cubicBezTo>
                  <a:pt x="698" y="151"/>
                  <a:pt x="698" y="151"/>
                  <a:pt x="698" y="151"/>
                </a:cubicBezTo>
                <a:cubicBezTo>
                  <a:pt x="698" y="151"/>
                  <a:pt x="698" y="151"/>
                  <a:pt x="698" y="151"/>
                </a:cubicBezTo>
                <a:cubicBezTo>
                  <a:pt x="698" y="151"/>
                  <a:pt x="698" y="151"/>
                  <a:pt x="698" y="151"/>
                </a:cubicBezTo>
                <a:cubicBezTo>
                  <a:pt x="698" y="150"/>
                  <a:pt x="698" y="150"/>
                  <a:pt x="698" y="150"/>
                </a:cubicBezTo>
                <a:cubicBezTo>
                  <a:pt x="698" y="150"/>
                  <a:pt x="698" y="150"/>
                  <a:pt x="698" y="150"/>
                </a:cubicBezTo>
                <a:cubicBezTo>
                  <a:pt x="698" y="150"/>
                  <a:pt x="698" y="150"/>
                  <a:pt x="698" y="150"/>
                </a:cubicBezTo>
                <a:cubicBezTo>
                  <a:pt x="698" y="150"/>
                  <a:pt x="698" y="150"/>
                  <a:pt x="698" y="150"/>
                </a:cubicBezTo>
                <a:cubicBezTo>
                  <a:pt x="699" y="150"/>
                  <a:pt x="699" y="150"/>
                  <a:pt x="699" y="150"/>
                </a:cubicBezTo>
                <a:cubicBezTo>
                  <a:pt x="699" y="150"/>
                  <a:pt x="699" y="150"/>
                  <a:pt x="699" y="150"/>
                </a:cubicBezTo>
                <a:cubicBezTo>
                  <a:pt x="699" y="150"/>
                  <a:pt x="699" y="150"/>
                  <a:pt x="699" y="150"/>
                </a:cubicBezTo>
                <a:cubicBezTo>
                  <a:pt x="699" y="150"/>
                  <a:pt x="699" y="150"/>
                  <a:pt x="699" y="150"/>
                </a:cubicBezTo>
                <a:cubicBezTo>
                  <a:pt x="699" y="150"/>
                  <a:pt x="699" y="150"/>
                  <a:pt x="699" y="150"/>
                </a:cubicBezTo>
                <a:cubicBezTo>
                  <a:pt x="699" y="150"/>
                  <a:pt x="699" y="150"/>
                  <a:pt x="699" y="150"/>
                </a:cubicBezTo>
                <a:cubicBezTo>
                  <a:pt x="699" y="150"/>
                  <a:pt x="699" y="150"/>
                  <a:pt x="699" y="150"/>
                </a:cubicBezTo>
                <a:cubicBezTo>
                  <a:pt x="700" y="150"/>
                  <a:pt x="700" y="150"/>
                  <a:pt x="700" y="150"/>
                </a:cubicBezTo>
                <a:cubicBezTo>
                  <a:pt x="700" y="150"/>
                  <a:pt x="700" y="150"/>
                  <a:pt x="700" y="150"/>
                </a:cubicBezTo>
                <a:cubicBezTo>
                  <a:pt x="700" y="150"/>
                  <a:pt x="700" y="150"/>
                  <a:pt x="700" y="150"/>
                </a:cubicBezTo>
                <a:cubicBezTo>
                  <a:pt x="700" y="150"/>
                  <a:pt x="700" y="150"/>
                  <a:pt x="700" y="150"/>
                </a:cubicBezTo>
                <a:cubicBezTo>
                  <a:pt x="700" y="150"/>
                  <a:pt x="700" y="150"/>
                  <a:pt x="700" y="150"/>
                </a:cubicBezTo>
                <a:cubicBezTo>
                  <a:pt x="700" y="150"/>
                  <a:pt x="700" y="150"/>
                  <a:pt x="700" y="150"/>
                </a:cubicBezTo>
                <a:cubicBezTo>
                  <a:pt x="700" y="150"/>
                  <a:pt x="700" y="150"/>
                  <a:pt x="700" y="150"/>
                </a:cubicBezTo>
                <a:cubicBezTo>
                  <a:pt x="701" y="149"/>
                  <a:pt x="701" y="149"/>
                  <a:pt x="701" y="149"/>
                </a:cubicBezTo>
                <a:cubicBezTo>
                  <a:pt x="703" y="148"/>
                  <a:pt x="701" y="145"/>
                  <a:pt x="699" y="146"/>
                </a:cubicBezTo>
                <a:cubicBezTo>
                  <a:pt x="699" y="146"/>
                  <a:pt x="699" y="146"/>
                  <a:pt x="699" y="146"/>
                </a:cubicBezTo>
                <a:cubicBezTo>
                  <a:pt x="699" y="146"/>
                  <a:pt x="699" y="146"/>
                  <a:pt x="699" y="146"/>
                </a:cubicBezTo>
                <a:cubicBezTo>
                  <a:pt x="699" y="146"/>
                  <a:pt x="699" y="146"/>
                  <a:pt x="699" y="146"/>
                </a:cubicBezTo>
                <a:cubicBezTo>
                  <a:pt x="699" y="146"/>
                  <a:pt x="699" y="146"/>
                  <a:pt x="699" y="146"/>
                </a:cubicBezTo>
                <a:cubicBezTo>
                  <a:pt x="698" y="146"/>
                  <a:pt x="698" y="146"/>
                  <a:pt x="698" y="146"/>
                </a:cubicBezTo>
                <a:cubicBezTo>
                  <a:pt x="698" y="146"/>
                  <a:pt x="698" y="146"/>
                  <a:pt x="698" y="146"/>
                </a:cubicBezTo>
                <a:cubicBezTo>
                  <a:pt x="698" y="147"/>
                  <a:pt x="698" y="147"/>
                  <a:pt x="698" y="147"/>
                </a:cubicBezTo>
                <a:cubicBezTo>
                  <a:pt x="698" y="147"/>
                  <a:pt x="698" y="147"/>
                  <a:pt x="698" y="147"/>
                </a:cubicBezTo>
                <a:cubicBezTo>
                  <a:pt x="698" y="147"/>
                  <a:pt x="698" y="147"/>
                  <a:pt x="698" y="147"/>
                </a:cubicBezTo>
                <a:cubicBezTo>
                  <a:pt x="698" y="147"/>
                  <a:pt x="698" y="147"/>
                  <a:pt x="698" y="147"/>
                </a:cubicBezTo>
                <a:cubicBezTo>
                  <a:pt x="698" y="147"/>
                  <a:pt x="698" y="147"/>
                  <a:pt x="698" y="147"/>
                </a:cubicBezTo>
                <a:cubicBezTo>
                  <a:pt x="698" y="147"/>
                  <a:pt x="698" y="147"/>
                  <a:pt x="698" y="147"/>
                </a:cubicBezTo>
                <a:cubicBezTo>
                  <a:pt x="698" y="147"/>
                  <a:pt x="698" y="147"/>
                  <a:pt x="698" y="147"/>
                </a:cubicBezTo>
                <a:cubicBezTo>
                  <a:pt x="697" y="147"/>
                  <a:pt x="697" y="147"/>
                  <a:pt x="697" y="147"/>
                </a:cubicBezTo>
                <a:cubicBezTo>
                  <a:pt x="697" y="147"/>
                  <a:pt x="697" y="147"/>
                  <a:pt x="697" y="147"/>
                </a:cubicBezTo>
                <a:cubicBezTo>
                  <a:pt x="697" y="147"/>
                  <a:pt x="697" y="147"/>
                  <a:pt x="697" y="147"/>
                </a:cubicBezTo>
                <a:cubicBezTo>
                  <a:pt x="697" y="147"/>
                  <a:pt x="697" y="147"/>
                  <a:pt x="697" y="147"/>
                </a:cubicBezTo>
                <a:cubicBezTo>
                  <a:pt x="697" y="147"/>
                  <a:pt x="697" y="147"/>
                  <a:pt x="697" y="147"/>
                </a:cubicBezTo>
                <a:cubicBezTo>
                  <a:pt x="697" y="147"/>
                  <a:pt x="697" y="147"/>
                  <a:pt x="697" y="147"/>
                </a:cubicBezTo>
                <a:cubicBezTo>
                  <a:pt x="697" y="147"/>
                  <a:pt x="697" y="147"/>
                  <a:pt x="697" y="147"/>
                </a:cubicBezTo>
                <a:cubicBezTo>
                  <a:pt x="697" y="147"/>
                  <a:pt x="697" y="147"/>
                  <a:pt x="697" y="147"/>
                </a:cubicBezTo>
                <a:cubicBezTo>
                  <a:pt x="696" y="147"/>
                  <a:pt x="696" y="147"/>
                  <a:pt x="696" y="147"/>
                </a:cubicBezTo>
                <a:cubicBezTo>
                  <a:pt x="696" y="147"/>
                  <a:pt x="696" y="147"/>
                  <a:pt x="696" y="147"/>
                </a:cubicBezTo>
                <a:cubicBezTo>
                  <a:pt x="696" y="147"/>
                  <a:pt x="696" y="147"/>
                  <a:pt x="696" y="147"/>
                </a:cubicBezTo>
                <a:cubicBezTo>
                  <a:pt x="696" y="147"/>
                  <a:pt x="696" y="147"/>
                  <a:pt x="696" y="147"/>
                </a:cubicBezTo>
                <a:cubicBezTo>
                  <a:pt x="696" y="147"/>
                  <a:pt x="696" y="147"/>
                  <a:pt x="696" y="147"/>
                </a:cubicBezTo>
                <a:cubicBezTo>
                  <a:pt x="696" y="147"/>
                  <a:pt x="696" y="147"/>
                  <a:pt x="696" y="147"/>
                </a:cubicBezTo>
                <a:close/>
                <a:moveTo>
                  <a:pt x="705" y="139"/>
                </a:moveTo>
                <a:cubicBezTo>
                  <a:pt x="704" y="141"/>
                  <a:pt x="707" y="143"/>
                  <a:pt x="709" y="141"/>
                </a:cubicBezTo>
                <a:cubicBezTo>
                  <a:pt x="709" y="141"/>
                  <a:pt x="709" y="141"/>
                  <a:pt x="709" y="141"/>
                </a:cubicBezTo>
                <a:cubicBezTo>
                  <a:pt x="709" y="140"/>
                  <a:pt x="709" y="140"/>
                  <a:pt x="709" y="140"/>
                </a:cubicBezTo>
                <a:cubicBezTo>
                  <a:pt x="709" y="140"/>
                  <a:pt x="709" y="140"/>
                  <a:pt x="709" y="140"/>
                </a:cubicBezTo>
                <a:cubicBezTo>
                  <a:pt x="709" y="140"/>
                  <a:pt x="709" y="140"/>
                  <a:pt x="709" y="140"/>
                </a:cubicBezTo>
                <a:cubicBezTo>
                  <a:pt x="709" y="140"/>
                  <a:pt x="709" y="140"/>
                  <a:pt x="709" y="140"/>
                </a:cubicBezTo>
                <a:cubicBezTo>
                  <a:pt x="709" y="140"/>
                  <a:pt x="709" y="140"/>
                  <a:pt x="709" y="140"/>
                </a:cubicBezTo>
                <a:cubicBezTo>
                  <a:pt x="709" y="140"/>
                  <a:pt x="709" y="140"/>
                  <a:pt x="709" y="140"/>
                </a:cubicBezTo>
                <a:cubicBezTo>
                  <a:pt x="709" y="140"/>
                  <a:pt x="709" y="140"/>
                  <a:pt x="709" y="140"/>
                </a:cubicBezTo>
                <a:cubicBezTo>
                  <a:pt x="709" y="140"/>
                  <a:pt x="709" y="140"/>
                  <a:pt x="709" y="140"/>
                </a:cubicBezTo>
                <a:cubicBezTo>
                  <a:pt x="709" y="139"/>
                  <a:pt x="709" y="139"/>
                  <a:pt x="709" y="139"/>
                </a:cubicBezTo>
                <a:cubicBezTo>
                  <a:pt x="709" y="139"/>
                  <a:pt x="709" y="139"/>
                  <a:pt x="709" y="139"/>
                </a:cubicBezTo>
                <a:cubicBezTo>
                  <a:pt x="709" y="139"/>
                  <a:pt x="709" y="139"/>
                  <a:pt x="709" y="139"/>
                </a:cubicBezTo>
                <a:cubicBezTo>
                  <a:pt x="709" y="139"/>
                  <a:pt x="709" y="139"/>
                  <a:pt x="709" y="139"/>
                </a:cubicBezTo>
                <a:cubicBezTo>
                  <a:pt x="709" y="139"/>
                  <a:pt x="709" y="139"/>
                  <a:pt x="709" y="139"/>
                </a:cubicBezTo>
                <a:cubicBezTo>
                  <a:pt x="709" y="139"/>
                  <a:pt x="709" y="139"/>
                  <a:pt x="709" y="139"/>
                </a:cubicBezTo>
                <a:cubicBezTo>
                  <a:pt x="709" y="139"/>
                  <a:pt x="709" y="139"/>
                  <a:pt x="709" y="139"/>
                </a:cubicBezTo>
                <a:cubicBezTo>
                  <a:pt x="709" y="139"/>
                  <a:pt x="709" y="139"/>
                  <a:pt x="709" y="139"/>
                </a:cubicBezTo>
                <a:cubicBezTo>
                  <a:pt x="709" y="138"/>
                  <a:pt x="709" y="138"/>
                  <a:pt x="709" y="138"/>
                </a:cubicBezTo>
                <a:cubicBezTo>
                  <a:pt x="709" y="138"/>
                  <a:pt x="709" y="138"/>
                  <a:pt x="709" y="138"/>
                </a:cubicBezTo>
                <a:cubicBezTo>
                  <a:pt x="709" y="138"/>
                  <a:pt x="709" y="138"/>
                  <a:pt x="709" y="138"/>
                </a:cubicBezTo>
                <a:cubicBezTo>
                  <a:pt x="709" y="138"/>
                  <a:pt x="709" y="138"/>
                  <a:pt x="709" y="138"/>
                </a:cubicBezTo>
                <a:cubicBezTo>
                  <a:pt x="710" y="138"/>
                  <a:pt x="710" y="138"/>
                  <a:pt x="710" y="138"/>
                </a:cubicBezTo>
                <a:cubicBezTo>
                  <a:pt x="710" y="138"/>
                  <a:pt x="710" y="138"/>
                  <a:pt x="710" y="138"/>
                </a:cubicBezTo>
                <a:cubicBezTo>
                  <a:pt x="710" y="138"/>
                  <a:pt x="710" y="138"/>
                  <a:pt x="710" y="138"/>
                </a:cubicBezTo>
                <a:cubicBezTo>
                  <a:pt x="710" y="138"/>
                  <a:pt x="710" y="138"/>
                  <a:pt x="710" y="138"/>
                </a:cubicBezTo>
                <a:cubicBezTo>
                  <a:pt x="710" y="137"/>
                  <a:pt x="710" y="137"/>
                  <a:pt x="710" y="137"/>
                </a:cubicBezTo>
                <a:cubicBezTo>
                  <a:pt x="710" y="137"/>
                  <a:pt x="710" y="137"/>
                  <a:pt x="710" y="137"/>
                </a:cubicBezTo>
                <a:cubicBezTo>
                  <a:pt x="710" y="137"/>
                  <a:pt x="710" y="137"/>
                  <a:pt x="710" y="137"/>
                </a:cubicBezTo>
                <a:cubicBezTo>
                  <a:pt x="710" y="137"/>
                  <a:pt x="710" y="137"/>
                  <a:pt x="710" y="137"/>
                </a:cubicBezTo>
                <a:cubicBezTo>
                  <a:pt x="710" y="137"/>
                  <a:pt x="710" y="137"/>
                  <a:pt x="710" y="137"/>
                </a:cubicBezTo>
                <a:cubicBezTo>
                  <a:pt x="710" y="137"/>
                  <a:pt x="710" y="137"/>
                  <a:pt x="710" y="137"/>
                </a:cubicBezTo>
                <a:cubicBezTo>
                  <a:pt x="711" y="135"/>
                  <a:pt x="707" y="134"/>
                  <a:pt x="706" y="136"/>
                </a:cubicBezTo>
                <a:cubicBezTo>
                  <a:pt x="706" y="136"/>
                  <a:pt x="706" y="136"/>
                  <a:pt x="706" y="136"/>
                </a:cubicBezTo>
                <a:cubicBezTo>
                  <a:pt x="706" y="136"/>
                  <a:pt x="706" y="136"/>
                  <a:pt x="706" y="136"/>
                </a:cubicBezTo>
                <a:cubicBezTo>
                  <a:pt x="706" y="136"/>
                  <a:pt x="706" y="136"/>
                  <a:pt x="706" y="136"/>
                </a:cubicBezTo>
                <a:cubicBezTo>
                  <a:pt x="706" y="136"/>
                  <a:pt x="706" y="136"/>
                  <a:pt x="706" y="136"/>
                </a:cubicBezTo>
                <a:cubicBezTo>
                  <a:pt x="706" y="136"/>
                  <a:pt x="706" y="136"/>
                  <a:pt x="706" y="136"/>
                </a:cubicBezTo>
                <a:cubicBezTo>
                  <a:pt x="706" y="137"/>
                  <a:pt x="706" y="137"/>
                  <a:pt x="706" y="137"/>
                </a:cubicBezTo>
                <a:cubicBezTo>
                  <a:pt x="706" y="137"/>
                  <a:pt x="706" y="137"/>
                  <a:pt x="706" y="137"/>
                </a:cubicBezTo>
                <a:cubicBezTo>
                  <a:pt x="706" y="137"/>
                  <a:pt x="706" y="137"/>
                  <a:pt x="706" y="137"/>
                </a:cubicBezTo>
                <a:cubicBezTo>
                  <a:pt x="706" y="137"/>
                  <a:pt x="706" y="137"/>
                  <a:pt x="706" y="137"/>
                </a:cubicBezTo>
                <a:cubicBezTo>
                  <a:pt x="706" y="137"/>
                  <a:pt x="706" y="137"/>
                  <a:pt x="706" y="137"/>
                </a:cubicBezTo>
                <a:cubicBezTo>
                  <a:pt x="706" y="137"/>
                  <a:pt x="706" y="137"/>
                  <a:pt x="706" y="137"/>
                </a:cubicBezTo>
                <a:cubicBezTo>
                  <a:pt x="706" y="137"/>
                  <a:pt x="706" y="137"/>
                  <a:pt x="706" y="137"/>
                </a:cubicBezTo>
                <a:cubicBezTo>
                  <a:pt x="706" y="137"/>
                  <a:pt x="706" y="137"/>
                  <a:pt x="706" y="137"/>
                </a:cubicBezTo>
                <a:cubicBezTo>
                  <a:pt x="706" y="137"/>
                  <a:pt x="706" y="137"/>
                  <a:pt x="706" y="137"/>
                </a:cubicBezTo>
                <a:cubicBezTo>
                  <a:pt x="706" y="138"/>
                  <a:pt x="706" y="138"/>
                  <a:pt x="706" y="138"/>
                </a:cubicBezTo>
                <a:cubicBezTo>
                  <a:pt x="706" y="138"/>
                  <a:pt x="706" y="138"/>
                  <a:pt x="706" y="138"/>
                </a:cubicBezTo>
                <a:cubicBezTo>
                  <a:pt x="706" y="138"/>
                  <a:pt x="706" y="138"/>
                  <a:pt x="706" y="138"/>
                </a:cubicBezTo>
                <a:cubicBezTo>
                  <a:pt x="706" y="138"/>
                  <a:pt x="706" y="138"/>
                  <a:pt x="706" y="138"/>
                </a:cubicBezTo>
                <a:cubicBezTo>
                  <a:pt x="706" y="138"/>
                  <a:pt x="706" y="138"/>
                  <a:pt x="706" y="138"/>
                </a:cubicBezTo>
                <a:cubicBezTo>
                  <a:pt x="706" y="138"/>
                  <a:pt x="706" y="138"/>
                  <a:pt x="706" y="138"/>
                </a:cubicBezTo>
                <a:cubicBezTo>
                  <a:pt x="706" y="138"/>
                  <a:pt x="706" y="138"/>
                  <a:pt x="706" y="138"/>
                </a:cubicBezTo>
                <a:cubicBezTo>
                  <a:pt x="706" y="138"/>
                  <a:pt x="706" y="138"/>
                  <a:pt x="706" y="138"/>
                </a:cubicBezTo>
                <a:cubicBezTo>
                  <a:pt x="706" y="138"/>
                  <a:pt x="706" y="138"/>
                  <a:pt x="706" y="138"/>
                </a:cubicBezTo>
                <a:cubicBezTo>
                  <a:pt x="705" y="138"/>
                  <a:pt x="705" y="138"/>
                  <a:pt x="705" y="138"/>
                </a:cubicBezTo>
                <a:cubicBezTo>
                  <a:pt x="705" y="139"/>
                  <a:pt x="705" y="139"/>
                  <a:pt x="705" y="139"/>
                </a:cubicBezTo>
                <a:cubicBezTo>
                  <a:pt x="705" y="139"/>
                  <a:pt x="705" y="139"/>
                  <a:pt x="705" y="139"/>
                </a:cubicBezTo>
                <a:cubicBezTo>
                  <a:pt x="705" y="139"/>
                  <a:pt x="705" y="139"/>
                  <a:pt x="705" y="139"/>
                </a:cubicBezTo>
                <a:cubicBezTo>
                  <a:pt x="705" y="139"/>
                  <a:pt x="705" y="139"/>
                  <a:pt x="705" y="139"/>
                </a:cubicBezTo>
                <a:cubicBezTo>
                  <a:pt x="705" y="139"/>
                  <a:pt x="705" y="139"/>
                  <a:pt x="705" y="139"/>
                </a:cubicBezTo>
                <a:cubicBezTo>
                  <a:pt x="705" y="139"/>
                  <a:pt x="705" y="139"/>
                  <a:pt x="705" y="139"/>
                </a:cubicBezTo>
                <a:cubicBezTo>
                  <a:pt x="705" y="139"/>
                  <a:pt x="705" y="139"/>
                  <a:pt x="705" y="139"/>
                </a:cubicBezTo>
                <a:close/>
                <a:moveTo>
                  <a:pt x="707" y="126"/>
                </a:moveTo>
                <a:cubicBezTo>
                  <a:pt x="707" y="128"/>
                  <a:pt x="711" y="128"/>
                  <a:pt x="711" y="125"/>
                </a:cubicBezTo>
                <a:cubicBezTo>
                  <a:pt x="711" y="125"/>
                  <a:pt x="711" y="125"/>
                  <a:pt x="711" y="125"/>
                </a:cubicBezTo>
                <a:cubicBezTo>
                  <a:pt x="711" y="125"/>
                  <a:pt x="711" y="125"/>
                  <a:pt x="711" y="125"/>
                </a:cubicBezTo>
                <a:cubicBezTo>
                  <a:pt x="711" y="125"/>
                  <a:pt x="711" y="125"/>
                  <a:pt x="711" y="125"/>
                </a:cubicBezTo>
                <a:cubicBezTo>
                  <a:pt x="710" y="125"/>
                  <a:pt x="710" y="125"/>
                  <a:pt x="710" y="125"/>
                </a:cubicBezTo>
                <a:cubicBezTo>
                  <a:pt x="710" y="125"/>
                  <a:pt x="710" y="125"/>
                  <a:pt x="710" y="125"/>
                </a:cubicBezTo>
                <a:cubicBezTo>
                  <a:pt x="710" y="124"/>
                  <a:pt x="710" y="124"/>
                  <a:pt x="710" y="124"/>
                </a:cubicBezTo>
                <a:cubicBezTo>
                  <a:pt x="710" y="124"/>
                  <a:pt x="710" y="124"/>
                  <a:pt x="710" y="124"/>
                </a:cubicBezTo>
                <a:cubicBezTo>
                  <a:pt x="710" y="124"/>
                  <a:pt x="710" y="124"/>
                  <a:pt x="710" y="124"/>
                </a:cubicBezTo>
                <a:cubicBezTo>
                  <a:pt x="710" y="124"/>
                  <a:pt x="710" y="124"/>
                  <a:pt x="710" y="124"/>
                </a:cubicBezTo>
                <a:cubicBezTo>
                  <a:pt x="710" y="124"/>
                  <a:pt x="710" y="124"/>
                  <a:pt x="710" y="124"/>
                </a:cubicBezTo>
                <a:cubicBezTo>
                  <a:pt x="710" y="124"/>
                  <a:pt x="710" y="124"/>
                  <a:pt x="710" y="124"/>
                </a:cubicBezTo>
                <a:cubicBezTo>
                  <a:pt x="710" y="123"/>
                  <a:pt x="710" y="123"/>
                  <a:pt x="710" y="123"/>
                </a:cubicBezTo>
                <a:cubicBezTo>
                  <a:pt x="710" y="123"/>
                  <a:pt x="710" y="123"/>
                  <a:pt x="710" y="123"/>
                </a:cubicBezTo>
                <a:cubicBezTo>
                  <a:pt x="710" y="123"/>
                  <a:pt x="710" y="123"/>
                  <a:pt x="710" y="123"/>
                </a:cubicBezTo>
                <a:cubicBezTo>
                  <a:pt x="710" y="123"/>
                  <a:pt x="710" y="123"/>
                  <a:pt x="710" y="123"/>
                </a:cubicBezTo>
                <a:cubicBezTo>
                  <a:pt x="710" y="123"/>
                  <a:pt x="710" y="123"/>
                  <a:pt x="710" y="123"/>
                </a:cubicBezTo>
                <a:cubicBezTo>
                  <a:pt x="710" y="123"/>
                  <a:pt x="710" y="123"/>
                  <a:pt x="710" y="123"/>
                </a:cubicBezTo>
                <a:cubicBezTo>
                  <a:pt x="710" y="122"/>
                  <a:pt x="710" y="122"/>
                  <a:pt x="710" y="122"/>
                </a:cubicBezTo>
                <a:cubicBezTo>
                  <a:pt x="710" y="122"/>
                  <a:pt x="710" y="122"/>
                  <a:pt x="710" y="122"/>
                </a:cubicBezTo>
                <a:cubicBezTo>
                  <a:pt x="710" y="122"/>
                  <a:pt x="710" y="122"/>
                  <a:pt x="710" y="122"/>
                </a:cubicBezTo>
                <a:cubicBezTo>
                  <a:pt x="710" y="122"/>
                  <a:pt x="710" y="122"/>
                  <a:pt x="710" y="122"/>
                </a:cubicBezTo>
                <a:cubicBezTo>
                  <a:pt x="710" y="122"/>
                  <a:pt x="710" y="122"/>
                  <a:pt x="710" y="122"/>
                </a:cubicBezTo>
                <a:cubicBezTo>
                  <a:pt x="710" y="122"/>
                  <a:pt x="710" y="122"/>
                  <a:pt x="710" y="122"/>
                </a:cubicBezTo>
                <a:cubicBezTo>
                  <a:pt x="710" y="122"/>
                  <a:pt x="710" y="122"/>
                  <a:pt x="710" y="122"/>
                </a:cubicBezTo>
                <a:cubicBezTo>
                  <a:pt x="710" y="121"/>
                  <a:pt x="710" y="121"/>
                  <a:pt x="710" y="121"/>
                </a:cubicBezTo>
                <a:cubicBezTo>
                  <a:pt x="709" y="119"/>
                  <a:pt x="705" y="120"/>
                  <a:pt x="706" y="123"/>
                </a:cubicBezTo>
                <a:cubicBezTo>
                  <a:pt x="706" y="123"/>
                  <a:pt x="706" y="123"/>
                  <a:pt x="706" y="123"/>
                </a:cubicBezTo>
                <a:cubicBezTo>
                  <a:pt x="706" y="123"/>
                  <a:pt x="706" y="123"/>
                  <a:pt x="706" y="123"/>
                </a:cubicBezTo>
                <a:cubicBezTo>
                  <a:pt x="706" y="123"/>
                  <a:pt x="706" y="123"/>
                  <a:pt x="706" y="123"/>
                </a:cubicBezTo>
                <a:cubicBezTo>
                  <a:pt x="706" y="123"/>
                  <a:pt x="706" y="123"/>
                  <a:pt x="706" y="123"/>
                </a:cubicBezTo>
                <a:cubicBezTo>
                  <a:pt x="706" y="123"/>
                  <a:pt x="706" y="123"/>
                  <a:pt x="706" y="123"/>
                </a:cubicBezTo>
                <a:cubicBezTo>
                  <a:pt x="706" y="123"/>
                  <a:pt x="706" y="123"/>
                  <a:pt x="706" y="123"/>
                </a:cubicBezTo>
                <a:cubicBezTo>
                  <a:pt x="706" y="123"/>
                  <a:pt x="706" y="123"/>
                  <a:pt x="706" y="123"/>
                </a:cubicBezTo>
                <a:cubicBezTo>
                  <a:pt x="706" y="124"/>
                  <a:pt x="706" y="124"/>
                  <a:pt x="706" y="124"/>
                </a:cubicBezTo>
                <a:cubicBezTo>
                  <a:pt x="707" y="124"/>
                  <a:pt x="707" y="124"/>
                  <a:pt x="707" y="124"/>
                </a:cubicBezTo>
                <a:cubicBezTo>
                  <a:pt x="707" y="124"/>
                  <a:pt x="707" y="124"/>
                  <a:pt x="707" y="124"/>
                </a:cubicBezTo>
                <a:cubicBezTo>
                  <a:pt x="707" y="124"/>
                  <a:pt x="707" y="124"/>
                  <a:pt x="707" y="124"/>
                </a:cubicBezTo>
                <a:cubicBezTo>
                  <a:pt x="707" y="124"/>
                  <a:pt x="707" y="124"/>
                  <a:pt x="707" y="124"/>
                </a:cubicBezTo>
                <a:cubicBezTo>
                  <a:pt x="707" y="124"/>
                  <a:pt x="707" y="124"/>
                  <a:pt x="707" y="124"/>
                </a:cubicBezTo>
                <a:cubicBezTo>
                  <a:pt x="707" y="124"/>
                  <a:pt x="707" y="124"/>
                  <a:pt x="707" y="124"/>
                </a:cubicBezTo>
                <a:cubicBezTo>
                  <a:pt x="707" y="125"/>
                  <a:pt x="707" y="125"/>
                  <a:pt x="707" y="125"/>
                </a:cubicBezTo>
                <a:cubicBezTo>
                  <a:pt x="707" y="125"/>
                  <a:pt x="707" y="125"/>
                  <a:pt x="707" y="125"/>
                </a:cubicBezTo>
                <a:cubicBezTo>
                  <a:pt x="707" y="125"/>
                  <a:pt x="707" y="125"/>
                  <a:pt x="707" y="125"/>
                </a:cubicBezTo>
                <a:cubicBezTo>
                  <a:pt x="707" y="125"/>
                  <a:pt x="707" y="125"/>
                  <a:pt x="707" y="125"/>
                </a:cubicBezTo>
                <a:cubicBezTo>
                  <a:pt x="707" y="125"/>
                  <a:pt x="707" y="125"/>
                  <a:pt x="707" y="125"/>
                </a:cubicBezTo>
                <a:cubicBezTo>
                  <a:pt x="707" y="125"/>
                  <a:pt x="707" y="125"/>
                  <a:pt x="707" y="125"/>
                </a:cubicBezTo>
                <a:cubicBezTo>
                  <a:pt x="707" y="125"/>
                  <a:pt x="707" y="125"/>
                  <a:pt x="707" y="125"/>
                </a:cubicBezTo>
                <a:cubicBezTo>
                  <a:pt x="707" y="125"/>
                  <a:pt x="707" y="125"/>
                  <a:pt x="707" y="125"/>
                </a:cubicBezTo>
                <a:cubicBezTo>
                  <a:pt x="707" y="126"/>
                  <a:pt x="707" y="126"/>
                  <a:pt x="707" y="126"/>
                </a:cubicBezTo>
                <a:cubicBezTo>
                  <a:pt x="707" y="126"/>
                  <a:pt x="707" y="126"/>
                  <a:pt x="707" y="126"/>
                </a:cubicBezTo>
                <a:cubicBezTo>
                  <a:pt x="707" y="126"/>
                  <a:pt x="707" y="126"/>
                  <a:pt x="707" y="126"/>
                </a:cubicBezTo>
                <a:close/>
                <a:moveTo>
                  <a:pt x="701" y="113"/>
                </a:moveTo>
                <a:cubicBezTo>
                  <a:pt x="703" y="115"/>
                  <a:pt x="706" y="113"/>
                  <a:pt x="704" y="111"/>
                </a:cubicBezTo>
                <a:cubicBezTo>
                  <a:pt x="704" y="111"/>
                  <a:pt x="704" y="111"/>
                  <a:pt x="704" y="111"/>
                </a:cubicBezTo>
                <a:cubicBezTo>
                  <a:pt x="704" y="111"/>
                  <a:pt x="704" y="111"/>
                  <a:pt x="704" y="111"/>
                </a:cubicBezTo>
                <a:cubicBezTo>
                  <a:pt x="704" y="111"/>
                  <a:pt x="704" y="111"/>
                  <a:pt x="704" y="111"/>
                </a:cubicBezTo>
                <a:cubicBezTo>
                  <a:pt x="704" y="111"/>
                  <a:pt x="704" y="111"/>
                  <a:pt x="704" y="111"/>
                </a:cubicBezTo>
                <a:cubicBezTo>
                  <a:pt x="704" y="111"/>
                  <a:pt x="704" y="111"/>
                  <a:pt x="704" y="111"/>
                </a:cubicBezTo>
                <a:cubicBezTo>
                  <a:pt x="704" y="111"/>
                  <a:pt x="704" y="111"/>
                  <a:pt x="704" y="111"/>
                </a:cubicBezTo>
                <a:cubicBezTo>
                  <a:pt x="704" y="110"/>
                  <a:pt x="704" y="110"/>
                  <a:pt x="704" y="110"/>
                </a:cubicBezTo>
                <a:cubicBezTo>
                  <a:pt x="704" y="110"/>
                  <a:pt x="704" y="110"/>
                  <a:pt x="704" y="110"/>
                </a:cubicBezTo>
                <a:cubicBezTo>
                  <a:pt x="703" y="110"/>
                  <a:pt x="703" y="110"/>
                  <a:pt x="703" y="110"/>
                </a:cubicBezTo>
                <a:cubicBezTo>
                  <a:pt x="703" y="110"/>
                  <a:pt x="703" y="110"/>
                  <a:pt x="703" y="110"/>
                </a:cubicBezTo>
                <a:cubicBezTo>
                  <a:pt x="703" y="110"/>
                  <a:pt x="703" y="110"/>
                  <a:pt x="703" y="110"/>
                </a:cubicBezTo>
                <a:cubicBezTo>
                  <a:pt x="703" y="110"/>
                  <a:pt x="703" y="110"/>
                  <a:pt x="703" y="110"/>
                </a:cubicBezTo>
                <a:cubicBezTo>
                  <a:pt x="703" y="110"/>
                  <a:pt x="703" y="110"/>
                  <a:pt x="703" y="110"/>
                </a:cubicBezTo>
                <a:cubicBezTo>
                  <a:pt x="703" y="109"/>
                  <a:pt x="703" y="109"/>
                  <a:pt x="703" y="109"/>
                </a:cubicBezTo>
                <a:cubicBezTo>
                  <a:pt x="703" y="109"/>
                  <a:pt x="703" y="109"/>
                  <a:pt x="703" y="109"/>
                </a:cubicBezTo>
                <a:cubicBezTo>
                  <a:pt x="703" y="109"/>
                  <a:pt x="703" y="109"/>
                  <a:pt x="703" y="109"/>
                </a:cubicBezTo>
                <a:cubicBezTo>
                  <a:pt x="703" y="109"/>
                  <a:pt x="703" y="109"/>
                  <a:pt x="703" y="109"/>
                </a:cubicBezTo>
                <a:cubicBezTo>
                  <a:pt x="703" y="109"/>
                  <a:pt x="703" y="109"/>
                  <a:pt x="703" y="109"/>
                </a:cubicBezTo>
                <a:cubicBezTo>
                  <a:pt x="702" y="109"/>
                  <a:pt x="702" y="109"/>
                  <a:pt x="702" y="109"/>
                </a:cubicBezTo>
                <a:cubicBezTo>
                  <a:pt x="702" y="109"/>
                  <a:pt x="702" y="109"/>
                  <a:pt x="702" y="109"/>
                </a:cubicBezTo>
                <a:cubicBezTo>
                  <a:pt x="702" y="109"/>
                  <a:pt x="702" y="109"/>
                  <a:pt x="702" y="109"/>
                </a:cubicBezTo>
                <a:cubicBezTo>
                  <a:pt x="702" y="108"/>
                  <a:pt x="702" y="108"/>
                  <a:pt x="702" y="108"/>
                </a:cubicBezTo>
                <a:cubicBezTo>
                  <a:pt x="701" y="106"/>
                  <a:pt x="698" y="109"/>
                  <a:pt x="699" y="111"/>
                </a:cubicBezTo>
                <a:cubicBezTo>
                  <a:pt x="699" y="111"/>
                  <a:pt x="699" y="111"/>
                  <a:pt x="699" y="111"/>
                </a:cubicBezTo>
                <a:cubicBezTo>
                  <a:pt x="699" y="111"/>
                  <a:pt x="699" y="111"/>
                  <a:pt x="699" y="111"/>
                </a:cubicBezTo>
                <a:cubicBezTo>
                  <a:pt x="700" y="111"/>
                  <a:pt x="700" y="111"/>
                  <a:pt x="700" y="111"/>
                </a:cubicBezTo>
                <a:cubicBezTo>
                  <a:pt x="700" y="111"/>
                  <a:pt x="700" y="111"/>
                  <a:pt x="700" y="111"/>
                </a:cubicBezTo>
                <a:cubicBezTo>
                  <a:pt x="700" y="111"/>
                  <a:pt x="700" y="111"/>
                  <a:pt x="700" y="111"/>
                </a:cubicBezTo>
                <a:cubicBezTo>
                  <a:pt x="700" y="111"/>
                  <a:pt x="700" y="111"/>
                  <a:pt x="700" y="111"/>
                </a:cubicBezTo>
                <a:cubicBezTo>
                  <a:pt x="700" y="112"/>
                  <a:pt x="700" y="112"/>
                  <a:pt x="700" y="112"/>
                </a:cubicBezTo>
                <a:cubicBezTo>
                  <a:pt x="700" y="112"/>
                  <a:pt x="700" y="112"/>
                  <a:pt x="700" y="112"/>
                </a:cubicBezTo>
                <a:cubicBezTo>
                  <a:pt x="700" y="112"/>
                  <a:pt x="700" y="112"/>
                  <a:pt x="700" y="112"/>
                </a:cubicBezTo>
                <a:cubicBezTo>
                  <a:pt x="700" y="112"/>
                  <a:pt x="700" y="112"/>
                  <a:pt x="700" y="112"/>
                </a:cubicBezTo>
                <a:cubicBezTo>
                  <a:pt x="700" y="112"/>
                  <a:pt x="700" y="112"/>
                  <a:pt x="700" y="112"/>
                </a:cubicBezTo>
                <a:cubicBezTo>
                  <a:pt x="700" y="112"/>
                  <a:pt x="700" y="112"/>
                  <a:pt x="700" y="112"/>
                </a:cubicBezTo>
                <a:cubicBezTo>
                  <a:pt x="701" y="112"/>
                  <a:pt x="701" y="112"/>
                  <a:pt x="701" y="112"/>
                </a:cubicBezTo>
                <a:cubicBezTo>
                  <a:pt x="701" y="113"/>
                  <a:pt x="701" y="113"/>
                  <a:pt x="701" y="113"/>
                </a:cubicBezTo>
                <a:cubicBezTo>
                  <a:pt x="701" y="113"/>
                  <a:pt x="701" y="113"/>
                  <a:pt x="701" y="113"/>
                </a:cubicBezTo>
                <a:cubicBezTo>
                  <a:pt x="701" y="113"/>
                  <a:pt x="701" y="113"/>
                  <a:pt x="701" y="113"/>
                </a:cubicBezTo>
                <a:cubicBezTo>
                  <a:pt x="701" y="113"/>
                  <a:pt x="701" y="113"/>
                  <a:pt x="701" y="113"/>
                </a:cubicBezTo>
                <a:cubicBezTo>
                  <a:pt x="701" y="113"/>
                  <a:pt x="701" y="113"/>
                  <a:pt x="701" y="113"/>
                </a:cubicBezTo>
                <a:cubicBezTo>
                  <a:pt x="701" y="113"/>
                  <a:pt x="701" y="113"/>
                  <a:pt x="701" y="113"/>
                </a:cubicBezTo>
                <a:cubicBezTo>
                  <a:pt x="701" y="113"/>
                  <a:pt x="701" y="113"/>
                  <a:pt x="701" y="113"/>
                </a:cubicBezTo>
                <a:cubicBezTo>
                  <a:pt x="701" y="113"/>
                  <a:pt x="701" y="113"/>
                  <a:pt x="701" y="113"/>
                </a:cubicBezTo>
                <a:cubicBezTo>
                  <a:pt x="701" y="113"/>
                  <a:pt x="701" y="113"/>
                  <a:pt x="701" y="113"/>
                </a:cubicBezTo>
                <a:close/>
                <a:moveTo>
                  <a:pt x="681" y="93"/>
                </a:moveTo>
                <a:cubicBezTo>
                  <a:pt x="683" y="95"/>
                  <a:pt x="685" y="92"/>
                  <a:pt x="683" y="91"/>
                </a:cubicBezTo>
                <a:cubicBezTo>
                  <a:pt x="683" y="90"/>
                  <a:pt x="683" y="90"/>
                  <a:pt x="683" y="90"/>
                </a:cubicBezTo>
                <a:cubicBezTo>
                  <a:pt x="683" y="90"/>
                  <a:pt x="683" y="90"/>
                  <a:pt x="683" y="90"/>
                </a:cubicBezTo>
                <a:cubicBezTo>
                  <a:pt x="682" y="90"/>
                  <a:pt x="682" y="90"/>
                  <a:pt x="682" y="90"/>
                </a:cubicBezTo>
                <a:cubicBezTo>
                  <a:pt x="682" y="89"/>
                  <a:pt x="682" y="89"/>
                  <a:pt x="682" y="89"/>
                </a:cubicBezTo>
                <a:cubicBezTo>
                  <a:pt x="681" y="89"/>
                  <a:pt x="681" y="89"/>
                  <a:pt x="681" y="89"/>
                </a:cubicBezTo>
                <a:cubicBezTo>
                  <a:pt x="681" y="89"/>
                  <a:pt x="681" y="89"/>
                  <a:pt x="681" y="89"/>
                </a:cubicBezTo>
                <a:cubicBezTo>
                  <a:pt x="680" y="88"/>
                  <a:pt x="680" y="88"/>
                  <a:pt x="680" y="88"/>
                </a:cubicBezTo>
                <a:cubicBezTo>
                  <a:pt x="680" y="88"/>
                  <a:pt x="680" y="88"/>
                  <a:pt x="680" y="88"/>
                </a:cubicBezTo>
                <a:cubicBezTo>
                  <a:pt x="678" y="87"/>
                  <a:pt x="676" y="90"/>
                  <a:pt x="678" y="91"/>
                </a:cubicBezTo>
                <a:cubicBezTo>
                  <a:pt x="678" y="91"/>
                  <a:pt x="678" y="91"/>
                  <a:pt x="678" y="91"/>
                </a:cubicBezTo>
                <a:cubicBezTo>
                  <a:pt x="679" y="92"/>
                  <a:pt x="679" y="92"/>
                  <a:pt x="679" y="92"/>
                </a:cubicBezTo>
                <a:cubicBezTo>
                  <a:pt x="679" y="92"/>
                  <a:pt x="679" y="92"/>
                  <a:pt x="679" y="92"/>
                </a:cubicBezTo>
                <a:cubicBezTo>
                  <a:pt x="680" y="92"/>
                  <a:pt x="680" y="92"/>
                  <a:pt x="680" y="92"/>
                </a:cubicBezTo>
                <a:cubicBezTo>
                  <a:pt x="680" y="93"/>
                  <a:pt x="680" y="93"/>
                  <a:pt x="680" y="93"/>
                </a:cubicBezTo>
                <a:cubicBezTo>
                  <a:pt x="680" y="93"/>
                  <a:pt x="680" y="93"/>
                  <a:pt x="680" y="93"/>
                </a:cubicBezTo>
                <a:cubicBezTo>
                  <a:pt x="681" y="93"/>
                  <a:pt x="681" y="93"/>
                  <a:pt x="681" y="93"/>
                </a:cubicBezTo>
                <a:cubicBezTo>
                  <a:pt x="681" y="93"/>
                  <a:pt x="681" y="93"/>
                  <a:pt x="681" y="93"/>
                </a:cubicBezTo>
                <a:close/>
                <a:moveTo>
                  <a:pt x="669" y="86"/>
                </a:moveTo>
                <a:cubicBezTo>
                  <a:pt x="671" y="87"/>
                  <a:pt x="673" y="84"/>
                  <a:pt x="671" y="83"/>
                </a:cubicBezTo>
                <a:cubicBezTo>
                  <a:pt x="670" y="82"/>
                  <a:pt x="670" y="82"/>
                  <a:pt x="670" y="82"/>
                </a:cubicBezTo>
                <a:cubicBezTo>
                  <a:pt x="670" y="82"/>
                  <a:pt x="670" y="82"/>
                  <a:pt x="670" y="82"/>
                </a:cubicBezTo>
                <a:cubicBezTo>
                  <a:pt x="670" y="82"/>
                  <a:pt x="670" y="82"/>
                  <a:pt x="670" y="82"/>
                </a:cubicBezTo>
                <a:cubicBezTo>
                  <a:pt x="669" y="82"/>
                  <a:pt x="669" y="82"/>
                  <a:pt x="669" y="82"/>
                </a:cubicBezTo>
                <a:cubicBezTo>
                  <a:pt x="669" y="81"/>
                  <a:pt x="669" y="81"/>
                  <a:pt x="669" y="81"/>
                </a:cubicBezTo>
                <a:cubicBezTo>
                  <a:pt x="668" y="81"/>
                  <a:pt x="668" y="81"/>
                  <a:pt x="668" y="81"/>
                </a:cubicBezTo>
                <a:cubicBezTo>
                  <a:pt x="668" y="81"/>
                  <a:pt x="668" y="81"/>
                  <a:pt x="668" y="81"/>
                </a:cubicBezTo>
                <a:cubicBezTo>
                  <a:pt x="667" y="81"/>
                  <a:pt x="667" y="81"/>
                  <a:pt x="667" y="81"/>
                </a:cubicBezTo>
                <a:cubicBezTo>
                  <a:pt x="665" y="80"/>
                  <a:pt x="664" y="83"/>
                  <a:pt x="666" y="84"/>
                </a:cubicBezTo>
                <a:cubicBezTo>
                  <a:pt x="666" y="84"/>
                  <a:pt x="666" y="84"/>
                  <a:pt x="666" y="84"/>
                </a:cubicBezTo>
                <a:cubicBezTo>
                  <a:pt x="666" y="84"/>
                  <a:pt x="666" y="84"/>
                  <a:pt x="666" y="84"/>
                </a:cubicBezTo>
                <a:cubicBezTo>
                  <a:pt x="667" y="85"/>
                  <a:pt x="667" y="85"/>
                  <a:pt x="667" y="85"/>
                </a:cubicBezTo>
                <a:cubicBezTo>
                  <a:pt x="667" y="85"/>
                  <a:pt x="667" y="85"/>
                  <a:pt x="667" y="85"/>
                </a:cubicBezTo>
                <a:cubicBezTo>
                  <a:pt x="668" y="85"/>
                  <a:pt x="668" y="85"/>
                  <a:pt x="668" y="85"/>
                </a:cubicBezTo>
                <a:cubicBezTo>
                  <a:pt x="668" y="85"/>
                  <a:pt x="668" y="85"/>
                  <a:pt x="668" y="85"/>
                </a:cubicBezTo>
                <a:cubicBezTo>
                  <a:pt x="669" y="86"/>
                  <a:pt x="669" y="86"/>
                  <a:pt x="669" y="86"/>
                </a:cubicBezTo>
                <a:cubicBezTo>
                  <a:pt x="669" y="86"/>
                  <a:pt x="669" y="86"/>
                  <a:pt x="669" y="86"/>
                </a:cubicBezTo>
                <a:close/>
                <a:moveTo>
                  <a:pt x="656" y="80"/>
                </a:moveTo>
                <a:cubicBezTo>
                  <a:pt x="658" y="81"/>
                  <a:pt x="659" y="77"/>
                  <a:pt x="657" y="76"/>
                </a:cubicBezTo>
                <a:cubicBezTo>
                  <a:pt x="657" y="76"/>
                  <a:pt x="657" y="76"/>
                  <a:pt x="657" y="76"/>
                </a:cubicBezTo>
                <a:cubicBezTo>
                  <a:pt x="656" y="76"/>
                  <a:pt x="656" y="76"/>
                  <a:pt x="656" y="76"/>
                </a:cubicBezTo>
                <a:cubicBezTo>
                  <a:pt x="656" y="76"/>
                  <a:pt x="656" y="76"/>
                  <a:pt x="656" y="76"/>
                </a:cubicBezTo>
                <a:cubicBezTo>
                  <a:pt x="655" y="76"/>
                  <a:pt x="655" y="76"/>
                  <a:pt x="655" y="76"/>
                </a:cubicBezTo>
                <a:cubicBezTo>
                  <a:pt x="655" y="75"/>
                  <a:pt x="655" y="75"/>
                  <a:pt x="655" y="75"/>
                </a:cubicBezTo>
                <a:cubicBezTo>
                  <a:pt x="654" y="75"/>
                  <a:pt x="654" y="75"/>
                  <a:pt x="654" y="75"/>
                </a:cubicBezTo>
                <a:cubicBezTo>
                  <a:pt x="654" y="75"/>
                  <a:pt x="654" y="75"/>
                  <a:pt x="654" y="75"/>
                </a:cubicBezTo>
                <a:cubicBezTo>
                  <a:pt x="652" y="74"/>
                  <a:pt x="650" y="78"/>
                  <a:pt x="653" y="78"/>
                </a:cubicBezTo>
                <a:cubicBezTo>
                  <a:pt x="653" y="79"/>
                  <a:pt x="653" y="79"/>
                  <a:pt x="653" y="79"/>
                </a:cubicBezTo>
                <a:cubicBezTo>
                  <a:pt x="653" y="79"/>
                  <a:pt x="653" y="79"/>
                  <a:pt x="653" y="79"/>
                </a:cubicBezTo>
                <a:cubicBezTo>
                  <a:pt x="654" y="79"/>
                  <a:pt x="654" y="79"/>
                  <a:pt x="654" y="79"/>
                </a:cubicBezTo>
                <a:cubicBezTo>
                  <a:pt x="654" y="79"/>
                  <a:pt x="654" y="79"/>
                  <a:pt x="654" y="79"/>
                </a:cubicBezTo>
                <a:cubicBezTo>
                  <a:pt x="655" y="79"/>
                  <a:pt x="655" y="79"/>
                  <a:pt x="655" y="79"/>
                </a:cubicBezTo>
                <a:cubicBezTo>
                  <a:pt x="655" y="80"/>
                  <a:pt x="655" y="80"/>
                  <a:pt x="655" y="80"/>
                </a:cubicBezTo>
                <a:cubicBezTo>
                  <a:pt x="656" y="80"/>
                  <a:pt x="656" y="80"/>
                  <a:pt x="656" y="80"/>
                </a:cubicBezTo>
                <a:close/>
                <a:moveTo>
                  <a:pt x="642" y="75"/>
                </a:moveTo>
                <a:cubicBezTo>
                  <a:pt x="645" y="76"/>
                  <a:pt x="646" y="72"/>
                  <a:pt x="643" y="71"/>
                </a:cubicBezTo>
                <a:cubicBezTo>
                  <a:pt x="643" y="71"/>
                  <a:pt x="643" y="71"/>
                  <a:pt x="643" y="71"/>
                </a:cubicBezTo>
                <a:cubicBezTo>
                  <a:pt x="642" y="71"/>
                  <a:pt x="642" y="71"/>
                  <a:pt x="642" y="71"/>
                </a:cubicBezTo>
                <a:cubicBezTo>
                  <a:pt x="642" y="71"/>
                  <a:pt x="642" y="71"/>
                  <a:pt x="642" y="71"/>
                </a:cubicBezTo>
                <a:cubicBezTo>
                  <a:pt x="641" y="71"/>
                  <a:pt x="641" y="71"/>
                  <a:pt x="641" y="71"/>
                </a:cubicBezTo>
                <a:cubicBezTo>
                  <a:pt x="641" y="71"/>
                  <a:pt x="641" y="71"/>
                  <a:pt x="641" y="71"/>
                </a:cubicBezTo>
                <a:cubicBezTo>
                  <a:pt x="640" y="70"/>
                  <a:pt x="640" y="70"/>
                  <a:pt x="640" y="70"/>
                </a:cubicBezTo>
                <a:cubicBezTo>
                  <a:pt x="640" y="70"/>
                  <a:pt x="640" y="70"/>
                  <a:pt x="640" y="70"/>
                </a:cubicBezTo>
                <a:cubicBezTo>
                  <a:pt x="638" y="70"/>
                  <a:pt x="637" y="73"/>
                  <a:pt x="639" y="74"/>
                </a:cubicBezTo>
                <a:cubicBezTo>
                  <a:pt x="639" y="74"/>
                  <a:pt x="639" y="74"/>
                  <a:pt x="639" y="74"/>
                </a:cubicBezTo>
                <a:cubicBezTo>
                  <a:pt x="640" y="74"/>
                  <a:pt x="640" y="74"/>
                  <a:pt x="640" y="74"/>
                </a:cubicBezTo>
                <a:cubicBezTo>
                  <a:pt x="640" y="74"/>
                  <a:pt x="640" y="74"/>
                  <a:pt x="640" y="74"/>
                </a:cubicBezTo>
                <a:cubicBezTo>
                  <a:pt x="641" y="74"/>
                  <a:pt x="641" y="74"/>
                  <a:pt x="641" y="74"/>
                </a:cubicBezTo>
                <a:cubicBezTo>
                  <a:pt x="641" y="75"/>
                  <a:pt x="641" y="75"/>
                  <a:pt x="641" y="75"/>
                </a:cubicBezTo>
                <a:cubicBezTo>
                  <a:pt x="642" y="75"/>
                  <a:pt x="642" y="75"/>
                  <a:pt x="642" y="75"/>
                </a:cubicBezTo>
                <a:cubicBezTo>
                  <a:pt x="642" y="75"/>
                  <a:pt x="642" y="75"/>
                  <a:pt x="642" y="75"/>
                </a:cubicBezTo>
                <a:close/>
                <a:moveTo>
                  <a:pt x="628" y="71"/>
                </a:moveTo>
                <a:cubicBezTo>
                  <a:pt x="631" y="72"/>
                  <a:pt x="632" y="68"/>
                  <a:pt x="629" y="67"/>
                </a:cubicBezTo>
                <a:cubicBezTo>
                  <a:pt x="629" y="67"/>
                  <a:pt x="629" y="67"/>
                  <a:pt x="629" y="67"/>
                </a:cubicBezTo>
                <a:cubicBezTo>
                  <a:pt x="628" y="67"/>
                  <a:pt x="628" y="67"/>
                  <a:pt x="628" y="67"/>
                </a:cubicBezTo>
                <a:cubicBezTo>
                  <a:pt x="628" y="67"/>
                  <a:pt x="628" y="67"/>
                  <a:pt x="628" y="67"/>
                </a:cubicBezTo>
                <a:cubicBezTo>
                  <a:pt x="627" y="67"/>
                  <a:pt x="627" y="67"/>
                  <a:pt x="627" y="67"/>
                </a:cubicBezTo>
                <a:cubicBezTo>
                  <a:pt x="627" y="67"/>
                  <a:pt x="627" y="67"/>
                  <a:pt x="627" y="67"/>
                </a:cubicBezTo>
                <a:cubicBezTo>
                  <a:pt x="626" y="67"/>
                  <a:pt x="626" y="67"/>
                  <a:pt x="626" y="67"/>
                </a:cubicBezTo>
                <a:cubicBezTo>
                  <a:pt x="626" y="67"/>
                  <a:pt x="626" y="67"/>
                  <a:pt x="626" y="67"/>
                </a:cubicBezTo>
                <a:cubicBezTo>
                  <a:pt x="626" y="67"/>
                  <a:pt x="626" y="67"/>
                  <a:pt x="626" y="67"/>
                </a:cubicBezTo>
                <a:cubicBezTo>
                  <a:pt x="623" y="66"/>
                  <a:pt x="623" y="69"/>
                  <a:pt x="625" y="70"/>
                </a:cubicBezTo>
                <a:cubicBezTo>
                  <a:pt x="625" y="70"/>
                  <a:pt x="625" y="70"/>
                  <a:pt x="625" y="70"/>
                </a:cubicBezTo>
                <a:cubicBezTo>
                  <a:pt x="625" y="70"/>
                  <a:pt x="625" y="70"/>
                  <a:pt x="625" y="70"/>
                </a:cubicBezTo>
                <a:cubicBezTo>
                  <a:pt x="626" y="70"/>
                  <a:pt x="626" y="70"/>
                  <a:pt x="626" y="70"/>
                </a:cubicBezTo>
                <a:cubicBezTo>
                  <a:pt x="626" y="71"/>
                  <a:pt x="626" y="71"/>
                  <a:pt x="626" y="71"/>
                </a:cubicBezTo>
                <a:cubicBezTo>
                  <a:pt x="627" y="71"/>
                  <a:pt x="627" y="71"/>
                  <a:pt x="627" y="71"/>
                </a:cubicBezTo>
                <a:cubicBezTo>
                  <a:pt x="628" y="71"/>
                  <a:pt x="628" y="71"/>
                  <a:pt x="628" y="71"/>
                </a:cubicBezTo>
                <a:cubicBezTo>
                  <a:pt x="628" y="71"/>
                  <a:pt x="628" y="71"/>
                  <a:pt x="628" y="71"/>
                </a:cubicBezTo>
                <a:cubicBezTo>
                  <a:pt x="628" y="71"/>
                  <a:pt x="628" y="71"/>
                  <a:pt x="628" y="71"/>
                </a:cubicBezTo>
                <a:close/>
                <a:moveTo>
                  <a:pt x="614" y="68"/>
                </a:moveTo>
                <a:cubicBezTo>
                  <a:pt x="617" y="68"/>
                  <a:pt x="617" y="65"/>
                  <a:pt x="615" y="64"/>
                </a:cubicBezTo>
                <a:cubicBezTo>
                  <a:pt x="615" y="64"/>
                  <a:pt x="615" y="64"/>
                  <a:pt x="615" y="64"/>
                </a:cubicBezTo>
                <a:cubicBezTo>
                  <a:pt x="614" y="64"/>
                  <a:pt x="614" y="64"/>
                  <a:pt x="614" y="64"/>
                </a:cubicBezTo>
                <a:cubicBezTo>
                  <a:pt x="614" y="64"/>
                  <a:pt x="614" y="64"/>
                  <a:pt x="614" y="64"/>
                </a:cubicBezTo>
                <a:cubicBezTo>
                  <a:pt x="613" y="64"/>
                  <a:pt x="613" y="64"/>
                  <a:pt x="613" y="64"/>
                </a:cubicBezTo>
                <a:cubicBezTo>
                  <a:pt x="613" y="64"/>
                  <a:pt x="613" y="64"/>
                  <a:pt x="613" y="64"/>
                </a:cubicBezTo>
                <a:cubicBezTo>
                  <a:pt x="612" y="64"/>
                  <a:pt x="612" y="64"/>
                  <a:pt x="612" y="64"/>
                </a:cubicBezTo>
                <a:cubicBezTo>
                  <a:pt x="612" y="64"/>
                  <a:pt x="612" y="64"/>
                  <a:pt x="612" y="64"/>
                </a:cubicBezTo>
                <a:cubicBezTo>
                  <a:pt x="611" y="63"/>
                  <a:pt x="611" y="63"/>
                  <a:pt x="611" y="63"/>
                </a:cubicBezTo>
                <a:cubicBezTo>
                  <a:pt x="609" y="63"/>
                  <a:pt x="608" y="67"/>
                  <a:pt x="611" y="67"/>
                </a:cubicBezTo>
                <a:cubicBezTo>
                  <a:pt x="611" y="67"/>
                  <a:pt x="611" y="67"/>
                  <a:pt x="611" y="67"/>
                </a:cubicBezTo>
                <a:cubicBezTo>
                  <a:pt x="612" y="67"/>
                  <a:pt x="612" y="67"/>
                  <a:pt x="612" y="67"/>
                </a:cubicBezTo>
                <a:cubicBezTo>
                  <a:pt x="612" y="67"/>
                  <a:pt x="612" y="67"/>
                  <a:pt x="612" y="67"/>
                </a:cubicBezTo>
                <a:cubicBezTo>
                  <a:pt x="613" y="67"/>
                  <a:pt x="613" y="67"/>
                  <a:pt x="613" y="67"/>
                </a:cubicBezTo>
                <a:cubicBezTo>
                  <a:pt x="613" y="68"/>
                  <a:pt x="613" y="68"/>
                  <a:pt x="613" y="68"/>
                </a:cubicBezTo>
                <a:cubicBezTo>
                  <a:pt x="613" y="68"/>
                  <a:pt x="613" y="68"/>
                  <a:pt x="613" y="68"/>
                </a:cubicBezTo>
                <a:cubicBezTo>
                  <a:pt x="614" y="68"/>
                  <a:pt x="614" y="68"/>
                  <a:pt x="614" y="68"/>
                </a:cubicBezTo>
                <a:cubicBezTo>
                  <a:pt x="614" y="68"/>
                  <a:pt x="614" y="68"/>
                  <a:pt x="614" y="68"/>
                </a:cubicBezTo>
                <a:close/>
                <a:moveTo>
                  <a:pt x="600" y="65"/>
                </a:moveTo>
                <a:cubicBezTo>
                  <a:pt x="602" y="66"/>
                  <a:pt x="603" y="62"/>
                  <a:pt x="601" y="62"/>
                </a:cubicBezTo>
                <a:cubicBezTo>
                  <a:pt x="600" y="62"/>
                  <a:pt x="600" y="62"/>
                  <a:pt x="600" y="62"/>
                </a:cubicBezTo>
                <a:cubicBezTo>
                  <a:pt x="600" y="61"/>
                  <a:pt x="600" y="61"/>
                  <a:pt x="600" y="61"/>
                </a:cubicBezTo>
                <a:cubicBezTo>
                  <a:pt x="600" y="61"/>
                  <a:pt x="600" y="61"/>
                  <a:pt x="600" y="61"/>
                </a:cubicBezTo>
                <a:cubicBezTo>
                  <a:pt x="599" y="61"/>
                  <a:pt x="599" y="61"/>
                  <a:pt x="599" y="61"/>
                </a:cubicBezTo>
                <a:cubicBezTo>
                  <a:pt x="599" y="61"/>
                  <a:pt x="599" y="61"/>
                  <a:pt x="599" y="61"/>
                </a:cubicBezTo>
                <a:cubicBezTo>
                  <a:pt x="598" y="61"/>
                  <a:pt x="598" y="61"/>
                  <a:pt x="598" y="61"/>
                </a:cubicBezTo>
                <a:cubicBezTo>
                  <a:pt x="598" y="61"/>
                  <a:pt x="598" y="61"/>
                  <a:pt x="598" y="61"/>
                </a:cubicBezTo>
                <a:cubicBezTo>
                  <a:pt x="598" y="61"/>
                  <a:pt x="598" y="61"/>
                  <a:pt x="598" y="61"/>
                </a:cubicBezTo>
                <a:cubicBezTo>
                  <a:pt x="597" y="61"/>
                  <a:pt x="597" y="61"/>
                  <a:pt x="597" y="61"/>
                </a:cubicBezTo>
                <a:cubicBezTo>
                  <a:pt x="597" y="61"/>
                  <a:pt x="597" y="61"/>
                  <a:pt x="597" y="61"/>
                </a:cubicBezTo>
                <a:cubicBezTo>
                  <a:pt x="595" y="61"/>
                  <a:pt x="594" y="64"/>
                  <a:pt x="596" y="65"/>
                </a:cubicBezTo>
                <a:cubicBezTo>
                  <a:pt x="597" y="65"/>
                  <a:pt x="597" y="65"/>
                  <a:pt x="597" y="65"/>
                </a:cubicBezTo>
                <a:cubicBezTo>
                  <a:pt x="597" y="65"/>
                  <a:pt x="597" y="65"/>
                  <a:pt x="597" y="65"/>
                </a:cubicBezTo>
                <a:cubicBezTo>
                  <a:pt x="597" y="65"/>
                  <a:pt x="597" y="65"/>
                  <a:pt x="597" y="65"/>
                </a:cubicBezTo>
                <a:cubicBezTo>
                  <a:pt x="598" y="65"/>
                  <a:pt x="598" y="65"/>
                  <a:pt x="598" y="65"/>
                </a:cubicBezTo>
                <a:cubicBezTo>
                  <a:pt x="598" y="65"/>
                  <a:pt x="598" y="65"/>
                  <a:pt x="598" y="65"/>
                </a:cubicBezTo>
                <a:cubicBezTo>
                  <a:pt x="599" y="65"/>
                  <a:pt x="599" y="65"/>
                  <a:pt x="599" y="65"/>
                </a:cubicBezTo>
                <a:cubicBezTo>
                  <a:pt x="599" y="65"/>
                  <a:pt x="599" y="65"/>
                  <a:pt x="599" y="65"/>
                </a:cubicBezTo>
                <a:cubicBezTo>
                  <a:pt x="599" y="65"/>
                  <a:pt x="599" y="65"/>
                  <a:pt x="599" y="65"/>
                </a:cubicBezTo>
                <a:cubicBezTo>
                  <a:pt x="600" y="65"/>
                  <a:pt x="600" y="65"/>
                  <a:pt x="600" y="65"/>
                </a:cubicBezTo>
                <a:cubicBezTo>
                  <a:pt x="600" y="65"/>
                  <a:pt x="600" y="65"/>
                  <a:pt x="600" y="65"/>
                </a:cubicBezTo>
                <a:close/>
                <a:moveTo>
                  <a:pt x="1280" y="319"/>
                </a:moveTo>
                <a:cubicBezTo>
                  <a:pt x="1306" y="303"/>
                  <a:pt x="1308" y="293"/>
                  <a:pt x="1309" y="271"/>
                </a:cubicBezTo>
                <a:cubicBezTo>
                  <a:pt x="1307" y="292"/>
                  <a:pt x="1297" y="306"/>
                  <a:pt x="1274" y="316"/>
                </a:cubicBezTo>
                <a:cubicBezTo>
                  <a:pt x="1274" y="316"/>
                  <a:pt x="1274" y="316"/>
                  <a:pt x="1274" y="316"/>
                </a:cubicBezTo>
                <a:cubicBezTo>
                  <a:pt x="1273" y="315"/>
                  <a:pt x="1272" y="315"/>
                  <a:pt x="1271" y="314"/>
                </a:cubicBezTo>
                <a:cubicBezTo>
                  <a:pt x="1264" y="312"/>
                  <a:pt x="1258" y="310"/>
                  <a:pt x="1252" y="310"/>
                </a:cubicBezTo>
                <a:cubicBezTo>
                  <a:pt x="1245" y="310"/>
                  <a:pt x="1235" y="312"/>
                  <a:pt x="1235" y="318"/>
                </a:cubicBezTo>
                <a:cubicBezTo>
                  <a:pt x="1235" y="324"/>
                  <a:pt x="1245" y="326"/>
                  <a:pt x="1252" y="326"/>
                </a:cubicBezTo>
                <a:cubicBezTo>
                  <a:pt x="1257" y="326"/>
                  <a:pt x="1264" y="325"/>
                  <a:pt x="1271" y="323"/>
                </a:cubicBezTo>
                <a:cubicBezTo>
                  <a:pt x="1271" y="323"/>
                  <a:pt x="1271" y="323"/>
                  <a:pt x="1271" y="323"/>
                </a:cubicBezTo>
                <a:cubicBezTo>
                  <a:pt x="1271" y="323"/>
                  <a:pt x="1271" y="323"/>
                  <a:pt x="1271" y="323"/>
                </a:cubicBezTo>
                <a:cubicBezTo>
                  <a:pt x="1271" y="323"/>
                  <a:pt x="1271" y="323"/>
                  <a:pt x="1271" y="323"/>
                </a:cubicBezTo>
                <a:cubicBezTo>
                  <a:pt x="1272" y="323"/>
                  <a:pt x="1273" y="322"/>
                  <a:pt x="1274" y="322"/>
                </a:cubicBezTo>
                <a:cubicBezTo>
                  <a:pt x="1296" y="332"/>
                  <a:pt x="1308" y="352"/>
                  <a:pt x="1309" y="371"/>
                </a:cubicBezTo>
                <a:cubicBezTo>
                  <a:pt x="1309" y="352"/>
                  <a:pt x="1304" y="334"/>
                  <a:pt x="1280" y="319"/>
                </a:cubicBezTo>
                <a:close/>
                <a:moveTo>
                  <a:pt x="1321" y="331"/>
                </a:moveTo>
                <a:cubicBezTo>
                  <a:pt x="1319" y="331"/>
                  <a:pt x="1317" y="330"/>
                  <a:pt x="1315" y="330"/>
                </a:cubicBezTo>
                <a:cubicBezTo>
                  <a:pt x="1314" y="331"/>
                  <a:pt x="1312" y="332"/>
                  <a:pt x="1310" y="332"/>
                </a:cubicBezTo>
                <a:cubicBezTo>
                  <a:pt x="1306" y="332"/>
                  <a:pt x="1303" y="329"/>
                  <a:pt x="1301" y="327"/>
                </a:cubicBezTo>
                <a:cubicBezTo>
                  <a:pt x="1299" y="326"/>
                  <a:pt x="1297" y="327"/>
                  <a:pt x="1296" y="327"/>
                </a:cubicBezTo>
                <a:cubicBezTo>
                  <a:pt x="1298" y="326"/>
                  <a:pt x="1301" y="325"/>
                  <a:pt x="1303" y="325"/>
                </a:cubicBezTo>
                <a:cubicBezTo>
                  <a:pt x="1306" y="324"/>
                  <a:pt x="1308" y="330"/>
                  <a:pt x="1310" y="328"/>
                </a:cubicBezTo>
                <a:cubicBezTo>
                  <a:pt x="1310" y="328"/>
                  <a:pt x="1310" y="327"/>
                  <a:pt x="1311" y="327"/>
                </a:cubicBezTo>
                <a:cubicBezTo>
                  <a:pt x="1310" y="326"/>
                  <a:pt x="1309" y="325"/>
                  <a:pt x="1308" y="324"/>
                </a:cubicBezTo>
                <a:cubicBezTo>
                  <a:pt x="1307" y="324"/>
                  <a:pt x="1305" y="323"/>
                  <a:pt x="1303" y="321"/>
                </a:cubicBezTo>
                <a:cubicBezTo>
                  <a:pt x="1299" y="317"/>
                  <a:pt x="1291" y="320"/>
                  <a:pt x="1291" y="320"/>
                </a:cubicBezTo>
                <a:cubicBezTo>
                  <a:pt x="1291" y="320"/>
                  <a:pt x="1301" y="312"/>
                  <a:pt x="1306" y="316"/>
                </a:cubicBezTo>
                <a:cubicBezTo>
                  <a:pt x="1307" y="317"/>
                  <a:pt x="1308" y="318"/>
                  <a:pt x="1309" y="319"/>
                </a:cubicBezTo>
                <a:cubicBezTo>
                  <a:pt x="1310" y="317"/>
                  <a:pt x="1311" y="315"/>
                  <a:pt x="1312" y="314"/>
                </a:cubicBezTo>
                <a:cubicBezTo>
                  <a:pt x="1311" y="312"/>
                  <a:pt x="1308" y="314"/>
                  <a:pt x="1304" y="314"/>
                </a:cubicBezTo>
                <a:cubicBezTo>
                  <a:pt x="1299" y="313"/>
                  <a:pt x="1297" y="310"/>
                  <a:pt x="1297" y="310"/>
                </a:cubicBezTo>
                <a:cubicBezTo>
                  <a:pt x="1300" y="312"/>
                  <a:pt x="1302" y="311"/>
                  <a:pt x="1304" y="311"/>
                </a:cubicBezTo>
                <a:cubicBezTo>
                  <a:pt x="1305" y="311"/>
                  <a:pt x="1309" y="308"/>
                  <a:pt x="1313" y="309"/>
                </a:cubicBezTo>
                <a:cubicBezTo>
                  <a:pt x="1315" y="309"/>
                  <a:pt x="1315" y="310"/>
                  <a:pt x="1316" y="310"/>
                </a:cubicBezTo>
                <a:cubicBezTo>
                  <a:pt x="1317" y="309"/>
                  <a:pt x="1319" y="309"/>
                  <a:pt x="1321" y="308"/>
                </a:cubicBezTo>
                <a:cubicBezTo>
                  <a:pt x="1315" y="315"/>
                  <a:pt x="1316" y="323"/>
                  <a:pt x="1321" y="331"/>
                </a:cubicBezTo>
                <a:close/>
                <a:moveTo>
                  <a:pt x="1372" y="305"/>
                </a:moveTo>
                <a:cubicBezTo>
                  <a:pt x="1373" y="305"/>
                  <a:pt x="1379" y="309"/>
                  <a:pt x="1381" y="316"/>
                </a:cubicBezTo>
                <a:cubicBezTo>
                  <a:pt x="1383" y="322"/>
                  <a:pt x="1385" y="330"/>
                  <a:pt x="1380" y="335"/>
                </a:cubicBezTo>
                <a:cubicBezTo>
                  <a:pt x="1376" y="338"/>
                  <a:pt x="1370" y="343"/>
                  <a:pt x="1358" y="342"/>
                </a:cubicBezTo>
                <a:cubicBezTo>
                  <a:pt x="1360" y="341"/>
                  <a:pt x="1368" y="331"/>
                  <a:pt x="1369" y="326"/>
                </a:cubicBezTo>
                <a:cubicBezTo>
                  <a:pt x="1372" y="317"/>
                  <a:pt x="1370" y="309"/>
                  <a:pt x="1364" y="303"/>
                </a:cubicBezTo>
                <a:cubicBezTo>
                  <a:pt x="1363" y="303"/>
                  <a:pt x="1364" y="303"/>
                  <a:pt x="1364" y="303"/>
                </a:cubicBezTo>
                <a:cubicBezTo>
                  <a:pt x="1367" y="304"/>
                  <a:pt x="1372" y="309"/>
                  <a:pt x="1373" y="308"/>
                </a:cubicBezTo>
                <a:cubicBezTo>
                  <a:pt x="1373" y="307"/>
                  <a:pt x="1372" y="306"/>
                  <a:pt x="1371" y="305"/>
                </a:cubicBezTo>
                <a:cubicBezTo>
                  <a:pt x="1369" y="304"/>
                  <a:pt x="1367" y="303"/>
                  <a:pt x="1365" y="301"/>
                </a:cubicBezTo>
                <a:cubicBezTo>
                  <a:pt x="1361" y="299"/>
                  <a:pt x="1353" y="296"/>
                  <a:pt x="1347" y="297"/>
                </a:cubicBezTo>
                <a:cubicBezTo>
                  <a:pt x="1339" y="298"/>
                  <a:pt x="1336" y="300"/>
                  <a:pt x="1332" y="304"/>
                </a:cubicBezTo>
                <a:cubicBezTo>
                  <a:pt x="1329" y="306"/>
                  <a:pt x="1327" y="310"/>
                  <a:pt x="1326" y="313"/>
                </a:cubicBezTo>
                <a:cubicBezTo>
                  <a:pt x="1320" y="321"/>
                  <a:pt x="1328" y="330"/>
                  <a:pt x="1333" y="334"/>
                </a:cubicBezTo>
                <a:cubicBezTo>
                  <a:pt x="1341" y="342"/>
                  <a:pt x="1350" y="344"/>
                  <a:pt x="1360" y="344"/>
                </a:cubicBezTo>
                <a:cubicBezTo>
                  <a:pt x="1360" y="344"/>
                  <a:pt x="1360" y="344"/>
                  <a:pt x="1360" y="344"/>
                </a:cubicBezTo>
                <a:cubicBezTo>
                  <a:pt x="1360" y="344"/>
                  <a:pt x="1360" y="344"/>
                  <a:pt x="1360" y="344"/>
                </a:cubicBezTo>
                <a:cubicBezTo>
                  <a:pt x="1343" y="348"/>
                  <a:pt x="1335" y="344"/>
                  <a:pt x="1321" y="326"/>
                </a:cubicBezTo>
                <a:cubicBezTo>
                  <a:pt x="1316" y="319"/>
                  <a:pt x="1319" y="312"/>
                  <a:pt x="1323" y="311"/>
                </a:cubicBezTo>
                <a:cubicBezTo>
                  <a:pt x="1322" y="305"/>
                  <a:pt x="1323" y="299"/>
                  <a:pt x="1327" y="295"/>
                </a:cubicBezTo>
                <a:cubicBezTo>
                  <a:pt x="1329" y="293"/>
                  <a:pt x="1337" y="286"/>
                  <a:pt x="1343" y="290"/>
                </a:cubicBezTo>
                <a:cubicBezTo>
                  <a:pt x="1346" y="283"/>
                  <a:pt x="1357" y="288"/>
                  <a:pt x="1362" y="292"/>
                </a:cubicBezTo>
                <a:cubicBezTo>
                  <a:pt x="1367" y="296"/>
                  <a:pt x="1372" y="304"/>
                  <a:pt x="1372" y="305"/>
                </a:cubicBezTo>
                <a:close/>
                <a:moveTo>
                  <a:pt x="1334" y="342"/>
                </a:moveTo>
                <a:cubicBezTo>
                  <a:pt x="1339" y="347"/>
                  <a:pt x="1351" y="351"/>
                  <a:pt x="1364" y="344"/>
                </a:cubicBezTo>
                <a:cubicBezTo>
                  <a:pt x="1368" y="345"/>
                  <a:pt x="1373" y="342"/>
                  <a:pt x="1377" y="340"/>
                </a:cubicBezTo>
                <a:cubicBezTo>
                  <a:pt x="1372" y="345"/>
                  <a:pt x="1368" y="348"/>
                  <a:pt x="1366" y="346"/>
                </a:cubicBezTo>
                <a:cubicBezTo>
                  <a:pt x="1363" y="348"/>
                  <a:pt x="1362" y="355"/>
                  <a:pt x="1354" y="357"/>
                </a:cubicBezTo>
                <a:cubicBezTo>
                  <a:pt x="1346" y="360"/>
                  <a:pt x="1339" y="360"/>
                  <a:pt x="1332" y="353"/>
                </a:cubicBezTo>
                <a:cubicBezTo>
                  <a:pt x="1324" y="346"/>
                  <a:pt x="1321" y="339"/>
                  <a:pt x="1323" y="332"/>
                </a:cubicBezTo>
                <a:cubicBezTo>
                  <a:pt x="1327" y="336"/>
                  <a:pt x="1329" y="339"/>
                  <a:pt x="1334" y="342"/>
                </a:cubicBezTo>
                <a:close/>
                <a:moveTo>
                  <a:pt x="1338" y="335"/>
                </a:moveTo>
                <a:cubicBezTo>
                  <a:pt x="1335" y="331"/>
                  <a:pt x="1335" y="322"/>
                  <a:pt x="1335" y="319"/>
                </a:cubicBezTo>
                <a:cubicBezTo>
                  <a:pt x="1336" y="318"/>
                  <a:pt x="1337" y="316"/>
                  <a:pt x="1338" y="315"/>
                </a:cubicBezTo>
                <a:cubicBezTo>
                  <a:pt x="1342" y="310"/>
                  <a:pt x="1346" y="309"/>
                  <a:pt x="1351" y="307"/>
                </a:cubicBezTo>
                <a:cubicBezTo>
                  <a:pt x="1355" y="306"/>
                  <a:pt x="1359" y="305"/>
                  <a:pt x="1363" y="305"/>
                </a:cubicBezTo>
                <a:cubicBezTo>
                  <a:pt x="1365" y="306"/>
                  <a:pt x="1368" y="311"/>
                  <a:pt x="1367" y="313"/>
                </a:cubicBezTo>
                <a:cubicBezTo>
                  <a:pt x="1366" y="323"/>
                  <a:pt x="1357" y="328"/>
                  <a:pt x="1355" y="328"/>
                </a:cubicBezTo>
                <a:cubicBezTo>
                  <a:pt x="1354" y="328"/>
                  <a:pt x="1353" y="329"/>
                  <a:pt x="1352" y="329"/>
                </a:cubicBezTo>
                <a:cubicBezTo>
                  <a:pt x="1350" y="328"/>
                  <a:pt x="1350" y="325"/>
                  <a:pt x="1350" y="324"/>
                </a:cubicBezTo>
                <a:cubicBezTo>
                  <a:pt x="1355" y="325"/>
                  <a:pt x="1360" y="322"/>
                  <a:pt x="1363" y="318"/>
                </a:cubicBezTo>
                <a:cubicBezTo>
                  <a:pt x="1364" y="317"/>
                  <a:pt x="1363" y="317"/>
                  <a:pt x="1363" y="316"/>
                </a:cubicBezTo>
                <a:cubicBezTo>
                  <a:pt x="1362" y="316"/>
                  <a:pt x="1355" y="311"/>
                  <a:pt x="1352" y="311"/>
                </a:cubicBezTo>
                <a:cubicBezTo>
                  <a:pt x="1346" y="311"/>
                  <a:pt x="1345" y="328"/>
                  <a:pt x="1352" y="331"/>
                </a:cubicBezTo>
                <a:cubicBezTo>
                  <a:pt x="1357" y="333"/>
                  <a:pt x="1366" y="323"/>
                  <a:pt x="1368" y="317"/>
                </a:cubicBezTo>
                <a:cubicBezTo>
                  <a:pt x="1370" y="323"/>
                  <a:pt x="1363" y="335"/>
                  <a:pt x="1356" y="340"/>
                </a:cubicBezTo>
                <a:cubicBezTo>
                  <a:pt x="1352" y="342"/>
                  <a:pt x="1340" y="338"/>
                  <a:pt x="1338" y="335"/>
                </a:cubicBezTo>
                <a:close/>
                <a:moveTo>
                  <a:pt x="1336" y="314"/>
                </a:moveTo>
                <a:cubicBezTo>
                  <a:pt x="1337" y="309"/>
                  <a:pt x="1343" y="301"/>
                  <a:pt x="1348" y="299"/>
                </a:cubicBezTo>
                <a:cubicBezTo>
                  <a:pt x="1352" y="299"/>
                  <a:pt x="1356" y="301"/>
                  <a:pt x="1359" y="301"/>
                </a:cubicBezTo>
                <a:cubicBezTo>
                  <a:pt x="1359" y="302"/>
                  <a:pt x="1361" y="303"/>
                  <a:pt x="1361" y="303"/>
                </a:cubicBezTo>
                <a:cubicBezTo>
                  <a:pt x="1360" y="303"/>
                  <a:pt x="1359" y="304"/>
                  <a:pt x="1358" y="304"/>
                </a:cubicBezTo>
                <a:cubicBezTo>
                  <a:pt x="1356" y="304"/>
                  <a:pt x="1351" y="305"/>
                  <a:pt x="1349" y="306"/>
                </a:cubicBezTo>
                <a:cubicBezTo>
                  <a:pt x="1343" y="307"/>
                  <a:pt x="1339" y="310"/>
                  <a:pt x="1336" y="314"/>
                </a:cubicBezTo>
                <a:close/>
                <a:moveTo>
                  <a:pt x="1350" y="322"/>
                </a:moveTo>
                <a:cubicBezTo>
                  <a:pt x="1350" y="322"/>
                  <a:pt x="1350" y="322"/>
                  <a:pt x="1350" y="322"/>
                </a:cubicBezTo>
                <a:cubicBezTo>
                  <a:pt x="1349" y="315"/>
                  <a:pt x="1350" y="313"/>
                  <a:pt x="1353" y="313"/>
                </a:cubicBezTo>
                <a:cubicBezTo>
                  <a:pt x="1355" y="313"/>
                  <a:pt x="1361" y="317"/>
                  <a:pt x="1361" y="317"/>
                </a:cubicBezTo>
                <a:cubicBezTo>
                  <a:pt x="1359" y="320"/>
                  <a:pt x="1353" y="322"/>
                  <a:pt x="1350" y="322"/>
                </a:cubicBezTo>
                <a:close/>
                <a:moveTo>
                  <a:pt x="1328" y="313"/>
                </a:moveTo>
                <a:cubicBezTo>
                  <a:pt x="1331" y="305"/>
                  <a:pt x="1339" y="299"/>
                  <a:pt x="1344" y="299"/>
                </a:cubicBezTo>
                <a:cubicBezTo>
                  <a:pt x="1343" y="299"/>
                  <a:pt x="1341" y="302"/>
                  <a:pt x="1340" y="303"/>
                </a:cubicBezTo>
                <a:cubicBezTo>
                  <a:pt x="1336" y="307"/>
                  <a:pt x="1334" y="313"/>
                  <a:pt x="1333" y="316"/>
                </a:cubicBezTo>
                <a:cubicBezTo>
                  <a:pt x="1333" y="320"/>
                  <a:pt x="1332" y="328"/>
                  <a:pt x="1334" y="332"/>
                </a:cubicBezTo>
                <a:cubicBezTo>
                  <a:pt x="1328" y="328"/>
                  <a:pt x="1324" y="321"/>
                  <a:pt x="1328" y="313"/>
                </a:cubicBezTo>
                <a:close/>
                <a:moveTo>
                  <a:pt x="1315" y="376"/>
                </a:moveTo>
                <a:cubicBezTo>
                  <a:pt x="1325" y="375"/>
                  <a:pt x="1335" y="384"/>
                  <a:pt x="1338" y="398"/>
                </a:cubicBezTo>
                <a:cubicBezTo>
                  <a:pt x="1341" y="411"/>
                  <a:pt x="1337" y="421"/>
                  <a:pt x="1327" y="429"/>
                </a:cubicBezTo>
                <a:cubicBezTo>
                  <a:pt x="1325" y="430"/>
                  <a:pt x="1325" y="434"/>
                  <a:pt x="1325" y="434"/>
                </a:cubicBezTo>
                <a:cubicBezTo>
                  <a:pt x="1324" y="431"/>
                  <a:pt x="1322" y="429"/>
                  <a:pt x="1319" y="428"/>
                </a:cubicBezTo>
                <a:cubicBezTo>
                  <a:pt x="1309" y="427"/>
                  <a:pt x="1302" y="417"/>
                  <a:pt x="1300" y="407"/>
                </a:cubicBezTo>
                <a:cubicBezTo>
                  <a:pt x="1297" y="394"/>
                  <a:pt x="1301" y="381"/>
                  <a:pt x="1310" y="377"/>
                </a:cubicBezTo>
                <a:cubicBezTo>
                  <a:pt x="1310" y="378"/>
                  <a:pt x="1311" y="380"/>
                  <a:pt x="1312" y="382"/>
                </a:cubicBezTo>
                <a:cubicBezTo>
                  <a:pt x="1314" y="390"/>
                  <a:pt x="1309" y="402"/>
                  <a:pt x="1303" y="408"/>
                </a:cubicBezTo>
                <a:cubicBezTo>
                  <a:pt x="1312" y="400"/>
                  <a:pt x="1314" y="392"/>
                  <a:pt x="1314" y="388"/>
                </a:cubicBezTo>
                <a:cubicBezTo>
                  <a:pt x="1318" y="397"/>
                  <a:pt x="1320" y="405"/>
                  <a:pt x="1312" y="415"/>
                </a:cubicBezTo>
                <a:cubicBezTo>
                  <a:pt x="1318" y="409"/>
                  <a:pt x="1319" y="404"/>
                  <a:pt x="1319" y="401"/>
                </a:cubicBezTo>
                <a:cubicBezTo>
                  <a:pt x="1320" y="403"/>
                  <a:pt x="1320" y="406"/>
                  <a:pt x="1321" y="408"/>
                </a:cubicBezTo>
                <a:cubicBezTo>
                  <a:pt x="1321" y="409"/>
                  <a:pt x="1321" y="410"/>
                  <a:pt x="1322" y="411"/>
                </a:cubicBezTo>
                <a:cubicBezTo>
                  <a:pt x="1321" y="415"/>
                  <a:pt x="1319" y="419"/>
                  <a:pt x="1317" y="422"/>
                </a:cubicBezTo>
                <a:cubicBezTo>
                  <a:pt x="1320" y="419"/>
                  <a:pt x="1321" y="416"/>
                  <a:pt x="1322" y="414"/>
                </a:cubicBezTo>
                <a:cubicBezTo>
                  <a:pt x="1324" y="424"/>
                  <a:pt x="1325" y="430"/>
                  <a:pt x="1325" y="430"/>
                </a:cubicBezTo>
                <a:cubicBezTo>
                  <a:pt x="1325" y="430"/>
                  <a:pt x="1324" y="416"/>
                  <a:pt x="1323" y="407"/>
                </a:cubicBezTo>
                <a:cubicBezTo>
                  <a:pt x="1325" y="409"/>
                  <a:pt x="1328" y="413"/>
                  <a:pt x="1333" y="414"/>
                </a:cubicBezTo>
                <a:cubicBezTo>
                  <a:pt x="1322" y="409"/>
                  <a:pt x="1321" y="396"/>
                  <a:pt x="1318" y="385"/>
                </a:cubicBezTo>
                <a:cubicBezTo>
                  <a:pt x="1320" y="388"/>
                  <a:pt x="1325" y="392"/>
                  <a:pt x="1335" y="392"/>
                </a:cubicBezTo>
                <a:cubicBezTo>
                  <a:pt x="1327" y="391"/>
                  <a:pt x="1318" y="386"/>
                  <a:pt x="1316" y="378"/>
                </a:cubicBezTo>
                <a:cubicBezTo>
                  <a:pt x="1315" y="376"/>
                  <a:pt x="1315" y="376"/>
                  <a:pt x="1315" y="376"/>
                </a:cubicBezTo>
                <a:close/>
                <a:moveTo>
                  <a:pt x="1308" y="371"/>
                </a:moveTo>
                <a:cubicBezTo>
                  <a:pt x="1307" y="378"/>
                  <a:pt x="1300" y="383"/>
                  <a:pt x="1291" y="384"/>
                </a:cubicBezTo>
                <a:cubicBezTo>
                  <a:pt x="1281" y="384"/>
                  <a:pt x="1275" y="380"/>
                  <a:pt x="1272" y="373"/>
                </a:cubicBezTo>
                <a:cubicBezTo>
                  <a:pt x="1271" y="371"/>
                  <a:pt x="1268" y="371"/>
                  <a:pt x="1268" y="371"/>
                </a:cubicBezTo>
                <a:cubicBezTo>
                  <a:pt x="1270" y="371"/>
                  <a:pt x="1272" y="369"/>
                  <a:pt x="1273" y="368"/>
                </a:cubicBezTo>
                <a:cubicBezTo>
                  <a:pt x="1275" y="361"/>
                  <a:pt x="1282" y="358"/>
                  <a:pt x="1290" y="357"/>
                </a:cubicBezTo>
                <a:cubicBezTo>
                  <a:pt x="1299" y="357"/>
                  <a:pt x="1306" y="362"/>
                  <a:pt x="1308" y="368"/>
                </a:cubicBezTo>
                <a:cubicBezTo>
                  <a:pt x="1307" y="368"/>
                  <a:pt x="1306" y="368"/>
                  <a:pt x="1304" y="369"/>
                </a:cubicBezTo>
                <a:cubicBezTo>
                  <a:pt x="1299" y="369"/>
                  <a:pt x="1291" y="364"/>
                  <a:pt x="1288" y="359"/>
                </a:cubicBezTo>
                <a:cubicBezTo>
                  <a:pt x="1293" y="367"/>
                  <a:pt x="1297" y="369"/>
                  <a:pt x="1300" y="370"/>
                </a:cubicBezTo>
                <a:cubicBezTo>
                  <a:pt x="1294" y="371"/>
                  <a:pt x="1288" y="371"/>
                  <a:pt x="1283" y="365"/>
                </a:cubicBezTo>
                <a:cubicBezTo>
                  <a:pt x="1286" y="369"/>
                  <a:pt x="1289" y="370"/>
                  <a:pt x="1291" y="371"/>
                </a:cubicBezTo>
                <a:cubicBezTo>
                  <a:pt x="1289" y="371"/>
                  <a:pt x="1288" y="371"/>
                  <a:pt x="1286" y="371"/>
                </a:cubicBezTo>
                <a:cubicBezTo>
                  <a:pt x="1285" y="371"/>
                  <a:pt x="1285" y="371"/>
                  <a:pt x="1284" y="371"/>
                </a:cubicBezTo>
                <a:cubicBezTo>
                  <a:pt x="1281" y="371"/>
                  <a:pt x="1279" y="369"/>
                  <a:pt x="1277" y="367"/>
                </a:cubicBezTo>
                <a:cubicBezTo>
                  <a:pt x="1279" y="369"/>
                  <a:pt x="1280" y="371"/>
                  <a:pt x="1282" y="371"/>
                </a:cubicBezTo>
                <a:cubicBezTo>
                  <a:pt x="1275" y="371"/>
                  <a:pt x="1271" y="371"/>
                  <a:pt x="1271" y="371"/>
                </a:cubicBezTo>
                <a:cubicBezTo>
                  <a:pt x="1271" y="371"/>
                  <a:pt x="1281" y="373"/>
                  <a:pt x="1287" y="373"/>
                </a:cubicBezTo>
                <a:cubicBezTo>
                  <a:pt x="1285" y="374"/>
                  <a:pt x="1282" y="375"/>
                  <a:pt x="1281" y="379"/>
                </a:cubicBezTo>
                <a:cubicBezTo>
                  <a:pt x="1285" y="372"/>
                  <a:pt x="1294" y="373"/>
                  <a:pt x="1301" y="372"/>
                </a:cubicBezTo>
                <a:cubicBezTo>
                  <a:pt x="1299" y="373"/>
                  <a:pt x="1296" y="376"/>
                  <a:pt x="1295" y="382"/>
                </a:cubicBezTo>
                <a:cubicBezTo>
                  <a:pt x="1296" y="377"/>
                  <a:pt x="1301" y="372"/>
                  <a:pt x="1306" y="372"/>
                </a:cubicBezTo>
                <a:cubicBezTo>
                  <a:pt x="1308" y="371"/>
                  <a:pt x="1308" y="371"/>
                  <a:pt x="1308" y="371"/>
                </a:cubicBezTo>
                <a:close/>
                <a:moveTo>
                  <a:pt x="1314" y="370"/>
                </a:moveTo>
                <a:cubicBezTo>
                  <a:pt x="1316" y="374"/>
                  <a:pt x="1320" y="376"/>
                  <a:pt x="1326" y="375"/>
                </a:cubicBezTo>
                <a:cubicBezTo>
                  <a:pt x="1331" y="375"/>
                  <a:pt x="1334" y="371"/>
                  <a:pt x="1335" y="367"/>
                </a:cubicBezTo>
                <a:cubicBezTo>
                  <a:pt x="1336" y="366"/>
                  <a:pt x="1337" y="365"/>
                  <a:pt x="1337" y="365"/>
                </a:cubicBezTo>
                <a:cubicBezTo>
                  <a:pt x="1336" y="365"/>
                  <a:pt x="1335" y="365"/>
                  <a:pt x="1334" y="364"/>
                </a:cubicBezTo>
                <a:cubicBezTo>
                  <a:pt x="1332" y="361"/>
                  <a:pt x="1327" y="359"/>
                  <a:pt x="1323" y="360"/>
                </a:cubicBezTo>
                <a:cubicBezTo>
                  <a:pt x="1318" y="361"/>
                  <a:pt x="1314" y="364"/>
                  <a:pt x="1314" y="368"/>
                </a:cubicBezTo>
                <a:cubicBezTo>
                  <a:pt x="1315" y="368"/>
                  <a:pt x="1315" y="368"/>
                  <a:pt x="1316" y="368"/>
                </a:cubicBezTo>
                <a:cubicBezTo>
                  <a:pt x="1319" y="368"/>
                  <a:pt x="1323" y="364"/>
                  <a:pt x="1324" y="361"/>
                </a:cubicBezTo>
                <a:cubicBezTo>
                  <a:pt x="1323" y="366"/>
                  <a:pt x="1320" y="368"/>
                  <a:pt x="1319" y="368"/>
                </a:cubicBezTo>
                <a:cubicBezTo>
                  <a:pt x="1323" y="368"/>
                  <a:pt x="1326" y="368"/>
                  <a:pt x="1328" y="364"/>
                </a:cubicBezTo>
                <a:cubicBezTo>
                  <a:pt x="1327" y="366"/>
                  <a:pt x="1325" y="367"/>
                  <a:pt x="1324" y="368"/>
                </a:cubicBezTo>
                <a:cubicBezTo>
                  <a:pt x="1325" y="368"/>
                  <a:pt x="1326" y="368"/>
                  <a:pt x="1327" y="368"/>
                </a:cubicBezTo>
                <a:cubicBezTo>
                  <a:pt x="1327" y="368"/>
                  <a:pt x="1328" y="368"/>
                  <a:pt x="1328" y="367"/>
                </a:cubicBezTo>
                <a:cubicBezTo>
                  <a:pt x="1330" y="367"/>
                  <a:pt x="1331" y="365"/>
                  <a:pt x="1331" y="364"/>
                </a:cubicBezTo>
                <a:cubicBezTo>
                  <a:pt x="1331" y="366"/>
                  <a:pt x="1330" y="367"/>
                  <a:pt x="1329" y="367"/>
                </a:cubicBezTo>
                <a:cubicBezTo>
                  <a:pt x="1333" y="366"/>
                  <a:pt x="1336" y="366"/>
                  <a:pt x="1336" y="366"/>
                </a:cubicBezTo>
                <a:cubicBezTo>
                  <a:pt x="1336" y="366"/>
                  <a:pt x="1330" y="368"/>
                  <a:pt x="1327" y="369"/>
                </a:cubicBezTo>
                <a:cubicBezTo>
                  <a:pt x="1328" y="369"/>
                  <a:pt x="1330" y="370"/>
                  <a:pt x="1331" y="371"/>
                </a:cubicBezTo>
                <a:cubicBezTo>
                  <a:pt x="1327" y="368"/>
                  <a:pt x="1323" y="369"/>
                  <a:pt x="1318" y="370"/>
                </a:cubicBezTo>
                <a:cubicBezTo>
                  <a:pt x="1320" y="370"/>
                  <a:pt x="1322" y="372"/>
                  <a:pt x="1323" y="375"/>
                </a:cubicBezTo>
                <a:cubicBezTo>
                  <a:pt x="1322" y="372"/>
                  <a:pt x="1318" y="370"/>
                  <a:pt x="1315" y="370"/>
                </a:cubicBezTo>
                <a:cubicBezTo>
                  <a:pt x="1314" y="370"/>
                  <a:pt x="1314" y="370"/>
                  <a:pt x="1314" y="370"/>
                </a:cubicBezTo>
                <a:close/>
                <a:moveTo>
                  <a:pt x="1315" y="265"/>
                </a:moveTo>
                <a:cubicBezTo>
                  <a:pt x="1325" y="266"/>
                  <a:pt x="1335" y="257"/>
                  <a:pt x="1338" y="243"/>
                </a:cubicBezTo>
                <a:cubicBezTo>
                  <a:pt x="1341" y="230"/>
                  <a:pt x="1337" y="220"/>
                  <a:pt x="1327" y="212"/>
                </a:cubicBezTo>
                <a:cubicBezTo>
                  <a:pt x="1325" y="211"/>
                  <a:pt x="1325" y="207"/>
                  <a:pt x="1325" y="207"/>
                </a:cubicBezTo>
                <a:cubicBezTo>
                  <a:pt x="1324" y="210"/>
                  <a:pt x="1322" y="212"/>
                  <a:pt x="1319" y="213"/>
                </a:cubicBezTo>
                <a:cubicBezTo>
                  <a:pt x="1309" y="214"/>
                  <a:pt x="1302" y="224"/>
                  <a:pt x="1300" y="234"/>
                </a:cubicBezTo>
                <a:cubicBezTo>
                  <a:pt x="1297" y="247"/>
                  <a:pt x="1301" y="260"/>
                  <a:pt x="1310" y="264"/>
                </a:cubicBezTo>
                <a:cubicBezTo>
                  <a:pt x="1310" y="263"/>
                  <a:pt x="1311" y="261"/>
                  <a:pt x="1312" y="259"/>
                </a:cubicBezTo>
                <a:cubicBezTo>
                  <a:pt x="1314" y="251"/>
                  <a:pt x="1309" y="239"/>
                  <a:pt x="1303" y="233"/>
                </a:cubicBezTo>
                <a:cubicBezTo>
                  <a:pt x="1312" y="241"/>
                  <a:pt x="1314" y="249"/>
                  <a:pt x="1314" y="253"/>
                </a:cubicBezTo>
                <a:cubicBezTo>
                  <a:pt x="1318" y="244"/>
                  <a:pt x="1320" y="236"/>
                  <a:pt x="1312" y="226"/>
                </a:cubicBezTo>
                <a:cubicBezTo>
                  <a:pt x="1318" y="232"/>
                  <a:pt x="1319" y="237"/>
                  <a:pt x="1319" y="240"/>
                </a:cubicBezTo>
                <a:cubicBezTo>
                  <a:pt x="1320" y="238"/>
                  <a:pt x="1320" y="236"/>
                  <a:pt x="1321" y="234"/>
                </a:cubicBezTo>
                <a:cubicBezTo>
                  <a:pt x="1321" y="232"/>
                  <a:pt x="1321" y="231"/>
                  <a:pt x="1322" y="230"/>
                </a:cubicBezTo>
                <a:cubicBezTo>
                  <a:pt x="1321" y="226"/>
                  <a:pt x="1319" y="222"/>
                  <a:pt x="1317" y="219"/>
                </a:cubicBezTo>
                <a:cubicBezTo>
                  <a:pt x="1320" y="222"/>
                  <a:pt x="1321" y="225"/>
                  <a:pt x="1322" y="227"/>
                </a:cubicBezTo>
                <a:cubicBezTo>
                  <a:pt x="1324" y="217"/>
                  <a:pt x="1325" y="211"/>
                  <a:pt x="1325" y="211"/>
                </a:cubicBezTo>
                <a:cubicBezTo>
                  <a:pt x="1325" y="211"/>
                  <a:pt x="1324" y="226"/>
                  <a:pt x="1323" y="235"/>
                </a:cubicBezTo>
                <a:cubicBezTo>
                  <a:pt x="1325" y="232"/>
                  <a:pt x="1328" y="229"/>
                  <a:pt x="1333" y="227"/>
                </a:cubicBezTo>
                <a:cubicBezTo>
                  <a:pt x="1322" y="232"/>
                  <a:pt x="1321" y="245"/>
                  <a:pt x="1318" y="256"/>
                </a:cubicBezTo>
                <a:cubicBezTo>
                  <a:pt x="1320" y="253"/>
                  <a:pt x="1325" y="250"/>
                  <a:pt x="1335" y="249"/>
                </a:cubicBezTo>
                <a:cubicBezTo>
                  <a:pt x="1327" y="250"/>
                  <a:pt x="1318" y="255"/>
                  <a:pt x="1316" y="263"/>
                </a:cubicBezTo>
                <a:cubicBezTo>
                  <a:pt x="1315" y="265"/>
                  <a:pt x="1315" y="265"/>
                  <a:pt x="1315" y="265"/>
                </a:cubicBezTo>
                <a:close/>
                <a:moveTo>
                  <a:pt x="1308" y="270"/>
                </a:moveTo>
                <a:cubicBezTo>
                  <a:pt x="1307" y="263"/>
                  <a:pt x="1300" y="258"/>
                  <a:pt x="1291" y="257"/>
                </a:cubicBezTo>
                <a:cubicBezTo>
                  <a:pt x="1281" y="257"/>
                  <a:pt x="1275" y="261"/>
                  <a:pt x="1272" y="269"/>
                </a:cubicBezTo>
                <a:cubicBezTo>
                  <a:pt x="1271" y="270"/>
                  <a:pt x="1268" y="271"/>
                  <a:pt x="1268" y="271"/>
                </a:cubicBezTo>
                <a:cubicBezTo>
                  <a:pt x="1270" y="271"/>
                  <a:pt x="1272" y="272"/>
                  <a:pt x="1273" y="274"/>
                </a:cubicBezTo>
                <a:cubicBezTo>
                  <a:pt x="1275" y="280"/>
                  <a:pt x="1282" y="283"/>
                  <a:pt x="1290" y="284"/>
                </a:cubicBezTo>
                <a:cubicBezTo>
                  <a:pt x="1299" y="284"/>
                  <a:pt x="1306" y="280"/>
                  <a:pt x="1308" y="273"/>
                </a:cubicBezTo>
                <a:cubicBezTo>
                  <a:pt x="1307" y="273"/>
                  <a:pt x="1306" y="273"/>
                  <a:pt x="1304" y="272"/>
                </a:cubicBezTo>
                <a:cubicBezTo>
                  <a:pt x="1299" y="272"/>
                  <a:pt x="1291" y="277"/>
                  <a:pt x="1288" y="282"/>
                </a:cubicBezTo>
                <a:cubicBezTo>
                  <a:pt x="1293" y="274"/>
                  <a:pt x="1297" y="272"/>
                  <a:pt x="1300" y="272"/>
                </a:cubicBezTo>
                <a:cubicBezTo>
                  <a:pt x="1294" y="270"/>
                  <a:pt x="1288" y="270"/>
                  <a:pt x="1283" y="276"/>
                </a:cubicBezTo>
                <a:cubicBezTo>
                  <a:pt x="1286" y="272"/>
                  <a:pt x="1289" y="271"/>
                  <a:pt x="1291" y="270"/>
                </a:cubicBezTo>
                <a:cubicBezTo>
                  <a:pt x="1289" y="270"/>
                  <a:pt x="1288" y="270"/>
                  <a:pt x="1286" y="270"/>
                </a:cubicBezTo>
                <a:cubicBezTo>
                  <a:pt x="1285" y="270"/>
                  <a:pt x="1285" y="270"/>
                  <a:pt x="1284" y="270"/>
                </a:cubicBezTo>
                <a:cubicBezTo>
                  <a:pt x="1281" y="271"/>
                  <a:pt x="1279" y="273"/>
                  <a:pt x="1277" y="275"/>
                </a:cubicBezTo>
                <a:cubicBezTo>
                  <a:pt x="1279" y="272"/>
                  <a:pt x="1280" y="271"/>
                  <a:pt x="1282" y="270"/>
                </a:cubicBezTo>
                <a:cubicBezTo>
                  <a:pt x="1275" y="270"/>
                  <a:pt x="1271" y="270"/>
                  <a:pt x="1271" y="270"/>
                </a:cubicBezTo>
                <a:cubicBezTo>
                  <a:pt x="1271" y="270"/>
                  <a:pt x="1281" y="269"/>
                  <a:pt x="1287" y="268"/>
                </a:cubicBezTo>
                <a:cubicBezTo>
                  <a:pt x="1285" y="268"/>
                  <a:pt x="1282" y="266"/>
                  <a:pt x="1281" y="262"/>
                </a:cubicBezTo>
                <a:cubicBezTo>
                  <a:pt x="1285" y="269"/>
                  <a:pt x="1294" y="268"/>
                  <a:pt x="1301" y="269"/>
                </a:cubicBezTo>
                <a:cubicBezTo>
                  <a:pt x="1299" y="268"/>
                  <a:pt x="1296" y="265"/>
                  <a:pt x="1295" y="259"/>
                </a:cubicBezTo>
                <a:cubicBezTo>
                  <a:pt x="1296" y="264"/>
                  <a:pt x="1301" y="269"/>
                  <a:pt x="1306" y="270"/>
                </a:cubicBezTo>
                <a:cubicBezTo>
                  <a:pt x="1308" y="270"/>
                  <a:pt x="1308" y="270"/>
                  <a:pt x="1308" y="270"/>
                </a:cubicBezTo>
                <a:close/>
                <a:moveTo>
                  <a:pt x="1314" y="271"/>
                </a:moveTo>
                <a:cubicBezTo>
                  <a:pt x="1316" y="267"/>
                  <a:pt x="1320" y="265"/>
                  <a:pt x="1326" y="266"/>
                </a:cubicBezTo>
                <a:cubicBezTo>
                  <a:pt x="1331" y="267"/>
                  <a:pt x="1334" y="270"/>
                  <a:pt x="1335" y="274"/>
                </a:cubicBezTo>
                <a:cubicBezTo>
                  <a:pt x="1336" y="275"/>
                  <a:pt x="1337" y="276"/>
                  <a:pt x="1337" y="276"/>
                </a:cubicBezTo>
                <a:cubicBezTo>
                  <a:pt x="1336" y="276"/>
                  <a:pt x="1335" y="276"/>
                  <a:pt x="1334" y="277"/>
                </a:cubicBezTo>
                <a:cubicBezTo>
                  <a:pt x="1332" y="281"/>
                  <a:pt x="1327" y="282"/>
                  <a:pt x="1323" y="281"/>
                </a:cubicBezTo>
                <a:cubicBezTo>
                  <a:pt x="1318" y="280"/>
                  <a:pt x="1314" y="277"/>
                  <a:pt x="1314" y="273"/>
                </a:cubicBezTo>
                <a:cubicBezTo>
                  <a:pt x="1315" y="273"/>
                  <a:pt x="1315" y="273"/>
                  <a:pt x="1316" y="273"/>
                </a:cubicBezTo>
                <a:cubicBezTo>
                  <a:pt x="1319" y="274"/>
                  <a:pt x="1323" y="277"/>
                  <a:pt x="1324" y="280"/>
                </a:cubicBezTo>
                <a:cubicBezTo>
                  <a:pt x="1323" y="275"/>
                  <a:pt x="1320" y="274"/>
                  <a:pt x="1319" y="273"/>
                </a:cubicBezTo>
                <a:cubicBezTo>
                  <a:pt x="1323" y="273"/>
                  <a:pt x="1326" y="273"/>
                  <a:pt x="1328" y="278"/>
                </a:cubicBezTo>
                <a:cubicBezTo>
                  <a:pt x="1327" y="275"/>
                  <a:pt x="1325" y="274"/>
                  <a:pt x="1324" y="273"/>
                </a:cubicBezTo>
                <a:cubicBezTo>
                  <a:pt x="1325" y="273"/>
                  <a:pt x="1326" y="273"/>
                  <a:pt x="1327" y="273"/>
                </a:cubicBezTo>
                <a:cubicBezTo>
                  <a:pt x="1327" y="274"/>
                  <a:pt x="1328" y="274"/>
                  <a:pt x="1328" y="274"/>
                </a:cubicBezTo>
                <a:cubicBezTo>
                  <a:pt x="1330" y="274"/>
                  <a:pt x="1331" y="276"/>
                  <a:pt x="1331" y="277"/>
                </a:cubicBezTo>
                <a:cubicBezTo>
                  <a:pt x="1331" y="276"/>
                  <a:pt x="1330" y="275"/>
                  <a:pt x="1329" y="274"/>
                </a:cubicBezTo>
                <a:cubicBezTo>
                  <a:pt x="1333" y="275"/>
                  <a:pt x="1336" y="275"/>
                  <a:pt x="1336" y="275"/>
                </a:cubicBezTo>
                <a:cubicBezTo>
                  <a:pt x="1336" y="275"/>
                  <a:pt x="1330" y="273"/>
                  <a:pt x="1327" y="273"/>
                </a:cubicBezTo>
                <a:cubicBezTo>
                  <a:pt x="1328" y="272"/>
                  <a:pt x="1330" y="272"/>
                  <a:pt x="1331" y="270"/>
                </a:cubicBezTo>
                <a:cubicBezTo>
                  <a:pt x="1327" y="273"/>
                  <a:pt x="1323" y="272"/>
                  <a:pt x="1318" y="271"/>
                </a:cubicBezTo>
                <a:cubicBezTo>
                  <a:pt x="1320" y="271"/>
                  <a:pt x="1322" y="270"/>
                  <a:pt x="1323" y="266"/>
                </a:cubicBezTo>
                <a:cubicBezTo>
                  <a:pt x="1322" y="269"/>
                  <a:pt x="1318" y="271"/>
                  <a:pt x="1315" y="271"/>
                </a:cubicBezTo>
                <a:cubicBezTo>
                  <a:pt x="1314" y="271"/>
                  <a:pt x="1314" y="271"/>
                  <a:pt x="1314" y="271"/>
                </a:cubicBezTo>
                <a:close/>
                <a:moveTo>
                  <a:pt x="1252" y="315"/>
                </a:moveTo>
                <a:cubicBezTo>
                  <a:pt x="1256" y="315"/>
                  <a:pt x="1261" y="317"/>
                  <a:pt x="1267" y="319"/>
                </a:cubicBezTo>
                <a:cubicBezTo>
                  <a:pt x="1261" y="320"/>
                  <a:pt x="1256" y="322"/>
                  <a:pt x="1252" y="322"/>
                </a:cubicBezTo>
                <a:cubicBezTo>
                  <a:pt x="1244" y="322"/>
                  <a:pt x="1238" y="321"/>
                  <a:pt x="1237" y="318"/>
                </a:cubicBezTo>
                <a:cubicBezTo>
                  <a:pt x="1238" y="315"/>
                  <a:pt x="1245" y="314"/>
                  <a:pt x="1252" y="315"/>
                </a:cubicBezTo>
                <a:close/>
                <a:moveTo>
                  <a:pt x="1243" y="209"/>
                </a:moveTo>
                <a:cubicBezTo>
                  <a:pt x="1243" y="211"/>
                  <a:pt x="1239" y="211"/>
                  <a:pt x="1239" y="209"/>
                </a:cubicBezTo>
                <a:cubicBezTo>
                  <a:pt x="1239" y="208"/>
                  <a:pt x="1239" y="208"/>
                  <a:pt x="1239" y="208"/>
                </a:cubicBezTo>
                <a:cubicBezTo>
                  <a:pt x="1239" y="206"/>
                  <a:pt x="1239" y="206"/>
                  <a:pt x="1239" y="206"/>
                </a:cubicBezTo>
                <a:cubicBezTo>
                  <a:pt x="1238" y="205"/>
                  <a:pt x="1238" y="205"/>
                  <a:pt x="1238" y="205"/>
                </a:cubicBezTo>
                <a:cubicBezTo>
                  <a:pt x="1238" y="203"/>
                  <a:pt x="1242" y="203"/>
                  <a:pt x="1242" y="205"/>
                </a:cubicBezTo>
                <a:cubicBezTo>
                  <a:pt x="1242" y="206"/>
                  <a:pt x="1242" y="206"/>
                  <a:pt x="1242" y="206"/>
                </a:cubicBezTo>
                <a:cubicBezTo>
                  <a:pt x="1242" y="207"/>
                  <a:pt x="1242" y="207"/>
                  <a:pt x="1242" y="207"/>
                </a:cubicBezTo>
                <a:cubicBezTo>
                  <a:pt x="1243" y="209"/>
                  <a:pt x="1243" y="209"/>
                  <a:pt x="1243" y="209"/>
                </a:cubicBezTo>
                <a:close/>
                <a:moveTo>
                  <a:pt x="845" y="48"/>
                </a:moveTo>
                <a:cubicBezTo>
                  <a:pt x="843" y="49"/>
                  <a:pt x="842" y="45"/>
                  <a:pt x="844" y="44"/>
                </a:cubicBezTo>
                <a:cubicBezTo>
                  <a:pt x="844" y="44"/>
                  <a:pt x="844" y="44"/>
                  <a:pt x="844" y="44"/>
                </a:cubicBezTo>
                <a:cubicBezTo>
                  <a:pt x="846" y="44"/>
                  <a:pt x="846" y="44"/>
                  <a:pt x="846" y="44"/>
                </a:cubicBezTo>
                <a:cubicBezTo>
                  <a:pt x="847" y="43"/>
                  <a:pt x="847" y="43"/>
                  <a:pt x="847" y="43"/>
                </a:cubicBezTo>
                <a:cubicBezTo>
                  <a:pt x="850" y="43"/>
                  <a:pt x="851" y="46"/>
                  <a:pt x="848" y="47"/>
                </a:cubicBezTo>
                <a:cubicBezTo>
                  <a:pt x="847" y="47"/>
                  <a:pt x="847" y="47"/>
                  <a:pt x="847" y="47"/>
                </a:cubicBezTo>
                <a:cubicBezTo>
                  <a:pt x="845" y="48"/>
                  <a:pt x="845" y="48"/>
                  <a:pt x="845" y="48"/>
                </a:cubicBezTo>
                <a:cubicBezTo>
                  <a:pt x="845" y="48"/>
                  <a:pt x="845" y="48"/>
                  <a:pt x="845" y="48"/>
                </a:cubicBezTo>
                <a:close/>
                <a:moveTo>
                  <a:pt x="859" y="44"/>
                </a:moveTo>
                <a:cubicBezTo>
                  <a:pt x="857" y="45"/>
                  <a:pt x="856" y="41"/>
                  <a:pt x="858" y="41"/>
                </a:cubicBezTo>
                <a:cubicBezTo>
                  <a:pt x="858" y="41"/>
                  <a:pt x="858" y="41"/>
                  <a:pt x="858" y="41"/>
                </a:cubicBezTo>
                <a:cubicBezTo>
                  <a:pt x="860" y="40"/>
                  <a:pt x="860" y="40"/>
                  <a:pt x="860" y="40"/>
                </a:cubicBezTo>
                <a:cubicBezTo>
                  <a:pt x="862" y="40"/>
                  <a:pt x="862" y="40"/>
                  <a:pt x="862" y="40"/>
                </a:cubicBezTo>
                <a:cubicBezTo>
                  <a:pt x="864" y="39"/>
                  <a:pt x="865" y="43"/>
                  <a:pt x="862" y="43"/>
                </a:cubicBezTo>
                <a:cubicBezTo>
                  <a:pt x="861" y="44"/>
                  <a:pt x="861" y="44"/>
                  <a:pt x="861" y="44"/>
                </a:cubicBezTo>
                <a:cubicBezTo>
                  <a:pt x="859" y="44"/>
                  <a:pt x="859" y="44"/>
                  <a:pt x="859" y="44"/>
                </a:cubicBezTo>
                <a:cubicBezTo>
                  <a:pt x="859" y="44"/>
                  <a:pt x="859" y="44"/>
                  <a:pt x="859" y="44"/>
                </a:cubicBezTo>
                <a:close/>
                <a:moveTo>
                  <a:pt x="873" y="41"/>
                </a:moveTo>
                <a:cubicBezTo>
                  <a:pt x="871" y="41"/>
                  <a:pt x="870" y="38"/>
                  <a:pt x="872" y="37"/>
                </a:cubicBezTo>
                <a:cubicBezTo>
                  <a:pt x="873" y="37"/>
                  <a:pt x="873" y="37"/>
                  <a:pt x="873" y="37"/>
                </a:cubicBezTo>
                <a:cubicBezTo>
                  <a:pt x="875" y="37"/>
                  <a:pt x="875" y="37"/>
                  <a:pt x="875" y="37"/>
                </a:cubicBezTo>
                <a:cubicBezTo>
                  <a:pt x="876" y="37"/>
                  <a:pt x="876" y="37"/>
                  <a:pt x="876" y="37"/>
                </a:cubicBezTo>
                <a:cubicBezTo>
                  <a:pt x="878" y="36"/>
                  <a:pt x="879" y="40"/>
                  <a:pt x="877" y="40"/>
                </a:cubicBezTo>
                <a:cubicBezTo>
                  <a:pt x="876" y="40"/>
                  <a:pt x="876" y="40"/>
                  <a:pt x="876" y="40"/>
                </a:cubicBezTo>
                <a:cubicBezTo>
                  <a:pt x="874" y="41"/>
                  <a:pt x="874" y="41"/>
                  <a:pt x="874" y="41"/>
                </a:cubicBezTo>
                <a:cubicBezTo>
                  <a:pt x="873" y="41"/>
                  <a:pt x="873" y="41"/>
                  <a:pt x="873" y="41"/>
                </a:cubicBezTo>
                <a:close/>
                <a:moveTo>
                  <a:pt x="887" y="38"/>
                </a:moveTo>
                <a:cubicBezTo>
                  <a:pt x="885" y="39"/>
                  <a:pt x="884" y="35"/>
                  <a:pt x="887" y="35"/>
                </a:cubicBezTo>
                <a:cubicBezTo>
                  <a:pt x="887" y="35"/>
                  <a:pt x="887" y="35"/>
                  <a:pt x="887" y="35"/>
                </a:cubicBezTo>
                <a:cubicBezTo>
                  <a:pt x="890" y="34"/>
                  <a:pt x="890" y="34"/>
                  <a:pt x="890" y="34"/>
                </a:cubicBezTo>
                <a:cubicBezTo>
                  <a:pt x="890" y="34"/>
                  <a:pt x="890" y="34"/>
                  <a:pt x="890" y="34"/>
                </a:cubicBezTo>
                <a:cubicBezTo>
                  <a:pt x="893" y="34"/>
                  <a:pt x="893" y="38"/>
                  <a:pt x="891" y="38"/>
                </a:cubicBezTo>
                <a:cubicBezTo>
                  <a:pt x="890" y="38"/>
                  <a:pt x="890" y="38"/>
                  <a:pt x="890" y="38"/>
                </a:cubicBezTo>
                <a:cubicBezTo>
                  <a:pt x="888" y="38"/>
                  <a:pt x="888" y="38"/>
                  <a:pt x="888" y="38"/>
                </a:cubicBezTo>
                <a:cubicBezTo>
                  <a:pt x="887" y="38"/>
                  <a:pt x="887" y="38"/>
                  <a:pt x="887" y="38"/>
                </a:cubicBezTo>
                <a:close/>
                <a:moveTo>
                  <a:pt x="902" y="37"/>
                </a:moveTo>
                <a:cubicBezTo>
                  <a:pt x="899" y="37"/>
                  <a:pt x="899" y="33"/>
                  <a:pt x="901" y="33"/>
                </a:cubicBezTo>
                <a:cubicBezTo>
                  <a:pt x="902" y="33"/>
                  <a:pt x="902" y="33"/>
                  <a:pt x="902" y="33"/>
                </a:cubicBezTo>
                <a:cubicBezTo>
                  <a:pt x="904" y="33"/>
                  <a:pt x="904" y="33"/>
                  <a:pt x="904" y="33"/>
                </a:cubicBezTo>
                <a:cubicBezTo>
                  <a:pt x="905" y="33"/>
                  <a:pt x="905" y="33"/>
                  <a:pt x="905" y="33"/>
                </a:cubicBezTo>
                <a:cubicBezTo>
                  <a:pt x="907" y="32"/>
                  <a:pt x="908" y="36"/>
                  <a:pt x="905" y="36"/>
                </a:cubicBezTo>
                <a:cubicBezTo>
                  <a:pt x="905" y="36"/>
                  <a:pt x="905" y="36"/>
                  <a:pt x="905" y="36"/>
                </a:cubicBezTo>
                <a:cubicBezTo>
                  <a:pt x="903" y="36"/>
                  <a:pt x="903" y="36"/>
                  <a:pt x="903" y="36"/>
                </a:cubicBezTo>
                <a:cubicBezTo>
                  <a:pt x="902" y="37"/>
                  <a:pt x="902" y="37"/>
                  <a:pt x="902" y="37"/>
                </a:cubicBezTo>
                <a:close/>
                <a:moveTo>
                  <a:pt x="916" y="35"/>
                </a:moveTo>
                <a:cubicBezTo>
                  <a:pt x="914" y="35"/>
                  <a:pt x="914" y="32"/>
                  <a:pt x="916" y="32"/>
                </a:cubicBezTo>
                <a:cubicBezTo>
                  <a:pt x="917" y="32"/>
                  <a:pt x="917" y="32"/>
                  <a:pt x="917" y="32"/>
                </a:cubicBezTo>
                <a:cubicBezTo>
                  <a:pt x="919" y="31"/>
                  <a:pt x="919" y="31"/>
                  <a:pt x="919" y="31"/>
                </a:cubicBezTo>
                <a:cubicBezTo>
                  <a:pt x="920" y="31"/>
                  <a:pt x="920" y="31"/>
                  <a:pt x="920" y="31"/>
                </a:cubicBezTo>
                <a:cubicBezTo>
                  <a:pt x="922" y="31"/>
                  <a:pt x="922" y="35"/>
                  <a:pt x="920" y="35"/>
                </a:cubicBezTo>
                <a:cubicBezTo>
                  <a:pt x="919" y="35"/>
                  <a:pt x="919" y="35"/>
                  <a:pt x="919" y="35"/>
                </a:cubicBezTo>
                <a:cubicBezTo>
                  <a:pt x="917" y="35"/>
                  <a:pt x="917" y="35"/>
                  <a:pt x="917" y="35"/>
                </a:cubicBezTo>
                <a:cubicBezTo>
                  <a:pt x="916" y="35"/>
                  <a:pt x="916" y="35"/>
                  <a:pt x="916" y="35"/>
                </a:cubicBezTo>
                <a:close/>
                <a:moveTo>
                  <a:pt x="931" y="35"/>
                </a:moveTo>
                <a:cubicBezTo>
                  <a:pt x="928" y="35"/>
                  <a:pt x="928" y="31"/>
                  <a:pt x="931" y="31"/>
                </a:cubicBezTo>
                <a:cubicBezTo>
                  <a:pt x="932" y="31"/>
                  <a:pt x="932" y="31"/>
                  <a:pt x="932" y="31"/>
                </a:cubicBezTo>
                <a:cubicBezTo>
                  <a:pt x="934" y="31"/>
                  <a:pt x="934" y="31"/>
                  <a:pt x="934" y="31"/>
                </a:cubicBezTo>
                <a:cubicBezTo>
                  <a:pt x="934" y="31"/>
                  <a:pt x="934" y="31"/>
                  <a:pt x="934" y="31"/>
                </a:cubicBezTo>
                <a:cubicBezTo>
                  <a:pt x="937" y="31"/>
                  <a:pt x="937" y="35"/>
                  <a:pt x="934" y="35"/>
                </a:cubicBezTo>
                <a:cubicBezTo>
                  <a:pt x="934" y="35"/>
                  <a:pt x="934" y="35"/>
                  <a:pt x="934" y="35"/>
                </a:cubicBezTo>
                <a:cubicBezTo>
                  <a:pt x="932" y="35"/>
                  <a:pt x="932" y="35"/>
                  <a:pt x="932" y="35"/>
                </a:cubicBezTo>
                <a:cubicBezTo>
                  <a:pt x="931" y="35"/>
                  <a:pt x="931" y="35"/>
                  <a:pt x="931" y="35"/>
                </a:cubicBezTo>
                <a:close/>
                <a:moveTo>
                  <a:pt x="945" y="34"/>
                </a:moveTo>
                <a:cubicBezTo>
                  <a:pt x="943" y="34"/>
                  <a:pt x="943" y="31"/>
                  <a:pt x="945" y="31"/>
                </a:cubicBezTo>
                <a:cubicBezTo>
                  <a:pt x="946" y="31"/>
                  <a:pt x="946" y="31"/>
                  <a:pt x="946" y="31"/>
                </a:cubicBezTo>
                <a:cubicBezTo>
                  <a:pt x="949" y="31"/>
                  <a:pt x="949" y="31"/>
                  <a:pt x="949" y="31"/>
                </a:cubicBezTo>
                <a:cubicBezTo>
                  <a:pt x="949" y="31"/>
                  <a:pt x="949" y="31"/>
                  <a:pt x="949" y="31"/>
                </a:cubicBezTo>
                <a:cubicBezTo>
                  <a:pt x="951" y="31"/>
                  <a:pt x="951" y="35"/>
                  <a:pt x="949" y="35"/>
                </a:cubicBezTo>
                <a:cubicBezTo>
                  <a:pt x="948" y="35"/>
                  <a:pt x="948" y="35"/>
                  <a:pt x="948" y="35"/>
                </a:cubicBezTo>
                <a:cubicBezTo>
                  <a:pt x="946" y="34"/>
                  <a:pt x="946" y="34"/>
                  <a:pt x="946" y="34"/>
                </a:cubicBezTo>
                <a:cubicBezTo>
                  <a:pt x="945" y="34"/>
                  <a:pt x="945" y="34"/>
                  <a:pt x="945" y="34"/>
                </a:cubicBezTo>
                <a:close/>
                <a:moveTo>
                  <a:pt x="960" y="35"/>
                </a:moveTo>
                <a:cubicBezTo>
                  <a:pt x="957" y="35"/>
                  <a:pt x="957" y="31"/>
                  <a:pt x="960" y="31"/>
                </a:cubicBezTo>
                <a:cubicBezTo>
                  <a:pt x="961" y="31"/>
                  <a:pt x="961" y="31"/>
                  <a:pt x="961" y="31"/>
                </a:cubicBezTo>
                <a:cubicBezTo>
                  <a:pt x="963" y="31"/>
                  <a:pt x="963" y="31"/>
                  <a:pt x="963" y="31"/>
                </a:cubicBezTo>
                <a:cubicBezTo>
                  <a:pt x="964" y="32"/>
                  <a:pt x="964" y="32"/>
                  <a:pt x="964" y="32"/>
                </a:cubicBezTo>
                <a:cubicBezTo>
                  <a:pt x="966" y="32"/>
                  <a:pt x="966" y="35"/>
                  <a:pt x="963" y="35"/>
                </a:cubicBezTo>
                <a:cubicBezTo>
                  <a:pt x="963" y="35"/>
                  <a:pt x="963" y="35"/>
                  <a:pt x="963" y="35"/>
                </a:cubicBezTo>
                <a:cubicBezTo>
                  <a:pt x="961" y="35"/>
                  <a:pt x="961" y="35"/>
                  <a:pt x="961" y="35"/>
                </a:cubicBezTo>
                <a:cubicBezTo>
                  <a:pt x="960" y="35"/>
                  <a:pt x="960" y="35"/>
                  <a:pt x="960" y="35"/>
                </a:cubicBezTo>
                <a:close/>
                <a:moveTo>
                  <a:pt x="974" y="36"/>
                </a:moveTo>
                <a:cubicBezTo>
                  <a:pt x="972" y="36"/>
                  <a:pt x="972" y="32"/>
                  <a:pt x="975" y="32"/>
                </a:cubicBezTo>
                <a:cubicBezTo>
                  <a:pt x="976" y="32"/>
                  <a:pt x="976" y="32"/>
                  <a:pt x="976" y="32"/>
                </a:cubicBezTo>
                <a:cubicBezTo>
                  <a:pt x="978" y="33"/>
                  <a:pt x="978" y="33"/>
                  <a:pt x="978" y="33"/>
                </a:cubicBezTo>
                <a:cubicBezTo>
                  <a:pt x="978" y="33"/>
                  <a:pt x="978" y="33"/>
                  <a:pt x="978" y="33"/>
                </a:cubicBezTo>
                <a:cubicBezTo>
                  <a:pt x="981" y="33"/>
                  <a:pt x="980" y="37"/>
                  <a:pt x="978" y="36"/>
                </a:cubicBezTo>
                <a:cubicBezTo>
                  <a:pt x="978" y="36"/>
                  <a:pt x="978" y="36"/>
                  <a:pt x="978" y="36"/>
                </a:cubicBezTo>
                <a:cubicBezTo>
                  <a:pt x="975" y="36"/>
                  <a:pt x="975" y="36"/>
                  <a:pt x="975" y="36"/>
                </a:cubicBezTo>
                <a:cubicBezTo>
                  <a:pt x="974" y="36"/>
                  <a:pt x="974" y="36"/>
                  <a:pt x="974" y="36"/>
                </a:cubicBezTo>
                <a:close/>
                <a:moveTo>
                  <a:pt x="989" y="38"/>
                </a:moveTo>
                <a:cubicBezTo>
                  <a:pt x="986" y="37"/>
                  <a:pt x="987" y="34"/>
                  <a:pt x="989" y="34"/>
                </a:cubicBezTo>
                <a:cubicBezTo>
                  <a:pt x="990" y="34"/>
                  <a:pt x="990" y="34"/>
                  <a:pt x="990" y="34"/>
                </a:cubicBezTo>
                <a:cubicBezTo>
                  <a:pt x="992" y="34"/>
                  <a:pt x="992" y="34"/>
                  <a:pt x="992" y="34"/>
                </a:cubicBezTo>
                <a:cubicBezTo>
                  <a:pt x="993" y="34"/>
                  <a:pt x="993" y="34"/>
                  <a:pt x="993" y="34"/>
                </a:cubicBezTo>
                <a:cubicBezTo>
                  <a:pt x="995" y="35"/>
                  <a:pt x="995" y="38"/>
                  <a:pt x="992" y="38"/>
                </a:cubicBezTo>
                <a:cubicBezTo>
                  <a:pt x="992" y="38"/>
                  <a:pt x="992" y="38"/>
                  <a:pt x="992" y="38"/>
                </a:cubicBezTo>
                <a:cubicBezTo>
                  <a:pt x="990" y="38"/>
                  <a:pt x="990" y="38"/>
                  <a:pt x="990" y="38"/>
                </a:cubicBezTo>
                <a:cubicBezTo>
                  <a:pt x="989" y="38"/>
                  <a:pt x="989" y="38"/>
                  <a:pt x="989" y="38"/>
                </a:cubicBezTo>
                <a:close/>
                <a:moveTo>
                  <a:pt x="1003" y="40"/>
                </a:moveTo>
                <a:cubicBezTo>
                  <a:pt x="1001" y="39"/>
                  <a:pt x="1001" y="36"/>
                  <a:pt x="1004" y="36"/>
                </a:cubicBezTo>
                <a:cubicBezTo>
                  <a:pt x="1005" y="36"/>
                  <a:pt x="1005" y="36"/>
                  <a:pt x="1005" y="36"/>
                </a:cubicBezTo>
                <a:cubicBezTo>
                  <a:pt x="1007" y="37"/>
                  <a:pt x="1007" y="37"/>
                  <a:pt x="1007" y="37"/>
                </a:cubicBezTo>
                <a:cubicBezTo>
                  <a:pt x="1007" y="37"/>
                  <a:pt x="1007" y="37"/>
                  <a:pt x="1007" y="37"/>
                </a:cubicBezTo>
                <a:cubicBezTo>
                  <a:pt x="1010" y="37"/>
                  <a:pt x="1009" y="41"/>
                  <a:pt x="1007" y="40"/>
                </a:cubicBezTo>
                <a:cubicBezTo>
                  <a:pt x="1006" y="40"/>
                  <a:pt x="1006" y="40"/>
                  <a:pt x="1006" y="40"/>
                </a:cubicBezTo>
                <a:cubicBezTo>
                  <a:pt x="1004" y="40"/>
                  <a:pt x="1004" y="40"/>
                  <a:pt x="1004" y="40"/>
                </a:cubicBezTo>
                <a:cubicBezTo>
                  <a:pt x="1003" y="40"/>
                  <a:pt x="1003" y="40"/>
                  <a:pt x="1003" y="40"/>
                </a:cubicBezTo>
                <a:close/>
                <a:moveTo>
                  <a:pt x="1017" y="42"/>
                </a:moveTo>
                <a:cubicBezTo>
                  <a:pt x="1015" y="42"/>
                  <a:pt x="1016" y="38"/>
                  <a:pt x="1018" y="39"/>
                </a:cubicBezTo>
                <a:cubicBezTo>
                  <a:pt x="1019" y="39"/>
                  <a:pt x="1019" y="39"/>
                  <a:pt x="1019" y="39"/>
                </a:cubicBezTo>
                <a:cubicBezTo>
                  <a:pt x="1021" y="39"/>
                  <a:pt x="1021" y="39"/>
                  <a:pt x="1021" y="39"/>
                </a:cubicBezTo>
                <a:cubicBezTo>
                  <a:pt x="1022" y="39"/>
                  <a:pt x="1022" y="39"/>
                  <a:pt x="1022" y="39"/>
                </a:cubicBezTo>
                <a:cubicBezTo>
                  <a:pt x="1024" y="40"/>
                  <a:pt x="1023" y="43"/>
                  <a:pt x="1021" y="43"/>
                </a:cubicBezTo>
                <a:cubicBezTo>
                  <a:pt x="1020" y="43"/>
                  <a:pt x="1020" y="43"/>
                  <a:pt x="1020" y="43"/>
                </a:cubicBezTo>
                <a:cubicBezTo>
                  <a:pt x="1018" y="42"/>
                  <a:pt x="1018" y="42"/>
                  <a:pt x="1018" y="42"/>
                </a:cubicBezTo>
                <a:cubicBezTo>
                  <a:pt x="1017" y="42"/>
                  <a:pt x="1017" y="42"/>
                  <a:pt x="1017" y="42"/>
                </a:cubicBezTo>
                <a:close/>
                <a:moveTo>
                  <a:pt x="1031" y="45"/>
                </a:moveTo>
                <a:cubicBezTo>
                  <a:pt x="1029" y="44"/>
                  <a:pt x="1030" y="41"/>
                  <a:pt x="1032" y="42"/>
                </a:cubicBezTo>
                <a:cubicBezTo>
                  <a:pt x="1033" y="42"/>
                  <a:pt x="1033" y="42"/>
                  <a:pt x="1033" y="42"/>
                </a:cubicBezTo>
                <a:cubicBezTo>
                  <a:pt x="1035" y="42"/>
                  <a:pt x="1035" y="42"/>
                  <a:pt x="1035" y="42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8" y="43"/>
                  <a:pt x="1037" y="47"/>
                  <a:pt x="1035" y="46"/>
                </a:cubicBezTo>
                <a:cubicBezTo>
                  <a:pt x="1034" y="46"/>
                  <a:pt x="1034" y="46"/>
                  <a:pt x="1034" y="46"/>
                </a:cubicBezTo>
                <a:cubicBezTo>
                  <a:pt x="1032" y="45"/>
                  <a:pt x="1032" y="45"/>
                  <a:pt x="1032" y="45"/>
                </a:cubicBezTo>
                <a:cubicBezTo>
                  <a:pt x="1031" y="45"/>
                  <a:pt x="1031" y="45"/>
                  <a:pt x="1031" y="45"/>
                </a:cubicBezTo>
                <a:close/>
                <a:moveTo>
                  <a:pt x="1046" y="49"/>
                </a:moveTo>
                <a:cubicBezTo>
                  <a:pt x="1043" y="48"/>
                  <a:pt x="1044" y="45"/>
                  <a:pt x="1047" y="45"/>
                </a:cubicBezTo>
                <a:cubicBezTo>
                  <a:pt x="1047" y="46"/>
                  <a:pt x="1047" y="46"/>
                  <a:pt x="1047" y="46"/>
                </a:cubicBezTo>
                <a:cubicBezTo>
                  <a:pt x="1049" y="46"/>
                  <a:pt x="1049" y="46"/>
                  <a:pt x="1049" y="46"/>
                </a:cubicBezTo>
                <a:cubicBezTo>
                  <a:pt x="1050" y="46"/>
                  <a:pt x="1050" y="46"/>
                  <a:pt x="1050" y="46"/>
                </a:cubicBezTo>
                <a:cubicBezTo>
                  <a:pt x="1052" y="47"/>
                  <a:pt x="1051" y="51"/>
                  <a:pt x="1049" y="50"/>
                </a:cubicBezTo>
                <a:cubicBezTo>
                  <a:pt x="1048" y="50"/>
                  <a:pt x="1048" y="50"/>
                  <a:pt x="1048" y="50"/>
                </a:cubicBezTo>
                <a:cubicBezTo>
                  <a:pt x="1046" y="49"/>
                  <a:pt x="1046" y="49"/>
                  <a:pt x="1046" y="49"/>
                </a:cubicBezTo>
                <a:cubicBezTo>
                  <a:pt x="1046" y="49"/>
                  <a:pt x="1046" y="49"/>
                  <a:pt x="1046" y="49"/>
                </a:cubicBezTo>
                <a:close/>
                <a:moveTo>
                  <a:pt x="1060" y="53"/>
                </a:moveTo>
                <a:cubicBezTo>
                  <a:pt x="1057" y="52"/>
                  <a:pt x="1058" y="49"/>
                  <a:pt x="1061" y="49"/>
                </a:cubicBezTo>
                <a:cubicBezTo>
                  <a:pt x="1061" y="50"/>
                  <a:pt x="1061" y="50"/>
                  <a:pt x="1061" y="50"/>
                </a:cubicBezTo>
                <a:cubicBezTo>
                  <a:pt x="1063" y="50"/>
                  <a:pt x="1063" y="50"/>
                  <a:pt x="1063" y="50"/>
                </a:cubicBezTo>
                <a:cubicBezTo>
                  <a:pt x="1064" y="51"/>
                  <a:pt x="1064" y="51"/>
                  <a:pt x="1064" y="51"/>
                </a:cubicBezTo>
                <a:cubicBezTo>
                  <a:pt x="1066" y="51"/>
                  <a:pt x="1065" y="55"/>
                  <a:pt x="1063" y="54"/>
                </a:cubicBezTo>
                <a:cubicBezTo>
                  <a:pt x="1062" y="54"/>
                  <a:pt x="1062" y="54"/>
                  <a:pt x="1062" y="54"/>
                </a:cubicBezTo>
                <a:cubicBezTo>
                  <a:pt x="1060" y="53"/>
                  <a:pt x="1060" y="53"/>
                  <a:pt x="1060" y="53"/>
                </a:cubicBezTo>
                <a:cubicBezTo>
                  <a:pt x="1060" y="53"/>
                  <a:pt x="1060" y="53"/>
                  <a:pt x="1060" y="53"/>
                </a:cubicBezTo>
                <a:close/>
                <a:moveTo>
                  <a:pt x="1073" y="57"/>
                </a:moveTo>
                <a:cubicBezTo>
                  <a:pt x="1071" y="57"/>
                  <a:pt x="1072" y="53"/>
                  <a:pt x="1075" y="54"/>
                </a:cubicBezTo>
                <a:cubicBezTo>
                  <a:pt x="1076" y="55"/>
                  <a:pt x="1076" y="55"/>
                  <a:pt x="1076" y="55"/>
                </a:cubicBezTo>
                <a:cubicBezTo>
                  <a:pt x="1078" y="55"/>
                  <a:pt x="1078" y="55"/>
                  <a:pt x="1078" y="55"/>
                </a:cubicBezTo>
                <a:cubicBezTo>
                  <a:pt x="1080" y="56"/>
                  <a:pt x="1079" y="59"/>
                  <a:pt x="1077" y="59"/>
                </a:cubicBezTo>
                <a:cubicBezTo>
                  <a:pt x="1075" y="58"/>
                  <a:pt x="1075" y="58"/>
                  <a:pt x="1075" y="58"/>
                </a:cubicBezTo>
                <a:cubicBezTo>
                  <a:pt x="1073" y="57"/>
                  <a:pt x="1073" y="57"/>
                  <a:pt x="1073" y="57"/>
                </a:cubicBezTo>
                <a:close/>
                <a:moveTo>
                  <a:pt x="1087" y="63"/>
                </a:moveTo>
                <a:cubicBezTo>
                  <a:pt x="1085" y="62"/>
                  <a:pt x="1086" y="58"/>
                  <a:pt x="1088" y="59"/>
                </a:cubicBezTo>
                <a:cubicBezTo>
                  <a:pt x="1089" y="60"/>
                  <a:pt x="1089" y="60"/>
                  <a:pt x="1089" y="60"/>
                </a:cubicBezTo>
                <a:cubicBezTo>
                  <a:pt x="1091" y="60"/>
                  <a:pt x="1091" y="60"/>
                  <a:pt x="1091" y="60"/>
                </a:cubicBezTo>
                <a:cubicBezTo>
                  <a:pt x="1092" y="60"/>
                  <a:pt x="1092" y="60"/>
                  <a:pt x="1092" y="60"/>
                </a:cubicBezTo>
                <a:cubicBezTo>
                  <a:pt x="1094" y="61"/>
                  <a:pt x="1093" y="65"/>
                  <a:pt x="1090" y="64"/>
                </a:cubicBezTo>
                <a:cubicBezTo>
                  <a:pt x="1090" y="64"/>
                  <a:pt x="1090" y="64"/>
                  <a:pt x="1090" y="64"/>
                </a:cubicBezTo>
                <a:cubicBezTo>
                  <a:pt x="1088" y="63"/>
                  <a:pt x="1088" y="63"/>
                  <a:pt x="1088" y="63"/>
                </a:cubicBezTo>
                <a:cubicBezTo>
                  <a:pt x="1087" y="63"/>
                  <a:pt x="1087" y="63"/>
                  <a:pt x="1087" y="63"/>
                </a:cubicBezTo>
                <a:close/>
                <a:moveTo>
                  <a:pt x="1100" y="68"/>
                </a:moveTo>
                <a:cubicBezTo>
                  <a:pt x="1098" y="67"/>
                  <a:pt x="1100" y="64"/>
                  <a:pt x="1102" y="65"/>
                </a:cubicBezTo>
                <a:cubicBezTo>
                  <a:pt x="1102" y="65"/>
                  <a:pt x="1102" y="65"/>
                  <a:pt x="1102" y="65"/>
                </a:cubicBezTo>
                <a:cubicBezTo>
                  <a:pt x="1104" y="66"/>
                  <a:pt x="1104" y="66"/>
                  <a:pt x="1104" y="66"/>
                </a:cubicBezTo>
                <a:cubicBezTo>
                  <a:pt x="1105" y="66"/>
                  <a:pt x="1105" y="66"/>
                  <a:pt x="1105" y="66"/>
                </a:cubicBezTo>
                <a:cubicBezTo>
                  <a:pt x="1107" y="67"/>
                  <a:pt x="1106" y="71"/>
                  <a:pt x="1104" y="70"/>
                </a:cubicBezTo>
                <a:cubicBezTo>
                  <a:pt x="1102" y="69"/>
                  <a:pt x="1102" y="69"/>
                  <a:pt x="1102" y="69"/>
                </a:cubicBezTo>
                <a:cubicBezTo>
                  <a:pt x="1101" y="68"/>
                  <a:pt x="1101" y="68"/>
                  <a:pt x="1101" y="68"/>
                </a:cubicBezTo>
                <a:cubicBezTo>
                  <a:pt x="1100" y="68"/>
                  <a:pt x="1100" y="68"/>
                  <a:pt x="1100" y="68"/>
                </a:cubicBezTo>
                <a:close/>
                <a:moveTo>
                  <a:pt x="1114" y="74"/>
                </a:moveTo>
                <a:cubicBezTo>
                  <a:pt x="1111" y="73"/>
                  <a:pt x="1113" y="70"/>
                  <a:pt x="1115" y="71"/>
                </a:cubicBezTo>
                <a:cubicBezTo>
                  <a:pt x="1116" y="71"/>
                  <a:pt x="1116" y="71"/>
                  <a:pt x="1116" y="71"/>
                </a:cubicBezTo>
                <a:cubicBezTo>
                  <a:pt x="1118" y="72"/>
                  <a:pt x="1118" y="72"/>
                  <a:pt x="1118" y="72"/>
                </a:cubicBezTo>
                <a:cubicBezTo>
                  <a:pt x="1118" y="72"/>
                  <a:pt x="1118" y="72"/>
                  <a:pt x="1118" y="72"/>
                </a:cubicBezTo>
                <a:cubicBezTo>
                  <a:pt x="1121" y="73"/>
                  <a:pt x="1119" y="77"/>
                  <a:pt x="1117" y="76"/>
                </a:cubicBezTo>
                <a:cubicBezTo>
                  <a:pt x="1116" y="76"/>
                  <a:pt x="1116" y="76"/>
                  <a:pt x="1116" y="76"/>
                </a:cubicBezTo>
                <a:cubicBezTo>
                  <a:pt x="1115" y="75"/>
                  <a:pt x="1115" y="75"/>
                  <a:pt x="1115" y="75"/>
                </a:cubicBezTo>
                <a:cubicBezTo>
                  <a:pt x="1114" y="74"/>
                  <a:pt x="1114" y="74"/>
                  <a:pt x="1114" y="74"/>
                </a:cubicBezTo>
                <a:close/>
                <a:moveTo>
                  <a:pt x="1126" y="81"/>
                </a:moveTo>
                <a:cubicBezTo>
                  <a:pt x="1124" y="80"/>
                  <a:pt x="1126" y="76"/>
                  <a:pt x="1128" y="77"/>
                </a:cubicBezTo>
                <a:cubicBezTo>
                  <a:pt x="1128" y="77"/>
                  <a:pt x="1128" y="77"/>
                  <a:pt x="1128" y="77"/>
                </a:cubicBezTo>
                <a:cubicBezTo>
                  <a:pt x="1130" y="78"/>
                  <a:pt x="1130" y="78"/>
                  <a:pt x="1130" y="78"/>
                </a:cubicBezTo>
                <a:cubicBezTo>
                  <a:pt x="1131" y="79"/>
                  <a:pt x="1131" y="79"/>
                  <a:pt x="1131" y="79"/>
                </a:cubicBezTo>
                <a:cubicBezTo>
                  <a:pt x="1133" y="80"/>
                  <a:pt x="1132" y="83"/>
                  <a:pt x="1130" y="82"/>
                </a:cubicBezTo>
                <a:cubicBezTo>
                  <a:pt x="1128" y="82"/>
                  <a:pt x="1128" y="82"/>
                  <a:pt x="1128" y="82"/>
                </a:cubicBezTo>
                <a:cubicBezTo>
                  <a:pt x="1127" y="81"/>
                  <a:pt x="1127" y="81"/>
                  <a:pt x="1127" y="81"/>
                </a:cubicBezTo>
                <a:cubicBezTo>
                  <a:pt x="1126" y="81"/>
                  <a:pt x="1126" y="81"/>
                  <a:pt x="1126" y="81"/>
                </a:cubicBezTo>
                <a:close/>
                <a:moveTo>
                  <a:pt x="1139" y="88"/>
                </a:moveTo>
                <a:cubicBezTo>
                  <a:pt x="1137" y="87"/>
                  <a:pt x="1139" y="83"/>
                  <a:pt x="1141" y="85"/>
                </a:cubicBezTo>
                <a:cubicBezTo>
                  <a:pt x="1141" y="85"/>
                  <a:pt x="1141" y="85"/>
                  <a:pt x="1141" y="85"/>
                </a:cubicBezTo>
                <a:cubicBezTo>
                  <a:pt x="1143" y="86"/>
                  <a:pt x="1143" y="86"/>
                  <a:pt x="1143" y="86"/>
                </a:cubicBezTo>
                <a:cubicBezTo>
                  <a:pt x="1144" y="86"/>
                  <a:pt x="1144" y="86"/>
                  <a:pt x="1144" y="86"/>
                </a:cubicBezTo>
                <a:cubicBezTo>
                  <a:pt x="1146" y="87"/>
                  <a:pt x="1145" y="91"/>
                  <a:pt x="1142" y="90"/>
                </a:cubicBezTo>
                <a:cubicBezTo>
                  <a:pt x="1141" y="89"/>
                  <a:pt x="1141" y="89"/>
                  <a:pt x="1141" y="89"/>
                </a:cubicBezTo>
                <a:cubicBezTo>
                  <a:pt x="1140" y="88"/>
                  <a:pt x="1140" y="88"/>
                  <a:pt x="1140" y="88"/>
                </a:cubicBezTo>
                <a:cubicBezTo>
                  <a:pt x="1139" y="88"/>
                  <a:pt x="1139" y="88"/>
                  <a:pt x="1139" y="88"/>
                </a:cubicBezTo>
                <a:close/>
                <a:moveTo>
                  <a:pt x="1152" y="95"/>
                </a:moveTo>
                <a:cubicBezTo>
                  <a:pt x="1150" y="94"/>
                  <a:pt x="1151" y="91"/>
                  <a:pt x="1154" y="92"/>
                </a:cubicBezTo>
                <a:cubicBezTo>
                  <a:pt x="1154" y="93"/>
                  <a:pt x="1154" y="93"/>
                  <a:pt x="1154" y="93"/>
                </a:cubicBezTo>
                <a:cubicBezTo>
                  <a:pt x="1156" y="94"/>
                  <a:pt x="1156" y="94"/>
                  <a:pt x="1156" y="94"/>
                </a:cubicBezTo>
                <a:cubicBezTo>
                  <a:pt x="1157" y="94"/>
                  <a:pt x="1157" y="94"/>
                  <a:pt x="1157" y="94"/>
                </a:cubicBezTo>
                <a:cubicBezTo>
                  <a:pt x="1159" y="96"/>
                  <a:pt x="1156" y="99"/>
                  <a:pt x="1155" y="97"/>
                </a:cubicBezTo>
                <a:cubicBezTo>
                  <a:pt x="1154" y="97"/>
                  <a:pt x="1154" y="97"/>
                  <a:pt x="1154" y="97"/>
                </a:cubicBezTo>
                <a:cubicBezTo>
                  <a:pt x="1152" y="96"/>
                  <a:pt x="1152" y="96"/>
                  <a:pt x="1152" y="96"/>
                </a:cubicBezTo>
                <a:cubicBezTo>
                  <a:pt x="1152" y="95"/>
                  <a:pt x="1152" y="95"/>
                  <a:pt x="1152" y="95"/>
                </a:cubicBezTo>
                <a:close/>
                <a:moveTo>
                  <a:pt x="1164" y="103"/>
                </a:moveTo>
                <a:cubicBezTo>
                  <a:pt x="1162" y="102"/>
                  <a:pt x="1164" y="99"/>
                  <a:pt x="1166" y="100"/>
                </a:cubicBezTo>
                <a:cubicBezTo>
                  <a:pt x="1166" y="101"/>
                  <a:pt x="1166" y="101"/>
                  <a:pt x="1166" y="101"/>
                </a:cubicBezTo>
                <a:cubicBezTo>
                  <a:pt x="1167" y="102"/>
                  <a:pt x="1167" y="102"/>
                  <a:pt x="1167" y="102"/>
                </a:cubicBezTo>
                <a:cubicBezTo>
                  <a:pt x="1169" y="103"/>
                  <a:pt x="1169" y="103"/>
                  <a:pt x="1169" y="103"/>
                </a:cubicBezTo>
                <a:cubicBezTo>
                  <a:pt x="1171" y="104"/>
                  <a:pt x="1168" y="107"/>
                  <a:pt x="1166" y="106"/>
                </a:cubicBezTo>
                <a:cubicBezTo>
                  <a:pt x="1165" y="105"/>
                  <a:pt x="1165" y="105"/>
                  <a:pt x="1165" y="105"/>
                </a:cubicBezTo>
                <a:cubicBezTo>
                  <a:pt x="1164" y="104"/>
                  <a:pt x="1164" y="104"/>
                  <a:pt x="1164" y="104"/>
                </a:cubicBezTo>
                <a:cubicBezTo>
                  <a:pt x="1164" y="103"/>
                  <a:pt x="1164" y="103"/>
                  <a:pt x="1164" y="103"/>
                </a:cubicBezTo>
                <a:close/>
                <a:moveTo>
                  <a:pt x="1175" y="112"/>
                </a:moveTo>
                <a:cubicBezTo>
                  <a:pt x="1173" y="111"/>
                  <a:pt x="1176" y="108"/>
                  <a:pt x="1177" y="109"/>
                </a:cubicBezTo>
                <a:cubicBezTo>
                  <a:pt x="1179" y="110"/>
                  <a:pt x="1179" y="110"/>
                  <a:pt x="1179" y="110"/>
                </a:cubicBezTo>
                <a:cubicBezTo>
                  <a:pt x="1180" y="111"/>
                  <a:pt x="1180" y="111"/>
                  <a:pt x="1180" y="111"/>
                </a:cubicBezTo>
                <a:cubicBezTo>
                  <a:pt x="1180" y="112"/>
                  <a:pt x="1180" y="112"/>
                  <a:pt x="1180" y="112"/>
                </a:cubicBezTo>
                <a:cubicBezTo>
                  <a:pt x="1182" y="113"/>
                  <a:pt x="1180" y="116"/>
                  <a:pt x="1178" y="114"/>
                </a:cubicBezTo>
                <a:cubicBezTo>
                  <a:pt x="1178" y="114"/>
                  <a:pt x="1178" y="114"/>
                  <a:pt x="1178" y="114"/>
                </a:cubicBezTo>
                <a:cubicBezTo>
                  <a:pt x="1176" y="113"/>
                  <a:pt x="1176" y="113"/>
                  <a:pt x="1176" y="113"/>
                </a:cubicBezTo>
                <a:cubicBezTo>
                  <a:pt x="1175" y="112"/>
                  <a:pt x="1175" y="112"/>
                  <a:pt x="1175" y="112"/>
                </a:cubicBezTo>
                <a:close/>
                <a:moveTo>
                  <a:pt x="1186" y="121"/>
                </a:moveTo>
                <a:cubicBezTo>
                  <a:pt x="1184" y="120"/>
                  <a:pt x="1187" y="117"/>
                  <a:pt x="1189" y="119"/>
                </a:cubicBezTo>
                <a:cubicBezTo>
                  <a:pt x="1189" y="119"/>
                  <a:pt x="1189" y="119"/>
                  <a:pt x="1189" y="119"/>
                </a:cubicBezTo>
                <a:cubicBezTo>
                  <a:pt x="1190" y="120"/>
                  <a:pt x="1190" y="120"/>
                  <a:pt x="1190" y="120"/>
                </a:cubicBezTo>
                <a:cubicBezTo>
                  <a:pt x="1191" y="121"/>
                  <a:pt x="1191" y="121"/>
                  <a:pt x="1191" y="121"/>
                </a:cubicBezTo>
                <a:cubicBezTo>
                  <a:pt x="1193" y="123"/>
                  <a:pt x="1191" y="125"/>
                  <a:pt x="1189" y="124"/>
                </a:cubicBezTo>
                <a:cubicBezTo>
                  <a:pt x="1188" y="123"/>
                  <a:pt x="1188" y="123"/>
                  <a:pt x="1188" y="123"/>
                </a:cubicBezTo>
                <a:cubicBezTo>
                  <a:pt x="1187" y="122"/>
                  <a:pt x="1187" y="122"/>
                  <a:pt x="1187" y="122"/>
                </a:cubicBezTo>
                <a:cubicBezTo>
                  <a:pt x="1186" y="121"/>
                  <a:pt x="1186" y="121"/>
                  <a:pt x="1186" y="121"/>
                </a:cubicBezTo>
                <a:close/>
                <a:moveTo>
                  <a:pt x="1197" y="131"/>
                </a:moveTo>
                <a:cubicBezTo>
                  <a:pt x="1195" y="130"/>
                  <a:pt x="1198" y="127"/>
                  <a:pt x="1199" y="129"/>
                </a:cubicBezTo>
                <a:cubicBezTo>
                  <a:pt x="1200" y="129"/>
                  <a:pt x="1200" y="129"/>
                  <a:pt x="1200" y="129"/>
                </a:cubicBezTo>
                <a:cubicBezTo>
                  <a:pt x="1201" y="131"/>
                  <a:pt x="1201" y="131"/>
                  <a:pt x="1201" y="131"/>
                </a:cubicBezTo>
                <a:cubicBezTo>
                  <a:pt x="1202" y="132"/>
                  <a:pt x="1202" y="132"/>
                  <a:pt x="1202" y="132"/>
                </a:cubicBezTo>
                <a:cubicBezTo>
                  <a:pt x="1203" y="133"/>
                  <a:pt x="1201" y="136"/>
                  <a:pt x="1199" y="134"/>
                </a:cubicBezTo>
                <a:cubicBezTo>
                  <a:pt x="1198" y="133"/>
                  <a:pt x="1198" y="133"/>
                  <a:pt x="1198" y="133"/>
                </a:cubicBezTo>
                <a:cubicBezTo>
                  <a:pt x="1197" y="132"/>
                  <a:pt x="1197" y="132"/>
                  <a:pt x="1197" y="132"/>
                </a:cubicBezTo>
                <a:cubicBezTo>
                  <a:pt x="1197" y="131"/>
                  <a:pt x="1197" y="131"/>
                  <a:pt x="1197" y="131"/>
                </a:cubicBezTo>
                <a:close/>
                <a:moveTo>
                  <a:pt x="1207" y="142"/>
                </a:moveTo>
                <a:cubicBezTo>
                  <a:pt x="1205" y="140"/>
                  <a:pt x="1208" y="138"/>
                  <a:pt x="1209" y="140"/>
                </a:cubicBezTo>
                <a:cubicBezTo>
                  <a:pt x="1210" y="140"/>
                  <a:pt x="1210" y="140"/>
                  <a:pt x="1210" y="140"/>
                </a:cubicBezTo>
                <a:cubicBezTo>
                  <a:pt x="1211" y="141"/>
                  <a:pt x="1211" y="141"/>
                  <a:pt x="1211" y="141"/>
                </a:cubicBezTo>
                <a:cubicBezTo>
                  <a:pt x="1212" y="142"/>
                  <a:pt x="1212" y="142"/>
                  <a:pt x="1212" y="142"/>
                </a:cubicBezTo>
                <a:cubicBezTo>
                  <a:pt x="1212" y="143"/>
                  <a:pt x="1212" y="143"/>
                  <a:pt x="1212" y="143"/>
                </a:cubicBezTo>
                <a:cubicBezTo>
                  <a:pt x="1213" y="144"/>
                  <a:pt x="1210" y="147"/>
                  <a:pt x="1209" y="145"/>
                </a:cubicBezTo>
                <a:cubicBezTo>
                  <a:pt x="1209" y="145"/>
                  <a:pt x="1209" y="145"/>
                  <a:pt x="1209" y="145"/>
                </a:cubicBezTo>
                <a:cubicBezTo>
                  <a:pt x="1208" y="144"/>
                  <a:pt x="1208" y="144"/>
                  <a:pt x="1208" y="144"/>
                </a:cubicBezTo>
                <a:cubicBezTo>
                  <a:pt x="1207" y="142"/>
                  <a:pt x="1207" y="142"/>
                  <a:pt x="1207" y="142"/>
                </a:cubicBezTo>
                <a:cubicBezTo>
                  <a:pt x="1207" y="142"/>
                  <a:pt x="1207" y="142"/>
                  <a:pt x="1207" y="142"/>
                </a:cubicBezTo>
                <a:close/>
                <a:moveTo>
                  <a:pt x="1215" y="153"/>
                </a:moveTo>
                <a:cubicBezTo>
                  <a:pt x="1214" y="152"/>
                  <a:pt x="1217" y="149"/>
                  <a:pt x="1218" y="151"/>
                </a:cubicBezTo>
                <a:cubicBezTo>
                  <a:pt x="1219" y="152"/>
                  <a:pt x="1219" y="152"/>
                  <a:pt x="1219" y="152"/>
                </a:cubicBezTo>
                <a:cubicBezTo>
                  <a:pt x="1220" y="153"/>
                  <a:pt x="1220" y="153"/>
                  <a:pt x="1220" y="153"/>
                </a:cubicBezTo>
                <a:cubicBezTo>
                  <a:pt x="1221" y="154"/>
                  <a:pt x="1221" y="154"/>
                  <a:pt x="1221" y="154"/>
                </a:cubicBezTo>
                <a:cubicBezTo>
                  <a:pt x="1222" y="156"/>
                  <a:pt x="1219" y="158"/>
                  <a:pt x="1218" y="156"/>
                </a:cubicBezTo>
                <a:cubicBezTo>
                  <a:pt x="1217" y="155"/>
                  <a:pt x="1217" y="155"/>
                  <a:pt x="1217" y="155"/>
                </a:cubicBezTo>
                <a:cubicBezTo>
                  <a:pt x="1216" y="154"/>
                  <a:pt x="1216" y="154"/>
                  <a:pt x="1216" y="154"/>
                </a:cubicBezTo>
                <a:cubicBezTo>
                  <a:pt x="1215" y="153"/>
                  <a:pt x="1215" y="153"/>
                  <a:pt x="1215" y="153"/>
                </a:cubicBezTo>
                <a:close/>
                <a:moveTo>
                  <a:pt x="1223" y="165"/>
                </a:moveTo>
                <a:cubicBezTo>
                  <a:pt x="1222" y="163"/>
                  <a:pt x="1226" y="162"/>
                  <a:pt x="1227" y="164"/>
                </a:cubicBezTo>
                <a:cubicBezTo>
                  <a:pt x="1227" y="165"/>
                  <a:pt x="1227" y="165"/>
                  <a:pt x="1227" y="165"/>
                </a:cubicBezTo>
                <a:cubicBezTo>
                  <a:pt x="1228" y="166"/>
                  <a:pt x="1228" y="166"/>
                  <a:pt x="1228" y="166"/>
                </a:cubicBezTo>
                <a:cubicBezTo>
                  <a:pt x="1228" y="167"/>
                  <a:pt x="1228" y="167"/>
                  <a:pt x="1228" y="167"/>
                </a:cubicBezTo>
                <a:cubicBezTo>
                  <a:pt x="1229" y="169"/>
                  <a:pt x="1226" y="171"/>
                  <a:pt x="1225" y="169"/>
                </a:cubicBezTo>
                <a:cubicBezTo>
                  <a:pt x="1225" y="168"/>
                  <a:pt x="1225" y="168"/>
                  <a:pt x="1225" y="168"/>
                </a:cubicBezTo>
                <a:cubicBezTo>
                  <a:pt x="1224" y="166"/>
                  <a:pt x="1224" y="166"/>
                  <a:pt x="1224" y="166"/>
                </a:cubicBezTo>
                <a:cubicBezTo>
                  <a:pt x="1223" y="165"/>
                  <a:pt x="1223" y="165"/>
                  <a:pt x="1223" y="165"/>
                </a:cubicBezTo>
                <a:close/>
                <a:moveTo>
                  <a:pt x="1230" y="178"/>
                </a:moveTo>
                <a:cubicBezTo>
                  <a:pt x="1229" y="176"/>
                  <a:pt x="1232" y="174"/>
                  <a:pt x="1233" y="177"/>
                </a:cubicBezTo>
                <a:cubicBezTo>
                  <a:pt x="1234" y="177"/>
                  <a:pt x="1234" y="177"/>
                  <a:pt x="1234" y="177"/>
                </a:cubicBezTo>
                <a:cubicBezTo>
                  <a:pt x="1234" y="179"/>
                  <a:pt x="1234" y="179"/>
                  <a:pt x="1234" y="179"/>
                </a:cubicBezTo>
                <a:cubicBezTo>
                  <a:pt x="1235" y="180"/>
                  <a:pt x="1235" y="180"/>
                  <a:pt x="1235" y="180"/>
                </a:cubicBezTo>
                <a:cubicBezTo>
                  <a:pt x="1235" y="180"/>
                  <a:pt x="1235" y="180"/>
                  <a:pt x="1235" y="180"/>
                </a:cubicBezTo>
                <a:cubicBezTo>
                  <a:pt x="1236" y="182"/>
                  <a:pt x="1232" y="184"/>
                  <a:pt x="1232" y="181"/>
                </a:cubicBezTo>
                <a:cubicBezTo>
                  <a:pt x="1231" y="181"/>
                  <a:pt x="1231" y="181"/>
                  <a:pt x="1231" y="181"/>
                </a:cubicBezTo>
                <a:cubicBezTo>
                  <a:pt x="1231" y="180"/>
                  <a:pt x="1231" y="180"/>
                  <a:pt x="1231" y="180"/>
                </a:cubicBezTo>
                <a:cubicBezTo>
                  <a:pt x="1230" y="179"/>
                  <a:pt x="1230" y="179"/>
                  <a:pt x="1230" y="179"/>
                </a:cubicBezTo>
                <a:cubicBezTo>
                  <a:pt x="1230" y="178"/>
                  <a:pt x="1230" y="178"/>
                  <a:pt x="1230" y="178"/>
                </a:cubicBezTo>
                <a:close/>
                <a:moveTo>
                  <a:pt x="1235" y="192"/>
                </a:moveTo>
                <a:cubicBezTo>
                  <a:pt x="1234" y="189"/>
                  <a:pt x="1238" y="188"/>
                  <a:pt x="1239" y="191"/>
                </a:cubicBezTo>
                <a:cubicBezTo>
                  <a:pt x="1239" y="192"/>
                  <a:pt x="1239" y="192"/>
                  <a:pt x="1239" y="192"/>
                </a:cubicBezTo>
                <a:cubicBezTo>
                  <a:pt x="1239" y="193"/>
                  <a:pt x="1239" y="193"/>
                  <a:pt x="1239" y="193"/>
                </a:cubicBezTo>
                <a:cubicBezTo>
                  <a:pt x="1240" y="194"/>
                  <a:pt x="1240" y="194"/>
                  <a:pt x="1240" y="194"/>
                </a:cubicBezTo>
                <a:cubicBezTo>
                  <a:pt x="1240" y="196"/>
                  <a:pt x="1237" y="197"/>
                  <a:pt x="1236" y="195"/>
                </a:cubicBezTo>
                <a:cubicBezTo>
                  <a:pt x="1236" y="194"/>
                  <a:pt x="1236" y="194"/>
                  <a:pt x="1236" y="194"/>
                </a:cubicBezTo>
                <a:cubicBezTo>
                  <a:pt x="1236" y="193"/>
                  <a:pt x="1236" y="193"/>
                  <a:pt x="1236" y="193"/>
                </a:cubicBezTo>
                <a:cubicBezTo>
                  <a:pt x="1235" y="192"/>
                  <a:pt x="1235" y="192"/>
                  <a:pt x="1235" y="192"/>
                </a:cubicBezTo>
                <a:close/>
                <a:moveTo>
                  <a:pt x="1242" y="223"/>
                </a:moveTo>
                <a:cubicBezTo>
                  <a:pt x="1237" y="223"/>
                  <a:pt x="1234" y="227"/>
                  <a:pt x="1234" y="231"/>
                </a:cubicBezTo>
                <a:cubicBezTo>
                  <a:pt x="1234" y="235"/>
                  <a:pt x="1237" y="239"/>
                  <a:pt x="1242" y="239"/>
                </a:cubicBezTo>
                <a:cubicBezTo>
                  <a:pt x="1246" y="239"/>
                  <a:pt x="1249" y="235"/>
                  <a:pt x="1249" y="231"/>
                </a:cubicBezTo>
                <a:cubicBezTo>
                  <a:pt x="1249" y="227"/>
                  <a:pt x="1246" y="223"/>
                  <a:pt x="1242" y="223"/>
                </a:cubicBezTo>
                <a:close/>
                <a:moveTo>
                  <a:pt x="142" y="209"/>
                </a:moveTo>
                <a:cubicBezTo>
                  <a:pt x="142" y="211"/>
                  <a:pt x="146" y="211"/>
                  <a:pt x="146" y="209"/>
                </a:cubicBezTo>
                <a:cubicBezTo>
                  <a:pt x="146" y="208"/>
                  <a:pt x="146" y="208"/>
                  <a:pt x="146" y="208"/>
                </a:cubicBezTo>
                <a:cubicBezTo>
                  <a:pt x="146" y="206"/>
                  <a:pt x="146" y="206"/>
                  <a:pt x="146" y="206"/>
                </a:cubicBezTo>
                <a:cubicBezTo>
                  <a:pt x="146" y="205"/>
                  <a:pt x="146" y="205"/>
                  <a:pt x="146" y="205"/>
                </a:cubicBezTo>
                <a:cubicBezTo>
                  <a:pt x="147" y="203"/>
                  <a:pt x="143" y="203"/>
                  <a:pt x="143" y="205"/>
                </a:cubicBezTo>
                <a:cubicBezTo>
                  <a:pt x="143" y="206"/>
                  <a:pt x="143" y="206"/>
                  <a:pt x="143" y="206"/>
                </a:cubicBezTo>
                <a:cubicBezTo>
                  <a:pt x="143" y="207"/>
                  <a:pt x="143" y="207"/>
                  <a:pt x="143" y="207"/>
                </a:cubicBezTo>
                <a:cubicBezTo>
                  <a:pt x="142" y="209"/>
                  <a:pt x="142" y="209"/>
                  <a:pt x="142" y="209"/>
                </a:cubicBezTo>
                <a:close/>
                <a:moveTo>
                  <a:pt x="143" y="223"/>
                </a:moveTo>
                <a:cubicBezTo>
                  <a:pt x="148" y="223"/>
                  <a:pt x="151" y="227"/>
                  <a:pt x="151" y="231"/>
                </a:cubicBezTo>
                <a:cubicBezTo>
                  <a:pt x="151" y="235"/>
                  <a:pt x="148" y="239"/>
                  <a:pt x="143" y="239"/>
                </a:cubicBezTo>
                <a:cubicBezTo>
                  <a:pt x="139" y="239"/>
                  <a:pt x="136" y="235"/>
                  <a:pt x="136" y="231"/>
                </a:cubicBezTo>
                <a:cubicBezTo>
                  <a:pt x="136" y="227"/>
                  <a:pt x="139" y="223"/>
                  <a:pt x="143" y="223"/>
                </a:cubicBezTo>
                <a:close/>
                <a:moveTo>
                  <a:pt x="560" y="48"/>
                </a:moveTo>
                <a:cubicBezTo>
                  <a:pt x="564" y="48"/>
                  <a:pt x="568" y="52"/>
                  <a:pt x="568" y="56"/>
                </a:cubicBezTo>
                <a:cubicBezTo>
                  <a:pt x="568" y="60"/>
                  <a:pt x="564" y="64"/>
                  <a:pt x="560" y="64"/>
                </a:cubicBezTo>
                <a:cubicBezTo>
                  <a:pt x="556" y="64"/>
                  <a:pt x="552" y="60"/>
                  <a:pt x="552" y="56"/>
                </a:cubicBezTo>
                <a:cubicBezTo>
                  <a:pt x="552" y="52"/>
                  <a:pt x="556" y="48"/>
                  <a:pt x="560" y="48"/>
                </a:cubicBezTo>
                <a:close/>
                <a:moveTo>
                  <a:pt x="825" y="48"/>
                </a:moveTo>
                <a:cubicBezTo>
                  <a:pt x="821" y="48"/>
                  <a:pt x="817" y="52"/>
                  <a:pt x="817" y="56"/>
                </a:cubicBezTo>
                <a:cubicBezTo>
                  <a:pt x="817" y="60"/>
                  <a:pt x="821" y="64"/>
                  <a:pt x="825" y="64"/>
                </a:cubicBezTo>
                <a:cubicBezTo>
                  <a:pt x="829" y="64"/>
                  <a:pt x="833" y="60"/>
                  <a:pt x="833" y="56"/>
                </a:cubicBezTo>
                <a:cubicBezTo>
                  <a:pt x="833" y="52"/>
                  <a:pt x="829" y="48"/>
                  <a:pt x="825" y="48"/>
                </a:cubicBezTo>
                <a:close/>
                <a:moveTo>
                  <a:pt x="540" y="48"/>
                </a:moveTo>
                <a:cubicBezTo>
                  <a:pt x="542" y="49"/>
                  <a:pt x="543" y="45"/>
                  <a:pt x="541" y="44"/>
                </a:cubicBezTo>
                <a:cubicBezTo>
                  <a:pt x="541" y="44"/>
                  <a:pt x="541" y="44"/>
                  <a:pt x="541" y="44"/>
                </a:cubicBezTo>
                <a:cubicBezTo>
                  <a:pt x="539" y="44"/>
                  <a:pt x="539" y="44"/>
                  <a:pt x="539" y="44"/>
                </a:cubicBezTo>
                <a:cubicBezTo>
                  <a:pt x="538" y="43"/>
                  <a:pt x="538" y="43"/>
                  <a:pt x="538" y="43"/>
                </a:cubicBezTo>
                <a:cubicBezTo>
                  <a:pt x="535" y="43"/>
                  <a:pt x="534" y="46"/>
                  <a:pt x="537" y="47"/>
                </a:cubicBezTo>
                <a:cubicBezTo>
                  <a:pt x="538" y="47"/>
                  <a:pt x="538" y="47"/>
                  <a:pt x="538" y="47"/>
                </a:cubicBezTo>
                <a:cubicBezTo>
                  <a:pt x="540" y="48"/>
                  <a:pt x="540" y="48"/>
                  <a:pt x="540" y="48"/>
                </a:cubicBezTo>
                <a:cubicBezTo>
                  <a:pt x="540" y="48"/>
                  <a:pt x="540" y="48"/>
                  <a:pt x="540" y="48"/>
                </a:cubicBezTo>
                <a:close/>
                <a:moveTo>
                  <a:pt x="526" y="44"/>
                </a:moveTo>
                <a:cubicBezTo>
                  <a:pt x="528" y="45"/>
                  <a:pt x="529" y="41"/>
                  <a:pt x="527" y="41"/>
                </a:cubicBezTo>
                <a:cubicBezTo>
                  <a:pt x="527" y="41"/>
                  <a:pt x="527" y="41"/>
                  <a:pt x="527" y="41"/>
                </a:cubicBezTo>
                <a:cubicBezTo>
                  <a:pt x="525" y="40"/>
                  <a:pt x="525" y="40"/>
                  <a:pt x="525" y="40"/>
                </a:cubicBezTo>
                <a:cubicBezTo>
                  <a:pt x="523" y="40"/>
                  <a:pt x="523" y="40"/>
                  <a:pt x="523" y="40"/>
                </a:cubicBezTo>
                <a:cubicBezTo>
                  <a:pt x="521" y="39"/>
                  <a:pt x="520" y="43"/>
                  <a:pt x="523" y="43"/>
                </a:cubicBezTo>
                <a:cubicBezTo>
                  <a:pt x="524" y="44"/>
                  <a:pt x="524" y="44"/>
                  <a:pt x="524" y="44"/>
                </a:cubicBezTo>
                <a:cubicBezTo>
                  <a:pt x="526" y="44"/>
                  <a:pt x="526" y="44"/>
                  <a:pt x="526" y="44"/>
                </a:cubicBezTo>
                <a:cubicBezTo>
                  <a:pt x="526" y="44"/>
                  <a:pt x="526" y="44"/>
                  <a:pt x="526" y="44"/>
                </a:cubicBezTo>
                <a:close/>
                <a:moveTo>
                  <a:pt x="512" y="41"/>
                </a:moveTo>
                <a:cubicBezTo>
                  <a:pt x="514" y="41"/>
                  <a:pt x="515" y="38"/>
                  <a:pt x="513" y="37"/>
                </a:cubicBezTo>
                <a:cubicBezTo>
                  <a:pt x="512" y="37"/>
                  <a:pt x="512" y="37"/>
                  <a:pt x="512" y="37"/>
                </a:cubicBezTo>
                <a:cubicBezTo>
                  <a:pt x="510" y="37"/>
                  <a:pt x="510" y="37"/>
                  <a:pt x="510" y="37"/>
                </a:cubicBezTo>
                <a:cubicBezTo>
                  <a:pt x="509" y="37"/>
                  <a:pt x="509" y="37"/>
                  <a:pt x="509" y="37"/>
                </a:cubicBezTo>
                <a:cubicBezTo>
                  <a:pt x="507" y="36"/>
                  <a:pt x="506" y="40"/>
                  <a:pt x="508" y="40"/>
                </a:cubicBezTo>
                <a:cubicBezTo>
                  <a:pt x="509" y="40"/>
                  <a:pt x="509" y="40"/>
                  <a:pt x="509" y="40"/>
                </a:cubicBezTo>
                <a:cubicBezTo>
                  <a:pt x="511" y="41"/>
                  <a:pt x="511" y="41"/>
                  <a:pt x="511" y="41"/>
                </a:cubicBezTo>
                <a:cubicBezTo>
                  <a:pt x="512" y="41"/>
                  <a:pt x="512" y="41"/>
                  <a:pt x="512" y="41"/>
                </a:cubicBezTo>
                <a:close/>
                <a:moveTo>
                  <a:pt x="498" y="38"/>
                </a:moveTo>
                <a:cubicBezTo>
                  <a:pt x="500" y="39"/>
                  <a:pt x="501" y="35"/>
                  <a:pt x="498" y="35"/>
                </a:cubicBezTo>
                <a:cubicBezTo>
                  <a:pt x="498" y="35"/>
                  <a:pt x="498" y="35"/>
                  <a:pt x="498" y="35"/>
                </a:cubicBezTo>
                <a:cubicBezTo>
                  <a:pt x="495" y="34"/>
                  <a:pt x="495" y="34"/>
                  <a:pt x="495" y="34"/>
                </a:cubicBezTo>
                <a:cubicBezTo>
                  <a:pt x="495" y="34"/>
                  <a:pt x="495" y="34"/>
                  <a:pt x="495" y="34"/>
                </a:cubicBezTo>
                <a:cubicBezTo>
                  <a:pt x="492" y="34"/>
                  <a:pt x="492" y="38"/>
                  <a:pt x="494" y="38"/>
                </a:cubicBezTo>
                <a:cubicBezTo>
                  <a:pt x="495" y="38"/>
                  <a:pt x="495" y="38"/>
                  <a:pt x="495" y="38"/>
                </a:cubicBezTo>
                <a:cubicBezTo>
                  <a:pt x="497" y="38"/>
                  <a:pt x="497" y="38"/>
                  <a:pt x="497" y="38"/>
                </a:cubicBezTo>
                <a:cubicBezTo>
                  <a:pt x="498" y="38"/>
                  <a:pt x="498" y="38"/>
                  <a:pt x="498" y="38"/>
                </a:cubicBezTo>
                <a:close/>
                <a:moveTo>
                  <a:pt x="483" y="37"/>
                </a:moveTo>
                <a:cubicBezTo>
                  <a:pt x="486" y="37"/>
                  <a:pt x="486" y="33"/>
                  <a:pt x="484" y="33"/>
                </a:cubicBezTo>
                <a:cubicBezTo>
                  <a:pt x="483" y="33"/>
                  <a:pt x="483" y="33"/>
                  <a:pt x="483" y="33"/>
                </a:cubicBezTo>
                <a:cubicBezTo>
                  <a:pt x="481" y="33"/>
                  <a:pt x="481" y="33"/>
                  <a:pt x="481" y="33"/>
                </a:cubicBezTo>
                <a:cubicBezTo>
                  <a:pt x="480" y="33"/>
                  <a:pt x="480" y="33"/>
                  <a:pt x="480" y="33"/>
                </a:cubicBezTo>
                <a:cubicBezTo>
                  <a:pt x="478" y="32"/>
                  <a:pt x="477" y="36"/>
                  <a:pt x="480" y="36"/>
                </a:cubicBezTo>
                <a:cubicBezTo>
                  <a:pt x="480" y="36"/>
                  <a:pt x="480" y="36"/>
                  <a:pt x="480" y="36"/>
                </a:cubicBezTo>
                <a:cubicBezTo>
                  <a:pt x="482" y="36"/>
                  <a:pt x="482" y="36"/>
                  <a:pt x="482" y="36"/>
                </a:cubicBezTo>
                <a:cubicBezTo>
                  <a:pt x="483" y="37"/>
                  <a:pt x="483" y="37"/>
                  <a:pt x="483" y="37"/>
                </a:cubicBezTo>
                <a:close/>
                <a:moveTo>
                  <a:pt x="469" y="35"/>
                </a:moveTo>
                <a:cubicBezTo>
                  <a:pt x="471" y="35"/>
                  <a:pt x="471" y="32"/>
                  <a:pt x="469" y="32"/>
                </a:cubicBezTo>
                <a:cubicBezTo>
                  <a:pt x="468" y="32"/>
                  <a:pt x="468" y="32"/>
                  <a:pt x="468" y="32"/>
                </a:cubicBezTo>
                <a:cubicBezTo>
                  <a:pt x="466" y="31"/>
                  <a:pt x="466" y="31"/>
                  <a:pt x="466" y="31"/>
                </a:cubicBezTo>
                <a:cubicBezTo>
                  <a:pt x="465" y="31"/>
                  <a:pt x="465" y="31"/>
                  <a:pt x="465" y="31"/>
                </a:cubicBezTo>
                <a:cubicBezTo>
                  <a:pt x="463" y="31"/>
                  <a:pt x="463" y="35"/>
                  <a:pt x="465" y="35"/>
                </a:cubicBezTo>
                <a:cubicBezTo>
                  <a:pt x="466" y="35"/>
                  <a:pt x="466" y="35"/>
                  <a:pt x="466" y="35"/>
                </a:cubicBezTo>
                <a:cubicBezTo>
                  <a:pt x="468" y="35"/>
                  <a:pt x="468" y="35"/>
                  <a:pt x="468" y="35"/>
                </a:cubicBezTo>
                <a:cubicBezTo>
                  <a:pt x="469" y="35"/>
                  <a:pt x="469" y="35"/>
                  <a:pt x="469" y="35"/>
                </a:cubicBezTo>
                <a:close/>
                <a:moveTo>
                  <a:pt x="454" y="35"/>
                </a:moveTo>
                <a:cubicBezTo>
                  <a:pt x="457" y="35"/>
                  <a:pt x="457" y="31"/>
                  <a:pt x="454" y="31"/>
                </a:cubicBezTo>
                <a:cubicBezTo>
                  <a:pt x="453" y="31"/>
                  <a:pt x="453" y="31"/>
                  <a:pt x="453" y="31"/>
                </a:cubicBezTo>
                <a:cubicBezTo>
                  <a:pt x="451" y="31"/>
                  <a:pt x="451" y="31"/>
                  <a:pt x="451" y="31"/>
                </a:cubicBezTo>
                <a:cubicBezTo>
                  <a:pt x="451" y="31"/>
                  <a:pt x="451" y="31"/>
                  <a:pt x="451" y="31"/>
                </a:cubicBezTo>
                <a:cubicBezTo>
                  <a:pt x="448" y="31"/>
                  <a:pt x="448" y="35"/>
                  <a:pt x="451" y="35"/>
                </a:cubicBezTo>
                <a:cubicBezTo>
                  <a:pt x="451" y="35"/>
                  <a:pt x="451" y="35"/>
                  <a:pt x="451" y="35"/>
                </a:cubicBezTo>
                <a:cubicBezTo>
                  <a:pt x="453" y="35"/>
                  <a:pt x="453" y="35"/>
                  <a:pt x="453" y="35"/>
                </a:cubicBezTo>
                <a:cubicBezTo>
                  <a:pt x="454" y="35"/>
                  <a:pt x="454" y="35"/>
                  <a:pt x="454" y="35"/>
                </a:cubicBezTo>
                <a:close/>
                <a:moveTo>
                  <a:pt x="440" y="34"/>
                </a:moveTo>
                <a:cubicBezTo>
                  <a:pt x="442" y="34"/>
                  <a:pt x="442" y="31"/>
                  <a:pt x="440" y="31"/>
                </a:cubicBezTo>
                <a:cubicBezTo>
                  <a:pt x="439" y="31"/>
                  <a:pt x="439" y="31"/>
                  <a:pt x="439" y="31"/>
                </a:cubicBezTo>
                <a:cubicBezTo>
                  <a:pt x="436" y="31"/>
                  <a:pt x="436" y="31"/>
                  <a:pt x="436" y="31"/>
                </a:cubicBezTo>
                <a:cubicBezTo>
                  <a:pt x="436" y="31"/>
                  <a:pt x="436" y="31"/>
                  <a:pt x="436" y="31"/>
                </a:cubicBezTo>
                <a:cubicBezTo>
                  <a:pt x="434" y="31"/>
                  <a:pt x="434" y="35"/>
                  <a:pt x="436" y="35"/>
                </a:cubicBezTo>
                <a:cubicBezTo>
                  <a:pt x="437" y="35"/>
                  <a:pt x="437" y="35"/>
                  <a:pt x="437" y="35"/>
                </a:cubicBezTo>
                <a:cubicBezTo>
                  <a:pt x="439" y="34"/>
                  <a:pt x="439" y="34"/>
                  <a:pt x="439" y="34"/>
                </a:cubicBezTo>
                <a:cubicBezTo>
                  <a:pt x="440" y="34"/>
                  <a:pt x="440" y="34"/>
                  <a:pt x="440" y="34"/>
                </a:cubicBezTo>
                <a:close/>
                <a:moveTo>
                  <a:pt x="425" y="35"/>
                </a:moveTo>
                <a:cubicBezTo>
                  <a:pt x="428" y="35"/>
                  <a:pt x="428" y="31"/>
                  <a:pt x="425" y="31"/>
                </a:cubicBezTo>
                <a:cubicBezTo>
                  <a:pt x="424" y="31"/>
                  <a:pt x="424" y="31"/>
                  <a:pt x="424" y="31"/>
                </a:cubicBezTo>
                <a:cubicBezTo>
                  <a:pt x="422" y="31"/>
                  <a:pt x="422" y="31"/>
                  <a:pt x="422" y="31"/>
                </a:cubicBezTo>
                <a:cubicBezTo>
                  <a:pt x="421" y="32"/>
                  <a:pt x="421" y="32"/>
                  <a:pt x="421" y="32"/>
                </a:cubicBezTo>
                <a:cubicBezTo>
                  <a:pt x="419" y="32"/>
                  <a:pt x="419" y="35"/>
                  <a:pt x="422" y="35"/>
                </a:cubicBezTo>
                <a:cubicBezTo>
                  <a:pt x="422" y="35"/>
                  <a:pt x="422" y="35"/>
                  <a:pt x="422" y="35"/>
                </a:cubicBezTo>
                <a:cubicBezTo>
                  <a:pt x="424" y="35"/>
                  <a:pt x="424" y="35"/>
                  <a:pt x="424" y="35"/>
                </a:cubicBezTo>
                <a:cubicBezTo>
                  <a:pt x="425" y="35"/>
                  <a:pt x="425" y="35"/>
                  <a:pt x="425" y="35"/>
                </a:cubicBezTo>
                <a:close/>
                <a:moveTo>
                  <a:pt x="411" y="36"/>
                </a:moveTo>
                <a:cubicBezTo>
                  <a:pt x="413" y="36"/>
                  <a:pt x="413" y="32"/>
                  <a:pt x="410" y="32"/>
                </a:cubicBezTo>
                <a:cubicBezTo>
                  <a:pt x="409" y="32"/>
                  <a:pt x="409" y="32"/>
                  <a:pt x="409" y="32"/>
                </a:cubicBezTo>
                <a:cubicBezTo>
                  <a:pt x="407" y="33"/>
                  <a:pt x="407" y="33"/>
                  <a:pt x="407" y="33"/>
                </a:cubicBezTo>
                <a:cubicBezTo>
                  <a:pt x="407" y="33"/>
                  <a:pt x="407" y="33"/>
                  <a:pt x="407" y="33"/>
                </a:cubicBezTo>
                <a:cubicBezTo>
                  <a:pt x="404" y="33"/>
                  <a:pt x="405" y="37"/>
                  <a:pt x="407" y="36"/>
                </a:cubicBezTo>
                <a:cubicBezTo>
                  <a:pt x="407" y="36"/>
                  <a:pt x="407" y="36"/>
                  <a:pt x="407" y="36"/>
                </a:cubicBezTo>
                <a:cubicBezTo>
                  <a:pt x="409" y="36"/>
                  <a:pt x="409" y="36"/>
                  <a:pt x="409" y="36"/>
                </a:cubicBezTo>
                <a:cubicBezTo>
                  <a:pt x="411" y="36"/>
                  <a:pt x="411" y="36"/>
                  <a:pt x="411" y="36"/>
                </a:cubicBezTo>
                <a:close/>
                <a:moveTo>
                  <a:pt x="396" y="38"/>
                </a:moveTo>
                <a:cubicBezTo>
                  <a:pt x="399" y="37"/>
                  <a:pt x="398" y="34"/>
                  <a:pt x="396" y="34"/>
                </a:cubicBezTo>
                <a:cubicBezTo>
                  <a:pt x="395" y="34"/>
                  <a:pt x="395" y="34"/>
                  <a:pt x="395" y="34"/>
                </a:cubicBezTo>
                <a:cubicBezTo>
                  <a:pt x="392" y="34"/>
                  <a:pt x="392" y="34"/>
                  <a:pt x="392" y="34"/>
                </a:cubicBezTo>
                <a:cubicBezTo>
                  <a:pt x="392" y="34"/>
                  <a:pt x="392" y="34"/>
                  <a:pt x="392" y="34"/>
                </a:cubicBezTo>
                <a:cubicBezTo>
                  <a:pt x="390" y="35"/>
                  <a:pt x="390" y="38"/>
                  <a:pt x="393" y="38"/>
                </a:cubicBezTo>
                <a:cubicBezTo>
                  <a:pt x="393" y="38"/>
                  <a:pt x="393" y="38"/>
                  <a:pt x="393" y="38"/>
                </a:cubicBezTo>
                <a:cubicBezTo>
                  <a:pt x="395" y="38"/>
                  <a:pt x="395" y="38"/>
                  <a:pt x="395" y="38"/>
                </a:cubicBezTo>
                <a:cubicBezTo>
                  <a:pt x="396" y="38"/>
                  <a:pt x="396" y="38"/>
                  <a:pt x="396" y="38"/>
                </a:cubicBezTo>
                <a:close/>
                <a:moveTo>
                  <a:pt x="382" y="40"/>
                </a:moveTo>
                <a:cubicBezTo>
                  <a:pt x="384" y="39"/>
                  <a:pt x="384" y="36"/>
                  <a:pt x="381" y="36"/>
                </a:cubicBezTo>
                <a:cubicBezTo>
                  <a:pt x="380" y="36"/>
                  <a:pt x="380" y="36"/>
                  <a:pt x="380" y="36"/>
                </a:cubicBezTo>
                <a:cubicBezTo>
                  <a:pt x="378" y="37"/>
                  <a:pt x="378" y="37"/>
                  <a:pt x="378" y="37"/>
                </a:cubicBezTo>
                <a:cubicBezTo>
                  <a:pt x="378" y="37"/>
                  <a:pt x="378" y="37"/>
                  <a:pt x="378" y="37"/>
                </a:cubicBezTo>
                <a:cubicBezTo>
                  <a:pt x="375" y="37"/>
                  <a:pt x="376" y="41"/>
                  <a:pt x="378" y="40"/>
                </a:cubicBezTo>
                <a:cubicBezTo>
                  <a:pt x="379" y="40"/>
                  <a:pt x="379" y="40"/>
                  <a:pt x="379" y="40"/>
                </a:cubicBezTo>
                <a:cubicBezTo>
                  <a:pt x="381" y="40"/>
                  <a:pt x="381" y="40"/>
                  <a:pt x="381" y="40"/>
                </a:cubicBezTo>
                <a:cubicBezTo>
                  <a:pt x="382" y="40"/>
                  <a:pt x="382" y="40"/>
                  <a:pt x="382" y="40"/>
                </a:cubicBezTo>
                <a:close/>
                <a:moveTo>
                  <a:pt x="368" y="42"/>
                </a:moveTo>
                <a:cubicBezTo>
                  <a:pt x="370" y="42"/>
                  <a:pt x="369" y="38"/>
                  <a:pt x="367" y="39"/>
                </a:cubicBezTo>
                <a:cubicBezTo>
                  <a:pt x="366" y="39"/>
                  <a:pt x="366" y="39"/>
                  <a:pt x="366" y="39"/>
                </a:cubicBezTo>
                <a:cubicBezTo>
                  <a:pt x="364" y="39"/>
                  <a:pt x="364" y="39"/>
                  <a:pt x="364" y="39"/>
                </a:cubicBezTo>
                <a:cubicBezTo>
                  <a:pt x="363" y="39"/>
                  <a:pt x="363" y="39"/>
                  <a:pt x="363" y="39"/>
                </a:cubicBezTo>
                <a:cubicBezTo>
                  <a:pt x="361" y="40"/>
                  <a:pt x="362" y="43"/>
                  <a:pt x="364" y="43"/>
                </a:cubicBezTo>
                <a:cubicBezTo>
                  <a:pt x="364" y="43"/>
                  <a:pt x="364" y="43"/>
                  <a:pt x="364" y="43"/>
                </a:cubicBezTo>
                <a:cubicBezTo>
                  <a:pt x="366" y="42"/>
                  <a:pt x="366" y="42"/>
                  <a:pt x="366" y="42"/>
                </a:cubicBezTo>
                <a:cubicBezTo>
                  <a:pt x="368" y="42"/>
                  <a:pt x="368" y="42"/>
                  <a:pt x="368" y="42"/>
                </a:cubicBezTo>
                <a:close/>
                <a:moveTo>
                  <a:pt x="353" y="45"/>
                </a:moveTo>
                <a:cubicBezTo>
                  <a:pt x="356" y="44"/>
                  <a:pt x="355" y="41"/>
                  <a:pt x="353" y="42"/>
                </a:cubicBezTo>
                <a:cubicBezTo>
                  <a:pt x="352" y="42"/>
                  <a:pt x="352" y="42"/>
                  <a:pt x="352" y="42"/>
                </a:cubicBezTo>
                <a:cubicBezTo>
                  <a:pt x="350" y="42"/>
                  <a:pt x="350" y="42"/>
                  <a:pt x="350" y="42"/>
                </a:cubicBezTo>
                <a:cubicBezTo>
                  <a:pt x="349" y="43"/>
                  <a:pt x="349" y="43"/>
                  <a:pt x="349" y="43"/>
                </a:cubicBezTo>
                <a:cubicBezTo>
                  <a:pt x="347" y="43"/>
                  <a:pt x="348" y="47"/>
                  <a:pt x="350" y="46"/>
                </a:cubicBezTo>
                <a:cubicBezTo>
                  <a:pt x="350" y="46"/>
                  <a:pt x="350" y="46"/>
                  <a:pt x="350" y="46"/>
                </a:cubicBezTo>
                <a:cubicBezTo>
                  <a:pt x="352" y="45"/>
                  <a:pt x="352" y="45"/>
                  <a:pt x="352" y="45"/>
                </a:cubicBezTo>
                <a:cubicBezTo>
                  <a:pt x="353" y="45"/>
                  <a:pt x="353" y="45"/>
                  <a:pt x="353" y="45"/>
                </a:cubicBezTo>
                <a:close/>
                <a:moveTo>
                  <a:pt x="339" y="49"/>
                </a:moveTo>
                <a:cubicBezTo>
                  <a:pt x="342" y="48"/>
                  <a:pt x="341" y="45"/>
                  <a:pt x="338" y="45"/>
                </a:cubicBezTo>
                <a:cubicBezTo>
                  <a:pt x="338" y="46"/>
                  <a:pt x="338" y="46"/>
                  <a:pt x="338" y="46"/>
                </a:cubicBezTo>
                <a:cubicBezTo>
                  <a:pt x="336" y="46"/>
                  <a:pt x="336" y="46"/>
                  <a:pt x="336" y="46"/>
                </a:cubicBezTo>
                <a:cubicBezTo>
                  <a:pt x="335" y="46"/>
                  <a:pt x="335" y="46"/>
                  <a:pt x="335" y="46"/>
                </a:cubicBezTo>
                <a:cubicBezTo>
                  <a:pt x="333" y="47"/>
                  <a:pt x="334" y="51"/>
                  <a:pt x="336" y="50"/>
                </a:cubicBezTo>
                <a:cubicBezTo>
                  <a:pt x="337" y="50"/>
                  <a:pt x="337" y="50"/>
                  <a:pt x="337" y="50"/>
                </a:cubicBezTo>
                <a:cubicBezTo>
                  <a:pt x="339" y="49"/>
                  <a:pt x="339" y="49"/>
                  <a:pt x="339" y="49"/>
                </a:cubicBezTo>
                <a:cubicBezTo>
                  <a:pt x="339" y="49"/>
                  <a:pt x="339" y="49"/>
                  <a:pt x="339" y="49"/>
                </a:cubicBezTo>
                <a:close/>
                <a:moveTo>
                  <a:pt x="325" y="53"/>
                </a:moveTo>
                <a:cubicBezTo>
                  <a:pt x="328" y="52"/>
                  <a:pt x="327" y="49"/>
                  <a:pt x="324" y="49"/>
                </a:cubicBezTo>
                <a:cubicBezTo>
                  <a:pt x="324" y="50"/>
                  <a:pt x="324" y="50"/>
                  <a:pt x="324" y="50"/>
                </a:cubicBezTo>
                <a:cubicBezTo>
                  <a:pt x="322" y="50"/>
                  <a:pt x="322" y="50"/>
                  <a:pt x="322" y="50"/>
                </a:cubicBezTo>
                <a:cubicBezTo>
                  <a:pt x="321" y="51"/>
                  <a:pt x="321" y="51"/>
                  <a:pt x="321" y="51"/>
                </a:cubicBezTo>
                <a:cubicBezTo>
                  <a:pt x="319" y="51"/>
                  <a:pt x="320" y="55"/>
                  <a:pt x="322" y="54"/>
                </a:cubicBezTo>
                <a:cubicBezTo>
                  <a:pt x="323" y="54"/>
                  <a:pt x="323" y="54"/>
                  <a:pt x="323" y="54"/>
                </a:cubicBezTo>
                <a:cubicBezTo>
                  <a:pt x="325" y="53"/>
                  <a:pt x="325" y="53"/>
                  <a:pt x="325" y="53"/>
                </a:cubicBezTo>
                <a:cubicBezTo>
                  <a:pt x="325" y="53"/>
                  <a:pt x="325" y="53"/>
                  <a:pt x="325" y="53"/>
                </a:cubicBezTo>
                <a:close/>
                <a:moveTo>
                  <a:pt x="312" y="57"/>
                </a:moveTo>
                <a:cubicBezTo>
                  <a:pt x="314" y="57"/>
                  <a:pt x="313" y="53"/>
                  <a:pt x="310" y="54"/>
                </a:cubicBezTo>
                <a:cubicBezTo>
                  <a:pt x="309" y="55"/>
                  <a:pt x="309" y="55"/>
                  <a:pt x="309" y="55"/>
                </a:cubicBezTo>
                <a:cubicBezTo>
                  <a:pt x="307" y="55"/>
                  <a:pt x="307" y="55"/>
                  <a:pt x="307" y="55"/>
                </a:cubicBezTo>
                <a:cubicBezTo>
                  <a:pt x="305" y="56"/>
                  <a:pt x="306" y="59"/>
                  <a:pt x="308" y="59"/>
                </a:cubicBezTo>
                <a:cubicBezTo>
                  <a:pt x="310" y="58"/>
                  <a:pt x="310" y="58"/>
                  <a:pt x="310" y="58"/>
                </a:cubicBezTo>
                <a:cubicBezTo>
                  <a:pt x="312" y="57"/>
                  <a:pt x="312" y="57"/>
                  <a:pt x="312" y="57"/>
                </a:cubicBezTo>
                <a:close/>
                <a:moveTo>
                  <a:pt x="298" y="63"/>
                </a:moveTo>
                <a:cubicBezTo>
                  <a:pt x="300" y="62"/>
                  <a:pt x="299" y="58"/>
                  <a:pt x="297" y="59"/>
                </a:cubicBezTo>
                <a:cubicBezTo>
                  <a:pt x="296" y="60"/>
                  <a:pt x="296" y="60"/>
                  <a:pt x="296" y="60"/>
                </a:cubicBezTo>
                <a:cubicBezTo>
                  <a:pt x="294" y="60"/>
                  <a:pt x="294" y="60"/>
                  <a:pt x="294" y="60"/>
                </a:cubicBezTo>
                <a:cubicBezTo>
                  <a:pt x="293" y="60"/>
                  <a:pt x="293" y="60"/>
                  <a:pt x="293" y="60"/>
                </a:cubicBezTo>
                <a:cubicBezTo>
                  <a:pt x="291" y="61"/>
                  <a:pt x="292" y="65"/>
                  <a:pt x="295" y="64"/>
                </a:cubicBezTo>
                <a:cubicBezTo>
                  <a:pt x="295" y="64"/>
                  <a:pt x="295" y="64"/>
                  <a:pt x="295" y="64"/>
                </a:cubicBezTo>
                <a:cubicBezTo>
                  <a:pt x="297" y="63"/>
                  <a:pt x="297" y="63"/>
                  <a:pt x="297" y="63"/>
                </a:cubicBezTo>
                <a:cubicBezTo>
                  <a:pt x="298" y="63"/>
                  <a:pt x="298" y="63"/>
                  <a:pt x="298" y="63"/>
                </a:cubicBezTo>
                <a:close/>
                <a:moveTo>
                  <a:pt x="285" y="68"/>
                </a:moveTo>
                <a:cubicBezTo>
                  <a:pt x="287" y="67"/>
                  <a:pt x="285" y="64"/>
                  <a:pt x="283" y="65"/>
                </a:cubicBezTo>
                <a:cubicBezTo>
                  <a:pt x="283" y="65"/>
                  <a:pt x="283" y="65"/>
                  <a:pt x="283" y="65"/>
                </a:cubicBezTo>
                <a:cubicBezTo>
                  <a:pt x="281" y="66"/>
                  <a:pt x="281" y="66"/>
                  <a:pt x="281" y="66"/>
                </a:cubicBezTo>
                <a:cubicBezTo>
                  <a:pt x="280" y="66"/>
                  <a:pt x="280" y="66"/>
                  <a:pt x="280" y="66"/>
                </a:cubicBezTo>
                <a:cubicBezTo>
                  <a:pt x="278" y="67"/>
                  <a:pt x="279" y="71"/>
                  <a:pt x="281" y="70"/>
                </a:cubicBezTo>
                <a:cubicBezTo>
                  <a:pt x="282" y="69"/>
                  <a:pt x="282" y="69"/>
                  <a:pt x="282" y="69"/>
                </a:cubicBezTo>
                <a:cubicBezTo>
                  <a:pt x="284" y="68"/>
                  <a:pt x="284" y="68"/>
                  <a:pt x="284" y="68"/>
                </a:cubicBezTo>
                <a:cubicBezTo>
                  <a:pt x="285" y="68"/>
                  <a:pt x="285" y="68"/>
                  <a:pt x="285" y="68"/>
                </a:cubicBezTo>
                <a:close/>
                <a:moveTo>
                  <a:pt x="271" y="74"/>
                </a:moveTo>
                <a:cubicBezTo>
                  <a:pt x="274" y="73"/>
                  <a:pt x="272" y="70"/>
                  <a:pt x="270" y="71"/>
                </a:cubicBezTo>
                <a:cubicBezTo>
                  <a:pt x="269" y="71"/>
                  <a:pt x="269" y="71"/>
                  <a:pt x="269" y="71"/>
                </a:cubicBezTo>
                <a:cubicBezTo>
                  <a:pt x="267" y="72"/>
                  <a:pt x="267" y="72"/>
                  <a:pt x="267" y="72"/>
                </a:cubicBezTo>
                <a:cubicBezTo>
                  <a:pt x="267" y="72"/>
                  <a:pt x="267" y="72"/>
                  <a:pt x="267" y="72"/>
                </a:cubicBezTo>
                <a:cubicBezTo>
                  <a:pt x="264" y="73"/>
                  <a:pt x="266" y="77"/>
                  <a:pt x="268" y="76"/>
                </a:cubicBezTo>
                <a:cubicBezTo>
                  <a:pt x="269" y="76"/>
                  <a:pt x="269" y="76"/>
                  <a:pt x="269" y="76"/>
                </a:cubicBezTo>
                <a:cubicBezTo>
                  <a:pt x="270" y="75"/>
                  <a:pt x="270" y="75"/>
                  <a:pt x="270" y="75"/>
                </a:cubicBezTo>
                <a:cubicBezTo>
                  <a:pt x="271" y="74"/>
                  <a:pt x="271" y="74"/>
                  <a:pt x="271" y="74"/>
                </a:cubicBezTo>
                <a:close/>
                <a:moveTo>
                  <a:pt x="258" y="81"/>
                </a:moveTo>
                <a:cubicBezTo>
                  <a:pt x="261" y="80"/>
                  <a:pt x="259" y="76"/>
                  <a:pt x="257" y="77"/>
                </a:cubicBezTo>
                <a:cubicBezTo>
                  <a:pt x="257" y="77"/>
                  <a:pt x="257" y="77"/>
                  <a:pt x="257" y="77"/>
                </a:cubicBezTo>
                <a:cubicBezTo>
                  <a:pt x="255" y="78"/>
                  <a:pt x="255" y="78"/>
                  <a:pt x="255" y="78"/>
                </a:cubicBezTo>
                <a:cubicBezTo>
                  <a:pt x="254" y="79"/>
                  <a:pt x="254" y="79"/>
                  <a:pt x="254" y="79"/>
                </a:cubicBezTo>
                <a:cubicBezTo>
                  <a:pt x="251" y="80"/>
                  <a:pt x="253" y="83"/>
                  <a:pt x="255" y="82"/>
                </a:cubicBezTo>
                <a:cubicBezTo>
                  <a:pt x="257" y="82"/>
                  <a:pt x="257" y="82"/>
                  <a:pt x="257" y="82"/>
                </a:cubicBezTo>
                <a:cubicBezTo>
                  <a:pt x="258" y="81"/>
                  <a:pt x="258" y="81"/>
                  <a:pt x="258" y="81"/>
                </a:cubicBezTo>
                <a:cubicBezTo>
                  <a:pt x="258" y="81"/>
                  <a:pt x="258" y="81"/>
                  <a:pt x="258" y="81"/>
                </a:cubicBezTo>
                <a:close/>
                <a:moveTo>
                  <a:pt x="246" y="88"/>
                </a:moveTo>
                <a:cubicBezTo>
                  <a:pt x="248" y="87"/>
                  <a:pt x="246" y="83"/>
                  <a:pt x="244" y="85"/>
                </a:cubicBezTo>
                <a:cubicBezTo>
                  <a:pt x="244" y="85"/>
                  <a:pt x="244" y="85"/>
                  <a:pt x="244" y="85"/>
                </a:cubicBezTo>
                <a:cubicBezTo>
                  <a:pt x="242" y="86"/>
                  <a:pt x="242" y="86"/>
                  <a:pt x="242" y="86"/>
                </a:cubicBezTo>
                <a:cubicBezTo>
                  <a:pt x="241" y="86"/>
                  <a:pt x="241" y="86"/>
                  <a:pt x="241" y="86"/>
                </a:cubicBezTo>
                <a:cubicBezTo>
                  <a:pt x="239" y="87"/>
                  <a:pt x="240" y="91"/>
                  <a:pt x="243" y="90"/>
                </a:cubicBezTo>
                <a:cubicBezTo>
                  <a:pt x="244" y="89"/>
                  <a:pt x="244" y="89"/>
                  <a:pt x="244" y="89"/>
                </a:cubicBezTo>
                <a:cubicBezTo>
                  <a:pt x="245" y="88"/>
                  <a:pt x="245" y="88"/>
                  <a:pt x="245" y="88"/>
                </a:cubicBezTo>
                <a:cubicBezTo>
                  <a:pt x="246" y="88"/>
                  <a:pt x="246" y="88"/>
                  <a:pt x="246" y="88"/>
                </a:cubicBezTo>
                <a:close/>
                <a:moveTo>
                  <a:pt x="233" y="95"/>
                </a:moveTo>
                <a:cubicBezTo>
                  <a:pt x="235" y="94"/>
                  <a:pt x="234" y="91"/>
                  <a:pt x="231" y="92"/>
                </a:cubicBezTo>
                <a:cubicBezTo>
                  <a:pt x="231" y="93"/>
                  <a:pt x="231" y="93"/>
                  <a:pt x="231" y="93"/>
                </a:cubicBezTo>
                <a:cubicBezTo>
                  <a:pt x="229" y="94"/>
                  <a:pt x="229" y="94"/>
                  <a:pt x="229" y="94"/>
                </a:cubicBezTo>
                <a:cubicBezTo>
                  <a:pt x="228" y="94"/>
                  <a:pt x="228" y="94"/>
                  <a:pt x="228" y="94"/>
                </a:cubicBezTo>
                <a:cubicBezTo>
                  <a:pt x="226" y="96"/>
                  <a:pt x="229" y="99"/>
                  <a:pt x="230" y="97"/>
                </a:cubicBezTo>
                <a:cubicBezTo>
                  <a:pt x="231" y="97"/>
                  <a:pt x="231" y="97"/>
                  <a:pt x="231" y="97"/>
                </a:cubicBezTo>
                <a:cubicBezTo>
                  <a:pt x="233" y="96"/>
                  <a:pt x="233" y="96"/>
                  <a:pt x="233" y="96"/>
                </a:cubicBezTo>
                <a:cubicBezTo>
                  <a:pt x="233" y="95"/>
                  <a:pt x="233" y="95"/>
                  <a:pt x="233" y="95"/>
                </a:cubicBezTo>
                <a:close/>
                <a:moveTo>
                  <a:pt x="221" y="103"/>
                </a:moveTo>
                <a:cubicBezTo>
                  <a:pt x="223" y="102"/>
                  <a:pt x="221" y="99"/>
                  <a:pt x="219" y="100"/>
                </a:cubicBezTo>
                <a:cubicBezTo>
                  <a:pt x="219" y="101"/>
                  <a:pt x="219" y="101"/>
                  <a:pt x="219" y="101"/>
                </a:cubicBezTo>
                <a:cubicBezTo>
                  <a:pt x="218" y="102"/>
                  <a:pt x="218" y="102"/>
                  <a:pt x="218" y="102"/>
                </a:cubicBezTo>
                <a:cubicBezTo>
                  <a:pt x="216" y="103"/>
                  <a:pt x="216" y="103"/>
                  <a:pt x="216" y="103"/>
                </a:cubicBezTo>
                <a:cubicBezTo>
                  <a:pt x="214" y="104"/>
                  <a:pt x="217" y="107"/>
                  <a:pt x="218" y="106"/>
                </a:cubicBezTo>
                <a:cubicBezTo>
                  <a:pt x="220" y="105"/>
                  <a:pt x="220" y="105"/>
                  <a:pt x="220" y="105"/>
                </a:cubicBezTo>
                <a:cubicBezTo>
                  <a:pt x="221" y="104"/>
                  <a:pt x="221" y="104"/>
                  <a:pt x="221" y="104"/>
                </a:cubicBezTo>
                <a:cubicBezTo>
                  <a:pt x="221" y="103"/>
                  <a:pt x="221" y="103"/>
                  <a:pt x="221" y="103"/>
                </a:cubicBezTo>
                <a:close/>
                <a:moveTo>
                  <a:pt x="210" y="112"/>
                </a:moveTo>
                <a:cubicBezTo>
                  <a:pt x="212" y="111"/>
                  <a:pt x="209" y="108"/>
                  <a:pt x="208" y="109"/>
                </a:cubicBezTo>
                <a:cubicBezTo>
                  <a:pt x="206" y="110"/>
                  <a:pt x="206" y="110"/>
                  <a:pt x="206" y="110"/>
                </a:cubicBezTo>
                <a:cubicBezTo>
                  <a:pt x="205" y="111"/>
                  <a:pt x="205" y="111"/>
                  <a:pt x="205" y="111"/>
                </a:cubicBezTo>
                <a:cubicBezTo>
                  <a:pt x="205" y="112"/>
                  <a:pt x="205" y="112"/>
                  <a:pt x="205" y="112"/>
                </a:cubicBezTo>
                <a:cubicBezTo>
                  <a:pt x="203" y="113"/>
                  <a:pt x="205" y="116"/>
                  <a:pt x="207" y="114"/>
                </a:cubicBezTo>
                <a:cubicBezTo>
                  <a:pt x="207" y="114"/>
                  <a:pt x="207" y="114"/>
                  <a:pt x="207" y="114"/>
                </a:cubicBezTo>
                <a:cubicBezTo>
                  <a:pt x="209" y="113"/>
                  <a:pt x="209" y="113"/>
                  <a:pt x="209" y="113"/>
                </a:cubicBezTo>
                <a:cubicBezTo>
                  <a:pt x="210" y="112"/>
                  <a:pt x="210" y="112"/>
                  <a:pt x="210" y="112"/>
                </a:cubicBezTo>
                <a:close/>
                <a:moveTo>
                  <a:pt x="199" y="121"/>
                </a:moveTo>
                <a:cubicBezTo>
                  <a:pt x="201" y="120"/>
                  <a:pt x="198" y="117"/>
                  <a:pt x="196" y="119"/>
                </a:cubicBezTo>
                <a:cubicBezTo>
                  <a:pt x="196" y="119"/>
                  <a:pt x="196" y="119"/>
                  <a:pt x="196" y="119"/>
                </a:cubicBezTo>
                <a:cubicBezTo>
                  <a:pt x="195" y="120"/>
                  <a:pt x="195" y="120"/>
                  <a:pt x="195" y="120"/>
                </a:cubicBezTo>
                <a:cubicBezTo>
                  <a:pt x="194" y="121"/>
                  <a:pt x="194" y="121"/>
                  <a:pt x="194" y="121"/>
                </a:cubicBezTo>
                <a:cubicBezTo>
                  <a:pt x="192" y="123"/>
                  <a:pt x="194" y="125"/>
                  <a:pt x="196" y="124"/>
                </a:cubicBezTo>
                <a:cubicBezTo>
                  <a:pt x="197" y="123"/>
                  <a:pt x="197" y="123"/>
                  <a:pt x="197" y="123"/>
                </a:cubicBezTo>
                <a:cubicBezTo>
                  <a:pt x="198" y="122"/>
                  <a:pt x="198" y="122"/>
                  <a:pt x="198" y="122"/>
                </a:cubicBezTo>
                <a:cubicBezTo>
                  <a:pt x="199" y="121"/>
                  <a:pt x="199" y="121"/>
                  <a:pt x="199" y="121"/>
                </a:cubicBezTo>
                <a:close/>
                <a:moveTo>
                  <a:pt x="188" y="131"/>
                </a:moveTo>
                <a:cubicBezTo>
                  <a:pt x="190" y="130"/>
                  <a:pt x="187" y="127"/>
                  <a:pt x="186" y="129"/>
                </a:cubicBezTo>
                <a:cubicBezTo>
                  <a:pt x="185" y="129"/>
                  <a:pt x="185" y="129"/>
                  <a:pt x="185" y="129"/>
                </a:cubicBezTo>
                <a:cubicBezTo>
                  <a:pt x="184" y="131"/>
                  <a:pt x="184" y="131"/>
                  <a:pt x="184" y="131"/>
                </a:cubicBezTo>
                <a:cubicBezTo>
                  <a:pt x="183" y="132"/>
                  <a:pt x="183" y="132"/>
                  <a:pt x="183" y="132"/>
                </a:cubicBezTo>
                <a:cubicBezTo>
                  <a:pt x="182" y="133"/>
                  <a:pt x="184" y="136"/>
                  <a:pt x="186" y="134"/>
                </a:cubicBezTo>
                <a:cubicBezTo>
                  <a:pt x="187" y="133"/>
                  <a:pt x="187" y="133"/>
                  <a:pt x="187" y="133"/>
                </a:cubicBezTo>
                <a:cubicBezTo>
                  <a:pt x="188" y="132"/>
                  <a:pt x="188" y="132"/>
                  <a:pt x="188" y="132"/>
                </a:cubicBezTo>
                <a:cubicBezTo>
                  <a:pt x="188" y="131"/>
                  <a:pt x="188" y="131"/>
                  <a:pt x="188" y="131"/>
                </a:cubicBezTo>
                <a:close/>
                <a:moveTo>
                  <a:pt x="178" y="142"/>
                </a:moveTo>
                <a:cubicBezTo>
                  <a:pt x="180" y="140"/>
                  <a:pt x="177" y="138"/>
                  <a:pt x="176" y="140"/>
                </a:cubicBezTo>
                <a:cubicBezTo>
                  <a:pt x="175" y="140"/>
                  <a:pt x="175" y="140"/>
                  <a:pt x="175" y="140"/>
                </a:cubicBezTo>
                <a:cubicBezTo>
                  <a:pt x="174" y="141"/>
                  <a:pt x="174" y="141"/>
                  <a:pt x="174" y="141"/>
                </a:cubicBezTo>
                <a:cubicBezTo>
                  <a:pt x="173" y="142"/>
                  <a:pt x="173" y="142"/>
                  <a:pt x="173" y="142"/>
                </a:cubicBezTo>
                <a:cubicBezTo>
                  <a:pt x="173" y="143"/>
                  <a:pt x="173" y="143"/>
                  <a:pt x="173" y="143"/>
                </a:cubicBezTo>
                <a:cubicBezTo>
                  <a:pt x="172" y="144"/>
                  <a:pt x="175" y="147"/>
                  <a:pt x="176" y="145"/>
                </a:cubicBezTo>
                <a:cubicBezTo>
                  <a:pt x="176" y="145"/>
                  <a:pt x="176" y="145"/>
                  <a:pt x="176" y="145"/>
                </a:cubicBezTo>
                <a:cubicBezTo>
                  <a:pt x="177" y="144"/>
                  <a:pt x="177" y="144"/>
                  <a:pt x="177" y="144"/>
                </a:cubicBezTo>
                <a:cubicBezTo>
                  <a:pt x="178" y="142"/>
                  <a:pt x="178" y="142"/>
                  <a:pt x="178" y="142"/>
                </a:cubicBezTo>
                <a:cubicBezTo>
                  <a:pt x="178" y="142"/>
                  <a:pt x="178" y="142"/>
                  <a:pt x="178" y="142"/>
                </a:cubicBezTo>
                <a:close/>
                <a:moveTo>
                  <a:pt x="169" y="153"/>
                </a:moveTo>
                <a:cubicBezTo>
                  <a:pt x="171" y="152"/>
                  <a:pt x="168" y="149"/>
                  <a:pt x="167" y="151"/>
                </a:cubicBezTo>
                <a:cubicBezTo>
                  <a:pt x="166" y="152"/>
                  <a:pt x="166" y="152"/>
                  <a:pt x="166" y="152"/>
                </a:cubicBezTo>
                <a:cubicBezTo>
                  <a:pt x="165" y="153"/>
                  <a:pt x="165" y="153"/>
                  <a:pt x="165" y="153"/>
                </a:cubicBezTo>
                <a:cubicBezTo>
                  <a:pt x="164" y="154"/>
                  <a:pt x="164" y="154"/>
                  <a:pt x="164" y="154"/>
                </a:cubicBezTo>
                <a:cubicBezTo>
                  <a:pt x="163" y="156"/>
                  <a:pt x="166" y="158"/>
                  <a:pt x="167" y="156"/>
                </a:cubicBezTo>
                <a:cubicBezTo>
                  <a:pt x="168" y="155"/>
                  <a:pt x="168" y="155"/>
                  <a:pt x="168" y="155"/>
                </a:cubicBezTo>
                <a:cubicBezTo>
                  <a:pt x="169" y="154"/>
                  <a:pt x="169" y="154"/>
                  <a:pt x="169" y="154"/>
                </a:cubicBezTo>
                <a:cubicBezTo>
                  <a:pt x="169" y="153"/>
                  <a:pt x="169" y="153"/>
                  <a:pt x="169" y="153"/>
                </a:cubicBezTo>
                <a:close/>
                <a:moveTo>
                  <a:pt x="162" y="165"/>
                </a:moveTo>
                <a:cubicBezTo>
                  <a:pt x="163" y="163"/>
                  <a:pt x="159" y="162"/>
                  <a:pt x="158" y="164"/>
                </a:cubicBezTo>
                <a:cubicBezTo>
                  <a:pt x="158" y="165"/>
                  <a:pt x="158" y="165"/>
                  <a:pt x="158" y="165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57" y="167"/>
                  <a:pt x="157" y="167"/>
                  <a:pt x="157" y="167"/>
                </a:cubicBezTo>
                <a:cubicBezTo>
                  <a:pt x="155" y="169"/>
                  <a:pt x="159" y="171"/>
                  <a:pt x="160" y="169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161" y="166"/>
                  <a:pt x="161" y="166"/>
                  <a:pt x="161" y="166"/>
                </a:cubicBezTo>
                <a:cubicBezTo>
                  <a:pt x="162" y="165"/>
                  <a:pt x="162" y="165"/>
                  <a:pt x="162" y="165"/>
                </a:cubicBezTo>
                <a:close/>
                <a:moveTo>
                  <a:pt x="155" y="178"/>
                </a:moveTo>
                <a:cubicBezTo>
                  <a:pt x="156" y="176"/>
                  <a:pt x="153" y="174"/>
                  <a:pt x="152" y="177"/>
                </a:cubicBezTo>
                <a:cubicBezTo>
                  <a:pt x="151" y="177"/>
                  <a:pt x="151" y="177"/>
                  <a:pt x="151" y="177"/>
                </a:cubicBezTo>
                <a:cubicBezTo>
                  <a:pt x="151" y="179"/>
                  <a:pt x="151" y="179"/>
                  <a:pt x="151" y="179"/>
                </a:cubicBezTo>
                <a:cubicBezTo>
                  <a:pt x="150" y="180"/>
                  <a:pt x="150" y="180"/>
                  <a:pt x="150" y="180"/>
                </a:cubicBezTo>
                <a:cubicBezTo>
                  <a:pt x="150" y="180"/>
                  <a:pt x="150" y="180"/>
                  <a:pt x="150" y="180"/>
                </a:cubicBezTo>
                <a:cubicBezTo>
                  <a:pt x="149" y="182"/>
                  <a:pt x="153" y="184"/>
                  <a:pt x="153" y="181"/>
                </a:cubicBezTo>
                <a:cubicBezTo>
                  <a:pt x="153" y="181"/>
                  <a:pt x="153" y="181"/>
                  <a:pt x="153" y="181"/>
                </a:cubicBezTo>
                <a:cubicBezTo>
                  <a:pt x="154" y="180"/>
                  <a:pt x="154" y="180"/>
                  <a:pt x="154" y="180"/>
                </a:cubicBezTo>
                <a:cubicBezTo>
                  <a:pt x="155" y="179"/>
                  <a:pt x="155" y="179"/>
                  <a:pt x="155" y="179"/>
                </a:cubicBezTo>
                <a:cubicBezTo>
                  <a:pt x="155" y="178"/>
                  <a:pt x="155" y="178"/>
                  <a:pt x="155" y="178"/>
                </a:cubicBezTo>
                <a:close/>
                <a:moveTo>
                  <a:pt x="150" y="192"/>
                </a:moveTo>
                <a:cubicBezTo>
                  <a:pt x="150" y="189"/>
                  <a:pt x="147" y="188"/>
                  <a:pt x="146" y="191"/>
                </a:cubicBezTo>
                <a:cubicBezTo>
                  <a:pt x="146" y="192"/>
                  <a:pt x="146" y="192"/>
                  <a:pt x="146" y="192"/>
                </a:cubicBezTo>
                <a:cubicBezTo>
                  <a:pt x="146" y="193"/>
                  <a:pt x="146" y="193"/>
                  <a:pt x="146" y="193"/>
                </a:cubicBezTo>
                <a:cubicBezTo>
                  <a:pt x="145" y="194"/>
                  <a:pt x="145" y="194"/>
                  <a:pt x="145" y="194"/>
                </a:cubicBezTo>
                <a:cubicBezTo>
                  <a:pt x="145" y="196"/>
                  <a:pt x="148" y="197"/>
                  <a:pt x="149" y="195"/>
                </a:cubicBezTo>
                <a:cubicBezTo>
                  <a:pt x="149" y="194"/>
                  <a:pt x="149" y="194"/>
                  <a:pt x="149" y="194"/>
                </a:cubicBezTo>
                <a:cubicBezTo>
                  <a:pt x="149" y="193"/>
                  <a:pt x="149" y="193"/>
                  <a:pt x="149" y="193"/>
                </a:cubicBezTo>
                <a:cubicBezTo>
                  <a:pt x="150" y="192"/>
                  <a:pt x="150" y="192"/>
                  <a:pt x="150" y="192"/>
                </a:cubicBezTo>
                <a:close/>
                <a:moveTo>
                  <a:pt x="64" y="331"/>
                </a:moveTo>
                <a:cubicBezTo>
                  <a:pt x="66" y="331"/>
                  <a:pt x="68" y="330"/>
                  <a:pt x="70" y="330"/>
                </a:cubicBezTo>
                <a:cubicBezTo>
                  <a:pt x="71" y="331"/>
                  <a:pt x="73" y="332"/>
                  <a:pt x="74" y="332"/>
                </a:cubicBezTo>
                <a:cubicBezTo>
                  <a:pt x="79" y="332"/>
                  <a:pt x="82" y="329"/>
                  <a:pt x="84" y="327"/>
                </a:cubicBezTo>
                <a:cubicBezTo>
                  <a:pt x="86" y="326"/>
                  <a:pt x="87" y="327"/>
                  <a:pt x="89" y="327"/>
                </a:cubicBezTo>
                <a:cubicBezTo>
                  <a:pt x="87" y="326"/>
                  <a:pt x="84" y="325"/>
                  <a:pt x="82" y="325"/>
                </a:cubicBezTo>
                <a:cubicBezTo>
                  <a:pt x="79" y="324"/>
                  <a:pt x="77" y="330"/>
                  <a:pt x="75" y="328"/>
                </a:cubicBezTo>
                <a:cubicBezTo>
                  <a:pt x="75" y="328"/>
                  <a:pt x="75" y="327"/>
                  <a:pt x="74" y="327"/>
                </a:cubicBezTo>
                <a:cubicBezTo>
                  <a:pt x="75" y="326"/>
                  <a:pt x="76" y="325"/>
                  <a:pt x="77" y="324"/>
                </a:cubicBezTo>
                <a:cubicBezTo>
                  <a:pt x="78" y="324"/>
                  <a:pt x="80" y="323"/>
                  <a:pt x="82" y="321"/>
                </a:cubicBezTo>
                <a:cubicBezTo>
                  <a:pt x="86" y="317"/>
                  <a:pt x="94" y="320"/>
                  <a:pt x="94" y="320"/>
                </a:cubicBezTo>
                <a:cubicBezTo>
                  <a:pt x="94" y="320"/>
                  <a:pt x="84" y="312"/>
                  <a:pt x="79" y="316"/>
                </a:cubicBezTo>
                <a:cubicBezTo>
                  <a:pt x="78" y="317"/>
                  <a:pt x="77" y="318"/>
                  <a:pt x="76" y="319"/>
                </a:cubicBezTo>
                <a:cubicBezTo>
                  <a:pt x="75" y="317"/>
                  <a:pt x="74" y="315"/>
                  <a:pt x="73" y="314"/>
                </a:cubicBezTo>
                <a:cubicBezTo>
                  <a:pt x="74" y="312"/>
                  <a:pt x="77" y="314"/>
                  <a:pt x="81" y="314"/>
                </a:cubicBezTo>
                <a:cubicBezTo>
                  <a:pt x="86" y="313"/>
                  <a:pt x="88" y="310"/>
                  <a:pt x="88" y="310"/>
                </a:cubicBezTo>
                <a:cubicBezTo>
                  <a:pt x="85" y="312"/>
                  <a:pt x="83" y="311"/>
                  <a:pt x="81" y="311"/>
                </a:cubicBezTo>
                <a:cubicBezTo>
                  <a:pt x="80" y="311"/>
                  <a:pt x="76" y="308"/>
                  <a:pt x="72" y="309"/>
                </a:cubicBezTo>
                <a:cubicBezTo>
                  <a:pt x="70" y="309"/>
                  <a:pt x="70" y="310"/>
                  <a:pt x="69" y="310"/>
                </a:cubicBezTo>
                <a:cubicBezTo>
                  <a:pt x="67" y="309"/>
                  <a:pt x="66" y="309"/>
                  <a:pt x="64" y="308"/>
                </a:cubicBezTo>
                <a:cubicBezTo>
                  <a:pt x="70" y="315"/>
                  <a:pt x="69" y="323"/>
                  <a:pt x="64" y="331"/>
                </a:cubicBezTo>
                <a:close/>
                <a:moveTo>
                  <a:pt x="13" y="305"/>
                </a:moveTo>
                <a:cubicBezTo>
                  <a:pt x="12" y="305"/>
                  <a:pt x="6" y="309"/>
                  <a:pt x="4" y="316"/>
                </a:cubicBezTo>
                <a:cubicBezTo>
                  <a:pt x="2" y="322"/>
                  <a:pt x="0" y="330"/>
                  <a:pt x="5" y="335"/>
                </a:cubicBezTo>
                <a:cubicBezTo>
                  <a:pt x="9" y="338"/>
                  <a:pt x="15" y="343"/>
                  <a:pt x="27" y="342"/>
                </a:cubicBezTo>
                <a:cubicBezTo>
                  <a:pt x="25" y="341"/>
                  <a:pt x="17" y="331"/>
                  <a:pt x="16" y="326"/>
                </a:cubicBezTo>
                <a:cubicBezTo>
                  <a:pt x="13" y="317"/>
                  <a:pt x="15" y="309"/>
                  <a:pt x="21" y="303"/>
                </a:cubicBezTo>
                <a:cubicBezTo>
                  <a:pt x="22" y="303"/>
                  <a:pt x="21" y="303"/>
                  <a:pt x="21" y="303"/>
                </a:cubicBezTo>
                <a:cubicBezTo>
                  <a:pt x="18" y="304"/>
                  <a:pt x="13" y="309"/>
                  <a:pt x="12" y="308"/>
                </a:cubicBezTo>
                <a:cubicBezTo>
                  <a:pt x="12" y="307"/>
                  <a:pt x="13" y="306"/>
                  <a:pt x="14" y="305"/>
                </a:cubicBezTo>
                <a:cubicBezTo>
                  <a:pt x="16" y="304"/>
                  <a:pt x="18" y="303"/>
                  <a:pt x="20" y="301"/>
                </a:cubicBezTo>
                <a:cubicBezTo>
                  <a:pt x="24" y="299"/>
                  <a:pt x="32" y="296"/>
                  <a:pt x="38" y="297"/>
                </a:cubicBezTo>
                <a:cubicBezTo>
                  <a:pt x="46" y="298"/>
                  <a:pt x="49" y="300"/>
                  <a:pt x="53" y="304"/>
                </a:cubicBezTo>
                <a:cubicBezTo>
                  <a:pt x="56" y="306"/>
                  <a:pt x="58" y="310"/>
                  <a:pt x="59" y="313"/>
                </a:cubicBezTo>
                <a:cubicBezTo>
                  <a:pt x="65" y="321"/>
                  <a:pt x="57" y="330"/>
                  <a:pt x="52" y="334"/>
                </a:cubicBezTo>
                <a:cubicBezTo>
                  <a:pt x="44" y="342"/>
                  <a:pt x="35" y="344"/>
                  <a:pt x="25" y="344"/>
                </a:cubicBezTo>
                <a:cubicBezTo>
                  <a:pt x="25" y="344"/>
                  <a:pt x="25" y="344"/>
                  <a:pt x="25" y="344"/>
                </a:cubicBezTo>
                <a:cubicBezTo>
                  <a:pt x="25" y="344"/>
                  <a:pt x="25" y="344"/>
                  <a:pt x="25" y="344"/>
                </a:cubicBezTo>
                <a:cubicBezTo>
                  <a:pt x="41" y="348"/>
                  <a:pt x="50" y="344"/>
                  <a:pt x="64" y="326"/>
                </a:cubicBezTo>
                <a:cubicBezTo>
                  <a:pt x="69" y="319"/>
                  <a:pt x="66" y="312"/>
                  <a:pt x="62" y="311"/>
                </a:cubicBezTo>
                <a:cubicBezTo>
                  <a:pt x="63" y="305"/>
                  <a:pt x="61" y="299"/>
                  <a:pt x="58" y="295"/>
                </a:cubicBezTo>
                <a:cubicBezTo>
                  <a:pt x="56" y="293"/>
                  <a:pt x="48" y="286"/>
                  <a:pt x="42" y="290"/>
                </a:cubicBezTo>
                <a:cubicBezTo>
                  <a:pt x="39" y="283"/>
                  <a:pt x="28" y="288"/>
                  <a:pt x="23" y="292"/>
                </a:cubicBezTo>
                <a:cubicBezTo>
                  <a:pt x="18" y="296"/>
                  <a:pt x="13" y="304"/>
                  <a:pt x="13" y="305"/>
                </a:cubicBezTo>
                <a:close/>
                <a:moveTo>
                  <a:pt x="51" y="342"/>
                </a:moveTo>
                <a:cubicBezTo>
                  <a:pt x="46" y="347"/>
                  <a:pt x="34" y="351"/>
                  <a:pt x="21" y="344"/>
                </a:cubicBezTo>
                <a:cubicBezTo>
                  <a:pt x="17" y="345"/>
                  <a:pt x="12" y="342"/>
                  <a:pt x="8" y="340"/>
                </a:cubicBezTo>
                <a:cubicBezTo>
                  <a:pt x="13" y="345"/>
                  <a:pt x="17" y="348"/>
                  <a:pt x="19" y="346"/>
                </a:cubicBezTo>
                <a:cubicBezTo>
                  <a:pt x="22" y="348"/>
                  <a:pt x="23" y="355"/>
                  <a:pt x="31" y="357"/>
                </a:cubicBezTo>
                <a:cubicBezTo>
                  <a:pt x="39" y="360"/>
                  <a:pt x="46" y="360"/>
                  <a:pt x="53" y="353"/>
                </a:cubicBezTo>
                <a:cubicBezTo>
                  <a:pt x="61" y="346"/>
                  <a:pt x="64" y="339"/>
                  <a:pt x="62" y="332"/>
                </a:cubicBezTo>
                <a:cubicBezTo>
                  <a:pt x="58" y="336"/>
                  <a:pt x="56" y="339"/>
                  <a:pt x="51" y="342"/>
                </a:cubicBezTo>
                <a:close/>
                <a:moveTo>
                  <a:pt x="47" y="335"/>
                </a:moveTo>
                <a:cubicBezTo>
                  <a:pt x="50" y="331"/>
                  <a:pt x="50" y="322"/>
                  <a:pt x="50" y="319"/>
                </a:cubicBezTo>
                <a:cubicBezTo>
                  <a:pt x="49" y="318"/>
                  <a:pt x="48" y="316"/>
                  <a:pt x="47" y="315"/>
                </a:cubicBezTo>
                <a:cubicBezTo>
                  <a:pt x="43" y="310"/>
                  <a:pt x="39" y="309"/>
                  <a:pt x="34" y="307"/>
                </a:cubicBezTo>
                <a:cubicBezTo>
                  <a:pt x="30" y="306"/>
                  <a:pt x="26" y="305"/>
                  <a:pt x="22" y="305"/>
                </a:cubicBezTo>
                <a:cubicBezTo>
                  <a:pt x="20" y="306"/>
                  <a:pt x="17" y="311"/>
                  <a:pt x="17" y="313"/>
                </a:cubicBezTo>
                <a:cubicBezTo>
                  <a:pt x="19" y="323"/>
                  <a:pt x="28" y="328"/>
                  <a:pt x="30" y="328"/>
                </a:cubicBezTo>
                <a:cubicBezTo>
                  <a:pt x="31" y="328"/>
                  <a:pt x="32" y="329"/>
                  <a:pt x="33" y="329"/>
                </a:cubicBezTo>
                <a:cubicBezTo>
                  <a:pt x="35" y="328"/>
                  <a:pt x="35" y="325"/>
                  <a:pt x="35" y="324"/>
                </a:cubicBezTo>
                <a:cubicBezTo>
                  <a:pt x="30" y="325"/>
                  <a:pt x="25" y="322"/>
                  <a:pt x="22" y="318"/>
                </a:cubicBezTo>
                <a:cubicBezTo>
                  <a:pt x="21" y="317"/>
                  <a:pt x="22" y="317"/>
                  <a:pt x="22" y="316"/>
                </a:cubicBezTo>
                <a:cubicBezTo>
                  <a:pt x="22" y="316"/>
                  <a:pt x="30" y="311"/>
                  <a:pt x="33" y="311"/>
                </a:cubicBezTo>
                <a:cubicBezTo>
                  <a:pt x="39" y="311"/>
                  <a:pt x="40" y="328"/>
                  <a:pt x="33" y="331"/>
                </a:cubicBezTo>
                <a:cubicBezTo>
                  <a:pt x="28" y="333"/>
                  <a:pt x="19" y="323"/>
                  <a:pt x="17" y="317"/>
                </a:cubicBezTo>
                <a:cubicBezTo>
                  <a:pt x="15" y="323"/>
                  <a:pt x="22" y="335"/>
                  <a:pt x="29" y="340"/>
                </a:cubicBezTo>
                <a:cubicBezTo>
                  <a:pt x="33" y="342"/>
                  <a:pt x="45" y="338"/>
                  <a:pt x="47" y="335"/>
                </a:cubicBezTo>
                <a:close/>
                <a:moveTo>
                  <a:pt x="49" y="314"/>
                </a:moveTo>
                <a:cubicBezTo>
                  <a:pt x="48" y="309"/>
                  <a:pt x="42" y="301"/>
                  <a:pt x="37" y="299"/>
                </a:cubicBezTo>
                <a:cubicBezTo>
                  <a:pt x="33" y="299"/>
                  <a:pt x="29" y="301"/>
                  <a:pt x="26" y="301"/>
                </a:cubicBezTo>
                <a:cubicBezTo>
                  <a:pt x="26" y="302"/>
                  <a:pt x="24" y="303"/>
                  <a:pt x="24" y="303"/>
                </a:cubicBezTo>
                <a:cubicBezTo>
                  <a:pt x="25" y="303"/>
                  <a:pt x="26" y="304"/>
                  <a:pt x="27" y="304"/>
                </a:cubicBezTo>
                <a:cubicBezTo>
                  <a:pt x="29" y="304"/>
                  <a:pt x="34" y="305"/>
                  <a:pt x="36" y="306"/>
                </a:cubicBezTo>
                <a:cubicBezTo>
                  <a:pt x="42" y="307"/>
                  <a:pt x="46" y="310"/>
                  <a:pt x="49" y="314"/>
                </a:cubicBezTo>
                <a:close/>
                <a:moveTo>
                  <a:pt x="35" y="322"/>
                </a:moveTo>
                <a:cubicBezTo>
                  <a:pt x="35" y="322"/>
                  <a:pt x="35" y="322"/>
                  <a:pt x="35" y="322"/>
                </a:cubicBezTo>
                <a:cubicBezTo>
                  <a:pt x="36" y="315"/>
                  <a:pt x="35" y="313"/>
                  <a:pt x="32" y="313"/>
                </a:cubicBezTo>
                <a:cubicBezTo>
                  <a:pt x="30" y="313"/>
                  <a:pt x="24" y="317"/>
                  <a:pt x="24" y="317"/>
                </a:cubicBezTo>
                <a:cubicBezTo>
                  <a:pt x="26" y="320"/>
                  <a:pt x="32" y="322"/>
                  <a:pt x="35" y="322"/>
                </a:cubicBezTo>
                <a:close/>
                <a:moveTo>
                  <a:pt x="57" y="313"/>
                </a:moveTo>
                <a:cubicBezTo>
                  <a:pt x="53" y="305"/>
                  <a:pt x="46" y="299"/>
                  <a:pt x="41" y="299"/>
                </a:cubicBezTo>
                <a:cubicBezTo>
                  <a:pt x="42" y="299"/>
                  <a:pt x="44" y="302"/>
                  <a:pt x="45" y="303"/>
                </a:cubicBezTo>
                <a:cubicBezTo>
                  <a:pt x="49" y="307"/>
                  <a:pt x="51" y="313"/>
                  <a:pt x="52" y="316"/>
                </a:cubicBezTo>
                <a:cubicBezTo>
                  <a:pt x="52" y="320"/>
                  <a:pt x="53" y="328"/>
                  <a:pt x="51" y="332"/>
                </a:cubicBezTo>
                <a:cubicBezTo>
                  <a:pt x="57" y="328"/>
                  <a:pt x="61" y="321"/>
                  <a:pt x="57" y="313"/>
                </a:cubicBezTo>
                <a:close/>
                <a:moveTo>
                  <a:pt x="70" y="376"/>
                </a:moveTo>
                <a:cubicBezTo>
                  <a:pt x="60" y="375"/>
                  <a:pt x="50" y="384"/>
                  <a:pt x="47" y="398"/>
                </a:cubicBezTo>
                <a:cubicBezTo>
                  <a:pt x="44" y="411"/>
                  <a:pt x="48" y="421"/>
                  <a:pt x="58" y="429"/>
                </a:cubicBezTo>
                <a:cubicBezTo>
                  <a:pt x="60" y="430"/>
                  <a:pt x="60" y="434"/>
                  <a:pt x="60" y="434"/>
                </a:cubicBezTo>
                <a:cubicBezTo>
                  <a:pt x="61" y="431"/>
                  <a:pt x="63" y="429"/>
                  <a:pt x="66" y="428"/>
                </a:cubicBezTo>
                <a:cubicBezTo>
                  <a:pt x="76" y="427"/>
                  <a:pt x="83" y="417"/>
                  <a:pt x="85" y="407"/>
                </a:cubicBezTo>
                <a:cubicBezTo>
                  <a:pt x="88" y="394"/>
                  <a:pt x="84" y="381"/>
                  <a:pt x="75" y="377"/>
                </a:cubicBezTo>
                <a:cubicBezTo>
                  <a:pt x="75" y="378"/>
                  <a:pt x="74" y="380"/>
                  <a:pt x="73" y="382"/>
                </a:cubicBezTo>
                <a:cubicBezTo>
                  <a:pt x="71" y="390"/>
                  <a:pt x="76" y="402"/>
                  <a:pt x="82" y="408"/>
                </a:cubicBezTo>
                <a:cubicBezTo>
                  <a:pt x="73" y="400"/>
                  <a:pt x="71" y="392"/>
                  <a:pt x="70" y="388"/>
                </a:cubicBezTo>
                <a:cubicBezTo>
                  <a:pt x="67" y="397"/>
                  <a:pt x="65" y="405"/>
                  <a:pt x="73" y="415"/>
                </a:cubicBezTo>
                <a:cubicBezTo>
                  <a:pt x="67" y="409"/>
                  <a:pt x="66" y="404"/>
                  <a:pt x="66" y="401"/>
                </a:cubicBezTo>
                <a:cubicBezTo>
                  <a:pt x="65" y="403"/>
                  <a:pt x="65" y="406"/>
                  <a:pt x="64" y="408"/>
                </a:cubicBezTo>
                <a:cubicBezTo>
                  <a:pt x="64" y="409"/>
                  <a:pt x="64" y="410"/>
                  <a:pt x="63" y="411"/>
                </a:cubicBezTo>
                <a:cubicBezTo>
                  <a:pt x="64" y="415"/>
                  <a:pt x="66" y="419"/>
                  <a:pt x="68" y="422"/>
                </a:cubicBezTo>
                <a:cubicBezTo>
                  <a:pt x="65" y="419"/>
                  <a:pt x="64" y="416"/>
                  <a:pt x="63" y="414"/>
                </a:cubicBezTo>
                <a:cubicBezTo>
                  <a:pt x="61" y="424"/>
                  <a:pt x="60" y="430"/>
                  <a:pt x="60" y="430"/>
                </a:cubicBezTo>
                <a:cubicBezTo>
                  <a:pt x="60" y="430"/>
                  <a:pt x="61" y="416"/>
                  <a:pt x="62" y="407"/>
                </a:cubicBezTo>
                <a:cubicBezTo>
                  <a:pt x="60" y="409"/>
                  <a:pt x="57" y="413"/>
                  <a:pt x="52" y="414"/>
                </a:cubicBezTo>
                <a:cubicBezTo>
                  <a:pt x="63" y="409"/>
                  <a:pt x="64" y="396"/>
                  <a:pt x="67" y="385"/>
                </a:cubicBezTo>
                <a:cubicBezTo>
                  <a:pt x="65" y="388"/>
                  <a:pt x="60" y="392"/>
                  <a:pt x="50" y="392"/>
                </a:cubicBezTo>
                <a:cubicBezTo>
                  <a:pt x="58" y="391"/>
                  <a:pt x="67" y="386"/>
                  <a:pt x="69" y="378"/>
                </a:cubicBezTo>
                <a:cubicBezTo>
                  <a:pt x="70" y="376"/>
                  <a:pt x="70" y="376"/>
                  <a:pt x="70" y="376"/>
                </a:cubicBezTo>
                <a:close/>
                <a:moveTo>
                  <a:pt x="77" y="371"/>
                </a:moveTo>
                <a:cubicBezTo>
                  <a:pt x="78" y="378"/>
                  <a:pt x="85" y="383"/>
                  <a:pt x="94" y="384"/>
                </a:cubicBezTo>
                <a:cubicBezTo>
                  <a:pt x="104" y="384"/>
                  <a:pt x="110" y="380"/>
                  <a:pt x="113" y="373"/>
                </a:cubicBezTo>
                <a:cubicBezTo>
                  <a:pt x="114" y="371"/>
                  <a:pt x="117" y="371"/>
                  <a:pt x="117" y="371"/>
                </a:cubicBezTo>
                <a:cubicBezTo>
                  <a:pt x="115" y="371"/>
                  <a:pt x="113" y="369"/>
                  <a:pt x="112" y="368"/>
                </a:cubicBezTo>
                <a:cubicBezTo>
                  <a:pt x="110" y="361"/>
                  <a:pt x="103" y="358"/>
                  <a:pt x="95" y="357"/>
                </a:cubicBezTo>
                <a:cubicBezTo>
                  <a:pt x="86" y="357"/>
                  <a:pt x="79" y="362"/>
                  <a:pt x="77" y="368"/>
                </a:cubicBezTo>
                <a:cubicBezTo>
                  <a:pt x="78" y="368"/>
                  <a:pt x="79" y="368"/>
                  <a:pt x="81" y="369"/>
                </a:cubicBezTo>
                <a:cubicBezTo>
                  <a:pt x="86" y="369"/>
                  <a:pt x="94" y="364"/>
                  <a:pt x="97" y="359"/>
                </a:cubicBezTo>
                <a:cubicBezTo>
                  <a:pt x="92" y="367"/>
                  <a:pt x="88" y="369"/>
                  <a:pt x="85" y="370"/>
                </a:cubicBezTo>
                <a:cubicBezTo>
                  <a:pt x="91" y="371"/>
                  <a:pt x="97" y="371"/>
                  <a:pt x="102" y="365"/>
                </a:cubicBezTo>
                <a:cubicBezTo>
                  <a:pt x="99" y="369"/>
                  <a:pt x="96" y="370"/>
                  <a:pt x="94" y="371"/>
                </a:cubicBezTo>
                <a:cubicBezTo>
                  <a:pt x="96" y="371"/>
                  <a:pt x="97" y="371"/>
                  <a:pt x="99" y="371"/>
                </a:cubicBezTo>
                <a:cubicBezTo>
                  <a:pt x="100" y="371"/>
                  <a:pt x="100" y="371"/>
                  <a:pt x="101" y="371"/>
                </a:cubicBezTo>
                <a:cubicBezTo>
                  <a:pt x="104" y="371"/>
                  <a:pt x="106" y="369"/>
                  <a:pt x="108" y="367"/>
                </a:cubicBezTo>
                <a:cubicBezTo>
                  <a:pt x="106" y="369"/>
                  <a:pt x="105" y="371"/>
                  <a:pt x="103" y="371"/>
                </a:cubicBezTo>
                <a:cubicBezTo>
                  <a:pt x="110" y="371"/>
                  <a:pt x="114" y="371"/>
                  <a:pt x="114" y="371"/>
                </a:cubicBezTo>
                <a:cubicBezTo>
                  <a:pt x="114" y="371"/>
                  <a:pt x="104" y="373"/>
                  <a:pt x="98" y="373"/>
                </a:cubicBezTo>
                <a:cubicBezTo>
                  <a:pt x="100" y="374"/>
                  <a:pt x="103" y="375"/>
                  <a:pt x="104" y="379"/>
                </a:cubicBezTo>
                <a:cubicBezTo>
                  <a:pt x="100" y="372"/>
                  <a:pt x="91" y="373"/>
                  <a:pt x="84" y="372"/>
                </a:cubicBezTo>
                <a:cubicBezTo>
                  <a:pt x="86" y="373"/>
                  <a:pt x="89" y="376"/>
                  <a:pt x="90" y="382"/>
                </a:cubicBezTo>
                <a:cubicBezTo>
                  <a:pt x="89" y="377"/>
                  <a:pt x="84" y="372"/>
                  <a:pt x="79" y="372"/>
                </a:cubicBezTo>
                <a:cubicBezTo>
                  <a:pt x="77" y="371"/>
                  <a:pt x="77" y="371"/>
                  <a:pt x="77" y="371"/>
                </a:cubicBezTo>
                <a:close/>
                <a:moveTo>
                  <a:pt x="71" y="370"/>
                </a:moveTo>
                <a:cubicBezTo>
                  <a:pt x="69" y="374"/>
                  <a:pt x="65" y="376"/>
                  <a:pt x="59" y="375"/>
                </a:cubicBezTo>
                <a:cubicBezTo>
                  <a:pt x="54" y="375"/>
                  <a:pt x="51" y="371"/>
                  <a:pt x="50" y="367"/>
                </a:cubicBezTo>
                <a:cubicBezTo>
                  <a:pt x="49" y="366"/>
                  <a:pt x="48" y="365"/>
                  <a:pt x="48" y="365"/>
                </a:cubicBezTo>
                <a:cubicBezTo>
                  <a:pt x="49" y="365"/>
                  <a:pt x="50" y="365"/>
                  <a:pt x="51" y="364"/>
                </a:cubicBezTo>
                <a:cubicBezTo>
                  <a:pt x="53" y="361"/>
                  <a:pt x="57" y="359"/>
                  <a:pt x="62" y="360"/>
                </a:cubicBezTo>
                <a:cubicBezTo>
                  <a:pt x="67" y="361"/>
                  <a:pt x="71" y="364"/>
                  <a:pt x="71" y="368"/>
                </a:cubicBezTo>
                <a:cubicBezTo>
                  <a:pt x="70" y="368"/>
                  <a:pt x="70" y="368"/>
                  <a:pt x="69" y="368"/>
                </a:cubicBezTo>
                <a:cubicBezTo>
                  <a:pt x="66" y="368"/>
                  <a:pt x="62" y="364"/>
                  <a:pt x="61" y="361"/>
                </a:cubicBezTo>
                <a:cubicBezTo>
                  <a:pt x="62" y="366"/>
                  <a:pt x="65" y="368"/>
                  <a:pt x="66" y="368"/>
                </a:cubicBezTo>
                <a:cubicBezTo>
                  <a:pt x="62" y="368"/>
                  <a:pt x="59" y="368"/>
                  <a:pt x="57" y="364"/>
                </a:cubicBezTo>
                <a:cubicBezTo>
                  <a:pt x="58" y="366"/>
                  <a:pt x="60" y="367"/>
                  <a:pt x="61" y="368"/>
                </a:cubicBezTo>
                <a:cubicBezTo>
                  <a:pt x="60" y="368"/>
                  <a:pt x="59" y="368"/>
                  <a:pt x="58" y="368"/>
                </a:cubicBezTo>
                <a:cubicBezTo>
                  <a:pt x="58" y="368"/>
                  <a:pt x="57" y="368"/>
                  <a:pt x="57" y="367"/>
                </a:cubicBezTo>
                <a:cubicBezTo>
                  <a:pt x="55" y="367"/>
                  <a:pt x="54" y="365"/>
                  <a:pt x="54" y="364"/>
                </a:cubicBezTo>
                <a:cubicBezTo>
                  <a:pt x="54" y="366"/>
                  <a:pt x="55" y="367"/>
                  <a:pt x="56" y="367"/>
                </a:cubicBezTo>
                <a:cubicBezTo>
                  <a:pt x="52" y="366"/>
                  <a:pt x="49" y="366"/>
                  <a:pt x="49" y="366"/>
                </a:cubicBezTo>
                <a:cubicBezTo>
                  <a:pt x="49" y="366"/>
                  <a:pt x="55" y="368"/>
                  <a:pt x="58" y="369"/>
                </a:cubicBezTo>
                <a:cubicBezTo>
                  <a:pt x="57" y="369"/>
                  <a:pt x="55" y="370"/>
                  <a:pt x="54" y="371"/>
                </a:cubicBezTo>
                <a:cubicBezTo>
                  <a:pt x="58" y="368"/>
                  <a:pt x="62" y="369"/>
                  <a:pt x="67" y="370"/>
                </a:cubicBezTo>
                <a:cubicBezTo>
                  <a:pt x="65" y="370"/>
                  <a:pt x="63" y="372"/>
                  <a:pt x="62" y="375"/>
                </a:cubicBezTo>
                <a:cubicBezTo>
                  <a:pt x="63" y="372"/>
                  <a:pt x="67" y="370"/>
                  <a:pt x="70" y="370"/>
                </a:cubicBezTo>
                <a:cubicBezTo>
                  <a:pt x="71" y="370"/>
                  <a:pt x="71" y="370"/>
                  <a:pt x="71" y="370"/>
                </a:cubicBezTo>
                <a:close/>
                <a:moveTo>
                  <a:pt x="70" y="265"/>
                </a:moveTo>
                <a:cubicBezTo>
                  <a:pt x="60" y="266"/>
                  <a:pt x="50" y="257"/>
                  <a:pt x="47" y="243"/>
                </a:cubicBezTo>
                <a:cubicBezTo>
                  <a:pt x="44" y="230"/>
                  <a:pt x="48" y="220"/>
                  <a:pt x="58" y="212"/>
                </a:cubicBezTo>
                <a:cubicBezTo>
                  <a:pt x="60" y="211"/>
                  <a:pt x="60" y="207"/>
                  <a:pt x="60" y="207"/>
                </a:cubicBezTo>
                <a:cubicBezTo>
                  <a:pt x="61" y="210"/>
                  <a:pt x="63" y="212"/>
                  <a:pt x="66" y="213"/>
                </a:cubicBezTo>
                <a:cubicBezTo>
                  <a:pt x="76" y="214"/>
                  <a:pt x="83" y="224"/>
                  <a:pt x="85" y="234"/>
                </a:cubicBezTo>
                <a:cubicBezTo>
                  <a:pt x="88" y="247"/>
                  <a:pt x="84" y="260"/>
                  <a:pt x="75" y="264"/>
                </a:cubicBezTo>
                <a:cubicBezTo>
                  <a:pt x="75" y="263"/>
                  <a:pt x="74" y="261"/>
                  <a:pt x="73" y="259"/>
                </a:cubicBezTo>
                <a:cubicBezTo>
                  <a:pt x="71" y="251"/>
                  <a:pt x="76" y="239"/>
                  <a:pt x="82" y="233"/>
                </a:cubicBezTo>
                <a:cubicBezTo>
                  <a:pt x="73" y="241"/>
                  <a:pt x="71" y="249"/>
                  <a:pt x="70" y="253"/>
                </a:cubicBezTo>
                <a:cubicBezTo>
                  <a:pt x="67" y="244"/>
                  <a:pt x="65" y="236"/>
                  <a:pt x="73" y="226"/>
                </a:cubicBezTo>
                <a:cubicBezTo>
                  <a:pt x="67" y="232"/>
                  <a:pt x="66" y="237"/>
                  <a:pt x="66" y="240"/>
                </a:cubicBezTo>
                <a:cubicBezTo>
                  <a:pt x="65" y="238"/>
                  <a:pt x="65" y="236"/>
                  <a:pt x="64" y="234"/>
                </a:cubicBezTo>
                <a:cubicBezTo>
                  <a:pt x="64" y="232"/>
                  <a:pt x="64" y="231"/>
                  <a:pt x="63" y="230"/>
                </a:cubicBezTo>
                <a:cubicBezTo>
                  <a:pt x="64" y="226"/>
                  <a:pt x="66" y="222"/>
                  <a:pt x="68" y="219"/>
                </a:cubicBezTo>
                <a:cubicBezTo>
                  <a:pt x="65" y="222"/>
                  <a:pt x="64" y="225"/>
                  <a:pt x="63" y="227"/>
                </a:cubicBezTo>
                <a:cubicBezTo>
                  <a:pt x="61" y="217"/>
                  <a:pt x="60" y="211"/>
                  <a:pt x="60" y="211"/>
                </a:cubicBezTo>
                <a:cubicBezTo>
                  <a:pt x="60" y="211"/>
                  <a:pt x="61" y="226"/>
                  <a:pt x="62" y="235"/>
                </a:cubicBezTo>
                <a:cubicBezTo>
                  <a:pt x="60" y="232"/>
                  <a:pt x="57" y="229"/>
                  <a:pt x="52" y="227"/>
                </a:cubicBezTo>
                <a:cubicBezTo>
                  <a:pt x="63" y="232"/>
                  <a:pt x="64" y="245"/>
                  <a:pt x="67" y="256"/>
                </a:cubicBezTo>
                <a:cubicBezTo>
                  <a:pt x="65" y="253"/>
                  <a:pt x="60" y="250"/>
                  <a:pt x="50" y="249"/>
                </a:cubicBezTo>
                <a:cubicBezTo>
                  <a:pt x="58" y="250"/>
                  <a:pt x="67" y="255"/>
                  <a:pt x="69" y="263"/>
                </a:cubicBezTo>
                <a:cubicBezTo>
                  <a:pt x="70" y="265"/>
                  <a:pt x="70" y="265"/>
                  <a:pt x="70" y="265"/>
                </a:cubicBezTo>
                <a:close/>
                <a:moveTo>
                  <a:pt x="77" y="270"/>
                </a:moveTo>
                <a:cubicBezTo>
                  <a:pt x="78" y="263"/>
                  <a:pt x="85" y="258"/>
                  <a:pt x="94" y="257"/>
                </a:cubicBezTo>
                <a:cubicBezTo>
                  <a:pt x="104" y="257"/>
                  <a:pt x="110" y="261"/>
                  <a:pt x="113" y="269"/>
                </a:cubicBezTo>
                <a:cubicBezTo>
                  <a:pt x="114" y="270"/>
                  <a:pt x="117" y="271"/>
                  <a:pt x="117" y="271"/>
                </a:cubicBezTo>
                <a:cubicBezTo>
                  <a:pt x="115" y="271"/>
                  <a:pt x="113" y="272"/>
                  <a:pt x="112" y="274"/>
                </a:cubicBezTo>
                <a:cubicBezTo>
                  <a:pt x="110" y="280"/>
                  <a:pt x="103" y="283"/>
                  <a:pt x="95" y="284"/>
                </a:cubicBezTo>
                <a:cubicBezTo>
                  <a:pt x="86" y="284"/>
                  <a:pt x="79" y="280"/>
                  <a:pt x="77" y="273"/>
                </a:cubicBezTo>
                <a:cubicBezTo>
                  <a:pt x="78" y="273"/>
                  <a:pt x="79" y="273"/>
                  <a:pt x="81" y="272"/>
                </a:cubicBezTo>
                <a:cubicBezTo>
                  <a:pt x="86" y="272"/>
                  <a:pt x="94" y="277"/>
                  <a:pt x="97" y="282"/>
                </a:cubicBezTo>
                <a:cubicBezTo>
                  <a:pt x="92" y="274"/>
                  <a:pt x="88" y="272"/>
                  <a:pt x="85" y="272"/>
                </a:cubicBezTo>
                <a:cubicBezTo>
                  <a:pt x="91" y="270"/>
                  <a:pt x="97" y="270"/>
                  <a:pt x="102" y="276"/>
                </a:cubicBezTo>
                <a:cubicBezTo>
                  <a:pt x="99" y="272"/>
                  <a:pt x="96" y="271"/>
                  <a:pt x="94" y="270"/>
                </a:cubicBezTo>
                <a:cubicBezTo>
                  <a:pt x="96" y="270"/>
                  <a:pt x="97" y="270"/>
                  <a:pt x="99" y="270"/>
                </a:cubicBezTo>
                <a:cubicBezTo>
                  <a:pt x="100" y="270"/>
                  <a:pt x="100" y="270"/>
                  <a:pt x="101" y="270"/>
                </a:cubicBezTo>
                <a:cubicBezTo>
                  <a:pt x="104" y="271"/>
                  <a:pt x="106" y="273"/>
                  <a:pt x="108" y="275"/>
                </a:cubicBezTo>
                <a:cubicBezTo>
                  <a:pt x="106" y="272"/>
                  <a:pt x="105" y="271"/>
                  <a:pt x="103" y="270"/>
                </a:cubicBezTo>
                <a:cubicBezTo>
                  <a:pt x="110" y="270"/>
                  <a:pt x="114" y="270"/>
                  <a:pt x="114" y="270"/>
                </a:cubicBezTo>
                <a:cubicBezTo>
                  <a:pt x="114" y="270"/>
                  <a:pt x="104" y="269"/>
                  <a:pt x="98" y="268"/>
                </a:cubicBezTo>
                <a:cubicBezTo>
                  <a:pt x="100" y="268"/>
                  <a:pt x="103" y="266"/>
                  <a:pt x="104" y="262"/>
                </a:cubicBezTo>
                <a:cubicBezTo>
                  <a:pt x="100" y="269"/>
                  <a:pt x="91" y="268"/>
                  <a:pt x="84" y="269"/>
                </a:cubicBezTo>
                <a:cubicBezTo>
                  <a:pt x="86" y="268"/>
                  <a:pt x="89" y="265"/>
                  <a:pt x="90" y="259"/>
                </a:cubicBezTo>
                <a:cubicBezTo>
                  <a:pt x="89" y="264"/>
                  <a:pt x="84" y="269"/>
                  <a:pt x="79" y="270"/>
                </a:cubicBezTo>
                <a:cubicBezTo>
                  <a:pt x="77" y="270"/>
                  <a:pt x="77" y="270"/>
                  <a:pt x="77" y="270"/>
                </a:cubicBezTo>
                <a:close/>
                <a:moveTo>
                  <a:pt x="71" y="271"/>
                </a:moveTo>
                <a:cubicBezTo>
                  <a:pt x="69" y="267"/>
                  <a:pt x="65" y="265"/>
                  <a:pt x="59" y="266"/>
                </a:cubicBezTo>
                <a:cubicBezTo>
                  <a:pt x="54" y="267"/>
                  <a:pt x="51" y="270"/>
                  <a:pt x="50" y="274"/>
                </a:cubicBezTo>
                <a:cubicBezTo>
                  <a:pt x="49" y="275"/>
                  <a:pt x="48" y="276"/>
                  <a:pt x="48" y="276"/>
                </a:cubicBezTo>
                <a:cubicBezTo>
                  <a:pt x="49" y="276"/>
                  <a:pt x="50" y="276"/>
                  <a:pt x="51" y="277"/>
                </a:cubicBezTo>
                <a:cubicBezTo>
                  <a:pt x="53" y="281"/>
                  <a:pt x="57" y="282"/>
                  <a:pt x="62" y="281"/>
                </a:cubicBezTo>
                <a:cubicBezTo>
                  <a:pt x="67" y="280"/>
                  <a:pt x="71" y="277"/>
                  <a:pt x="71" y="273"/>
                </a:cubicBezTo>
                <a:cubicBezTo>
                  <a:pt x="70" y="273"/>
                  <a:pt x="70" y="273"/>
                  <a:pt x="69" y="273"/>
                </a:cubicBezTo>
                <a:cubicBezTo>
                  <a:pt x="66" y="274"/>
                  <a:pt x="62" y="277"/>
                  <a:pt x="61" y="280"/>
                </a:cubicBezTo>
                <a:cubicBezTo>
                  <a:pt x="62" y="275"/>
                  <a:pt x="65" y="274"/>
                  <a:pt x="66" y="273"/>
                </a:cubicBezTo>
                <a:cubicBezTo>
                  <a:pt x="62" y="273"/>
                  <a:pt x="59" y="273"/>
                  <a:pt x="57" y="278"/>
                </a:cubicBezTo>
                <a:cubicBezTo>
                  <a:pt x="58" y="275"/>
                  <a:pt x="60" y="274"/>
                  <a:pt x="61" y="273"/>
                </a:cubicBezTo>
                <a:cubicBezTo>
                  <a:pt x="60" y="273"/>
                  <a:pt x="59" y="273"/>
                  <a:pt x="58" y="273"/>
                </a:cubicBezTo>
                <a:cubicBezTo>
                  <a:pt x="58" y="274"/>
                  <a:pt x="57" y="274"/>
                  <a:pt x="57" y="274"/>
                </a:cubicBezTo>
                <a:cubicBezTo>
                  <a:pt x="55" y="274"/>
                  <a:pt x="54" y="276"/>
                  <a:pt x="54" y="277"/>
                </a:cubicBezTo>
                <a:cubicBezTo>
                  <a:pt x="54" y="276"/>
                  <a:pt x="55" y="275"/>
                  <a:pt x="56" y="274"/>
                </a:cubicBezTo>
                <a:cubicBezTo>
                  <a:pt x="52" y="275"/>
                  <a:pt x="49" y="275"/>
                  <a:pt x="49" y="275"/>
                </a:cubicBezTo>
                <a:cubicBezTo>
                  <a:pt x="49" y="275"/>
                  <a:pt x="55" y="273"/>
                  <a:pt x="58" y="273"/>
                </a:cubicBezTo>
                <a:cubicBezTo>
                  <a:pt x="57" y="272"/>
                  <a:pt x="55" y="272"/>
                  <a:pt x="54" y="270"/>
                </a:cubicBezTo>
                <a:cubicBezTo>
                  <a:pt x="58" y="273"/>
                  <a:pt x="62" y="272"/>
                  <a:pt x="67" y="271"/>
                </a:cubicBezTo>
                <a:cubicBezTo>
                  <a:pt x="65" y="271"/>
                  <a:pt x="63" y="270"/>
                  <a:pt x="62" y="266"/>
                </a:cubicBezTo>
                <a:cubicBezTo>
                  <a:pt x="63" y="269"/>
                  <a:pt x="67" y="271"/>
                  <a:pt x="70" y="271"/>
                </a:cubicBezTo>
                <a:cubicBezTo>
                  <a:pt x="71" y="271"/>
                  <a:pt x="71" y="271"/>
                  <a:pt x="71" y="271"/>
                </a:cubicBezTo>
                <a:close/>
                <a:moveTo>
                  <a:pt x="133" y="315"/>
                </a:moveTo>
                <a:cubicBezTo>
                  <a:pt x="129" y="315"/>
                  <a:pt x="124" y="317"/>
                  <a:pt x="118" y="319"/>
                </a:cubicBezTo>
                <a:cubicBezTo>
                  <a:pt x="124" y="320"/>
                  <a:pt x="129" y="322"/>
                  <a:pt x="133" y="322"/>
                </a:cubicBezTo>
                <a:cubicBezTo>
                  <a:pt x="141" y="322"/>
                  <a:pt x="147" y="321"/>
                  <a:pt x="148" y="318"/>
                </a:cubicBezTo>
                <a:cubicBezTo>
                  <a:pt x="147" y="315"/>
                  <a:pt x="140" y="314"/>
                  <a:pt x="133" y="315"/>
                </a:cubicBezTo>
                <a:close/>
                <a:moveTo>
                  <a:pt x="825" y="589"/>
                </a:moveTo>
                <a:cubicBezTo>
                  <a:pt x="821" y="589"/>
                  <a:pt x="817" y="586"/>
                  <a:pt x="817" y="581"/>
                </a:cubicBezTo>
                <a:cubicBezTo>
                  <a:pt x="817" y="577"/>
                  <a:pt x="821" y="573"/>
                  <a:pt x="825" y="573"/>
                </a:cubicBezTo>
                <a:cubicBezTo>
                  <a:pt x="829" y="573"/>
                  <a:pt x="833" y="577"/>
                  <a:pt x="833" y="581"/>
                </a:cubicBezTo>
                <a:cubicBezTo>
                  <a:pt x="833" y="586"/>
                  <a:pt x="829" y="589"/>
                  <a:pt x="825" y="589"/>
                </a:cubicBezTo>
                <a:close/>
                <a:moveTo>
                  <a:pt x="1242" y="414"/>
                </a:moveTo>
                <a:cubicBezTo>
                  <a:pt x="1237" y="414"/>
                  <a:pt x="1234" y="411"/>
                  <a:pt x="1234" y="406"/>
                </a:cubicBezTo>
                <a:cubicBezTo>
                  <a:pt x="1234" y="402"/>
                  <a:pt x="1237" y="398"/>
                  <a:pt x="1242" y="398"/>
                </a:cubicBezTo>
                <a:cubicBezTo>
                  <a:pt x="1246" y="398"/>
                  <a:pt x="1249" y="402"/>
                  <a:pt x="1249" y="406"/>
                </a:cubicBezTo>
                <a:cubicBezTo>
                  <a:pt x="1249" y="411"/>
                  <a:pt x="1246" y="414"/>
                  <a:pt x="1242" y="414"/>
                </a:cubicBezTo>
                <a:close/>
                <a:moveTo>
                  <a:pt x="1243" y="429"/>
                </a:moveTo>
                <a:cubicBezTo>
                  <a:pt x="1243" y="426"/>
                  <a:pt x="1239" y="426"/>
                  <a:pt x="1239" y="428"/>
                </a:cubicBezTo>
                <a:cubicBezTo>
                  <a:pt x="1239" y="429"/>
                  <a:pt x="1239" y="429"/>
                  <a:pt x="1239" y="429"/>
                </a:cubicBezTo>
                <a:cubicBezTo>
                  <a:pt x="1239" y="431"/>
                  <a:pt x="1239" y="431"/>
                  <a:pt x="1239" y="431"/>
                </a:cubicBezTo>
                <a:cubicBezTo>
                  <a:pt x="1238" y="432"/>
                  <a:pt x="1238" y="432"/>
                  <a:pt x="1238" y="432"/>
                </a:cubicBezTo>
                <a:cubicBezTo>
                  <a:pt x="1238" y="434"/>
                  <a:pt x="1242" y="435"/>
                  <a:pt x="1242" y="432"/>
                </a:cubicBezTo>
                <a:cubicBezTo>
                  <a:pt x="1242" y="431"/>
                  <a:pt x="1242" y="431"/>
                  <a:pt x="1242" y="431"/>
                </a:cubicBezTo>
                <a:cubicBezTo>
                  <a:pt x="1242" y="430"/>
                  <a:pt x="1242" y="430"/>
                  <a:pt x="1242" y="430"/>
                </a:cubicBezTo>
                <a:cubicBezTo>
                  <a:pt x="1243" y="429"/>
                  <a:pt x="1243" y="429"/>
                  <a:pt x="1243" y="429"/>
                </a:cubicBezTo>
                <a:close/>
                <a:moveTo>
                  <a:pt x="845" y="589"/>
                </a:moveTo>
                <a:cubicBezTo>
                  <a:pt x="843" y="588"/>
                  <a:pt x="842" y="592"/>
                  <a:pt x="844" y="593"/>
                </a:cubicBezTo>
                <a:cubicBezTo>
                  <a:pt x="844" y="593"/>
                  <a:pt x="844" y="593"/>
                  <a:pt x="844" y="593"/>
                </a:cubicBezTo>
                <a:cubicBezTo>
                  <a:pt x="846" y="593"/>
                  <a:pt x="846" y="593"/>
                  <a:pt x="846" y="593"/>
                </a:cubicBezTo>
                <a:cubicBezTo>
                  <a:pt x="847" y="594"/>
                  <a:pt x="847" y="594"/>
                  <a:pt x="847" y="594"/>
                </a:cubicBezTo>
                <a:cubicBezTo>
                  <a:pt x="850" y="594"/>
                  <a:pt x="851" y="591"/>
                  <a:pt x="848" y="590"/>
                </a:cubicBezTo>
                <a:cubicBezTo>
                  <a:pt x="847" y="590"/>
                  <a:pt x="847" y="590"/>
                  <a:pt x="847" y="590"/>
                </a:cubicBezTo>
                <a:cubicBezTo>
                  <a:pt x="845" y="589"/>
                  <a:pt x="845" y="589"/>
                  <a:pt x="845" y="589"/>
                </a:cubicBezTo>
                <a:cubicBezTo>
                  <a:pt x="845" y="589"/>
                  <a:pt x="845" y="589"/>
                  <a:pt x="845" y="589"/>
                </a:cubicBezTo>
                <a:close/>
                <a:moveTo>
                  <a:pt x="859" y="593"/>
                </a:moveTo>
                <a:cubicBezTo>
                  <a:pt x="857" y="592"/>
                  <a:pt x="856" y="596"/>
                  <a:pt x="858" y="597"/>
                </a:cubicBezTo>
                <a:cubicBezTo>
                  <a:pt x="858" y="597"/>
                  <a:pt x="858" y="597"/>
                  <a:pt x="858" y="597"/>
                </a:cubicBezTo>
                <a:cubicBezTo>
                  <a:pt x="860" y="597"/>
                  <a:pt x="860" y="597"/>
                  <a:pt x="860" y="597"/>
                </a:cubicBezTo>
                <a:cubicBezTo>
                  <a:pt x="862" y="597"/>
                  <a:pt x="862" y="597"/>
                  <a:pt x="862" y="597"/>
                </a:cubicBezTo>
                <a:cubicBezTo>
                  <a:pt x="864" y="598"/>
                  <a:pt x="865" y="594"/>
                  <a:pt x="862" y="594"/>
                </a:cubicBezTo>
                <a:cubicBezTo>
                  <a:pt x="861" y="594"/>
                  <a:pt x="861" y="594"/>
                  <a:pt x="861" y="594"/>
                </a:cubicBezTo>
                <a:cubicBezTo>
                  <a:pt x="859" y="593"/>
                  <a:pt x="859" y="593"/>
                  <a:pt x="859" y="593"/>
                </a:cubicBezTo>
                <a:cubicBezTo>
                  <a:pt x="859" y="593"/>
                  <a:pt x="859" y="593"/>
                  <a:pt x="859" y="593"/>
                </a:cubicBezTo>
                <a:close/>
                <a:moveTo>
                  <a:pt x="873" y="596"/>
                </a:moveTo>
                <a:cubicBezTo>
                  <a:pt x="871" y="596"/>
                  <a:pt x="870" y="599"/>
                  <a:pt x="872" y="600"/>
                </a:cubicBezTo>
                <a:cubicBezTo>
                  <a:pt x="873" y="600"/>
                  <a:pt x="873" y="600"/>
                  <a:pt x="873" y="600"/>
                </a:cubicBezTo>
                <a:cubicBezTo>
                  <a:pt x="875" y="600"/>
                  <a:pt x="875" y="600"/>
                  <a:pt x="875" y="600"/>
                </a:cubicBezTo>
                <a:cubicBezTo>
                  <a:pt x="876" y="600"/>
                  <a:pt x="876" y="600"/>
                  <a:pt x="876" y="600"/>
                </a:cubicBezTo>
                <a:cubicBezTo>
                  <a:pt x="878" y="601"/>
                  <a:pt x="879" y="597"/>
                  <a:pt x="877" y="597"/>
                </a:cubicBezTo>
                <a:cubicBezTo>
                  <a:pt x="876" y="597"/>
                  <a:pt x="876" y="597"/>
                  <a:pt x="876" y="597"/>
                </a:cubicBezTo>
                <a:cubicBezTo>
                  <a:pt x="874" y="596"/>
                  <a:pt x="874" y="596"/>
                  <a:pt x="874" y="596"/>
                </a:cubicBezTo>
                <a:cubicBezTo>
                  <a:pt x="873" y="596"/>
                  <a:pt x="873" y="596"/>
                  <a:pt x="873" y="596"/>
                </a:cubicBezTo>
                <a:close/>
                <a:moveTo>
                  <a:pt x="887" y="599"/>
                </a:moveTo>
                <a:cubicBezTo>
                  <a:pt x="885" y="598"/>
                  <a:pt x="884" y="602"/>
                  <a:pt x="887" y="602"/>
                </a:cubicBezTo>
                <a:cubicBezTo>
                  <a:pt x="887" y="602"/>
                  <a:pt x="887" y="602"/>
                  <a:pt x="887" y="602"/>
                </a:cubicBezTo>
                <a:cubicBezTo>
                  <a:pt x="890" y="603"/>
                  <a:pt x="890" y="603"/>
                  <a:pt x="890" y="603"/>
                </a:cubicBezTo>
                <a:cubicBezTo>
                  <a:pt x="890" y="603"/>
                  <a:pt x="890" y="603"/>
                  <a:pt x="890" y="603"/>
                </a:cubicBezTo>
                <a:cubicBezTo>
                  <a:pt x="893" y="603"/>
                  <a:pt x="893" y="600"/>
                  <a:pt x="891" y="599"/>
                </a:cubicBezTo>
                <a:cubicBezTo>
                  <a:pt x="890" y="599"/>
                  <a:pt x="890" y="599"/>
                  <a:pt x="890" y="599"/>
                </a:cubicBezTo>
                <a:cubicBezTo>
                  <a:pt x="888" y="599"/>
                  <a:pt x="888" y="599"/>
                  <a:pt x="888" y="599"/>
                </a:cubicBezTo>
                <a:cubicBezTo>
                  <a:pt x="887" y="599"/>
                  <a:pt x="887" y="599"/>
                  <a:pt x="887" y="599"/>
                </a:cubicBezTo>
                <a:close/>
                <a:moveTo>
                  <a:pt x="902" y="601"/>
                </a:moveTo>
                <a:cubicBezTo>
                  <a:pt x="899" y="600"/>
                  <a:pt x="899" y="604"/>
                  <a:pt x="901" y="604"/>
                </a:cubicBezTo>
                <a:cubicBezTo>
                  <a:pt x="902" y="604"/>
                  <a:pt x="902" y="604"/>
                  <a:pt x="902" y="604"/>
                </a:cubicBezTo>
                <a:cubicBezTo>
                  <a:pt x="904" y="605"/>
                  <a:pt x="904" y="605"/>
                  <a:pt x="904" y="605"/>
                </a:cubicBezTo>
                <a:cubicBezTo>
                  <a:pt x="905" y="605"/>
                  <a:pt x="905" y="605"/>
                  <a:pt x="905" y="605"/>
                </a:cubicBezTo>
                <a:cubicBezTo>
                  <a:pt x="907" y="605"/>
                  <a:pt x="908" y="601"/>
                  <a:pt x="905" y="601"/>
                </a:cubicBezTo>
                <a:cubicBezTo>
                  <a:pt x="905" y="601"/>
                  <a:pt x="905" y="601"/>
                  <a:pt x="905" y="601"/>
                </a:cubicBezTo>
                <a:cubicBezTo>
                  <a:pt x="903" y="601"/>
                  <a:pt x="903" y="601"/>
                  <a:pt x="903" y="601"/>
                </a:cubicBezTo>
                <a:cubicBezTo>
                  <a:pt x="902" y="601"/>
                  <a:pt x="902" y="601"/>
                  <a:pt x="902" y="601"/>
                </a:cubicBezTo>
                <a:close/>
                <a:moveTo>
                  <a:pt x="916" y="602"/>
                </a:moveTo>
                <a:cubicBezTo>
                  <a:pt x="914" y="602"/>
                  <a:pt x="914" y="606"/>
                  <a:pt x="916" y="606"/>
                </a:cubicBezTo>
                <a:cubicBezTo>
                  <a:pt x="917" y="606"/>
                  <a:pt x="917" y="606"/>
                  <a:pt x="917" y="606"/>
                </a:cubicBezTo>
                <a:cubicBezTo>
                  <a:pt x="919" y="606"/>
                  <a:pt x="919" y="606"/>
                  <a:pt x="919" y="606"/>
                </a:cubicBezTo>
                <a:cubicBezTo>
                  <a:pt x="920" y="606"/>
                  <a:pt x="920" y="606"/>
                  <a:pt x="920" y="606"/>
                </a:cubicBezTo>
                <a:cubicBezTo>
                  <a:pt x="922" y="606"/>
                  <a:pt x="922" y="602"/>
                  <a:pt x="920" y="602"/>
                </a:cubicBezTo>
                <a:cubicBezTo>
                  <a:pt x="919" y="602"/>
                  <a:pt x="919" y="602"/>
                  <a:pt x="919" y="602"/>
                </a:cubicBezTo>
                <a:cubicBezTo>
                  <a:pt x="917" y="602"/>
                  <a:pt x="917" y="602"/>
                  <a:pt x="917" y="602"/>
                </a:cubicBezTo>
                <a:cubicBezTo>
                  <a:pt x="916" y="602"/>
                  <a:pt x="916" y="602"/>
                  <a:pt x="916" y="602"/>
                </a:cubicBezTo>
                <a:close/>
                <a:moveTo>
                  <a:pt x="931" y="603"/>
                </a:moveTo>
                <a:cubicBezTo>
                  <a:pt x="928" y="603"/>
                  <a:pt x="928" y="606"/>
                  <a:pt x="931" y="606"/>
                </a:cubicBezTo>
                <a:cubicBezTo>
                  <a:pt x="932" y="606"/>
                  <a:pt x="932" y="606"/>
                  <a:pt x="932" y="606"/>
                </a:cubicBezTo>
                <a:cubicBezTo>
                  <a:pt x="934" y="606"/>
                  <a:pt x="934" y="606"/>
                  <a:pt x="934" y="606"/>
                </a:cubicBezTo>
                <a:cubicBezTo>
                  <a:pt x="934" y="606"/>
                  <a:pt x="934" y="606"/>
                  <a:pt x="934" y="606"/>
                </a:cubicBezTo>
                <a:cubicBezTo>
                  <a:pt x="937" y="606"/>
                  <a:pt x="937" y="603"/>
                  <a:pt x="934" y="603"/>
                </a:cubicBezTo>
                <a:cubicBezTo>
                  <a:pt x="934" y="603"/>
                  <a:pt x="934" y="603"/>
                  <a:pt x="934" y="603"/>
                </a:cubicBezTo>
                <a:cubicBezTo>
                  <a:pt x="932" y="603"/>
                  <a:pt x="932" y="603"/>
                  <a:pt x="932" y="603"/>
                </a:cubicBezTo>
                <a:cubicBezTo>
                  <a:pt x="931" y="603"/>
                  <a:pt x="931" y="603"/>
                  <a:pt x="931" y="603"/>
                </a:cubicBezTo>
                <a:close/>
                <a:moveTo>
                  <a:pt x="945" y="603"/>
                </a:moveTo>
                <a:cubicBezTo>
                  <a:pt x="943" y="603"/>
                  <a:pt x="943" y="606"/>
                  <a:pt x="945" y="606"/>
                </a:cubicBezTo>
                <a:cubicBezTo>
                  <a:pt x="946" y="606"/>
                  <a:pt x="946" y="606"/>
                  <a:pt x="946" y="606"/>
                </a:cubicBezTo>
                <a:cubicBezTo>
                  <a:pt x="949" y="606"/>
                  <a:pt x="949" y="606"/>
                  <a:pt x="949" y="606"/>
                </a:cubicBezTo>
                <a:cubicBezTo>
                  <a:pt x="949" y="606"/>
                  <a:pt x="949" y="606"/>
                  <a:pt x="949" y="606"/>
                </a:cubicBezTo>
                <a:cubicBezTo>
                  <a:pt x="951" y="606"/>
                  <a:pt x="951" y="603"/>
                  <a:pt x="949" y="603"/>
                </a:cubicBezTo>
                <a:cubicBezTo>
                  <a:pt x="948" y="603"/>
                  <a:pt x="948" y="603"/>
                  <a:pt x="948" y="603"/>
                </a:cubicBezTo>
                <a:cubicBezTo>
                  <a:pt x="946" y="603"/>
                  <a:pt x="946" y="603"/>
                  <a:pt x="946" y="603"/>
                </a:cubicBezTo>
                <a:cubicBezTo>
                  <a:pt x="945" y="603"/>
                  <a:pt x="945" y="603"/>
                  <a:pt x="945" y="603"/>
                </a:cubicBezTo>
                <a:close/>
                <a:moveTo>
                  <a:pt x="960" y="602"/>
                </a:moveTo>
                <a:cubicBezTo>
                  <a:pt x="957" y="602"/>
                  <a:pt x="957" y="606"/>
                  <a:pt x="960" y="606"/>
                </a:cubicBezTo>
                <a:cubicBezTo>
                  <a:pt x="961" y="606"/>
                  <a:pt x="961" y="606"/>
                  <a:pt x="961" y="606"/>
                </a:cubicBezTo>
                <a:cubicBezTo>
                  <a:pt x="963" y="606"/>
                  <a:pt x="963" y="606"/>
                  <a:pt x="963" y="606"/>
                </a:cubicBezTo>
                <a:cubicBezTo>
                  <a:pt x="964" y="606"/>
                  <a:pt x="964" y="606"/>
                  <a:pt x="964" y="606"/>
                </a:cubicBezTo>
                <a:cubicBezTo>
                  <a:pt x="966" y="606"/>
                  <a:pt x="966" y="602"/>
                  <a:pt x="963" y="602"/>
                </a:cubicBezTo>
                <a:cubicBezTo>
                  <a:pt x="963" y="602"/>
                  <a:pt x="963" y="602"/>
                  <a:pt x="963" y="602"/>
                </a:cubicBezTo>
                <a:cubicBezTo>
                  <a:pt x="961" y="602"/>
                  <a:pt x="961" y="602"/>
                  <a:pt x="961" y="602"/>
                </a:cubicBezTo>
                <a:cubicBezTo>
                  <a:pt x="960" y="602"/>
                  <a:pt x="960" y="602"/>
                  <a:pt x="960" y="602"/>
                </a:cubicBezTo>
                <a:close/>
                <a:moveTo>
                  <a:pt x="974" y="601"/>
                </a:moveTo>
                <a:cubicBezTo>
                  <a:pt x="972" y="602"/>
                  <a:pt x="972" y="605"/>
                  <a:pt x="975" y="605"/>
                </a:cubicBezTo>
                <a:cubicBezTo>
                  <a:pt x="976" y="605"/>
                  <a:pt x="976" y="605"/>
                  <a:pt x="976" y="605"/>
                </a:cubicBezTo>
                <a:cubicBezTo>
                  <a:pt x="978" y="605"/>
                  <a:pt x="978" y="605"/>
                  <a:pt x="978" y="605"/>
                </a:cubicBezTo>
                <a:cubicBezTo>
                  <a:pt x="978" y="605"/>
                  <a:pt x="978" y="605"/>
                  <a:pt x="978" y="605"/>
                </a:cubicBezTo>
                <a:cubicBezTo>
                  <a:pt x="981" y="604"/>
                  <a:pt x="980" y="601"/>
                  <a:pt x="978" y="601"/>
                </a:cubicBezTo>
                <a:cubicBezTo>
                  <a:pt x="978" y="601"/>
                  <a:pt x="978" y="601"/>
                  <a:pt x="978" y="601"/>
                </a:cubicBezTo>
                <a:cubicBezTo>
                  <a:pt x="975" y="601"/>
                  <a:pt x="975" y="601"/>
                  <a:pt x="975" y="601"/>
                </a:cubicBezTo>
                <a:cubicBezTo>
                  <a:pt x="974" y="601"/>
                  <a:pt x="974" y="601"/>
                  <a:pt x="974" y="601"/>
                </a:cubicBezTo>
                <a:close/>
                <a:moveTo>
                  <a:pt x="989" y="600"/>
                </a:moveTo>
                <a:cubicBezTo>
                  <a:pt x="986" y="600"/>
                  <a:pt x="987" y="604"/>
                  <a:pt x="989" y="603"/>
                </a:cubicBezTo>
                <a:cubicBezTo>
                  <a:pt x="990" y="603"/>
                  <a:pt x="990" y="603"/>
                  <a:pt x="990" y="603"/>
                </a:cubicBezTo>
                <a:cubicBezTo>
                  <a:pt x="992" y="603"/>
                  <a:pt x="992" y="603"/>
                  <a:pt x="992" y="603"/>
                </a:cubicBezTo>
                <a:cubicBezTo>
                  <a:pt x="993" y="603"/>
                  <a:pt x="993" y="603"/>
                  <a:pt x="993" y="603"/>
                </a:cubicBezTo>
                <a:cubicBezTo>
                  <a:pt x="995" y="602"/>
                  <a:pt x="995" y="599"/>
                  <a:pt x="992" y="599"/>
                </a:cubicBezTo>
                <a:cubicBezTo>
                  <a:pt x="992" y="599"/>
                  <a:pt x="992" y="599"/>
                  <a:pt x="992" y="599"/>
                </a:cubicBezTo>
                <a:cubicBezTo>
                  <a:pt x="990" y="600"/>
                  <a:pt x="990" y="600"/>
                  <a:pt x="990" y="600"/>
                </a:cubicBezTo>
                <a:cubicBezTo>
                  <a:pt x="989" y="600"/>
                  <a:pt x="989" y="600"/>
                  <a:pt x="989" y="600"/>
                </a:cubicBezTo>
                <a:close/>
                <a:moveTo>
                  <a:pt x="1003" y="598"/>
                </a:moveTo>
                <a:cubicBezTo>
                  <a:pt x="1001" y="598"/>
                  <a:pt x="1001" y="602"/>
                  <a:pt x="1004" y="601"/>
                </a:cubicBezTo>
                <a:cubicBezTo>
                  <a:pt x="1005" y="601"/>
                  <a:pt x="1005" y="601"/>
                  <a:pt x="1005" y="601"/>
                </a:cubicBezTo>
                <a:cubicBezTo>
                  <a:pt x="1007" y="601"/>
                  <a:pt x="1007" y="601"/>
                  <a:pt x="1007" y="601"/>
                </a:cubicBezTo>
                <a:cubicBezTo>
                  <a:pt x="1007" y="601"/>
                  <a:pt x="1007" y="601"/>
                  <a:pt x="1007" y="601"/>
                </a:cubicBezTo>
                <a:cubicBezTo>
                  <a:pt x="1010" y="600"/>
                  <a:pt x="1009" y="597"/>
                  <a:pt x="1007" y="597"/>
                </a:cubicBezTo>
                <a:cubicBezTo>
                  <a:pt x="1006" y="597"/>
                  <a:pt x="1006" y="597"/>
                  <a:pt x="1006" y="597"/>
                </a:cubicBezTo>
                <a:cubicBezTo>
                  <a:pt x="1004" y="597"/>
                  <a:pt x="1004" y="597"/>
                  <a:pt x="1004" y="597"/>
                </a:cubicBezTo>
                <a:cubicBezTo>
                  <a:pt x="1003" y="598"/>
                  <a:pt x="1003" y="598"/>
                  <a:pt x="1003" y="598"/>
                </a:cubicBezTo>
                <a:close/>
                <a:moveTo>
                  <a:pt x="1017" y="595"/>
                </a:moveTo>
                <a:cubicBezTo>
                  <a:pt x="1015" y="595"/>
                  <a:pt x="1016" y="599"/>
                  <a:pt x="1018" y="599"/>
                </a:cubicBezTo>
                <a:cubicBezTo>
                  <a:pt x="1019" y="598"/>
                  <a:pt x="1019" y="598"/>
                  <a:pt x="1019" y="598"/>
                </a:cubicBezTo>
                <a:cubicBezTo>
                  <a:pt x="1021" y="598"/>
                  <a:pt x="1021" y="598"/>
                  <a:pt x="1021" y="598"/>
                </a:cubicBezTo>
                <a:cubicBezTo>
                  <a:pt x="1022" y="598"/>
                  <a:pt x="1022" y="598"/>
                  <a:pt x="1022" y="598"/>
                </a:cubicBezTo>
                <a:cubicBezTo>
                  <a:pt x="1024" y="597"/>
                  <a:pt x="1023" y="594"/>
                  <a:pt x="1021" y="594"/>
                </a:cubicBezTo>
                <a:cubicBezTo>
                  <a:pt x="1020" y="594"/>
                  <a:pt x="1020" y="594"/>
                  <a:pt x="1020" y="594"/>
                </a:cubicBezTo>
                <a:cubicBezTo>
                  <a:pt x="1018" y="595"/>
                  <a:pt x="1018" y="595"/>
                  <a:pt x="1018" y="595"/>
                </a:cubicBezTo>
                <a:cubicBezTo>
                  <a:pt x="1017" y="595"/>
                  <a:pt x="1017" y="595"/>
                  <a:pt x="1017" y="595"/>
                </a:cubicBezTo>
                <a:close/>
                <a:moveTo>
                  <a:pt x="1031" y="592"/>
                </a:moveTo>
                <a:cubicBezTo>
                  <a:pt x="1029" y="593"/>
                  <a:pt x="1030" y="596"/>
                  <a:pt x="1032" y="595"/>
                </a:cubicBezTo>
                <a:cubicBezTo>
                  <a:pt x="1033" y="595"/>
                  <a:pt x="1033" y="595"/>
                  <a:pt x="1033" y="595"/>
                </a:cubicBezTo>
                <a:cubicBezTo>
                  <a:pt x="1035" y="595"/>
                  <a:pt x="1035" y="595"/>
                  <a:pt x="1035" y="595"/>
                </a:cubicBezTo>
                <a:cubicBezTo>
                  <a:pt x="1036" y="595"/>
                  <a:pt x="1036" y="595"/>
                  <a:pt x="1036" y="595"/>
                </a:cubicBezTo>
                <a:cubicBezTo>
                  <a:pt x="1038" y="594"/>
                  <a:pt x="1037" y="590"/>
                  <a:pt x="1035" y="591"/>
                </a:cubicBezTo>
                <a:cubicBezTo>
                  <a:pt x="1034" y="591"/>
                  <a:pt x="1034" y="591"/>
                  <a:pt x="1034" y="591"/>
                </a:cubicBezTo>
                <a:cubicBezTo>
                  <a:pt x="1032" y="592"/>
                  <a:pt x="1032" y="592"/>
                  <a:pt x="1032" y="592"/>
                </a:cubicBezTo>
                <a:cubicBezTo>
                  <a:pt x="1031" y="592"/>
                  <a:pt x="1031" y="592"/>
                  <a:pt x="1031" y="592"/>
                </a:cubicBezTo>
                <a:close/>
                <a:moveTo>
                  <a:pt x="1046" y="588"/>
                </a:moveTo>
                <a:cubicBezTo>
                  <a:pt x="1043" y="589"/>
                  <a:pt x="1044" y="593"/>
                  <a:pt x="1047" y="592"/>
                </a:cubicBezTo>
                <a:cubicBezTo>
                  <a:pt x="1047" y="592"/>
                  <a:pt x="1047" y="592"/>
                  <a:pt x="1047" y="592"/>
                </a:cubicBezTo>
                <a:cubicBezTo>
                  <a:pt x="1049" y="591"/>
                  <a:pt x="1049" y="591"/>
                  <a:pt x="1049" y="591"/>
                </a:cubicBezTo>
                <a:cubicBezTo>
                  <a:pt x="1050" y="591"/>
                  <a:pt x="1050" y="591"/>
                  <a:pt x="1050" y="591"/>
                </a:cubicBezTo>
                <a:cubicBezTo>
                  <a:pt x="1052" y="590"/>
                  <a:pt x="1051" y="587"/>
                  <a:pt x="1049" y="587"/>
                </a:cubicBezTo>
                <a:cubicBezTo>
                  <a:pt x="1048" y="588"/>
                  <a:pt x="1048" y="588"/>
                  <a:pt x="1048" y="588"/>
                </a:cubicBezTo>
                <a:cubicBezTo>
                  <a:pt x="1046" y="588"/>
                  <a:pt x="1046" y="588"/>
                  <a:pt x="1046" y="588"/>
                </a:cubicBezTo>
                <a:cubicBezTo>
                  <a:pt x="1046" y="588"/>
                  <a:pt x="1046" y="588"/>
                  <a:pt x="1046" y="588"/>
                </a:cubicBezTo>
                <a:close/>
                <a:moveTo>
                  <a:pt x="1060" y="584"/>
                </a:moveTo>
                <a:cubicBezTo>
                  <a:pt x="1057" y="585"/>
                  <a:pt x="1058" y="589"/>
                  <a:pt x="1061" y="588"/>
                </a:cubicBezTo>
                <a:cubicBezTo>
                  <a:pt x="1061" y="588"/>
                  <a:pt x="1061" y="588"/>
                  <a:pt x="1061" y="588"/>
                </a:cubicBezTo>
                <a:cubicBezTo>
                  <a:pt x="1063" y="587"/>
                  <a:pt x="1063" y="587"/>
                  <a:pt x="1063" y="587"/>
                </a:cubicBezTo>
                <a:cubicBezTo>
                  <a:pt x="1064" y="587"/>
                  <a:pt x="1064" y="587"/>
                  <a:pt x="1064" y="587"/>
                </a:cubicBezTo>
                <a:cubicBezTo>
                  <a:pt x="1066" y="586"/>
                  <a:pt x="1065" y="582"/>
                  <a:pt x="1063" y="583"/>
                </a:cubicBezTo>
                <a:cubicBezTo>
                  <a:pt x="1062" y="584"/>
                  <a:pt x="1062" y="584"/>
                  <a:pt x="1062" y="584"/>
                </a:cubicBezTo>
                <a:cubicBezTo>
                  <a:pt x="1060" y="584"/>
                  <a:pt x="1060" y="584"/>
                  <a:pt x="1060" y="584"/>
                </a:cubicBezTo>
                <a:cubicBezTo>
                  <a:pt x="1060" y="584"/>
                  <a:pt x="1060" y="584"/>
                  <a:pt x="1060" y="584"/>
                </a:cubicBezTo>
                <a:close/>
                <a:moveTo>
                  <a:pt x="1073" y="580"/>
                </a:moveTo>
                <a:cubicBezTo>
                  <a:pt x="1071" y="580"/>
                  <a:pt x="1072" y="584"/>
                  <a:pt x="1075" y="583"/>
                </a:cubicBezTo>
                <a:cubicBezTo>
                  <a:pt x="1076" y="583"/>
                  <a:pt x="1076" y="583"/>
                  <a:pt x="1076" y="583"/>
                </a:cubicBezTo>
                <a:cubicBezTo>
                  <a:pt x="1078" y="582"/>
                  <a:pt x="1078" y="582"/>
                  <a:pt x="1078" y="582"/>
                </a:cubicBezTo>
                <a:cubicBezTo>
                  <a:pt x="1080" y="581"/>
                  <a:pt x="1079" y="578"/>
                  <a:pt x="1077" y="579"/>
                </a:cubicBezTo>
                <a:cubicBezTo>
                  <a:pt x="1075" y="579"/>
                  <a:pt x="1075" y="579"/>
                  <a:pt x="1075" y="579"/>
                </a:cubicBezTo>
                <a:cubicBezTo>
                  <a:pt x="1073" y="580"/>
                  <a:pt x="1073" y="580"/>
                  <a:pt x="1073" y="580"/>
                </a:cubicBezTo>
                <a:close/>
                <a:moveTo>
                  <a:pt x="1087" y="575"/>
                </a:moveTo>
                <a:cubicBezTo>
                  <a:pt x="1085" y="575"/>
                  <a:pt x="1086" y="579"/>
                  <a:pt x="1088" y="578"/>
                </a:cubicBezTo>
                <a:cubicBezTo>
                  <a:pt x="1089" y="578"/>
                  <a:pt x="1089" y="578"/>
                  <a:pt x="1089" y="578"/>
                </a:cubicBezTo>
                <a:cubicBezTo>
                  <a:pt x="1091" y="577"/>
                  <a:pt x="1091" y="577"/>
                  <a:pt x="1091" y="577"/>
                </a:cubicBezTo>
                <a:cubicBezTo>
                  <a:pt x="1092" y="577"/>
                  <a:pt x="1092" y="577"/>
                  <a:pt x="1092" y="577"/>
                </a:cubicBezTo>
                <a:cubicBezTo>
                  <a:pt x="1094" y="576"/>
                  <a:pt x="1093" y="573"/>
                  <a:pt x="1090" y="573"/>
                </a:cubicBezTo>
                <a:cubicBezTo>
                  <a:pt x="1090" y="573"/>
                  <a:pt x="1090" y="573"/>
                  <a:pt x="1090" y="573"/>
                </a:cubicBezTo>
                <a:cubicBezTo>
                  <a:pt x="1088" y="574"/>
                  <a:pt x="1088" y="574"/>
                  <a:pt x="1088" y="574"/>
                </a:cubicBezTo>
                <a:cubicBezTo>
                  <a:pt x="1087" y="575"/>
                  <a:pt x="1087" y="575"/>
                  <a:pt x="1087" y="575"/>
                </a:cubicBezTo>
                <a:close/>
                <a:moveTo>
                  <a:pt x="1100" y="569"/>
                </a:moveTo>
                <a:cubicBezTo>
                  <a:pt x="1098" y="570"/>
                  <a:pt x="1100" y="573"/>
                  <a:pt x="1102" y="572"/>
                </a:cubicBezTo>
                <a:cubicBezTo>
                  <a:pt x="1102" y="572"/>
                  <a:pt x="1102" y="572"/>
                  <a:pt x="1102" y="572"/>
                </a:cubicBezTo>
                <a:cubicBezTo>
                  <a:pt x="1104" y="572"/>
                  <a:pt x="1104" y="572"/>
                  <a:pt x="1104" y="572"/>
                </a:cubicBezTo>
                <a:cubicBezTo>
                  <a:pt x="1105" y="571"/>
                  <a:pt x="1105" y="571"/>
                  <a:pt x="1105" y="571"/>
                </a:cubicBezTo>
                <a:cubicBezTo>
                  <a:pt x="1107" y="570"/>
                  <a:pt x="1106" y="567"/>
                  <a:pt x="1104" y="568"/>
                </a:cubicBezTo>
                <a:cubicBezTo>
                  <a:pt x="1102" y="568"/>
                  <a:pt x="1102" y="568"/>
                  <a:pt x="1102" y="568"/>
                </a:cubicBezTo>
                <a:cubicBezTo>
                  <a:pt x="1101" y="569"/>
                  <a:pt x="1101" y="569"/>
                  <a:pt x="1101" y="569"/>
                </a:cubicBezTo>
                <a:cubicBezTo>
                  <a:pt x="1100" y="569"/>
                  <a:pt x="1100" y="569"/>
                  <a:pt x="1100" y="569"/>
                </a:cubicBezTo>
                <a:close/>
                <a:moveTo>
                  <a:pt x="1114" y="563"/>
                </a:moveTo>
                <a:cubicBezTo>
                  <a:pt x="1111" y="564"/>
                  <a:pt x="1113" y="567"/>
                  <a:pt x="1115" y="566"/>
                </a:cubicBezTo>
                <a:cubicBezTo>
                  <a:pt x="1116" y="566"/>
                  <a:pt x="1116" y="566"/>
                  <a:pt x="1116" y="566"/>
                </a:cubicBezTo>
                <a:cubicBezTo>
                  <a:pt x="1118" y="565"/>
                  <a:pt x="1118" y="565"/>
                  <a:pt x="1118" y="565"/>
                </a:cubicBezTo>
                <a:cubicBezTo>
                  <a:pt x="1118" y="565"/>
                  <a:pt x="1118" y="565"/>
                  <a:pt x="1118" y="565"/>
                </a:cubicBezTo>
                <a:cubicBezTo>
                  <a:pt x="1121" y="564"/>
                  <a:pt x="1119" y="560"/>
                  <a:pt x="1117" y="561"/>
                </a:cubicBezTo>
                <a:cubicBezTo>
                  <a:pt x="1116" y="562"/>
                  <a:pt x="1116" y="562"/>
                  <a:pt x="1116" y="562"/>
                </a:cubicBezTo>
                <a:cubicBezTo>
                  <a:pt x="1115" y="563"/>
                  <a:pt x="1115" y="563"/>
                  <a:pt x="1115" y="563"/>
                </a:cubicBezTo>
                <a:cubicBezTo>
                  <a:pt x="1114" y="563"/>
                  <a:pt x="1114" y="563"/>
                  <a:pt x="1114" y="563"/>
                </a:cubicBezTo>
                <a:close/>
                <a:moveTo>
                  <a:pt x="1126" y="557"/>
                </a:moveTo>
                <a:cubicBezTo>
                  <a:pt x="1124" y="558"/>
                  <a:pt x="1126" y="561"/>
                  <a:pt x="1128" y="560"/>
                </a:cubicBezTo>
                <a:cubicBezTo>
                  <a:pt x="1128" y="560"/>
                  <a:pt x="1128" y="560"/>
                  <a:pt x="1128" y="560"/>
                </a:cubicBezTo>
                <a:cubicBezTo>
                  <a:pt x="1130" y="559"/>
                  <a:pt x="1130" y="559"/>
                  <a:pt x="1130" y="559"/>
                </a:cubicBezTo>
                <a:cubicBezTo>
                  <a:pt x="1131" y="558"/>
                  <a:pt x="1131" y="558"/>
                  <a:pt x="1131" y="558"/>
                </a:cubicBezTo>
                <a:cubicBezTo>
                  <a:pt x="1133" y="557"/>
                  <a:pt x="1132" y="554"/>
                  <a:pt x="1130" y="555"/>
                </a:cubicBezTo>
                <a:cubicBezTo>
                  <a:pt x="1128" y="556"/>
                  <a:pt x="1128" y="556"/>
                  <a:pt x="1128" y="556"/>
                </a:cubicBezTo>
                <a:cubicBezTo>
                  <a:pt x="1127" y="557"/>
                  <a:pt x="1127" y="557"/>
                  <a:pt x="1127" y="557"/>
                </a:cubicBezTo>
                <a:cubicBezTo>
                  <a:pt x="1126" y="557"/>
                  <a:pt x="1126" y="557"/>
                  <a:pt x="1126" y="557"/>
                </a:cubicBezTo>
                <a:close/>
                <a:moveTo>
                  <a:pt x="1139" y="549"/>
                </a:moveTo>
                <a:cubicBezTo>
                  <a:pt x="1137" y="550"/>
                  <a:pt x="1139" y="554"/>
                  <a:pt x="1141" y="553"/>
                </a:cubicBezTo>
                <a:cubicBezTo>
                  <a:pt x="1141" y="552"/>
                  <a:pt x="1141" y="552"/>
                  <a:pt x="1141" y="552"/>
                </a:cubicBezTo>
                <a:cubicBezTo>
                  <a:pt x="1143" y="551"/>
                  <a:pt x="1143" y="551"/>
                  <a:pt x="1143" y="551"/>
                </a:cubicBezTo>
                <a:cubicBezTo>
                  <a:pt x="1144" y="551"/>
                  <a:pt x="1144" y="551"/>
                  <a:pt x="1144" y="551"/>
                </a:cubicBezTo>
                <a:cubicBezTo>
                  <a:pt x="1146" y="550"/>
                  <a:pt x="1145" y="547"/>
                  <a:pt x="1142" y="548"/>
                </a:cubicBezTo>
                <a:cubicBezTo>
                  <a:pt x="1141" y="548"/>
                  <a:pt x="1141" y="548"/>
                  <a:pt x="1141" y="548"/>
                </a:cubicBezTo>
                <a:cubicBezTo>
                  <a:pt x="1140" y="549"/>
                  <a:pt x="1140" y="549"/>
                  <a:pt x="1140" y="549"/>
                </a:cubicBezTo>
                <a:cubicBezTo>
                  <a:pt x="1139" y="549"/>
                  <a:pt x="1139" y="549"/>
                  <a:pt x="1139" y="549"/>
                </a:cubicBezTo>
                <a:close/>
                <a:moveTo>
                  <a:pt x="1152" y="542"/>
                </a:moveTo>
                <a:cubicBezTo>
                  <a:pt x="1150" y="543"/>
                  <a:pt x="1151" y="546"/>
                  <a:pt x="1154" y="545"/>
                </a:cubicBezTo>
                <a:cubicBezTo>
                  <a:pt x="1154" y="545"/>
                  <a:pt x="1154" y="545"/>
                  <a:pt x="1154" y="545"/>
                </a:cubicBezTo>
                <a:cubicBezTo>
                  <a:pt x="1156" y="544"/>
                  <a:pt x="1156" y="544"/>
                  <a:pt x="1156" y="544"/>
                </a:cubicBezTo>
                <a:cubicBezTo>
                  <a:pt x="1157" y="543"/>
                  <a:pt x="1157" y="543"/>
                  <a:pt x="1157" y="543"/>
                </a:cubicBezTo>
                <a:cubicBezTo>
                  <a:pt x="1159" y="541"/>
                  <a:pt x="1156" y="539"/>
                  <a:pt x="1155" y="540"/>
                </a:cubicBezTo>
                <a:cubicBezTo>
                  <a:pt x="1154" y="541"/>
                  <a:pt x="1154" y="541"/>
                  <a:pt x="1154" y="541"/>
                </a:cubicBezTo>
                <a:cubicBezTo>
                  <a:pt x="1152" y="542"/>
                  <a:pt x="1152" y="542"/>
                  <a:pt x="1152" y="542"/>
                </a:cubicBezTo>
                <a:cubicBezTo>
                  <a:pt x="1152" y="542"/>
                  <a:pt x="1152" y="542"/>
                  <a:pt x="1152" y="542"/>
                </a:cubicBezTo>
                <a:close/>
                <a:moveTo>
                  <a:pt x="1164" y="534"/>
                </a:moveTo>
                <a:cubicBezTo>
                  <a:pt x="1162" y="535"/>
                  <a:pt x="1164" y="538"/>
                  <a:pt x="1166" y="537"/>
                </a:cubicBezTo>
                <a:cubicBezTo>
                  <a:pt x="1166" y="537"/>
                  <a:pt x="1166" y="537"/>
                  <a:pt x="1166" y="537"/>
                </a:cubicBezTo>
                <a:cubicBezTo>
                  <a:pt x="1167" y="535"/>
                  <a:pt x="1167" y="535"/>
                  <a:pt x="1167" y="535"/>
                </a:cubicBezTo>
                <a:cubicBezTo>
                  <a:pt x="1169" y="535"/>
                  <a:pt x="1169" y="535"/>
                  <a:pt x="1169" y="535"/>
                </a:cubicBezTo>
                <a:cubicBezTo>
                  <a:pt x="1171" y="533"/>
                  <a:pt x="1168" y="530"/>
                  <a:pt x="1166" y="532"/>
                </a:cubicBezTo>
                <a:cubicBezTo>
                  <a:pt x="1165" y="533"/>
                  <a:pt x="1165" y="533"/>
                  <a:pt x="1165" y="533"/>
                </a:cubicBezTo>
                <a:cubicBezTo>
                  <a:pt x="1164" y="534"/>
                  <a:pt x="1164" y="534"/>
                  <a:pt x="1164" y="534"/>
                </a:cubicBezTo>
                <a:cubicBezTo>
                  <a:pt x="1164" y="534"/>
                  <a:pt x="1164" y="534"/>
                  <a:pt x="1164" y="534"/>
                </a:cubicBezTo>
                <a:close/>
                <a:moveTo>
                  <a:pt x="1175" y="525"/>
                </a:moveTo>
                <a:cubicBezTo>
                  <a:pt x="1173" y="527"/>
                  <a:pt x="1176" y="529"/>
                  <a:pt x="1177" y="528"/>
                </a:cubicBezTo>
                <a:cubicBezTo>
                  <a:pt x="1179" y="527"/>
                  <a:pt x="1179" y="527"/>
                  <a:pt x="1179" y="527"/>
                </a:cubicBezTo>
                <a:cubicBezTo>
                  <a:pt x="1180" y="526"/>
                  <a:pt x="1180" y="526"/>
                  <a:pt x="1180" y="526"/>
                </a:cubicBezTo>
                <a:cubicBezTo>
                  <a:pt x="1180" y="526"/>
                  <a:pt x="1180" y="526"/>
                  <a:pt x="1180" y="526"/>
                </a:cubicBezTo>
                <a:cubicBezTo>
                  <a:pt x="1182" y="524"/>
                  <a:pt x="1180" y="521"/>
                  <a:pt x="1178" y="523"/>
                </a:cubicBezTo>
                <a:cubicBezTo>
                  <a:pt x="1178" y="523"/>
                  <a:pt x="1178" y="523"/>
                  <a:pt x="1178" y="523"/>
                </a:cubicBezTo>
                <a:cubicBezTo>
                  <a:pt x="1176" y="524"/>
                  <a:pt x="1176" y="524"/>
                  <a:pt x="1176" y="524"/>
                </a:cubicBezTo>
                <a:cubicBezTo>
                  <a:pt x="1175" y="525"/>
                  <a:pt x="1175" y="525"/>
                  <a:pt x="1175" y="525"/>
                </a:cubicBezTo>
                <a:close/>
                <a:moveTo>
                  <a:pt x="1186" y="516"/>
                </a:moveTo>
                <a:cubicBezTo>
                  <a:pt x="1184" y="517"/>
                  <a:pt x="1187" y="520"/>
                  <a:pt x="1189" y="518"/>
                </a:cubicBezTo>
                <a:cubicBezTo>
                  <a:pt x="1189" y="518"/>
                  <a:pt x="1189" y="518"/>
                  <a:pt x="1189" y="518"/>
                </a:cubicBezTo>
                <a:cubicBezTo>
                  <a:pt x="1190" y="517"/>
                  <a:pt x="1190" y="517"/>
                  <a:pt x="1190" y="517"/>
                </a:cubicBezTo>
                <a:cubicBezTo>
                  <a:pt x="1191" y="516"/>
                  <a:pt x="1191" y="516"/>
                  <a:pt x="1191" y="516"/>
                </a:cubicBezTo>
                <a:cubicBezTo>
                  <a:pt x="1193" y="515"/>
                  <a:pt x="1191" y="512"/>
                  <a:pt x="1189" y="513"/>
                </a:cubicBezTo>
                <a:cubicBezTo>
                  <a:pt x="1188" y="514"/>
                  <a:pt x="1188" y="514"/>
                  <a:pt x="1188" y="514"/>
                </a:cubicBezTo>
                <a:cubicBezTo>
                  <a:pt x="1187" y="515"/>
                  <a:pt x="1187" y="515"/>
                  <a:pt x="1187" y="515"/>
                </a:cubicBezTo>
                <a:cubicBezTo>
                  <a:pt x="1186" y="516"/>
                  <a:pt x="1186" y="516"/>
                  <a:pt x="1186" y="516"/>
                </a:cubicBezTo>
                <a:close/>
                <a:moveTo>
                  <a:pt x="1197" y="506"/>
                </a:moveTo>
                <a:cubicBezTo>
                  <a:pt x="1195" y="507"/>
                  <a:pt x="1198" y="510"/>
                  <a:pt x="1199" y="508"/>
                </a:cubicBezTo>
                <a:cubicBezTo>
                  <a:pt x="1200" y="508"/>
                  <a:pt x="1200" y="508"/>
                  <a:pt x="1200" y="508"/>
                </a:cubicBezTo>
                <a:cubicBezTo>
                  <a:pt x="1201" y="507"/>
                  <a:pt x="1201" y="507"/>
                  <a:pt x="1201" y="507"/>
                </a:cubicBezTo>
                <a:cubicBezTo>
                  <a:pt x="1202" y="506"/>
                  <a:pt x="1202" y="506"/>
                  <a:pt x="1202" y="506"/>
                </a:cubicBezTo>
                <a:cubicBezTo>
                  <a:pt x="1203" y="504"/>
                  <a:pt x="1201" y="501"/>
                  <a:pt x="1199" y="503"/>
                </a:cubicBezTo>
                <a:cubicBezTo>
                  <a:pt x="1198" y="504"/>
                  <a:pt x="1198" y="504"/>
                  <a:pt x="1198" y="504"/>
                </a:cubicBezTo>
                <a:cubicBezTo>
                  <a:pt x="1197" y="505"/>
                  <a:pt x="1197" y="505"/>
                  <a:pt x="1197" y="505"/>
                </a:cubicBezTo>
                <a:cubicBezTo>
                  <a:pt x="1197" y="506"/>
                  <a:pt x="1197" y="506"/>
                  <a:pt x="1197" y="506"/>
                </a:cubicBezTo>
                <a:close/>
                <a:moveTo>
                  <a:pt x="1207" y="495"/>
                </a:moveTo>
                <a:cubicBezTo>
                  <a:pt x="1205" y="497"/>
                  <a:pt x="1208" y="499"/>
                  <a:pt x="1209" y="498"/>
                </a:cubicBezTo>
                <a:cubicBezTo>
                  <a:pt x="1210" y="497"/>
                  <a:pt x="1210" y="497"/>
                  <a:pt x="1210" y="497"/>
                </a:cubicBezTo>
                <a:cubicBezTo>
                  <a:pt x="1211" y="496"/>
                  <a:pt x="1211" y="496"/>
                  <a:pt x="1211" y="496"/>
                </a:cubicBezTo>
                <a:cubicBezTo>
                  <a:pt x="1212" y="495"/>
                  <a:pt x="1212" y="495"/>
                  <a:pt x="1212" y="495"/>
                </a:cubicBezTo>
                <a:cubicBezTo>
                  <a:pt x="1212" y="495"/>
                  <a:pt x="1212" y="495"/>
                  <a:pt x="1212" y="495"/>
                </a:cubicBezTo>
                <a:cubicBezTo>
                  <a:pt x="1213" y="493"/>
                  <a:pt x="1210" y="491"/>
                  <a:pt x="1209" y="492"/>
                </a:cubicBezTo>
                <a:cubicBezTo>
                  <a:pt x="1209" y="492"/>
                  <a:pt x="1209" y="492"/>
                  <a:pt x="1209" y="492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7" y="495"/>
                  <a:pt x="1207" y="495"/>
                  <a:pt x="1207" y="495"/>
                </a:cubicBezTo>
                <a:cubicBezTo>
                  <a:pt x="1207" y="495"/>
                  <a:pt x="1207" y="495"/>
                  <a:pt x="1207" y="495"/>
                </a:cubicBezTo>
                <a:close/>
                <a:moveTo>
                  <a:pt x="1215" y="484"/>
                </a:moveTo>
                <a:cubicBezTo>
                  <a:pt x="1214" y="486"/>
                  <a:pt x="1217" y="488"/>
                  <a:pt x="1218" y="486"/>
                </a:cubicBezTo>
                <a:cubicBezTo>
                  <a:pt x="1219" y="485"/>
                  <a:pt x="1219" y="485"/>
                  <a:pt x="1219" y="485"/>
                </a:cubicBezTo>
                <a:cubicBezTo>
                  <a:pt x="1220" y="484"/>
                  <a:pt x="1220" y="484"/>
                  <a:pt x="1220" y="484"/>
                </a:cubicBezTo>
                <a:cubicBezTo>
                  <a:pt x="1221" y="483"/>
                  <a:pt x="1221" y="483"/>
                  <a:pt x="1221" y="483"/>
                </a:cubicBezTo>
                <a:cubicBezTo>
                  <a:pt x="1222" y="481"/>
                  <a:pt x="1219" y="479"/>
                  <a:pt x="1218" y="481"/>
                </a:cubicBezTo>
                <a:cubicBezTo>
                  <a:pt x="1217" y="482"/>
                  <a:pt x="1217" y="482"/>
                  <a:pt x="1217" y="482"/>
                </a:cubicBezTo>
                <a:cubicBezTo>
                  <a:pt x="1216" y="483"/>
                  <a:pt x="1216" y="483"/>
                  <a:pt x="1216" y="483"/>
                </a:cubicBezTo>
                <a:cubicBezTo>
                  <a:pt x="1215" y="484"/>
                  <a:pt x="1215" y="484"/>
                  <a:pt x="1215" y="484"/>
                </a:cubicBezTo>
                <a:close/>
                <a:moveTo>
                  <a:pt x="1223" y="472"/>
                </a:moveTo>
                <a:cubicBezTo>
                  <a:pt x="1222" y="474"/>
                  <a:pt x="1226" y="476"/>
                  <a:pt x="1227" y="474"/>
                </a:cubicBezTo>
                <a:cubicBezTo>
                  <a:pt x="1227" y="473"/>
                  <a:pt x="1227" y="473"/>
                  <a:pt x="1227" y="473"/>
                </a:cubicBezTo>
                <a:cubicBezTo>
                  <a:pt x="1228" y="471"/>
                  <a:pt x="1228" y="471"/>
                  <a:pt x="1228" y="471"/>
                </a:cubicBezTo>
                <a:cubicBezTo>
                  <a:pt x="1228" y="470"/>
                  <a:pt x="1228" y="470"/>
                  <a:pt x="1228" y="470"/>
                </a:cubicBezTo>
                <a:cubicBezTo>
                  <a:pt x="1229" y="468"/>
                  <a:pt x="1226" y="467"/>
                  <a:pt x="1225" y="469"/>
                </a:cubicBezTo>
                <a:cubicBezTo>
                  <a:pt x="1225" y="470"/>
                  <a:pt x="1225" y="470"/>
                  <a:pt x="1225" y="470"/>
                </a:cubicBezTo>
                <a:cubicBezTo>
                  <a:pt x="1224" y="471"/>
                  <a:pt x="1224" y="471"/>
                  <a:pt x="1224" y="471"/>
                </a:cubicBezTo>
                <a:cubicBezTo>
                  <a:pt x="1223" y="472"/>
                  <a:pt x="1223" y="472"/>
                  <a:pt x="1223" y="472"/>
                </a:cubicBezTo>
                <a:close/>
                <a:moveTo>
                  <a:pt x="1230" y="459"/>
                </a:moveTo>
                <a:cubicBezTo>
                  <a:pt x="1229" y="461"/>
                  <a:pt x="1232" y="463"/>
                  <a:pt x="1233" y="461"/>
                </a:cubicBezTo>
                <a:cubicBezTo>
                  <a:pt x="1234" y="460"/>
                  <a:pt x="1234" y="460"/>
                  <a:pt x="1234" y="460"/>
                </a:cubicBezTo>
                <a:cubicBezTo>
                  <a:pt x="1234" y="459"/>
                  <a:pt x="1234" y="459"/>
                  <a:pt x="1234" y="459"/>
                </a:cubicBezTo>
                <a:cubicBezTo>
                  <a:pt x="1235" y="457"/>
                  <a:pt x="1235" y="457"/>
                  <a:pt x="1235" y="457"/>
                </a:cubicBezTo>
                <a:cubicBezTo>
                  <a:pt x="1235" y="457"/>
                  <a:pt x="1235" y="457"/>
                  <a:pt x="1235" y="457"/>
                </a:cubicBezTo>
                <a:cubicBezTo>
                  <a:pt x="1236" y="455"/>
                  <a:pt x="1232" y="454"/>
                  <a:pt x="1232" y="456"/>
                </a:cubicBezTo>
                <a:cubicBezTo>
                  <a:pt x="1231" y="456"/>
                  <a:pt x="1231" y="456"/>
                  <a:pt x="1231" y="456"/>
                </a:cubicBezTo>
                <a:cubicBezTo>
                  <a:pt x="1231" y="457"/>
                  <a:pt x="1231" y="457"/>
                  <a:pt x="1231" y="457"/>
                </a:cubicBezTo>
                <a:cubicBezTo>
                  <a:pt x="1230" y="458"/>
                  <a:pt x="1230" y="458"/>
                  <a:pt x="1230" y="458"/>
                </a:cubicBezTo>
                <a:cubicBezTo>
                  <a:pt x="1230" y="459"/>
                  <a:pt x="1230" y="459"/>
                  <a:pt x="1230" y="459"/>
                </a:cubicBezTo>
                <a:close/>
                <a:moveTo>
                  <a:pt x="1235" y="446"/>
                </a:moveTo>
                <a:cubicBezTo>
                  <a:pt x="1234" y="448"/>
                  <a:pt x="1238" y="449"/>
                  <a:pt x="1239" y="447"/>
                </a:cubicBezTo>
                <a:cubicBezTo>
                  <a:pt x="1239" y="446"/>
                  <a:pt x="1239" y="446"/>
                  <a:pt x="1239" y="446"/>
                </a:cubicBezTo>
                <a:cubicBezTo>
                  <a:pt x="1239" y="444"/>
                  <a:pt x="1239" y="444"/>
                  <a:pt x="1239" y="444"/>
                </a:cubicBezTo>
                <a:cubicBezTo>
                  <a:pt x="1240" y="443"/>
                  <a:pt x="1240" y="443"/>
                  <a:pt x="1240" y="443"/>
                </a:cubicBezTo>
                <a:cubicBezTo>
                  <a:pt x="1240" y="441"/>
                  <a:pt x="1237" y="440"/>
                  <a:pt x="1236" y="442"/>
                </a:cubicBezTo>
                <a:cubicBezTo>
                  <a:pt x="1236" y="443"/>
                  <a:pt x="1236" y="443"/>
                  <a:pt x="1236" y="443"/>
                </a:cubicBezTo>
                <a:cubicBezTo>
                  <a:pt x="1236" y="445"/>
                  <a:pt x="1236" y="445"/>
                  <a:pt x="1236" y="445"/>
                </a:cubicBezTo>
                <a:cubicBezTo>
                  <a:pt x="1235" y="446"/>
                  <a:pt x="1235" y="446"/>
                  <a:pt x="1235" y="446"/>
                </a:cubicBezTo>
                <a:close/>
                <a:moveTo>
                  <a:pt x="582" y="578"/>
                </a:moveTo>
                <a:cubicBezTo>
                  <a:pt x="580" y="578"/>
                  <a:pt x="580" y="575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3" y="574"/>
                  <a:pt x="583" y="574"/>
                  <a:pt x="583" y="574"/>
                </a:cubicBezTo>
                <a:cubicBezTo>
                  <a:pt x="583" y="574"/>
                  <a:pt x="583" y="574"/>
                  <a:pt x="583" y="574"/>
                </a:cubicBezTo>
                <a:cubicBezTo>
                  <a:pt x="583" y="574"/>
                  <a:pt x="583" y="574"/>
                  <a:pt x="583" y="574"/>
                </a:cubicBezTo>
                <a:cubicBezTo>
                  <a:pt x="583" y="574"/>
                  <a:pt x="583" y="574"/>
                  <a:pt x="583" y="574"/>
                </a:cubicBezTo>
                <a:cubicBezTo>
                  <a:pt x="583" y="574"/>
                  <a:pt x="583" y="574"/>
                  <a:pt x="583" y="574"/>
                </a:cubicBezTo>
                <a:cubicBezTo>
                  <a:pt x="583" y="574"/>
                  <a:pt x="583" y="574"/>
                  <a:pt x="583" y="574"/>
                </a:cubicBezTo>
                <a:cubicBezTo>
                  <a:pt x="583" y="574"/>
                  <a:pt x="583" y="574"/>
                  <a:pt x="583" y="574"/>
                </a:cubicBezTo>
                <a:cubicBezTo>
                  <a:pt x="583" y="574"/>
                  <a:pt x="583" y="574"/>
                  <a:pt x="583" y="574"/>
                </a:cubicBezTo>
                <a:cubicBezTo>
                  <a:pt x="583" y="574"/>
                  <a:pt x="583" y="574"/>
                  <a:pt x="583" y="574"/>
                </a:cubicBezTo>
                <a:cubicBezTo>
                  <a:pt x="583" y="574"/>
                  <a:pt x="583" y="574"/>
                  <a:pt x="583" y="574"/>
                </a:cubicBezTo>
                <a:cubicBezTo>
                  <a:pt x="584" y="574"/>
                  <a:pt x="584" y="574"/>
                  <a:pt x="584" y="574"/>
                </a:cubicBezTo>
                <a:cubicBezTo>
                  <a:pt x="584" y="574"/>
                  <a:pt x="584" y="574"/>
                  <a:pt x="584" y="574"/>
                </a:cubicBezTo>
                <a:cubicBezTo>
                  <a:pt x="584" y="574"/>
                  <a:pt x="584" y="574"/>
                  <a:pt x="584" y="574"/>
                </a:cubicBezTo>
                <a:cubicBezTo>
                  <a:pt x="584" y="574"/>
                  <a:pt x="584" y="574"/>
                  <a:pt x="584" y="574"/>
                </a:cubicBezTo>
                <a:cubicBezTo>
                  <a:pt x="584" y="574"/>
                  <a:pt x="584" y="574"/>
                  <a:pt x="584" y="574"/>
                </a:cubicBezTo>
                <a:cubicBezTo>
                  <a:pt x="584" y="574"/>
                  <a:pt x="584" y="574"/>
                  <a:pt x="584" y="574"/>
                </a:cubicBezTo>
                <a:cubicBezTo>
                  <a:pt x="585" y="574"/>
                  <a:pt x="585" y="574"/>
                  <a:pt x="585" y="574"/>
                </a:cubicBezTo>
                <a:cubicBezTo>
                  <a:pt x="585" y="574"/>
                  <a:pt x="585" y="574"/>
                  <a:pt x="585" y="574"/>
                </a:cubicBezTo>
                <a:cubicBezTo>
                  <a:pt x="585" y="574"/>
                  <a:pt x="585" y="574"/>
                  <a:pt x="585" y="574"/>
                </a:cubicBezTo>
                <a:cubicBezTo>
                  <a:pt x="585" y="574"/>
                  <a:pt x="585" y="574"/>
                  <a:pt x="585" y="574"/>
                </a:cubicBezTo>
                <a:cubicBezTo>
                  <a:pt x="585" y="574"/>
                  <a:pt x="585" y="574"/>
                  <a:pt x="585" y="574"/>
                </a:cubicBezTo>
                <a:cubicBezTo>
                  <a:pt x="585" y="574"/>
                  <a:pt x="585" y="574"/>
                  <a:pt x="585" y="574"/>
                </a:cubicBezTo>
                <a:cubicBezTo>
                  <a:pt x="586" y="574"/>
                  <a:pt x="586" y="574"/>
                  <a:pt x="586" y="574"/>
                </a:cubicBezTo>
                <a:cubicBezTo>
                  <a:pt x="588" y="574"/>
                  <a:pt x="588" y="577"/>
                  <a:pt x="586" y="578"/>
                </a:cubicBezTo>
                <a:cubicBezTo>
                  <a:pt x="586" y="578"/>
                  <a:pt x="586" y="578"/>
                  <a:pt x="586" y="578"/>
                </a:cubicBezTo>
                <a:cubicBezTo>
                  <a:pt x="586" y="578"/>
                  <a:pt x="586" y="578"/>
                  <a:pt x="586" y="578"/>
                </a:cubicBezTo>
                <a:cubicBezTo>
                  <a:pt x="586" y="578"/>
                  <a:pt x="586" y="578"/>
                  <a:pt x="586" y="578"/>
                </a:cubicBezTo>
                <a:cubicBezTo>
                  <a:pt x="585" y="578"/>
                  <a:pt x="585" y="578"/>
                  <a:pt x="585" y="578"/>
                </a:cubicBezTo>
                <a:cubicBezTo>
                  <a:pt x="585" y="578"/>
                  <a:pt x="585" y="578"/>
                  <a:pt x="585" y="578"/>
                </a:cubicBezTo>
                <a:cubicBezTo>
                  <a:pt x="585" y="578"/>
                  <a:pt x="585" y="578"/>
                  <a:pt x="585" y="578"/>
                </a:cubicBezTo>
                <a:cubicBezTo>
                  <a:pt x="585" y="578"/>
                  <a:pt x="585" y="578"/>
                  <a:pt x="585" y="578"/>
                </a:cubicBezTo>
                <a:cubicBezTo>
                  <a:pt x="585" y="578"/>
                  <a:pt x="585" y="578"/>
                  <a:pt x="585" y="578"/>
                </a:cubicBezTo>
                <a:cubicBezTo>
                  <a:pt x="584" y="578"/>
                  <a:pt x="584" y="578"/>
                  <a:pt x="584" y="578"/>
                </a:cubicBezTo>
                <a:cubicBezTo>
                  <a:pt x="584" y="578"/>
                  <a:pt x="584" y="578"/>
                  <a:pt x="584" y="578"/>
                </a:cubicBezTo>
                <a:cubicBezTo>
                  <a:pt x="584" y="578"/>
                  <a:pt x="584" y="578"/>
                  <a:pt x="584" y="578"/>
                </a:cubicBezTo>
                <a:cubicBezTo>
                  <a:pt x="584" y="578"/>
                  <a:pt x="584" y="578"/>
                  <a:pt x="584" y="578"/>
                </a:cubicBezTo>
                <a:cubicBezTo>
                  <a:pt x="584" y="578"/>
                  <a:pt x="584" y="578"/>
                  <a:pt x="584" y="578"/>
                </a:cubicBezTo>
                <a:cubicBezTo>
                  <a:pt x="584" y="578"/>
                  <a:pt x="584" y="578"/>
                  <a:pt x="584" y="578"/>
                </a:cubicBezTo>
                <a:cubicBezTo>
                  <a:pt x="584" y="578"/>
                  <a:pt x="584" y="578"/>
                  <a:pt x="584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2" y="578"/>
                  <a:pt x="582" y="578"/>
                  <a:pt x="582" y="578"/>
                </a:cubicBezTo>
                <a:cubicBezTo>
                  <a:pt x="582" y="578"/>
                  <a:pt x="582" y="578"/>
                  <a:pt x="582" y="578"/>
                </a:cubicBezTo>
                <a:cubicBezTo>
                  <a:pt x="582" y="578"/>
                  <a:pt x="582" y="578"/>
                  <a:pt x="582" y="578"/>
                </a:cubicBezTo>
                <a:cubicBezTo>
                  <a:pt x="582" y="578"/>
                  <a:pt x="582" y="578"/>
                  <a:pt x="582" y="578"/>
                </a:cubicBezTo>
                <a:cubicBezTo>
                  <a:pt x="582" y="578"/>
                  <a:pt x="582" y="578"/>
                  <a:pt x="582" y="578"/>
                </a:cubicBezTo>
                <a:cubicBezTo>
                  <a:pt x="582" y="578"/>
                  <a:pt x="582" y="578"/>
                  <a:pt x="582" y="578"/>
                </a:cubicBezTo>
                <a:cubicBezTo>
                  <a:pt x="582" y="578"/>
                  <a:pt x="582" y="578"/>
                  <a:pt x="582" y="578"/>
                </a:cubicBezTo>
                <a:cubicBezTo>
                  <a:pt x="582" y="578"/>
                  <a:pt x="582" y="578"/>
                  <a:pt x="582" y="578"/>
                </a:cubicBezTo>
                <a:close/>
                <a:moveTo>
                  <a:pt x="802" y="574"/>
                </a:moveTo>
                <a:cubicBezTo>
                  <a:pt x="804" y="575"/>
                  <a:pt x="804" y="578"/>
                  <a:pt x="802" y="578"/>
                </a:cubicBezTo>
                <a:cubicBezTo>
                  <a:pt x="802" y="578"/>
                  <a:pt x="802" y="578"/>
                  <a:pt x="802" y="578"/>
                </a:cubicBezTo>
                <a:cubicBezTo>
                  <a:pt x="802" y="578"/>
                  <a:pt x="802" y="578"/>
                  <a:pt x="802" y="578"/>
                </a:cubicBezTo>
                <a:cubicBezTo>
                  <a:pt x="802" y="578"/>
                  <a:pt x="802" y="578"/>
                  <a:pt x="802" y="578"/>
                </a:cubicBezTo>
                <a:cubicBezTo>
                  <a:pt x="802" y="578"/>
                  <a:pt x="802" y="578"/>
                  <a:pt x="802" y="578"/>
                </a:cubicBezTo>
                <a:cubicBezTo>
                  <a:pt x="802" y="578"/>
                  <a:pt x="802" y="578"/>
                  <a:pt x="802" y="578"/>
                </a:cubicBezTo>
                <a:cubicBezTo>
                  <a:pt x="802" y="578"/>
                  <a:pt x="802" y="578"/>
                  <a:pt x="802" y="578"/>
                </a:cubicBezTo>
                <a:cubicBezTo>
                  <a:pt x="802" y="578"/>
                  <a:pt x="802" y="578"/>
                  <a:pt x="802" y="578"/>
                </a:cubicBezTo>
                <a:cubicBezTo>
                  <a:pt x="802" y="578"/>
                  <a:pt x="802" y="578"/>
                  <a:pt x="802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0" y="578"/>
                  <a:pt x="800" y="578"/>
                  <a:pt x="800" y="578"/>
                </a:cubicBezTo>
                <a:cubicBezTo>
                  <a:pt x="800" y="578"/>
                  <a:pt x="800" y="578"/>
                  <a:pt x="800" y="578"/>
                </a:cubicBezTo>
                <a:cubicBezTo>
                  <a:pt x="798" y="577"/>
                  <a:pt x="799" y="574"/>
                  <a:pt x="801" y="574"/>
                </a:cubicBezTo>
                <a:cubicBezTo>
                  <a:pt x="801" y="574"/>
                  <a:pt x="801" y="574"/>
                  <a:pt x="801" y="574"/>
                </a:cubicBezTo>
                <a:cubicBezTo>
                  <a:pt x="801" y="574"/>
                  <a:pt x="801" y="574"/>
                  <a:pt x="801" y="574"/>
                </a:cubicBezTo>
                <a:cubicBezTo>
                  <a:pt x="801" y="574"/>
                  <a:pt x="801" y="574"/>
                  <a:pt x="801" y="574"/>
                </a:cubicBezTo>
                <a:cubicBezTo>
                  <a:pt x="801" y="574"/>
                  <a:pt x="801" y="574"/>
                  <a:pt x="801" y="574"/>
                </a:cubicBezTo>
                <a:cubicBezTo>
                  <a:pt x="801" y="574"/>
                  <a:pt x="801" y="574"/>
                  <a:pt x="801" y="574"/>
                </a:cubicBezTo>
                <a:cubicBezTo>
                  <a:pt x="801" y="574"/>
                  <a:pt x="801" y="574"/>
                  <a:pt x="801" y="574"/>
                </a:cubicBezTo>
                <a:cubicBezTo>
                  <a:pt x="801" y="574"/>
                  <a:pt x="801" y="574"/>
                  <a:pt x="801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lose/>
                <a:moveTo>
                  <a:pt x="790" y="573"/>
                </a:moveTo>
                <a:cubicBezTo>
                  <a:pt x="792" y="573"/>
                  <a:pt x="792" y="577"/>
                  <a:pt x="789" y="577"/>
                </a:cubicBezTo>
                <a:cubicBezTo>
                  <a:pt x="789" y="577"/>
                  <a:pt x="789" y="577"/>
                  <a:pt x="789" y="577"/>
                </a:cubicBezTo>
                <a:cubicBezTo>
                  <a:pt x="789" y="576"/>
                  <a:pt x="789" y="576"/>
                  <a:pt x="789" y="576"/>
                </a:cubicBezTo>
                <a:cubicBezTo>
                  <a:pt x="789" y="576"/>
                  <a:pt x="789" y="576"/>
                  <a:pt x="789" y="576"/>
                </a:cubicBezTo>
                <a:cubicBezTo>
                  <a:pt x="788" y="576"/>
                  <a:pt x="788" y="576"/>
                  <a:pt x="788" y="576"/>
                </a:cubicBezTo>
                <a:cubicBezTo>
                  <a:pt x="788" y="576"/>
                  <a:pt x="788" y="576"/>
                  <a:pt x="788" y="576"/>
                </a:cubicBezTo>
                <a:cubicBezTo>
                  <a:pt x="788" y="576"/>
                  <a:pt x="788" y="576"/>
                  <a:pt x="788" y="576"/>
                </a:cubicBezTo>
                <a:cubicBezTo>
                  <a:pt x="787" y="576"/>
                  <a:pt x="787" y="576"/>
                  <a:pt x="787" y="576"/>
                </a:cubicBezTo>
                <a:cubicBezTo>
                  <a:pt x="787" y="576"/>
                  <a:pt x="787" y="576"/>
                  <a:pt x="787" y="576"/>
                </a:cubicBezTo>
                <a:cubicBezTo>
                  <a:pt x="786" y="576"/>
                  <a:pt x="786" y="576"/>
                  <a:pt x="786" y="576"/>
                </a:cubicBezTo>
                <a:cubicBezTo>
                  <a:pt x="786" y="576"/>
                  <a:pt x="786" y="576"/>
                  <a:pt x="786" y="576"/>
                </a:cubicBezTo>
                <a:cubicBezTo>
                  <a:pt x="786" y="576"/>
                  <a:pt x="786" y="576"/>
                  <a:pt x="786" y="576"/>
                </a:cubicBezTo>
                <a:cubicBezTo>
                  <a:pt x="783" y="576"/>
                  <a:pt x="784" y="572"/>
                  <a:pt x="786" y="572"/>
                </a:cubicBezTo>
                <a:cubicBezTo>
                  <a:pt x="787" y="572"/>
                  <a:pt x="787" y="572"/>
                  <a:pt x="787" y="572"/>
                </a:cubicBezTo>
                <a:cubicBezTo>
                  <a:pt x="787" y="572"/>
                  <a:pt x="787" y="572"/>
                  <a:pt x="787" y="572"/>
                </a:cubicBezTo>
                <a:cubicBezTo>
                  <a:pt x="787" y="573"/>
                  <a:pt x="787" y="573"/>
                  <a:pt x="787" y="573"/>
                </a:cubicBezTo>
                <a:cubicBezTo>
                  <a:pt x="788" y="573"/>
                  <a:pt x="788" y="573"/>
                  <a:pt x="788" y="573"/>
                </a:cubicBezTo>
                <a:cubicBezTo>
                  <a:pt x="788" y="573"/>
                  <a:pt x="788" y="573"/>
                  <a:pt x="788" y="573"/>
                </a:cubicBezTo>
                <a:cubicBezTo>
                  <a:pt x="788" y="573"/>
                  <a:pt x="788" y="573"/>
                  <a:pt x="788" y="573"/>
                </a:cubicBezTo>
                <a:cubicBezTo>
                  <a:pt x="789" y="573"/>
                  <a:pt x="789" y="573"/>
                  <a:pt x="789" y="573"/>
                </a:cubicBezTo>
                <a:cubicBezTo>
                  <a:pt x="789" y="573"/>
                  <a:pt x="789" y="573"/>
                  <a:pt x="789" y="573"/>
                </a:cubicBezTo>
                <a:cubicBezTo>
                  <a:pt x="790" y="573"/>
                  <a:pt x="790" y="573"/>
                  <a:pt x="790" y="573"/>
                </a:cubicBezTo>
                <a:cubicBezTo>
                  <a:pt x="790" y="573"/>
                  <a:pt x="790" y="573"/>
                  <a:pt x="790" y="573"/>
                </a:cubicBezTo>
                <a:cubicBezTo>
                  <a:pt x="790" y="573"/>
                  <a:pt x="790" y="573"/>
                  <a:pt x="790" y="573"/>
                </a:cubicBezTo>
                <a:close/>
                <a:moveTo>
                  <a:pt x="776" y="571"/>
                </a:moveTo>
                <a:cubicBezTo>
                  <a:pt x="778" y="571"/>
                  <a:pt x="777" y="575"/>
                  <a:pt x="775" y="574"/>
                </a:cubicBezTo>
                <a:cubicBezTo>
                  <a:pt x="775" y="574"/>
                  <a:pt x="775" y="574"/>
                  <a:pt x="775" y="574"/>
                </a:cubicBezTo>
                <a:cubicBezTo>
                  <a:pt x="774" y="574"/>
                  <a:pt x="774" y="574"/>
                  <a:pt x="774" y="574"/>
                </a:cubicBezTo>
                <a:cubicBezTo>
                  <a:pt x="774" y="574"/>
                  <a:pt x="774" y="574"/>
                  <a:pt x="774" y="574"/>
                </a:cubicBezTo>
                <a:cubicBezTo>
                  <a:pt x="773" y="574"/>
                  <a:pt x="773" y="574"/>
                  <a:pt x="773" y="574"/>
                </a:cubicBezTo>
                <a:cubicBezTo>
                  <a:pt x="773" y="574"/>
                  <a:pt x="773" y="574"/>
                  <a:pt x="773" y="574"/>
                </a:cubicBezTo>
                <a:cubicBezTo>
                  <a:pt x="772" y="574"/>
                  <a:pt x="772" y="574"/>
                  <a:pt x="772" y="574"/>
                </a:cubicBezTo>
                <a:cubicBezTo>
                  <a:pt x="772" y="574"/>
                  <a:pt x="772" y="574"/>
                  <a:pt x="772" y="574"/>
                </a:cubicBezTo>
                <a:cubicBezTo>
                  <a:pt x="771" y="573"/>
                  <a:pt x="771" y="573"/>
                  <a:pt x="771" y="573"/>
                </a:cubicBezTo>
                <a:cubicBezTo>
                  <a:pt x="769" y="573"/>
                  <a:pt x="770" y="569"/>
                  <a:pt x="772" y="570"/>
                </a:cubicBezTo>
                <a:cubicBezTo>
                  <a:pt x="773" y="570"/>
                  <a:pt x="773" y="570"/>
                  <a:pt x="773" y="570"/>
                </a:cubicBezTo>
                <a:cubicBezTo>
                  <a:pt x="773" y="570"/>
                  <a:pt x="773" y="570"/>
                  <a:pt x="773" y="570"/>
                </a:cubicBezTo>
                <a:cubicBezTo>
                  <a:pt x="773" y="570"/>
                  <a:pt x="773" y="570"/>
                  <a:pt x="773" y="570"/>
                </a:cubicBezTo>
                <a:cubicBezTo>
                  <a:pt x="774" y="570"/>
                  <a:pt x="774" y="570"/>
                  <a:pt x="774" y="570"/>
                </a:cubicBezTo>
                <a:cubicBezTo>
                  <a:pt x="774" y="570"/>
                  <a:pt x="774" y="570"/>
                  <a:pt x="774" y="570"/>
                </a:cubicBezTo>
                <a:cubicBezTo>
                  <a:pt x="775" y="570"/>
                  <a:pt x="775" y="570"/>
                  <a:pt x="775" y="570"/>
                </a:cubicBezTo>
                <a:cubicBezTo>
                  <a:pt x="775" y="571"/>
                  <a:pt x="775" y="571"/>
                  <a:pt x="775" y="571"/>
                </a:cubicBezTo>
                <a:cubicBezTo>
                  <a:pt x="776" y="571"/>
                  <a:pt x="776" y="571"/>
                  <a:pt x="776" y="571"/>
                </a:cubicBezTo>
                <a:close/>
                <a:moveTo>
                  <a:pt x="761" y="568"/>
                </a:moveTo>
                <a:cubicBezTo>
                  <a:pt x="764" y="568"/>
                  <a:pt x="763" y="572"/>
                  <a:pt x="761" y="571"/>
                </a:cubicBezTo>
                <a:cubicBezTo>
                  <a:pt x="760" y="571"/>
                  <a:pt x="760" y="571"/>
                  <a:pt x="760" y="571"/>
                </a:cubicBezTo>
                <a:cubicBezTo>
                  <a:pt x="760" y="571"/>
                  <a:pt x="760" y="571"/>
                  <a:pt x="760" y="571"/>
                </a:cubicBezTo>
                <a:cubicBezTo>
                  <a:pt x="759" y="571"/>
                  <a:pt x="759" y="571"/>
                  <a:pt x="759" y="571"/>
                </a:cubicBezTo>
                <a:cubicBezTo>
                  <a:pt x="759" y="571"/>
                  <a:pt x="759" y="571"/>
                  <a:pt x="759" y="571"/>
                </a:cubicBezTo>
                <a:cubicBezTo>
                  <a:pt x="758" y="571"/>
                  <a:pt x="758" y="571"/>
                  <a:pt x="758" y="571"/>
                </a:cubicBezTo>
                <a:cubicBezTo>
                  <a:pt x="758" y="570"/>
                  <a:pt x="758" y="570"/>
                  <a:pt x="758" y="570"/>
                </a:cubicBezTo>
                <a:cubicBezTo>
                  <a:pt x="757" y="570"/>
                  <a:pt x="757" y="570"/>
                  <a:pt x="757" y="570"/>
                </a:cubicBezTo>
                <a:cubicBezTo>
                  <a:pt x="757" y="570"/>
                  <a:pt x="757" y="570"/>
                  <a:pt x="757" y="570"/>
                </a:cubicBezTo>
                <a:cubicBezTo>
                  <a:pt x="755" y="570"/>
                  <a:pt x="756" y="566"/>
                  <a:pt x="758" y="567"/>
                </a:cubicBezTo>
                <a:cubicBezTo>
                  <a:pt x="758" y="567"/>
                  <a:pt x="758" y="567"/>
                  <a:pt x="758" y="567"/>
                </a:cubicBezTo>
                <a:cubicBezTo>
                  <a:pt x="759" y="567"/>
                  <a:pt x="759" y="567"/>
                  <a:pt x="759" y="567"/>
                </a:cubicBezTo>
                <a:cubicBezTo>
                  <a:pt x="759" y="567"/>
                  <a:pt x="759" y="567"/>
                  <a:pt x="759" y="567"/>
                </a:cubicBezTo>
                <a:cubicBezTo>
                  <a:pt x="760" y="567"/>
                  <a:pt x="760" y="567"/>
                  <a:pt x="760" y="567"/>
                </a:cubicBezTo>
                <a:cubicBezTo>
                  <a:pt x="760" y="567"/>
                  <a:pt x="760" y="567"/>
                  <a:pt x="760" y="567"/>
                </a:cubicBezTo>
                <a:cubicBezTo>
                  <a:pt x="761" y="567"/>
                  <a:pt x="761" y="567"/>
                  <a:pt x="761" y="567"/>
                </a:cubicBezTo>
                <a:cubicBezTo>
                  <a:pt x="761" y="568"/>
                  <a:pt x="761" y="568"/>
                  <a:pt x="761" y="568"/>
                </a:cubicBezTo>
                <a:cubicBezTo>
                  <a:pt x="761" y="568"/>
                  <a:pt x="761" y="568"/>
                  <a:pt x="761" y="568"/>
                </a:cubicBezTo>
                <a:close/>
                <a:moveTo>
                  <a:pt x="747" y="564"/>
                </a:moveTo>
                <a:cubicBezTo>
                  <a:pt x="750" y="565"/>
                  <a:pt x="749" y="568"/>
                  <a:pt x="746" y="567"/>
                </a:cubicBezTo>
                <a:cubicBezTo>
                  <a:pt x="746" y="567"/>
                  <a:pt x="746" y="567"/>
                  <a:pt x="746" y="567"/>
                </a:cubicBezTo>
                <a:cubicBezTo>
                  <a:pt x="746" y="567"/>
                  <a:pt x="746" y="567"/>
                  <a:pt x="746" y="567"/>
                </a:cubicBezTo>
                <a:cubicBezTo>
                  <a:pt x="745" y="567"/>
                  <a:pt x="745" y="567"/>
                  <a:pt x="745" y="567"/>
                </a:cubicBezTo>
                <a:cubicBezTo>
                  <a:pt x="744" y="567"/>
                  <a:pt x="744" y="567"/>
                  <a:pt x="744" y="567"/>
                </a:cubicBezTo>
                <a:cubicBezTo>
                  <a:pt x="744" y="567"/>
                  <a:pt x="744" y="567"/>
                  <a:pt x="744" y="567"/>
                </a:cubicBezTo>
                <a:cubicBezTo>
                  <a:pt x="743" y="567"/>
                  <a:pt x="743" y="567"/>
                  <a:pt x="743" y="567"/>
                </a:cubicBezTo>
                <a:cubicBezTo>
                  <a:pt x="743" y="566"/>
                  <a:pt x="743" y="566"/>
                  <a:pt x="743" y="566"/>
                </a:cubicBezTo>
                <a:cubicBezTo>
                  <a:pt x="741" y="566"/>
                  <a:pt x="742" y="562"/>
                  <a:pt x="744" y="563"/>
                </a:cubicBezTo>
                <a:cubicBezTo>
                  <a:pt x="744" y="563"/>
                  <a:pt x="744" y="563"/>
                  <a:pt x="744" y="563"/>
                </a:cubicBezTo>
                <a:cubicBezTo>
                  <a:pt x="745" y="563"/>
                  <a:pt x="745" y="563"/>
                  <a:pt x="745" y="563"/>
                </a:cubicBezTo>
                <a:cubicBezTo>
                  <a:pt x="745" y="563"/>
                  <a:pt x="745" y="563"/>
                  <a:pt x="745" y="563"/>
                </a:cubicBezTo>
                <a:cubicBezTo>
                  <a:pt x="746" y="564"/>
                  <a:pt x="746" y="564"/>
                  <a:pt x="746" y="564"/>
                </a:cubicBezTo>
                <a:cubicBezTo>
                  <a:pt x="747" y="564"/>
                  <a:pt x="747" y="564"/>
                  <a:pt x="747" y="564"/>
                </a:cubicBezTo>
                <a:cubicBezTo>
                  <a:pt x="747" y="564"/>
                  <a:pt x="747" y="564"/>
                  <a:pt x="747" y="564"/>
                </a:cubicBezTo>
                <a:cubicBezTo>
                  <a:pt x="747" y="564"/>
                  <a:pt x="747" y="564"/>
                  <a:pt x="747" y="564"/>
                </a:cubicBezTo>
                <a:close/>
                <a:moveTo>
                  <a:pt x="734" y="560"/>
                </a:moveTo>
                <a:cubicBezTo>
                  <a:pt x="736" y="560"/>
                  <a:pt x="735" y="564"/>
                  <a:pt x="732" y="563"/>
                </a:cubicBezTo>
                <a:cubicBezTo>
                  <a:pt x="732" y="563"/>
                  <a:pt x="732" y="563"/>
                  <a:pt x="732" y="563"/>
                </a:cubicBezTo>
                <a:cubicBezTo>
                  <a:pt x="732" y="563"/>
                  <a:pt x="732" y="563"/>
                  <a:pt x="732" y="563"/>
                </a:cubicBezTo>
                <a:cubicBezTo>
                  <a:pt x="731" y="562"/>
                  <a:pt x="731" y="562"/>
                  <a:pt x="731" y="562"/>
                </a:cubicBezTo>
                <a:cubicBezTo>
                  <a:pt x="730" y="562"/>
                  <a:pt x="730" y="562"/>
                  <a:pt x="730" y="562"/>
                </a:cubicBezTo>
                <a:cubicBezTo>
                  <a:pt x="730" y="562"/>
                  <a:pt x="730" y="562"/>
                  <a:pt x="730" y="562"/>
                </a:cubicBezTo>
                <a:cubicBezTo>
                  <a:pt x="729" y="562"/>
                  <a:pt x="729" y="562"/>
                  <a:pt x="729" y="562"/>
                </a:cubicBezTo>
                <a:cubicBezTo>
                  <a:pt x="729" y="562"/>
                  <a:pt x="729" y="562"/>
                  <a:pt x="729" y="562"/>
                </a:cubicBezTo>
                <a:cubicBezTo>
                  <a:pt x="727" y="561"/>
                  <a:pt x="728" y="558"/>
                  <a:pt x="730" y="558"/>
                </a:cubicBezTo>
                <a:cubicBezTo>
                  <a:pt x="731" y="558"/>
                  <a:pt x="731" y="558"/>
                  <a:pt x="731" y="558"/>
                </a:cubicBezTo>
                <a:cubicBezTo>
                  <a:pt x="731" y="559"/>
                  <a:pt x="731" y="559"/>
                  <a:pt x="731" y="559"/>
                </a:cubicBezTo>
                <a:cubicBezTo>
                  <a:pt x="732" y="559"/>
                  <a:pt x="732" y="559"/>
                  <a:pt x="732" y="559"/>
                </a:cubicBezTo>
                <a:cubicBezTo>
                  <a:pt x="732" y="559"/>
                  <a:pt x="732" y="559"/>
                  <a:pt x="732" y="559"/>
                </a:cubicBezTo>
                <a:cubicBezTo>
                  <a:pt x="733" y="559"/>
                  <a:pt x="733" y="559"/>
                  <a:pt x="733" y="559"/>
                </a:cubicBezTo>
                <a:cubicBezTo>
                  <a:pt x="733" y="559"/>
                  <a:pt x="733" y="559"/>
                  <a:pt x="733" y="559"/>
                </a:cubicBezTo>
                <a:cubicBezTo>
                  <a:pt x="734" y="560"/>
                  <a:pt x="734" y="560"/>
                  <a:pt x="734" y="560"/>
                </a:cubicBezTo>
                <a:close/>
                <a:moveTo>
                  <a:pt x="720" y="554"/>
                </a:moveTo>
                <a:cubicBezTo>
                  <a:pt x="722" y="555"/>
                  <a:pt x="721" y="558"/>
                  <a:pt x="719" y="557"/>
                </a:cubicBezTo>
                <a:cubicBezTo>
                  <a:pt x="719" y="557"/>
                  <a:pt x="719" y="557"/>
                  <a:pt x="719" y="557"/>
                </a:cubicBezTo>
                <a:cubicBezTo>
                  <a:pt x="718" y="557"/>
                  <a:pt x="718" y="557"/>
                  <a:pt x="718" y="557"/>
                </a:cubicBezTo>
                <a:cubicBezTo>
                  <a:pt x="718" y="557"/>
                  <a:pt x="718" y="557"/>
                  <a:pt x="718" y="557"/>
                </a:cubicBezTo>
                <a:cubicBezTo>
                  <a:pt x="717" y="557"/>
                  <a:pt x="717" y="557"/>
                  <a:pt x="717" y="557"/>
                </a:cubicBezTo>
                <a:cubicBezTo>
                  <a:pt x="717" y="556"/>
                  <a:pt x="717" y="556"/>
                  <a:pt x="717" y="556"/>
                </a:cubicBezTo>
                <a:cubicBezTo>
                  <a:pt x="716" y="556"/>
                  <a:pt x="716" y="556"/>
                  <a:pt x="716" y="556"/>
                </a:cubicBezTo>
                <a:cubicBezTo>
                  <a:pt x="716" y="556"/>
                  <a:pt x="716" y="556"/>
                  <a:pt x="716" y="556"/>
                </a:cubicBezTo>
                <a:cubicBezTo>
                  <a:pt x="715" y="556"/>
                  <a:pt x="715" y="556"/>
                  <a:pt x="715" y="556"/>
                </a:cubicBezTo>
                <a:cubicBezTo>
                  <a:pt x="713" y="555"/>
                  <a:pt x="715" y="551"/>
                  <a:pt x="717" y="552"/>
                </a:cubicBezTo>
                <a:cubicBezTo>
                  <a:pt x="717" y="553"/>
                  <a:pt x="717" y="553"/>
                  <a:pt x="717" y="553"/>
                </a:cubicBezTo>
                <a:cubicBezTo>
                  <a:pt x="718" y="553"/>
                  <a:pt x="718" y="553"/>
                  <a:pt x="718" y="553"/>
                </a:cubicBezTo>
                <a:cubicBezTo>
                  <a:pt x="718" y="553"/>
                  <a:pt x="718" y="553"/>
                  <a:pt x="718" y="553"/>
                </a:cubicBezTo>
                <a:cubicBezTo>
                  <a:pt x="719" y="553"/>
                  <a:pt x="719" y="553"/>
                  <a:pt x="719" y="553"/>
                </a:cubicBezTo>
                <a:cubicBezTo>
                  <a:pt x="719" y="553"/>
                  <a:pt x="719" y="553"/>
                  <a:pt x="719" y="553"/>
                </a:cubicBezTo>
                <a:cubicBezTo>
                  <a:pt x="720" y="554"/>
                  <a:pt x="720" y="554"/>
                  <a:pt x="720" y="554"/>
                </a:cubicBezTo>
                <a:cubicBezTo>
                  <a:pt x="720" y="554"/>
                  <a:pt x="720" y="554"/>
                  <a:pt x="720" y="554"/>
                </a:cubicBezTo>
                <a:cubicBezTo>
                  <a:pt x="720" y="554"/>
                  <a:pt x="720" y="554"/>
                  <a:pt x="720" y="554"/>
                </a:cubicBezTo>
                <a:close/>
                <a:moveTo>
                  <a:pt x="708" y="547"/>
                </a:moveTo>
                <a:cubicBezTo>
                  <a:pt x="710" y="549"/>
                  <a:pt x="708" y="551"/>
                  <a:pt x="706" y="550"/>
                </a:cubicBezTo>
                <a:cubicBezTo>
                  <a:pt x="706" y="550"/>
                  <a:pt x="706" y="550"/>
                  <a:pt x="706" y="550"/>
                </a:cubicBezTo>
                <a:cubicBezTo>
                  <a:pt x="705" y="550"/>
                  <a:pt x="705" y="550"/>
                  <a:pt x="705" y="550"/>
                </a:cubicBezTo>
                <a:cubicBezTo>
                  <a:pt x="705" y="550"/>
                  <a:pt x="705" y="550"/>
                  <a:pt x="705" y="550"/>
                </a:cubicBezTo>
                <a:cubicBezTo>
                  <a:pt x="704" y="549"/>
                  <a:pt x="704" y="549"/>
                  <a:pt x="704" y="549"/>
                </a:cubicBezTo>
                <a:cubicBezTo>
                  <a:pt x="704" y="549"/>
                  <a:pt x="704" y="549"/>
                  <a:pt x="704" y="549"/>
                </a:cubicBezTo>
                <a:cubicBezTo>
                  <a:pt x="704" y="549"/>
                  <a:pt x="704" y="549"/>
                  <a:pt x="704" y="549"/>
                </a:cubicBezTo>
                <a:cubicBezTo>
                  <a:pt x="703" y="548"/>
                  <a:pt x="703" y="548"/>
                  <a:pt x="703" y="548"/>
                </a:cubicBezTo>
                <a:cubicBezTo>
                  <a:pt x="703" y="548"/>
                  <a:pt x="703" y="548"/>
                  <a:pt x="703" y="548"/>
                </a:cubicBezTo>
                <a:cubicBezTo>
                  <a:pt x="703" y="548"/>
                  <a:pt x="703" y="548"/>
                  <a:pt x="703" y="548"/>
                </a:cubicBezTo>
                <a:cubicBezTo>
                  <a:pt x="701" y="547"/>
                  <a:pt x="703" y="544"/>
                  <a:pt x="705" y="545"/>
                </a:cubicBezTo>
                <a:cubicBezTo>
                  <a:pt x="705" y="545"/>
                  <a:pt x="705" y="545"/>
                  <a:pt x="705" y="545"/>
                </a:cubicBezTo>
                <a:cubicBezTo>
                  <a:pt x="705" y="545"/>
                  <a:pt x="705" y="545"/>
                  <a:pt x="705" y="545"/>
                </a:cubicBezTo>
                <a:cubicBezTo>
                  <a:pt x="706" y="546"/>
                  <a:pt x="706" y="546"/>
                  <a:pt x="706" y="546"/>
                </a:cubicBezTo>
                <a:cubicBezTo>
                  <a:pt x="706" y="546"/>
                  <a:pt x="706" y="546"/>
                  <a:pt x="706" y="546"/>
                </a:cubicBezTo>
                <a:cubicBezTo>
                  <a:pt x="706" y="546"/>
                  <a:pt x="706" y="546"/>
                  <a:pt x="706" y="546"/>
                </a:cubicBezTo>
                <a:cubicBezTo>
                  <a:pt x="707" y="547"/>
                  <a:pt x="707" y="547"/>
                  <a:pt x="707" y="547"/>
                </a:cubicBezTo>
                <a:cubicBezTo>
                  <a:pt x="707" y="547"/>
                  <a:pt x="707" y="547"/>
                  <a:pt x="707" y="547"/>
                </a:cubicBezTo>
                <a:cubicBezTo>
                  <a:pt x="708" y="547"/>
                  <a:pt x="708" y="547"/>
                  <a:pt x="708" y="547"/>
                </a:cubicBezTo>
                <a:cubicBezTo>
                  <a:pt x="708" y="547"/>
                  <a:pt x="708" y="547"/>
                  <a:pt x="708" y="547"/>
                </a:cubicBezTo>
                <a:close/>
                <a:moveTo>
                  <a:pt x="697" y="538"/>
                </a:moveTo>
                <a:cubicBezTo>
                  <a:pt x="698" y="540"/>
                  <a:pt x="696" y="543"/>
                  <a:pt x="694" y="541"/>
                </a:cubicBezTo>
                <a:cubicBezTo>
                  <a:pt x="694" y="541"/>
                  <a:pt x="694" y="541"/>
                  <a:pt x="694" y="541"/>
                </a:cubicBezTo>
                <a:cubicBezTo>
                  <a:pt x="694" y="541"/>
                  <a:pt x="694" y="541"/>
                  <a:pt x="694" y="541"/>
                </a:cubicBezTo>
                <a:cubicBezTo>
                  <a:pt x="694" y="541"/>
                  <a:pt x="694" y="541"/>
                  <a:pt x="694" y="541"/>
                </a:cubicBezTo>
                <a:cubicBezTo>
                  <a:pt x="694" y="541"/>
                  <a:pt x="694" y="541"/>
                  <a:pt x="694" y="541"/>
                </a:cubicBezTo>
                <a:cubicBezTo>
                  <a:pt x="694" y="541"/>
                  <a:pt x="694" y="541"/>
                  <a:pt x="694" y="541"/>
                </a:cubicBezTo>
                <a:cubicBezTo>
                  <a:pt x="693" y="541"/>
                  <a:pt x="693" y="541"/>
                  <a:pt x="693" y="541"/>
                </a:cubicBezTo>
                <a:cubicBezTo>
                  <a:pt x="693" y="540"/>
                  <a:pt x="693" y="540"/>
                  <a:pt x="693" y="540"/>
                </a:cubicBezTo>
                <a:cubicBezTo>
                  <a:pt x="693" y="540"/>
                  <a:pt x="693" y="540"/>
                  <a:pt x="693" y="540"/>
                </a:cubicBezTo>
                <a:cubicBezTo>
                  <a:pt x="693" y="540"/>
                  <a:pt x="693" y="540"/>
                  <a:pt x="693" y="540"/>
                </a:cubicBezTo>
                <a:cubicBezTo>
                  <a:pt x="693" y="540"/>
                  <a:pt x="693" y="540"/>
                  <a:pt x="693" y="540"/>
                </a:cubicBezTo>
                <a:cubicBezTo>
                  <a:pt x="693" y="540"/>
                  <a:pt x="693" y="540"/>
                  <a:pt x="693" y="540"/>
                </a:cubicBezTo>
                <a:cubicBezTo>
                  <a:pt x="693" y="540"/>
                  <a:pt x="693" y="540"/>
                  <a:pt x="693" y="540"/>
                </a:cubicBezTo>
                <a:cubicBezTo>
                  <a:pt x="693" y="540"/>
                  <a:pt x="693" y="540"/>
                  <a:pt x="693" y="540"/>
                </a:cubicBezTo>
                <a:cubicBezTo>
                  <a:pt x="693" y="540"/>
                  <a:pt x="693" y="540"/>
                  <a:pt x="693" y="540"/>
                </a:cubicBezTo>
                <a:cubicBezTo>
                  <a:pt x="692" y="540"/>
                  <a:pt x="692" y="540"/>
                  <a:pt x="692" y="540"/>
                </a:cubicBezTo>
                <a:cubicBezTo>
                  <a:pt x="692" y="539"/>
                  <a:pt x="692" y="539"/>
                  <a:pt x="692" y="539"/>
                </a:cubicBezTo>
                <a:cubicBezTo>
                  <a:pt x="692" y="539"/>
                  <a:pt x="692" y="539"/>
                  <a:pt x="692" y="539"/>
                </a:cubicBezTo>
                <a:cubicBezTo>
                  <a:pt x="692" y="539"/>
                  <a:pt x="692" y="539"/>
                  <a:pt x="692" y="539"/>
                </a:cubicBezTo>
                <a:cubicBezTo>
                  <a:pt x="692" y="539"/>
                  <a:pt x="692" y="539"/>
                  <a:pt x="692" y="539"/>
                </a:cubicBezTo>
                <a:cubicBezTo>
                  <a:pt x="692" y="539"/>
                  <a:pt x="692" y="539"/>
                  <a:pt x="692" y="539"/>
                </a:cubicBezTo>
                <a:cubicBezTo>
                  <a:pt x="692" y="539"/>
                  <a:pt x="692" y="539"/>
                  <a:pt x="692" y="539"/>
                </a:cubicBezTo>
                <a:cubicBezTo>
                  <a:pt x="692" y="539"/>
                  <a:pt x="692" y="539"/>
                  <a:pt x="692" y="539"/>
                </a:cubicBezTo>
                <a:cubicBezTo>
                  <a:pt x="692" y="540"/>
                  <a:pt x="692" y="540"/>
                  <a:pt x="692" y="540"/>
                </a:cubicBezTo>
                <a:cubicBezTo>
                  <a:pt x="690" y="541"/>
                  <a:pt x="688" y="538"/>
                  <a:pt x="689" y="537"/>
                </a:cubicBezTo>
                <a:cubicBezTo>
                  <a:pt x="689" y="537"/>
                  <a:pt x="689" y="537"/>
                  <a:pt x="689" y="537"/>
                </a:cubicBezTo>
                <a:cubicBezTo>
                  <a:pt x="689" y="537"/>
                  <a:pt x="689" y="537"/>
                  <a:pt x="689" y="537"/>
                </a:cubicBezTo>
                <a:cubicBezTo>
                  <a:pt x="690" y="537"/>
                  <a:pt x="690" y="537"/>
                  <a:pt x="690" y="537"/>
                </a:cubicBezTo>
                <a:cubicBezTo>
                  <a:pt x="690" y="536"/>
                  <a:pt x="690" y="536"/>
                  <a:pt x="690" y="536"/>
                </a:cubicBezTo>
                <a:cubicBezTo>
                  <a:pt x="690" y="536"/>
                  <a:pt x="690" y="536"/>
                  <a:pt x="690" y="536"/>
                </a:cubicBezTo>
                <a:cubicBezTo>
                  <a:pt x="690" y="536"/>
                  <a:pt x="690" y="536"/>
                  <a:pt x="690" y="536"/>
                </a:cubicBezTo>
                <a:cubicBezTo>
                  <a:pt x="690" y="536"/>
                  <a:pt x="690" y="536"/>
                  <a:pt x="690" y="536"/>
                </a:cubicBezTo>
                <a:cubicBezTo>
                  <a:pt x="690" y="536"/>
                  <a:pt x="690" y="536"/>
                  <a:pt x="690" y="536"/>
                </a:cubicBezTo>
                <a:cubicBezTo>
                  <a:pt x="690" y="536"/>
                  <a:pt x="690" y="536"/>
                  <a:pt x="690" y="536"/>
                </a:cubicBezTo>
                <a:cubicBezTo>
                  <a:pt x="690" y="536"/>
                  <a:pt x="690" y="536"/>
                  <a:pt x="690" y="536"/>
                </a:cubicBezTo>
                <a:cubicBezTo>
                  <a:pt x="691" y="536"/>
                  <a:pt x="691" y="536"/>
                  <a:pt x="691" y="536"/>
                </a:cubicBezTo>
                <a:cubicBezTo>
                  <a:pt x="691" y="536"/>
                  <a:pt x="691" y="536"/>
                  <a:pt x="691" y="536"/>
                </a:cubicBezTo>
                <a:cubicBezTo>
                  <a:pt x="691" y="535"/>
                  <a:pt x="691" y="535"/>
                  <a:pt x="691" y="535"/>
                </a:cubicBezTo>
                <a:cubicBezTo>
                  <a:pt x="691" y="535"/>
                  <a:pt x="691" y="535"/>
                  <a:pt x="691" y="535"/>
                </a:cubicBezTo>
                <a:cubicBezTo>
                  <a:pt x="691" y="535"/>
                  <a:pt x="691" y="535"/>
                  <a:pt x="691" y="535"/>
                </a:cubicBezTo>
                <a:cubicBezTo>
                  <a:pt x="691" y="535"/>
                  <a:pt x="691" y="535"/>
                  <a:pt x="691" y="535"/>
                </a:cubicBezTo>
                <a:cubicBezTo>
                  <a:pt x="691" y="535"/>
                  <a:pt x="691" y="535"/>
                  <a:pt x="691" y="535"/>
                </a:cubicBezTo>
                <a:cubicBezTo>
                  <a:pt x="691" y="535"/>
                  <a:pt x="691" y="535"/>
                  <a:pt x="691" y="535"/>
                </a:cubicBezTo>
                <a:cubicBezTo>
                  <a:pt x="691" y="535"/>
                  <a:pt x="691" y="535"/>
                  <a:pt x="691" y="535"/>
                </a:cubicBezTo>
                <a:cubicBezTo>
                  <a:pt x="692" y="535"/>
                  <a:pt x="692" y="535"/>
                  <a:pt x="692" y="535"/>
                </a:cubicBezTo>
                <a:cubicBezTo>
                  <a:pt x="692" y="535"/>
                  <a:pt x="692" y="535"/>
                  <a:pt x="692" y="535"/>
                </a:cubicBezTo>
                <a:cubicBezTo>
                  <a:pt x="692" y="534"/>
                  <a:pt x="692" y="534"/>
                  <a:pt x="692" y="534"/>
                </a:cubicBezTo>
                <a:cubicBezTo>
                  <a:pt x="692" y="534"/>
                  <a:pt x="692" y="534"/>
                  <a:pt x="692" y="534"/>
                </a:cubicBezTo>
                <a:cubicBezTo>
                  <a:pt x="694" y="533"/>
                  <a:pt x="696" y="535"/>
                  <a:pt x="695" y="537"/>
                </a:cubicBezTo>
                <a:cubicBezTo>
                  <a:pt x="695" y="537"/>
                  <a:pt x="695" y="537"/>
                  <a:pt x="695" y="537"/>
                </a:cubicBezTo>
                <a:cubicBezTo>
                  <a:pt x="695" y="537"/>
                  <a:pt x="695" y="537"/>
                  <a:pt x="695" y="537"/>
                </a:cubicBezTo>
                <a:cubicBezTo>
                  <a:pt x="695" y="537"/>
                  <a:pt x="695" y="537"/>
                  <a:pt x="695" y="537"/>
                </a:cubicBezTo>
                <a:cubicBezTo>
                  <a:pt x="695" y="537"/>
                  <a:pt x="695" y="537"/>
                  <a:pt x="695" y="537"/>
                </a:cubicBezTo>
                <a:cubicBezTo>
                  <a:pt x="695" y="537"/>
                  <a:pt x="695" y="537"/>
                  <a:pt x="695" y="537"/>
                </a:cubicBezTo>
                <a:cubicBezTo>
                  <a:pt x="695" y="537"/>
                  <a:pt x="695" y="537"/>
                  <a:pt x="695" y="537"/>
                </a:cubicBezTo>
                <a:cubicBezTo>
                  <a:pt x="695" y="537"/>
                  <a:pt x="695" y="537"/>
                  <a:pt x="695" y="537"/>
                </a:cubicBezTo>
                <a:cubicBezTo>
                  <a:pt x="696" y="537"/>
                  <a:pt x="696" y="537"/>
                  <a:pt x="696" y="537"/>
                </a:cubicBezTo>
                <a:cubicBezTo>
                  <a:pt x="696" y="538"/>
                  <a:pt x="696" y="538"/>
                  <a:pt x="696" y="538"/>
                </a:cubicBezTo>
                <a:cubicBezTo>
                  <a:pt x="696" y="538"/>
                  <a:pt x="696" y="538"/>
                  <a:pt x="696" y="538"/>
                </a:cubicBezTo>
                <a:cubicBezTo>
                  <a:pt x="696" y="538"/>
                  <a:pt x="696" y="538"/>
                  <a:pt x="696" y="538"/>
                </a:cubicBezTo>
                <a:cubicBezTo>
                  <a:pt x="696" y="538"/>
                  <a:pt x="696" y="538"/>
                  <a:pt x="696" y="538"/>
                </a:cubicBezTo>
                <a:cubicBezTo>
                  <a:pt x="696" y="538"/>
                  <a:pt x="696" y="538"/>
                  <a:pt x="696" y="538"/>
                </a:cubicBezTo>
                <a:cubicBezTo>
                  <a:pt x="696" y="538"/>
                  <a:pt x="696" y="538"/>
                  <a:pt x="696" y="538"/>
                </a:cubicBezTo>
                <a:cubicBezTo>
                  <a:pt x="696" y="538"/>
                  <a:pt x="696" y="538"/>
                  <a:pt x="696" y="538"/>
                </a:cubicBezTo>
                <a:cubicBezTo>
                  <a:pt x="696" y="538"/>
                  <a:pt x="696" y="538"/>
                  <a:pt x="696" y="538"/>
                </a:cubicBezTo>
                <a:cubicBezTo>
                  <a:pt x="697" y="538"/>
                  <a:pt x="697" y="538"/>
                  <a:pt x="697" y="538"/>
                </a:cubicBezTo>
                <a:close/>
                <a:moveTo>
                  <a:pt x="686" y="528"/>
                </a:moveTo>
                <a:cubicBezTo>
                  <a:pt x="688" y="530"/>
                  <a:pt x="685" y="532"/>
                  <a:pt x="684" y="531"/>
                </a:cubicBezTo>
                <a:cubicBezTo>
                  <a:pt x="683" y="531"/>
                  <a:pt x="683" y="531"/>
                  <a:pt x="683" y="531"/>
                </a:cubicBezTo>
                <a:cubicBezTo>
                  <a:pt x="683" y="530"/>
                  <a:pt x="683" y="530"/>
                  <a:pt x="683" y="530"/>
                </a:cubicBezTo>
                <a:cubicBezTo>
                  <a:pt x="683" y="530"/>
                  <a:pt x="683" y="530"/>
                  <a:pt x="683" y="530"/>
                </a:cubicBezTo>
                <a:cubicBezTo>
                  <a:pt x="683" y="530"/>
                  <a:pt x="683" y="530"/>
                  <a:pt x="683" y="530"/>
                </a:cubicBezTo>
                <a:cubicBezTo>
                  <a:pt x="683" y="530"/>
                  <a:pt x="683" y="530"/>
                  <a:pt x="683" y="530"/>
                </a:cubicBezTo>
                <a:cubicBezTo>
                  <a:pt x="683" y="530"/>
                  <a:pt x="683" y="530"/>
                  <a:pt x="683" y="530"/>
                </a:cubicBezTo>
                <a:cubicBezTo>
                  <a:pt x="683" y="530"/>
                  <a:pt x="683" y="530"/>
                  <a:pt x="683" y="530"/>
                </a:cubicBezTo>
                <a:cubicBezTo>
                  <a:pt x="683" y="530"/>
                  <a:pt x="683" y="530"/>
                  <a:pt x="683" y="530"/>
                </a:cubicBezTo>
                <a:cubicBezTo>
                  <a:pt x="683" y="530"/>
                  <a:pt x="683" y="530"/>
                  <a:pt x="683" y="530"/>
                </a:cubicBezTo>
                <a:cubicBezTo>
                  <a:pt x="682" y="529"/>
                  <a:pt x="682" y="529"/>
                  <a:pt x="682" y="529"/>
                </a:cubicBezTo>
                <a:cubicBezTo>
                  <a:pt x="682" y="529"/>
                  <a:pt x="682" y="529"/>
                  <a:pt x="682" y="529"/>
                </a:cubicBezTo>
                <a:cubicBezTo>
                  <a:pt x="682" y="529"/>
                  <a:pt x="682" y="529"/>
                  <a:pt x="682" y="529"/>
                </a:cubicBezTo>
                <a:cubicBezTo>
                  <a:pt x="682" y="529"/>
                  <a:pt x="682" y="529"/>
                  <a:pt x="682" y="529"/>
                </a:cubicBezTo>
                <a:cubicBezTo>
                  <a:pt x="682" y="529"/>
                  <a:pt x="682" y="529"/>
                  <a:pt x="682" y="529"/>
                </a:cubicBezTo>
                <a:cubicBezTo>
                  <a:pt x="682" y="529"/>
                  <a:pt x="682" y="529"/>
                  <a:pt x="682" y="529"/>
                </a:cubicBezTo>
                <a:cubicBezTo>
                  <a:pt x="682" y="529"/>
                  <a:pt x="682" y="529"/>
                  <a:pt x="682" y="529"/>
                </a:cubicBezTo>
                <a:cubicBezTo>
                  <a:pt x="682" y="528"/>
                  <a:pt x="682" y="528"/>
                  <a:pt x="682" y="528"/>
                </a:cubicBezTo>
                <a:cubicBezTo>
                  <a:pt x="682" y="528"/>
                  <a:pt x="682" y="528"/>
                  <a:pt x="682" y="528"/>
                </a:cubicBezTo>
                <a:cubicBezTo>
                  <a:pt x="681" y="528"/>
                  <a:pt x="681" y="528"/>
                  <a:pt x="681" y="528"/>
                </a:cubicBezTo>
                <a:cubicBezTo>
                  <a:pt x="681" y="528"/>
                  <a:pt x="681" y="528"/>
                  <a:pt x="681" y="528"/>
                </a:cubicBezTo>
                <a:cubicBezTo>
                  <a:pt x="681" y="528"/>
                  <a:pt x="681" y="528"/>
                  <a:pt x="681" y="528"/>
                </a:cubicBezTo>
                <a:cubicBezTo>
                  <a:pt x="681" y="528"/>
                  <a:pt x="681" y="528"/>
                  <a:pt x="681" y="528"/>
                </a:cubicBezTo>
                <a:cubicBezTo>
                  <a:pt x="680" y="526"/>
                  <a:pt x="683" y="524"/>
                  <a:pt x="684" y="526"/>
                </a:cubicBezTo>
                <a:cubicBezTo>
                  <a:pt x="684" y="526"/>
                  <a:pt x="684" y="526"/>
                  <a:pt x="684" y="526"/>
                </a:cubicBezTo>
                <a:cubicBezTo>
                  <a:pt x="684" y="526"/>
                  <a:pt x="684" y="526"/>
                  <a:pt x="684" y="526"/>
                </a:cubicBezTo>
                <a:cubicBezTo>
                  <a:pt x="684" y="526"/>
                  <a:pt x="684" y="526"/>
                  <a:pt x="684" y="526"/>
                </a:cubicBezTo>
                <a:cubicBezTo>
                  <a:pt x="684" y="526"/>
                  <a:pt x="684" y="526"/>
                  <a:pt x="684" y="526"/>
                </a:cubicBezTo>
                <a:cubicBezTo>
                  <a:pt x="684" y="526"/>
                  <a:pt x="684" y="526"/>
                  <a:pt x="684" y="526"/>
                </a:cubicBezTo>
                <a:cubicBezTo>
                  <a:pt x="685" y="526"/>
                  <a:pt x="685" y="526"/>
                  <a:pt x="685" y="526"/>
                </a:cubicBezTo>
                <a:cubicBezTo>
                  <a:pt x="685" y="526"/>
                  <a:pt x="685" y="526"/>
                  <a:pt x="685" y="526"/>
                </a:cubicBezTo>
                <a:cubicBezTo>
                  <a:pt x="685" y="527"/>
                  <a:pt x="685" y="527"/>
                  <a:pt x="685" y="527"/>
                </a:cubicBezTo>
                <a:cubicBezTo>
                  <a:pt x="685" y="527"/>
                  <a:pt x="685" y="527"/>
                  <a:pt x="685" y="527"/>
                </a:cubicBezTo>
                <a:cubicBezTo>
                  <a:pt x="685" y="527"/>
                  <a:pt x="685" y="527"/>
                  <a:pt x="685" y="527"/>
                </a:cubicBezTo>
                <a:cubicBezTo>
                  <a:pt x="685" y="527"/>
                  <a:pt x="685" y="527"/>
                  <a:pt x="685" y="527"/>
                </a:cubicBezTo>
                <a:cubicBezTo>
                  <a:pt x="685" y="527"/>
                  <a:pt x="685" y="527"/>
                  <a:pt x="685" y="527"/>
                </a:cubicBezTo>
                <a:cubicBezTo>
                  <a:pt x="685" y="527"/>
                  <a:pt x="685" y="527"/>
                  <a:pt x="685" y="527"/>
                </a:cubicBezTo>
                <a:cubicBezTo>
                  <a:pt x="685" y="527"/>
                  <a:pt x="685" y="527"/>
                  <a:pt x="685" y="527"/>
                </a:cubicBezTo>
                <a:cubicBezTo>
                  <a:pt x="686" y="527"/>
                  <a:pt x="686" y="527"/>
                  <a:pt x="686" y="527"/>
                </a:cubicBezTo>
                <a:cubicBezTo>
                  <a:pt x="686" y="528"/>
                  <a:pt x="686" y="528"/>
                  <a:pt x="686" y="528"/>
                </a:cubicBezTo>
                <a:cubicBezTo>
                  <a:pt x="686" y="528"/>
                  <a:pt x="686" y="528"/>
                  <a:pt x="686" y="528"/>
                </a:cubicBezTo>
                <a:cubicBezTo>
                  <a:pt x="686" y="528"/>
                  <a:pt x="686" y="528"/>
                  <a:pt x="686" y="528"/>
                </a:cubicBezTo>
                <a:cubicBezTo>
                  <a:pt x="686" y="528"/>
                  <a:pt x="686" y="528"/>
                  <a:pt x="686" y="528"/>
                </a:cubicBezTo>
                <a:cubicBezTo>
                  <a:pt x="686" y="528"/>
                  <a:pt x="686" y="528"/>
                  <a:pt x="686" y="528"/>
                </a:cubicBezTo>
                <a:cubicBezTo>
                  <a:pt x="686" y="528"/>
                  <a:pt x="686" y="528"/>
                  <a:pt x="686" y="528"/>
                </a:cubicBezTo>
                <a:cubicBezTo>
                  <a:pt x="686" y="528"/>
                  <a:pt x="686" y="528"/>
                  <a:pt x="686" y="528"/>
                </a:cubicBezTo>
                <a:close/>
                <a:moveTo>
                  <a:pt x="679" y="517"/>
                </a:moveTo>
                <a:cubicBezTo>
                  <a:pt x="679" y="519"/>
                  <a:pt x="676" y="520"/>
                  <a:pt x="675" y="518"/>
                </a:cubicBezTo>
                <a:cubicBezTo>
                  <a:pt x="675" y="518"/>
                  <a:pt x="675" y="518"/>
                  <a:pt x="675" y="518"/>
                </a:cubicBezTo>
                <a:cubicBezTo>
                  <a:pt x="675" y="518"/>
                  <a:pt x="675" y="518"/>
                  <a:pt x="675" y="518"/>
                </a:cubicBezTo>
                <a:cubicBezTo>
                  <a:pt x="675" y="518"/>
                  <a:pt x="675" y="518"/>
                  <a:pt x="675" y="518"/>
                </a:cubicBezTo>
                <a:cubicBezTo>
                  <a:pt x="675" y="517"/>
                  <a:pt x="675" y="517"/>
                  <a:pt x="675" y="517"/>
                </a:cubicBezTo>
                <a:cubicBezTo>
                  <a:pt x="675" y="517"/>
                  <a:pt x="675" y="517"/>
                  <a:pt x="675" y="517"/>
                </a:cubicBezTo>
                <a:cubicBezTo>
                  <a:pt x="675" y="517"/>
                  <a:pt x="675" y="517"/>
                  <a:pt x="675" y="517"/>
                </a:cubicBezTo>
                <a:cubicBezTo>
                  <a:pt x="675" y="517"/>
                  <a:pt x="675" y="517"/>
                  <a:pt x="675" y="517"/>
                </a:cubicBezTo>
                <a:cubicBezTo>
                  <a:pt x="675" y="517"/>
                  <a:pt x="675" y="517"/>
                  <a:pt x="675" y="517"/>
                </a:cubicBezTo>
                <a:cubicBezTo>
                  <a:pt x="675" y="517"/>
                  <a:pt x="675" y="517"/>
                  <a:pt x="675" y="517"/>
                </a:cubicBezTo>
                <a:cubicBezTo>
                  <a:pt x="675" y="516"/>
                  <a:pt x="675" y="516"/>
                  <a:pt x="675" y="516"/>
                </a:cubicBezTo>
                <a:cubicBezTo>
                  <a:pt x="675" y="516"/>
                  <a:pt x="675" y="516"/>
                  <a:pt x="675" y="516"/>
                </a:cubicBezTo>
                <a:cubicBezTo>
                  <a:pt x="675" y="516"/>
                  <a:pt x="675" y="516"/>
                  <a:pt x="675" y="516"/>
                </a:cubicBezTo>
                <a:cubicBezTo>
                  <a:pt x="674" y="516"/>
                  <a:pt x="674" y="516"/>
                  <a:pt x="674" y="516"/>
                </a:cubicBezTo>
                <a:cubicBezTo>
                  <a:pt x="674" y="516"/>
                  <a:pt x="674" y="516"/>
                  <a:pt x="674" y="516"/>
                </a:cubicBezTo>
                <a:cubicBezTo>
                  <a:pt x="674" y="516"/>
                  <a:pt x="674" y="516"/>
                  <a:pt x="674" y="516"/>
                </a:cubicBezTo>
                <a:cubicBezTo>
                  <a:pt x="674" y="516"/>
                  <a:pt x="674" y="516"/>
                  <a:pt x="674" y="516"/>
                </a:cubicBezTo>
                <a:cubicBezTo>
                  <a:pt x="674" y="515"/>
                  <a:pt x="674" y="515"/>
                  <a:pt x="674" y="515"/>
                </a:cubicBezTo>
                <a:cubicBezTo>
                  <a:pt x="674" y="515"/>
                  <a:pt x="674" y="515"/>
                  <a:pt x="674" y="515"/>
                </a:cubicBezTo>
                <a:cubicBezTo>
                  <a:pt x="674" y="515"/>
                  <a:pt x="674" y="515"/>
                  <a:pt x="674" y="515"/>
                </a:cubicBezTo>
                <a:cubicBezTo>
                  <a:pt x="674" y="515"/>
                  <a:pt x="674" y="515"/>
                  <a:pt x="674" y="515"/>
                </a:cubicBezTo>
                <a:cubicBezTo>
                  <a:pt x="674" y="515"/>
                  <a:pt x="674" y="515"/>
                  <a:pt x="674" y="515"/>
                </a:cubicBezTo>
                <a:cubicBezTo>
                  <a:pt x="674" y="515"/>
                  <a:pt x="674" y="515"/>
                  <a:pt x="674" y="515"/>
                </a:cubicBezTo>
                <a:cubicBezTo>
                  <a:pt x="674" y="514"/>
                  <a:pt x="674" y="514"/>
                  <a:pt x="674" y="514"/>
                </a:cubicBezTo>
                <a:cubicBezTo>
                  <a:pt x="674" y="514"/>
                  <a:pt x="674" y="514"/>
                  <a:pt x="674" y="514"/>
                </a:cubicBezTo>
                <a:cubicBezTo>
                  <a:pt x="673" y="512"/>
                  <a:pt x="677" y="511"/>
                  <a:pt x="677" y="513"/>
                </a:cubicBezTo>
                <a:cubicBezTo>
                  <a:pt x="677" y="513"/>
                  <a:pt x="677" y="513"/>
                  <a:pt x="677" y="513"/>
                </a:cubicBezTo>
                <a:cubicBezTo>
                  <a:pt x="678" y="514"/>
                  <a:pt x="678" y="514"/>
                  <a:pt x="678" y="514"/>
                </a:cubicBezTo>
                <a:cubicBezTo>
                  <a:pt x="678" y="514"/>
                  <a:pt x="678" y="514"/>
                  <a:pt x="678" y="514"/>
                </a:cubicBezTo>
                <a:cubicBezTo>
                  <a:pt x="678" y="514"/>
                  <a:pt x="678" y="514"/>
                  <a:pt x="678" y="514"/>
                </a:cubicBezTo>
                <a:cubicBezTo>
                  <a:pt x="678" y="514"/>
                  <a:pt x="678" y="514"/>
                  <a:pt x="678" y="514"/>
                </a:cubicBezTo>
                <a:cubicBezTo>
                  <a:pt x="678" y="514"/>
                  <a:pt x="678" y="514"/>
                  <a:pt x="678" y="514"/>
                </a:cubicBezTo>
                <a:cubicBezTo>
                  <a:pt x="678" y="514"/>
                  <a:pt x="678" y="514"/>
                  <a:pt x="678" y="514"/>
                </a:cubicBezTo>
                <a:cubicBezTo>
                  <a:pt x="678" y="514"/>
                  <a:pt x="678" y="514"/>
                  <a:pt x="678" y="514"/>
                </a:cubicBezTo>
                <a:cubicBezTo>
                  <a:pt x="678" y="515"/>
                  <a:pt x="678" y="515"/>
                  <a:pt x="678" y="515"/>
                </a:cubicBezTo>
                <a:cubicBezTo>
                  <a:pt x="678" y="515"/>
                  <a:pt x="678" y="515"/>
                  <a:pt x="678" y="515"/>
                </a:cubicBezTo>
                <a:cubicBezTo>
                  <a:pt x="678" y="515"/>
                  <a:pt x="678" y="515"/>
                  <a:pt x="678" y="515"/>
                </a:cubicBezTo>
                <a:cubicBezTo>
                  <a:pt x="678" y="515"/>
                  <a:pt x="678" y="515"/>
                  <a:pt x="678" y="515"/>
                </a:cubicBezTo>
                <a:cubicBezTo>
                  <a:pt x="678" y="515"/>
                  <a:pt x="678" y="515"/>
                  <a:pt x="678" y="515"/>
                </a:cubicBezTo>
                <a:cubicBezTo>
                  <a:pt x="678" y="515"/>
                  <a:pt x="678" y="515"/>
                  <a:pt x="678" y="515"/>
                </a:cubicBezTo>
                <a:cubicBezTo>
                  <a:pt x="678" y="515"/>
                  <a:pt x="678" y="515"/>
                  <a:pt x="678" y="515"/>
                </a:cubicBezTo>
                <a:cubicBezTo>
                  <a:pt x="678" y="516"/>
                  <a:pt x="678" y="516"/>
                  <a:pt x="678" y="516"/>
                </a:cubicBezTo>
                <a:cubicBezTo>
                  <a:pt x="678" y="516"/>
                  <a:pt x="678" y="516"/>
                  <a:pt x="678" y="516"/>
                </a:cubicBezTo>
                <a:cubicBezTo>
                  <a:pt x="678" y="516"/>
                  <a:pt x="678" y="516"/>
                  <a:pt x="678" y="516"/>
                </a:cubicBezTo>
                <a:cubicBezTo>
                  <a:pt x="678" y="516"/>
                  <a:pt x="678" y="516"/>
                  <a:pt x="678" y="516"/>
                </a:cubicBezTo>
                <a:cubicBezTo>
                  <a:pt x="678" y="516"/>
                  <a:pt x="678" y="516"/>
                  <a:pt x="678" y="516"/>
                </a:cubicBezTo>
                <a:cubicBezTo>
                  <a:pt x="678" y="516"/>
                  <a:pt x="678" y="516"/>
                  <a:pt x="678" y="516"/>
                </a:cubicBezTo>
                <a:cubicBezTo>
                  <a:pt x="678" y="516"/>
                  <a:pt x="678" y="516"/>
                  <a:pt x="678" y="516"/>
                </a:cubicBezTo>
                <a:cubicBezTo>
                  <a:pt x="679" y="517"/>
                  <a:pt x="679" y="517"/>
                  <a:pt x="679" y="517"/>
                </a:cubicBezTo>
                <a:cubicBezTo>
                  <a:pt x="679" y="517"/>
                  <a:pt x="679" y="517"/>
                  <a:pt x="679" y="517"/>
                </a:cubicBezTo>
                <a:close/>
                <a:moveTo>
                  <a:pt x="677" y="503"/>
                </a:moveTo>
                <a:cubicBezTo>
                  <a:pt x="677" y="506"/>
                  <a:pt x="673" y="505"/>
                  <a:pt x="674" y="503"/>
                </a:cubicBezTo>
                <a:cubicBezTo>
                  <a:pt x="674" y="503"/>
                  <a:pt x="674" y="503"/>
                  <a:pt x="674" y="503"/>
                </a:cubicBezTo>
                <a:cubicBezTo>
                  <a:pt x="674" y="503"/>
                  <a:pt x="674" y="503"/>
                  <a:pt x="674" y="503"/>
                </a:cubicBezTo>
                <a:cubicBezTo>
                  <a:pt x="674" y="502"/>
                  <a:pt x="674" y="502"/>
                  <a:pt x="674" y="502"/>
                </a:cubicBezTo>
                <a:cubicBezTo>
                  <a:pt x="674" y="502"/>
                  <a:pt x="674" y="502"/>
                  <a:pt x="674" y="502"/>
                </a:cubicBezTo>
                <a:cubicBezTo>
                  <a:pt x="674" y="502"/>
                  <a:pt x="674" y="502"/>
                  <a:pt x="674" y="502"/>
                </a:cubicBezTo>
                <a:cubicBezTo>
                  <a:pt x="674" y="502"/>
                  <a:pt x="674" y="502"/>
                  <a:pt x="674" y="502"/>
                </a:cubicBezTo>
                <a:cubicBezTo>
                  <a:pt x="674" y="502"/>
                  <a:pt x="674" y="502"/>
                  <a:pt x="674" y="502"/>
                </a:cubicBezTo>
                <a:cubicBezTo>
                  <a:pt x="674" y="502"/>
                  <a:pt x="674" y="502"/>
                  <a:pt x="674" y="502"/>
                </a:cubicBezTo>
                <a:cubicBezTo>
                  <a:pt x="674" y="502"/>
                  <a:pt x="674" y="502"/>
                  <a:pt x="674" y="502"/>
                </a:cubicBezTo>
                <a:cubicBezTo>
                  <a:pt x="674" y="502"/>
                  <a:pt x="674" y="502"/>
                  <a:pt x="674" y="502"/>
                </a:cubicBezTo>
                <a:cubicBezTo>
                  <a:pt x="674" y="501"/>
                  <a:pt x="674" y="501"/>
                  <a:pt x="674" y="501"/>
                </a:cubicBezTo>
                <a:cubicBezTo>
                  <a:pt x="674" y="501"/>
                  <a:pt x="674" y="501"/>
                  <a:pt x="674" y="501"/>
                </a:cubicBezTo>
                <a:cubicBezTo>
                  <a:pt x="674" y="501"/>
                  <a:pt x="674" y="501"/>
                  <a:pt x="674" y="501"/>
                </a:cubicBezTo>
                <a:cubicBezTo>
                  <a:pt x="674" y="501"/>
                  <a:pt x="674" y="501"/>
                  <a:pt x="674" y="501"/>
                </a:cubicBezTo>
                <a:cubicBezTo>
                  <a:pt x="674" y="501"/>
                  <a:pt x="674" y="501"/>
                  <a:pt x="674" y="501"/>
                </a:cubicBezTo>
                <a:cubicBezTo>
                  <a:pt x="674" y="501"/>
                  <a:pt x="674" y="501"/>
                  <a:pt x="674" y="501"/>
                </a:cubicBezTo>
                <a:cubicBezTo>
                  <a:pt x="674" y="501"/>
                  <a:pt x="674" y="501"/>
                  <a:pt x="674" y="501"/>
                </a:cubicBezTo>
                <a:cubicBezTo>
                  <a:pt x="674" y="501"/>
                  <a:pt x="674" y="501"/>
                  <a:pt x="674" y="501"/>
                </a:cubicBezTo>
                <a:cubicBezTo>
                  <a:pt x="674" y="500"/>
                  <a:pt x="674" y="500"/>
                  <a:pt x="674" y="500"/>
                </a:cubicBezTo>
                <a:cubicBezTo>
                  <a:pt x="674" y="500"/>
                  <a:pt x="674" y="500"/>
                  <a:pt x="674" y="500"/>
                </a:cubicBezTo>
                <a:cubicBezTo>
                  <a:pt x="674" y="500"/>
                  <a:pt x="674" y="500"/>
                  <a:pt x="674" y="500"/>
                </a:cubicBezTo>
                <a:cubicBezTo>
                  <a:pt x="674" y="500"/>
                  <a:pt x="674" y="500"/>
                  <a:pt x="674" y="500"/>
                </a:cubicBezTo>
                <a:cubicBezTo>
                  <a:pt x="674" y="500"/>
                  <a:pt x="674" y="500"/>
                  <a:pt x="674" y="500"/>
                </a:cubicBezTo>
                <a:cubicBezTo>
                  <a:pt x="674" y="500"/>
                  <a:pt x="674" y="500"/>
                  <a:pt x="674" y="500"/>
                </a:cubicBezTo>
                <a:cubicBezTo>
                  <a:pt x="674" y="500"/>
                  <a:pt x="674" y="500"/>
                  <a:pt x="674" y="500"/>
                </a:cubicBezTo>
                <a:cubicBezTo>
                  <a:pt x="674" y="500"/>
                  <a:pt x="674" y="500"/>
                  <a:pt x="674" y="500"/>
                </a:cubicBezTo>
                <a:cubicBezTo>
                  <a:pt x="674" y="499"/>
                  <a:pt x="674" y="499"/>
                  <a:pt x="674" y="499"/>
                </a:cubicBezTo>
                <a:cubicBezTo>
                  <a:pt x="674" y="499"/>
                  <a:pt x="674" y="499"/>
                  <a:pt x="674" y="499"/>
                </a:cubicBezTo>
                <a:cubicBezTo>
                  <a:pt x="675" y="499"/>
                  <a:pt x="675" y="499"/>
                  <a:pt x="675" y="499"/>
                </a:cubicBezTo>
                <a:cubicBezTo>
                  <a:pt x="675" y="499"/>
                  <a:pt x="675" y="499"/>
                  <a:pt x="675" y="499"/>
                </a:cubicBezTo>
                <a:cubicBezTo>
                  <a:pt x="675" y="499"/>
                  <a:pt x="675" y="499"/>
                  <a:pt x="675" y="499"/>
                </a:cubicBezTo>
                <a:cubicBezTo>
                  <a:pt x="675" y="497"/>
                  <a:pt x="679" y="498"/>
                  <a:pt x="678" y="500"/>
                </a:cubicBezTo>
                <a:cubicBezTo>
                  <a:pt x="678" y="500"/>
                  <a:pt x="678" y="500"/>
                  <a:pt x="678" y="500"/>
                </a:cubicBezTo>
                <a:cubicBezTo>
                  <a:pt x="678" y="500"/>
                  <a:pt x="678" y="500"/>
                  <a:pt x="678" y="500"/>
                </a:cubicBezTo>
                <a:cubicBezTo>
                  <a:pt x="678" y="500"/>
                  <a:pt x="678" y="500"/>
                  <a:pt x="678" y="500"/>
                </a:cubicBezTo>
                <a:cubicBezTo>
                  <a:pt x="678" y="500"/>
                  <a:pt x="678" y="500"/>
                  <a:pt x="678" y="500"/>
                </a:cubicBezTo>
                <a:cubicBezTo>
                  <a:pt x="678" y="501"/>
                  <a:pt x="678" y="501"/>
                  <a:pt x="678" y="501"/>
                </a:cubicBezTo>
                <a:cubicBezTo>
                  <a:pt x="678" y="501"/>
                  <a:pt x="678" y="501"/>
                  <a:pt x="678" y="501"/>
                </a:cubicBezTo>
                <a:cubicBezTo>
                  <a:pt x="678" y="501"/>
                  <a:pt x="678" y="501"/>
                  <a:pt x="678" y="501"/>
                </a:cubicBezTo>
                <a:cubicBezTo>
                  <a:pt x="678" y="501"/>
                  <a:pt x="678" y="501"/>
                  <a:pt x="678" y="501"/>
                </a:cubicBezTo>
                <a:cubicBezTo>
                  <a:pt x="678" y="501"/>
                  <a:pt x="678" y="501"/>
                  <a:pt x="678" y="501"/>
                </a:cubicBezTo>
                <a:cubicBezTo>
                  <a:pt x="678" y="501"/>
                  <a:pt x="678" y="501"/>
                  <a:pt x="678" y="501"/>
                </a:cubicBezTo>
                <a:cubicBezTo>
                  <a:pt x="678" y="501"/>
                  <a:pt x="678" y="501"/>
                  <a:pt x="678" y="501"/>
                </a:cubicBezTo>
                <a:cubicBezTo>
                  <a:pt x="678" y="501"/>
                  <a:pt x="678" y="501"/>
                  <a:pt x="678" y="501"/>
                </a:cubicBezTo>
                <a:cubicBezTo>
                  <a:pt x="678" y="501"/>
                  <a:pt x="678" y="501"/>
                  <a:pt x="678" y="501"/>
                </a:cubicBezTo>
                <a:cubicBezTo>
                  <a:pt x="678" y="502"/>
                  <a:pt x="678" y="502"/>
                  <a:pt x="678" y="502"/>
                </a:cubicBezTo>
                <a:cubicBezTo>
                  <a:pt x="678" y="502"/>
                  <a:pt x="678" y="502"/>
                  <a:pt x="678" y="502"/>
                </a:cubicBezTo>
                <a:cubicBezTo>
                  <a:pt x="678" y="502"/>
                  <a:pt x="678" y="502"/>
                  <a:pt x="678" y="502"/>
                </a:cubicBezTo>
                <a:cubicBezTo>
                  <a:pt x="678" y="502"/>
                  <a:pt x="678" y="502"/>
                  <a:pt x="678" y="502"/>
                </a:cubicBezTo>
                <a:cubicBezTo>
                  <a:pt x="678" y="502"/>
                  <a:pt x="678" y="502"/>
                  <a:pt x="678" y="502"/>
                </a:cubicBezTo>
                <a:cubicBezTo>
                  <a:pt x="678" y="502"/>
                  <a:pt x="678" y="502"/>
                  <a:pt x="678" y="502"/>
                </a:cubicBezTo>
                <a:cubicBezTo>
                  <a:pt x="677" y="502"/>
                  <a:pt x="677" y="502"/>
                  <a:pt x="677" y="502"/>
                </a:cubicBezTo>
                <a:cubicBezTo>
                  <a:pt x="677" y="502"/>
                  <a:pt x="677" y="502"/>
                  <a:pt x="677" y="502"/>
                </a:cubicBezTo>
                <a:cubicBezTo>
                  <a:pt x="677" y="502"/>
                  <a:pt x="677" y="502"/>
                  <a:pt x="677" y="502"/>
                </a:cubicBezTo>
                <a:cubicBezTo>
                  <a:pt x="677" y="502"/>
                  <a:pt x="677" y="502"/>
                  <a:pt x="677" y="502"/>
                </a:cubicBezTo>
                <a:cubicBezTo>
                  <a:pt x="677" y="503"/>
                  <a:pt x="677" y="503"/>
                  <a:pt x="677" y="503"/>
                </a:cubicBezTo>
                <a:cubicBezTo>
                  <a:pt x="677" y="503"/>
                  <a:pt x="677" y="503"/>
                  <a:pt x="677" y="503"/>
                </a:cubicBezTo>
                <a:cubicBezTo>
                  <a:pt x="677" y="503"/>
                  <a:pt x="677" y="503"/>
                  <a:pt x="677" y="503"/>
                </a:cubicBezTo>
                <a:cubicBezTo>
                  <a:pt x="677" y="503"/>
                  <a:pt x="677" y="503"/>
                  <a:pt x="677" y="503"/>
                </a:cubicBezTo>
                <a:cubicBezTo>
                  <a:pt x="677" y="503"/>
                  <a:pt x="677" y="503"/>
                  <a:pt x="677" y="503"/>
                </a:cubicBezTo>
                <a:cubicBezTo>
                  <a:pt x="677" y="503"/>
                  <a:pt x="677" y="503"/>
                  <a:pt x="677" y="503"/>
                </a:cubicBezTo>
                <a:cubicBezTo>
                  <a:pt x="677" y="503"/>
                  <a:pt x="677" y="503"/>
                  <a:pt x="677" y="503"/>
                </a:cubicBezTo>
                <a:cubicBezTo>
                  <a:pt x="677" y="503"/>
                  <a:pt x="677" y="503"/>
                  <a:pt x="677" y="503"/>
                </a:cubicBezTo>
                <a:close/>
                <a:moveTo>
                  <a:pt x="683" y="492"/>
                </a:moveTo>
                <a:cubicBezTo>
                  <a:pt x="682" y="493"/>
                  <a:pt x="679" y="491"/>
                  <a:pt x="681" y="489"/>
                </a:cubicBezTo>
                <a:cubicBezTo>
                  <a:pt x="681" y="489"/>
                  <a:pt x="681" y="489"/>
                  <a:pt x="681" y="489"/>
                </a:cubicBezTo>
                <a:cubicBezTo>
                  <a:pt x="681" y="489"/>
                  <a:pt x="681" y="489"/>
                  <a:pt x="681" y="489"/>
                </a:cubicBezTo>
                <a:cubicBezTo>
                  <a:pt x="682" y="489"/>
                  <a:pt x="682" y="489"/>
                  <a:pt x="682" y="489"/>
                </a:cubicBezTo>
                <a:cubicBezTo>
                  <a:pt x="682" y="489"/>
                  <a:pt x="682" y="489"/>
                  <a:pt x="682" y="489"/>
                </a:cubicBezTo>
                <a:cubicBezTo>
                  <a:pt x="682" y="489"/>
                  <a:pt x="682" y="489"/>
                  <a:pt x="682" y="489"/>
                </a:cubicBezTo>
                <a:cubicBezTo>
                  <a:pt x="682" y="489"/>
                  <a:pt x="682" y="489"/>
                  <a:pt x="682" y="489"/>
                </a:cubicBezTo>
                <a:cubicBezTo>
                  <a:pt x="682" y="489"/>
                  <a:pt x="682" y="489"/>
                  <a:pt x="682" y="489"/>
                </a:cubicBezTo>
                <a:cubicBezTo>
                  <a:pt x="682" y="489"/>
                  <a:pt x="682" y="489"/>
                  <a:pt x="682" y="489"/>
                </a:cubicBezTo>
                <a:cubicBezTo>
                  <a:pt x="682" y="488"/>
                  <a:pt x="682" y="488"/>
                  <a:pt x="682" y="488"/>
                </a:cubicBezTo>
                <a:cubicBezTo>
                  <a:pt x="682" y="488"/>
                  <a:pt x="682" y="488"/>
                  <a:pt x="682" y="488"/>
                </a:cubicBezTo>
                <a:cubicBezTo>
                  <a:pt x="683" y="488"/>
                  <a:pt x="683" y="488"/>
                  <a:pt x="683" y="488"/>
                </a:cubicBezTo>
                <a:cubicBezTo>
                  <a:pt x="683" y="488"/>
                  <a:pt x="683" y="488"/>
                  <a:pt x="683" y="488"/>
                </a:cubicBezTo>
                <a:cubicBezTo>
                  <a:pt x="683" y="488"/>
                  <a:pt x="683" y="488"/>
                  <a:pt x="683" y="488"/>
                </a:cubicBezTo>
                <a:cubicBezTo>
                  <a:pt x="683" y="488"/>
                  <a:pt x="683" y="488"/>
                  <a:pt x="683" y="488"/>
                </a:cubicBezTo>
                <a:cubicBezTo>
                  <a:pt x="683" y="488"/>
                  <a:pt x="683" y="488"/>
                  <a:pt x="683" y="488"/>
                </a:cubicBezTo>
                <a:cubicBezTo>
                  <a:pt x="683" y="488"/>
                  <a:pt x="683" y="488"/>
                  <a:pt x="683" y="488"/>
                </a:cubicBezTo>
                <a:cubicBezTo>
                  <a:pt x="683" y="488"/>
                  <a:pt x="683" y="488"/>
                  <a:pt x="683" y="488"/>
                </a:cubicBezTo>
                <a:cubicBezTo>
                  <a:pt x="683" y="488"/>
                  <a:pt x="683" y="488"/>
                  <a:pt x="683" y="488"/>
                </a:cubicBezTo>
                <a:cubicBezTo>
                  <a:pt x="684" y="488"/>
                  <a:pt x="684" y="488"/>
                  <a:pt x="684" y="488"/>
                </a:cubicBezTo>
                <a:cubicBezTo>
                  <a:pt x="684" y="488"/>
                  <a:pt x="684" y="488"/>
                  <a:pt x="684" y="488"/>
                </a:cubicBezTo>
                <a:cubicBezTo>
                  <a:pt x="684" y="488"/>
                  <a:pt x="684" y="488"/>
                  <a:pt x="684" y="488"/>
                </a:cubicBezTo>
                <a:cubicBezTo>
                  <a:pt x="684" y="487"/>
                  <a:pt x="684" y="487"/>
                  <a:pt x="684" y="487"/>
                </a:cubicBezTo>
                <a:cubicBezTo>
                  <a:pt x="684" y="487"/>
                  <a:pt x="684" y="487"/>
                  <a:pt x="684" y="487"/>
                </a:cubicBezTo>
                <a:cubicBezTo>
                  <a:pt x="684" y="487"/>
                  <a:pt x="684" y="487"/>
                  <a:pt x="684" y="487"/>
                </a:cubicBezTo>
                <a:cubicBezTo>
                  <a:pt x="684" y="487"/>
                  <a:pt x="684" y="487"/>
                  <a:pt x="684" y="487"/>
                </a:cubicBezTo>
                <a:cubicBezTo>
                  <a:pt x="685" y="487"/>
                  <a:pt x="685" y="487"/>
                  <a:pt x="685" y="487"/>
                </a:cubicBezTo>
                <a:cubicBezTo>
                  <a:pt x="685" y="487"/>
                  <a:pt x="685" y="487"/>
                  <a:pt x="685" y="487"/>
                </a:cubicBezTo>
                <a:cubicBezTo>
                  <a:pt x="685" y="487"/>
                  <a:pt x="685" y="487"/>
                  <a:pt x="685" y="487"/>
                </a:cubicBezTo>
                <a:cubicBezTo>
                  <a:pt x="685" y="487"/>
                  <a:pt x="685" y="487"/>
                  <a:pt x="685" y="487"/>
                </a:cubicBezTo>
                <a:cubicBezTo>
                  <a:pt x="687" y="486"/>
                  <a:pt x="688" y="490"/>
                  <a:pt x="686" y="491"/>
                </a:cubicBezTo>
                <a:cubicBezTo>
                  <a:pt x="686" y="491"/>
                  <a:pt x="686" y="491"/>
                  <a:pt x="686" y="491"/>
                </a:cubicBezTo>
                <a:cubicBezTo>
                  <a:pt x="686" y="491"/>
                  <a:pt x="686" y="491"/>
                  <a:pt x="686" y="491"/>
                </a:cubicBezTo>
                <a:cubicBezTo>
                  <a:pt x="686" y="491"/>
                  <a:pt x="686" y="491"/>
                  <a:pt x="686" y="491"/>
                </a:cubicBezTo>
                <a:cubicBezTo>
                  <a:pt x="686" y="491"/>
                  <a:pt x="686" y="491"/>
                  <a:pt x="686" y="491"/>
                </a:cubicBezTo>
                <a:cubicBezTo>
                  <a:pt x="686" y="491"/>
                  <a:pt x="686" y="491"/>
                  <a:pt x="686" y="491"/>
                </a:cubicBezTo>
                <a:cubicBezTo>
                  <a:pt x="686" y="491"/>
                  <a:pt x="686" y="491"/>
                  <a:pt x="686" y="491"/>
                </a:cubicBezTo>
                <a:cubicBezTo>
                  <a:pt x="685" y="491"/>
                  <a:pt x="685" y="491"/>
                  <a:pt x="685" y="491"/>
                </a:cubicBezTo>
                <a:cubicBezTo>
                  <a:pt x="685" y="491"/>
                  <a:pt x="685" y="491"/>
                  <a:pt x="685" y="491"/>
                </a:cubicBezTo>
                <a:cubicBezTo>
                  <a:pt x="685" y="491"/>
                  <a:pt x="685" y="491"/>
                  <a:pt x="685" y="491"/>
                </a:cubicBezTo>
                <a:cubicBezTo>
                  <a:pt x="685" y="491"/>
                  <a:pt x="685" y="491"/>
                  <a:pt x="685" y="491"/>
                </a:cubicBezTo>
                <a:cubicBezTo>
                  <a:pt x="685" y="491"/>
                  <a:pt x="685" y="491"/>
                  <a:pt x="685" y="491"/>
                </a:cubicBezTo>
                <a:cubicBezTo>
                  <a:pt x="685" y="491"/>
                  <a:pt x="685" y="491"/>
                  <a:pt x="685" y="491"/>
                </a:cubicBezTo>
                <a:cubicBezTo>
                  <a:pt x="685" y="491"/>
                  <a:pt x="685" y="491"/>
                  <a:pt x="685" y="491"/>
                </a:cubicBezTo>
                <a:cubicBezTo>
                  <a:pt x="685" y="491"/>
                  <a:pt x="685" y="491"/>
                  <a:pt x="685" y="491"/>
                </a:cubicBezTo>
                <a:cubicBezTo>
                  <a:pt x="685" y="491"/>
                  <a:pt x="685" y="491"/>
                  <a:pt x="685" y="491"/>
                </a:cubicBezTo>
                <a:cubicBezTo>
                  <a:pt x="685" y="491"/>
                  <a:pt x="685" y="491"/>
                  <a:pt x="685" y="491"/>
                </a:cubicBezTo>
                <a:cubicBezTo>
                  <a:pt x="684" y="491"/>
                  <a:pt x="684" y="491"/>
                  <a:pt x="684" y="491"/>
                </a:cubicBezTo>
                <a:cubicBezTo>
                  <a:pt x="684" y="491"/>
                  <a:pt x="684" y="491"/>
                  <a:pt x="684" y="491"/>
                </a:cubicBezTo>
                <a:cubicBezTo>
                  <a:pt x="684" y="491"/>
                  <a:pt x="684" y="491"/>
                  <a:pt x="684" y="491"/>
                </a:cubicBezTo>
                <a:cubicBezTo>
                  <a:pt x="684" y="492"/>
                  <a:pt x="684" y="492"/>
                  <a:pt x="684" y="492"/>
                </a:cubicBezTo>
                <a:cubicBezTo>
                  <a:pt x="684" y="492"/>
                  <a:pt x="684" y="492"/>
                  <a:pt x="684" y="492"/>
                </a:cubicBezTo>
                <a:cubicBezTo>
                  <a:pt x="684" y="492"/>
                  <a:pt x="684" y="492"/>
                  <a:pt x="684" y="492"/>
                </a:cubicBezTo>
                <a:cubicBezTo>
                  <a:pt x="684" y="492"/>
                  <a:pt x="684" y="492"/>
                  <a:pt x="684" y="492"/>
                </a:cubicBezTo>
                <a:cubicBezTo>
                  <a:pt x="684" y="492"/>
                  <a:pt x="684" y="492"/>
                  <a:pt x="684" y="492"/>
                </a:cubicBezTo>
                <a:cubicBezTo>
                  <a:pt x="684" y="492"/>
                  <a:pt x="684" y="492"/>
                  <a:pt x="684" y="492"/>
                </a:cubicBezTo>
                <a:cubicBezTo>
                  <a:pt x="684" y="492"/>
                  <a:pt x="684" y="492"/>
                  <a:pt x="684" y="492"/>
                </a:cubicBezTo>
                <a:cubicBezTo>
                  <a:pt x="684" y="492"/>
                  <a:pt x="684" y="492"/>
                  <a:pt x="684" y="492"/>
                </a:cubicBezTo>
                <a:cubicBezTo>
                  <a:pt x="683" y="492"/>
                  <a:pt x="683" y="492"/>
                  <a:pt x="683" y="492"/>
                </a:cubicBezTo>
                <a:cubicBezTo>
                  <a:pt x="683" y="492"/>
                  <a:pt x="683" y="492"/>
                  <a:pt x="683" y="492"/>
                </a:cubicBezTo>
                <a:close/>
                <a:moveTo>
                  <a:pt x="696" y="490"/>
                </a:moveTo>
                <a:cubicBezTo>
                  <a:pt x="694" y="490"/>
                  <a:pt x="694" y="486"/>
                  <a:pt x="697" y="486"/>
                </a:cubicBezTo>
                <a:cubicBezTo>
                  <a:pt x="697" y="486"/>
                  <a:pt x="697" y="486"/>
                  <a:pt x="697" y="486"/>
                </a:cubicBezTo>
                <a:cubicBezTo>
                  <a:pt x="697" y="486"/>
                  <a:pt x="697" y="486"/>
                  <a:pt x="697" y="486"/>
                </a:cubicBezTo>
                <a:cubicBezTo>
                  <a:pt x="697" y="486"/>
                  <a:pt x="697" y="486"/>
                  <a:pt x="697" y="486"/>
                </a:cubicBezTo>
                <a:cubicBezTo>
                  <a:pt x="697" y="486"/>
                  <a:pt x="697" y="486"/>
                  <a:pt x="697" y="486"/>
                </a:cubicBezTo>
                <a:cubicBezTo>
                  <a:pt x="697" y="487"/>
                  <a:pt x="697" y="487"/>
                  <a:pt x="697" y="487"/>
                </a:cubicBezTo>
                <a:cubicBezTo>
                  <a:pt x="698" y="487"/>
                  <a:pt x="698" y="487"/>
                  <a:pt x="698" y="487"/>
                </a:cubicBezTo>
                <a:cubicBezTo>
                  <a:pt x="698" y="487"/>
                  <a:pt x="698" y="487"/>
                  <a:pt x="698" y="487"/>
                </a:cubicBezTo>
                <a:cubicBezTo>
                  <a:pt x="698" y="487"/>
                  <a:pt x="698" y="487"/>
                  <a:pt x="698" y="487"/>
                </a:cubicBezTo>
                <a:cubicBezTo>
                  <a:pt x="698" y="487"/>
                  <a:pt x="698" y="487"/>
                  <a:pt x="698" y="487"/>
                </a:cubicBezTo>
                <a:cubicBezTo>
                  <a:pt x="698" y="487"/>
                  <a:pt x="698" y="487"/>
                  <a:pt x="698" y="487"/>
                </a:cubicBezTo>
                <a:cubicBezTo>
                  <a:pt x="698" y="487"/>
                  <a:pt x="698" y="487"/>
                  <a:pt x="698" y="487"/>
                </a:cubicBezTo>
                <a:cubicBezTo>
                  <a:pt x="698" y="487"/>
                  <a:pt x="698" y="487"/>
                  <a:pt x="698" y="487"/>
                </a:cubicBezTo>
                <a:cubicBezTo>
                  <a:pt x="699" y="487"/>
                  <a:pt x="699" y="487"/>
                  <a:pt x="699" y="487"/>
                </a:cubicBezTo>
                <a:cubicBezTo>
                  <a:pt x="699" y="487"/>
                  <a:pt x="699" y="487"/>
                  <a:pt x="699" y="487"/>
                </a:cubicBezTo>
                <a:cubicBezTo>
                  <a:pt x="699" y="487"/>
                  <a:pt x="699" y="487"/>
                  <a:pt x="699" y="487"/>
                </a:cubicBezTo>
                <a:cubicBezTo>
                  <a:pt x="699" y="487"/>
                  <a:pt x="699" y="487"/>
                  <a:pt x="699" y="487"/>
                </a:cubicBezTo>
                <a:cubicBezTo>
                  <a:pt x="699" y="487"/>
                  <a:pt x="699" y="487"/>
                  <a:pt x="699" y="487"/>
                </a:cubicBezTo>
                <a:cubicBezTo>
                  <a:pt x="699" y="487"/>
                  <a:pt x="699" y="487"/>
                  <a:pt x="699" y="487"/>
                </a:cubicBezTo>
                <a:cubicBezTo>
                  <a:pt x="699" y="487"/>
                  <a:pt x="699" y="487"/>
                  <a:pt x="699" y="487"/>
                </a:cubicBezTo>
                <a:cubicBezTo>
                  <a:pt x="700" y="487"/>
                  <a:pt x="700" y="487"/>
                  <a:pt x="700" y="487"/>
                </a:cubicBezTo>
                <a:cubicBezTo>
                  <a:pt x="700" y="487"/>
                  <a:pt x="700" y="487"/>
                  <a:pt x="700" y="487"/>
                </a:cubicBezTo>
                <a:cubicBezTo>
                  <a:pt x="700" y="487"/>
                  <a:pt x="700" y="487"/>
                  <a:pt x="700" y="487"/>
                </a:cubicBezTo>
                <a:cubicBezTo>
                  <a:pt x="700" y="487"/>
                  <a:pt x="700" y="487"/>
                  <a:pt x="700" y="487"/>
                </a:cubicBezTo>
                <a:cubicBezTo>
                  <a:pt x="700" y="488"/>
                  <a:pt x="700" y="488"/>
                  <a:pt x="700" y="488"/>
                </a:cubicBezTo>
                <a:cubicBezTo>
                  <a:pt x="700" y="488"/>
                  <a:pt x="700" y="488"/>
                  <a:pt x="700" y="488"/>
                </a:cubicBezTo>
                <a:cubicBezTo>
                  <a:pt x="700" y="488"/>
                  <a:pt x="700" y="488"/>
                  <a:pt x="700" y="488"/>
                </a:cubicBezTo>
                <a:cubicBezTo>
                  <a:pt x="701" y="488"/>
                  <a:pt x="701" y="488"/>
                  <a:pt x="701" y="488"/>
                </a:cubicBezTo>
                <a:cubicBezTo>
                  <a:pt x="703" y="489"/>
                  <a:pt x="701" y="492"/>
                  <a:pt x="699" y="491"/>
                </a:cubicBezTo>
                <a:cubicBezTo>
                  <a:pt x="699" y="491"/>
                  <a:pt x="699" y="491"/>
                  <a:pt x="699" y="491"/>
                </a:cubicBezTo>
                <a:cubicBezTo>
                  <a:pt x="699" y="491"/>
                  <a:pt x="699" y="491"/>
                  <a:pt x="699" y="491"/>
                </a:cubicBezTo>
                <a:cubicBezTo>
                  <a:pt x="699" y="491"/>
                  <a:pt x="699" y="491"/>
                  <a:pt x="699" y="491"/>
                </a:cubicBezTo>
                <a:cubicBezTo>
                  <a:pt x="699" y="491"/>
                  <a:pt x="699" y="491"/>
                  <a:pt x="699" y="491"/>
                </a:cubicBezTo>
                <a:cubicBezTo>
                  <a:pt x="698" y="491"/>
                  <a:pt x="698" y="491"/>
                  <a:pt x="698" y="491"/>
                </a:cubicBezTo>
                <a:cubicBezTo>
                  <a:pt x="698" y="491"/>
                  <a:pt x="698" y="491"/>
                  <a:pt x="698" y="491"/>
                </a:cubicBezTo>
                <a:cubicBezTo>
                  <a:pt x="698" y="491"/>
                  <a:pt x="698" y="491"/>
                  <a:pt x="698" y="491"/>
                </a:cubicBezTo>
                <a:cubicBezTo>
                  <a:pt x="698" y="491"/>
                  <a:pt x="698" y="491"/>
                  <a:pt x="698" y="491"/>
                </a:cubicBezTo>
                <a:cubicBezTo>
                  <a:pt x="698" y="491"/>
                  <a:pt x="698" y="491"/>
                  <a:pt x="698" y="491"/>
                </a:cubicBezTo>
                <a:cubicBezTo>
                  <a:pt x="698" y="491"/>
                  <a:pt x="698" y="491"/>
                  <a:pt x="698" y="491"/>
                </a:cubicBezTo>
                <a:cubicBezTo>
                  <a:pt x="698" y="490"/>
                  <a:pt x="698" y="490"/>
                  <a:pt x="698" y="490"/>
                </a:cubicBezTo>
                <a:cubicBezTo>
                  <a:pt x="698" y="490"/>
                  <a:pt x="698" y="490"/>
                  <a:pt x="698" y="490"/>
                </a:cubicBezTo>
                <a:cubicBezTo>
                  <a:pt x="698" y="490"/>
                  <a:pt x="698" y="490"/>
                  <a:pt x="698" y="490"/>
                </a:cubicBezTo>
                <a:cubicBezTo>
                  <a:pt x="697" y="490"/>
                  <a:pt x="697" y="490"/>
                  <a:pt x="697" y="490"/>
                </a:cubicBezTo>
                <a:cubicBezTo>
                  <a:pt x="697" y="490"/>
                  <a:pt x="697" y="490"/>
                  <a:pt x="697" y="490"/>
                </a:cubicBezTo>
                <a:cubicBezTo>
                  <a:pt x="697" y="490"/>
                  <a:pt x="697" y="490"/>
                  <a:pt x="697" y="490"/>
                </a:cubicBezTo>
                <a:cubicBezTo>
                  <a:pt x="697" y="490"/>
                  <a:pt x="697" y="490"/>
                  <a:pt x="697" y="490"/>
                </a:cubicBezTo>
                <a:cubicBezTo>
                  <a:pt x="697" y="490"/>
                  <a:pt x="697" y="490"/>
                  <a:pt x="697" y="490"/>
                </a:cubicBezTo>
                <a:cubicBezTo>
                  <a:pt x="697" y="490"/>
                  <a:pt x="697" y="490"/>
                  <a:pt x="697" y="490"/>
                </a:cubicBezTo>
                <a:cubicBezTo>
                  <a:pt x="697" y="490"/>
                  <a:pt x="697" y="490"/>
                  <a:pt x="697" y="490"/>
                </a:cubicBezTo>
                <a:cubicBezTo>
                  <a:pt x="697" y="490"/>
                  <a:pt x="697" y="490"/>
                  <a:pt x="697" y="490"/>
                </a:cubicBezTo>
                <a:cubicBezTo>
                  <a:pt x="696" y="490"/>
                  <a:pt x="696" y="490"/>
                  <a:pt x="696" y="490"/>
                </a:cubicBezTo>
                <a:cubicBezTo>
                  <a:pt x="696" y="490"/>
                  <a:pt x="696" y="490"/>
                  <a:pt x="696" y="490"/>
                </a:cubicBezTo>
                <a:cubicBezTo>
                  <a:pt x="696" y="490"/>
                  <a:pt x="696" y="490"/>
                  <a:pt x="696" y="490"/>
                </a:cubicBezTo>
                <a:cubicBezTo>
                  <a:pt x="696" y="490"/>
                  <a:pt x="696" y="490"/>
                  <a:pt x="696" y="490"/>
                </a:cubicBezTo>
                <a:cubicBezTo>
                  <a:pt x="696" y="490"/>
                  <a:pt x="696" y="490"/>
                  <a:pt x="696" y="490"/>
                </a:cubicBezTo>
                <a:cubicBezTo>
                  <a:pt x="696" y="490"/>
                  <a:pt x="696" y="490"/>
                  <a:pt x="696" y="490"/>
                </a:cubicBezTo>
                <a:close/>
                <a:moveTo>
                  <a:pt x="705" y="498"/>
                </a:moveTo>
                <a:cubicBezTo>
                  <a:pt x="704" y="496"/>
                  <a:pt x="707" y="494"/>
                  <a:pt x="709" y="497"/>
                </a:cubicBezTo>
                <a:cubicBezTo>
                  <a:pt x="709" y="497"/>
                  <a:pt x="709" y="497"/>
                  <a:pt x="709" y="497"/>
                </a:cubicBezTo>
                <a:cubicBezTo>
                  <a:pt x="709" y="497"/>
                  <a:pt x="709" y="497"/>
                  <a:pt x="709" y="497"/>
                </a:cubicBezTo>
                <a:cubicBezTo>
                  <a:pt x="709" y="497"/>
                  <a:pt x="709" y="497"/>
                  <a:pt x="709" y="497"/>
                </a:cubicBezTo>
                <a:cubicBezTo>
                  <a:pt x="709" y="497"/>
                  <a:pt x="709" y="497"/>
                  <a:pt x="709" y="497"/>
                </a:cubicBezTo>
                <a:cubicBezTo>
                  <a:pt x="709" y="497"/>
                  <a:pt x="709" y="497"/>
                  <a:pt x="709" y="497"/>
                </a:cubicBezTo>
                <a:cubicBezTo>
                  <a:pt x="709" y="497"/>
                  <a:pt x="709" y="497"/>
                  <a:pt x="709" y="497"/>
                </a:cubicBezTo>
                <a:cubicBezTo>
                  <a:pt x="709" y="497"/>
                  <a:pt x="709" y="497"/>
                  <a:pt x="709" y="497"/>
                </a:cubicBezTo>
                <a:cubicBezTo>
                  <a:pt x="709" y="498"/>
                  <a:pt x="709" y="498"/>
                  <a:pt x="709" y="498"/>
                </a:cubicBezTo>
                <a:cubicBezTo>
                  <a:pt x="709" y="498"/>
                  <a:pt x="709" y="498"/>
                  <a:pt x="709" y="498"/>
                </a:cubicBezTo>
                <a:cubicBezTo>
                  <a:pt x="709" y="498"/>
                  <a:pt x="709" y="498"/>
                  <a:pt x="709" y="498"/>
                </a:cubicBezTo>
                <a:cubicBezTo>
                  <a:pt x="709" y="498"/>
                  <a:pt x="709" y="498"/>
                  <a:pt x="709" y="498"/>
                </a:cubicBezTo>
                <a:cubicBezTo>
                  <a:pt x="709" y="498"/>
                  <a:pt x="709" y="498"/>
                  <a:pt x="709" y="498"/>
                </a:cubicBezTo>
                <a:cubicBezTo>
                  <a:pt x="709" y="498"/>
                  <a:pt x="709" y="498"/>
                  <a:pt x="709" y="498"/>
                </a:cubicBezTo>
                <a:cubicBezTo>
                  <a:pt x="709" y="498"/>
                  <a:pt x="709" y="498"/>
                  <a:pt x="709" y="498"/>
                </a:cubicBezTo>
                <a:cubicBezTo>
                  <a:pt x="709" y="498"/>
                  <a:pt x="709" y="498"/>
                  <a:pt x="709" y="498"/>
                </a:cubicBezTo>
                <a:cubicBezTo>
                  <a:pt x="709" y="499"/>
                  <a:pt x="709" y="499"/>
                  <a:pt x="709" y="499"/>
                </a:cubicBezTo>
                <a:cubicBezTo>
                  <a:pt x="709" y="499"/>
                  <a:pt x="709" y="499"/>
                  <a:pt x="709" y="499"/>
                </a:cubicBezTo>
                <a:cubicBezTo>
                  <a:pt x="709" y="499"/>
                  <a:pt x="709" y="499"/>
                  <a:pt x="709" y="499"/>
                </a:cubicBezTo>
                <a:cubicBezTo>
                  <a:pt x="709" y="499"/>
                  <a:pt x="709" y="499"/>
                  <a:pt x="709" y="499"/>
                </a:cubicBezTo>
                <a:cubicBezTo>
                  <a:pt x="709" y="499"/>
                  <a:pt x="709" y="499"/>
                  <a:pt x="709" y="499"/>
                </a:cubicBezTo>
                <a:cubicBezTo>
                  <a:pt x="709" y="499"/>
                  <a:pt x="709" y="499"/>
                  <a:pt x="709" y="499"/>
                </a:cubicBezTo>
                <a:cubicBezTo>
                  <a:pt x="710" y="499"/>
                  <a:pt x="710" y="499"/>
                  <a:pt x="710" y="499"/>
                </a:cubicBezTo>
                <a:cubicBezTo>
                  <a:pt x="710" y="499"/>
                  <a:pt x="710" y="499"/>
                  <a:pt x="710" y="499"/>
                </a:cubicBezTo>
                <a:cubicBezTo>
                  <a:pt x="710" y="500"/>
                  <a:pt x="710" y="500"/>
                  <a:pt x="710" y="500"/>
                </a:cubicBezTo>
                <a:cubicBezTo>
                  <a:pt x="710" y="500"/>
                  <a:pt x="710" y="500"/>
                  <a:pt x="710" y="500"/>
                </a:cubicBezTo>
                <a:cubicBezTo>
                  <a:pt x="710" y="500"/>
                  <a:pt x="710" y="500"/>
                  <a:pt x="710" y="500"/>
                </a:cubicBezTo>
                <a:cubicBezTo>
                  <a:pt x="710" y="500"/>
                  <a:pt x="710" y="500"/>
                  <a:pt x="710" y="500"/>
                </a:cubicBezTo>
                <a:cubicBezTo>
                  <a:pt x="710" y="500"/>
                  <a:pt x="710" y="500"/>
                  <a:pt x="710" y="500"/>
                </a:cubicBezTo>
                <a:cubicBezTo>
                  <a:pt x="710" y="500"/>
                  <a:pt x="710" y="500"/>
                  <a:pt x="710" y="500"/>
                </a:cubicBezTo>
                <a:cubicBezTo>
                  <a:pt x="710" y="500"/>
                  <a:pt x="710" y="500"/>
                  <a:pt x="710" y="500"/>
                </a:cubicBezTo>
                <a:cubicBezTo>
                  <a:pt x="710" y="500"/>
                  <a:pt x="710" y="500"/>
                  <a:pt x="710" y="500"/>
                </a:cubicBezTo>
                <a:cubicBezTo>
                  <a:pt x="711" y="502"/>
                  <a:pt x="707" y="504"/>
                  <a:pt x="706" y="501"/>
                </a:cubicBezTo>
                <a:cubicBezTo>
                  <a:pt x="706" y="501"/>
                  <a:pt x="706" y="501"/>
                  <a:pt x="706" y="501"/>
                </a:cubicBezTo>
                <a:cubicBezTo>
                  <a:pt x="706" y="501"/>
                  <a:pt x="706" y="501"/>
                  <a:pt x="706" y="501"/>
                </a:cubicBezTo>
                <a:cubicBezTo>
                  <a:pt x="706" y="501"/>
                  <a:pt x="706" y="501"/>
                  <a:pt x="706" y="501"/>
                </a:cubicBezTo>
                <a:cubicBezTo>
                  <a:pt x="706" y="501"/>
                  <a:pt x="706" y="501"/>
                  <a:pt x="706" y="501"/>
                </a:cubicBezTo>
                <a:cubicBezTo>
                  <a:pt x="706" y="501"/>
                  <a:pt x="706" y="501"/>
                  <a:pt x="706" y="501"/>
                </a:cubicBezTo>
                <a:cubicBezTo>
                  <a:pt x="706" y="501"/>
                  <a:pt x="706" y="501"/>
                  <a:pt x="706" y="501"/>
                </a:cubicBezTo>
                <a:cubicBezTo>
                  <a:pt x="706" y="501"/>
                  <a:pt x="706" y="501"/>
                  <a:pt x="706" y="501"/>
                </a:cubicBezTo>
                <a:cubicBezTo>
                  <a:pt x="706" y="500"/>
                  <a:pt x="706" y="500"/>
                  <a:pt x="706" y="500"/>
                </a:cubicBezTo>
                <a:cubicBezTo>
                  <a:pt x="706" y="500"/>
                  <a:pt x="706" y="500"/>
                  <a:pt x="706" y="500"/>
                </a:cubicBezTo>
                <a:cubicBezTo>
                  <a:pt x="706" y="500"/>
                  <a:pt x="706" y="500"/>
                  <a:pt x="706" y="500"/>
                </a:cubicBezTo>
                <a:cubicBezTo>
                  <a:pt x="706" y="500"/>
                  <a:pt x="706" y="500"/>
                  <a:pt x="706" y="500"/>
                </a:cubicBezTo>
                <a:cubicBezTo>
                  <a:pt x="706" y="500"/>
                  <a:pt x="706" y="500"/>
                  <a:pt x="706" y="500"/>
                </a:cubicBezTo>
                <a:cubicBezTo>
                  <a:pt x="706" y="500"/>
                  <a:pt x="706" y="500"/>
                  <a:pt x="706" y="500"/>
                </a:cubicBezTo>
                <a:cubicBezTo>
                  <a:pt x="706" y="500"/>
                  <a:pt x="706" y="500"/>
                  <a:pt x="706" y="500"/>
                </a:cubicBezTo>
                <a:cubicBezTo>
                  <a:pt x="706" y="500"/>
                  <a:pt x="706" y="500"/>
                  <a:pt x="706" y="500"/>
                </a:cubicBezTo>
                <a:cubicBezTo>
                  <a:pt x="706" y="500"/>
                  <a:pt x="706" y="500"/>
                  <a:pt x="706" y="500"/>
                </a:cubicBezTo>
                <a:cubicBezTo>
                  <a:pt x="706" y="499"/>
                  <a:pt x="706" y="499"/>
                  <a:pt x="706" y="499"/>
                </a:cubicBezTo>
                <a:cubicBezTo>
                  <a:pt x="706" y="499"/>
                  <a:pt x="706" y="499"/>
                  <a:pt x="706" y="499"/>
                </a:cubicBezTo>
                <a:cubicBezTo>
                  <a:pt x="706" y="499"/>
                  <a:pt x="706" y="499"/>
                  <a:pt x="706" y="499"/>
                </a:cubicBezTo>
                <a:cubicBezTo>
                  <a:pt x="706" y="499"/>
                  <a:pt x="706" y="499"/>
                  <a:pt x="706" y="499"/>
                </a:cubicBezTo>
                <a:cubicBezTo>
                  <a:pt x="706" y="499"/>
                  <a:pt x="706" y="499"/>
                  <a:pt x="706" y="499"/>
                </a:cubicBezTo>
                <a:cubicBezTo>
                  <a:pt x="706" y="499"/>
                  <a:pt x="706" y="499"/>
                  <a:pt x="706" y="499"/>
                </a:cubicBezTo>
                <a:cubicBezTo>
                  <a:pt x="706" y="499"/>
                  <a:pt x="706" y="499"/>
                  <a:pt x="706" y="499"/>
                </a:cubicBezTo>
                <a:cubicBezTo>
                  <a:pt x="705" y="499"/>
                  <a:pt x="705" y="499"/>
                  <a:pt x="705" y="499"/>
                </a:cubicBezTo>
                <a:cubicBezTo>
                  <a:pt x="705" y="499"/>
                  <a:pt x="705" y="499"/>
                  <a:pt x="705" y="499"/>
                </a:cubicBezTo>
                <a:cubicBezTo>
                  <a:pt x="705" y="499"/>
                  <a:pt x="705" y="499"/>
                  <a:pt x="705" y="499"/>
                </a:cubicBezTo>
                <a:cubicBezTo>
                  <a:pt x="705" y="498"/>
                  <a:pt x="705" y="498"/>
                  <a:pt x="705" y="498"/>
                </a:cubicBezTo>
                <a:cubicBezTo>
                  <a:pt x="705" y="498"/>
                  <a:pt x="705" y="498"/>
                  <a:pt x="705" y="498"/>
                </a:cubicBezTo>
                <a:cubicBezTo>
                  <a:pt x="705" y="498"/>
                  <a:pt x="705" y="498"/>
                  <a:pt x="705" y="498"/>
                </a:cubicBezTo>
                <a:cubicBezTo>
                  <a:pt x="705" y="498"/>
                  <a:pt x="705" y="498"/>
                  <a:pt x="705" y="498"/>
                </a:cubicBezTo>
                <a:cubicBezTo>
                  <a:pt x="705" y="498"/>
                  <a:pt x="705" y="498"/>
                  <a:pt x="705" y="498"/>
                </a:cubicBezTo>
                <a:close/>
                <a:moveTo>
                  <a:pt x="707" y="511"/>
                </a:moveTo>
                <a:cubicBezTo>
                  <a:pt x="707" y="509"/>
                  <a:pt x="711" y="510"/>
                  <a:pt x="711" y="512"/>
                </a:cubicBezTo>
                <a:cubicBezTo>
                  <a:pt x="711" y="512"/>
                  <a:pt x="711" y="512"/>
                  <a:pt x="711" y="512"/>
                </a:cubicBezTo>
                <a:cubicBezTo>
                  <a:pt x="711" y="512"/>
                  <a:pt x="711" y="512"/>
                  <a:pt x="711" y="512"/>
                </a:cubicBezTo>
                <a:cubicBezTo>
                  <a:pt x="711" y="512"/>
                  <a:pt x="711" y="512"/>
                  <a:pt x="711" y="512"/>
                </a:cubicBezTo>
                <a:cubicBezTo>
                  <a:pt x="710" y="512"/>
                  <a:pt x="710" y="512"/>
                  <a:pt x="710" y="512"/>
                </a:cubicBezTo>
                <a:cubicBezTo>
                  <a:pt x="710" y="513"/>
                  <a:pt x="710" y="513"/>
                  <a:pt x="710" y="513"/>
                </a:cubicBezTo>
                <a:cubicBezTo>
                  <a:pt x="710" y="513"/>
                  <a:pt x="710" y="513"/>
                  <a:pt x="710" y="513"/>
                </a:cubicBezTo>
                <a:cubicBezTo>
                  <a:pt x="710" y="513"/>
                  <a:pt x="710" y="513"/>
                  <a:pt x="710" y="513"/>
                </a:cubicBezTo>
                <a:cubicBezTo>
                  <a:pt x="710" y="513"/>
                  <a:pt x="710" y="513"/>
                  <a:pt x="710" y="513"/>
                </a:cubicBezTo>
                <a:cubicBezTo>
                  <a:pt x="710" y="513"/>
                  <a:pt x="710" y="513"/>
                  <a:pt x="710" y="513"/>
                </a:cubicBezTo>
                <a:cubicBezTo>
                  <a:pt x="710" y="513"/>
                  <a:pt x="710" y="513"/>
                  <a:pt x="710" y="513"/>
                </a:cubicBezTo>
                <a:cubicBezTo>
                  <a:pt x="710" y="514"/>
                  <a:pt x="710" y="514"/>
                  <a:pt x="710" y="514"/>
                </a:cubicBezTo>
                <a:cubicBezTo>
                  <a:pt x="710" y="514"/>
                  <a:pt x="710" y="514"/>
                  <a:pt x="710" y="514"/>
                </a:cubicBezTo>
                <a:cubicBezTo>
                  <a:pt x="710" y="514"/>
                  <a:pt x="710" y="514"/>
                  <a:pt x="710" y="514"/>
                </a:cubicBezTo>
                <a:cubicBezTo>
                  <a:pt x="710" y="514"/>
                  <a:pt x="710" y="514"/>
                  <a:pt x="710" y="514"/>
                </a:cubicBezTo>
                <a:cubicBezTo>
                  <a:pt x="710" y="514"/>
                  <a:pt x="710" y="514"/>
                  <a:pt x="710" y="514"/>
                </a:cubicBezTo>
                <a:cubicBezTo>
                  <a:pt x="710" y="514"/>
                  <a:pt x="710" y="514"/>
                  <a:pt x="710" y="514"/>
                </a:cubicBezTo>
                <a:cubicBezTo>
                  <a:pt x="710" y="515"/>
                  <a:pt x="710" y="515"/>
                  <a:pt x="710" y="515"/>
                </a:cubicBezTo>
                <a:cubicBezTo>
                  <a:pt x="710" y="515"/>
                  <a:pt x="710" y="515"/>
                  <a:pt x="710" y="515"/>
                </a:cubicBezTo>
                <a:cubicBezTo>
                  <a:pt x="710" y="515"/>
                  <a:pt x="710" y="515"/>
                  <a:pt x="710" y="515"/>
                </a:cubicBezTo>
                <a:cubicBezTo>
                  <a:pt x="710" y="515"/>
                  <a:pt x="710" y="515"/>
                  <a:pt x="710" y="515"/>
                </a:cubicBezTo>
                <a:cubicBezTo>
                  <a:pt x="710" y="515"/>
                  <a:pt x="710" y="515"/>
                  <a:pt x="710" y="515"/>
                </a:cubicBezTo>
                <a:cubicBezTo>
                  <a:pt x="710" y="515"/>
                  <a:pt x="710" y="515"/>
                  <a:pt x="710" y="515"/>
                </a:cubicBezTo>
                <a:cubicBezTo>
                  <a:pt x="710" y="516"/>
                  <a:pt x="710" y="516"/>
                  <a:pt x="710" y="516"/>
                </a:cubicBezTo>
                <a:cubicBezTo>
                  <a:pt x="710" y="516"/>
                  <a:pt x="710" y="516"/>
                  <a:pt x="710" y="516"/>
                </a:cubicBezTo>
                <a:cubicBezTo>
                  <a:pt x="710" y="516"/>
                  <a:pt x="710" y="516"/>
                  <a:pt x="710" y="516"/>
                </a:cubicBezTo>
                <a:cubicBezTo>
                  <a:pt x="709" y="518"/>
                  <a:pt x="705" y="517"/>
                  <a:pt x="706" y="515"/>
                </a:cubicBezTo>
                <a:cubicBezTo>
                  <a:pt x="706" y="515"/>
                  <a:pt x="706" y="515"/>
                  <a:pt x="706" y="515"/>
                </a:cubicBezTo>
                <a:cubicBezTo>
                  <a:pt x="706" y="514"/>
                  <a:pt x="706" y="514"/>
                  <a:pt x="706" y="514"/>
                </a:cubicBezTo>
                <a:cubicBezTo>
                  <a:pt x="706" y="514"/>
                  <a:pt x="706" y="514"/>
                  <a:pt x="706" y="514"/>
                </a:cubicBezTo>
                <a:cubicBezTo>
                  <a:pt x="706" y="514"/>
                  <a:pt x="706" y="514"/>
                  <a:pt x="706" y="514"/>
                </a:cubicBezTo>
                <a:cubicBezTo>
                  <a:pt x="706" y="514"/>
                  <a:pt x="706" y="514"/>
                  <a:pt x="706" y="514"/>
                </a:cubicBezTo>
                <a:cubicBezTo>
                  <a:pt x="706" y="514"/>
                  <a:pt x="706" y="514"/>
                  <a:pt x="706" y="514"/>
                </a:cubicBezTo>
                <a:cubicBezTo>
                  <a:pt x="706" y="514"/>
                  <a:pt x="706" y="514"/>
                  <a:pt x="706" y="514"/>
                </a:cubicBezTo>
                <a:cubicBezTo>
                  <a:pt x="706" y="514"/>
                  <a:pt x="706" y="514"/>
                  <a:pt x="706" y="514"/>
                </a:cubicBezTo>
                <a:cubicBezTo>
                  <a:pt x="707" y="513"/>
                  <a:pt x="707" y="513"/>
                  <a:pt x="707" y="513"/>
                </a:cubicBezTo>
                <a:cubicBezTo>
                  <a:pt x="707" y="513"/>
                  <a:pt x="707" y="513"/>
                  <a:pt x="707" y="513"/>
                </a:cubicBezTo>
                <a:cubicBezTo>
                  <a:pt x="707" y="513"/>
                  <a:pt x="707" y="513"/>
                  <a:pt x="707" y="513"/>
                </a:cubicBezTo>
                <a:cubicBezTo>
                  <a:pt x="707" y="513"/>
                  <a:pt x="707" y="513"/>
                  <a:pt x="707" y="513"/>
                </a:cubicBezTo>
                <a:cubicBezTo>
                  <a:pt x="707" y="513"/>
                  <a:pt x="707" y="513"/>
                  <a:pt x="707" y="513"/>
                </a:cubicBezTo>
                <a:cubicBezTo>
                  <a:pt x="707" y="513"/>
                  <a:pt x="707" y="513"/>
                  <a:pt x="707" y="513"/>
                </a:cubicBezTo>
                <a:cubicBezTo>
                  <a:pt x="707" y="513"/>
                  <a:pt x="707" y="513"/>
                  <a:pt x="707" y="513"/>
                </a:cubicBezTo>
                <a:cubicBezTo>
                  <a:pt x="707" y="513"/>
                  <a:pt x="707" y="513"/>
                  <a:pt x="707" y="513"/>
                </a:cubicBezTo>
                <a:cubicBezTo>
                  <a:pt x="707" y="512"/>
                  <a:pt x="707" y="512"/>
                  <a:pt x="707" y="512"/>
                </a:cubicBezTo>
                <a:cubicBezTo>
                  <a:pt x="707" y="512"/>
                  <a:pt x="707" y="512"/>
                  <a:pt x="707" y="512"/>
                </a:cubicBezTo>
                <a:cubicBezTo>
                  <a:pt x="707" y="512"/>
                  <a:pt x="707" y="512"/>
                  <a:pt x="707" y="512"/>
                </a:cubicBezTo>
                <a:cubicBezTo>
                  <a:pt x="707" y="512"/>
                  <a:pt x="707" y="512"/>
                  <a:pt x="707" y="512"/>
                </a:cubicBezTo>
                <a:cubicBezTo>
                  <a:pt x="707" y="512"/>
                  <a:pt x="707" y="512"/>
                  <a:pt x="707" y="512"/>
                </a:cubicBezTo>
                <a:cubicBezTo>
                  <a:pt x="707" y="512"/>
                  <a:pt x="707" y="512"/>
                  <a:pt x="707" y="512"/>
                </a:cubicBezTo>
                <a:cubicBezTo>
                  <a:pt x="707" y="512"/>
                  <a:pt x="707" y="512"/>
                  <a:pt x="707" y="512"/>
                </a:cubicBezTo>
                <a:cubicBezTo>
                  <a:pt x="707" y="511"/>
                  <a:pt x="707" y="511"/>
                  <a:pt x="707" y="511"/>
                </a:cubicBezTo>
                <a:cubicBezTo>
                  <a:pt x="707" y="511"/>
                  <a:pt x="707" y="511"/>
                  <a:pt x="707" y="511"/>
                </a:cubicBezTo>
                <a:close/>
                <a:moveTo>
                  <a:pt x="701" y="524"/>
                </a:moveTo>
                <a:cubicBezTo>
                  <a:pt x="703" y="522"/>
                  <a:pt x="706" y="524"/>
                  <a:pt x="704" y="526"/>
                </a:cubicBezTo>
                <a:cubicBezTo>
                  <a:pt x="704" y="526"/>
                  <a:pt x="704" y="526"/>
                  <a:pt x="704" y="526"/>
                </a:cubicBezTo>
                <a:cubicBezTo>
                  <a:pt x="704" y="526"/>
                  <a:pt x="704" y="526"/>
                  <a:pt x="704" y="526"/>
                </a:cubicBezTo>
                <a:cubicBezTo>
                  <a:pt x="704" y="526"/>
                  <a:pt x="704" y="526"/>
                  <a:pt x="704" y="526"/>
                </a:cubicBezTo>
                <a:cubicBezTo>
                  <a:pt x="704" y="526"/>
                  <a:pt x="704" y="526"/>
                  <a:pt x="704" y="526"/>
                </a:cubicBezTo>
                <a:cubicBezTo>
                  <a:pt x="704" y="526"/>
                  <a:pt x="704" y="526"/>
                  <a:pt x="704" y="526"/>
                </a:cubicBezTo>
                <a:cubicBezTo>
                  <a:pt x="704" y="527"/>
                  <a:pt x="704" y="527"/>
                  <a:pt x="704" y="527"/>
                </a:cubicBezTo>
                <a:cubicBezTo>
                  <a:pt x="704" y="527"/>
                  <a:pt x="704" y="527"/>
                  <a:pt x="704" y="527"/>
                </a:cubicBezTo>
                <a:cubicBezTo>
                  <a:pt x="704" y="527"/>
                  <a:pt x="704" y="527"/>
                  <a:pt x="704" y="527"/>
                </a:cubicBezTo>
                <a:cubicBezTo>
                  <a:pt x="703" y="527"/>
                  <a:pt x="703" y="527"/>
                  <a:pt x="703" y="527"/>
                </a:cubicBezTo>
                <a:cubicBezTo>
                  <a:pt x="703" y="527"/>
                  <a:pt x="703" y="527"/>
                  <a:pt x="703" y="527"/>
                </a:cubicBezTo>
                <a:cubicBezTo>
                  <a:pt x="703" y="527"/>
                  <a:pt x="703" y="527"/>
                  <a:pt x="703" y="527"/>
                </a:cubicBezTo>
                <a:cubicBezTo>
                  <a:pt x="703" y="527"/>
                  <a:pt x="703" y="527"/>
                  <a:pt x="703" y="527"/>
                </a:cubicBezTo>
                <a:cubicBezTo>
                  <a:pt x="703" y="528"/>
                  <a:pt x="703" y="528"/>
                  <a:pt x="703" y="528"/>
                </a:cubicBezTo>
                <a:cubicBezTo>
                  <a:pt x="703" y="528"/>
                  <a:pt x="703" y="528"/>
                  <a:pt x="703" y="528"/>
                </a:cubicBezTo>
                <a:cubicBezTo>
                  <a:pt x="703" y="528"/>
                  <a:pt x="703" y="528"/>
                  <a:pt x="703" y="528"/>
                </a:cubicBezTo>
                <a:cubicBezTo>
                  <a:pt x="703" y="528"/>
                  <a:pt x="703" y="528"/>
                  <a:pt x="703" y="528"/>
                </a:cubicBezTo>
                <a:cubicBezTo>
                  <a:pt x="703" y="528"/>
                  <a:pt x="703" y="528"/>
                  <a:pt x="703" y="528"/>
                </a:cubicBezTo>
                <a:cubicBezTo>
                  <a:pt x="703" y="528"/>
                  <a:pt x="703" y="528"/>
                  <a:pt x="703" y="528"/>
                </a:cubicBezTo>
                <a:cubicBezTo>
                  <a:pt x="702" y="528"/>
                  <a:pt x="702" y="528"/>
                  <a:pt x="702" y="528"/>
                </a:cubicBezTo>
                <a:cubicBezTo>
                  <a:pt x="702" y="529"/>
                  <a:pt x="702" y="529"/>
                  <a:pt x="702" y="529"/>
                </a:cubicBezTo>
                <a:cubicBezTo>
                  <a:pt x="702" y="529"/>
                  <a:pt x="702" y="529"/>
                  <a:pt x="702" y="529"/>
                </a:cubicBezTo>
                <a:cubicBezTo>
                  <a:pt x="702" y="529"/>
                  <a:pt x="702" y="529"/>
                  <a:pt x="702" y="529"/>
                </a:cubicBezTo>
                <a:cubicBezTo>
                  <a:pt x="701" y="531"/>
                  <a:pt x="698" y="528"/>
                  <a:pt x="699" y="527"/>
                </a:cubicBezTo>
                <a:cubicBezTo>
                  <a:pt x="699" y="526"/>
                  <a:pt x="699" y="526"/>
                  <a:pt x="699" y="526"/>
                </a:cubicBezTo>
                <a:cubicBezTo>
                  <a:pt x="699" y="526"/>
                  <a:pt x="699" y="526"/>
                  <a:pt x="699" y="526"/>
                </a:cubicBezTo>
                <a:cubicBezTo>
                  <a:pt x="700" y="526"/>
                  <a:pt x="700" y="526"/>
                  <a:pt x="700" y="526"/>
                </a:cubicBezTo>
                <a:cubicBezTo>
                  <a:pt x="700" y="526"/>
                  <a:pt x="700" y="526"/>
                  <a:pt x="700" y="526"/>
                </a:cubicBezTo>
                <a:cubicBezTo>
                  <a:pt x="700" y="526"/>
                  <a:pt x="700" y="526"/>
                  <a:pt x="700" y="526"/>
                </a:cubicBezTo>
                <a:cubicBezTo>
                  <a:pt x="700" y="526"/>
                  <a:pt x="700" y="526"/>
                  <a:pt x="700" y="526"/>
                </a:cubicBezTo>
                <a:cubicBezTo>
                  <a:pt x="700" y="526"/>
                  <a:pt x="700" y="526"/>
                  <a:pt x="700" y="526"/>
                </a:cubicBezTo>
                <a:cubicBezTo>
                  <a:pt x="700" y="525"/>
                  <a:pt x="700" y="525"/>
                  <a:pt x="700" y="525"/>
                </a:cubicBezTo>
                <a:cubicBezTo>
                  <a:pt x="700" y="525"/>
                  <a:pt x="700" y="525"/>
                  <a:pt x="700" y="525"/>
                </a:cubicBezTo>
                <a:cubicBezTo>
                  <a:pt x="700" y="525"/>
                  <a:pt x="700" y="525"/>
                  <a:pt x="700" y="525"/>
                </a:cubicBezTo>
                <a:cubicBezTo>
                  <a:pt x="700" y="525"/>
                  <a:pt x="700" y="525"/>
                  <a:pt x="700" y="525"/>
                </a:cubicBezTo>
                <a:cubicBezTo>
                  <a:pt x="700" y="525"/>
                  <a:pt x="700" y="525"/>
                  <a:pt x="700" y="525"/>
                </a:cubicBezTo>
                <a:cubicBezTo>
                  <a:pt x="701" y="525"/>
                  <a:pt x="701" y="525"/>
                  <a:pt x="701" y="525"/>
                </a:cubicBezTo>
                <a:cubicBezTo>
                  <a:pt x="701" y="525"/>
                  <a:pt x="701" y="525"/>
                  <a:pt x="701" y="525"/>
                </a:cubicBezTo>
                <a:cubicBezTo>
                  <a:pt x="701" y="525"/>
                  <a:pt x="701" y="525"/>
                  <a:pt x="701" y="525"/>
                </a:cubicBezTo>
                <a:cubicBezTo>
                  <a:pt x="701" y="524"/>
                  <a:pt x="701" y="524"/>
                  <a:pt x="701" y="524"/>
                </a:cubicBezTo>
                <a:cubicBezTo>
                  <a:pt x="701" y="524"/>
                  <a:pt x="701" y="524"/>
                  <a:pt x="701" y="524"/>
                </a:cubicBezTo>
                <a:cubicBezTo>
                  <a:pt x="701" y="524"/>
                  <a:pt x="701" y="524"/>
                  <a:pt x="701" y="524"/>
                </a:cubicBezTo>
                <a:cubicBezTo>
                  <a:pt x="701" y="524"/>
                  <a:pt x="701" y="524"/>
                  <a:pt x="701" y="524"/>
                </a:cubicBezTo>
                <a:cubicBezTo>
                  <a:pt x="701" y="524"/>
                  <a:pt x="701" y="524"/>
                  <a:pt x="701" y="524"/>
                </a:cubicBezTo>
                <a:cubicBezTo>
                  <a:pt x="701" y="524"/>
                  <a:pt x="701" y="524"/>
                  <a:pt x="701" y="524"/>
                </a:cubicBezTo>
                <a:cubicBezTo>
                  <a:pt x="701" y="524"/>
                  <a:pt x="701" y="524"/>
                  <a:pt x="701" y="524"/>
                </a:cubicBezTo>
                <a:close/>
                <a:moveTo>
                  <a:pt x="681" y="544"/>
                </a:moveTo>
                <a:cubicBezTo>
                  <a:pt x="683" y="542"/>
                  <a:pt x="685" y="545"/>
                  <a:pt x="683" y="547"/>
                </a:cubicBezTo>
                <a:cubicBezTo>
                  <a:pt x="683" y="547"/>
                  <a:pt x="683" y="547"/>
                  <a:pt x="683" y="547"/>
                </a:cubicBezTo>
                <a:cubicBezTo>
                  <a:pt x="683" y="547"/>
                  <a:pt x="683" y="547"/>
                  <a:pt x="683" y="547"/>
                </a:cubicBezTo>
                <a:cubicBezTo>
                  <a:pt x="682" y="548"/>
                  <a:pt x="682" y="548"/>
                  <a:pt x="682" y="548"/>
                </a:cubicBezTo>
                <a:cubicBezTo>
                  <a:pt x="682" y="548"/>
                  <a:pt x="682" y="548"/>
                  <a:pt x="682" y="548"/>
                </a:cubicBezTo>
                <a:cubicBezTo>
                  <a:pt x="681" y="548"/>
                  <a:pt x="681" y="548"/>
                  <a:pt x="681" y="548"/>
                </a:cubicBezTo>
                <a:cubicBezTo>
                  <a:pt x="681" y="548"/>
                  <a:pt x="681" y="548"/>
                  <a:pt x="681" y="548"/>
                </a:cubicBezTo>
                <a:cubicBezTo>
                  <a:pt x="680" y="549"/>
                  <a:pt x="680" y="549"/>
                  <a:pt x="680" y="549"/>
                </a:cubicBezTo>
                <a:cubicBezTo>
                  <a:pt x="680" y="549"/>
                  <a:pt x="680" y="549"/>
                  <a:pt x="680" y="549"/>
                </a:cubicBezTo>
                <a:cubicBezTo>
                  <a:pt x="678" y="550"/>
                  <a:pt x="676" y="547"/>
                  <a:pt x="678" y="546"/>
                </a:cubicBezTo>
                <a:cubicBezTo>
                  <a:pt x="678" y="546"/>
                  <a:pt x="678" y="546"/>
                  <a:pt x="678" y="546"/>
                </a:cubicBezTo>
                <a:cubicBezTo>
                  <a:pt x="679" y="545"/>
                  <a:pt x="679" y="545"/>
                  <a:pt x="679" y="545"/>
                </a:cubicBezTo>
                <a:cubicBezTo>
                  <a:pt x="679" y="545"/>
                  <a:pt x="679" y="545"/>
                  <a:pt x="679" y="545"/>
                </a:cubicBezTo>
                <a:cubicBezTo>
                  <a:pt x="680" y="545"/>
                  <a:pt x="680" y="545"/>
                  <a:pt x="680" y="545"/>
                </a:cubicBezTo>
                <a:cubicBezTo>
                  <a:pt x="680" y="545"/>
                  <a:pt x="680" y="545"/>
                  <a:pt x="680" y="545"/>
                </a:cubicBezTo>
                <a:cubicBezTo>
                  <a:pt x="680" y="544"/>
                  <a:pt x="680" y="544"/>
                  <a:pt x="680" y="544"/>
                </a:cubicBezTo>
                <a:cubicBezTo>
                  <a:pt x="681" y="544"/>
                  <a:pt x="681" y="544"/>
                  <a:pt x="681" y="544"/>
                </a:cubicBezTo>
                <a:cubicBezTo>
                  <a:pt x="681" y="544"/>
                  <a:pt x="681" y="544"/>
                  <a:pt x="681" y="544"/>
                </a:cubicBezTo>
                <a:close/>
                <a:moveTo>
                  <a:pt x="669" y="551"/>
                </a:moveTo>
                <a:cubicBezTo>
                  <a:pt x="671" y="550"/>
                  <a:pt x="673" y="554"/>
                  <a:pt x="671" y="555"/>
                </a:cubicBezTo>
                <a:cubicBezTo>
                  <a:pt x="670" y="555"/>
                  <a:pt x="670" y="555"/>
                  <a:pt x="670" y="555"/>
                </a:cubicBezTo>
                <a:cubicBezTo>
                  <a:pt x="670" y="555"/>
                  <a:pt x="670" y="555"/>
                  <a:pt x="670" y="555"/>
                </a:cubicBezTo>
                <a:cubicBezTo>
                  <a:pt x="670" y="555"/>
                  <a:pt x="670" y="555"/>
                  <a:pt x="670" y="555"/>
                </a:cubicBezTo>
                <a:cubicBezTo>
                  <a:pt x="669" y="556"/>
                  <a:pt x="669" y="556"/>
                  <a:pt x="669" y="556"/>
                </a:cubicBezTo>
                <a:cubicBezTo>
                  <a:pt x="669" y="556"/>
                  <a:pt x="669" y="556"/>
                  <a:pt x="669" y="556"/>
                </a:cubicBezTo>
                <a:cubicBezTo>
                  <a:pt x="668" y="556"/>
                  <a:pt x="668" y="556"/>
                  <a:pt x="668" y="556"/>
                </a:cubicBezTo>
                <a:cubicBezTo>
                  <a:pt x="668" y="556"/>
                  <a:pt x="668" y="556"/>
                  <a:pt x="668" y="556"/>
                </a:cubicBezTo>
                <a:cubicBezTo>
                  <a:pt x="667" y="556"/>
                  <a:pt x="667" y="556"/>
                  <a:pt x="667" y="556"/>
                </a:cubicBezTo>
                <a:cubicBezTo>
                  <a:pt x="665" y="557"/>
                  <a:pt x="664" y="554"/>
                  <a:pt x="666" y="553"/>
                </a:cubicBezTo>
                <a:cubicBezTo>
                  <a:pt x="666" y="553"/>
                  <a:pt x="666" y="553"/>
                  <a:pt x="666" y="553"/>
                </a:cubicBezTo>
                <a:cubicBezTo>
                  <a:pt x="666" y="553"/>
                  <a:pt x="666" y="553"/>
                  <a:pt x="666" y="553"/>
                </a:cubicBezTo>
                <a:cubicBezTo>
                  <a:pt x="667" y="553"/>
                  <a:pt x="667" y="553"/>
                  <a:pt x="667" y="553"/>
                </a:cubicBezTo>
                <a:cubicBezTo>
                  <a:pt x="667" y="552"/>
                  <a:pt x="667" y="552"/>
                  <a:pt x="667" y="552"/>
                </a:cubicBezTo>
                <a:cubicBezTo>
                  <a:pt x="668" y="552"/>
                  <a:pt x="668" y="552"/>
                  <a:pt x="668" y="552"/>
                </a:cubicBezTo>
                <a:cubicBezTo>
                  <a:pt x="668" y="552"/>
                  <a:pt x="668" y="552"/>
                  <a:pt x="668" y="552"/>
                </a:cubicBezTo>
                <a:cubicBezTo>
                  <a:pt x="669" y="552"/>
                  <a:pt x="669" y="552"/>
                  <a:pt x="669" y="552"/>
                </a:cubicBezTo>
                <a:cubicBezTo>
                  <a:pt x="669" y="551"/>
                  <a:pt x="669" y="551"/>
                  <a:pt x="669" y="551"/>
                </a:cubicBezTo>
                <a:close/>
                <a:moveTo>
                  <a:pt x="656" y="557"/>
                </a:moveTo>
                <a:cubicBezTo>
                  <a:pt x="658" y="557"/>
                  <a:pt x="659" y="560"/>
                  <a:pt x="657" y="561"/>
                </a:cubicBezTo>
                <a:cubicBezTo>
                  <a:pt x="657" y="561"/>
                  <a:pt x="657" y="561"/>
                  <a:pt x="657" y="561"/>
                </a:cubicBezTo>
                <a:cubicBezTo>
                  <a:pt x="656" y="561"/>
                  <a:pt x="656" y="561"/>
                  <a:pt x="656" y="561"/>
                </a:cubicBezTo>
                <a:cubicBezTo>
                  <a:pt x="656" y="561"/>
                  <a:pt x="656" y="561"/>
                  <a:pt x="656" y="561"/>
                </a:cubicBezTo>
                <a:cubicBezTo>
                  <a:pt x="655" y="562"/>
                  <a:pt x="655" y="562"/>
                  <a:pt x="655" y="562"/>
                </a:cubicBezTo>
                <a:cubicBezTo>
                  <a:pt x="655" y="562"/>
                  <a:pt x="655" y="562"/>
                  <a:pt x="655" y="562"/>
                </a:cubicBezTo>
                <a:cubicBezTo>
                  <a:pt x="654" y="562"/>
                  <a:pt x="654" y="562"/>
                  <a:pt x="654" y="562"/>
                </a:cubicBezTo>
                <a:cubicBezTo>
                  <a:pt x="654" y="562"/>
                  <a:pt x="654" y="562"/>
                  <a:pt x="654" y="562"/>
                </a:cubicBezTo>
                <a:cubicBezTo>
                  <a:pt x="652" y="563"/>
                  <a:pt x="650" y="559"/>
                  <a:pt x="653" y="559"/>
                </a:cubicBezTo>
                <a:cubicBezTo>
                  <a:pt x="653" y="559"/>
                  <a:pt x="653" y="559"/>
                  <a:pt x="653" y="559"/>
                </a:cubicBezTo>
                <a:cubicBezTo>
                  <a:pt x="653" y="558"/>
                  <a:pt x="653" y="558"/>
                  <a:pt x="653" y="558"/>
                </a:cubicBezTo>
                <a:cubicBezTo>
                  <a:pt x="654" y="558"/>
                  <a:pt x="654" y="558"/>
                  <a:pt x="654" y="558"/>
                </a:cubicBezTo>
                <a:cubicBezTo>
                  <a:pt x="654" y="558"/>
                  <a:pt x="654" y="558"/>
                  <a:pt x="654" y="558"/>
                </a:cubicBezTo>
                <a:cubicBezTo>
                  <a:pt x="655" y="558"/>
                  <a:pt x="655" y="558"/>
                  <a:pt x="655" y="558"/>
                </a:cubicBezTo>
                <a:cubicBezTo>
                  <a:pt x="655" y="558"/>
                  <a:pt x="655" y="558"/>
                  <a:pt x="655" y="558"/>
                </a:cubicBezTo>
                <a:cubicBezTo>
                  <a:pt x="656" y="557"/>
                  <a:pt x="656" y="557"/>
                  <a:pt x="656" y="557"/>
                </a:cubicBezTo>
                <a:close/>
                <a:moveTo>
                  <a:pt x="642" y="562"/>
                </a:moveTo>
                <a:cubicBezTo>
                  <a:pt x="645" y="562"/>
                  <a:pt x="646" y="565"/>
                  <a:pt x="643" y="566"/>
                </a:cubicBezTo>
                <a:cubicBezTo>
                  <a:pt x="643" y="566"/>
                  <a:pt x="643" y="566"/>
                  <a:pt x="643" y="566"/>
                </a:cubicBezTo>
                <a:cubicBezTo>
                  <a:pt x="642" y="566"/>
                  <a:pt x="642" y="566"/>
                  <a:pt x="642" y="566"/>
                </a:cubicBezTo>
                <a:cubicBezTo>
                  <a:pt x="642" y="566"/>
                  <a:pt x="642" y="566"/>
                  <a:pt x="642" y="566"/>
                </a:cubicBezTo>
                <a:cubicBezTo>
                  <a:pt x="641" y="566"/>
                  <a:pt x="641" y="566"/>
                  <a:pt x="641" y="566"/>
                </a:cubicBezTo>
                <a:cubicBezTo>
                  <a:pt x="641" y="567"/>
                  <a:pt x="641" y="567"/>
                  <a:pt x="641" y="567"/>
                </a:cubicBezTo>
                <a:cubicBezTo>
                  <a:pt x="640" y="567"/>
                  <a:pt x="640" y="567"/>
                  <a:pt x="640" y="567"/>
                </a:cubicBezTo>
                <a:cubicBezTo>
                  <a:pt x="640" y="567"/>
                  <a:pt x="640" y="567"/>
                  <a:pt x="640" y="567"/>
                </a:cubicBezTo>
                <a:cubicBezTo>
                  <a:pt x="638" y="568"/>
                  <a:pt x="637" y="564"/>
                  <a:pt x="639" y="563"/>
                </a:cubicBezTo>
                <a:cubicBezTo>
                  <a:pt x="639" y="563"/>
                  <a:pt x="639" y="563"/>
                  <a:pt x="639" y="563"/>
                </a:cubicBezTo>
                <a:cubicBezTo>
                  <a:pt x="640" y="563"/>
                  <a:pt x="640" y="563"/>
                  <a:pt x="640" y="563"/>
                </a:cubicBezTo>
                <a:cubicBezTo>
                  <a:pt x="640" y="563"/>
                  <a:pt x="640" y="563"/>
                  <a:pt x="640" y="563"/>
                </a:cubicBezTo>
                <a:cubicBezTo>
                  <a:pt x="641" y="563"/>
                  <a:pt x="641" y="563"/>
                  <a:pt x="641" y="563"/>
                </a:cubicBezTo>
                <a:cubicBezTo>
                  <a:pt x="641" y="563"/>
                  <a:pt x="641" y="563"/>
                  <a:pt x="641" y="563"/>
                </a:cubicBezTo>
                <a:cubicBezTo>
                  <a:pt x="642" y="562"/>
                  <a:pt x="642" y="562"/>
                  <a:pt x="642" y="562"/>
                </a:cubicBezTo>
                <a:cubicBezTo>
                  <a:pt x="642" y="562"/>
                  <a:pt x="642" y="562"/>
                  <a:pt x="642" y="562"/>
                </a:cubicBezTo>
                <a:close/>
                <a:moveTo>
                  <a:pt x="628" y="566"/>
                </a:moveTo>
                <a:cubicBezTo>
                  <a:pt x="631" y="566"/>
                  <a:pt x="632" y="569"/>
                  <a:pt x="629" y="570"/>
                </a:cubicBezTo>
                <a:cubicBezTo>
                  <a:pt x="629" y="570"/>
                  <a:pt x="629" y="570"/>
                  <a:pt x="629" y="570"/>
                </a:cubicBezTo>
                <a:cubicBezTo>
                  <a:pt x="628" y="570"/>
                  <a:pt x="628" y="570"/>
                  <a:pt x="628" y="570"/>
                </a:cubicBezTo>
                <a:cubicBezTo>
                  <a:pt x="628" y="570"/>
                  <a:pt x="628" y="570"/>
                  <a:pt x="628" y="570"/>
                </a:cubicBezTo>
                <a:cubicBezTo>
                  <a:pt x="627" y="570"/>
                  <a:pt x="627" y="570"/>
                  <a:pt x="627" y="570"/>
                </a:cubicBezTo>
                <a:cubicBezTo>
                  <a:pt x="627" y="570"/>
                  <a:pt x="627" y="570"/>
                  <a:pt x="627" y="570"/>
                </a:cubicBezTo>
                <a:cubicBezTo>
                  <a:pt x="626" y="570"/>
                  <a:pt x="626" y="570"/>
                  <a:pt x="626" y="570"/>
                </a:cubicBezTo>
                <a:cubicBezTo>
                  <a:pt x="626" y="571"/>
                  <a:pt x="626" y="571"/>
                  <a:pt x="626" y="571"/>
                </a:cubicBezTo>
                <a:cubicBezTo>
                  <a:pt x="626" y="571"/>
                  <a:pt x="626" y="571"/>
                  <a:pt x="626" y="571"/>
                </a:cubicBezTo>
                <a:cubicBezTo>
                  <a:pt x="623" y="571"/>
                  <a:pt x="623" y="568"/>
                  <a:pt x="625" y="567"/>
                </a:cubicBezTo>
                <a:cubicBezTo>
                  <a:pt x="625" y="567"/>
                  <a:pt x="625" y="567"/>
                  <a:pt x="625" y="567"/>
                </a:cubicBezTo>
                <a:cubicBezTo>
                  <a:pt x="625" y="567"/>
                  <a:pt x="625" y="567"/>
                  <a:pt x="625" y="567"/>
                </a:cubicBezTo>
                <a:cubicBezTo>
                  <a:pt x="626" y="567"/>
                  <a:pt x="626" y="567"/>
                  <a:pt x="626" y="567"/>
                </a:cubicBezTo>
                <a:cubicBezTo>
                  <a:pt x="626" y="567"/>
                  <a:pt x="626" y="567"/>
                  <a:pt x="626" y="567"/>
                </a:cubicBezTo>
                <a:cubicBezTo>
                  <a:pt x="627" y="567"/>
                  <a:pt x="627" y="567"/>
                  <a:pt x="627" y="567"/>
                </a:cubicBezTo>
                <a:cubicBezTo>
                  <a:pt x="628" y="566"/>
                  <a:pt x="628" y="566"/>
                  <a:pt x="628" y="566"/>
                </a:cubicBezTo>
                <a:cubicBezTo>
                  <a:pt x="628" y="566"/>
                  <a:pt x="628" y="566"/>
                  <a:pt x="628" y="566"/>
                </a:cubicBezTo>
                <a:cubicBezTo>
                  <a:pt x="628" y="566"/>
                  <a:pt x="628" y="566"/>
                  <a:pt x="628" y="566"/>
                </a:cubicBezTo>
                <a:close/>
                <a:moveTo>
                  <a:pt x="614" y="569"/>
                </a:moveTo>
                <a:cubicBezTo>
                  <a:pt x="617" y="569"/>
                  <a:pt x="617" y="573"/>
                  <a:pt x="615" y="573"/>
                </a:cubicBezTo>
                <a:cubicBezTo>
                  <a:pt x="615" y="573"/>
                  <a:pt x="615" y="573"/>
                  <a:pt x="615" y="573"/>
                </a:cubicBezTo>
                <a:cubicBezTo>
                  <a:pt x="614" y="573"/>
                  <a:pt x="614" y="573"/>
                  <a:pt x="614" y="573"/>
                </a:cubicBezTo>
                <a:cubicBezTo>
                  <a:pt x="614" y="573"/>
                  <a:pt x="614" y="573"/>
                  <a:pt x="614" y="573"/>
                </a:cubicBezTo>
                <a:cubicBezTo>
                  <a:pt x="613" y="573"/>
                  <a:pt x="613" y="573"/>
                  <a:pt x="613" y="573"/>
                </a:cubicBezTo>
                <a:cubicBezTo>
                  <a:pt x="613" y="573"/>
                  <a:pt x="613" y="573"/>
                  <a:pt x="613" y="573"/>
                </a:cubicBezTo>
                <a:cubicBezTo>
                  <a:pt x="612" y="574"/>
                  <a:pt x="612" y="574"/>
                  <a:pt x="612" y="574"/>
                </a:cubicBezTo>
                <a:cubicBezTo>
                  <a:pt x="612" y="574"/>
                  <a:pt x="612" y="574"/>
                  <a:pt x="612" y="574"/>
                </a:cubicBezTo>
                <a:cubicBezTo>
                  <a:pt x="611" y="574"/>
                  <a:pt x="611" y="574"/>
                  <a:pt x="611" y="574"/>
                </a:cubicBezTo>
                <a:cubicBezTo>
                  <a:pt x="609" y="574"/>
                  <a:pt x="608" y="571"/>
                  <a:pt x="611" y="570"/>
                </a:cubicBezTo>
                <a:cubicBezTo>
                  <a:pt x="611" y="570"/>
                  <a:pt x="611" y="570"/>
                  <a:pt x="611" y="570"/>
                </a:cubicBezTo>
                <a:cubicBezTo>
                  <a:pt x="612" y="570"/>
                  <a:pt x="612" y="570"/>
                  <a:pt x="612" y="570"/>
                </a:cubicBezTo>
                <a:cubicBezTo>
                  <a:pt x="612" y="570"/>
                  <a:pt x="612" y="570"/>
                  <a:pt x="612" y="570"/>
                </a:cubicBezTo>
                <a:cubicBezTo>
                  <a:pt x="613" y="570"/>
                  <a:pt x="613" y="570"/>
                  <a:pt x="613" y="570"/>
                </a:cubicBezTo>
                <a:cubicBezTo>
                  <a:pt x="613" y="570"/>
                  <a:pt x="613" y="570"/>
                  <a:pt x="613" y="570"/>
                </a:cubicBezTo>
                <a:cubicBezTo>
                  <a:pt x="613" y="570"/>
                  <a:pt x="613" y="570"/>
                  <a:pt x="613" y="570"/>
                </a:cubicBezTo>
                <a:cubicBezTo>
                  <a:pt x="614" y="569"/>
                  <a:pt x="614" y="569"/>
                  <a:pt x="614" y="569"/>
                </a:cubicBezTo>
                <a:cubicBezTo>
                  <a:pt x="614" y="569"/>
                  <a:pt x="614" y="569"/>
                  <a:pt x="614" y="569"/>
                </a:cubicBezTo>
                <a:close/>
                <a:moveTo>
                  <a:pt x="600" y="572"/>
                </a:moveTo>
                <a:cubicBezTo>
                  <a:pt x="602" y="572"/>
                  <a:pt x="603" y="575"/>
                  <a:pt x="601" y="576"/>
                </a:cubicBezTo>
                <a:cubicBezTo>
                  <a:pt x="600" y="576"/>
                  <a:pt x="600" y="576"/>
                  <a:pt x="600" y="576"/>
                </a:cubicBezTo>
                <a:cubicBezTo>
                  <a:pt x="600" y="576"/>
                  <a:pt x="600" y="576"/>
                  <a:pt x="600" y="576"/>
                </a:cubicBezTo>
                <a:cubicBezTo>
                  <a:pt x="600" y="576"/>
                  <a:pt x="600" y="576"/>
                  <a:pt x="600" y="576"/>
                </a:cubicBezTo>
                <a:cubicBezTo>
                  <a:pt x="599" y="576"/>
                  <a:pt x="599" y="576"/>
                  <a:pt x="599" y="576"/>
                </a:cubicBezTo>
                <a:cubicBezTo>
                  <a:pt x="599" y="576"/>
                  <a:pt x="599" y="576"/>
                  <a:pt x="599" y="576"/>
                </a:cubicBezTo>
                <a:cubicBezTo>
                  <a:pt x="598" y="576"/>
                  <a:pt x="598" y="576"/>
                  <a:pt x="598" y="576"/>
                </a:cubicBezTo>
                <a:cubicBezTo>
                  <a:pt x="598" y="576"/>
                  <a:pt x="598" y="576"/>
                  <a:pt x="598" y="576"/>
                </a:cubicBezTo>
                <a:cubicBezTo>
                  <a:pt x="598" y="576"/>
                  <a:pt x="598" y="576"/>
                  <a:pt x="598" y="576"/>
                </a:cubicBezTo>
                <a:cubicBezTo>
                  <a:pt x="597" y="576"/>
                  <a:pt x="597" y="576"/>
                  <a:pt x="597" y="576"/>
                </a:cubicBezTo>
                <a:cubicBezTo>
                  <a:pt x="597" y="576"/>
                  <a:pt x="597" y="576"/>
                  <a:pt x="597" y="576"/>
                </a:cubicBezTo>
                <a:cubicBezTo>
                  <a:pt x="595" y="577"/>
                  <a:pt x="594" y="573"/>
                  <a:pt x="596" y="573"/>
                </a:cubicBezTo>
                <a:cubicBezTo>
                  <a:pt x="597" y="573"/>
                  <a:pt x="597" y="573"/>
                  <a:pt x="597" y="573"/>
                </a:cubicBezTo>
                <a:cubicBezTo>
                  <a:pt x="597" y="572"/>
                  <a:pt x="597" y="572"/>
                  <a:pt x="597" y="572"/>
                </a:cubicBezTo>
                <a:cubicBezTo>
                  <a:pt x="597" y="572"/>
                  <a:pt x="597" y="572"/>
                  <a:pt x="597" y="572"/>
                </a:cubicBezTo>
                <a:cubicBezTo>
                  <a:pt x="598" y="572"/>
                  <a:pt x="598" y="572"/>
                  <a:pt x="598" y="572"/>
                </a:cubicBezTo>
                <a:cubicBezTo>
                  <a:pt x="598" y="572"/>
                  <a:pt x="598" y="572"/>
                  <a:pt x="598" y="572"/>
                </a:cubicBezTo>
                <a:cubicBezTo>
                  <a:pt x="599" y="572"/>
                  <a:pt x="599" y="572"/>
                  <a:pt x="599" y="572"/>
                </a:cubicBezTo>
                <a:cubicBezTo>
                  <a:pt x="599" y="572"/>
                  <a:pt x="599" y="572"/>
                  <a:pt x="599" y="572"/>
                </a:cubicBezTo>
                <a:cubicBezTo>
                  <a:pt x="599" y="572"/>
                  <a:pt x="599" y="572"/>
                  <a:pt x="599" y="572"/>
                </a:cubicBezTo>
                <a:cubicBezTo>
                  <a:pt x="600" y="572"/>
                  <a:pt x="600" y="572"/>
                  <a:pt x="600" y="572"/>
                </a:cubicBezTo>
                <a:cubicBezTo>
                  <a:pt x="600" y="572"/>
                  <a:pt x="600" y="572"/>
                  <a:pt x="600" y="572"/>
                </a:cubicBezTo>
                <a:close/>
                <a:moveTo>
                  <a:pt x="693" y="584"/>
                </a:moveTo>
                <a:cubicBezTo>
                  <a:pt x="693" y="584"/>
                  <a:pt x="693" y="584"/>
                  <a:pt x="693" y="584"/>
                </a:cubicBezTo>
                <a:cubicBezTo>
                  <a:pt x="693" y="584"/>
                  <a:pt x="673" y="586"/>
                  <a:pt x="672" y="595"/>
                </a:cubicBezTo>
                <a:cubicBezTo>
                  <a:pt x="670" y="604"/>
                  <a:pt x="660" y="612"/>
                  <a:pt x="660" y="612"/>
                </a:cubicBezTo>
                <a:cubicBezTo>
                  <a:pt x="660" y="612"/>
                  <a:pt x="677" y="609"/>
                  <a:pt x="679" y="604"/>
                </a:cubicBezTo>
                <a:cubicBezTo>
                  <a:pt x="682" y="600"/>
                  <a:pt x="684" y="591"/>
                  <a:pt x="688" y="587"/>
                </a:cubicBezTo>
                <a:cubicBezTo>
                  <a:pt x="691" y="584"/>
                  <a:pt x="693" y="584"/>
                  <a:pt x="693" y="584"/>
                </a:cubicBezTo>
                <a:cubicBezTo>
                  <a:pt x="693" y="584"/>
                  <a:pt x="714" y="586"/>
                  <a:pt x="715" y="595"/>
                </a:cubicBezTo>
                <a:cubicBezTo>
                  <a:pt x="716" y="604"/>
                  <a:pt x="727" y="612"/>
                  <a:pt x="727" y="612"/>
                </a:cubicBezTo>
                <a:cubicBezTo>
                  <a:pt x="727" y="612"/>
                  <a:pt x="710" y="609"/>
                  <a:pt x="708" y="604"/>
                </a:cubicBezTo>
                <a:cubicBezTo>
                  <a:pt x="705" y="600"/>
                  <a:pt x="703" y="591"/>
                  <a:pt x="699" y="587"/>
                </a:cubicBezTo>
                <a:cubicBezTo>
                  <a:pt x="696" y="584"/>
                  <a:pt x="694" y="584"/>
                  <a:pt x="693" y="584"/>
                </a:cubicBezTo>
                <a:close/>
                <a:moveTo>
                  <a:pt x="693" y="589"/>
                </a:moveTo>
                <a:cubicBezTo>
                  <a:pt x="688" y="596"/>
                  <a:pt x="683" y="610"/>
                  <a:pt x="686" y="618"/>
                </a:cubicBezTo>
                <a:cubicBezTo>
                  <a:pt x="690" y="628"/>
                  <a:pt x="691" y="630"/>
                  <a:pt x="693" y="637"/>
                </a:cubicBezTo>
                <a:cubicBezTo>
                  <a:pt x="695" y="630"/>
                  <a:pt x="696" y="629"/>
                  <a:pt x="701" y="618"/>
                </a:cubicBezTo>
                <a:cubicBezTo>
                  <a:pt x="704" y="610"/>
                  <a:pt x="698" y="595"/>
                  <a:pt x="693" y="589"/>
                </a:cubicBezTo>
                <a:close/>
                <a:moveTo>
                  <a:pt x="693" y="551"/>
                </a:moveTo>
                <a:cubicBezTo>
                  <a:pt x="696" y="551"/>
                  <a:pt x="698" y="553"/>
                  <a:pt x="698" y="556"/>
                </a:cubicBezTo>
                <a:cubicBezTo>
                  <a:pt x="698" y="558"/>
                  <a:pt x="696" y="561"/>
                  <a:pt x="693" y="561"/>
                </a:cubicBezTo>
                <a:cubicBezTo>
                  <a:pt x="691" y="561"/>
                  <a:pt x="689" y="558"/>
                  <a:pt x="689" y="556"/>
                </a:cubicBezTo>
                <a:cubicBezTo>
                  <a:pt x="689" y="553"/>
                  <a:pt x="691" y="551"/>
                  <a:pt x="693" y="551"/>
                </a:cubicBezTo>
                <a:close/>
                <a:moveTo>
                  <a:pt x="693" y="562"/>
                </a:moveTo>
                <a:cubicBezTo>
                  <a:pt x="699" y="562"/>
                  <a:pt x="703" y="567"/>
                  <a:pt x="703" y="572"/>
                </a:cubicBezTo>
                <a:cubicBezTo>
                  <a:pt x="703" y="578"/>
                  <a:pt x="699" y="582"/>
                  <a:pt x="693" y="582"/>
                </a:cubicBezTo>
                <a:cubicBezTo>
                  <a:pt x="688" y="582"/>
                  <a:pt x="684" y="578"/>
                  <a:pt x="684" y="572"/>
                </a:cubicBezTo>
                <a:cubicBezTo>
                  <a:pt x="684" y="567"/>
                  <a:pt x="688" y="562"/>
                  <a:pt x="693" y="562"/>
                </a:cubicBezTo>
                <a:close/>
                <a:moveTo>
                  <a:pt x="560" y="589"/>
                </a:moveTo>
                <a:cubicBezTo>
                  <a:pt x="564" y="589"/>
                  <a:pt x="568" y="586"/>
                  <a:pt x="568" y="581"/>
                </a:cubicBezTo>
                <a:cubicBezTo>
                  <a:pt x="568" y="577"/>
                  <a:pt x="564" y="573"/>
                  <a:pt x="560" y="573"/>
                </a:cubicBezTo>
                <a:cubicBezTo>
                  <a:pt x="556" y="573"/>
                  <a:pt x="552" y="577"/>
                  <a:pt x="552" y="581"/>
                </a:cubicBezTo>
                <a:cubicBezTo>
                  <a:pt x="552" y="586"/>
                  <a:pt x="556" y="589"/>
                  <a:pt x="560" y="589"/>
                </a:cubicBezTo>
                <a:close/>
                <a:moveTo>
                  <a:pt x="143" y="414"/>
                </a:moveTo>
                <a:cubicBezTo>
                  <a:pt x="148" y="414"/>
                  <a:pt x="151" y="411"/>
                  <a:pt x="151" y="406"/>
                </a:cubicBezTo>
                <a:cubicBezTo>
                  <a:pt x="151" y="402"/>
                  <a:pt x="148" y="398"/>
                  <a:pt x="143" y="398"/>
                </a:cubicBezTo>
                <a:cubicBezTo>
                  <a:pt x="139" y="398"/>
                  <a:pt x="136" y="402"/>
                  <a:pt x="136" y="406"/>
                </a:cubicBezTo>
                <a:cubicBezTo>
                  <a:pt x="136" y="411"/>
                  <a:pt x="139" y="414"/>
                  <a:pt x="143" y="414"/>
                </a:cubicBezTo>
                <a:close/>
                <a:moveTo>
                  <a:pt x="540" y="589"/>
                </a:moveTo>
                <a:cubicBezTo>
                  <a:pt x="542" y="588"/>
                  <a:pt x="543" y="592"/>
                  <a:pt x="541" y="593"/>
                </a:cubicBezTo>
                <a:cubicBezTo>
                  <a:pt x="541" y="593"/>
                  <a:pt x="541" y="593"/>
                  <a:pt x="541" y="593"/>
                </a:cubicBezTo>
                <a:cubicBezTo>
                  <a:pt x="539" y="593"/>
                  <a:pt x="539" y="593"/>
                  <a:pt x="539" y="593"/>
                </a:cubicBezTo>
                <a:cubicBezTo>
                  <a:pt x="538" y="594"/>
                  <a:pt x="538" y="594"/>
                  <a:pt x="538" y="594"/>
                </a:cubicBezTo>
                <a:cubicBezTo>
                  <a:pt x="535" y="594"/>
                  <a:pt x="534" y="591"/>
                  <a:pt x="537" y="590"/>
                </a:cubicBezTo>
                <a:cubicBezTo>
                  <a:pt x="538" y="590"/>
                  <a:pt x="538" y="590"/>
                  <a:pt x="538" y="590"/>
                </a:cubicBezTo>
                <a:cubicBezTo>
                  <a:pt x="540" y="589"/>
                  <a:pt x="540" y="589"/>
                  <a:pt x="540" y="589"/>
                </a:cubicBezTo>
                <a:cubicBezTo>
                  <a:pt x="540" y="589"/>
                  <a:pt x="540" y="589"/>
                  <a:pt x="540" y="589"/>
                </a:cubicBezTo>
                <a:close/>
                <a:moveTo>
                  <a:pt x="526" y="593"/>
                </a:moveTo>
                <a:cubicBezTo>
                  <a:pt x="528" y="592"/>
                  <a:pt x="529" y="596"/>
                  <a:pt x="527" y="597"/>
                </a:cubicBezTo>
                <a:cubicBezTo>
                  <a:pt x="527" y="597"/>
                  <a:pt x="527" y="597"/>
                  <a:pt x="527" y="597"/>
                </a:cubicBezTo>
                <a:cubicBezTo>
                  <a:pt x="525" y="597"/>
                  <a:pt x="525" y="597"/>
                  <a:pt x="525" y="597"/>
                </a:cubicBezTo>
                <a:cubicBezTo>
                  <a:pt x="523" y="597"/>
                  <a:pt x="523" y="597"/>
                  <a:pt x="523" y="597"/>
                </a:cubicBezTo>
                <a:cubicBezTo>
                  <a:pt x="521" y="598"/>
                  <a:pt x="520" y="594"/>
                  <a:pt x="523" y="594"/>
                </a:cubicBezTo>
                <a:cubicBezTo>
                  <a:pt x="524" y="594"/>
                  <a:pt x="524" y="594"/>
                  <a:pt x="524" y="594"/>
                </a:cubicBezTo>
                <a:cubicBezTo>
                  <a:pt x="526" y="593"/>
                  <a:pt x="526" y="593"/>
                  <a:pt x="526" y="593"/>
                </a:cubicBezTo>
                <a:cubicBezTo>
                  <a:pt x="526" y="593"/>
                  <a:pt x="526" y="593"/>
                  <a:pt x="526" y="593"/>
                </a:cubicBezTo>
                <a:close/>
                <a:moveTo>
                  <a:pt x="512" y="596"/>
                </a:moveTo>
                <a:cubicBezTo>
                  <a:pt x="514" y="596"/>
                  <a:pt x="515" y="599"/>
                  <a:pt x="513" y="600"/>
                </a:cubicBezTo>
                <a:cubicBezTo>
                  <a:pt x="512" y="600"/>
                  <a:pt x="512" y="600"/>
                  <a:pt x="512" y="600"/>
                </a:cubicBezTo>
                <a:cubicBezTo>
                  <a:pt x="510" y="600"/>
                  <a:pt x="510" y="600"/>
                  <a:pt x="510" y="600"/>
                </a:cubicBezTo>
                <a:cubicBezTo>
                  <a:pt x="509" y="600"/>
                  <a:pt x="509" y="600"/>
                  <a:pt x="509" y="600"/>
                </a:cubicBezTo>
                <a:cubicBezTo>
                  <a:pt x="507" y="601"/>
                  <a:pt x="506" y="597"/>
                  <a:pt x="508" y="597"/>
                </a:cubicBezTo>
                <a:cubicBezTo>
                  <a:pt x="509" y="597"/>
                  <a:pt x="509" y="597"/>
                  <a:pt x="509" y="597"/>
                </a:cubicBezTo>
                <a:cubicBezTo>
                  <a:pt x="511" y="596"/>
                  <a:pt x="511" y="596"/>
                  <a:pt x="511" y="596"/>
                </a:cubicBezTo>
                <a:cubicBezTo>
                  <a:pt x="512" y="596"/>
                  <a:pt x="512" y="596"/>
                  <a:pt x="512" y="596"/>
                </a:cubicBezTo>
                <a:close/>
                <a:moveTo>
                  <a:pt x="498" y="599"/>
                </a:moveTo>
                <a:cubicBezTo>
                  <a:pt x="500" y="598"/>
                  <a:pt x="501" y="602"/>
                  <a:pt x="498" y="602"/>
                </a:cubicBezTo>
                <a:cubicBezTo>
                  <a:pt x="498" y="602"/>
                  <a:pt x="498" y="602"/>
                  <a:pt x="498" y="602"/>
                </a:cubicBezTo>
                <a:cubicBezTo>
                  <a:pt x="495" y="603"/>
                  <a:pt x="495" y="603"/>
                  <a:pt x="495" y="603"/>
                </a:cubicBezTo>
                <a:cubicBezTo>
                  <a:pt x="495" y="603"/>
                  <a:pt x="495" y="603"/>
                  <a:pt x="495" y="603"/>
                </a:cubicBezTo>
                <a:cubicBezTo>
                  <a:pt x="492" y="603"/>
                  <a:pt x="492" y="600"/>
                  <a:pt x="494" y="599"/>
                </a:cubicBezTo>
                <a:cubicBezTo>
                  <a:pt x="495" y="599"/>
                  <a:pt x="495" y="599"/>
                  <a:pt x="495" y="599"/>
                </a:cubicBezTo>
                <a:cubicBezTo>
                  <a:pt x="497" y="599"/>
                  <a:pt x="497" y="599"/>
                  <a:pt x="497" y="599"/>
                </a:cubicBezTo>
                <a:cubicBezTo>
                  <a:pt x="498" y="599"/>
                  <a:pt x="498" y="599"/>
                  <a:pt x="498" y="599"/>
                </a:cubicBezTo>
                <a:close/>
                <a:moveTo>
                  <a:pt x="483" y="601"/>
                </a:moveTo>
                <a:cubicBezTo>
                  <a:pt x="486" y="600"/>
                  <a:pt x="486" y="604"/>
                  <a:pt x="484" y="604"/>
                </a:cubicBezTo>
                <a:cubicBezTo>
                  <a:pt x="483" y="604"/>
                  <a:pt x="483" y="604"/>
                  <a:pt x="483" y="604"/>
                </a:cubicBezTo>
                <a:cubicBezTo>
                  <a:pt x="481" y="605"/>
                  <a:pt x="481" y="605"/>
                  <a:pt x="481" y="605"/>
                </a:cubicBezTo>
                <a:cubicBezTo>
                  <a:pt x="480" y="605"/>
                  <a:pt x="480" y="605"/>
                  <a:pt x="480" y="605"/>
                </a:cubicBezTo>
                <a:cubicBezTo>
                  <a:pt x="478" y="605"/>
                  <a:pt x="477" y="601"/>
                  <a:pt x="480" y="601"/>
                </a:cubicBezTo>
                <a:cubicBezTo>
                  <a:pt x="480" y="601"/>
                  <a:pt x="480" y="601"/>
                  <a:pt x="480" y="601"/>
                </a:cubicBezTo>
                <a:cubicBezTo>
                  <a:pt x="482" y="601"/>
                  <a:pt x="482" y="601"/>
                  <a:pt x="482" y="601"/>
                </a:cubicBezTo>
                <a:cubicBezTo>
                  <a:pt x="483" y="601"/>
                  <a:pt x="483" y="601"/>
                  <a:pt x="483" y="601"/>
                </a:cubicBezTo>
                <a:close/>
                <a:moveTo>
                  <a:pt x="469" y="602"/>
                </a:moveTo>
                <a:cubicBezTo>
                  <a:pt x="471" y="602"/>
                  <a:pt x="471" y="606"/>
                  <a:pt x="469" y="606"/>
                </a:cubicBezTo>
                <a:cubicBezTo>
                  <a:pt x="468" y="606"/>
                  <a:pt x="468" y="606"/>
                  <a:pt x="468" y="606"/>
                </a:cubicBezTo>
                <a:cubicBezTo>
                  <a:pt x="466" y="606"/>
                  <a:pt x="466" y="606"/>
                  <a:pt x="466" y="606"/>
                </a:cubicBezTo>
                <a:cubicBezTo>
                  <a:pt x="465" y="606"/>
                  <a:pt x="465" y="606"/>
                  <a:pt x="465" y="606"/>
                </a:cubicBezTo>
                <a:cubicBezTo>
                  <a:pt x="463" y="606"/>
                  <a:pt x="463" y="602"/>
                  <a:pt x="465" y="602"/>
                </a:cubicBezTo>
                <a:cubicBezTo>
                  <a:pt x="466" y="602"/>
                  <a:pt x="466" y="602"/>
                  <a:pt x="466" y="602"/>
                </a:cubicBezTo>
                <a:cubicBezTo>
                  <a:pt x="468" y="602"/>
                  <a:pt x="468" y="602"/>
                  <a:pt x="468" y="602"/>
                </a:cubicBezTo>
                <a:cubicBezTo>
                  <a:pt x="469" y="602"/>
                  <a:pt x="469" y="602"/>
                  <a:pt x="469" y="602"/>
                </a:cubicBezTo>
                <a:close/>
                <a:moveTo>
                  <a:pt x="454" y="603"/>
                </a:moveTo>
                <a:cubicBezTo>
                  <a:pt x="457" y="603"/>
                  <a:pt x="457" y="606"/>
                  <a:pt x="454" y="606"/>
                </a:cubicBezTo>
                <a:cubicBezTo>
                  <a:pt x="453" y="606"/>
                  <a:pt x="453" y="606"/>
                  <a:pt x="453" y="606"/>
                </a:cubicBezTo>
                <a:cubicBezTo>
                  <a:pt x="451" y="606"/>
                  <a:pt x="451" y="606"/>
                  <a:pt x="451" y="606"/>
                </a:cubicBezTo>
                <a:cubicBezTo>
                  <a:pt x="451" y="606"/>
                  <a:pt x="451" y="606"/>
                  <a:pt x="451" y="606"/>
                </a:cubicBezTo>
                <a:cubicBezTo>
                  <a:pt x="448" y="606"/>
                  <a:pt x="448" y="603"/>
                  <a:pt x="451" y="603"/>
                </a:cubicBezTo>
                <a:cubicBezTo>
                  <a:pt x="451" y="603"/>
                  <a:pt x="451" y="603"/>
                  <a:pt x="451" y="603"/>
                </a:cubicBezTo>
                <a:cubicBezTo>
                  <a:pt x="453" y="603"/>
                  <a:pt x="453" y="603"/>
                  <a:pt x="453" y="603"/>
                </a:cubicBezTo>
                <a:cubicBezTo>
                  <a:pt x="454" y="603"/>
                  <a:pt x="454" y="603"/>
                  <a:pt x="454" y="603"/>
                </a:cubicBezTo>
                <a:close/>
                <a:moveTo>
                  <a:pt x="440" y="603"/>
                </a:moveTo>
                <a:cubicBezTo>
                  <a:pt x="442" y="603"/>
                  <a:pt x="442" y="606"/>
                  <a:pt x="440" y="606"/>
                </a:cubicBezTo>
                <a:cubicBezTo>
                  <a:pt x="439" y="606"/>
                  <a:pt x="439" y="606"/>
                  <a:pt x="439" y="606"/>
                </a:cubicBezTo>
                <a:cubicBezTo>
                  <a:pt x="436" y="606"/>
                  <a:pt x="436" y="606"/>
                  <a:pt x="436" y="606"/>
                </a:cubicBezTo>
                <a:cubicBezTo>
                  <a:pt x="436" y="606"/>
                  <a:pt x="436" y="606"/>
                  <a:pt x="436" y="606"/>
                </a:cubicBezTo>
                <a:cubicBezTo>
                  <a:pt x="434" y="606"/>
                  <a:pt x="434" y="603"/>
                  <a:pt x="436" y="603"/>
                </a:cubicBezTo>
                <a:cubicBezTo>
                  <a:pt x="437" y="603"/>
                  <a:pt x="437" y="603"/>
                  <a:pt x="437" y="603"/>
                </a:cubicBezTo>
                <a:cubicBezTo>
                  <a:pt x="439" y="603"/>
                  <a:pt x="439" y="603"/>
                  <a:pt x="439" y="603"/>
                </a:cubicBezTo>
                <a:cubicBezTo>
                  <a:pt x="440" y="603"/>
                  <a:pt x="440" y="603"/>
                  <a:pt x="440" y="603"/>
                </a:cubicBezTo>
                <a:close/>
                <a:moveTo>
                  <a:pt x="425" y="602"/>
                </a:moveTo>
                <a:cubicBezTo>
                  <a:pt x="428" y="602"/>
                  <a:pt x="428" y="606"/>
                  <a:pt x="425" y="606"/>
                </a:cubicBezTo>
                <a:cubicBezTo>
                  <a:pt x="424" y="606"/>
                  <a:pt x="424" y="606"/>
                  <a:pt x="424" y="606"/>
                </a:cubicBezTo>
                <a:cubicBezTo>
                  <a:pt x="422" y="606"/>
                  <a:pt x="422" y="606"/>
                  <a:pt x="422" y="606"/>
                </a:cubicBezTo>
                <a:cubicBezTo>
                  <a:pt x="421" y="606"/>
                  <a:pt x="421" y="606"/>
                  <a:pt x="421" y="606"/>
                </a:cubicBezTo>
                <a:cubicBezTo>
                  <a:pt x="419" y="606"/>
                  <a:pt x="419" y="602"/>
                  <a:pt x="422" y="602"/>
                </a:cubicBezTo>
                <a:cubicBezTo>
                  <a:pt x="422" y="602"/>
                  <a:pt x="422" y="602"/>
                  <a:pt x="422" y="602"/>
                </a:cubicBezTo>
                <a:cubicBezTo>
                  <a:pt x="424" y="602"/>
                  <a:pt x="424" y="602"/>
                  <a:pt x="424" y="602"/>
                </a:cubicBezTo>
                <a:cubicBezTo>
                  <a:pt x="425" y="602"/>
                  <a:pt x="425" y="602"/>
                  <a:pt x="425" y="602"/>
                </a:cubicBezTo>
                <a:close/>
                <a:moveTo>
                  <a:pt x="411" y="601"/>
                </a:moveTo>
                <a:cubicBezTo>
                  <a:pt x="413" y="602"/>
                  <a:pt x="413" y="605"/>
                  <a:pt x="410" y="605"/>
                </a:cubicBezTo>
                <a:cubicBezTo>
                  <a:pt x="409" y="605"/>
                  <a:pt x="409" y="605"/>
                  <a:pt x="409" y="605"/>
                </a:cubicBezTo>
                <a:cubicBezTo>
                  <a:pt x="407" y="605"/>
                  <a:pt x="407" y="605"/>
                  <a:pt x="407" y="605"/>
                </a:cubicBezTo>
                <a:cubicBezTo>
                  <a:pt x="407" y="605"/>
                  <a:pt x="407" y="605"/>
                  <a:pt x="407" y="605"/>
                </a:cubicBezTo>
                <a:cubicBezTo>
                  <a:pt x="404" y="604"/>
                  <a:pt x="405" y="601"/>
                  <a:pt x="407" y="601"/>
                </a:cubicBezTo>
                <a:cubicBezTo>
                  <a:pt x="407" y="601"/>
                  <a:pt x="407" y="601"/>
                  <a:pt x="407" y="601"/>
                </a:cubicBezTo>
                <a:cubicBezTo>
                  <a:pt x="409" y="601"/>
                  <a:pt x="409" y="601"/>
                  <a:pt x="409" y="601"/>
                </a:cubicBezTo>
                <a:cubicBezTo>
                  <a:pt x="411" y="601"/>
                  <a:pt x="411" y="601"/>
                  <a:pt x="411" y="601"/>
                </a:cubicBezTo>
                <a:close/>
                <a:moveTo>
                  <a:pt x="396" y="600"/>
                </a:moveTo>
                <a:cubicBezTo>
                  <a:pt x="399" y="600"/>
                  <a:pt x="398" y="604"/>
                  <a:pt x="396" y="603"/>
                </a:cubicBezTo>
                <a:cubicBezTo>
                  <a:pt x="395" y="603"/>
                  <a:pt x="395" y="603"/>
                  <a:pt x="395" y="603"/>
                </a:cubicBezTo>
                <a:cubicBezTo>
                  <a:pt x="392" y="603"/>
                  <a:pt x="392" y="603"/>
                  <a:pt x="392" y="603"/>
                </a:cubicBezTo>
                <a:cubicBezTo>
                  <a:pt x="392" y="603"/>
                  <a:pt x="392" y="603"/>
                  <a:pt x="392" y="603"/>
                </a:cubicBezTo>
                <a:cubicBezTo>
                  <a:pt x="390" y="602"/>
                  <a:pt x="390" y="599"/>
                  <a:pt x="393" y="599"/>
                </a:cubicBezTo>
                <a:cubicBezTo>
                  <a:pt x="393" y="599"/>
                  <a:pt x="393" y="599"/>
                  <a:pt x="393" y="599"/>
                </a:cubicBezTo>
                <a:cubicBezTo>
                  <a:pt x="395" y="600"/>
                  <a:pt x="395" y="600"/>
                  <a:pt x="395" y="600"/>
                </a:cubicBezTo>
                <a:cubicBezTo>
                  <a:pt x="396" y="600"/>
                  <a:pt x="396" y="600"/>
                  <a:pt x="396" y="600"/>
                </a:cubicBezTo>
                <a:close/>
                <a:moveTo>
                  <a:pt x="382" y="598"/>
                </a:moveTo>
                <a:cubicBezTo>
                  <a:pt x="384" y="598"/>
                  <a:pt x="384" y="602"/>
                  <a:pt x="381" y="601"/>
                </a:cubicBezTo>
                <a:cubicBezTo>
                  <a:pt x="380" y="601"/>
                  <a:pt x="380" y="601"/>
                  <a:pt x="380" y="601"/>
                </a:cubicBezTo>
                <a:cubicBezTo>
                  <a:pt x="378" y="601"/>
                  <a:pt x="378" y="601"/>
                  <a:pt x="378" y="601"/>
                </a:cubicBezTo>
                <a:cubicBezTo>
                  <a:pt x="378" y="601"/>
                  <a:pt x="378" y="601"/>
                  <a:pt x="378" y="601"/>
                </a:cubicBezTo>
                <a:cubicBezTo>
                  <a:pt x="375" y="600"/>
                  <a:pt x="376" y="597"/>
                  <a:pt x="378" y="597"/>
                </a:cubicBezTo>
                <a:cubicBezTo>
                  <a:pt x="379" y="597"/>
                  <a:pt x="379" y="597"/>
                  <a:pt x="379" y="597"/>
                </a:cubicBezTo>
                <a:cubicBezTo>
                  <a:pt x="381" y="597"/>
                  <a:pt x="381" y="597"/>
                  <a:pt x="381" y="597"/>
                </a:cubicBezTo>
                <a:cubicBezTo>
                  <a:pt x="382" y="598"/>
                  <a:pt x="382" y="598"/>
                  <a:pt x="382" y="598"/>
                </a:cubicBezTo>
                <a:close/>
                <a:moveTo>
                  <a:pt x="368" y="595"/>
                </a:moveTo>
                <a:cubicBezTo>
                  <a:pt x="370" y="595"/>
                  <a:pt x="369" y="599"/>
                  <a:pt x="367" y="599"/>
                </a:cubicBezTo>
                <a:cubicBezTo>
                  <a:pt x="366" y="598"/>
                  <a:pt x="366" y="598"/>
                  <a:pt x="366" y="598"/>
                </a:cubicBezTo>
                <a:cubicBezTo>
                  <a:pt x="364" y="598"/>
                  <a:pt x="364" y="598"/>
                  <a:pt x="364" y="598"/>
                </a:cubicBezTo>
                <a:cubicBezTo>
                  <a:pt x="363" y="598"/>
                  <a:pt x="363" y="598"/>
                  <a:pt x="363" y="598"/>
                </a:cubicBezTo>
                <a:cubicBezTo>
                  <a:pt x="361" y="597"/>
                  <a:pt x="362" y="594"/>
                  <a:pt x="364" y="594"/>
                </a:cubicBezTo>
                <a:cubicBezTo>
                  <a:pt x="364" y="594"/>
                  <a:pt x="364" y="594"/>
                  <a:pt x="364" y="594"/>
                </a:cubicBezTo>
                <a:cubicBezTo>
                  <a:pt x="366" y="595"/>
                  <a:pt x="366" y="595"/>
                  <a:pt x="366" y="595"/>
                </a:cubicBezTo>
                <a:cubicBezTo>
                  <a:pt x="368" y="595"/>
                  <a:pt x="368" y="595"/>
                  <a:pt x="368" y="595"/>
                </a:cubicBezTo>
                <a:close/>
                <a:moveTo>
                  <a:pt x="353" y="592"/>
                </a:moveTo>
                <a:cubicBezTo>
                  <a:pt x="356" y="593"/>
                  <a:pt x="355" y="596"/>
                  <a:pt x="353" y="595"/>
                </a:cubicBezTo>
                <a:cubicBezTo>
                  <a:pt x="352" y="595"/>
                  <a:pt x="352" y="595"/>
                  <a:pt x="352" y="595"/>
                </a:cubicBezTo>
                <a:cubicBezTo>
                  <a:pt x="350" y="595"/>
                  <a:pt x="350" y="595"/>
                  <a:pt x="350" y="595"/>
                </a:cubicBezTo>
                <a:cubicBezTo>
                  <a:pt x="349" y="595"/>
                  <a:pt x="349" y="595"/>
                  <a:pt x="349" y="595"/>
                </a:cubicBezTo>
                <a:cubicBezTo>
                  <a:pt x="347" y="594"/>
                  <a:pt x="348" y="590"/>
                  <a:pt x="350" y="591"/>
                </a:cubicBezTo>
                <a:cubicBezTo>
                  <a:pt x="350" y="591"/>
                  <a:pt x="350" y="591"/>
                  <a:pt x="350" y="591"/>
                </a:cubicBezTo>
                <a:cubicBezTo>
                  <a:pt x="352" y="592"/>
                  <a:pt x="352" y="592"/>
                  <a:pt x="352" y="592"/>
                </a:cubicBezTo>
                <a:cubicBezTo>
                  <a:pt x="353" y="592"/>
                  <a:pt x="353" y="592"/>
                  <a:pt x="353" y="592"/>
                </a:cubicBezTo>
                <a:close/>
                <a:moveTo>
                  <a:pt x="339" y="588"/>
                </a:moveTo>
                <a:cubicBezTo>
                  <a:pt x="342" y="589"/>
                  <a:pt x="341" y="593"/>
                  <a:pt x="338" y="592"/>
                </a:cubicBezTo>
                <a:cubicBezTo>
                  <a:pt x="338" y="592"/>
                  <a:pt x="338" y="592"/>
                  <a:pt x="338" y="592"/>
                </a:cubicBezTo>
                <a:cubicBezTo>
                  <a:pt x="336" y="591"/>
                  <a:pt x="336" y="591"/>
                  <a:pt x="336" y="591"/>
                </a:cubicBezTo>
                <a:cubicBezTo>
                  <a:pt x="335" y="591"/>
                  <a:pt x="335" y="591"/>
                  <a:pt x="335" y="591"/>
                </a:cubicBezTo>
                <a:cubicBezTo>
                  <a:pt x="333" y="590"/>
                  <a:pt x="334" y="587"/>
                  <a:pt x="336" y="587"/>
                </a:cubicBezTo>
                <a:cubicBezTo>
                  <a:pt x="337" y="588"/>
                  <a:pt x="337" y="588"/>
                  <a:pt x="337" y="588"/>
                </a:cubicBezTo>
                <a:cubicBezTo>
                  <a:pt x="339" y="588"/>
                  <a:pt x="339" y="588"/>
                  <a:pt x="339" y="588"/>
                </a:cubicBezTo>
                <a:cubicBezTo>
                  <a:pt x="339" y="588"/>
                  <a:pt x="339" y="588"/>
                  <a:pt x="339" y="588"/>
                </a:cubicBezTo>
                <a:close/>
                <a:moveTo>
                  <a:pt x="325" y="584"/>
                </a:moveTo>
                <a:cubicBezTo>
                  <a:pt x="328" y="585"/>
                  <a:pt x="327" y="589"/>
                  <a:pt x="324" y="588"/>
                </a:cubicBezTo>
                <a:cubicBezTo>
                  <a:pt x="324" y="588"/>
                  <a:pt x="324" y="588"/>
                  <a:pt x="324" y="588"/>
                </a:cubicBezTo>
                <a:cubicBezTo>
                  <a:pt x="322" y="587"/>
                  <a:pt x="322" y="587"/>
                  <a:pt x="322" y="587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19" y="586"/>
                  <a:pt x="320" y="582"/>
                  <a:pt x="322" y="583"/>
                </a:cubicBezTo>
                <a:cubicBezTo>
                  <a:pt x="323" y="584"/>
                  <a:pt x="323" y="584"/>
                  <a:pt x="323" y="584"/>
                </a:cubicBezTo>
                <a:cubicBezTo>
                  <a:pt x="325" y="584"/>
                  <a:pt x="325" y="584"/>
                  <a:pt x="325" y="584"/>
                </a:cubicBezTo>
                <a:cubicBezTo>
                  <a:pt x="325" y="584"/>
                  <a:pt x="325" y="584"/>
                  <a:pt x="325" y="584"/>
                </a:cubicBezTo>
                <a:close/>
                <a:moveTo>
                  <a:pt x="312" y="580"/>
                </a:moveTo>
                <a:cubicBezTo>
                  <a:pt x="314" y="580"/>
                  <a:pt x="313" y="584"/>
                  <a:pt x="310" y="583"/>
                </a:cubicBezTo>
                <a:cubicBezTo>
                  <a:pt x="309" y="583"/>
                  <a:pt x="309" y="583"/>
                  <a:pt x="309" y="583"/>
                </a:cubicBezTo>
                <a:cubicBezTo>
                  <a:pt x="307" y="582"/>
                  <a:pt x="307" y="582"/>
                  <a:pt x="307" y="582"/>
                </a:cubicBezTo>
                <a:cubicBezTo>
                  <a:pt x="305" y="581"/>
                  <a:pt x="306" y="578"/>
                  <a:pt x="308" y="579"/>
                </a:cubicBezTo>
                <a:cubicBezTo>
                  <a:pt x="310" y="579"/>
                  <a:pt x="310" y="579"/>
                  <a:pt x="310" y="579"/>
                </a:cubicBezTo>
                <a:cubicBezTo>
                  <a:pt x="312" y="580"/>
                  <a:pt x="312" y="580"/>
                  <a:pt x="312" y="580"/>
                </a:cubicBezTo>
                <a:close/>
                <a:moveTo>
                  <a:pt x="298" y="575"/>
                </a:moveTo>
                <a:cubicBezTo>
                  <a:pt x="300" y="575"/>
                  <a:pt x="299" y="579"/>
                  <a:pt x="297" y="578"/>
                </a:cubicBezTo>
                <a:cubicBezTo>
                  <a:pt x="296" y="578"/>
                  <a:pt x="296" y="578"/>
                  <a:pt x="296" y="578"/>
                </a:cubicBezTo>
                <a:cubicBezTo>
                  <a:pt x="294" y="577"/>
                  <a:pt x="294" y="577"/>
                  <a:pt x="294" y="577"/>
                </a:cubicBezTo>
                <a:cubicBezTo>
                  <a:pt x="293" y="577"/>
                  <a:pt x="293" y="577"/>
                  <a:pt x="293" y="577"/>
                </a:cubicBezTo>
                <a:cubicBezTo>
                  <a:pt x="291" y="576"/>
                  <a:pt x="292" y="573"/>
                  <a:pt x="295" y="573"/>
                </a:cubicBezTo>
                <a:cubicBezTo>
                  <a:pt x="295" y="573"/>
                  <a:pt x="295" y="573"/>
                  <a:pt x="295" y="573"/>
                </a:cubicBezTo>
                <a:cubicBezTo>
                  <a:pt x="297" y="574"/>
                  <a:pt x="297" y="574"/>
                  <a:pt x="297" y="574"/>
                </a:cubicBezTo>
                <a:cubicBezTo>
                  <a:pt x="298" y="575"/>
                  <a:pt x="298" y="575"/>
                  <a:pt x="298" y="575"/>
                </a:cubicBezTo>
                <a:close/>
                <a:moveTo>
                  <a:pt x="285" y="569"/>
                </a:moveTo>
                <a:cubicBezTo>
                  <a:pt x="287" y="570"/>
                  <a:pt x="285" y="573"/>
                  <a:pt x="283" y="572"/>
                </a:cubicBezTo>
                <a:cubicBezTo>
                  <a:pt x="283" y="572"/>
                  <a:pt x="283" y="572"/>
                  <a:pt x="283" y="572"/>
                </a:cubicBezTo>
                <a:cubicBezTo>
                  <a:pt x="281" y="572"/>
                  <a:pt x="281" y="572"/>
                  <a:pt x="281" y="572"/>
                </a:cubicBezTo>
                <a:cubicBezTo>
                  <a:pt x="280" y="571"/>
                  <a:pt x="280" y="571"/>
                  <a:pt x="280" y="571"/>
                </a:cubicBezTo>
                <a:cubicBezTo>
                  <a:pt x="278" y="570"/>
                  <a:pt x="279" y="567"/>
                  <a:pt x="281" y="568"/>
                </a:cubicBezTo>
                <a:cubicBezTo>
                  <a:pt x="282" y="568"/>
                  <a:pt x="282" y="568"/>
                  <a:pt x="282" y="568"/>
                </a:cubicBezTo>
                <a:cubicBezTo>
                  <a:pt x="284" y="569"/>
                  <a:pt x="284" y="569"/>
                  <a:pt x="284" y="569"/>
                </a:cubicBezTo>
                <a:cubicBezTo>
                  <a:pt x="285" y="569"/>
                  <a:pt x="285" y="569"/>
                  <a:pt x="285" y="569"/>
                </a:cubicBezTo>
                <a:close/>
                <a:moveTo>
                  <a:pt x="271" y="563"/>
                </a:moveTo>
                <a:cubicBezTo>
                  <a:pt x="274" y="564"/>
                  <a:pt x="272" y="567"/>
                  <a:pt x="270" y="566"/>
                </a:cubicBezTo>
                <a:cubicBezTo>
                  <a:pt x="269" y="566"/>
                  <a:pt x="269" y="566"/>
                  <a:pt x="269" y="566"/>
                </a:cubicBezTo>
                <a:cubicBezTo>
                  <a:pt x="267" y="565"/>
                  <a:pt x="267" y="565"/>
                  <a:pt x="267" y="565"/>
                </a:cubicBezTo>
                <a:cubicBezTo>
                  <a:pt x="267" y="565"/>
                  <a:pt x="267" y="565"/>
                  <a:pt x="267" y="565"/>
                </a:cubicBezTo>
                <a:cubicBezTo>
                  <a:pt x="264" y="564"/>
                  <a:pt x="266" y="560"/>
                  <a:pt x="268" y="561"/>
                </a:cubicBezTo>
                <a:cubicBezTo>
                  <a:pt x="269" y="562"/>
                  <a:pt x="269" y="562"/>
                  <a:pt x="269" y="562"/>
                </a:cubicBezTo>
                <a:cubicBezTo>
                  <a:pt x="270" y="563"/>
                  <a:pt x="270" y="563"/>
                  <a:pt x="270" y="563"/>
                </a:cubicBezTo>
                <a:cubicBezTo>
                  <a:pt x="271" y="563"/>
                  <a:pt x="271" y="563"/>
                  <a:pt x="271" y="563"/>
                </a:cubicBezTo>
                <a:close/>
                <a:moveTo>
                  <a:pt x="258" y="557"/>
                </a:moveTo>
                <a:cubicBezTo>
                  <a:pt x="261" y="558"/>
                  <a:pt x="259" y="561"/>
                  <a:pt x="257" y="560"/>
                </a:cubicBezTo>
                <a:cubicBezTo>
                  <a:pt x="257" y="560"/>
                  <a:pt x="257" y="560"/>
                  <a:pt x="257" y="560"/>
                </a:cubicBezTo>
                <a:cubicBezTo>
                  <a:pt x="255" y="559"/>
                  <a:pt x="255" y="559"/>
                  <a:pt x="255" y="559"/>
                </a:cubicBezTo>
                <a:cubicBezTo>
                  <a:pt x="254" y="558"/>
                  <a:pt x="254" y="558"/>
                  <a:pt x="254" y="558"/>
                </a:cubicBezTo>
                <a:cubicBezTo>
                  <a:pt x="251" y="557"/>
                  <a:pt x="253" y="554"/>
                  <a:pt x="255" y="555"/>
                </a:cubicBezTo>
                <a:cubicBezTo>
                  <a:pt x="257" y="556"/>
                  <a:pt x="257" y="556"/>
                  <a:pt x="257" y="556"/>
                </a:cubicBezTo>
                <a:cubicBezTo>
                  <a:pt x="258" y="557"/>
                  <a:pt x="258" y="557"/>
                  <a:pt x="258" y="557"/>
                </a:cubicBezTo>
                <a:cubicBezTo>
                  <a:pt x="258" y="557"/>
                  <a:pt x="258" y="557"/>
                  <a:pt x="258" y="557"/>
                </a:cubicBezTo>
                <a:close/>
                <a:moveTo>
                  <a:pt x="246" y="549"/>
                </a:moveTo>
                <a:cubicBezTo>
                  <a:pt x="248" y="550"/>
                  <a:pt x="246" y="554"/>
                  <a:pt x="244" y="553"/>
                </a:cubicBezTo>
                <a:cubicBezTo>
                  <a:pt x="244" y="552"/>
                  <a:pt x="244" y="552"/>
                  <a:pt x="244" y="552"/>
                </a:cubicBezTo>
                <a:cubicBezTo>
                  <a:pt x="242" y="551"/>
                  <a:pt x="242" y="551"/>
                  <a:pt x="242" y="551"/>
                </a:cubicBezTo>
                <a:cubicBezTo>
                  <a:pt x="241" y="551"/>
                  <a:pt x="241" y="551"/>
                  <a:pt x="241" y="551"/>
                </a:cubicBezTo>
                <a:cubicBezTo>
                  <a:pt x="239" y="550"/>
                  <a:pt x="240" y="547"/>
                  <a:pt x="243" y="548"/>
                </a:cubicBezTo>
                <a:cubicBezTo>
                  <a:pt x="244" y="548"/>
                  <a:pt x="244" y="548"/>
                  <a:pt x="244" y="548"/>
                </a:cubicBezTo>
                <a:cubicBezTo>
                  <a:pt x="245" y="549"/>
                  <a:pt x="245" y="549"/>
                  <a:pt x="245" y="549"/>
                </a:cubicBezTo>
                <a:cubicBezTo>
                  <a:pt x="246" y="549"/>
                  <a:pt x="246" y="549"/>
                  <a:pt x="246" y="549"/>
                </a:cubicBezTo>
                <a:close/>
                <a:moveTo>
                  <a:pt x="233" y="542"/>
                </a:moveTo>
                <a:cubicBezTo>
                  <a:pt x="235" y="543"/>
                  <a:pt x="234" y="546"/>
                  <a:pt x="231" y="545"/>
                </a:cubicBezTo>
                <a:cubicBezTo>
                  <a:pt x="231" y="545"/>
                  <a:pt x="231" y="545"/>
                  <a:pt x="231" y="545"/>
                </a:cubicBezTo>
                <a:cubicBezTo>
                  <a:pt x="229" y="544"/>
                  <a:pt x="229" y="544"/>
                  <a:pt x="229" y="544"/>
                </a:cubicBezTo>
                <a:cubicBezTo>
                  <a:pt x="228" y="543"/>
                  <a:pt x="228" y="543"/>
                  <a:pt x="228" y="543"/>
                </a:cubicBezTo>
                <a:cubicBezTo>
                  <a:pt x="226" y="541"/>
                  <a:pt x="229" y="539"/>
                  <a:pt x="230" y="540"/>
                </a:cubicBezTo>
                <a:cubicBezTo>
                  <a:pt x="231" y="541"/>
                  <a:pt x="231" y="541"/>
                  <a:pt x="231" y="541"/>
                </a:cubicBezTo>
                <a:cubicBezTo>
                  <a:pt x="233" y="542"/>
                  <a:pt x="233" y="542"/>
                  <a:pt x="233" y="542"/>
                </a:cubicBezTo>
                <a:cubicBezTo>
                  <a:pt x="233" y="542"/>
                  <a:pt x="233" y="542"/>
                  <a:pt x="233" y="542"/>
                </a:cubicBezTo>
                <a:close/>
                <a:moveTo>
                  <a:pt x="221" y="534"/>
                </a:moveTo>
                <a:cubicBezTo>
                  <a:pt x="223" y="535"/>
                  <a:pt x="221" y="538"/>
                  <a:pt x="219" y="537"/>
                </a:cubicBezTo>
                <a:cubicBezTo>
                  <a:pt x="219" y="537"/>
                  <a:pt x="219" y="537"/>
                  <a:pt x="219" y="537"/>
                </a:cubicBezTo>
                <a:cubicBezTo>
                  <a:pt x="218" y="535"/>
                  <a:pt x="218" y="535"/>
                  <a:pt x="218" y="535"/>
                </a:cubicBezTo>
                <a:cubicBezTo>
                  <a:pt x="216" y="535"/>
                  <a:pt x="216" y="535"/>
                  <a:pt x="216" y="535"/>
                </a:cubicBezTo>
                <a:cubicBezTo>
                  <a:pt x="214" y="533"/>
                  <a:pt x="217" y="530"/>
                  <a:pt x="218" y="532"/>
                </a:cubicBezTo>
                <a:cubicBezTo>
                  <a:pt x="220" y="533"/>
                  <a:pt x="220" y="533"/>
                  <a:pt x="220" y="533"/>
                </a:cubicBezTo>
                <a:cubicBezTo>
                  <a:pt x="221" y="534"/>
                  <a:pt x="221" y="534"/>
                  <a:pt x="221" y="534"/>
                </a:cubicBezTo>
                <a:cubicBezTo>
                  <a:pt x="221" y="534"/>
                  <a:pt x="221" y="534"/>
                  <a:pt x="221" y="534"/>
                </a:cubicBezTo>
                <a:close/>
                <a:moveTo>
                  <a:pt x="210" y="525"/>
                </a:moveTo>
                <a:cubicBezTo>
                  <a:pt x="212" y="527"/>
                  <a:pt x="209" y="529"/>
                  <a:pt x="208" y="528"/>
                </a:cubicBezTo>
                <a:cubicBezTo>
                  <a:pt x="206" y="527"/>
                  <a:pt x="206" y="527"/>
                  <a:pt x="206" y="527"/>
                </a:cubicBezTo>
                <a:cubicBezTo>
                  <a:pt x="205" y="526"/>
                  <a:pt x="205" y="526"/>
                  <a:pt x="205" y="526"/>
                </a:cubicBezTo>
                <a:cubicBezTo>
                  <a:pt x="205" y="526"/>
                  <a:pt x="205" y="526"/>
                  <a:pt x="205" y="526"/>
                </a:cubicBezTo>
                <a:cubicBezTo>
                  <a:pt x="203" y="524"/>
                  <a:pt x="205" y="521"/>
                  <a:pt x="207" y="523"/>
                </a:cubicBezTo>
                <a:cubicBezTo>
                  <a:pt x="207" y="523"/>
                  <a:pt x="207" y="523"/>
                  <a:pt x="207" y="523"/>
                </a:cubicBezTo>
                <a:cubicBezTo>
                  <a:pt x="209" y="524"/>
                  <a:pt x="209" y="524"/>
                  <a:pt x="209" y="524"/>
                </a:cubicBezTo>
                <a:cubicBezTo>
                  <a:pt x="210" y="525"/>
                  <a:pt x="210" y="525"/>
                  <a:pt x="210" y="525"/>
                </a:cubicBezTo>
                <a:close/>
                <a:moveTo>
                  <a:pt x="199" y="516"/>
                </a:moveTo>
                <a:cubicBezTo>
                  <a:pt x="201" y="517"/>
                  <a:pt x="198" y="520"/>
                  <a:pt x="196" y="518"/>
                </a:cubicBezTo>
                <a:cubicBezTo>
                  <a:pt x="196" y="518"/>
                  <a:pt x="196" y="518"/>
                  <a:pt x="196" y="518"/>
                </a:cubicBezTo>
                <a:cubicBezTo>
                  <a:pt x="195" y="517"/>
                  <a:pt x="195" y="517"/>
                  <a:pt x="195" y="517"/>
                </a:cubicBezTo>
                <a:cubicBezTo>
                  <a:pt x="194" y="516"/>
                  <a:pt x="194" y="516"/>
                  <a:pt x="194" y="516"/>
                </a:cubicBezTo>
                <a:cubicBezTo>
                  <a:pt x="192" y="515"/>
                  <a:pt x="194" y="512"/>
                  <a:pt x="196" y="513"/>
                </a:cubicBezTo>
                <a:cubicBezTo>
                  <a:pt x="197" y="514"/>
                  <a:pt x="197" y="514"/>
                  <a:pt x="197" y="514"/>
                </a:cubicBezTo>
                <a:cubicBezTo>
                  <a:pt x="198" y="515"/>
                  <a:pt x="198" y="515"/>
                  <a:pt x="198" y="515"/>
                </a:cubicBezTo>
                <a:cubicBezTo>
                  <a:pt x="199" y="516"/>
                  <a:pt x="199" y="516"/>
                  <a:pt x="199" y="516"/>
                </a:cubicBezTo>
                <a:close/>
                <a:moveTo>
                  <a:pt x="188" y="506"/>
                </a:moveTo>
                <a:cubicBezTo>
                  <a:pt x="190" y="507"/>
                  <a:pt x="187" y="510"/>
                  <a:pt x="186" y="508"/>
                </a:cubicBezTo>
                <a:cubicBezTo>
                  <a:pt x="185" y="508"/>
                  <a:pt x="185" y="508"/>
                  <a:pt x="185" y="508"/>
                </a:cubicBezTo>
                <a:cubicBezTo>
                  <a:pt x="184" y="507"/>
                  <a:pt x="184" y="507"/>
                  <a:pt x="184" y="507"/>
                </a:cubicBezTo>
                <a:cubicBezTo>
                  <a:pt x="183" y="506"/>
                  <a:pt x="183" y="506"/>
                  <a:pt x="183" y="506"/>
                </a:cubicBezTo>
                <a:cubicBezTo>
                  <a:pt x="182" y="504"/>
                  <a:pt x="184" y="501"/>
                  <a:pt x="186" y="503"/>
                </a:cubicBezTo>
                <a:cubicBezTo>
                  <a:pt x="187" y="504"/>
                  <a:pt x="187" y="504"/>
                  <a:pt x="187" y="504"/>
                </a:cubicBezTo>
                <a:cubicBezTo>
                  <a:pt x="188" y="505"/>
                  <a:pt x="188" y="505"/>
                  <a:pt x="188" y="505"/>
                </a:cubicBezTo>
                <a:cubicBezTo>
                  <a:pt x="188" y="506"/>
                  <a:pt x="188" y="506"/>
                  <a:pt x="188" y="506"/>
                </a:cubicBezTo>
                <a:close/>
                <a:moveTo>
                  <a:pt x="178" y="495"/>
                </a:moveTo>
                <a:cubicBezTo>
                  <a:pt x="180" y="497"/>
                  <a:pt x="177" y="499"/>
                  <a:pt x="176" y="498"/>
                </a:cubicBezTo>
                <a:cubicBezTo>
                  <a:pt x="175" y="497"/>
                  <a:pt x="175" y="497"/>
                  <a:pt x="175" y="497"/>
                </a:cubicBezTo>
                <a:cubicBezTo>
                  <a:pt x="174" y="496"/>
                  <a:pt x="174" y="496"/>
                  <a:pt x="174" y="496"/>
                </a:cubicBezTo>
                <a:cubicBezTo>
                  <a:pt x="173" y="495"/>
                  <a:pt x="173" y="495"/>
                  <a:pt x="173" y="495"/>
                </a:cubicBezTo>
                <a:cubicBezTo>
                  <a:pt x="173" y="495"/>
                  <a:pt x="173" y="495"/>
                  <a:pt x="173" y="495"/>
                </a:cubicBezTo>
                <a:cubicBezTo>
                  <a:pt x="172" y="493"/>
                  <a:pt x="175" y="491"/>
                  <a:pt x="176" y="492"/>
                </a:cubicBezTo>
                <a:cubicBezTo>
                  <a:pt x="176" y="492"/>
                  <a:pt x="176" y="492"/>
                  <a:pt x="176" y="492"/>
                </a:cubicBezTo>
                <a:cubicBezTo>
                  <a:pt x="177" y="494"/>
                  <a:pt x="177" y="494"/>
                  <a:pt x="177" y="494"/>
                </a:cubicBezTo>
                <a:cubicBezTo>
                  <a:pt x="178" y="495"/>
                  <a:pt x="178" y="495"/>
                  <a:pt x="178" y="495"/>
                </a:cubicBezTo>
                <a:cubicBezTo>
                  <a:pt x="178" y="495"/>
                  <a:pt x="178" y="495"/>
                  <a:pt x="178" y="495"/>
                </a:cubicBezTo>
                <a:close/>
                <a:moveTo>
                  <a:pt x="169" y="484"/>
                </a:moveTo>
                <a:cubicBezTo>
                  <a:pt x="171" y="486"/>
                  <a:pt x="168" y="488"/>
                  <a:pt x="167" y="486"/>
                </a:cubicBezTo>
                <a:cubicBezTo>
                  <a:pt x="166" y="485"/>
                  <a:pt x="166" y="485"/>
                  <a:pt x="166" y="485"/>
                </a:cubicBezTo>
                <a:cubicBezTo>
                  <a:pt x="165" y="484"/>
                  <a:pt x="165" y="484"/>
                  <a:pt x="165" y="484"/>
                </a:cubicBezTo>
                <a:cubicBezTo>
                  <a:pt x="164" y="483"/>
                  <a:pt x="164" y="483"/>
                  <a:pt x="164" y="483"/>
                </a:cubicBezTo>
                <a:cubicBezTo>
                  <a:pt x="163" y="481"/>
                  <a:pt x="166" y="479"/>
                  <a:pt x="167" y="481"/>
                </a:cubicBezTo>
                <a:cubicBezTo>
                  <a:pt x="168" y="482"/>
                  <a:pt x="168" y="482"/>
                  <a:pt x="168" y="482"/>
                </a:cubicBezTo>
                <a:cubicBezTo>
                  <a:pt x="169" y="483"/>
                  <a:pt x="169" y="483"/>
                  <a:pt x="169" y="483"/>
                </a:cubicBezTo>
                <a:cubicBezTo>
                  <a:pt x="169" y="484"/>
                  <a:pt x="169" y="484"/>
                  <a:pt x="169" y="484"/>
                </a:cubicBezTo>
                <a:close/>
                <a:moveTo>
                  <a:pt x="162" y="472"/>
                </a:moveTo>
                <a:cubicBezTo>
                  <a:pt x="163" y="474"/>
                  <a:pt x="159" y="476"/>
                  <a:pt x="158" y="474"/>
                </a:cubicBezTo>
                <a:cubicBezTo>
                  <a:pt x="158" y="473"/>
                  <a:pt x="158" y="473"/>
                  <a:pt x="158" y="473"/>
                </a:cubicBezTo>
                <a:cubicBezTo>
                  <a:pt x="157" y="471"/>
                  <a:pt x="157" y="471"/>
                  <a:pt x="157" y="471"/>
                </a:cubicBezTo>
                <a:cubicBezTo>
                  <a:pt x="157" y="470"/>
                  <a:pt x="157" y="470"/>
                  <a:pt x="157" y="470"/>
                </a:cubicBezTo>
                <a:cubicBezTo>
                  <a:pt x="155" y="468"/>
                  <a:pt x="159" y="467"/>
                  <a:pt x="160" y="469"/>
                </a:cubicBezTo>
                <a:cubicBezTo>
                  <a:pt x="160" y="470"/>
                  <a:pt x="160" y="470"/>
                  <a:pt x="160" y="470"/>
                </a:cubicBezTo>
                <a:cubicBezTo>
                  <a:pt x="161" y="471"/>
                  <a:pt x="161" y="471"/>
                  <a:pt x="161" y="471"/>
                </a:cubicBezTo>
                <a:cubicBezTo>
                  <a:pt x="162" y="472"/>
                  <a:pt x="162" y="472"/>
                  <a:pt x="162" y="472"/>
                </a:cubicBezTo>
                <a:close/>
                <a:moveTo>
                  <a:pt x="155" y="459"/>
                </a:moveTo>
                <a:cubicBezTo>
                  <a:pt x="156" y="461"/>
                  <a:pt x="153" y="463"/>
                  <a:pt x="152" y="461"/>
                </a:cubicBezTo>
                <a:cubicBezTo>
                  <a:pt x="151" y="460"/>
                  <a:pt x="151" y="460"/>
                  <a:pt x="151" y="460"/>
                </a:cubicBezTo>
                <a:cubicBezTo>
                  <a:pt x="151" y="459"/>
                  <a:pt x="151" y="459"/>
                  <a:pt x="151" y="459"/>
                </a:cubicBezTo>
                <a:cubicBezTo>
                  <a:pt x="150" y="457"/>
                  <a:pt x="150" y="457"/>
                  <a:pt x="150" y="457"/>
                </a:cubicBezTo>
                <a:cubicBezTo>
                  <a:pt x="150" y="457"/>
                  <a:pt x="150" y="457"/>
                  <a:pt x="150" y="457"/>
                </a:cubicBezTo>
                <a:cubicBezTo>
                  <a:pt x="149" y="455"/>
                  <a:pt x="153" y="454"/>
                  <a:pt x="153" y="456"/>
                </a:cubicBezTo>
                <a:cubicBezTo>
                  <a:pt x="153" y="456"/>
                  <a:pt x="153" y="456"/>
                  <a:pt x="153" y="456"/>
                </a:cubicBezTo>
                <a:cubicBezTo>
                  <a:pt x="154" y="457"/>
                  <a:pt x="154" y="457"/>
                  <a:pt x="154" y="457"/>
                </a:cubicBezTo>
                <a:cubicBezTo>
                  <a:pt x="155" y="458"/>
                  <a:pt x="155" y="458"/>
                  <a:pt x="155" y="458"/>
                </a:cubicBezTo>
                <a:cubicBezTo>
                  <a:pt x="155" y="459"/>
                  <a:pt x="155" y="459"/>
                  <a:pt x="155" y="459"/>
                </a:cubicBezTo>
                <a:close/>
                <a:moveTo>
                  <a:pt x="150" y="446"/>
                </a:moveTo>
                <a:cubicBezTo>
                  <a:pt x="150" y="448"/>
                  <a:pt x="147" y="449"/>
                  <a:pt x="146" y="447"/>
                </a:cubicBezTo>
                <a:cubicBezTo>
                  <a:pt x="146" y="446"/>
                  <a:pt x="146" y="446"/>
                  <a:pt x="146" y="446"/>
                </a:cubicBezTo>
                <a:cubicBezTo>
                  <a:pt x="146" y="444"/>
                  <a:pt x="146" y="444"/>
                  <a:pt x="146" y="444"/>
                </a:cubicBezTo>
                <a:cubicBezTo>
                  <a:pt x="145" y="443"/>
                  <a:pt x="145" y="443"/>
                  <a:pt x="145" y="443"/>
                </a:cubicBezTo>
                <a:cubicBezTo>
                  <a:pt x="145" y="441"/>
                  <a:pt x="148" y="440"/>
                  <a:pt x="149" y="442"/>
                </a:cubicBezTo>
                <a:cubicBezTo>
                  <a:pt x="149" y="443"/>
                  <a:pt x="149" y="443"/>
                  <a:pt x="149" y="443"/>
                </a:cubicBezTo>
                <a:cubicBezTo>
                  <a:pt x="149" y="445"/>
                  <a:pt x="149" y="445"/>
                  <a:pt x="149" y="445"/>
                </a:cubicBezTo>
                <a:cubicBezTo>
                  <a:pt x="150" y="446"/>
                  <a:pt x="150" y="446"/>
                  <a:pt x="150" y="446"/>
                </a:cubicBezTo>
                <a:close/>
              </a:path>
            </a:pathLst>
          </a:custGeom>
          <a:solidFill>
            <a:srgbClr val="EA9B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798">
        <p14:ripple/>
      </p:transition>
    </mc:Choice>
    <mc:Fallback xmlns="">
      <p:transition spd="slow" advTm="379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7" grpId="0" animBg="1"/>
      <p:bldP spid="98" grpId="0" animBg="1"/>
      <p:bldP spid="103" grpId="0" animBg="1"/>
      <p:bldP spid="9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E:\素材\春\3db0ddea0b712e62255221cd1cce47c8.png3db0ddea0b712e62255221cd1cce47c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flipH="1">
            <a:off x="485458" y="910590"/>
            <a:ext cx="4033520" cy="5939155"/>
          </a:xfrm>
          <a:prstGeom prst="rect">
            <a:avLst/>
          </a:prstGeom>
        </p:spPr>
      </p:pic>
      <p:pic>
        <p:nvPicPr>
          <p:cNvPr id="4" name="图片 3" descr="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9980000">
            <a:off x="11083925" y="40005"/>
            <a:ext cx="2513330" cy="5977255"/>
          </a:xfrm>
          <a:prstGeom prst="rect">
            <a:avLst/>
          </a:prstGeom>
        </p:spPr>
      </p:pic>
      <p:pic>
        <p:nvPicPr>
          <p:cNvPr id="3" name="图片 2" descr="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" y="4554855"/>
            <a:ext cx="2463165" cy="6881495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173624" y="279016"/>
            <a:ext cx="670025" cy="668418"/>
            <a:chOff x="5824537" y="-1309600"/>
            <a:chExt cx="661988" cy="660400"/>
          </a:xfrm>
        </p:grpSpPr>
        <p:sp>
          <p:nvSpPr>
            <p:cNvPr id="34" name="Oval 5"/>
            <p:cNvSpPr>
              <a:spLocks noChangeArrowheads="1"/>
            </p:cNvSpPr>
            <p:nvPr/>
          </p:nvSpPr>
          <p:spPr bwMode="auto">
            <a:xfrm>
              <a:off x="5824537" y="-1309600"/>
              <a:ext cx="661988" cy="660400"/>
            </a:xfrm>
            <a:prstGeom prst="ellipse">
              <a:avLst/>
            </a:prstGeom>
            <a:solidFill>
              <a:srgbClr val="F94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Oval 6"/>
            <p:cNvSpPr>
              <a:spLocks noChangeArrowheads="1"/>
            </p:cNvSpPr>
            <p:nvPr/>
          </p:nvSpPr>
          <p:spPr bwMode="auto">
            <a:xfrm>
              <a:off x="5870575" y="-1265150"/>
              <a:ext cx="571500" cy="571500"/>
            </a:xfrm>
            <a:prstGeom prst="ellipse">
              <a:avLst/>
            </a:prstGeom>
            <a:solidFill>
              <a:srgbClr val="F94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7"/>
            <p:cNvSpPr/>
            <p:nvPr/>
          </p:nvSpPr>
          <p:spPr bwMode="auto">
            <a:xfrm>
              <a:off x="5862637" y="-1271500"/>
              <a:ext cx="587375" cy="585788"/>
            </a:xfrm>
            <a:custGeom>
              <a:avLst/>
              <a:gdLst>
                <a:gd name="T0" fmla="*/ 154 w 156"/>
                <a:gd name="T1" fmla="*/ 78 h 156"/>
                <a:gd name="T2" fmla="*/ 152 w 156"/>
                <a:gd name="T3" fmla="*/ 78 h 156"/>
                <a:gd name="T4" fmla="*/ 131 w 156"/>
                <a:gd name="T5" fmla="*/ 130 h 156"/>
                <a:gd name="T6" fmla="*/ 78 w 156"/>
                <a:gd name="T7" fmla="*/ 152 h 156"/>
                <a:gd name="T8" fmla="*/ 26 w 156"/>
                <a:gd name="T9" fmla="*/ 130 h 156"/>
                <a:gd name="T10" fmla="*/ 4 w 156"/>
                <a:gd name="T11" fmla="*/ 78 h 156"/>
                <a:gd name="T12" fmla="*/ 26 w 156"/>
                <a:gd name="T13" fmla="*/ 25 h 156"/>
                <a:gd name="T14" fmla="*/ 78 w 156"/>
                <a:gd name="T15" fmla="*/ 4 h 156"/>
                <a:gd name="T16" fmla="*/ 131 w 156"/>
                <a:gd name="T17" fmla="*/ 25 h 156"/>
                <a:gd name="T18" fmla="*/ 152 w 156"/>
                <a:gd name="T19" fmla="*/ 78 h 156"/>
                <a:gd name="T20" fmla="*/ 154 w 156"/>
                <a:gd name="T21" fmla="*/ 78 h 156"/>
                <a:gd name="T22" fmla="*/ 156 w 156"/>
                <a:gd name="T23" fmla="*/ 78 h 156"/>
                <a:gd name="T24" fmla="*/ 78 w 156"/>
                <a:gd name="T25" fmla="*/ 0 h 156"/>
                <a:gd name="T26" fmla="*/ 0 w 156"/>
                <a:gd name="T27" fmla="*/ 78 h 156"/>
                <a:gd name="T28" fmla="*/ 78 w 156"/>
                <a:gd name="T29" fmla="*/ 156 h 156"/>
                <a:gd name="T30" fmla="*/ 156 w 156"/>
                <a:gd name="T31" fmla="*/ 78 h 156"/>
                <a:gd name="T32" fmla="*/ 154 w 156"/>
                <a:gd name="T33" fmla="*/ 7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6">
                  <a:moveTo>
                    <a:pt x="154" y="78"/>
                  </a:moveTo>
                  <a:cubicBezTo>
                    <a:pt x="152" y="78"/>
                    <a:pt x="152" y="78"/>
                    <a:pt x="152" y="78"/>
                  </a:cubicBezTo>
                  <a:cubicBezTo>
                    <a:pt x="152" y="98"/>
                    <a:pt x="144" y="117"/>
                    <a:pt x="131" y="130"/>
                  </a:cubicBezTo>
                  <a:cubicBezTo>
                    <a:pt x="117" y="144"/>
                    <a:pt x="99" y="152"/>
                    <a:pt x="78" y="152"/>
                  </a:cubicBezTo>
                  <a:cubicBezTo>
                    <a:pt x="58" y="152"/>
                    <a:pt x="39" y="144"/>
                    <a:pt x="26" y="130"/>
                  </a:cubicBezTo>
                  <a:cubicBezTo>
                    <a:pt x="13" y="117"/>
                    <a:pt x="4" y="98"/>
                    <a:pt x="4" y="78"/>
                  </a:cubicBezTo>
                  <a:cubicBezTo>
                    <a:pt x="4" y="57"/>
                    <a:pt x="13" y="39"/>
                    <a:pt x="26" y="25"/>
                  </a:cubicBezTo>
                  <a:cubicBezTo>
                    <a:pt x="39" y="12"/>
                    <a:pt x="58" y="4"/>
                    <a:pt x="78" y="4"/>
                  </a:cubicBezTo>
                  <a:cubicBezTo>
                    <a:pt x="99" y="4"/>
                    <a:pt x="117" y="12"/>
                    <a:pt x="131" y="25"/>
                  </a:cubicBezTo>
                  <a:cubicBezTo>
                    <a:pt x="144" y="39"/>
                    <a:pt x="152" y="57"/>
                    <a:pt x="152" y="78"/>
                  </a:cubicBezTo>
                  <a:cubicBezTo>
                    <a:pt x="154" y="78"/>
                    <a:pt x="154" y="78"/>
                    <a:pt x="154" y="78"/>
                  </a:cubicBezTo>
                  <a:cubicBezTo>
                    <a:pt x="156" y="78"/>
                    <a:pt x="156" y="78"/>
                    <a:pt x="156" y="78"/>
                  </a:cubicBezTo>
                  <a:cubicBezTo>
                    <a:pt x="156" y="35"/>
                    <a:pt x="121" y="0"/>
                    <a:pt x="78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121"/>
                    <a:pt x="35" y="156"/>
                    <a:pt x="78" y="156"/>
                  </a:cubicBezTo>
                  <a:cubicBezTo>
                    <a:pt x="121" y="156"/>
                    <a:pt x="156" y="121"/>
                    <a:pt x="156" y="78"/>
                  </a:cubicBezTo>
                  <a:lnTo>
                    <a:pt x="154" y="78"/>
                  </a:lnTo>
                  <a:close/>
                </a:path>
              </a:pathLst>
            </a:custGeom>
            <a:solidFill>
              <a:srgbClr val="E5D2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7" name="MH_Number_1"/>
          <p:cNvSpPr/>
          <p:nvPr>
            <p:custDataLst>
              <p:tags r:id="rId1"/>
            </p:custDataLst>
          </p:nvPr>
        </p:nvSpPr>
        <p:spPr>
          <a:xfrm>
            <a:off x="259161" y="363918"/>
            <a:ext cx="498951" cy="498614"/>
          </a:xfrm>
          <a:prstGeom prst="roundRect">
            <a:avLst>
              <a:gd name="adj" fmla="val 761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01</a:t>
            </a:r>
            <a:endParaRPr lang="zh-CN" altLang="en-US" sz="28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38" name="MH_Entry_1"/>
          <p:cNvSpPr/>
          <p:nvPr>
            <p:custDataLst>
              <p:tags r:id="rId2"/>
            </p:custDataLst>
          </p:nvPr>
        </p:nvSpPr>
        <p:spPr>
          <a:xfrm>
            <a:off x="924560" y="359410"/>
            <a:ext cx="2378710" cy="588645"/>
          </a:xfrm>
          <a:prstGeom prst="roundRect">
            <a:avLst>
              <a:gd name="adj" fmla="val 9124"/>
            </a:avLst>
          </a:prstGeom>
          <a:noFill/>
          <a:ln w="3175">
            <a:solidFill>
              <a:srgbClr val="F94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r>
              <a:rPr lang="zh-CN" altLang="en-US" sz="2600" spc="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婚礼流程规划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19071" y="2559331"/>
            <a:ext cx="2587796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rgbClr val="232B36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婚礼具体流程：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19295" y="2988945"/>
            <a:ext cx="8232140" cy="2459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000">
                <a:solidFill>
                  <a:srgbClr val="232B36"/>
                </a:solidFill>
                <a:latin typeface="Segoe UI Light" panose="020B0502040204020203" pitchFamily="34" charset="0"/>
              </a:defRPr>
            </a:lvl1pPr>
          </a:lstStyle>
          <a:p>
            <a:pPr marL="285750" indent="-285750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11：00-11:20     暖场、宾客签到  背景音乐《今天你要嫁给我》</a:t>
            </a:r>
          </a:p>
          <a:p>
            <a:pPr marL="285750" indent="-285750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11：20-11:23     主持人开场，烘托气氛，请出新郎</a:t>
            </a:r>
          </a:p>
          <a:p>
            <a:pPr marL="285750" indent="-285750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11：23-11:25     新郎在花门处接新娘共同走上舞台（手捧花束接新娘）</a:t>
            </a:r>
          </a:p>
          <a:p>
            <a:pPr marL="285750" indent="-285750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11：25-11:30     请新郎新娘领导上台致祝贺词并颁发结婚证（可一起请上）</a:t>
            </a:r>
          </a:p>
          <a:p>
            <a:pPr marL="285750" indent="-285750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11：30-11:40     新人打开花盒交换戒指、按手印、倒香槟塔、喝交杯酒、入大红门</a:t>
            </a:r>
          </a:p>
          <a:p>
            <a:pPr marL="285750" indent="-285750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11：40-11:55     新人换衣服，播放新人成长VCR短片，小提琴演奏烘托气氛</a:t>
            </a:r>
          </a:p>
          <a:p>
            <a:pPr marL="285750" indent="-285750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11：55-12:00     新人出场，宣布开宴</a:t>
            </a:r>
          </a:p>
          <a:p>
            <a:pPr marL="285750" indent="-285750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12：00-13:30     新人向领导、亲友、同事等敬酒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3347">
        <p15:prstTrans prst="curtains"/>
      </p:transition>
    </mc:Choice>
    <mc:Fallback xmlns="">
      <p:transition spd="slow" advTm="334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99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" y="227330"/>
            <a:ext cx="2463165" cy="6881495"/>
          </a:xfrm>
          <a:prstGeom prst="rect">
            <a:avLst/>
          </a:prstGeom>
        </p:spPr>
      </p:pic>
      <p:pic>
        <p:nvPicPr>
          <p:cNvPr id="5" name="图片 4" descr="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97720" y="153035"/>
            <a:ext cx="2513330" cy="5977255"/>
          </a:xfrm>
          <a:prstGeom prst="rect">
            <a:avLst/>
          </a:prstGeom>
        </p:spPr>
      </p:pic>
      <p:sp>
        <p:nvSpPr>
          <p:cNvPr id="90" name="MH_Entry_1"/>
          <p:cNvSpPr/>
          <p:nvPr>
            <p:custDataLst>
              <p:tags r:id="rId1"/>
            </p:custDataLst>
          </p:nvPr>
        </p:nvSpPr>
        <p:spPr>
          <a:xfrm flipH="1">
            <a:off x="4340247" y="3902710"/>
            <a:ext cx="3567430" cy="755015"/>
          </a:xfrm>
          <a:prstGeom prst="roundRect">
            <a:avLst/>
          </a:prstGeom>
          <a:noFill/>
          <a:ln>
            <a:solidFill>
              <a:srgbClr val="F94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3600" spc="200" dirty="0">
                <a:solidFill>
                  <a:srgbClr val="4E4E4D"/>
                </a:solidFill>
                <a:latin typeface="微软雅黑" panose="020B0503020204020204" charset="-122"/>
                <a:ea typeface="微软雅黑" panose="020B0503020204020204" charset="-122"/>
              </a:rPr>
              <a:t>婚礼流程细节</a:t>
            </a:r>
          </a:p>
        </p:txBody>
      </p:sp>
      <p:sp>
        <p:nvSpPr>
          <p:cNvPr id="97" name="Freeform 168"/>
          <p:cNvSpPr/>
          <p:nvPr/>
        </p:nvSpPr>
        <p:spPr bwMode="auto">
          <a:xfrm>
            <a:off x="4486926" y="3107421"/>
            <a:ext cx="490230" cy="410192"/>
          </a:xfrm>
          <a:custGeom>
            <a:avLst/>
            <a:gdLst>
              <a:gd name="T0" fmla="*/ 56 w 62"/>
              <a:gd name="T1" fmla="*/ 6 h 52"/>
              <a:gd name="T2" fmla="*/ 35 w 62"/>
              <a:gd name="T3" fmla="*/ 6 h 52"/>
              <a:gd name="T4" fmla="*/ 31 w 62"/>
              <a:gd name="T5" fmla="*/ 10 h 52"/>
              <a:gd name="T6" fmla="*/ 28 w 62"/>
              <a:gd name="T7" fmla="*/ 6 h 52"/>
              <a:gd name="T8" fmla="*/ 6 w 62"/>
              <a:gd name="T9" fmla="*/ 6 h 52"/>
              <a:gd name="T10" fmla="*/ 6 w 62"/>
              <a:gd name="T11" fmla="*/ 27 h 52"/>
              <a:gd name="T12" fmla="*/ 10 w 62"/>
              <a:gd name="T13" fmla="*/ 31 h 52"/>
              <a:gd name="T14" fmla="*/ 31 w 62"/>
              <a:gd name="T15" fmla="*/ 52 h 52"/>
              <a:gd name="T16" fmla="*/ 52 w 62"/>
              <a:gd name="T17" fmla="*/ 31 h 52"/>
              <a:gd name="T18" fmla="*/ 56 w 62"/>
              <a:gd name="T19" fmla="*/ 27 h 52"/>
              <a:gd name="T20" fmla="*/ 56 w 62"/>
              <a:gd name="T21" fmla="*/ 6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2" h="52">
                <a:moveTo>
                  <a:pt x="56" y="6"/>
                </a:moveTo>
                <a:cubicBezTo>
                  <a:pt x="50" y="0"/>
                  <a:pt x="41" y="0"/>
                  <a:pt x="35" y="6"/>
                </a:cubicBezTo>
                <a:cubicBezTo>
                  <a:pt x="31" y="10"/>
                  <a:pt x="31" y="10"/>
                  <a:pt x="31" y="10"/>
                </a:cubicBezTo>
                <a:cubicBezTo>
                  <a:pt x="28" y="6"/>
                  <a:pt x="28" y="6"/>
                  <a:pt x="28" y="6"/>
                </a:cubicBezTo>
                <a:cubicBezTo>
                  <a:pt x="22" y="0"/>
                  <a:pt x="12" y="0"/>
                  <a:pt x="6" y="6"/>
                </a:cubicBezTo>
                <a:cubicBezTo>
                  <a:pt x="0" y="12"/>
                  <a:pt x="0" y="21"/>
                  <a:pt x="6" y="27"/>
                </a:cubicBezTo>
                <a:cubicBezTo>
                  <a:pt x="10" y="31"/>
                  <a:pt x="10" y="31"/>
                  <a:pt x="10" y="31"/>
                </a:cubicBezTo>
                <a:cubicBezTo>
                  <a:pt x="31" y="52"/>
                  <a:pt x="31" y="52"/>
                  <a:pt x="31" y="52"/>
                </a:cubicBezTo>
                <a:cubicBezTo>
                  <a:pt x="52" y="31"/>
                  <a:pt x="52" y="31"/>
                  <a:pt x="52" y="31"/>
                </a:cubicBezTo>
                <a:cubicBezTo>
                  <a:pt x="56" y="27"/>
                  <a:pt x="56" y="27"/>
                  <a:pt x="56" y="27"/>
                </a:cubicBezTo>
                <a:cubicBezTo>
                  <a:pt x="62" y="21"/>
                  <a:pt x="62" y="12"/>
                  <a:pt x="56" y="6"/>
                </a:cubicBezTo>
                <a:close/>
              </a:path>
            </a:pathLst>
          </a:custGeom>
          <a:solidFill>
            <a:srgbClr val="EA9B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/>
          </a:p>
        </p:txBody>
      </p:sp>
      <p:sp>
        <p:nvSpPr>
          <p:cNvPr id="98" name="Freeform 169"/>
          <p:cNvSpPr/>
          <p:nvPr/>
        </p:nvSpPr>
        <p:spPr bwMode="auto">
          <a:xfrm>
            <a:off x="7224850" y="3107421"/>
            <a:ext cx="480224" cy="410192"/>
          </a:xfrm>
          <a:custGeom>
            <a:avLst/>
            <a:gdLst>
              <a:gd name="T0" fmla="*/ 55 w 61"/>
              <a:gd name="T1" fmla="*/ 6 h 52"/>
              <a:gd name="T2" fmla="*/ 34 w 61"/>
              <a:gd name="T3" fmla="*/ 6 h 52"/>
              <a:gd name="T4" fmla="*/ 31 w 61"/>
              <a:gd name="T5" fmla="*/ 10 h 52"/>
              <a:gd name="T6" fmla="*/ 27 w 61"/>
              <a:gd name="T7" fmla="*/ 6 h 52"/>
              <a:gd name="T8" fmla="*/ 6 w 61"/>
              <a:gd name="T9" fmla="*/ 6 h 52"/>
              <a:gd name="T10" fmla="*/ 6 w 61"/>
              <a:gd name="T11" fmla="*/ 27 h 52"/>
              <a:gd name="T12" fmla="*/ 9 w 61"/>
              <a:gd name="T13" fmla="*/ 31 h 52"/>
              <a:gd name="T14" fmla="*/ 31 w 61"/>
              <a:gd name="T15" fmla="*/ 52 h 52"/>
              <a:gd name="T16" fmla="*/ 52 w 61"/>
              <a:gd name="T17" fmla="*/ 31 h 52"/>
              <a:gd name="T18" fmla="*/ 55 w 61"/>
              <a:gd name="T19" fmla="*/ 27 h 52"/>
              <a:gd name="T20" fmla="*/ 55 w 61"/>
              <a:gd name="T21" fmla="*/ 6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" h="52">
                <a:moveTo>
                  <a:pt x="55" y="6"/>
                </a:moveTo>
                <a:cubicBezTo>
                  <a:pt x="50" y="0"/>
                  <a:pt x="40" y="0"/>
                  <a:pt x="34" y="6"/>
                </a:cubicBezTo>
                <a:cubicBezTo>
                  <a:pt x="31" y="10"/>
                  <a:pt x="31" y="10"/>
                  <a:pt x="31" y="10"/>
                </a:cubicBezTo>
                <a:cubicBezTo>
                  <a:pt x="27" y="6"/>
                  <a:pt x="27" y="6"/>
                  <a:pt x="27" y="6"/>
                </a:cubicBezTo>
                <a:cubicBezTo>
                  <a:pt x="21" y="0"/>
                  <a:pt x="12" y="0"/>
                  <a:pt x="6" y="6"/>
                </a:cubicBezTo>
                <a:cubicBezTo>
                  <a:pt x="0" y="12"/>
                  <a:pt x="0" y="21"/>
                  <a:pt x="6" y="27"/>
                </a:cubicBezTo>
                <a:cubicBezTo>
                  <a:pt x="9" y="31"/>
                  <a:pt x="9" y="31"/>
                  <a:pt x="9" y="31"/>
                </a:cubicBezTo>
                <a:cubicBezTo>
                  <a:pt x="31" y="52"/>
                  <a:pt x="31" y="52"/>
                  <a:pt x="31" y="52"/>
                </a:cubicBezTo>
                <a:cubicBezTo>
                  <a:pt x="52" y="31"/>
                  <a:pt x="52" y="31"/>
                  <a:pt x="52" y="31"/>
                </a:cubicBezTo>
                <a:cubicBezTo>
                  <a:pt x="55" y="27"/>
                  <a:pt x="55" y="27"/>
                  <a:pt x="55" y="27"/>
                </a:cubicBezTo>
                <a:cubicBezTo>
                  <a:pt x="61" y="21"/>
                  <a:pt x="61" y="12"/>
                  <a:pt x="55" y="6"/>
                </a:cubicBezTo>
                <a:close/>
              </a:path>
            </a:pathLst>
          </a:custGeom>
          <a:solidFill>
            <a:srgbClr val="EA9B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/>
          </a:p>
        </p:txBody>
      </p:sp>
      <p:grpSp>
        <p:nvGrpSpPr>
          <p:cNvPr id="99" name="组合 98"/>
          <p:cNvGrpSpPr/>
          <p:nvPr/>
        </p:nvGrpSpPr>
        <p:grpSpPr>
          <a:xfrm>
            <a:off x="5074843" y="1624397"/>
            <a:ext cx="2072188" cy="2067218"/>
            <a:chOff x="5824537" y="-1309600"/>
            <a:chExt cx="661988" cy="660400"/>
          </a:xfrm>
        </p:grpSpPr>
        <p:sp>
          <p:nvSpPr>
            <p:cNvPr id="100" name="Oval 5"/>
            <p:cNvSpPr>
              <a:spLocks noChangeArrowheads="1"/>
            </p:cNvSpPr>
            <p:nvPr/>
          </p:nvSpPr>
          <p:spPr bwMode="auto">
            <a:xfrm>
              <a:off x="5824537" y="-1309600"/>
              <a:ext cx="661988" cy="660400"/>
            </a:xfrm>
            <a:prstGeom prst="ellipse">
              <a:avLst/>
            </a:prstGeom>
            <a:solidFill>
              <a:srgbClr val="F94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101" name="Oval 6"/>
            <p:cNvSpPr>
              <a:spLocks noChangeArrowheads="1"/>
            </p:cNvSpPr>
            <p:nvPr/>
          </p:nvSpPr>
          <p:spPr bwMode="auto">
            <a:xfrm>
              <a:off x="5870575" y="-1265150"/>
              <a:ext cx="571500" cy="571500"/>
            </a:xfrm>
            <a:prstGeom prst="ellipse">
              <a:avLst/>
            </a:prstGeom>
            <a:solidFill>
              <a:srgbClr val="EA9B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102" name="Freeform 7"/>
            <p:cNvSpPr/>
            <p:nvPr/>
          </p:nvSpPr>
          <p:spPr bwMode="auto">
            <a:xfrm>
              <a:off x="5862637" y="-1271500"/>
              <a:ext cx="587375" cy="585788"/>
            </a:xfrm>
            <a:custGeom>
              <a:avLst/>
              <a:gdLst>
                <a:gd name="T0" fmla="*/ 154 w 156"/>
                <a:gd name="T1" fmla="*/ 78 h 156"/>
                <a:gd name="T2" fmla="*/ 152 w 156"/>
                <a:gd name="T3" fmla="*/ 78 h 156"/>
                <a:gd name="T4" fmla="*/ 131 w 156"/>
                <a:gd name="T5" fmla="*/ 130 h 156"/>
                <a:gd name="T6" fmla="*/ 78 w 156"/>
                <a:gd name="T7" fmla="*/ 152 h 156"/>
                <a:gd name="T8" fmla="*/ 26 w 156"/>
                <a:gd name="T9" fmla="*/ 130 h 156"/>
                <a:gd name="T10" fmla="*/ 4 w 156"/>
                <a:gd name="T11" fmla="*/ 78 h 156"/>
                <a:gd name="T12" fmla="*/ 26 w 156"/>
                <a:gd name="T13" fmla="*/ 25 h 156"/>
                <a:gd name="T14" fmla="*/ 78 w 156"/>
                <a:gd name="T15" fmla="*/ 4 h 156"/>
                <a:gd name="T16" fmla="*/ 131 w 156"/>
                <a:gd name="T17" fmla="*/ 25 h 156"/>
                <a:gd name="T18" fmla="*/ 152 w 156"/>
                <a:gd name="T19" fmla="*/ 78 h 156"/>
                <a:gd name="T20" fmla="*/ 154 w 156"/>
                <a:gd name="T21" fmla="*/ 78 h 156"/>
                <a:gd name="T22" fmla="*/ 156 w 156"/>
                <a:gd name="T23" fmla="*/ 78 h 156"/>
                <a:gd name="T24" fmla="*/ 78 w 156"/>
                <a:gd name="T25" fmla="*/ 0 h 156"/>
                <a:gd name="T26" fmla="*/ 0 w 156"/>
                <a:gd name="T27" fmla="*/ 78 h 156"/>
                <a:gd name="T28" fmla="*/ 78 w 156"/>
                <a:gd name="T29" fmla="*/ 156 h 156"/>
                <a:gd name="T30" fmla="*/ 156 w 156"/>
                <a:gd name="T31" fmla="*/ 78 h 156"/>
                <a:gd name="T32" fmla="*/ 154 w 156"/>
                <a:gd name="T33" fmla="*/ 7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6">
                  <a:moveTo>
                    <a:pt x="154" y="78"/>
                  </a:moveTo>
                  <a:cubicBezTo>
                    <a:pt x="152" y="78"/>
                    <a:pt x="152" y="78"/>
                    <a:pt x="152" y="78"/>
                  </a:cubicBezTo>
                  <a:cubicBezTo>
                    <a:pt x="152" y="98"/>
                    <a:pt x="144" y="117"/>
                    <a:pt x="131" y="130"/>
                  </a:cubicBezTo>
                  <a:cubicBezTo>
                    <a:pt x="117" y="144"/>
                    <a:pt x="99" y="152"/>
                    <a:pt x="78" y="152"/>
                  </a:cubicBezTo>
                  <a:cubicBezTo>
                    <a:pt x="58" y="152"/>
                    <a:pt x="39" y="144"/>
                    <a:pt x="26" y="130"/>
                  </a:cubicBezTo>
                  <a:cubicBezTo>
                    <a:pt x="13" y="117"/>
                    <a:pt x="4" y="98"/>
                    <a:pt x="4" y="78"/>
                  </a:cubicBezTo>
                  <a:cubicBezTo>
                    <a:pt x="4" y="57"/>
                    <a:pt x="13" y="39"/>
                    <a:pt x="26" y="25"/>
                  </a:cubicBezTo>
                  <a:cubicBezTo>
                    <a:pt x="39" y="12"/>
                    <a:pt x="58" y="4"/>
                    <a:pt x="78" y="4"/>
                  </a:cubicBezTo>
                  <a:cubicBezTo>
                    <a:pt x="99" y="4"/>
                    <a:pt x="117" y="12"/>
                    <a:pt x="131" y="25"/>
                  </a:cubicBezTo>
                  <a:cubicBezTo>
                    <a:pt x="144" y="39"/>
                    <a:pt x="152" y="57"/>
                    <a:pt x="152" y="78"/>
                  </a:cubicBezTo>
                  <a:cubicBezTo>
                    <a:pt x="154" y="78"/>
                    <a:pt x="154" y="78"/>
                    <a:pt x="154" y="78"/>
                  </a:cubicBezTo>
                  <a:cubicBezTo>
                    <a:pt x="156" y="78"/>
                    <a:pt x="156" y="78"/>
                    <a:pt x="156" y="78"/>
                  </a:cubicBezTo>
                  <a:cubicBezTo>
                    <a:pt x="156" y="35"/>
                    <a:pt x="121" y="0"/>
                    <a:pt x="78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121"/>
                    <a:pt x="35" y="156"/>
                    <a:pt x="78" y="156"/>
                  </a:cubicBezTo>
                  <a:cubicBezTo>
                    <a:pt x="121" y="156"/>
                    <a:pt x="156" y="121"/>
                    <a:pt x="156" y="78"/>
                  </a:cubicBezTo>
                  <a:lnTo>
                    <a:pt x="154" y="78"/>
                  </a:lnTo>
                  <a:close/>
                </a:path>
              </a:pathLst>
            </a:custGeom>
            <a:solidFill>
              <a:srgbClr val="E5D2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</p:grpSp>
      <p:sp>
        <p:nvSpPr>
          <p:cNvPr id="103" name="MH_Number_1"/>
          <p:cNvSpPr/>
          <p:nvPr>
            <p:custDataLst>
              <p:tags r:id="rId2"/>
            </p:custDataLst>
          </p:nvPr>
        </p:nvSpPr>
        <p:spPr>
          <a:xfrm>
            <a:off x="5296772" y="2102434"/>
            <a:ext cx="1654380" cy="1158908"/>
          </a:xfrm>
          <a:prstGeom prst="roundRect">
            <a:avLst>
              <a:gd name="adj" fmla="val 761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9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02</a:t>
            </a:r>
            <a:endParaRPr lang="zh-CN" altLang="en-US" sz="96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95" name="Freeform 90"/>
          <p:cNvSpPr>
            <a:spLocks noEditPoints="1"/>
          </p:cNvSpPr>
          <p:nvPr/>
        </p:nvSpPr>
        <p:spPr bwMode="auto">
          <a:xfrm>
            <a:off x="1948180" y="1400810"/>
            <a:ext cx="8295005" cy="3823970"/>
          </a:xfrm>
          <a:custGeom>
            <a:avLst/>
            <a:gdLst>
              <a:gd name="T0" fmla="*/ 582 w 1385"/>
              <a:gd name="T1" fmla="*/ 63 h 637"/>
              <a:gd name="T2" fmla="*/ 583 w 1385"/>
              <a:gd name="T3" fmla="*/ 59 h 637"/>
              <a:gd name="T4" fmla="*/ 802 w 1385"/>
              <a:gd name="T5" fmla="*/ 63 h 637"/>
              <a:gd name="T6" fmla="*/ 758 w 1385"/>
              <a:gd name="T7" fmla="*/ 70 h 637"/>
              <a:gd name="T8" fmla="*/ 718 w 1385"/>
              <a:gd name="T9" fmla="*/ 84 h 637"/>
              <a:gd name="T10" fmla="*/ 690 w 1385"/>
              <a:gd name="T11" fmla="*/ 101 h 637"/>
              <a:gd name="T12" fmla="*/ 682 w 1385"/>
              <a:gd name="T13" fmla="*/ 109 h 637"/>
              <a:gd name="T14" fmla="*/ 677 w 1385"/>
              <a:gd name="T15" fmla="*/ 124 h 637"/>
              <a:gd name="T16" fmla="*/ 675 w 1385"/>
              <a:gd name="T17" fmla="*/ 138 h 637"/>
              <a:gd name="T18" fmla="*/ 684 w 1385"/>
              <a:gd name="T19" fmla="*/ 150 h 637"/>
              <a:gd name="T20" fmla="*/ 699 w 1385"/>
              <a:gd name="T21" fmla="*/ 150 h 637"/>
              <a:gd name="T22" fmla="*/ 709 w 1385"/>
              <a:gd name="T23" fmla="*/ 139 h 637"/>
              <a:gd name="T24" fmla="*/ 710 w 1385"/>
              <a:gd name="T25" fmla="*/ 124 h 637"/>
              <a:gd name="T26" fmla="*/ 703 w 1385"/>
              <a:gd name="T27" fmla="*/ 110 h 637"/>
              <a:gd name="T28" fmla="*/ 671 w 1385"/>
              <a:gd name="T29" fmla="*/ 83 h 637"/>
              <a:gd name="T30" fmla="*/ 628 w 1385"/>
              <a:gd name="T31" fmla="*/ 67 h 637"/>
              <a:gd name="T32" fmla="*/ 600 w 1385"/>
              <a:gd name="T33" fmla="*/ 65 h 637"/>
              <a:gd name="T34" fmla="*/ 1327 w 1385"/>
              <a:gd name="T35" fmla="*/ 295 h 637"/>
              <a:gd name="T36" fmla="*/ 1312 w 1385"/>
              <a:gd name="T37" fmla="*/ 415 h 637"/>
              <a:gd name="T38" fmla="*/ 1323 w 1385"/>
              <a:gd name="T39" fmla="*/ 375 h 637"/>
              <a:gd name="T40" fmla="*/ 1316 w 1385"/>
              <a:gd name="T41" fmla="*/ 273 h 637"/>
              <a:gd name="T42" fmla="*/ 873 w 1385"/>
              <a:gd name="T43" fmla="*/ 41 h 637"/>
              <a:gd name="T44" fmla="*/ 975 w 1385"/>
              <a:gd name="T45" fmla="*/ 32 h 637"/>
              <a:gd name="T46" fmla="*/ 1063 w 1385"/>
              <a:gd name="T47" fmla="*/ 50 h 637"/>
              <a:gd name="T48" fmla="*/ 1140 w 1385"/>
              <a:gd name="T49" fmla="*/ 88 h 637"/>
              <a:gd name="T50" fmla="*/ 1207 w 1385"/>
              <a:gd name="T51" fmla="*/ 142 h 637"/>
              <a:gd name="T52" fmla="*/ 143 w 1385"/>
              <a:gd name="T53" fmla="*/ 239 h 637"/>
              <a:gd name="T54" fmla="*/ 482 w 1385"/>
              <a:gd name="T55" fmla="*/ 36 h 637"/>
              <a:gd name="T56" fmla="*/ 382 w 1385"/>
              <a:gd name="T57" fmla="*/ 40 h 637"/>
              <a:gd name="T58" fmla="*/ 293 w 1385"/>
              <a:gd name="T59" fmla="*/ 60 h 637"/>
              <a:gd name="T60" fmla="*/ 220 w 1385"/>
              <a:gd name="T61" fmla="*/ 105 h 637"/>
              <a:gd name="T62" fmla="*/ 160 w 1385"/>
              <a:gd name="T63" fmla="*/ 168 h 637"/>
              <a:gd name="T64" fmla="*/ 59 w 1385"/>
              <a:gd name="T65" fmla="*/ 313 h 637"/>
              <a:gd name="T66" fmla="*/ 60 w 1385"/>
              <a:gd name="T67" fmla="*/ 434 h 637"/>
              <a:gd name="T68" fmla="*/ 57 w 1385"/>
              <a:gd name="T69" fmla="*/ 367 h 637"/>
              <a:gd name="T70" fmla="*/ 71 w 1385"/>
              <a:gd name="T71" fmla="*/ 271 h 637"/>
              <a:gd name="T72" fmla="*/ 859 w 1385"/>
              <a:gd name="T73" fmla="*/ 593 h 637"/>
              <a:gd name="T74" fmla="*/ 946 w 1385"/>
              <a:gd name="T75" fmla="*/ 606 h 637"/>
              <a:gd name="T76" fmla="*/ 1036 w 1385"/>
              <a:gd name="T77" fmla="*/ 595 h 637"/>
              <a:gd name="T78" fmla="*/ 1114 w 1385"/>
              <a:gd name="T79" fmla="*/ 563 h 637"/>
              <a:gd name="T80" fmla="*/ 1199 w 1385"/>
              <a:gd name="T81" fmla="*/ 508 h 637"/>
              <a:gd name="T82" fmla="*/ 1235 w 1385"/>
              <a:gd name="T83" fmla="*/ 446 h 637"/>
              <a:gd name="T84" fmla="*/ 583 w 1385"/>
              <a:gd name="T85" fmla="*/ 578 h 637"/>
              <a:gd name="T86" fmla="*/ 802 w 1385"/>
              <a:gd name="T87" fmla="*/ 574 h 637"/>
              <a:gd name="T88" fmla="*/ 759 w 1385"/>
              <a:gd name="T89" fmla="*/ 571 h 637"/>
              <a:gd name="T90" fmla="*/ 716 w 1385"/>
              <a:gd name="T91" fmla="*/ 556 h 637"/>
              <a:gd name="T92" fmla="*/ 692 w 1385"/>
              <a:gd name="T93" fmla="*/ 540 h 637"/>
              <a:gd name="T94" fmla="*/ 682 w 1385"/>
              <a:gd name="T95" fmla="*/ 529 h 637"/>
              <a:gd name="T96" fmla="*/ 674 w 1385"/>
              <a:gd name="T97" fmla="*/ 515 h 637"/>
              <a:gd name="T98" fmla="*/ 674 w 1385"/>
              <a:gd name="T99" fmla="*/ 500 h 637"/>
              <a:gd name="T100" fmla="*/ 683 w 1385"/>
              <a:gd name="T101" fmla="*/ 488 h 637"/>
              <a:gd name="T102" fmla="*/ 698 w 1385"/>
              <a:gd name="T103" fmla="*/ 487 h 637"/>
              <a:gd name="T104" fmla="*/ 709 w 1385"/>
              <a:gd name="T105" fmla="*/ 498 h 637"/>
              <a:gd name="T106" fmla="*/ 711 w 1385"/>
              <a:gd name="T107" fmla="*/ 512 h 637"/>
              <a:gd name="T108" fmla="*/ 704 w 1385"/>
              <a:gd name="T109" fmla="*/ 526 h 637"/>
              <a:gd name="T110" fmla="*/ 680 w 1385"/>
              <a:gd name="T111" fmla="*/ 545 h 637"/>
              <a:gd name="T112" fmla="*/ 642 w 1385"/>
              <a:gd name="T113" fmla="*/ 562 h 637"/>
              <a:gd name="T114" fmla="*/ 598 w 1385"/>
              <a:gd name="T115" fmla="*/ 572 h 637"/>
              <a:gd name="T116" fmla="*/ 523 w 1385"/>
              <a:gd name="T117" fmla="*/ 597 h 637"/>
              <a:gd name="T118" fmla="*/ 437 w 1385"/>
              <a:gd name="T119" fmla="*/ 603 h 637"/>
              <a:gd name="T120" fmla="*/ 353 w 1385"/>
              <a:gd name="T121" fmla="*/ 592 h 637"/>
              <a:gd name="T122" fmla="*/ 255 w 1385"/>
              <a:gd name="T123" fmla="*/ 559 h 637"/>
              <a:gd name="T124" fmla="*/ 186 w 1385"/>
              <a:gd name="T125" fmla="*/ 503 h 6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85" h="637">
                <a:moveTo>
                  <a:pt x="142" y="429"/>
                </a:moveTo>
                <a:cubicBezTo>
                  <a:pt x="142" y="426"/>
                  <a:pt x="146" y="426"/>
                  <a:pt x="146" y="428"/>
                </a:cubicBezTo>
                <a:cubicBezTo>
                  <a:pt x="146" y="429"/>
                  <a:pt x="146" y="429"/>
                  <a:pt x="146" y="429"/>
                </a:cubicBezTo>
                <a:cubicBezTo>
                  <a:pt x="146" y="431"/>
                  <a:pt x="146" y="431"/>
                  <a:pt x="146" y="431"/>
                </a:cubicBezTo>
                <a:cubicBezTo>
                  <a:pt x="146" y="432"/>
                  <a:pt x="146" y="432"/>
                  <a:pt x="146" y="432"/>
                </a:cubicBezTo>
                <a:cubicBezTo>
                  <a:pt x="147" y="434"/>
                  <a:pt x="143" y="435"/>
                  <a:pt x="143" y="432"/>
                </a:cubicBezTo>
                <a:cubicBezTo>
                  <a:pt x="143" y="431"/>
                  <a:pt x="143" y="431"/>
                  <a:pt x="143" y="431"/>
                </a:cubicBezTo>
                <a:cubicBezTo>
                  <a:pt x="143" y="430"/>
                  <a:pt x="143" y="430"/>
                  <a:pt x="143" y="430"/>
                </a:cubicBezTo>
                <a:cubicBezTo>
                  <a:pt x="142" y="429"/>
                  <a:pt x="142" y="429"/>
                  <a:pt x="142" y="429"/>
                </a:cubicBezTo>
                <a:close/>
                <a:moveTo>
                  <a:pt x="105" y="319"/>
                </a:moveTo>
                <a:cubicBezTo>
                  <a:pt x="79" y="303"/>
                  <a:pt x="77" y="293"/>
                  <a:pt x="76" y="271"/>
                </a:cubicBezTo>
                <a:cubicBezTo>
                  <a:pt x="78" y="292"/>
                  <a:pt x="88" y="306"/>
                  <a:pt x="111" y="316"/>
                </a:cubicBezTo>
                <a:cubicBezTo>
                  <a:pt x="111" y="316"/>
                  <a:pt x="111" y="316"/>
                  <a:pt x="111" y="316"/>
                </a:cubicBezTo>
                <a:cubicBezTo>
                  <a:pt x="112" y="315"/>
                  <a:pt x="113" y="315"/>
                  <a:pt x="114" y="314"/>
                </a:cubicBezTo>
                <a:cubicBezTo>
                  <a:pt x="121" y="312"/>
                  <a:pt x="127" y="310"/>
                  <a:pt x="133" y="310"/>
                </a:cubicBezTo>
                <a:cubicBezTo>
                  <a:pt x="140" y="310"/>
                  <a:pt x="150" y="312"/>
                  <a:pt x="150" y="318"/>
                </a:cubicBezTo>
                <a:cubicBezTo>
                  <a:pt x="150" y="324"/>
                  <a:pt x="140" y="326"/>
                  <a:pt x="133" y="326"/>
                </a:cubicBezTo>
                <a:cubicBezTo>
                  <a:pt x="128" y="326"/>
                  <a:pt x="121" y="325"/>
                  <a:pt x="114" y="323"/>
                </a:cubicBezTo>
                <a:cubicBezTo>
                  <a:pt x="114" y="323"/>
                  <a:pt x="114" y="323"/>
                  <a:pt x="114" y="323"/>
                </a:cubicBezTo>
                <a:cubicBezTo>
                  <a:pt x="114" y="323"/>
                  <a:pt x="114" y="323"/>
                  <a:pt x="114" y="323"/>
                </a:cubicBezTo>
                <a:cubicBezTo>
                  <a:pt x="114" y="323"/>
                  <a:pt x="114" y="323"/>
                  <a:pt x="114" y="323"/>
                </a:cubicBezTo>
                <a:cubicBezTo>
                  <a:pt x="113" y="323"/>
                  <a:pt x="112" y="322"/>
                  <a:pt x="111" y="322"/>
                </a:cubicBezTo>
                <a:cubicBezTo>
                  <a:pt x="89" y="332"/>
                  <a:pt x="76" y="352"/>
                  <a:pt x="76" y="371"/>
                </a:cubicBezTo>
                <a:cubicBezTo>
                  <a:pt x="76" y="352"/>
                  <a:pt x="81" y="334"/>
                  <a:pt x="105" y="319"/>
                </a:cubicBezTo>
                <a:close/>
                <a:moveTo>
                  <a:pt x="693" y="54"/>
                </a:moveTo>
                <a:cubicBezTo>
                  <a:pt x="693" y="54"/>
                  <a:pt x="693" y="54"/>
                  <a:pt x="693" y="54"/>
                </a:cubicBezTo>
                <a:cubicBezTo>
                  <a:pt x="693" y="54"/>
                  <a:pt x="673" y="52"/>
                  <a:pt x="672" y="43"/>
                </a:cubicBezTo>
                <a:cubicBezTo>
                  <a:pt x="670" y="34"/>
                  <a:pt x="660" y="26"/>
                  <a:pt x="660" y="26"/>
                </a:cubicBezTo>
                <a:cubicBezTo>
                  <a:pt x="660" y="26"/>
                  <a:pt x="677" y="28"/>
                  <a:pt x="679" y="33"/>
                </a:cubicBezTo>
                <a:cubicBezTo>
                  <a:pt x="682" y="38"/>
                  <a:pt x="684" y="46"/>
                  <a:pt x="688" y="50"/>
                </a:cubicBezTo>
                <a:cubicBezTo>
                  <a:pt x="691" y="53"/>
                  <a:pt x="693" y="54"/>
                  <a:pt x="693" y="54"/>
                </a:cubicBezTo>
                <a:cubicBezTo>
                  <a:pt x="693" y="54"/>
                  <a:pt x="714" y="52"/>
                  <a:pt x="715" y="43"/>
                </a:cubicBezTo>
                <a:cubicBezTo>
                  <a:pt x="716" y="34"/>
                  <a:pt x="727" y="26"/>
                  <a:pt x="727" y="26"/>
                </a:cubicBezTo>
                <a:cubicBezTo>
                  <a:pt x="727" y="26"/>
                  <a:pt x="710" y="28"/>
                  <a:pt x="708" y="33"/>
                </a:cubicBezTo>
                <a:cubicBezTo>
                  <a:pt x="705" y="38"/>
                  <a:pt x="703" y="46"/>
                  <a:pt x="699" y="50"/>
                </a:cubicBezTo>
                <a:cubicBezTo>
                  <a:pt x="696" y="53"/>
                  <a:pt x="694" y="54"/>
                  <a:pt x="693" y="54"/>
                </a:cubicBezTo>
                <a:close/>
                <a:moveTo>
                  <a:pt x="693" y="48"/>
                </a:moveTo>
                <a:cubicBezTo>
                  <a:pt x="688" y="41"/>
                  <a:pt x="683" y="27"/>
                  <a:pt x="686" y="19"/>
                </a:cubicBezTo>
                <a:cubicBezTo>
                  <a:pt x="690" y="9"/>
                  <a:pt x="691" y="7"/>
                  <a:pt x="693" y="0"/>
                </a:cubicBezTo>
                <a:cubicBezTo>
                  <a:pt x="695" y="7"/>
                  <a:pt x="696" y="9"/>
                  <a:pt x="701" y="19"/>
                </a:cubicBezTo>
                <a:cubicBezTo>
                  <a:pt x="704" y="27"/>
                  <a:pt x="698" y="42"/>
                  <a:pt x="693" y="48"/>
                </a:cubicBezTo>
                <a:close/>
                <a:moveTo>
                  <a:pt x="693" y="86"/>
                </a:moveTo>
                <a:cubicBezTo>
                  <a:pt x="696" y="86"/>
                  <a:pt x="698" y="84"/>
                  <a:pt x="698" y="81"/>
                </a:cubicBezTo>
                <a:cubicBezTo>
                  <a:pt x="698" y="79"/>
                  <a:pt x="696" y="77"/>
                  <a:pt x="693" y="77"/>
                </a:cubicBezTo>
                <a:cubicBezTo>
                  <a:pt x="691" y="77"/>
                  <a:pt x="689" y="79"/>
                  <a:pt x="689" y="81"/>
                </a:cubicBezTo>
                <a:cubicBezTo>
                  <a:pt x="689" y="84"/>
                  <a:pt x="691" y="86"/>
                  <a:pt x="693" y="86"/>
                </a:cubicBezTo>
                <a:close/>
                <a:moveTo>
                  <a:pt x="693" y="75"/>
                </a:moveTo>
                <a:cubicBezTo>
                  <a:pt x="699" y="75"/>
                  <a:pt x="703" y="71"/>
                  <a:pt x="703" y="65"/>
                </a:cubicBezTo>
                <a:cubicBezTo>
                  <a:pt x="703" y="60"/>
                  <a:pt x="699" y="55"/>
                  <a:pt x="693" y="55"/>
                </a:cubicBezTo>
                <a:cubicBezTo>
                  <a:pt x="688" y="55"/>
                  <a:pt x="684" y="60"/>
                  <a:pt x="684" y="65"/>
                </a:cubicBezTo>
                <a:cubicBezTo>
                  <a:pt x="684" y="71"/>
                  <a:pt x="688" y="75"/>
                  <a:pt x="693" y="75"/>
                </a:cubicBezTo>
                <a:close/>
                <a:moveTo>
                  <a:pt x="582" y="59"/>
                </a:moveTo>
                <a:cubicBezTo>
                  <a:pt x="580" y="59"/>
                  <a:pt x="580" y="62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3" y="63"/>
                  <a:pt x="583" y="63"/>
                  <a:pt x="583" y="63"/>
                </a:cubicBezTo>
                <a:cubicBezTo>
                  <a:pt x="583" y="63"/>
                  <a:pt x="583" y="63"/>
                  <a:pt x="583" y="63"/>
                </a:cubicBezTo>
                <a:cubicBezTo>
                  <a:pt x="583" y="63"/>
                  <a:pt x="583" y="63"/>
                  <a:pt x="583" y="63"/>
                </a:cubicBezTo>
                <a:cubicBezTo>
                  <a:pt x="583" y="63"/>
                  <a:pt x="583" y="63"/>
                  <a:pt x="583" y="63"/>
                </a:cubicBezTo>
                <a:cubicBezTo>
                  <a:pt x="583" y="63"/>
                  <a:pt x="583" y="63"/>
                  <a:pt x="583" y="63"/>
                </a:cubicBezTo>
                <a:cubicBezTo>
                  <a:pt x="583" y="63"/>
                  <a:pt x="583" y="63"/>
                  <a:pt x="583" y="63"/>
                </a:cubicBezTo>
                <a:cubicBezTo>
                  <a:pt x="583" y="63"/>
                  <a:pt x="583" y="63"/>
                  <a:pt x="583" y="63"/>
                </a:cubicBezTo>
                <a:cubicBezTo>
                  <a:pt x="583" y="63"/>
                  <a:pt x="583" y="63"/>
                  <a:pt x="583" y="63"/>
                </a:cubicBezTo>
                <a:cubicBezTo>
                  <a:pt x="583" y="63"/>
                  <a:pt x="583" y="63"/>
                  <a:pt x="583" y="63"/>
                </a:cubicBezTo>
                <a:cubicBezTo>
                  <a:pt x="583" y="63"/>
                  <a:pt x="583" y="63"/>
                  <a:pt x="583" y="63"/>
                </a:cubicBezTo>
                <a:cubicBezTo>
                  <a:pt x="584" y="63"/>
                  <a:pt x="584" y="63"/>
                  <a:pt x="584" y="63"/>
                </a:cubicBezTo>
                <a:cubicBezTo>
                  <a:pt x="584" y="63"/>
                  <a:pt x="584" y="63"/>
                  <a:pt x="584" y="63"/>
                </a:cubicBezTo>
                <a:cubicBezTo>
                  <a:pt x="584" y="63"/>
                  <a:pt x="584" y="63"/>
                  <a:pt x="584" y="63"/>
                </a:cubicBezTo>
                <a:cubicBezTo>
                  <a:pt x="584" y="63"/>
                  <a:pt x="584" y="63"/>
                  <a:pt x="584" y="63"/>
                </a:cubicBezTo>
                <a:cubicBezTo>
                  <a:pt x="584" y="63"/>
                  <a:pt x="584" y="63"/>
                  <a:pt x="584" y="63"/>
                </a:cubicBezTo>
                <a:cubicBezTo>
                  <a:pt x="584" y="63"/>
                  <a:pt x="584" y="63"/>
                  <a:pt x="584" y="63"/>
                </a:cubicBezTo>
                <a:cubicBezTo>
                  <a:pt x="585" y="63"/>
                  <a:pt x="585" y="63"/>
                  <a:pt x="585" y="63"/>
                </a:cubicBezTo>
                <a:cubicBezTo>
                  <a:pt x="585" y="63"/>
                  <a:pt x="585" y="63"/>
                  <a:pt x="585" y="63"/>
                </a:cubicBezTo>
                <a:cubicBezTo>
                  <a:pt x="585" y="63"/>
                  <a:pt x="585" y="63"/>
                  <a:pt x="585" y="63"/>
                </a:cubicBezTo>
                <a:cubicBezTo>
                  <a:pt x="585" y="63"/>
                  <a:pt x="585" y="63"/>
                  <a:pt x="585" y="63"/>
                </a:cubicBezTo>
                <a:cubicBezTo>
                  <a:pt x="585" y="63"/>
                  <a:pt x="585" y="63"/>
                  <a:pt x="585" y="63"/>
                </a:cubicBezTo>
                <a:cubicBezTo>
                  <a:pt x="585" y="63"/>
                  <a:pt x="585" y="63"/>
                  <a:pt x="585" y="63"/>
                </a:cubicBezTo>
                <a:cubicBezTo>
                  <a:pt x="586" y="63"/>
                  <a:pt x="586" y="63"/>
                  <a:pt x="586" y="63"/>
                </a:cubicBezTo>
                <a:cubicBezTo>
                  <a:pt x="588" y="64"/>
                  <a:pt x="588" y="60"/>
                  <a:pt x="586" y="60"/>
                </a:cubicBezTo>
                <a:cubicBezTo>
                  <a:pt x="586" y="60"/>
                  <a:pt x="586" y="60"/>
                  <a:pt x="586" y="60"/>
                </a:cubicBezTo>
                <a:cubicBezTo>
                  <a:pt x="586" y="60"/>
                  <a:pt x="586" y="60"/>
                  <a:pt x="586" y="60"/>
                </a:cubicBezTo>
                <a:cubicBezTo>
                  <a:pt x="586" y="59"/>
                  <a:pt x="586" y="59"/>
                  <a:pt x="586" y="59"/>
                </a:cubicBezTo>
                <a:cubicBezTo>
                  <a:pt x="585" y="59"/>
                  <a:pt x="585" y="59"/>
                  <a:pt x="585" y="59"/>
                </a:cubicBezTo>
                <a:cubicBezTo>
                  <a:pt x="585" y="59"/>
                  <a:pt x="585" y="59"/>
                  <a:pt x="585" y="59"/>
                </a:cubicBezTo>
                <a:cubicBezTo>
                  <a:pt x="585" y="59"/>
                  <a:pt x="585" y="59"/>
                  <a:pt x="585" y="59"/>
                </a:cubicBezTo>
                <a:cubicBezTo>
                  <a:pt x="585" y="59"/>
                  <a:pt x="585" y="59"/>
                  <a:pt x="585" y="59"/>
                </a:cubicBezTo>
                <a:cubicBezTo>
                  <a:pt x="585" y="59"/>
                  <a:pt x="585" y="59"/>
                  <a:pt x="585" y="59"/>
                </a:cubicBezTo>
                <a:cubicBezTo>
                  <a:pt x="584" y="59"/>
                  <a:pt x="584" y="59"/>
                  <a:pt x="584" y="59"/>
                </a:cubicBezTo>
                <a:cubicBezTo>
                  <a:pt x="584" y="59"/>
                  <a:pt x="584" y="59"/>
                  <a:pt x="584" y="59"/>
                </a:cubicBezTo>
                <a:cubicBezTo>
                  <a:pt x="584" y="59"/>
                  <a:pt x="584" y="59"/>
                  <a:pt x="584" y="59"/>
                </a:cubicBezTo>
                <a:cubicBezTo>
                  <a:pt x="584" y="59"/>
                  <a:pt x="584" y="59"/>
                  <a:pt x="584" y="59"/>
                </a:cubicBezTo>
                <a:cubicBezTo>
                  <a:pt x="584" y="59"/>
                  <a:pt x="584" y="59"/>
                  <a:pt x="584" y="59"/>
                </a:cubicBezTo>
                <a:cubicBezTo>
                  <a:pt x="584" y="59"/>
                  <a:pt x="584" y="59"/>
                  <a:pt x="584" y="59"/>
                </a:cubicBezTo>
                <a:cubicBezTo>
                  <a:pt x="584" y="59"/>
                  <a:pt x="584" y="59"/>
                  <a:pt x="584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2" y="59"/>
                  <a:pt x="582" y="59"/>
                  <a:pt x="582" y="59"/>
                </a:cubicBezTo>
                <a:cubicBezTo>
                  <a:pt x="582" y="59"/>
                  <a:pt x="582" y="59"/>
                  <a:pt x="582" y="59"/>
                </a:cubicBezTo>
                <a:cubicBezTo>
                  <a:pt x="582" y="59"/>
                  <a:pt x="582" y="59"/>
                  <a:pt x="582" y="59"/>
                </a:cubicBezTo>
                <a:cubicBezTo>
                  <a:pt x="582" y="59"/>
                  <a:pt x="582" y="59"/>
                  <a:pt x="582" y="59"/>
                </a:cubicBezTo>
                <a:cubicBezTo>
                  <a:pt x="582" y="59"/>
                  <a:pt x="582" y="59"/>
                  <a:pt x="582" y="59"/>
                </a:cubicBezTo>
                <a:cubicBezTo>
                  <a:pt x="582" y="59"/>
                  <a:pt x="582" y="59"/>
                  <a:pt x="582" y="59"/>
                </a:cubicBezTo>
                <a:cubicBezTo>
                  <a:pt x="582" y="59"/>
                  <a:pt x="582" y="59"/>
                  <a:pt x="582" y="59"/>
                </a:cubicBezTo>
                <a:cubicBezTo>
                  <a:pt x="582" y="59"/>
                  <a:pt x="582" y="59"/>
                  <a:pt x="582" y="59"/>
                </a:cubicBezTo>
                <a:close/>
                <a:moveTo>
                  <a:pt x="802" y="63"/>
                </a:moveTo>
                <a:cubicBezTo>
                  <a:pt x="804" y="62"/>
                  <a:pt x="804" y="59"/>
                  <a:pt x="802" y="59"/>
                </a:cubicBezTo>
                <a:cubicBezTo>
                  <a:pt x="802" y="59"/>
                  <a:pt x="802" y="59"/>
                  <a:pt x="802" y="59"/>
                </a:cubicBezTo>
                <a:cubicBezTo>
                  <a:pt x="802" y="59"/>
                  <a:pt x="802" y="59"/>
                  <a:pt x="802" y="59"/>
                </a:cubicBezTo>
                <a:cubicBezTo>
                  <a:pt x="802" y="59"/>
                  <a:pt x="802" y="59"/>
                  <a:pt x="802" y="59"/>
                </a:cubicBezTo>
                <a:cubicBezTo>
                  <a:pt x="802" y="59"/>
                  <a:pt x="802" y="59"/>
                  <a:pt x="802" y="59"/>
                </a:cubicBezTo>
                <a:cubicBezTo>
                  <a:pt x="802" y="59"/>
                  <a:pt x="802" y="59"/>
                  <a:pt x="802" y="59"/>
                </a:cubicBezTo>
                <a:cubicBezTo>
                  <a:pt x="802" y="59"/>
                  <a:pt x="802" y="59"/>
                  <a:pt x="802" y="59"/>
                </a:cubicBezTo>
                <a:cubicBezTo>
                  <a:pt x="802" y="59"/>
                  <a:pt x="802" y="59"/>
                  <a:pt x="802" y="59"/>
                </a:cubicBezTo>
                <a:cubicBezTo>
                  <a:pt x="802" y="59"/>
                  <a:pt x="802" y="59"/>
                  <a:pt x="802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0" y="59"/>
                  <a:pt x="800" y="59"/>
                  <a:pt x="800" y="59"/>
                </a:cubicBezTo>
                <a:cubicBezTo>
                  <a:pt x="800" y="59"/>
                  <a:pt x="800" y="59"/>
                  <a:pt x="800" y="59"/>
                </a:cubicBezTo>
                <a:cubicBezTo>
                  <a:pt x="798" y="60"/>
                  <a:pt x="799" y="63"/>
                  <a:pt x="801" y="63"/>
                </a:cubicBezTo>
                <a:cubicBezTo>
                  <a:pt x="801" y="63"/>
                  <a:pt x="801" y="63"/>
                  <a:pt x="801" y="63"/>
                </a:cubicBezTo>
                <a:cubicBezTo>
                  <a:pt x="801" y="63"/>
                  <a:pt x="801" y="63"/>
                  <a:pt x="801" y="63"/>
                </a:cubicBezTo>
                <a:cubicBezTo>
                  <a:pt x="801" y="63"/>
                  <a:pt x="801" y="63"/>
                  <a:pt x="801" y="63"/>
                </a:cubicBezTo>
                <a:cubicBezTo>
                  <a:pt x="801" y="63"/>
                  <a:pt x="801" y="63"/>
                  <a:pt x="801" y="63"/>
                </a:cubicBezTo>
                <a:cubicBezTo>
                  <a:pt x="801" y="63"/>
                  <a:pt x="801" y="63"/>
                  <a:pt x="801" y="63"/>
                </a:cubicBezTo>
                <a:cubicBezTo>
                  <a:pt x="801" y="63"/>
                  <a:pt x="801" y="63"/>
                  <a:pt x="801" y="63"/>
                </a:cubicBezTo>
                <a:cubicBezTo>
                  <a:pt x="801" y="63"/>
                  <a:pt x="801" y="63"/>
                  <a:pt x="801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lose/>
                <a:moveTo>
                  <a:pt x="790" y="64"/>
                </a:moveTo>
                <a:cubicBezTo>
                  <a:pt x="792" y="64"/>
                  <a:pt x="792" y="60"/>
                  <a:pt x="789" y="61"/>
                </a:cubicBezTo>
                <a:cubicBezTo>
                  <a:pt x="789" y="61"/>
                  <a:pt x="789" y="61"/>
                  <a:pt x="789" y="61"/>
                </a:cubicBezTo>
                <a:cubicBezTo>
                  <a:pt x="789" y="61"/>
                  <a:pt x="789" y="61"/>
                  <a:pt x="789" y="61"/>
                </a:cubicBezTo>
                <a:cubicBezTo>
                  <a:pt x="789" y="61"/>
                  <a:pt x="789" y="61"/>
                  <a:pt x="789" y="61"/>
                </a:cubicBezTo>
                <a:cubicBezTo>
                  <a:pt x="788" y="61"/>
                  <a:pt x="788" y="61"/>
                  <a:pt x="788" y="61"/>
                </a:cubicBezTo>
                <a:cubicBezTo>
                  <a:pt x="788" y="61"/>
                  <a:pt x="788" y="61"/>
                  <a:pt x="788" y="61"/>
                </a:cubicBezTo>
                <a:cubicBezTo>
                  <a:pt x="788" y="61"/>
                  <a:pt x="788" y="61"/>
                  <a:pt x="788" y="61"/>
                </a:cubicBezTo>
                <a:cubicBezTo>
                  <a:pt x="787" y="61"/>
                  <a:pt x="787" y="61"/>
                  <a:pt x="787" y="61"/>
                </a:cubicBezTo>
                <a:cubicBezTo>
                  <a:pt x="787" y="61"/>
                  <a:pt x="787" y="61"/>
                  <a:pt x="787" y="61"/>
                </a:cubicBezTo>
                <a:cubicBezTo>
                  <a:pt x="786" y="61"/>
                  <a:pt x="786" y="61"/>
                  <a:pt x="786" y="61"/>
                </a:cubicBezTo>
                <a:cubicBezTo>
                  <a:pt x="786" y="61"/>
                  <a:pt x="786" y="61"/>
                  <a:pt x="786" y="61"/>
                </a:cubicBezTo>
                <a:cubicBezTo>
                  <a:pt x="786" y="61"/>
                  <a:pt x="786" y="61"/>
                  <a:pt x="786" y="61"/>
                </a:cubicBezTo>
                <a:cubicBezTo>
                  <a:pt x="783" y="62"/>
                  <a:pt x="784" y="65"/>
                  <a:pt x="786" y="65"/>
                </a:cubicBezTo>
                <a:cubicBezTo>
                  <a:pt x="787" y="65"/>
                  <a:pt x="787" y="65"/>
                  <a:pt x="787" y="65"/>
                </a:cubicBezTo>
                <a:cubicBezTo>
                  <a:pt x="787" y="65"/>
                  <a:pt x="787" y="65"/>
                  <a:pt x="787" y="65"/>
                </a:cubicBezTo>
                <a:cubicBezTo>
                  <a:pt x="787" y="65"/>
                  <a:pt x="787" y="65"/>
                  <a:pt x="787" y="65"/>
                </a:cubicBezTo>
                <a:cubicBezTo>
                  <a:pt x="788" y="65"/>
                  <a:pt x="788" y="65"/>
                  <a:pt x="788" y="65"/>
                </a:cubicBezTo>
                <a:cubicBezTo>
                  <a:pt x="788" y="65"/>
                  <a:pt x="788" y="65"/>
                  <a:pt x="788" y="65"/>
                </a:cubicBezTo>
                <a:cubicBezTo>
                  <a:pt x="788" y="64"/>
                  <a:pt x="788" y="64"/>
                  <a:pt x="788" y="64"/>
                </a:cubicBezTo>
                <a:cubicBezTo>
                  <a:pt x="789" y="64"/>
                  <a:pt x="789" y="64"/>
                  <a:pt x="789" y="64"/>
                </a:cubicBezTo>
                <a:cubicBezTo>
                  <a:pt x="789" y="64"/>
                  <a:pt x="789" y="64"/>
                  <a:pt x="789" y="64"/>
                </a:cubicBezTo>
                <a:cubicBezTo>
                  <a:pt x="790" y="64"/>
                  <a:pt x="790" y="64"/>
                  <a:pt x="790" y="64"/>
                </a:cubicBezTo>
                <a:cubicBezTo>
                  <a:pt x="790" y="64"/>
                  <a:pt x="790" y="64"/>
                  <a:pt x="790" y="64"/>
                </a:cubicBezTo>
                <a:cubicBezTo>
                  <a:pt x="790" y="64"/>
                  <a:pt x="790" y="64"/>
                  <a:pt x="790" y="64"/>
                </a:cubicBezTo>
                <a:close/>
                <a:moveTo>
                  <a:pt x="776" y="67"/>
                </a:moveTo>
                <a:cubicBezTo>
                  <a:pt x="778" y="66"/>
                  <a:pt x="777" y="63"/>
                  <a:pt x="775" y="63"/>
                </a:cubicBezTo>
                <a:cubicBezTo>
                  <a:pt x="775" y="63"/>
                  <a:pt x="775" y="63"/>
                  <a:pt x="775" y="63"/>
                </a:cubicBezTo>
                <a:cubicBezTo>
                  <a:pt x="774" y="63"/>
                  <a:pt x="774" y="63"/>
                  <a:pt x="774" y="63"/>
                </a:cubicBezTo>
                <a:cubicBezTo>
                  <a:pt x="774" y="63"/>
                  <a:pt x="774" y="63"/>
                  <a:pt x="774" y="63"/>
                </a:cubicBezTo>
                <a:cubicBezTo>
                  <a:pt x="773" y="63"/>
                  <a:pt x="773" y="63"/>
                  <a:pt x="773" y="63"/>
                </a:cubicBezTo>
                <a:cubicBezTo>
                  <a:pt x="773" y="63"/>
                  <a:pt x="773" y="63"/>
                  <a:pt x="773" y="63"/>
                </a:cubicBezTo>
                <a:cubicBezTo>
                  <a:pt x="772" y="64"/>
                  <a:pt x="772" y="64"/>
                  <a:pt x="772" y="64"/>
                </a:cubicBezTo>
                <a:cubicBezTo>
                  <a:pt x="772" y="64"/>
                  <a:pt x="772" y="64"/>
                  <a:pt x="772" y="64"/>
                </a:cubicBezTo>
                <a:cubicBezTo>
                  <a:pt x="771" y="64"/>
                  <a:pt x="771" y="64"/>
                  <a:pt x="771" y="64"/>
                </a:cubicBezTo>
                <a:cubicBezTo>
                  <a:pt x="769" y="64"/>
                  <a:pt x="770" y="68"/>
                  <a:pt x="772" y="67"/>
                </a:cubicBezTo>
                <a:cubicBezTo>
                  <a:pt x="773" y="67"/>
                  <a:pt x="773" y="67"/>
                  <a:pt x="773" y="67"/>
                </a:cubicBezTo>
                <a:cubicBezTo>
                  <a:pt x="773" y="67"/>
                  <a:pt x="773" y="67"/>
                  <a:pt x="773" y="67"/>
                </a:cubicBezTo>
                <a:cubicBezTo>
                  <a:pt x="773" y="67"/>
                  <a:pt x="773" y="67"/>
                  <a:pt x="773" y="67"/>
                </a:cubicBezTo>
                <a:cubicBezTo>
                  <a:pt x="774" y="67"/>
                  <a:pt x="774" y="67"/>
                  <a:pt x="774" y="67"/>
                </a:cubicBezTo>
                <a:cubicBezTo>
                  <a:pt x="774" y="67"/>
                  <a:pt x="774" y="67"/>
                  <a:pt x="774" y="67"/>
                </a:cubicBezTo>
                <a:cubicBezTo>
                  <a:pt x="775" y="67"/>
                  <a:pt x="775" y="67"/>
                  <a:pt x="775" y="67"/>
                </a:cubicBezTo>
                <a:cubicBezTo>
                  <a:pt x="775" y="67"/>
                  <a:pt x="775" y="67"/>
                  <a:pt x="775" y="67"/>
                </a:cubicBezTo>
                <a:cubicBezTo>
                  <a:pt x="776" y="67"/>
                  <a:pt x="776" y="67"/>
                  <a:pt x="776" y="67"/>
                </a:cubicBezTo>
                <a:close/>
                <a:moveTo>
                  <a:pt x="761" y="70"/>
                </a:moveTo>
                <a:cubicBezTo>
                  <a:pt x="764" y="69"/>
                  <a:pt x="763" y="66"/>
                  <a:pt x="761" y="66"/>
                </a:cubicBezTo>
                <a:cubicBezTo>
                  <a:pt x="760" y="66"/>
                  <a:pt x="760" y="66"/>
                  <a:pt x="760" y="66"/>
                </a:cubicBezTo>
                <a:cubicBezTo>
                  <a:pt x="760" y="66"/>
                  <a:pt x="760" y="66"/>
                  <a:pt x="760" y="66"/>
                </a:cubicBezTo>
                <a:cubicBezTo>
                  <a:pt x="759" y="66"/>
                  <a:pt x="759" y="66"/>
                  <a:pt x="759" y="66"/>
                </a:cubicBezTo>
                <a:cubicBezTo>
                  <a:pt x="759" y="66"/>
                  <a:pt x="759" y="66"/>
                  <a:pt x="759" y="66"/>
                </a:cubicBezTo>
                <a:cubicBezTo>
                  <a:pt x="758" y="67"/>
                  <a:pt x="758" y="67"/>
                  <a:pt x="758" y="67"/>
                </a:cubicBezTo>
                <a:cubicBezTo>
                  <a:pt x="758" y="67"/>
                  <a:pt x="758" y="67"/>
                  <a:pt x="758" y="67"/>
                </a:cubicBezTo>
                <a:cubicBezTo>
                  <a:pt x="757" y="67"/>
                  <a:pt x="757" y="67"/>
                  <a:pt x="757" y="67"/>
                </a:cubicBezTo>
                <a:cubicBezTo>
                  <a:pt x="757" y="67"/>
                  <a:pt x="757" y="67"/>
                  <a:pt x="757" y="67"/>
                </a:cubicBezTo>
                <a:cubicBezTo>
                  <a:pt x="755" y="68"/>
                  <a:pt x="756" y="71"/>
                  <a:pt x="758" y="70"/>
                </a:cubicBezTo>
                <a:cubicBezTo>
                  <a:pt x="758" y="70"/>
                  <a:pt x="758" y="70"/>
                  <a:pt x="758" y="70"/>
                </a:cubicBezTo>
                <a:cubicBezTo>
                  <a:pt x="759" y="70"/>
                  <a:pt x="759" y="70"/>
                  <a:pt x="759" y="70"/>
                </a:cubicBezTo>
                <a:cubicBezTo>
                  <a:pt x="759" y="70"/>
                  <a:pt x="759" y="70"/>
                  <a:pt x="759" y="70"/>
                </a:cubicBezTo>
                <a:cubicBezTo>
                  <a:pt x="760" y="70"/>
                  <a:pt x="760" y="70"/>
                  <a:pt x="760" y="70"/>
                </a:cubicBezTo>
                <a:cubicBezTo>
                  <a:pt x="760" y="70"/>
                  <a:pt x="760" y="70"/>
                  <a:pt x="760" y="70"/>
                </a:cubicBezTo>
                <a:cubicBezTo>
                  <a:pt x="761" y="70"/>
                  <a:pt x="761" y="70"/>
                  <a:pt x="761" y="70"/>
                </a:cubicBezTo>
                <a:cubicBezTo>
                  <a:pt x="761" y="70"/>
                  <a:pt x="761" y="70"/>
                  <a:pt x="761" y="70"/>
                </a:cubicBezTo>
                <a:cubicBezTo>
                  <a:pt x="761" y="70"/>
                  <a:pt x="761" y="70"/>
                  <a:pt x="761" y="70"/>
                </a:cubicBezTo>
                <a:close/>
                <a:moveTo>
                  <a:pt x="747" y="73"/>
                </a:moveTo>
                <a:cubicBezTo>
                  <a:pt x="750" y="72"/>
                  <a:pt x="749" y="69"/>
                  <a:pt x="746" y="70"/>
                </a:cubicBezTo>
                <a:cubicBezTo>
                  <a:pt x="746" y="70"/>
                  <a:pt x="746" y="70"/>
                  <a:pt x="746" y="70"/>
                </a:cubicBezTo>
                <a:cubicBezTo>
                  <a:pt x="746" y="70"/>
                  <a:pt x="746" y="70"/>
                  <a:pt x="746" y="70"/>
                </a:cubicBezTo>
                <a:cubicBezTo>
                  <a:pt x="745" y="70"/>
                  <a:pt x="745" y="70"/>
                  <a:pt x="745" y="70"/>
                </a:cubicBezTo>
                <a:cubicBezTo>
                  <a:pt x="744" y="70"/>
                  <a:pt x="744" y="70"/>
                  <a:pt x="744" y="70"/>
                </a:cubicBezTo>
                <a:cubicBezTo>
                  <a:pt x="744" y="70"/>
                  <a:pt x="744" y="70"/>
                  <a:pt x="744" y="70"/>
                </a:cubicBezTo>
                <a:cubicBezTo>
                  <a:pt x="743" y="71"/>
                  <a:pt x="743" y="71"/>
                  <a:pt x="743" y="71"/>
                </a:cubicBezTo>
                <a:cubicBezTo>
                  <a:pt x="743" y="71"/>
                  <a:pt x="743" y="71"/>
                  <a:pt x="743" y="71"/>
                </a:cubicBezTo>
                <a:cubicBezTo>
                  <a:pt x="741" y="72"/>
                  <a:pt x="742" y="75"/>
                  <a:pt x="744" y="74"/>
                </a:cubicBezTo>
                <a:cubicBezTo>
                  <a:pt x="744" y="74"/>
                  <a:pt x="744" y="74"/>
                  <a:pt x="744" y="74"/>
                </a:cubicBezTo>
                <a:cubicBezTo>
                  <a:pt x="745" y="74"/>
                  <a:pt x="745" y="74"/>
                  <a:pt x="745" y="74"/>
                </a:cubicBezTo>
                <a:cubicBezTo>
                  <a:pt x="745" y="74"/>
                  <a:pt x="745" y="74"/>
                  <a:pt x="745" y="74"/>
                </a:cubicBezTo>
                <a:cubicBezTo>
                  <a:pt x="746" y="74"/>
                  <a:pt x="746" y="74"/>
                  <a:pt x="746" y="74"/>
                </a:cubicBezTo>
                <a:cubicBezTo>
                  <a:pt x="747" y="73"/>
                  <a:pt x="747" y="73"/>
                  <a:pt x="747" y="73"/>
                </a:cubicBezTo>
                <a:cubicBezTo>
                  <a:pt x="747" y="73"/>
                  <a:pt x="747" y="73"/>
                  <a:pt x="747" y="73"/>
                </a:cubicBezTo>
                <a:cubicBezTo>
                  <a:pt x="747" y="73"/>
                  <a:pt x="747" y="73"/>
                  <a:pt x="747" y="73"/>
                </a:cubicBezTo>
                <a:close/>
                <a:moveTo>
                  <a:pt x="734" y="78"/>
                </a:moveTo>
                <a:cubicBezTo>
                  <a:pt x="736" y="77"/>
                  <a:pt x="735" y="73"/>
                  <a:pt x="732" y="74"/>
                </a:cubicBezTo>
                <a:cubicBezTo>
                  <a:pt x="732" y="74"/>
                  <a:pt x="732" y="74"/>
                  <a:pt x="732" y="74"/>
                </a:cubicBezTo>
                <a:cubicBezTo>
                  <a:pt x="732" y="75"/>
                  <a:pt x="732" y="75"/>
                  <a:pt x="732" y="75"/>
                </a:cubicBezTo>
                <a:cubicBezTo>
                  <a:pt x="731" y="75"/>
                  <a:pt x="731" y="75"/>
                  <a:pt x="731" y="75"/>
                </a:cubicBezTo>
                <a:cubicBezTo>
                  <a:pt x="730" y="75"/>
                  <a:pt x="730" y="75"/>
                  <a:pt x="730" y="75"/>
                </a:cubicBezTo>
                <a:cubicBezTo>
                  <a:pt x="730" y="75"/>
                  <a:pt x="730" y="75"/>
                  <a:pt x="730" y="75"/>
                </a:cubicBezTo>
                <a:cubicBezTo>
                  <a:pt x="729" y="75"/>
                  <a:pt x="729" y="75"/>
                  <a:pt x="729" y="75"/>
                </a:cubicBezTo>
                <a:cubicBezTo>
                  <a:pt x="729" y="76"/>
                  <a:pt x="729" y="76"/>
                  <a:pt x="729" y="76"/>
                </a:cubicBezTo>
                <a:cubicBezTo>
                  <a:pt x="727" y="76"/>
                  <a:pt x="728" y="80"/>
                  <a:pt x="730" y="79"/>
                </a:cubicBezTo>
                <a:cubicBezTo>
                  <a:pt x="731" y="79"/>
                  <a:pt x="731" y="79"/>
                  <a:pt x="731" y="79"/>
                </a:cubicBezTo>
                <a:cubicBezTo>
                  <a:pt x="731" y="79"/>
                  <a:pt x="731" y="79"/>
                  <a:pt x="731" y="79"/>
                </a:cubicBezTo>
                <a:cubicBezTo>
                  <a:pt x="732" y="78"/>
                  <a:pt x="732" y="78"/>
                  <a:pt x="732" y="78"/>
                </a:cubicBezTo>
                <a:cubicBezTo>
                  <a:pt x="732" y="78"/>
                  <a:pt x="732" y="78"/>
                  <a:pt x="732" y="78"/>
                </a:cubicBezTo>
                <a:cubicBezTo>
                  <a:pt x="733" y="78"/>
                  <a:pt x="733" y="78"/>
                  <a:pt x="733" y="78"/>
                </a:cubicBezTo>
                <a:cubicBezTo>
                  <a:pt x="733" y="78"/>
                  <a:pt x="733" y="78"/>
                  <a:pt x="733" y="78"/>
                </a:cubicBezTo>
                <a:cubicBezTo>
                  <a:pt x="734" y="78"/>
                  <a:pt x="734" y="78"/>
                  <a:pt x="734" y="78"/>
                </a:cubicBezTo>
                <a:close/>
                <a:moveTo>
                  <a:pt x="720" y="83"/>
                </a:moveTo>
                <a:cubicBezTo>
                  <a:pt x="722" y="82"/>
                  <a:pt x="721" y="79"/>
                  <a:pt x="719" y="80"/>
                </a:cubicBezTo>
                <a:cubicBezTo>
                  <a:pt x="719" y="80"/>
                  <a:pt x="719" y="80"/>
                  <a:pt x="719" y="80"/>
                </a:cubicBezTo>
                <a:cubicBezTo>
                  <a:pt x="718" y="80"/>
                  <a:pt x="718" y="80"/>
                  <a:pt x="718" y="80"/>
                </a:cubicBezTo>
                <a:cubicBezTo>
                  <a:pt x="718" y="80"/>
                  <a:pt x="718" y="80"/>
                  <a:pt x="718" y="80"/>
                </a:cubicBezTo>
                <a:cubicBezTo>
                  <a:pt x="717" y="81"/>
                  <a:pt x="717" y="81"/>
                  <a:pt x="717" y="81"/>
                </a:cubicBezTo>
                <a:cubicBezTo>
                  <a:pt x="717" y="81"/>
                  <a:pt x="717" y="81"/>
                  <a:pt x="717" y="81"/>
                </a:cubicBezTo>
                <a:cubicBezTo>
                  <a:pt x="716" y="81"/>
                  <a:pt x="716" y="81"/>
                  <a:pt x="716" y="81"/>
                </a:cubicBezTo>
                <a:cubicBezTo>
                  <a:pt x="716" y="81"/>
                  <a:pt x="716" y="81"/>
                  <a:pt x="716" y="81"/>
                </a:cubicBezTo>
                <a:cubicBezTo>
                  <a:pt x="715" y="81"/>
                  <a:pt x="715" y="81"/>
                  <a:pt x="715" y="81"/>
                </a:cubicBezTo>
                <a:cubicBezTo>
                  <a:pt x="713" y="83"/>
                  <a:pt x="715" y="86"/>
                  <a:pt x="717" y="85"/>
                </a:cubicBezTo>
                <a:cubicBezTo>
                  <a:pt x="717" y="85"/>
                  <a:pt x="717" y="85"/>
                  <a:pt x="717" y="85"/>
                </a:cubicBezTo>
                <a:cubicBezTo>
                  <a:pt x="718" y="84"/>
                  <a:pt x="718" y="84"/>
                  <a:pt x="718" y="84"/>
                </a:cubicBezTo>
                <a:cubicBezTo>
                  <a:pt x="718" y="84"/>
                  <a:pt x="718" y="84"/>
                  <a:pt x="718" y="84"/>
                </a:cubicBezTo>
                <a:cubicBezTo>
                  <a:pt x="719" y="84"/>
                  <a:pt x="719" y="84"/>
                  <a:pt x="719" y="84"/>
                </a:cubicBezTo>
                <a:cubicBezTo>
                  <a:pt x="719" y="84"/>
                  <a:pt x="719" y="84"/>
                  <a:pt x="719" y="84"/>
                </a:cubicBezTo>
                <a:cubicBezTo>
                  <a:pt x="720" y="83"/>
                  <a:pt x="720" y="83"/>
                  <a:pt x="720" y="83"/>
                </a:cubicBezTo>
                <a:cubicBezTo>
                  <a:pt x="720" y="83"/>
                  <a:pt x="720" y="83"/>
                  <a:pt x="720" y="83"/>
                </a:cubicBezTo>
                <a:cubicBezTo>
                  <a:pt x="720" y="83"/>
                  <a:pt x="720" y="83"/>
                  <a:pt x="720" y="83"/>
                </a:cubicBezTo>
                <a:close/>
                <a:moveTo>
                  <a:pt x="708" y="90"/>
                </a:moveTo>
                <a:cubicBezTo>
                  <a:pt x="710" y="89"/>
                  <a:pt x="708" y="86"/>
                  <a:pt x="706" y="87"/>
                </a:cubicBezTo>
                <a:cubicBezTo>
                  <a:pt x="706" y="87"/>
                  <a:pt x="706" y="87"/>
                  <a:pt x="706" y="87"/>
                </a:cubicBezTo>
                <a:cubicBezTo>
                  <a:pt x="705" y="87"/>
                  <a:pt x="705" y="87"/>
                  <a:pt x="705" y="87"/>
                </a:cubicBezTo>
                <a:cubicBezTo>
                  <a:pt x="705" y="88"/>
                  <a:pt x="705" y="88"/>
                  <a:pt x="705" y="88"/>
                </a:cubicBezTo>
                <a:cubicBezTo>
                  <a:pt x="704" y="88"/>
                  <a:pt x="704" y="88"/>
                  <a:pt x="704" y="88"/>
                </a:cubicBezTo>
                <a:cubicBezTo>
                  <a:pt x="704" y="88"/>
                  <a:pt x="704" y="88"/>
                  <a:pt x="704" y="88"/>
                </a:cubicBezTo>
                <a:cubicBezTo>
                  <a:pt x="704" y="88"/>
                  <a:pt x="704" y="88"/>
                  <a:pt x="704" y="88"/>
                </a:cubicBezTo>
                <a:cubicBezTo>
                  <a:pt x="703" y="89"/>
                  <a:pt x="703" y="89"/>
                  <a:pt x="703" y="89"/>
                </a:cubicBezTo>
                <a:cubicBezTo>
                  <a:pt x="703" y="89"/>
                  <a:pt x="703" y="89"/>
                  <a:pt x="703" y="89"/>
                </a:cubicBezTo>
                <a:cubicBezTo>
                  <a:pt x="703" y="89"/>
                  <a:pt x="703" y="89"/>
                  <a:pt x="703" y="89"/>
                </a:cubicBezTo>
                <a:cubicBezTo>
                  <a:pt x="701" y="91"/>
                  <a:pt x="703" y="93"/>
                  <a:pt x="705" y="92"/>
                </a:cubicBezTo>
                <a:cubicBezTo>
                  <a:pt x="705" y="92"/>
                  <a:pt x="705" y="92"/>
                  <a:pt x="705" y="92"/>
                </a:cubicBezTo>
                <a:cubicBezTo>
                  <a:pt x="705" y="92"/>
                  <a:pt x="705" y="92"/>
                  <a:pt x="705" y="92"/>
                </a:cubicBezTo>
                <a:cubicBezTo>
                  <a:pt x="706" y="91"/>
                  <a:pt x="706" y="91"/>
                  <a:pt x="706" y="91"/>
                </a:cubicBezTo>
                <a:cubicBezTo>
                  <a:pt x="706" y="91"/>
                  <a:pt x="706" y="91"/>
                  <a:pt x="706" y="91"/>
                </a:cubicBezTo>
                <a:cubicBezTo>
                  <a:pt x="706" y="91"/>
                  <a:pt x="706" y="91"/>
                  <a:pt x="706" y="91"/>
                </a:cubicBezTo>
                <a:cubicBezTo>
                  <a:pt x="707" y="91"/>
                  <a:pt x="707" y="91"/>
                  <a:pt x="707" y="91"/>
                </a:cubicBezTo>
                <a:cubicBezTo>
                  <a:pt x="707" y="90"/>
                  <a:pt x="707" y="90"/>
                  <a:pt x="707" y="90"/>
                </a:cubicBezTo>
                <a:cubicBezTo>
                  <a:pt x="708" y="90"/>
                  <a:pt x="708" y="90"/>
                  <a:pt x="708" y="90"/>
                </a:cubicBezTo>
                <a:cubicBezTo>
                  <a:pt x="708" y="90"/>
                  <a:pt x="708" y="90"/>
                  <a:pt x="708" y="90"/>
                </a:cubicBezTo>
                <a:close/>
                <a:moveTo>
                  <a:pt x="697" y="99"/>
                </a:moveTo>
                <a:cubicBezTo>
                  <a:pt x="698" y="97"/>
                  <a:pt x="696" y="95"/>
                  <a:pt x="694" y="96"/>
                </a:cubicBezTo>
                <a:cubicBezTo>
                  <a:pt x="694" y="96"/>
                  <a:pt x="694" y="96"/>
                  <a:pt x="694" y="96"/>
                </a:cubicBezTo>
                <a:cubicBezTo>
                  <a:pt x="694" y="96"/>
                  <a:pt x="694" y="96"/>
                  <a:pt x="694" y="96"/>
                </a:cubicBezTo>
                <a:cubicBezTo>
                  <a:pt x="694" y="96"/>
                  <a:pt x="694" y="96"/>
                  <a:pt x="694" y="96"/>
                </a:cubicBezTo>
                <a:cubicBezTo>
                  <a:pt x="694" y="96"/>
                  <a:pt x="694" y="96"/>
                  <a:pt x="694" y="96"/>
                </a:cubicBezTo>
                <a:cubicBezTo>
                  <a:pt x="694" y="97"/>
                  <a:pt x="694" y="97"/>
                  <a:pt x="694" y="97"/>
                </a:cubicBezTo>
                <a:cubicBezTo>
                  <a:pt x="693" y="97"/>
                  <a:pt x="693" y="97"/>
                  <a:pt x="693" y="97"/>
                </a:cubicBezTo>
                <a:cubicBezTo>
                  <a:pt x="693" y="97"/>
                  <a:pt x="693" y="97"/>
                  <a:pt x="693" y="97"/>
                </a:cubicBezTo>
                <a:cubicBezTo>
                  <a:pt x="693" y="97"/>
                  <a:pt x="693" y="97"/>
                  <a:pt x="693" y="97"/>
                </a:cubicBezTo>
                <a:cubicBezTo>
                  <a:pt x="693" y="97"/>
                  <a:pt x="693" y="97"/>
                  <a:pt x="693" y="97"/>
                </a:cubicBezTo>
                <a:cubicBezTo>
                  <a:pt x="693" y="97"/>
                  <a:pt x="693" y="97"/>
                  <a:pt x="693" y="97"/>
                </a:cubicBezTo>
                <a:cubicBezTo>
                  <a:pt x="693" y="97"/>
                  <a:pt x="693" y="97"/>
                  <a:pt x="693" y="97"/>
                </a:cubicBezTo>
                <a:cubicBezTo>
                  <a:pt x="693" y="97"/>
                  <a:pt x="693" y="97"/>
                  <a:pt x="693" y="97"/>
                </a:cubicBezTo>
                <a:cubicBezTo>
                  <a:pt x="693" y="97"/>
                  <a:pt x="693" y="97"/>
                  <a:pt x="693" y="97"/>
                </a:cubicBezTo>
                <a:cubicBezTo>
                  <a:pt x="693" y="98"/>
                  <a:pt x="693" y="98"/>
                  <a:pt x="693" y="98"/>
                </a:cubicBezTo>
                <a:cubicBezTo>
                  <a:pt x="692" y="98"/>
                  <a:pt x="692" y="98"/>
                  <a:pt x="692" y="98"/>
                </a:cubicBezTo>
                <a:cubicBezTo>
                  <a:pt x="692" y="98"/>
                  <a:pt x="692" y="98"/>
                  <a:pt x="692" y="98"/>
                </a:cubicBezTo>
                <a:cubicBezTo>
                  <a:pt x="692" y="98"/>
                  <a:pt x="692" y="98"/>
                  <a:pt x="692" y="98"/>
                </a:cubicBezTo>
                <a:cubicBezTo>
                  <a:pt x="692" y="98"/>
                  <a:pt x="692" y="98"/>
                  <a:pt x="692" y="98"/>
                </a:cubicBezTo>
                <a:cubicBezTo>
                  <a:pt x="692" y="98"/>
                  <a:pt x="692" y="98"/>
                  <a:pt x="692" y="98"/>
                </a:cubicBezTo>
                <a:cubicBezTo>
                  <a:pt x="692" y="98"/>
                  <a:pt x="692" y="98"/>
                  <a:pt x="692" y="98"/>
                </a:cubicBezTo>
                <a:cubicBezTo>
                  <a:pt x="692" y="98"/>
                  <a:pt x="692" y="98"/>
                  <a:pt x="692" y="98"/>
                </a:cubicBezTo>
                <a:cubicBezTo>
                  <a:pt x="692" y="98"/>
                  <a:pt x="692" y="98"/>
                  <a:pt x="692" y="98"/>
                </a:cubicBezTo>
                <a:cubicBezTo>
                  <a:pt x="692" y="98"/>
                  <a:pt x="692" y="98"/>
                  <a:pt x="692" y="98"/>
                </a:cubicBezTo>
                <a:cubicBezTo>
                  <a:pt x="690" y="96"/>
                  <a:pt x="688" y="99"/>
                  <a:pt x="689" y="100"/>
                </a:cubicBezTo>
                <a:cubicBezTo>
                  <a:pt x="689" y="100"/>
                  <a:pt x="689" y="100"/>
                  <a:pt x="689" y="100"/>
                </a:cubicBezTo>
                <a:cubicBezTo>
                  <a:pt x="689" y="101"/>
                  <a:pt x="689" y="101"/>
                  <a:pt x="689" y="101"/>
                </a:cubicBezTo>
                <a:cubicBezTo>
                  <a:pt x="690" y="101"/>
                  <a:pt x="690" y="101"/>
                  <a:pt x="690" y="101"/>
                </a:cubicBezTo>
                <a:cubicBezTo>
                  <a:pt x="690" y="101"/>
                  <a:pt x="690" y="101"/>
                  <a:pt x="690" y="101"/>
                </a:cubicBezTo>
                <a:cubicBezTo>
                  <a:pt x="690" y="101"/>
                  <a:pt x="690" y="101"/>
                  <a:pt x="690" y="101"/>
                </a:cubicBezTo>
                <a:cubicBezTo>
                  <a:pt x="690" y="101"/>
                  <a:pt x="690" y="101"/>
                  <a:pt x="690" y="101"/>
                </a:cubicBezTo>
                <a:cubicBezTo>
                  <a:pt x="690" y="101"/>
                  <a:pt x="690" y="101"/>
                  <a:pt x="690" y="101"/>
                </a:cubicBezTo>
                <a:cubicBezTo>
                  <a:pt x="690" y="101"/>
                  <a:pt x="690" y="101"/>
                  <a:pt x="690" y="101"/>
                </a:cubicBezTo>
                <a:cubicBezTo>
                  <a:pt x="690" y="101"/>
                  <a:pt x="690" y="101"/>
                  <a:pt x="690" y="101"/>
                </a:cubicBezTo>
                <a:cubicBezTo>
                  <a:pt x="690" y="101"/>
                  <a:pt x="690" y="101"/>
                  <a:pt x="690" y="101"/>
                </a:cubicBezTo>
                <a:cubicBezTo>
                  <a:pt x="691" y="102"/>
                  <a:pt x="691" y="102"/>
                  <a:pt x="691" y="102"/>
                </a:cubicBezTo>
                <a:cubicBezTo>
                  <a:pt x="691" y="102"/>
                  <a:pt x="691" y="102"/>
                  <a:pt x="691" y="102"/>
                </a:cubicBezTo>
                <a:cubicBezTo>
                  <a:pt x="691" y="102"/>
                  <a:pt x="691" y="102"/>
                  <a:pt x="691" y="102"/>
                </a:cubicBezTo>
                <a:cubicBezTo>
                  <a:pt x="691" y="102"/>
                  <a:pt x="691" y="102"/>
                  <a:pt x="691" y="102"/>
                </a:cubicBezTo>
                <a:cubicBezTo>
                  <a:pt x="691" y="102"/>
                  <a:pt x="691" y="102"/>
                  <a:pt x="691" y="102"/>
                </a:cubicBezTo>
                <a:cubicBezTo>
                  <a:pt x="691" y="102"/>
                  <a:pt x="691" y="102"/>
                  <a:pt x="691" y="102"/>
                </a:cubicBezTo>
                <a:cubicBezTo>
                  <a:pt x="691" y="102"/>
                  <a:pt x="691" y="102"/>
                  <a:pt x="691" y="102"/>
                </a:cubicBezTo>
                <a:cubicBezTo>
                  <a:pt x="691" y="102"/>
                  <a:pt x="691" y="102"/>
                  <a:pt x="691" y="102"/>
                </a:cubicBezTo>
                <a:cubicBezTo>
                  <a:pt x="691" y="102"/>
                  <a:pt x="691" y="102"/>
                  <a:pt x="691" y="102"/>
                </a:cubicBezTo>
                <a:cubicBezTo>
                  <a:pt x="692" y="103"/>
                  <a:pt x="692" y="103"/>
                  <a:pt x="692" y="103"/>
                </a:cubicBezTo>
                <a:cubicBezTo>
                  <a:pt x="692" y="103"/>
                  <a:pt x="692" y="103"/>
                  <a:pt x="692" y="103"/>
                </a:cubicBezTo>
                <a:cubicBezTo>
                  <a:pt x="692" y="103"/>
                  <a:pt x="692" y="103"/>
                  <a:pt x="692" y="103"/>
                </a:cubicBezTo>
                <a:cubicBezTo>
                  <a:pt x="692" y="103"/>
                  <a:pt x="692" y="103"/>
                  <a:pt x="692" y="103"/>
                </a:cubicBezTo>
                <a:cubicBezTo>
                  <a:pt x="694" y="104"/>
                  <a:pt x="696" y="102"/>
                  <a:pt x="695" y="100"/>
                </a:cubicBezTo>
                <a:cubicBezTo>
                  <a:pt x="695" y="100"/>
                  <a:pt x="695" y="100"/>
                  <a:pt x="695" y="100"/>
                </a:cubicBezTo>
                <a:cubicBezTo>
                  <a:pt x="695" y="100"/>
                  <a:pt x="695" y="100"/>
                  <a:pt x="695" y="100"/>
                </a:cubicBezTo>
                <a:cubicBezTo>
                  <a:pt x="695" y="100"/>
                  <a:pt x="695" y="100"/>
                  <a:pt x="695" y="100"/>
                </a:cubicBezTo>
                <a:cubicBezTo>
                  <a:pt x="695" y="100"/>
                  <a:pt x="695" y="100"/>
                  <a:pt x="695" y="100"/>
                </a:cubicBezTo>
                <a:cubicBezTo>
                  <a:pt x="695" y="100"/>
                  <a:pt x="695" y="100"/>
                  <a:pt x="695" y="100"/>
                </a:cubicBezTo>
                <a:cubicBezTo>
                  <a:pt x="695" y="100"/>
                  <a:pt x="695" y="100"/>
                  <a:pt x="695" y="100"/>
                </a:cubicBezTo>
                <a:cubicBezTo>
                  <a:pt x="695" y="100"/>
                  <a:pt x="695" y="100"/>
                  <a:pt x="695" y="100"/>
                </a:cubicBezTo>
                <a:cubicBezTo>
                  <a:pt x="696" y="100"/>
                  <a:pt x="696" y="100"/>
                  <a:pt x="696" y="100"/>
                </a:cubicBezTo>
                <a:cubicBezTo>
                  <a:pt x="696" y="100"/>
                  <a:pt x="696" y="100"/>
                  <a:pt x="696" y="100"/>
                </a:cubicBezTo>
                <a:cubicBezTo>
                  <a:pt x="696" y="99"/>
                  <a:pt x="696" y="99"/>
                  <a:pt x="696" y="99"/>
                </a:cubicBezTo>
                <a:cubicBezTo>
                  <a:pt x="696" y="99"/>
                  <a:pt x="696" y="99"/>
                  <a:pt x="696" y="99"/>
                </a:cubicBezTo>
                <a:cubicBezTo>
                  <a:pt x="696" y="99"/>
                  <a:pt x="696" y="99"/>
                  <a:pt x="696" y="99"/>
                </a:cubicBezTo>
                <a:cubicBezTo>
                  <a:pt x="696" y="99"/>
                  <a:pt x="696" y="99"/>
                  <a:pt x="696" y="99"/>
                </a:cubicBezTo>
                <a:cubicBezTo>
                  <a:pt x="696" y="99"/>
                  <a:pt x="696" y="99"/>
                  <a:pt x="696" y="99"/>
                </a:cubicBezTo>
                <a:cubicBezTo>
                  <a:pt x="696" y="99"/>
                  <a:pt x="696" y="99"/>
                  <a:pt x="696" y="99"/>
                </a:cubicBezTo>
                <a:cubicBezTo>
                  <a:pt x="696" y="99"/>
                  <a:pt x="696" y="99"/>
                  <a:pt x="696" y="99"/>
                </a:cubicBezTo>
                <a:cubicBezTo>
                  <a:pt x="697" y="99"/>
                  <a:pt x="697" y="99"/>
                  <a:pt x="697" y="99"/>
                </a:cubicBezTo>
                <a:close/>
                <a:moveTo>
                  <a:pt x="686" y="109"/>
                </a:moveTo>
                <a:cubicBezTo>
                  <a:pt x="688" y="107"/>
                  <a:pt x="685" y="105"/>
                  <a:pt x="684" y="107"/>
                </a:cubicBezTo>
                <a:cubicBezTo>
                  <a:pt x="683" y="107"/>
                  <a:pt x="683" y="107"/>
                  <a:pt x="683" y="107"/>
                </a:cubicBezTo>
                <a:cubicBezTo>
                  <a:pt x="683" y="107"/>
                  <a:pt x="683" y="107"/>
                  <a:pt x="683" y="107"/>
                </a:cubicBezTo>
                <a:cubicBezTo>
                  <a:pt x="683" y="107"/>
                  <a:pt x="683" y="107"/>
                  <a:pt x="683" y="107"/>
                </a:cubicBezTo>
                <a:cubicBezTo>
                  <a:pt x="683" y="107"/>
                  <a:pt x="683" y="107"/>
                  <a:pt x="683" y="107"/>
                </a:cubicBezTo>
                <a:cubicBezTo>
                  <a:pt x="683" y="107"/>
                  <a:pt x="683" y="107"/>
                  <a:pt x="683" y="107"/>
                </a:cubicBezTo>
                <a:cubicBezTo>
                  <a:pt x="683" y="107"/>
                  <a:pt x="683" y="107"/>
                  <a:pt x="683" y="107"/>
                </a:cubicBezTo>
                <a:cubicBezTo>
                  <a:pt x="683" y="107"/>
                  <a:pt x="683" y="107"/>
                  <a:pt x="683" y="107"/>
                </a:cubicBezTo>
                <a:cubicBezTo>
                  <a:pt x="683" y="108"/>
                  <a:pt x="683" y="108"/>
                  <a:pt x="683" y="108"/>
                </a:cubicBezTo>
                <a:cubicBezTo>
                  <a:pt x="683" y="108"/>
                  <a:pt x="683" y="108"/>
                  <a:pt x="683" y="108"/>
                </a:cubicBezTo>
                <a:cubicBezTo>
                  <a:pt x="682" y="108"/>
                  <a:pt x="682" y="108"/>
                  <a:pt x="682" y="108"/>
                </a:cubicBezTo>
                <a:cubicBezTo>
                  <a:pt x="682" y="108"/>
                  <a:pt x="682" y="108"/>
                  <a:pt x="682" y="108"/>
                </a:cubicBezTo>
                <a:cubicBezTo>
                  <a:pt x="682" y="108"/>
                  <a:pt x="682" y="108"/>
                  <a:pt x="682" y="108"/>
                </a:cubicBezTo>
                <a:cubicBezTo>
                  <a:pt x="682" y="108"/>
                  <a:pt x="682" y="108"/>
                  <a:pt x="682" y="108"/>
                </a:cubicBezTo>
                <a:cubicBezTo>
                  <a:pt x="682" y="108"/>
                  <a:pt x="682" y="108"/>
                  <a:pt x="682" y="108"/>
                </a:cubicBezTo>
                <a:cubicBezTo>
                  <a:pt x="682" y="108"/>
                  <a:pt x="682" y="108"/>
                  <a:pt x="682" y="108"/>
                </a:cubicBezTo>
                <a:cubicBezTo>
                  <a:pt x="682" y="109"/>
                  <a:pt x="682" y="109"/>
                  <a:pt x="682" y="109"/>
                </a:cubicBezTo>
                <a:cubicBezTo>
                  <a:pt x="682" y="109"/>
                  <a:pt x="682" y="109"/>
                  <a:pt x="682" y="109"/>
                </a:cubicBezTo>
                <a:cubicBezTo>
                  <a:pt x="682" y="109"/>
                  <a:pt x="682" y="109"/>
                  <a:pt x="682" y="109"/>
                </a:cubicBezTo>
                <a:cubicBezTo>
                  <a:pt x="681" y="109"/>
                  <a:pt x="681" y="109"/>
                  <a:pt x="681" y="109"/>
                </a:cubicBezTo>
                <a:cubicBezTo>
                  <a:pt x="681" y="109"/>
                  <a:pt x="681" y="109"/>
                  <a:pt x="681" y="109"/>
                </a:cubicBezTo>
                <a:cubicBezTo>
                  <a:pt x="681" y="109"/>
                  <a:pt x="681" y="109"/>
                  <a:pt x="681" y="109"/>
                </a:cubicBezTo>
                <a:cubicBezTo>
                  <a:pt x="681" y="109"/>
                  <a:pt x="681" y="109"/>
                  <a:pt x="681" y="109"/>
                </a:cubicBezTo>
                <a:cubicBezTo>
                  <a:pt x="680" y="111"/>
                  <a:pt x="683" y="114"/>
                  <a:pt x="684" y="112"/>
                </a:cubicBezTo>
                <a:cubicBezTo>
                  <a:pt x="684" y="112"/>
                  <a:pt x="684" y="112"/>
                  <a:pt x="684" y="112"/>
                </a:cubicBezTo>
                <a:cubicBezTo>
                  <a:pt x="684" y="111"/>
                  <a:pt x="684" y="111"/>
                  <a:pt x="684" y="111"/>
                </a:cubicBezTo>
                <a:cubicBezTo>
                  <a:pt x="684" y="111"/>
                  <a:pt x="684" y="111"/>
                  <a:pt x="684" y="111"/>
                </a:cubicBezTo>
                <a:cubicBezTo>
                  <a:pt x="684" y="111"/>
                  <a:pt x="684" y="111"/>
                  <a:pt x="684" y="111"/>
                </a:cubicBezTo>
                <a:cubicBezTo>
                  <a:pt x="684" y="111"/>
                  <a:pt x="684" y="111"/>
                  <a:pt x="684" y="111"/>
                </a:cubicBezTo>
                <a:cubicBezTo>
                  <a:pt x="685" y="111"/>
                  <a:pt x="685" y="111"/>
                  <a:pt x="685" y="111"/>
                </a:cubicBezTo>
                <a:cubicBezTo>
                  <a:pt x="685" y="111"/>
                  <a:pt x="685" y="111"/>
                  <a:pt x="685" y="111"/>
                </a:cubicBezTo>
                <a:cubicBezTo>
                  <a:pt x="685" y="111"/>
                  <a:pt x="685" y="111"/>
                  <a:pt x="685" y="111"/>
                </a:cubicBezTo>
                <a:cubicBezTo>
                  <a:pt x="685" y="111"/>
                  <a:pt x="685" y="111"/>
                  <a:pt x="685" y="111"/>
                </a:cubicBezTo>
                <a:cubicBezTo>
                  <a:pt x="685" y="110"/>
                  <a:pt x="685" y="110"/>
                  <a:pt x="685" y="110"/>
                </a:cubicBezTo>
                <a:cubicBezTo>
                  <a:pt x="685" y="110"/>
                  <a:pt x="685" y="110"/>
                  <a:pt x="685" y="110"/>
                </a:cubicBezTo>
                <a:cubicBezTo>
                  <a:pt x="685" y="110"/>
                  <a:pt x="685" y="110"/>
                  <a:pt x="685" y="110"/>
                </a:cubicBezTo>
                <a:cubicBezTo>
                  <a:pt x="685" y="110"/>
                  <a:pt x="685" y="110"/>
                  <a:pt x="685" y="110"/>
                </a:cubicBezTo>
                <a:cubicBezTo>
                  <a:pt x="685" y="110"/>
                  <a:pt x="685" y="110"/>
                  <a:pt x="685" y="110"/>
                </a:cubicBezTo>
                <a:cubicBezTo>
                  <a:pt x="686" y="110"/>
                  <a:pt x="686" y="110"/>
                  <a:pt x="686" y="110"/>
                </a:cubicBezTo>
                <a:cubicBezTo>
                  <a:pt x="686" y="110"/>
                  <a:pt x="686" y="110"/>
                  <a:pt x="686" y="110"/>
                </a:cubicBezTo>
                <a:cubicBezTo>
                  <a:pt x="686" y="109"/>
                  <a:pt x="686" y="109"/>
                  <a:pt x="686" y="109"/>
                </a:cubicBezTo>
                <a:cubicBezTo>
                  <a:pt x="686" y="109"/>
                  <a:pt x="686" y="109"/>
                  <a:pt x="686" y="109"/>
                </a:cubicBezTo>
                <a:cubicBezTo>
                  <a:pt x="686" y="109"/>
                  <a:pt x="686" y="109"/>
                  <a:pt x="686" y="109"/>
                </a:cubicBezTo>
                <a:cubicBezTo>
                  <a:pt x="686" y="109"/>
                  <a:pt x="686" y="109"/>
                  <a:pt x="686" y="109"/>
                </a:cubicBezTo>
                <a:cubicBezTo>
                  <a:pt x="686" y="109"/>
                  <a:pt x="686" y="109"/>
                  <a:pt x="686" y="109"/>
                </a:cubicBezTo>
                <a:cubicBezTo>
                  <a:pt x="686" y="109"/>
                  <a:pt x="686" y="109"/>
                  <a:pt x="686" y="109"/>
                </a:cubicBezTo>
                <a:close/>
                <a:moveTo>
                  <a:pt x="679" y="121"/>
                </a:moveTo>
                <a:cubicBezTo>
                  <a:pt x="679" y="118"/>
                  <a:pt x="676" y="117"/>
                  <a:pt x="675" y="119"/>
                </a:cubicBezTo>
                <a:cubicBezTo>
                  <a:pt x="675" y="119"/>
                  <a:pt x="675" y="119"/>
                  <a:pt x="675" y="119"/>
                </a:cubicBezTo>
                <a:cubicBezTo>
                  <a:pt x="675" y="119"/>
                  <a:pt x="675" y="119"/>
                  <a:pt x="675" y="119"/>
                </a:cubicBezTo>
                <a:cubicBezTo>
                  <a:pt x="675" y="120"/>
                  <a:pt x="675" y="120"/>
                  <a:pt x="675" y="120"/>
                </a:cubicBezTo>
                <a:cubicBezTo>
                  <a:pt x="675" y="120"/>
                  <a:pt x="675" y="120"/>
                  <a:pt x="675" y="120"/>
                </a:cubicBezTo>
                <a:cubicBezTo>
                  <a:pt x="675" y="120"/>
                  <a:pt x="675" y="120"/>
                  <a:pt x="675" y="120"/>
                </a:cubicBezTo>
                <a:cubicBezTo>
                  <a:pt x="675" y="120"/>
                  <a:pt x="675" y="120"/>
                  <a:pt x="675" y="120"/>
                </a:cubicBezTo>
                <a:cubicBezTo>
                  <a:pt x="675" y="120"/>
                  <a:pt x="675" y="120"/>
                  <a:pt x="675" y="120"/>
                </a:cubicBezTo>
                <a:cubicBezTo>
                  <a:pt x="675" y="120"/>
                  <a:pt x="675" y="120"/>
                  <a:pt x="675" y="120"/>
                </a:cubicBezTo>
                <a:cubicBezTo>
                  <a:pt x="675" y="121"/>
                  <a:pt x="675" y="121"/>
                  <a:pt x="675" y="121"/>
                </a:cubicBezTo>
                <a:cubicBezTo>
                  <a:pt x="675" y="121"/>
                  <a:pt x="675" y="121"/>
                  <a:pt x="675" y="121"/>
                </a:cubicBezTo>
                <a:cubicBezTo>
                  <a:pt x="675" y="121"/>
                  <a:pt x="675" y="121"/>
                  <a:pt x="675" y="121"/>
                </a:cubicBezTo>
                <a:cubicBezTo>
                  <a:pt x="675" y="121"/>
                  <a:pt x="675" y="121"/>
                  <a:pt x="675" y="121"/>
                </a:cubicBezTo>
                <a:cubicBezTo>
                  <a:pt x="674" y="121"/>
                  <a:pt x="674" y="121"/>
                  <a:pt x="674" y="121"/>
                </a:cubicBezTo>
                <a:cubicBezTo>
                  <a:pt x="674" y="121"/>
                  <a:pt x="674" y="121"/>
                  <a:pt x="674" y="121"/>
                </a:cubicBezTo>
                <a:cubicBezTo>
                  <a:pt x="674" y="122"/>
                  <a:pt x="674" y="122"/>
                  <a:pt x="674" y="122"/>
                </a:cubicBezTo>
                <a:cubicBezTo>
                  <a:pt x="674" y="122"/>
                  <a:pt x="674" y="122"/>
                  <a:pt x="674" y="122"/>
                </a:cubicBezTo>
                <a:cubicBezTo>
                  <a:pt x="674" y="122"/>
                  <a:pt x="674" y="122"/>
                  <a:pt x="674" y="122"/>
                </a:cubicBezTo>
                <a:cubicBezTo>
                  <a:pt x="674" y="122"/>
                  <a:pt x="674" y="122"/>
                  <a:pt x="674" y="122"/>
                </a:cubicBezTo>
                <a:cubicBezTo>
                  <a:pt x="674" y="122"/>
                  <a:pt x="674" y="122"/>
                  <a:pt x="674" y="122"/>
                </a:cubicBezTo>
                <a:cubicBezTo>
                  <a:pt x="674" y="122"/>
                  <a:pt x="674" y="122"/>
                  <a:pt x="674" y="122"/>
                </a:cubicBezTo>
                <a:cubicBezTo>
                  <a:pt x="674" y="122"/>
                  <a:pt x="674" y="122"/>
                  <a:pt x="674" y="122"/>
                </a:cubicBezTo>
                <a:cubicBezTo>
                  <a:pt x="674" y="123"/>
                  <a:pt x="674" y="123"/>
                  <a:pt x="674" y="123"/>
                </a:cubicBezTo>
                <a:cubicBezTo>
                  <a:pt x="674" y="123"/>
                  <a:pt x="674" y="123"/>
                  <a:pt x="674" y="123"/>
                </a:cubicBezTo>
                <a:cubicBezTo>
                  <a:pt x="674" y="123"/>
                  <a:pt x="674" y="123"/>
                  <a:pt x="674" y="123"/>
                </a:cubicBezTo>
                <a:cubicBezTo>
                  <a:pt x="673" y="125"/>
                  <a:pt x="677" y="126"/>
                  <a:pt x="677" y="124"/>
                </a:cubicBezTo>
                <a:cubicBezTo>
                  <a:pt x="677" y="124"/>
                  <a:pt x="677" y="124"/>
                  <a:pt x="677" y="124"/>
                </a:cubicBezTo>
                <a:cubicBezTo>
                  <a:pt x="678" y="124"/>
                  <a:pt x="678" y="124"/>
                  <a:pt x="678" y="124"/>
                </a:cubicBezTo>
                <a:cubicBezTo>
                  <a:pt x="678" y="123"/>
                  <a:pt x="678" y="123"/>
                  <a:pt x="678" y="123"/>
                </a:cubicBezTo>
                <a:cubicBezTo>
                  <a:pt x="678" y="123"/>
                  <a:pt x="678" y="123"/>
                  <a:pt x="678" y="123"/>
                </a:cubicBezTo>
                <a:cubicBezTo>
                  <a:pt x="678" y="123"/>
                  <a:pt x="678" y="123"/>
                  <a:pt x="678" y="123"/>
                </a:cubicBezTo>
                <a:cubicBezTo>
                  <a:pt x="678" y="123"/>
                  <a:pt x="678" y="123"/>
                  <a:pt x="678" y="123"/>
                </a:cubicBezTo>
                <a:cubicBezTo>
                  <a:pt x="678" y="123"/>
                  <a:pt x="678" y="123"/>
                  <a:pt x="678" y="123"/>
                </a:cubicBezTo>
                <a:cubicBezTo>
                  <a:pt x="678" y="123"/>
                  <a:pt x="678" y="123"/>
                  <a:pt x="678" y="123"/>
                </a:cubicBezTo>
                <a:cubicBezTo>
                  <a:pt x="678" y="123"/>
                  <a:pt x="678" y="123"/>
                  <a:pt x="678" y="123"/>
                </a:cubicBezTo>
                <a:cubicBezTo>
                  <a:pt x="678" y="122"/>
                  <a:pt x="678" y="122"/>
                  <a:pt x="678" y="122"/>
                </a:cubicBezTo>
                <a:cubicBezTo>
                  <a:pt x="678" y="122"/>
                  <a:pt x="678" y="122"/>
                  <a:pt x="678" y="122"/>
                </a:cubicBezTo>
                <a:cubicBezTo>
                  <a:pt x="678" y="122"/>
                  <a:pt x="678" y="122"/>
                  <a:pt x="678" y="122"/>
                </a:cubicBezTo>
                <a:cubicBezTo>
                  <a:pt x="678" y="122"/>
                  <a:pt x="678" y="122"/>
                  <a:pt x="678" y="122"/>
                </a:cubicBezTo>
                <a:cubicBezTo>
                  <a:pt x="678" y="122"/>
                  <a:pt x="678" y="122"/>
                  <a:pt x="678" y="122"/>
                </a:cubicBezTo>
                <a:cubicBezTo>
                  <a:pt x="678" y="122"/>
                  <a:pt x="678" y="122"/>
                  <a:pt x="678" y="122"/>
                </a:cubicBezTo>
                <a:cubicBezTo>
                  <a:pt x="678" y="122"/>
                  <a:pt x="678" y="122"/>
                  <a:pt x="678" y="122"/>
                </a:cubicBezTo>
                <a:cubicBezTo>
                  <a:pt x="678" y="122"/>
                  <a:pt x="678" y="122"/>
                  <a:pt x="678" y="122"/>
                </a:cubicBezTo>
                <a:cubicBezTo>
                  <a:pt x="678" y="121"/>
                  <a:pt x="678" y="121"/>
                  <a:pt x="678" y="121"/>
                </a:cubicBezTo>
                <a:cubicBezTo>
                  <a:pt x="678" y="121"/>
                  <a:pt x="678" y="121"/>
                  <a:pt x="678" y="121"/>
                </a:cubicBezTo>
                <a:cubicBezTo>
                  <a:pt x="678" y="121"/>
                  <a:pt x="678" y="121"/>
                  <a:pt x="678" y="121"/>
                </a:cubicBezTo>
                <a:cubicBezTo>
                  <a:pt x="678" y="121"/>
                  <a:pt x="678" y="121"/>
                  <a:pt x="678" y="121"/>
                </a:cubicBezTo>
                <a:cubicBezTo>
                  <a:pt x="678" y="121"/>
                  <a:pt x="678" y="121"/>
                  <a:pt x="678" y="121"/>
                </a:cubicBezTo>
                <a:cubicBezTo>
                  <a:pt x="679" y="121"/>
                  <a:pt x="679" y="121"/>
                  <a:pt x="679" y="121"/>
                </a:cubicBezTo>
                <a:cubicBezTo>
                  <a:pt x="679" y="121"/>
                  <a:pt x="679" y="121"/>
                  <a:pt x="679" y="121"/>
                </a:cubicBezTo>
                <a:close/>
                <a:moveTo>
                  <a:pt x="677" y="134"/>
                </a:moveTo>
                <a:cubicBezTo>
                  <a:pt x="677" y="132"/>
                  <a:pt x="673" y="132"/>
                  <a:pt x="674" y="134"/>
                </a:cubicBezTo>
                <a:cubicBezTo>
                  <a:pt x="674" y="135"/>
                  <a:pt x="674" y="135"/>
                  <a:pt x="674" y="135"/>
                </a:cubicBezTo>
                <a:cubicBezTo>
                  <a:pt x="674" y="135"/>
                  <a:pt x="674" y="135"/>
                  <a:pt x="674" y="135"/>
                </a:cubicBezTo>
                <a:cubicBezTo>
                  <a:pt x="674" y="135"/>
                  <a:pt x="674" y="135"/>
                  <a:pt x="674" y="135"/>
                </a:cubicBezTo>
                <a:cubicBezTo>
                  <a:pt x="674" y="135"/>
                  <a:pt x="674" y="135"/>
                  <a:pt x="674" y="135"/>
                </a:cubicBezTo>
                <a:cubicBezTo>
                  <a:pt x="674" y="135"/>
                  <a:pt x="674" y="135"/>
                  <a:pt x="674" y="135"/>
                </a:cubicBezTo>
                <a:cubicBezTo>
                  <a:pt x="674" y="135"/>
                  <a:pt x="674" y="135"/>
                  <a:pt x="674" y="135"/>
                </a:cubicBezTo>
                <a:cubicBezTo>
                  <a:pt x="674" y="135"/>
                  <a:pt x="674" y="135"/>
                  <a:pt x="674" y="135"/>
                </a:cubicBezTo>
                <a:cubicBezTo>
                  <a:pt x="674" y="135"/>
                  <a:pt x="674" y="135"/>
                  <a:pt x="674" y="135"/>
                </a:cubicBezTo>
                <a:cubicBezTo>
                  <a:pt x="674" y="136"/>
                  <a:pt x="674" y="136"/>
                  <a:pt x="674" y="136"/>
                </a:cubicBezTo>
                <a:cubicBezTo>
                  <a:pt x="674" y="136"/>
                  <a:pt x="674" y="136"/>
                  <a:pt x="674" y="136"/>
                </a:cubicBezTo>
                <a:cubicBezTo>
                  <a:pt x="674" y="136"/>
                  <a:pt x="674" y="136"/>
                  <a:pt x="674" y="136"/>
                </a:cubicBezTo>
                <a:cubicBezTo>
                  <a:pt x="674" y="136"/>
                  <a:pt x="674" y="136"/>
                  <a:pt x="674" y="136"/>
                </a:cubicBezTo>
                <a:cubicBezTo>
                  <a:pt x="674" y="136"/>
                  <a:pt x="674" y="136"/>
                  <a:pt x="674" y="136"/>
                </a:cubicBezTo>
                <a:cubicBezTo>
                  <a:pt x="674" y="136"/>
                  <a:pt x="674" y="136"/>
                  <a:pt x="674" y="136"/>
                </a:cubicBezTo>
                <a:cubicBezTo>
                  <a:pt x="674" y="136"/>
                  <a:pt x="674" y="136"/>
                  <a:pt x="674" y="136"/>
                </a:cubicBezTo>
                <a:cubicBezTo>
                  <a:pt x="674" y="136"/>
                  <a:pt x="674" y="136"/>
                  <a:pt x="674" y="136"/>
                </a:cubicBezTo>
                <a:cubicBezTo>
                  <a:pt x="674" y="137"/>
                  <a:pt x="674" y="137"/>
                  <a:pt x="674" y="137"/>
                </a:cubicBezTo>
                <a:cubicBezTo>
                  <a:pt x="674" y="137"/>
                  <a:pt x="674" y="137"/>
                  <a:pt x="674" y="137"/>
                </a:cubicBezTo>
                <a:cubicBezTo>
                  <a:pt x="674" y="137"/>
                  <a:pt x="674" y="137"/>
                  <a:pt x="674" y="137"/>
                </a:cubicBezTo>
                <a:cubicBezTo>
                  <a:pt x="674" y="137"/>
                  <a:pt x="674" y="137"/>
                  <a:pt x="674" y="137"/>
                </a:cubicBezTo>
                <a:cubicBezTo>
                  <a:pt x="674" y="137"/>
                  <a:pt x="674" y="137"/>
                  <a:pt x="674" y="137"/>
                </a:cubicBezTo>
                <a:cubicBezTo>
                  <a:pt x="674" y="137"/>
                  <a:pt x="674" y="137"/>
                  <a:pt x="674" y="137"/>
                </a:cubicBezTo>
                <a:cubicBezTo>
                  <a:pt x="674" y="137"/>
                  <a:pt x="674" y="137"/>
                  <a:pt x="674" y="137"/>
                </a:cubicBezTo>
                <a:cubicBezTo>
                  <a:pt x="674" y="137"/>
                  <a:pt x="674" y="137"/>
                  <a:pt x="674" y="137"/>
                </a:cubicBezTo>
                <a:cubicBezTo>
                  <a:pt x="674" y="138"/>
                  <a:pt x="674" y="138"/>
                  <a:pt x="674" y="138"/>
                </a:cubicBezTo>
                <a:cubicBezTo>
                  <a:pt x="674" y="138"/>
                  <a:pt x="674" y="138"/>
                  <a:pt x="674" y="138"/>
                </a:cubicBezTo>
                <a:cubicBezTo>
                  <a:pt x="674" y="138"/>
                  <a:pt x="674" y="138"/>
                  <a:pt x="674" y="138"/>
                </a:cubicBezTo>
                <a:cubicBezTo>
                  <a:pt x="674" y="138"/>
                  <a:pt x="674" y="138"/>
                  <a:pt x="674" y="138"/>
                </a:cubicBezTo>
                <a:cubicBezTo>
                  <a:pt x="675" y="138"/>
                  <a:pt x="675" y="138"/>
                  <a:pt x="675" y="138"/>
                </a:cubicBezTo>
                <a:cubicBezTo>
                  <a:pt x="675" y="138"/>
                  <a:pt x="675" y="138"/>
                  <a:pt x="675" y="138"/>
                </a:cubicBezTo>
                <a:cubicBezTo>
                  <a:pt x="675" y="138"/>
                  <a:pt x="675" y="138"/>
                  <a:pt x="675" y="138"/>
                </a:cubicBezTo>
                <a:cubicBezTo>
                  <a:pt x="675" y="141"/>
                  <a:pt x="679" y="139"/>
                  <a:pt x="678" y="137"/>
                </a:cubicBezTo>
                <a:cubicBezTo>
                  <a:pt x="678" y="137"/>
                  <a:pt x="678" y="137"/>
                  <a:pt x="678" y="137"/>
                </a:cubicBezTo>
                <a:cubicBezTo>
                  <a:pt x="678" y="137"/>
                  <a:pt x="678" y="137"/>
                  <a:pt x="678" y="137"/>
                </a:cubicBezTo>
                <a:cubicBezTo>
                  <a:pt x="678" y="137"/>
                  <a:pt x="678" y="137"/>
                  <a:pt x="678" y="137"/>
                </a:cubicBezTo>
                <a:cubicBezTo>
                  <a:pt x="678" y="137"/>
                  <a:pt x="678" y="137"/>
                  <a:pt x="678" y="137"/>
                </a:cubicBezTo>
                <a:cubicBezTo>
                  <a:pt x="678" y="137"/>
                  <a:pt x="678" y="137"/>
                  <a:pt x="678" y="137"/>
                </a:cubicBezTo>
                <a:cubicBezTo>
                  <a:pt x="678" y="137"/>
                  <a:pt x="678" y="137"/>
                  <a:pt x="678" y="137"/>
                </a:cubicBezTo>
                <a:cubicBezTo>
                  <a:pt x="678" y="136"/>
                  <a:pt x="678" y="136"/>
                  <a:pt x="678" y="136"/>
                </a:cubicBezTo>
                <a:cubicBezTo>
                  <a:pt x="678" y="136"/>
                  <a:pt x="678" y="136"/>
                  <a:pt x="678" y="136"/>
                </a:cubicBezTo>
                <a:cubicBezTo>
                  <a:pt x="678" y="136"/>
                  <a:pt x="678" y="136"/>
                  <a:pt x="678" y="136"/>
                </a:cubicBezTo>
                <a:cubicBezTo>
                  <a:pt x="678" y="136"/>
                  <a:pt x="678" y="136"/>
                  <a:pt x="678" y="136"/>
                </a:cubicBezTo>
                <a:cubicBezTo>
                  <a:pt x="678" y="136"/>
                  <a:pt x="678" y="136"/>
                  <a:pt x="678" y="136"/>
                </a:cubicBezTo>
                <a:cubicBezTo>
                  <a:pt x="678" y="136"/>
                  <a:pt x="678" y="136"/>
                  <a:pt x="678" y="136"/>
                </a:cubicBezTo>
                <a:cubicBezTo>
                  <a:pt x="678" y="136"/>
                  <a:pt x="678" y="136"/>
                  <a:pt x="678" y="136"/>
                </a:cubicBezTo>
                <a:cubicBezTo>
                  <a:pt x="678" y="136"/>
                  <a:pt x="678" y="136"/>
                  <a:pt x="678" y="136"/>
                </a:cubicBezTo>
                <a:cubicBezTo>
                  <a:pt x="678" y="136"/>
                  <a:pt x="678" y="136"/>
                  <a:pt x="678" y="136"/>
                </a:cubicBezTo>
                <a:cubicBezTo>
                  <a:pt x="678" y="135"/>
                  <a:pt x="678" y="135"/>
                  <a:pt x="678" y="135"/>
                </a:cubicBezTo>
                <a:cubicBezTo>
                  <a:pt x="678" y="135"/>
                  <a:pt x="678" y="135"/>
                  <a:pt x="678" y="135"/>
                </a:cubicBezTo>
                <a:cubicBezTo>
                  <a:pt x="678" y="135"/>
                  <a:pt x="678" y="135"/>
                  <a:pt x="678" y="135"/>
                </a:cubicBezTo>
                <a:cubicBezTo>
                  <a:pt x="678" y="135"/>
                  <a:pt x="678" y="135"/>
                  <a:pt x="678" y="135"/>
                </a:cubicBezTo>
                <a:cubicBezTo>
                  <a:pt x="677" y="135"/>
                  <a:pt x="677" y="135"/>
                  <a:pt x="677" y="135"/>
                </a:cubicBezTo>
                <a:cubicBezTo>
                  <a:pt x="677" y="135"/>
                  <a:pt x="677" y="135"/>
                  <a:pt x="677" y="135"/>
                </a:cubicBezTo>
                <a:cubicBezTo>
                  <a:pt x="677" y="135"/>
                  <a:pt x="677" y="135"/>
                  <a:pt x="677" y="135"/>
                </a:cubicBezTo>
                <a:cubicBezTo>
                  <a:pt x="677" y="135"/>
                  <a:pt x="677" y="135"/>
                  <a:pt x="677" y="135"/>
                </a:cubicBezTo>
                <a:cubicBezTo>
                  <a:pt x="677" y="135"/>
                  <a:pt x="677" y="135"/>
                  <a:pt x="677" y="135"/>
                </a:cubicBezTo>
                <a:cubicBezTo>
                  <a:pt x="677" y="134"/>
                  <a:pt x="677" y="134"/>
                  <a:pt x="677" y="134"/>
                </a:cubicBezTo>
                <a:cubicBezTo>
                  <a:pt x="677" y="134"/>
                  <a:pt x="677" y="134"/>
                  <a:pt x="677" y="134"/>
                </a:cubicBezTo>
                <a:cubicBezTo>
                  <a:pt x="677" y="134"/>
                  <a:pt x="677" y="134"/>
                  <a:pt x="677" y="134"/>
                </a:cubicBezTo>
                <a:cubicBezTo>
                  <a:pt x="677" y="134"/>
                  <a:pt x="677" y="134"/>
                  <a:pt x="677" y="134"/>
                </a:cubicBezTo>
                <a:cubicBezTo>
                  <a:pt x="677" y="134"/>
                  <a:pt x="677" y="134"/>
                  <a:pt x="677" y="134"/>
                </a:cubicBezTo>
                <a:cubicBezTo>
                  <a:pt x="677" y="134"/>
                  <a:pt x="677" y="134"/>
                  <a:pt x="677" y="134"/>
                </a:cubicBezTo>
                <a:cubicBezTo>
                  <a:pt x="677" y="134"/>
                  <a:pt x="677" y="134"/>
                  <a:pt x="677" y="134"/>
                </a:cubicBezTo>
                <a:close/>
                <a:moveTo>
                  <a:pt x="683" y="145"/>
                </a:moveTo>
                <a:cubicBezTo>
                  <a:pt x="682" y="144"/>
                  <a:pt x="679" y="147"/>
                  <a:pt x="681" y="148"/>
                </a:cubicBezTo>
                <a:cubicBezTo>
                  <a:pt x="681" y="148"/>
                  <a:pt x="681" y="148"/>
                  <a:pt x="681" y="148"/>
                </a:cubicBezTo>
                <a:cubicBezTo>
                  <a:pt x="681" y="148"/>
                  <a:pt x="681" y="148"/>
                  <a:pt x="681" y="148"/>
                </a:cubicBezTo>
                <a:cubicBezTo>
                  <a:pt x="682" y="148"/>
                  <a:pt x="682" y="148"/>
                  <a:pt x="682" y="148"/>
                </a:cubicBezTo>
                <a:cubicBezTo>
                  <a:pt x="682" y="148"/>
                  <a:pt x="682" y="148"/>
                  <a:pt x="682" y="148"/>
                </a:cubicBezTo>
                <a:cubicBezTo>
                  <a:pt x="682" y="148"/>
                  <a:pt x="682" y="148"/>
                  <a:pt x="682" y="148"/>
                </a:cubicBez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2" y="149"/>
                  <a:pt x="682" y="149"/>
                </a:cubicBezTo>
                <a:cubicBezTo>
                  <a:pt x="683" y="149"/>
                  <a:pt x="683" y="149"/>
                  <a:pt x="683" y="149"/>
                </a:cubicBezTo>
                <a:cubicBezTo>
                  <a:pt x="683" y="149"/>
                  <a:pt x="683" y="149"/>
                  <a:pt x="683" y="149"/>
                </a:cubicBezTo>
                <a:cubicBezTo>
                  <a:pt x="683" y="149"/>
                  <a:pt x="683" y="149"/>
                  <a:pt x="683" y="149"/>
                </a:cubicBezTo>
                <a:cubicBezTo>
                  <a:pt x="683" y="149"/>
                  <a:pt x="683" y="149"/>
                  <a:pt x="683" y="149"/>
                </a:cubicBezTo>
                <a:cubicBezTo>
                  <a:pt x="683" y="149"/>
                  <a:pt x="683" y="149"/>
                  <a:pt x="683" y="149"/>
                </a:cubicBezTo>
                <a:cubicBezTo>
                  <a:pt x="683" y="149"/>
                  <a:pt x="683" y="149"/>
                  <a:pt x="683" y="149"/>
                </a:cubicBezTo>
                <a:cubicBezTo>
                  <a:pt x="683" y="149"/>
                  <a:pt x="683" y="149"/>
                  <a:pt x="683" y="149"/>
                </a:cubicBezTo>
                <a:cubicBezTo>
                  <a:pt x="683" y="149"/>
                  <a:pt x="683" y="149"/>
                  <a:pt x="683" y="149"/>
                </a:cubicBezTo>
                <a:cubicBezTo>
                  <a:pt x="684" y="149"/>
                  <a:pt x="684" y="149"/>
                  <a:pt x="684" y="149"/>
                </a:cubicBezTo>
                <a:cubicBezTo>
                  <a:pt x="684" y="150"/>
                  <a:pt x="684" y="150"/>
                  <a:pt x="684" y="150"/>
                </a:cubicBezTo>
                <a:cubicBezTo>
                  <a:pt x="684" y="150"/>
                  <a:pt x="684" y="150"/>
                  <a:pt x="684" y="150"/>
                </a:cubicBezTo>
                <a:cubicBezTo>
                  <a:pt x="684" y="150"/>
                  <a:pt x="684" y="150"/>
                  <a:pt x="684" y="150"/>
                </a:cubicBezTo>
                <a:cubicBezTo>
                  <a:pt x="684" y="150"/>
                  <a:pt x="684" y="150"/>
                  <a:pt x="684" y="150"/>
                </a:cubicBezTo>
                <a:cubicBezTo>
                  <a:pt x="684" y="150"/>
                  <a:pt x="684" y="150"/>
                  <a:pt x="684" y="150"/>
                </a:cubicBezTo>
                <a:cubicBezTo>
                  <a:pt x="684" y="150"/>
                  <a:pt x="684" y="150"/>
                  <a:pt x="684" y="150"/>
                </a:cubicBezTo>
                <a:cubicBezTo>
                  <a:pt x="685" y="150"/>
                  <a:pt x="685" y="150"/>
                  <a:pt x="685" y="150"/>
                </a:cubicBezTo>
                <a:cubicBezTo>
                  <a:pt x="685" y="150"/>
                  <a:pt x="685" y="150"/>
                  <a:pt x="685" y="150"/>
                </a:cubicBezTo>
                <a:cubicBezTo>
                  <a:pt x="685" y="150"/>
                  <a:pt x="685" y="150"/>
                  <a:pt x="685" y="150"/>
                </a:cubicBezTo>
                <a:cubicBezTo>
                  <a:pt x="685" y="150"/>
                  <a:pt x="685" y="150"/>
                  <a:pt x="685" y="150"/>
                </a:cubicBezTo>
                <a:cubicBezTo>
                  <a:pt x="687" y="151"/>
                  <a:pt x="688" y="147"/>
                  <a:pt x="686" y="147"/>
                </a:cubicBezTo>
                <a:cubicBezTo>
                  <a:pt x="686" y="147"/>
                  <a:pt x="686" y="147"/>
                  <a:pt x="686" y="147"/>
                </a:cubicBezTo>
                <a:cubicBezTo>
                  <a:pt x="686" y="147"/>
                  <a:pt x="686" y="147"/>
                  <a:pt x="686" y="147"/>
                </a:cubicBezTo>
                <a:cubicBezTo>
                  <a:pt x="686" y="147"/>
                  <a:pt x="686" y="147"/>
                  <a:pt x="686" y="147"/>
                </a:cubicBezTo>
                <a:cubicBezTo>
                  <a:pt x="686" y="147"/>
                  <a:pt x="686" y="147"/>
                  <a:pt x="686" y="147"/>
                </a:cubicBezTo>
                <a:cubicBezTo>
                  <a:pt x="686" y="146"/>
                  <a:pt x="686" y="146"/>
                  <a:pt x="686" y="146"/>
                </a:cubicBezTo>
                <a:cubicBezTo>
                  <a:pt x="686" y="146"/>
                  <a:pt x="686" y="146"/>
                  <a:pt x="686" y="146"/>
                </a:cubicBezTo>
                <a:cubicBezTo>
                  <a:pt x="685" y="146"/>
                  <a:pt x="685" y="146"/>
                  <a:pt x="685" y="146"/>
                </a:cubicBezTo>
                <a:cubicBezTo>
                  <a:pt x="685" y="146"/>
                  <a:pt x="685" y="146"/>
                  <a:pt x="685" y="146"/>
                </a:cubicBezTo>
                <a:cubicBezTo>
                  <a:pt x="685" y="146"/>
                  <a:pt x="685" y="146"/>
                  <a:pt x="685" y="146"/>
                </a:cubicBezTo>
                <a:cubicBezTo>
                  <a:pt x="685" y="146"/>
                  <a:pt x="685" y="146"/>
                  <a:pt x="685" y="146"/>
                </a:cubicBezTo>
                <a:cubicBezTo>
                  <a:pt x="685" y="146"/>
                  <a:pt x="685" y="146"/>
                  <a:pt x="685" y="146"/>
                </a:cubicBezTo>
                <a:cubicBezTo>
                  <a:pt x="685" y="146"/>
                  <a:pt x="685" y="146"/>
                  <a:pt x="685" y="146"/>
                </a:cubicBezTo>
                <a:cubicBezTo>
                  <a:pt x="685" y="146"/>
                  <a:pt x="685" y="146"/>
                  <a:pt x="685" y="146"/>
                </a:cubicBezTo>
                <a:cubicBezTo>
                  <a:pt x="685" y="146"/>
                  <a:pt x="685" y="146"/>
                  <a:pt x="685" y="146"/>
                </a:cubicBezTo>
                <a:cubicBezTo>
                  <a:pt x="685" y="146"/>
                  <a:pt x="685" y="146"/>
                  <a:pt x="685" y="146"/>
                </a:cubicBezTo>
                <a:cubicBezTo>
                  <a:pt x="685" y="146"/>
                  <a:pt x="685" y="146"/>
                  <a:pt x="685" y="146"/>
                </a:cubicBezTo>
                <a:cubicBezTo>
                  <a:pt x="684" y="146"/>
                  <a:pt x="684" y="146"/>
                  <a:pt x="684" y="146"/>
                </a:cubicBezTo>
                <a:cubicBezTo>
                  <a:pt x="684" y="146"/>
                  <a:pt x="684" y="146"/>
                  <a:pt x="684" y="146"/>
                </a:cubicBezTo>
                <a:cubicBezTo>
                  <a:pt x="684" y="146"/>
                  <a:pt x="684" y="146"/>
                  <a:pt x="684" y="146"/>
                </a:cubicBezTo>
                <a:cubicBezTo>
                  <a:pt x="684" y="146"/>
                  <a:pt x="684" y="146"/>
                  <a:pt x="684" y="146"/>
                </a:cubicBezTo>
                <a:cubicBezTo>
                  <a:pt x="684" y="146"/>
                  <a:pt x="684" y="146"/>
                  <a:pt x="684" y="146"/>
                </a:cubicBezTo>
                <a:cubicBezTo>
                  <a:pt x="684" y="146"/>
                  <a:pt x="684" y="146"/>
                  <a:pt x="684" y="146"/>
                </a:cubicBezTo>
                <a:cubicBezTo>
                  <a:pt x="684" y="145"/>
                  <a:pt x="684" y="145"/>
                  <a:pt x="684" y="145"/>
                </a:cubicBezTo>
                <a:cubicBezTo>
                  <a:pt x="684" y="145"/>
                  <a:pt x="684" y="145"/>
                  <a:pt x="684" y="145"/>
                </a:cubicBezTo>
                <a:cubicBezTo>
                  <a:pt x="684" y="145"/>
                  <a:pt x="684" y="145"/>
                  <a:pt x="684" y="145"/>
                </a:cubicBezTo>
                <a:cubicBezTo>
                  <a:pt x="684" y="145"/>
                  <a:pt x="684" y="145"/>
                  <a:pt x="684" y="145"/>
                </a:cubicBezTo>
                <a:cubicBezTo>
                  <a:pt x="684" y="145"/>
                  <a:pt x="684" y="145"/>
                  <a:pt x="684" y="145"/>
                </a:cubicBezTo>
                <a:cubicBezTo>
                  <a:pt x="683" y="145"/>
                  <a:pt x="683" y="145"/>
                  <a:pt x="683" y="145"/>
                </a:cubicBezTo>
                <a:cubicBezTo>
                  <a:pt x="683" y="145"/>
                  <a:pt x="683" y="145"/>
                  <a:pt x="683" y="145"/>
                </a:cubicBezTo>
                <a:close/>
                <a:moveTo>
                  <a:pt x="696" y="147"/>
                </a:moveTo>
                <a:cubicBezTo>
                  <a:pt x="694" y="148"/>
                  <a:pt x="694" y="151"/>
                  <a:pt x="697" y="151"/>
                </a:cubicBezTo>
                <a:cubicBezTo>
                  <a:pt x="697" y="151"/>
                  <a:pt x="697" y="151"/>
                  <a:pt x="697" y="151"/>
                </a:cubicBezTo>
                <a:cubicBezTo>
                  <a:pt x="697" y="151"/>
                  <a:pt x="697" y="151"/>
                  <a:pt x="697" y="151"/>
                </a:cubicBezTo>
                <a:cubicBezTo>
                  <a:pt x="697" y="151"/>
                  <a:pt x="697" y="151"/>
                  <a:pt x="697" y="151"/>
                </a:cubicBezTo>
                <a:cubicBezTo>
                  <a:pt x="697" y="151"/>
                  <a:pt x="697" y="151"/>
                  <a:pt x="697" y="151"/>
                </a:cubicBezTo>
                <a:cubicBezTo>
                  <a:pt x="697" y="151"/>
                  <a:pt x="697" y="151"/>
                  <a:pt x="697" y="151"/>
                </a:cubicBezTo>
                <a:cubicBezTo>
                  <a:pt x="698" y="151"/>
                  <a:pt x="698" y="151"/>
                  <a:pt x="698" y="151"/>
                </a:cubicBezTo>
                <a:cubicBezTo>
                  <a:pt x="698" y="151"/>
                  <a:pt x="698" y="151"/>
                  <a:pt x="698" y="151"/>
                </a:cubicBezTo>
                <a:cubicBezTo>
                  <a:pt x="698" y="151"/>
                  <a:pt x="698" y="151"/>
                  <a:pt x="698" y="151"/>
                </a:cubicBezTo>
                <a:cubicBezTo>
                  <a:pt x="698" y="150"/>
                  <a:pt x="698" y="150"/>
                  <a:pt x="698" y="150"/>
                </a:cubicBezTo>
                <a:cubicBezTo>
                  <a:pt x="698" y="150"/>
                  <a:pt x="698" y="150"/>
                  <a:pt x="698" y="150"/>
                </a:cubicBezTo>
                <a:cubicBezTo>
                  <a:pt x="698" y="150"/>
                  <a:pt x="698" y="150"/>
                  <a:pt x="698" y="150"/>
                </a:cubicBezTo>
                <a:cubicBezTo>
                  <a:pt x="698" y="150"/>
                  <a:pt x="698" y="150"/>
                  <a:pt x="698" y="150"/>
                </a:cubicBezTo>
                <a:cubicBezTo>
                  <a:pt x="699" y="150"/>
                  <a:pt x="699" y="150"/>
                  <a:pt x="699" y="150"/>
                </a:cubicBezTo>
                <a:cubicBezTo>
                  <a:pt x="699" y="150"/>
                  <a:pt x="699" y="150"/>
                  <a:pt x="699" y="150"/>
                </a:cubicBezTo>
                <a:cubicBezTo>
                  <a:pt x="699" y="150"/>
                  <a:pt x="699" y="150"/>
                  <a:pt x="699" y="150"/>
                </a:cubicBezTo>
                <a:cubicBezTo>
                  <a:pt x="699" y="150"/>
                  <a:pt x="699" y="150"/>
                  <a:pt x="699" y="150"/>
                </a:cubicBezTo>
                <a:cubicBezTo>
                  <a:pt x="699" y="150"/>
                  <a:pt x="699" y="150"/>
                  <a:pt x="699" y="150"/>
                </a:cubicBezTo>
                <a:cubicBezTo>
                  <a:pt x="699" y="150"/>
                  <a:pt x="699" y="150"/>
                  <a:pt x="699" y="150"/>
                </a:cubicBezTo>
                <a:cubicBezTo>
                  <a:pt x="699" y="150"/>
                  <a:pt x="699" y="150"/>
                  <a:pt x="699" y="150"/>
                </a:cubicBezTo>
                <a:cubicBezTo>
                  <a:pt x="700" y="150"/>
                  <a:pt x="700" y="150"/>
                  <a:pt x="700" y="150"/>
                </a:cubicBezTo>
                <a:cubicBezTo>
                  <a:pt x="700" y="150"/>
                  <a:pt x="700" y="150"/>
                  <a:pt x="700" y="150"/>
                </a:cubicBezTo>
                <a:cubicBezTo>
                  <a:pt x="700" y="150"/>
                  <a:pt x="700" y="150"/>
                  <a:pt x="700" y="150"/>
                </a:cubicBezTo>
                <a:cubicBezTo>
                  <a:pt x="700" y="150"/>
                  <a:pt x="700" y="150"/>
                  <a:pt x="700" y="150"/>
                </a:cubicBezTo>
                <a:cubicBezTo>
                  <a:pt x="700" y="150"/>
                  <a:pt x="700" y="150"/>
                  <a:pt x="700" y="150"/>
                </a:cubicBezTo>
                <a:cubicBezTo>
                  <a:pt x="700" y="150"/>
                  <a:pt x="700" y="150"/>
                  <a:pt x="700" y="150"/>
                </a:cubicBezTo>
                <a:cubicBezTo>
                  <a:pt x="700" y="150"/>
                  <a:pt x="700" y="150"/>
                  <a:pt x="700" y="150"/>
                </a:cubicBezTo>
                <a:cubicBezTo>
                  <a:pt x="701" y="149"/>
                  <a:pt x="701" y="149"/>
                  <a:pt x="701" y="149"/>
                </a:cubicBezTo>
                <a:cubicBezTo>
                  <a:pt x="703" y="148"/>
                  <a:pt x="701" y="145"/>
                  <a:pt x="699" y="146"/>
                </a:cubicBezTo>
                <a:cubicBezTo>
                  <a:pt x="699" y="146"/>
                  <a:pt x="699" y="146"/>
                  <a:pt x="699" y="146"/>
                </a:cubicBezTo>
                <a:cubicBezTo>
                  <a:pt x="699" y="146"/>
                  <a:pt x="699" y="146"/>
                  <a:pt x="699" y="146"/>
                </a:cubicBezTo>
                <a:cubicBezTo>
                  <a:pt x="699" y="146"/>
                  <a:pt x="699" y="146"/>
                  <a:pt x="699" y="146"/>
                </a:cubicBezTo>
                <a:cubicBezTo>
                  <a:pt x="699" y="146"/>
                  <a:pt x="699" y="146"/>
                  <a:pt x="699" y="146"/>
                </a:cubicBezTo>
                <a:cubicBezTo>
                  <a:pt x="698" y="146"/>
                  <a:pt x="698" y="146"/>
                  <a:pt x="698" y="146"/>
                </a:cubicBezTo>
                <a:cubicBezTo>
                  <a:pt x="698" y="146"/>
                  <a:pt x="698" y="146"/>
                  <a:pt x="698" y="146"/>
                </a:cubicBezTo>
                <a:cubicBezTo>
                  <a:pt x="698" y="147"/>
                  <a:pt x="698" y="147"/>
                  <a:pt x="698" y="147"/>
                </a:cubicBezTo>
                <a:cubicBezTo>
                  <a:pt x="698" y="147"/>
                  <a:pt x="698" y="147"/>
                  <a:pt x="698" y="147"/>
                </a:cubicBezTo>
                <a:cubicBezTo>
                  <a:pt x="698" y="147"/>
                  <a:pt x="698" y="147"/>
                  <a:pt x="698" y="147"/>
                </a:cubicBezTo>
                <a:cubicBezTo>
                  <a:pt x="698" y="147"/>
                  <a:pt x="698" y="147"/>
                  <a:pt x="698" y="147"/>
                </a:cubicBezTo>
                <a:cubicBezTo>
                  <a:pt x="698" y="147"/>
                  <a:pt x="698" y="147"/>
                  <a:pt x="698" y="147"/>
                </a:cubicBezTo>
                <a:cubicBezTo>
                  <a:pt x="698" y="147"/>
                  <a:pt x="698" y="147"/>
                  <a:pt x="698" y="147"/>
                </a:cubicBezTo>
                <a:cubicBezTo>
                  <a:pt x="698" y="147"/>
                  <a:pt x="698" y="147"/>
                  <a:pt x="698" y="147"/>
                </a:cubicBezTo>
                <a:cubicBezTo>
                  <a:pt x="697" y="147"/>
                  <a:pt x="697" y="147"/>
                  <a:pt x="697" y="147"/>
                </a:cubicBezTo>
                <a:cubicBezTo>
                  <a:pt x="697" y="147"/>
                  <a:pt x="697" y="147"/>
                  <a:pt x="697" y="147"/>
                </a:cubicBezTo>
                <a:cubicBezTo>
                  <a:pt x="697" y="147"/>
                  <a:pt x="697" y="147"/>
                  <a:pt x="697" y="147"/>
                </a:cubicBezTo>
                <a:cubicBezTo>
                  <a:pt x="697" y="147"/>
                  <a:pt x="697" y="147"/>
                  <a:pt x="697" y="147"/>
                </a:cubicBezTo>
                <a:cubicBezTo>
                  <a:pt x="697" y="147"/>
                  <a:pt x="697" y="147"/>
                  <a:pt x="697" y="147"/>
                </a:cubicBezTo>
                <a:cubicBezTo>
                  <a:pt x="697" y="147"/>
                  <a:pt x="697" y="147"/>
                  <a:pt x="697" y="147"/>
                </a:cubicBezTo>
                <a:cubicBezTo>
                  <a:pt x="697" y="147"/>
                  <a:pt x="697" y="147"/>
                  <a:pt x="697" y="147"/>
                </a:cubicBezTo>
                <a:cubicBezTo>
                  <a:pt x="697" y="147"/>
                  <a:pt x="697" y="147"/>
                  <a:pt x="697" y="147"/>
                </a:cubicBezTo>
                <a:cubicBezTo>
                  <a:pt x="696" y="147"/>
                  <a:pt x="696" y="147"/>
                  <a:pt x="696" y="147"/>
                </a:cubicBezTo>
                <a:cubicBezTo>
                  <a:pt x="696" y="147"/>
                  <a:pt x="696" y="147"/>
                  <a:pt x="696" y="147"/>
                </a:cubicBezTo>
                <a:cubicBezTo>
                  <a:pt x="696" y="147"/>
                  <a:pt x="696" y="147"/>
                  <a:pt x="696" y="147"/>
                </a:cubicBezTo>
                <a:cubicBezTo>
                  <a:pt x="696" y="147"/>
                  <a:pt x="696" y="147"/>
                  <a:pt x="696" y="147"/>
                </a:cubicBezTo>
                <a:cubicBezTo>
                  <a:pt x="696" y="147"/>
                  <a:pt x="696" y="147"/>
                  <a:pt x="696" y="147"/>
                </a:cubicBezTo>
                <a:cubicBezTo>
                  <a:pt x="696" y="147"/>
                  <a:pt x="696" y="147"/>
                  <a:pt x="696" y="147"/>
                </a:cubicBezTo>
                <a:close/>
                <a:moveTo>
                  <a:pt x="705" y="139"/>
                </a:moveTo>
                <a:cubicBezTo>
                  <a:pt x="704" y="141"/>
                  <a:pt x="707" y="143"/>
                  <a:pt x="709" y="141"/>
                </a:cubicBezTo>
                <a:cubicBezTo>
                  <a:pt x="709" y="141"/>
                  <a:pt x="709" y="141"/>
                  <a:pt x="709" y="141"/>
                </a:cubicBezTo>
                <a:cubicBezTo>
                  <a:pt x="709" y="140"/>
                  <a:pt x="709" y="140"/>
                  <a:pt x="709" y="140"/>
                </a:cubicBezTo>
                <a:cubicBezTo>
                  <a:pt x="709" y="140"/>
                  <a:pt x="709" y="140"/>
                  <a:pt x="709" y="140"/>
                </a:cubicBezTo>
                <a:cubicBezTo>
                  <a:pt x="709" y="140"/>
                  <a:pt x="709" y="140"/>
                  <a:pt x="709" y="140"/>
                </a:cubicBezTo>
                <a:cubicBezTo>
                  <a:pt x="709" y="140"/>
                  <a:pt x="709" y="140"/>
                  <a:pt x="709" y="140"/>
                </a:cubicBezTo>
                <a:cubicBezTo>
                  <a:pt x="709" y="140"/>
                  <a:pt x="709" y="140"/>
                  <a:pt x="709" y="140"/>
                </a:cubicBezTo>
                <a:cubicBezTo>
                  <a:pt x="709" y="140"/>
                  <a:pt x="709" y="140"/>
                  <a:pt x="709" y="140"/>
                </a:cubicBezTo>
                <a:cubicBezTo>
                  <a:pt x="709" y="140"/>
                  <a:pt x="709" y="140"/>
                  <a:pt x="709" y="140"/>
                </a:cubicBezTo>
                <a:cubicBezTo>
                  <a:pt x="709" y="140"/>
                  <a:pt x="709" y="140"/>
                  <a:pt x="709" y="140"/>
                </a:cubicBezTo>
                <a:cubicBezTo>
                  <a:pt x="709" y="139"/>
                  <a:pt x="709" y="139"/>
                  <a:pt x="709" y="139"/>
                </a:cubicBezTo>
                <a:cubicBezTo>
                  <a:pt x="709" y="139"/>
                  <a:pt x="709" y="139"/>
                  <a:pt x="709" y="139"/>
                </a:cubicBezTo>
                <a:cubicBezTo>
                  <a:pt x="709" y="139"/>
                  <a:pt x="709" y="139"/>
                  <a:pt x="709" y="139"/>
                </a:cubicBezTo>
                <a:cubicBezTo>
                  <a:pt x="709" y="139"/>
                  <a:pt x="709" y="139"/>
                  <a:pt x="709" y="139"/>
                </a:cubicBezTo>
                <a:cubicBezTo>
                  <a:pt x="709" y="139"/>
                  <a:pt x="709" y="139"/>
                  <a:pt x="709" y="139"/>
                </a:cubicBezTo>
                <a:cubicBezTo>
                  <a:pt x="709" y="139"/>
                  <a:pt x="709" y="139"/>
                  <a:pt x="709" y="139"/>
                </a:cubicBezTo>
                <a:cubicBezTo>
                  <a:pt x="709" y="139"/>
                  <a:pt x="709" y="139"/>
                  <a:pt x="709" y="139"/>
                </a:cubicBezTo>
                <a:cubicBezTo>
                  <a:pt x="709" y="139"/>
                  <a:pt x="709" y="139"/>
                  <a:pt x="709" y="139"/>
                </a:cubicBezTo>
                <a:cubicBezTo>
                  <a:pt x="709" y="138"/>
                  <a:pt x="709" y="138"/>
                  <a:pt x="709" y="138"/>
                </a:cubicBezTo>
                <a:cubicBezTo>
                  <a:pt x="709" y="138"/>
                  <a:pt x="709" y="138"/>
                  <a:pt x="709" y="138"/>
                </a:cubicBezTo>
                <a:cubicBezTo>
                  <a:pt x="709" y="138"/>
                  <a:pt x="709" y="138"/>
                  <a:pt x="709" y="138"/>
                </a:cubicBezTo>
                <a:cubicBezTo>
                  <a:pt x="709" y="138"/>
                  <a:pt x="709" y="138"/>
                  <a:pt x="709" y="138"/>
                </a:cubicBezTo>
                <a:cubicBezTo>
                  <a:pt x="710" y="138"/>
                  <a:pt x="710" y="138"/>
                  <a:pt x="710" y="138"/>
                </a:cubicBezTo>
                <a:cubicBezTo>
                  <a:pt x="710" y="138"/>
                  <a:pt x="710" y="138"/>
                  <a:pt x="710" y="138"/>
                </a:cubicBezTo>
                <a:cubicBezTo>
                  <a:pt x="710" y="138"/>
                  <a:pt x="710" y="138"/>
                  <a:pt x="710" y="138"/>
                </a:cubicBezTo>
                <a:cubicBezTo>
                  <a:pt x="710" y="138"/>
                  <a:pt x="710" y="138"/>
                  <a:pt x="710" y="138"/>
                </a:cubicBezTo>
                <a:cubicBezTo>
                  <a:pt x="710" y="137"/>
                  <a:pt x="710" y="137"/>
                  <a:pt x="710" y="137"/>
                </a:cubicBezTo>
                <a:cubicBezTo>
                  <a:pt x="710" y="137"/>
                  <a:pt x="710" y="137"/>
                  <a:pt x="710" y="137"/>
                </a:cubicBezTo>
                <a:cubicBezTo>
                  <a:pt x="710" y="137"/>
                  <a:pt x="710" y="137"/>
                  <a:pt x="710" y="137"/>
                </a:cubicBezTo>
                <a:cubicBezTo>
                  <a:pt x="710" y="137"/>
                  <a:pt x="710" y="137"/>
                  <a:pt x="710" y="137"/>
                </a:cubicBezTo>
                <a:cubicBezTo>
                  <a:pt x="710" y="137"/>
                  <a:pt x="710" y="137"/>
                  <a:pt x="710" y="137"/>
                </a:cubicBezTo>
                <a:cubicBezTo>
                  <a:pt x="710" y="137"/>
                  <a:pt x="710" y="137"/>
                  <a:pt x="710" y="137"/>
                </a:cubicBezTo>
                <a:cubicBezTo>
                  <a:pt x="711" y="135"/>
                  <a:pt x="707" y="134"/>
                  <a:pt x="706" y="136"/>
                </a:cubicBezTo>
                <a:cubicBezTo>
                  <a:pt x="706" y="136"/>
                  <a:pt x="706" y="136"/>
                  <a:pt x="706" y="136"/>
                </a:cubicBezTo>
                <a:cubicBezTo>
                  <a:pt x="706" y="136"/>
                  <a:pt x="706" y="136"/>
                  <a:pt x="706" y="136"/>
                </a:cubicBezTo>
                <a:cubicBezTo>
                  <a:pt x="706" y="136"/>
                  <a:pt x="706" y="136"/>
                  <a:pt x="706" y="136"/>
                </a:cubicBezTo>
                <a:cubicBezTo>
                  <a:pt x="706" y="136"/>
                  <a:pt x="706" y="136"/>
                  <a:pt x="706" y="136"/>
                </a:cubicBezTo>
                <a:cubicBezTo>
                  <a:pt x="706" y="136"/>
                  <a:pt x="706" y="136"/>
                  <a:pt x="706" y="136"/>
                </a:cubicBezTo>
                <a:cubicBezTo>
                  <a:pt x="706" y="137"/>
                  <a:pt x="706" y="137"/>
                  <a:pt x="706" y="137"/>
                </a:cubicBezTo>
                <a:cubicBezTo>
                  <a:pt x="706" y="137"/>
                  <a:pt x="706" y="137"/>
                  <a:pt x="706" y="137"/>
                </a:cubicBezTo>
                <a:cubicBezTo>
                  <a:pt x="706" y="137"/>
                  <a:pt x="706" y="137"/>
                  <a:pt x="706" y="137"/>
                </a:cubicBezTo>
                <a:cubicBezTo>
                  <a:pt x="706" y="137"/>
                  <a:pt x="706" y="137"/>
                  <a:pt x="706" y="137"/>
                </a:cubicBezTo>
                <a:cubicBezTo>
                  <a:pt x="706" y="137"/>
                  <a:pt x="706" y="137"/>
                  <a:pt x="706" y="137"/>
                </a:cubicBezTo>
                <a:cubicBezTo>
                  <a:pt x="706" y="137"/>
                  <a:pt x="706" y="137"/>
                  <a:pt x="706" y="137"/>
                </a:cubicBezTo>
                <a:cubicBezTo>
                  <a:pt x="706" y="137"/>
                  <a:pt x="706" y="137"/>
                  <a:pt x="706" y="137"/>
                </a:cubicBezTo>
                <a:cubicBezTo>
                  <a:pt x="706" y="137"/>
                  <a:pt x="706" y="137"/>
                  <a:pt x="706" y="137"/>
                </a:cubicBezTo>
                <a:cubicBezTo>
                  <a:pt x="706" y="137"/>
                  <a:pt x="706" y="137"/>
                  <a:pt x="706" y="137"/>
                </a:cubicBezTo>
                <a:cubicBezTo>
                  <a:pt x="706" y="138"/>
                  <a:pt x="706" y="138"/>
                  <a:pt x="706" y="138"/>
                </a:cubicBezTo>
                <a:cubicBezTo>
                  <a:pt x="706" y="138"/>
                  <a:pt x="706" y="138"/>
                  <a:pt x="706" y="138"/>
                </a:cubicBezTo>
                <a:cubicBezTo>
                  <a:pt x="706" y="138"/>
                  <a:pt x="706" y="138"/>
                  <a:pt x="706" y="138"/>
                </a:cubicBezTo>
                <a:cubicBezTo>
                  <a:pt x="706" y="138"/>
                  <a:pt x="706" y="138"/>
                  <a:pt x="706" y="138"/>
                </a:cubicBezTo>
                <a:cubicBezTo>
                  <a:pt x="706" y="138"/>
                  <a:pt x="706" y="138"/>
                  <a:pt x="706" y="138"/>
                </a:cubicBezTo>
                <a:cubicBezTo>
                  <a:pt x="706" y="138"/>
                  <a:pt x="706" y="138"/>
                  <a:pt x="706" y="138"/>
                </a:cubicBezTo>
                <a:cubicBezTo>
                  <a:pt x="706" y="138"/>
                  <a:pt x="706" y="138"/>
                  <a:pt x="706" y="138"/>
                </a:cubicBezTo>
                <a:cubicBezTo>
                  <a:pt x="706" y="138"/>
                  <a:pt x="706" y="138"/>
                  <a:pt x="706" y="138"/>
                </a:cubicBezTo>
                <a:cubicBezTo>
                  <a:pt x="706" y="138"/>
                  <a:pt x="706" y="138"/>
                  <a:pt x="706" y="138"/>
                </a:cubicBezTo>
                <a:cubicBezTo>
                  <a:pt x="705" y="138"/>
                  <a:pt x="705" y="138"/>
                  <a:pt x="705" y="138"/>
                </a:cubicBezTo>
                <a:cubicBezTo>
                  <a:pt x="705" y="139"/>
                  <a:pt x="705" y="139"/>
                  <a:pt x="705" y="139"/>
                </a:cubicBezTo>
                <a:cubicBezTo>
                  <a:pt x="705" y="139"/>
                  <a:pt x="705" y="139"/>
                  <a:pt x="705" y="139"/>
                </a:cubicBezTo>
                <a:cubicBezTo>
                  <a:pt x="705" y="139"/>
                  <a:pt x="705" y="139"/>
                  <a:pt x="705" y="139"/>
                </a:cubicBezTo>
                <a:cubicBezTo>
                  <a:pt x="705" y="139"/>
                  <a:pt x="705" y="139"/>
                  <a:pt x="705" y="139"/>
                </a:cubicBezTo>
                <a:cubicBezTo>
                  <a:pt x="705" y="139"/>
                  <a:pt x="705" y="139"/>
                  <a:pt x="705" y="139"/>
                </a:cubicBezTo>
                <a:cubicBezTo>
                  <a:pt x="705" y="139"/>
                  <a:pt x="705" y="139"/>
                  <a:pt x="705" y="139"/>
                </a:cubicBezTo>
                <a:cubicBezTo>
                  <a:pt x="705" y="139"/>
                  <a:pt x="705" y="139"/>
                  <a:pt x="705" y="139"/>
                </a:cubicBezTo>
                <a:close/>
                <a:moveTo>
                  <a:pt x="707" y="126"/>
                </a:moveTo>
                <a:cubicBezTo>
                  <a:pt x="707" y="128"/>
                  <a:pt x="711" y="128"/>
                  <a:pt x="711" y="125"/>
                </a:cubicBezTo>
                <a:cubicBezTo>
                  <a:pt x="711" y="125"/>
                  <a:pt x="711" y="125"/>
                  <a:pt x="711" y="125"/>
                </a:cubicBezTo>
                <a:cubicBezTo>
                  <a:pt x="711" y="125"/>
                  <a:pt x="711" y="125"/>
                  <a:pt x="711" y="125"/>
                </a:cubicBezTo>
                <a:cubicBezTo>
                  <a:pt x="711" y="125"/>
                  <a:pt x="711" y="125"/>
                  <a:pt x="711" y="125"/>
                </a:cubicBezTo>
                <a:cubicBezTo>
                  <a:pt x="710" y="125"/>
                  <a:pt x="710" y="125"/>
                  <a:pt x="710" y="125"/>
                </a:cubicBezTo>
                <a:cubicBezTo>
                  <a:pt x="710" y="125"/>
                  <a:pt x="710" y="125"/>
                  <a:pt x="710" y="125"/>
                </a:cubicBezTo>
                <a:cubicBezTo>
                  <a:pt x="710" y="124"/>
                  <a:pt x="710" y="124"/>
                  <a:pt x="710" y="124"/>
                </a:cubicBezTo>
                <a:cubicBezTo>
                  <a:pt x="710" y="124"/>
                  <a:pt x="710" y="124"/>
                  <a:pt x="710" y="124"/>
                </a:cubicBezTo>
                <a:cubicBezTo>
                  <a:pt x="710" y="124"/>
                  <a:pt x="710" y="124"/>
                  <a:pt x="710" y="124"/>
                </a:cubicBezTo>
                <a:cubicBezTo>
                  <a:pt x="710" y="124"/>
                  <a:pt x="710" y="124"/>
                  <a:pt x="710" y="124"/>
                </a:cubicBezTo>
                <a:cubicBezTo>
                  <a:pt x="710" y="124"/>
                  <a:pt x="710" y="124"/>
                  <a:pt x="710" y="124"/>
                </a:cubicBezTo>
                <a:cubicBezTo>
                  <a:pt x="710" y="124"/>
                  <a:pt x="710" y="124"/>
                  <a:pt x="710" y="124"/>
                </a:cubicBezTo>
                <a:cubicBezTo>
                  <a:pt x="710" y="123"/>
                  <a:pt x="710" y="123"/>
                  <a:pt x="710" y="123"/>
                </a:cubicBezTo>
                <a:cubicBezTo>
                  <a:pt x="710" y="123"/>
                  <a:pt x="710" y="123"/>
                  <a:pt x="710" y="123"/>
                </a:cubicBezTo>
                <a:cubicBezTo>
                  <a:pt x="710" y="123"/>
                  <a:pt x="710" y="123"/>
                  <a:pt x="710" y="123"/>
                </a:cubicBezTo>
                <a:cubicBezTo>
                  <a:pt x="710" y="123"/>
                  <a:pt x="710" y="123"/>
                  <a:pt x="710" y="123"/>
                </a:cubicBezTo>
                <a:cubicBezTo>
                  <a:pt x="710" y="123"/>
                  <a:pt x="710" y="123"/>
                  <a:pt x="710" y="123"/>
                </a:cubicBezTo>
                <a:cubicBezTo>
                  <a:pt x="710" y="123"/>
                  <a:pt x="710" y="123"/>
                  <a:pt x="710" y="123"/>
                </a:cubicBezTo>
                <a:cubicBezTo>
                  <a:pt x="710" y="122"/>
                  <a:pt x="710" y="122"/>
                  <a:pt x="710" y="122"/>
                </a:cubicBezTo>
                <a:cubicBezTo>
                  <a:pt x="710" y="122"/>
                  <a:pt x="710" y="122"/>
                  <a:pt x="710" y="122"/>
                </a:cubicBezTo>
                <a:cubicBezTo>
                  <a:pt x="710" y="122"/>
                  <a:pt x="710" y="122"/>
                  <a:pt x="710" y="122"/>
                </a:cubicBezTo>
                <a:cubicBezTo>
                  <a:pt x="710" y="122"/>
                  <a:pt x="710" y="122"/>
                  <a:pt x="710" y="122"/>
                </a:cubicBezTo>
                <a:cubicBezTo>
                  <a:pt x="710" y="122"/>
                  <a:pt x="710" y="122"/>
                  <a:pt x="710" y="122"/>
                </a:cubicBezTo>
                <a:cubicBezTo>
                  <a:pt x="710" y="122"/>
                  <a:pt x="710" y="122"/>
                  <a:pt x="710" y="122"/>
                </a:cubicBezTo>
                <a:cubicBezTo>
                  <a:pt x="710" y="122"/>
                  <a:pt x="710" y="122"/>
                  <a:pt x="710" y="122"/>
                </a:cubicBezTo>
                <a:cubicBezTo>
                  <a:pt x="710" y="121"/>
                  <a:pt x="710" y="121"/>
                  <a:pt x="710" y="121"/>
                </a:cubicBezTo>
                <a:cubicBezTo>
                  <a:pt x="709" y="119"/>
                  <a:pt x="705" y="120"/>
                  <a:pt x="706" y="123"/>
                </a:cubicBezTo>
                <a:cubicBezTo>
                  <a:pt x="706" y="123"/>
                  <a:pt x="706" y="123"/>
                  <a:pt x="706" y="123"/>
                </a:cubicBezTo>
                <a:cubicBezTo>
                  <a:pt x="706" y="123"/>
                  <a:pt x="706" y="123"/>
                  <a:pt x="706" y="123"/>
                </a:cubicBezTo>
                <a:cubicBezTo>
                  <a:pt x="706" y="123"/>
                  <a:pt x="706" y="123"/>
                  <a:pt x="706" y="123"/>
                </a:cubicBezTo>
                <a:cubicBezTo>
                  <a:pt x="706" y="123"/>
                  <a:pt x="706" y="123"/>
                  <a:pt x="706" y="123"/>
                </a:cubicBezTo>
                <a:cubicBezTo>
                  <a:pt x="706" y="123"/>
                  <a:pt x="706" y="123"/>
                  <a:pt x="706" y="123"/>
                </a:cubicBezTo>
                <a:cubicBezTo>
                  <a:pt x="706" y="123"/>
                  <a:pt x="706" y="123"/>
                  <a:pt x="706" y="123"/>
                </a:cubicBezTo>
                <a:cubicBezTo>
                  <a:pt x="706" y="123"/>
                  <a:pt x="706" y="123"/>
                  <a:pt x="706" y="123"/>
                </a:cubicBezTo>
                <a:cubicBezTo>
                  <a:pt x="706" y="124"/>
                  <a:pt x="706" y="124"/>
                  <a:pt x="706" y="124"/>
                </a:cubicBezTo>
                <a:cubicBezTo>
                  <a:pt x="707" y="124"/>
                  <a:pt x="707" y="124"/>
                  <a:pt x="707" y="124"/>
                </a:cubicBezTo>
                <a:cubicBezTo>
                  <a:pt x="707" y="124"/>
                  <a:pt x="707" y="124"/>
                  <a:pt x="707" y="124"/>
                </a:cubicBezTo>
                <a:cubicBezTo>
                  <a:pt x="707" y="124"/>
                  <a:pt x="707" y="124"/>
                  <a:pt x="707" y="124"/>
                </a:cubicBezTo>
                <a:cubicBezTo>
                  <a:pt x="707" y="124"/>
                  <a:pt x="707" y="124"/>
                  <a:pt x="707" y="124"/>
                </a:cubicBezTo>
                <a:cubicBezTo>
                  <a:pt x="707" y="124"/>
                  <a:pt x="707" y="124"/>
                  <a:pt x="707" y="124"/>
                </a:cubicBezTo>
                <a:cubicBezTo>
                  <a:pt x="707" y="124"/>
                  <a:pt x="707" y="124"/>
                  <a:pt x="707" y="124"/>
                </a:cubicBezTo>
                <a:cubicBezTo>
                  <a:pt x="707" y="125"/>
                  <a:pt x="707" y="125"/>
                  <a:pt x="707" y="125"/>
                </a:cubicBezTo>
                <a:cubicBezTo>
                  <a:pt x="707" y="125"/>
                  <a:pt x="707" y="125"/>
                  <a:pt x="707" y="125"/>
                </a:cubicBezTo>
                <a:cubicBezTo>
                  <a:pt x="707" y="125"/>
                  <a:pt x="707" y="125"/>
                  <a:pt x="707" y="125"/>
                </a:cubicBezTo>
                <a:cubicBezTo>
                  <a:pt x="707" y="125"/>
                  <a:pt x="707" y="125"/>
                  <a:pt x="707" y="125"/>
                </a:cubicBezTo>
                <a:cubicBezTo>
                  <a:pt x="707" y="125"/>
                  <a:pt x="707" y="125"/>
                  <a:pt x="707" y="125"/>
                </a:cubicBezTo>
                <a:cubicBezTo>
                  <a:pt x="707" y="125"/>
                  <a:pt x="707" y="125"/>
                  <a:pt x="707" y="125"/>
                </a:cubicBezTo>
                <a:cubicBezTo>
                  <a:pt x="707" y="125"/>
                  <a:pt x="707" y="125"/>
                  <a:pt x="707" y="125"/>
                </a:cubicBezTo>
                <a:cubicBezTo>
                  <a:pt x="707" y="125"/>
                  <a:pt x="707" y="125"/>
                  <a:pt x="707" y="125"/>
                </a:cubicBezTo>
                <a:cubicBezTo>
                  <a:pt x="707" y="126"/>
                  <a:pt x="707" y="126"/>
                  <a:pt x="707" y="126"/>
                </a:cubicBezTo>
                <a:cubicBezTo>
                  <a:pt x="707" y="126"/>
                  <a:pt x="707" y="126"/>
                  <a:pt x="707" y="126"/>
                </a:cubicBezTo>
                <a:cubicBezTo>
                  <a:pt x="707" y="126"/>
                  <a:pt x="707" y="126"/>
                  <a:pt x="707" y="126"/>
                </a:cubicBezTo>
                <a:close/>
                <a:moveTo>
                  <a:pt x="701" y="113"/>
                </a:moveTo>
                <a:cubicBezTo>
                  <a:pt x="703" y="115"/>
                  <a:pt x="706" y="113"/>
                  <a:pt x="704" y="111"/>
                </a:cubicBezTo>
                <a:cubicBezTo>
                  <a:pt x="704" y="111"/>
                  <a:pt x="704" y="111"/>
                  <a:pt x="704" y="111"/>
                </a:cubicBezTo>
                <a:cubicBezTo>
                  <a:pt x="704" y="111"/>
                  <a:pt x="704" y="111"/>
                  <a:pt x="704" y="111"/>
                </a:cubicBezTo>
                <a:cubicBezTo>
                  <a:pt x="704" y="111"/>
                  <a:pt x="704" y="111"/>
                  <a:pt x="704" y="111"/>
                </a:cubicBezTo>
                <a:cubicBezTo>
                  <a:pt x="704" y="111"/>
                  <a:pt x="704" y="111"/>
                  <a:pt x="704" y="111"/>
                </a:cubicBezTo>
                <a:cubicBezTo>
                  <a:pt x="704" y="111"/>
                  <a:pt x="704" y="111"/>
                  <a:pt x="704" y="111"/>
                </a:cubicBezTo>
                <a:cubicBezTo>
                  <a:pt x="704" y="111"/>
                  <a:pt x="704" y="111"/>
                  <a:pt x="704" y="111"/>
                </a:cubicBezTo>
                <a:cubicBezTo>
                  <a:pt x="704" y="110"/>
                  <a:pt x="704" y="110"/>
                  <a:pt x="704" y="110"/>
                </a:cubicBezTo>
                <a:cubicBezTo>
                  <a:pt x="704" y="110"/>
                  <a:pt x="704" y="110"/>
                  <a:pt x="704" y="110"/>
                </a:cubicBezTo>
                <a:cubicBezTo>
                  <a:pt x="703" y="110"/>
                  <a:pt x="703" y="110"/>
                  <a:pt x="703" y="110"/>
                </a:cubicBezTo>
                <a:cubicBezTo>
                  <a:pt x="703" y="110"/>
                  <a:pt x="703" y="110"/>
                  <a:pt x="703" y="110"/>
                </a:cubicBezTo>
                <a:cubicBezTo>
                  <a:pt x="703" y="110"/>
                  <a:pt x="703" y="110"/>
                  <a:pt x="703" y="110"/>
                </a:cubicBezTo>
                <a:cubicBezTo>
                  <a:pt x="703" y="110"/>
                  <a:pt x="703" y="110"/>
                  <a:pt x="703" y="110"/>
                </a:cubicBezTo>
                <a:cubicBezTo>
                  <a:pt x="703" y="110"/>
                  <a:pt x="703" y="110"/>
                  <a:pt x="703" y="110"/>
                </a:cubicBezTo>
                <a:cubicBezTo>
                  <a:pt x="703" y="109"/>
                  <a:pt x="703" y="109"/>
                  <a:pt x="703" y="109"/>
                </a:cubicBezTo>
                <a:cubicBezTo>
                  <a:pt x="703" y="109"/>
                  <a:pt x="703" y="109"/>
                  <a:pt x="703" y="109"/>
                </a:cubicBezTo>
                <a:cubicBezTo>
                  <a:pt x="703" y="109"/>
                  <a:pt x="703" y="109"/>
                  <a:pt x="703" y="109"/>
                </a:cubicBezTo>
                <a:cubicBezTo>
                  <a:pt x="703" y="109"/>
                  <a:pt x="703" y="109"/>
                  <a:pt x="703" y="109"/>
                </a:cubicBezTo>
                <a:cubicBezTo>
                  <a:pt x="703" y="109"/>
                  <a:pt x="703" y="109"/>
                  <a:pt x="703" y="109"/>
                </a:cubicBezTo>
                <a:cubicBezTo>
                  <a:pt x="702" y="109"/>
                  <a:pt x="702" y="109"/>
                  <a:pt x="702" y="109"/>
                </a:cubicBezTo>
                <a:cubicBezTo>
                  <a:pt x="702" y="109"/>
                  <a:pt x="702" y="109"/>
                  <a:pt x="702" y="109"/>
                </a:cubicBezTo>
                <a:cubicBezTo>
                  <a:pt x="702" y="109"/>
                  <a:pt x="702" y="109"/>
                  <a:pt x="702" y="109"/>
                </a:cubicBezTo>
                <a:cubicBezTo>
                  <a:pt x="702" y="108"/>
                  <a:pt x="702" y="108"/>
                  <a:pt x="702" y="108"/>
                </a:cubicBezTo>
                <a:cubicBezTo>
                  <a:pt x="701" y="106"/>
                  <a:pt x="698" y="109"/>
                  <a:pt x="699" y="111"/>
                </a:cubicBezTo>
                <a:cubicBezTo>
                  <a:pt x="699" y="111"/>
                  <a:pt x="699" y="111"/>
                  <a:pt x="699" y="111"/>
                </a:cubicBezTo>
                <a:cubicBezTo>
                  <a:pt x="699" y="111"/>
                  <a:pt x="699" y="111"/>
                  <a:pt x="699" y="111"/>
                </a:cubicBezTo>
                <a:cubicBezTo>
                  <a:pt x="700" y="111"/>
                  <a:pt x="700" y="111"/>
                  <a:pt x="700" y="111"/>
                </a:cubicBezTo>
                <a:cubicBezTo>
                  <a:pt x="700" y="111"/>
                  <a:pt x="700" y="111"/>
                  <a:pt x="700" y="111"/>
                </a:cubicBezTo>
                <a:cubicBezTo>
                  <a:pt x="700" y="111"/>
                  <a:pt x="700" y="111"/>
                  <a:pt x="700" y="111"/>
                </a:cubicBezTo>
                <a:cubicBezTo>
                  <a:pt x="700" y="111"/>
                  <a:pt x="700" y="111"/>
                  <a:pt x="700" y="111"/>
                </a:cubicBezTo>
                <a:cubicBezTo>
                  <a:pt x="700" y="112"/>
                  <a:pt x="700" y="112"/>
                  <a:pt x="700" y="112"/>
                </a:cubicBezTo>
                <a:cubicBezTo>
                  <a:pt x="700" y="112"/>
                  <a:pt x="700" y="112"/>
                  <a:pt x="700" y="112"/>
                </a:cubicBezTo>
                <a:cubicBezTo>
                  <a:pt x="700" y="112"/>
                  <a:pt x="700" y="112"/>
                  <a:pt x="700" y="112"/>
                </a:cubicBezTo>
                <a:cubicBezTo>
                  <a:pt x="700" y="112"/>
                  <a:pt x="700" y="112"/>
                  <a:pt x="700" y="112"/>
                </a:cubicBezTo>
                <a:cubicBezTo>
                  <a:pt x="700" y="112"/>
                  <a:pt x="700" y="112"/>
                  <a:pt x="700" y="112"/>
                </a:cubicBezTo>
                <a:cubicBezTo>
                  <a:pt x="700" y="112"/>
                  <a:pt x="700" y="112"/>
                  <a:pt x="700" y="112"/>
                </a:cubicBezTo>
                <a:cubicBezTo>
                  <a:pt x="701" y="112"/>
                  <a:pt x="701" y="112"/>
                  <a:pt x="701" y="112"/>
                </a:cubicBezTo>
                <a:cubicBezTo>
                  <a:pt x="701" y="113"/>
                  <a:pt x="701" y="113"/>
                  <a:pt x="701" y="113"/>
                </a:cubicBezTo>
                <a:cubicBezTo>
                  <a:pt x="701" y="113"/>
                  <a:pt x="701" y="113"/>
                  <a:pt x="701" y="113"/>
                </a:cubicBezTo>
                <a:cubicBezTo>
                  <a:pt x="701" y="113"/>
                  <a:pt x="701" y="113"/>
                  <a:pt x="701" y="113"/>
                </a:cubicBezTo>
                <a:cubicBezTo>
                  <a:pt x="701" y="113"/>
                  <a:pt x="701" y="113"/>
                  <a:pt x="701" y="113"/>
                </a:cubicBezTo>
                <a:cubicBezTo>
                  <a:pt x="701" y="113"/>
                  <a:pt x="701" y="113"/>
                  <a:pt x="701" y="113"/>
                </a:cubicBezTo>
                <a:cubicBezTo>
                  <a:pt x="701" y="113"/>
                  <a:pt x="701" y="113"/>
                  <a:pt x="701" y="113"/>
                </a:cubicBezTo>
                <a:cubicBezTo>
                  <a:pt x="701" y="113"/>
                  <a:pt x="701" y="113"/>
                  <a:pt x="701" y="113"/>
                </a:cubicBezTo>
                <a:cubicBezTo>
                  <a:pt x="701" y="113"/>
                  <a:pt x="701" y="113"/>
                  <a:pt x="701" y="113"/>
                </a:cubicBezTo>
                <a:cubicBezTo>
                  <a:pt x="701" y="113"/>
                  <a:pt x="701" y="113"/>
                  <a:pt x="701" y="113"/>
                </a:cubicBezTo>
                <a:close/>
                <a:moveTo>
                  <a:pt x="681" y="93"/>
                </a:moveTo>
                <a:cubicBezTo>
                  <a:pt x="683" y="95"/>
                  <a:pt x="685" y="92"/>
                  <a:pt x="683" y="91"/>
                </a:cubicBezTo>
                <a:cubicBezTo>
                  <a:pt x="683" y="90"/>
                  <a:pt x="683" y="90"/>
                  <a:pt x="683" y="90"/>
                </a:cubicBezTo>
                <a:cubicBezTo>
                  <a:pt x="683" y="90"/>
                  <a:pt x="683" y="90"/>
                  <a:pt x="683" y="90"/>
                </a:cubicBezTo>
                <a:cubicBezTo>
                  <a:pt x="682" y="90"/>
                  <a:pt x="682" y="90"/>
                  <a:pt x="682" y="90"/>
                </a:cubicBezTo>
                <a:cubicBezTo>
                  <a:pt x="682" y="89"/>
                  <a:pt x="682" y="89"/>
                  <a:pt x="682" y="89"/>
                </a:cubicBezTo>
                <a:cubicBezTo>
                  <a:pt x="681" y="89"/>
                  <a:pt x="681" y="89"/>
                  <a:pt x="681" y="89"/>
                </a:cubicBezTo>
                <a:cubicBezTo>
                  <a:pt x="681" y="89"/>
                  <a:pt x="681" y="89"/>
                  <a:pt x="681" y="89"/>
                </a:cubicBezTo>
                <a:cubicBezTo>
                  <a:pt x="680" y="88"/>
                  <a:pt x="680" y="88"/>
                  <a:pt x="680" y="88"/>
                </a:cubicBezTo>
                <a:cubicBezTo>
                  <a:pt x="680" y="88"/>
                  <a:pt x="680" y="88"/>
                  <a:pt x="680" y="88"/>
                </a:cubicBezTo>
                <a:cubicBezTo>
                  <a:pt x="678" y="87"/>
                  <a:pt x="676" y="90"/>
                  <a:pt x="678" y="91"/>
                </a:cubicBezTo>
                <a:cubicBezTo>
                  <a:pt x="678" y="91"/>
                  <a:pt x="678" y="91"/>
                  <a:pt x="678" y="91"/>
                </a:cubicBezTo>
                <a:cubicBezTo>
                  <a:pt x="679" y="92"/>
                  <a:pt x="679" y="92"/>
                  <a:pt x="679" y="92"/>
                </a:cubicBezTo>
                <a:cubicBezTo>
                  <a:pt x="679" y="92"/>
                  <a:pt x="679" y="92"/>
                  <a:pt x="679" y="92"/>
                </a:cubicBezTo>
                <a:cubicBezTo>
                  <a:pt x="680" y="92"/>
                  <a:pt x="680" y="92"/>
                  <a:pt x="680" y="92"/>
                </a:cubicBezTo>
                <a:cubicBezTo>
                  <a:pt x="680" y="93"/>
                  <a:pt x="680" y="93"/>
                  <a:pt x="680" y="93"/>
                </a:cubicBezTo>
                <a:cubicBezTo>
                  <a:pt x="680" y="93"/>
                  <a:pt x="680" y="93"/>
                  <a:pt x="680" y="93"/>
                </a:cubicBezTo>
                <a:cubicBezTo>
                  <a:pt x="681" y="93"/>
                  <a:pt x="681" y="93"/>
                  <a:pt x="681" y="93"/>
                </a:cubicBezTo>
                <a:cubicBezTo>
                  <a:pt x="681" y="93"/>
                  <a:pt x="681" y="93"/>
                  <a:pt x="681" y="93"/>
                </a:cubicBezTo>
                <a:close/>
                <a:moveTo>
                  <a:pt x="669" y="86"/>
                </a:moveTo>
                <a:cubicBezTo>
                  <a:pt x="671" y="87"/>
                  <a:pt x="673" y="84"/>
                  <a:pt x="671" y="83"/>
                </a:cubicBezTo>
                <a:cubicBezTo>
                  <a:pt x="670" y="82"/>
                  <a:pt x="670" y="82"/>
                  <a:pt x="670" y="82"/>
                </a:cubicBezTo>
                <a:cubicBezTo>
                  <a:pt x="670" y="82"/>
                  <a:pt x="670" y="82"/>
                  <a:pt x="670" y="82"/>
                </a:cubicBezTo>
                <a:cubicBezTo>
                  <a:pt x="670" y="82"/>
                  <a:pt x="670" y="82"/>
                  <a:pt x="670" y="82"/>
                </a:cubicBezTo>
                <a:cubicBezTo>
                  <a:pt x="669" y="82"/>
                  <a:pt x="669" y="82"/>
                  <a:pt x="669" y="82"/>
                </a:cubicBezTo>
                <a:cubicBezTo>
                  <a:pt x="669" y="81"/>
                  <a:pt x="669" y="81"/>
                  <a:pt x="669" y="81"/>
                </a:cubicBezTo>
                <a:cubicBezTo>
                  <a:pt x="668" y="81"/>
                  <a:pt x="668" y="81"/>
                  <a:pt x="668" y="81"/>
                </a:cubicBezTo>
                <a:cubicBezTo>
                  <a:pt x="668" y="81"/>
                  <a:pt x="668" y="81"/>
                  <a:pt x="668" y="81"/>
                </a:cubicBezTo>
                <a:cubicBezTo>
                  <a:pt x="667" y="81"/>
                  <a:pt x="667" y="81"/>
                  <a:pt x="667" y="81"/>
                </a:cubicBezTo>
                <a:cubicBezTo>
                  <a:pt x="665" y="80"/>
                  <a:pt x="664" y="83"/>
                  <a:pt x="666" y="84"/>
                </a:cubicBezTo>
                <a:cubicBezTo>
                  <a:pt x="666" y="84"/>
                  <a:pt x="666" y="84"/>
                  <a:pt x="666" y="84"/>
                </a:cubicBezTo>
                <a:cubicBezTo>
                  <a:pt x="666" y="84"/>
                  <a:pt x="666" y="84"/>
                  <a:pt x="666" y="84"/>
                </a:cubicBezTo>
                <a:cubicBezTo>
                  <a:pt x="667" y="85"/>
                  <a:pt x="667" y="85"/>
                  <a:pt x="667" y="85"/>
                </a:cubicBezTo>
                <a:cubicBezTo>
                  <a:pt x="667" y="85"/>
                  <a:pt x="667" y="85"/>
                  <a:pt x="667" y="85"/>
                </a:cubicBezTo>
                <a:cubicBezTo>
                  <a:pt x="668" y="85"/>
                  <a:pt x="668" y="85"/>
                  <a:pt x="668" y="85"/>
                </a:cubicBezTo>
                <a:cubicBezTo>
                  <a:pt x="668" y="85"/>
                  <a:pt x="668" y="85"/>
                  <a:pt x="668" y="85"/>
                </a:cubicBezTo>
                <a:cubicBezTo>
                  <a:pt x="669" y="86"/>
                  <a:pt x="669" y="86"/>
                  <a:pt x="669" y="86"/>
                </a:cubicBezTo>
                <a:cubicBezTo>
                  <a:pt x="669" y="86"/>
                  <a:pt x="669" y="86"/>
                  <a:pt x="669" y="86"/>
                </a:cubicBezTo>
                <a:close/>
                <a:moveTo>
                  <a:pt x="656" y="80"/>
                </a:moveTo>
                <a:cubicBezTo>
                  <a:pt x="658" y="81"/>
                  <a:pt x="659" y="77"/>
                  <a:pt x="657" y="76"/>
                </a:cubicBezTo>
                <a:cubicBezTo>
                  <a:pt x="657" y="76"/>
                  <a:pt x="657" y="76"/>
                  <a:pt x="657" y="76"/>
                </a:cubicBezTo>
                <a:cubicBezTo>
                  <a:pt x="656" y="76"/>
                  <a:pt x="656" y="76"/>
                  <a:pt x="656" y="76"/>
                </a:cubicBezTo>
                <a:cubicBezTo>
                  <a:pt x="656" y="76"/>
                  <a:pt x="656" y="76"/>
                  <a:pt x="656" y="76"/>
                </a:cubicBezTo>
                <a:cubicBezTo>
                  <a:pt x="655" y="76"/>
                  <a:pt x="655" y="76"/>
                  <a:pt x="655" y="76"/>
                </a:cubicBezTo>
                <a:cubicBezTo>
                  <a:pt x="655" y="75"/>
                  <a:pt x="655" y="75"/>
                  <a:pt x="655" y="75"/>
                </a:cubicBezTo>
                <a:cubicBezTo>
                  <a:pt x="654" y="75"/>
                  <a:pt x="654" y="75"/>
                  <a:pt x="654" y="75"/>
                </a:cubicBezTo>
                <a:cubicBezTo>
                  <a:pt x="654" y="75"/>
                  <a:pt x="654" y="75"/>
                  <a:pt x="654" y="75"/>
                </a:cubicBezTo>
                <a:cubicBezTo>
                  <a:pt x="652" y="74"/>
                  <a:pt x="650" y="78"/>
                  <a:pt x="653" y="78"/>
                </a:cubicBezTo>
                <a:cubicBezTo>
                  <a:pt x="653" y="79"/>
                  <a:pt x="653" y="79"/>
                  <a:pt x="653" y="79"/>
                </a:cubicBezTo>
                <a:cubicBezTo>
                  <a:pt x="653" y="79"/>
                  <a:pt x="653" y="79"/>
                  <a:pt x="653" y="79"/>
                </a:cubicBezTo>
                <a:cubicBezTo>
                  <a:pt x="654" y="79"/>
                  <a:pt x="654" y="79"/>
                  <a:pt x="654" y="79"/>
                </a:cubicBezTo>
                <a:cubicBezTo>
                  <a:pt x="654" y="79"/>
                  <a:pt x="654" y="79"/>
                  <a:pt x="654" y="79"/>
                </a:cubicBezTo>
                <a:cubicBezTo>
                  <a:pt x="655" y="79"/>
                  <a:pt x="655" y="79"/>
                  <a:pt x="655" y="79"/>
                </a:cubicBezTo>
                <a:cubicBezTo>
                  <a:pt x="655" y="80"/>
                  <a:pt x="655" y="80"/>
                  <a:pt x="655" y="80"/>
                </a:cubicBezTo>
                <a:cubicBezTo>
                  <a:pt x="656" y="80"/>
                  <a:pt x="656" y="80"/>
                  <a:pt x="656" y="80"/>
                </a:cubicBezTo>
                <a:close/>
                <a:moveTo>
                  <a:pt x="642" y="75"/>
                </a:moveTo>
                <a:cubicBezTo>
                  <a:pt x="645" y="76"/>
                  <a:pt x="646" y="72"/>
                  <a:pt x="643" y="71"/>
                </a:cubicBezTo>
                <a:cubicBezTo>
                  <a:pt x="643" y="71"/>
                  <a:pt x="643" y="71"/>
                  <a:pt x="643" y="71"/>
                </a:cubicBezTo>
                <a:cubicBezTo>
                  <a:pt x="642" y="71"/>
                  <a:pt x="642" y="71"/>
                  <a:pt x="642" y="71"/>
                </a:cubicBezTo>
                <a:cubicBezTo>
                  <a:pt x="642" y="71"/>
                  <a:pt x="642" y="71"/>
                  <a:pt x="642" y="71"/>
                </a:cubicBezTo>
                <a:cubicBezTo>
                  <a:pt x="641" y="71"/>
                  <a:pt x="641" y="71"/>
                  <a:pt x="641" y="71"/>
                </a:cubicBezTo>
                <a:cubicBezTo>
                  <a:pt x="641" y="71"/>
                  <a:pt x="641" y="71"/>
                  <a:pt x="641" y="71"/>
                </a:cubicBezTo>
                <a:cubicBezTo>
                  <a:pt x="640" y="70"/>
                  <a:pt x="640" y="70"/>
                  <a:pt x="640" y="70"/>
                </a:cubicBezTo>
                <a:cubicBezTo>
                  <a:pt x="640" y="70"/>
                  <a:pt x="640" y="70"/>
                  <a:pt x="640" y="70"/>
                </a:cubicBezTo>
                <a:cubicBezTo>
                  <a:pt x="638" y="70"/>
                  <a:pt x="637" y="73"/>
                  <a:pt x="639" y="74"/>
                </a:cubicBezTo>
                <a:cubicBezTo>
                  <a:pt x="639" y="74"/>
                  <a:pt x="639" y="74"/>
                  <a:pt x="639" y="74"/>
                </a:cubicBezTo>
                <a:cubicBezTo>
                  <a:pt x="640" y="74"/>
                  <a:pt x="640" y="74"/>
                  <a:pt x="640" y="74"/>
                </a:cubicBezTo>
                <a:cubicBezTo>
                  <a:pt x="640" y="74"/>
                  <a:pt x="640" y="74"/>
                  <a:pt x="640" y="74"/>
                </a:cubicBezTo>
                <a:cubicBezTo>
                  <a:pt x="641" y="74"/>
                  <a:pt x="641" y="74"/>
                  <a:pt x="641" y="74"/>
                </a:cubicBezTo>
                <a:cubicBezTo>
                  <a:pt x="641" y="75"/>
                  <a:pt x="641" y="75"/>
                  <a:pt x="641" y="75"/>
                </a:cubicBezTo>
                <a:cubicBezTo>
                  <a:pt x="642" y="75"/>
                  <a:pt x="642" y="75"/>
                  <a:pt x="642" y="75"/>
                </a:cubicBezTo>
                <a:cubicBezTo>
                  <a:pt x="642" y="75"/>
                  <a:pt x="642" y="75"/>
                  <a:pt x="642" y="75"/>
                </a:cubicBezTo>
                <a:close/>
                <a:moveTo>
                  <a:pt x="628" y="71"/>
                </a:moveTo>
                <a:cubicBezTo>
                  <a:pt x="631" y="72"/>
                  <a:pt x="632" y="68"/>
                  <a:pt x="629" y="67"/>
                </a:cubicBezTo>
                <a:cubicBezTo>
                  <a:pt x="629" y="67"/>
                  <a:pt x="629" y="67"/>
                  <a:pt x="629" y="67"/>
                </a:cubicBezTo>
                <a:cubicBezTo>
                  <a:pt x="628" y="67"/>
                  <a:pt x="628" y="67"/>
                  <a:pt x="628" y="67"/>
                </a:cubicBezTo>
                <a:cubicBezTo>
                  <a:pt x="628" y="67"/>
                  <a:pt x="628" y="67"/>
                  <a:pt x="628" y="67"/>
                </a:cubicBezTo>
                <a:cubicBezTo>
                  <a:pt x="627" y="67"/>
                  <a:pt x="627" y="67"/>
                  <a:pt x="627" y="67"/>
                </a:cubicBezTo>
                <a:cubicBezTo>
                  <a:pt x="627" y="67"/>
                  <a:pt x="627" y="67"/>
                  <a:pt x="627" y="67"/>
                </a:cubicBezTo>
                <a:cubicBezTo>
                  <a:pt x="626" y="67"/>
                  <a:pt x="626" y="67"/>
                  <a:pt x="626" y="67"/>
                </a:cubicBezTo>
                <a:cubicBezTo>
                  <a:pt x="626" y="67"/>
                  <a:pt x="626" y="67"/>
                  <a:pt x="626" y="67"/>
                </a:cubicBezTo>
                <a:cubicBezTo>
                  <a:pt x="626" y="67"/>
                  <a:pt x="626" y="67"/>
                  <a:pt x="626" y="67"/>
                </a:cubicBezTo>
                <a:cubicBezTo>
                  <a:pt x="623" y="66"/>
                  <a:pt x="623" y="69"/>
                  <a:pt x="625" y="70"/>
                </a:cubicBezTo>
                <a:cubicBezTo>
                  <a:pt x="625" y="70"/>
                  <a:pt x="625" y="70"/>
                  <a:pt x="625" y="70"/>
                </a:cubicBezTo>
                <a:cubicBezTo>
                  <a:pt x="625" y="70"/>
                  <a:pt x="625" y="70"/>
                  <a:pt x="625" y="70"/>
                </a:cubicBezTo>
                <a:cubicBezTo>
                  <a:pt x="626" y="70"/>
                  <a:pt x="626" y="70"/>
                  <a:pt x="626" y="70"/>
                </a:cubicBezTo>
                <a:cubicBezTo>
                  <a:pt x="626" y="71"/>
                  <a:pt x="626" y="71"/>
                  <a:pt x="626" y="71"/>
                </a:cubicBezTo>
                <a:cubicBezTo>
                  <a:pt x="627" y="71"/>
                  <a:pt x="627" y="71"/>
                  <a:pt x="627" y="71"/>
                </a:cubicBezTo>
                <a:cubicBezTo>
                  <a:pt x="628" y="71"/>
                  <a:pt x="628" y="71"/>
                  <a:pt x="628" y="71"/>
                </a:cubicBezTo>
                <a:cubicBezTo>
                  <a:pt x="628" y="71"/>
                  <a:pt x="628" y="71"/>
                  <a:pt x="628" y="71"/>
                </a:cubicBezTo>
                <a:cubicBezTo>
                  <a:pt x="628" y="71"/>
                  <a:pt x="628" y="71"/>
                  <a:pt x="628" y="71"/>
                </a:cubicBezTo>
                <a:close/>
                <a:moveTo>
                  <a:pt x="614" y="68"/>
                </a:moveTo>
                <a:cubicBezTo>
                  <a:pt x="617" y="68"/>
                  <a:pt x="617" y="65"/>
                  <a:pt x="615" y="64"/>
                </a:cubicBezTo>
                <a:cubicBezTo>
                  <a:pt x="615" y="64"/>
                  <a:pt x="615" y="64"/>
                  <a:pt x="615" y="64"/>
                </a:cubicBezTo>
                <a:cubicBezTo>
                  <a:pt x="614" y="64"/>
                  <a:pt x="614" y="64"/>
                  <a:pt x="614" y="64"/>
                </a:cubicBezTo>
                <a:cubicBezTo>
                  <a:pt x="614" y="64"/>
                  <a:pt x="614" y="64"/>
                  <a:pt x="614" y="64"/>
                </a:cubicBezTo>
                <a:cubicBezTo>
                  <a:pt x="613" y="64"/>
                  <a:pt x="613" y="64"/>
                  <a:pt x="613" y="64"/>
                </a:cubicBezTo>
                <a:cubicBezTo>
                  <a:pt x="613" y="64"/>
                  <a:pt x="613" y="64"/>
                  <a:pt x="613" y="64"/>
                </a:cubicBezTo>
                <a:cubicBezTo>
                  <a:pt x="612" y="64"/>
                  <a:pt x="612" y="64"/>
                  <a:pt x="612" y="64"/>
                </a:cubicBezTo>
                <a:cubicBezTo>
                  <a:pt x="612" y="64"/>
                  <a:pt x="612" y="64"/>
                  <a:pt x="612" y="64"/>
                </a:cubicBezTo>
                <a:cubicBezTo>
                  <a:pt x="611" y="63"/>
                  <a:pt x="611" y="63"/>
                  <a:pt x="611" y="63"/>
                </a:cubicBezTo>
                <a:cubicBezTo>
                  <a:pt x="609" y="63"/>
                  <a:pt x="608" y="67"/>
                  <a:pt x="611" y="67"/>
                </a:cubicBezTo>
                <a:cubicBezTo>
                  <a:pt x="611" y="67"/>
                  <a:pt x="611" y="67"/>
                  <a:pt x="611" y="67"/>
                </a:cubicBezTo>
                <a:cubicBezTo>
                  <a:pt x="612" y="67"/>
                  <a:pt x="612" y="67"/>
                  <a:pt x="612" y="67"/>
                </a:cubicBezTo>
                <a:cubicBezTo>
                  <a:pt x="612" y="67"/>
                  <a:pt x="612" y="67"/>
                  <a:pt x="612" y="67"/>
                </a:cubicBezTo>
                <a:cubicBezTo>
                  <a:pt x="613" y="67"/>
                  <a:pt x="613" y="67"/>
                  <a:pt x="613" y="67"/>
                </a:cubicBezTo>
                <a:cubicBezTo>
                  <a:pt x="613" y="68"/>
                  <a:pt x="613" y="68"/>
                  <a:pt x="613" y="68"/>
                </a:cubicBezTo>
                <a:cubicBezTo>
                  <a:pt x="613" y="68"/>
                  <a:pt x="613" y="68"/>
                  <a:pt x="613" y="68"/>
                </a:cubicBezTo>
                <a:cubicBezTo>
                  <a:pt x="614" y="68"/>
                  <a:pt x="614" y="68"/>
                  <a:pt x="614" y="68"/>
                </a:cubicBezTo>
                <a:cubicBezTo>
                  <a:pt x="614" y="68"/>
                  <a:pt x="614" y="68"/>
                  <a:pt x="614" y="68"/>
                </a:cubicBezTo>
                <a:close/>
                <a:moveTo>
                  <a:pt x="600" y="65"/>
                </a:moveTo>
                <a:cubicBezTo>
                  <a:pt x="602" y="66"/>
                  <a:pt x="603" y="62"/>
                  <a:pt x="601" y="62"/>
                </a:cubicBezTo>
                <a:cubicBezTo>
                  <a:pt x="600" y="62"/>
                  <a:pt x="600" y="62"/>
                  <a:pt x="600" y="62"/>
                </a:cubicBezTo>
                <a:cubicBezTo>
                  <a:pt x="600" y="61"/>
                  <a:pt x="600" y="61"/>
                  <a:pt x="600" y="61"/>
                </a:cubicBezTo>
                <a:cubicBezTo>
                  <a:pt x="600" y="61"/>
                  <a:pt x="600" y="61"/>
                  <a:pt x="600" y="61"/>
                </a:cubicBezTo>
                <a:cubicBezTo>
                  <a:pt x="599" y="61"/>
                  <a:pt x="599" y="61"/>
                  <a:pt x="599" y="61"/>
                </a:cubicBezTo>
                <a:cubicBezTo>
                  <a:pt x="599" y="61"/>
                  <a:pt x="599" y="61"/>
                  <a:pt x="599" y="61"/>
                </a:cubicBezTo>
                <a:cubicBezTo>
                  <a:pt x="598" y="61"/>
                  <a:pt x="598" y="61"/>
                  <a:pt x="598" y="61"/>
                </a:cubicBezTo>
                <a:cubicBezTo>
                  <a:pt x="598" y="61"/>
                  <a:pt x="598" y="61"/>
                  <a:pt x="598" y="61"/>
                </a:cubicBezTo>
                <a:cubicBezTo>
                  <a:pt x="598" y="61"/>
                  <a:pt x="598" y="61"/>
                  <a:pt x="598" y="61"/>
                </a:cubicBezTo>
                <a:cubicBezTo>
                  <a:pt x="597" y="61"/>
                  <a:pt x="597" y="61"/>
                  <a:pt x="597" y="61"/>
                </a:cubicBezTo>
                <a:cubicBezTo>
                  <a:pt x="597" y="61"/>
                  <a:pt x="597" y="61"/>
                  <a:pt x="597" y="61"/>
                </a:cubicBezTo>
                <a:cubicBezTo>
                  <a:pt x="595" y="61"/>
                  <a:pt x="594" y="64"/>
                  <a:pt x="596" y="65"/>
                </a:cubicBezTo>
                <a:cubicBezTo>
                  <a:pt x="597" y="65"/>
                  <a:pt x="597" y="65"/>
                  <a:pt x="597" y="65"/>
                </a:cubicBezTo>
                <a:cubicBezTo>
                  <a:pt x="597" y="65"/>
                  <a:pt x="597" y="65"/>
                  <a:pt x="597" y="65"/>
                </a:cubicBezTo>
                <a:cubicBezTo>
                  <a:pt x="597" y="65"/>
                  <a:pt x="597" y="65"/>
                  <a:pt x="597" y="65"/>
                </a:cubicBezTo>
                <a:cubicBezTo>
                  <a:pt x="598" y="65"/>
                  <a:pt x="598" y="65"/>
                  <a:pt x="598" y="65"/>
                </a:cubicBezTo>
                <a:cubicBezTo>
                  <a:pt x="598" y="65"/>
                  <a:pt x="598" y="65"/>
                  <a:pt x="598" y="65"/>
                </a:cubicBezTo>
                <a:cubicBezTo>
                  <a:pt x="599" y="65"/>
                  <a:pt x="599" y="65"/>
                  <a:pt x="599" y="65"/>
                </a:cubicBezTo>
                <a:cubicBezTo>
                  <a:pt x="599" y="65"/>
                  <a:pt x="599" y="65"/>
                  <a:pt x="599" y="65"/>
                </a:cubicBezTo>
                <a:cubicBezTo>
                  <a:pt x="599" y="65"/>
                  <a:pt x="599" y="65"/>
                  <a:pt x="599" y="65"/>
                </a:cubicBezTo>
                <a:cubicBezTo>
                  <a:pt x="600" y="65"/>
                  <a:pt x="600" y="65"/>
                  <a:pt x="600" y="65"/>
                </a:cubicBezTo>
                <a:cubicBezTo>
                  <a:pt x="600" y="65"/>
                  <a:pt x="600" y="65"/>
                  <a:pt x="600" y="65"/>
                </a:cubicBezTo>
                <a:close/>
                <a:moveTo>
                  <a:pt x="1280" y="319"/>
                </a:moveTo>
                <a:cubicBezTo>
                  <a:pt x="1306" y="303"/>
                  <a:pt x="1308" y="293"/>
                  <a:pt x="1309" y="271"/>
                </a:cubicBezTo>
                <a:cubicBezTo>
                  <a:pt x="1307" y="292"/>
                  <a:pt x="1297" y="306"/>
                  <a:pt x="1274" y="316"/>
                </a:cubicBezTo>
                <a:cubicBezTo>
                  <a:pt x="1274" y="316"/>
                  <a:pt x="1274" y="316"/>
                  <a:pt x="1274" y="316"/>
                </a:cubicBezTo>
                <a:cubicBezTo>
                  <a:pt x="1273" y="315"/>
                  <a:pt x="1272" y="315"/>
                  <a:pt x="1271" y="314"/>
                </a:cubicBezTo>
                <a:cubicBezTo>
                  <a:pt x="1264" y="312"/>
                  <a:pt x="1258" y="310"/>
                  <a:pt x="1252" y="310"/>
                </a:cubicBezTo>
                <a:cubicBezTo>
                  <a:pt x="1245" y="310"/>
                  <a:pt x="1235" y="312"/>
                  <a:pt x="1235" y="318"/>
                </a:cubicBezTo>
                <a:cubicBezTo>
                  <a:pt x="1235" y="324"/>
                  <a:pt x="1245" y="326"/>
                  <a:pt x="1252" y="326"/>
                </a:cubicBezTo>
                <a:cubicBezTo>
                  <a:pt x="1257" y="326"/>
                  <a:pt x="1264" y="325"/>
                  <a:pt x="1271" y="323"/>
                </a:cubicBezTo>
                <a:cubicBezTo>
                  <a:pt x="1271" y="323"/>
                  <a:pt x="1271" y="323"/>
                  <a:pt x="1271" y="323"/>
                </a:cubicBezTo>
                <a:cubicBezTo>
                  <a:pt x="1271" y="323"/>
                  <a:pt x="1271" y="323"/>
                  <a:pt x="1271" y="323"/>
                </a:cubicBezTo>
                <a:cubicBezTo>
                  <a:pt x="1271" y="323"/>
                  <a:pt x="1271" y="323"/>
                  <a:pt x="1271" y="323"/>
                </a:cubicBezTo>
                <a:cubicBezTo>
                  <a:pt x="1272" y="323"/>
                  <a:pt x="1273" y="322"/>
                  <a:pt x="1274" y="322"/>
                </a:cubicBezTo>
                <a:cubicBezTo>
                  <a:pt x="1296" y="332"/>
                  <a:pt x="1308" y="352"/>
                  <a:pt x="1309" y="371"/>
                </a:cubicBezTo>
                <a:cubicBezTo>
                  <a:pt x="1309" y="352"/>
                  <a:pt x="1304" y="334"/>
                  <a:pt x="1280" y="319"/>
                </a:cubicBezTo>
                <a:close/>
                <a:moveTo>
                  <a:pt x="1321" y="331"/>
                </a:moveTo>
                <a:cubicBezTo>
                  <a:pt x="1319" y="331"/>
                  <a:pt x="1317" y="330"/>
                  <a:pt x="1315" y="330"/>
                </a:cubicBezTo>
                <a:cubicBezTo>
                  <a:pt x="1314" y="331"/>
                  <a:pt x="1312" y="332"/>
                  <a:pt x="1310" y="332"/>
                </a:cubicBezTo>
                <a:cubicBezTo>
                  <a:pt x="1306" y="332"/>
                  <a:pt x="1303" y="329"/>
                  <a:pt x="1301" y="327"/>
                </a:cubicBezTo>
                <a:cubicBezTo>
                  <a:pt x="1299" y="326"/>
                  <a:pt x="1297" y="327"/>
                  <a:pt x="1296" y="327"/>
                </a:cubicBezTo>
                <a:cubicBezTo>
                  <a:pt x="1298" y="326"/>
                  <a:pt x="1301" y="325"/>
                  <a:pt x="1303" y="325"/>
                </a:cubicBezTo>
                <a:cubicBezTo>
                  <a:pt x="1306" y="324"/>
                  <a:pt x="1308" y="330"/>
                  <a:pt x="1310" y="328"/>
                </a:cubicBezTo>
                <a:cubicBezTo>
                  <a:pt x="1310" y="328"/>
                  <a:pt x="1310" y="327"/>
                  <a:pt x="1311" y="327"/>
                </a:cubicBezTo>
                <a:cubicBezTo>
                  <a:pt x="1310" y="326"/>
                  <a:pt x="1309" y="325"/>
                  <a:pt x="1308" y="324"/>
                </a:cubicBezTo>
                <a:cubicBezTo>
                  <a:pt x="1307" y="324"/>
                  <a:pt x="1305" y="323"/>
                  <a:pt x="1303" y="321"/>
                </a:cubicBezTo>
                <a:cubicBezTo>
                  <a:pt x="1299" y="317"/>
                  <a:pt x="1291" y="320"/>
                  <a:pt x="1291" y="320"/>
                </a:cubicBezTo>
                <a:cubicBezTo>
                  <a:pt x="1291" y="320"/>
                  <a:pt x="1301" y="312"/>
                  <a:pt x="1306" y="316"/>
                </a:cubicBezTo>
                <a:cubicBezTo>
                  <a:pt x="1307" y="317"/>
                  <a:pt x="1308" y="318"/>
                  <a:pt x="1309" y="319"/>
                </a:cubicBezTo>
                <a:cubicBezTo>
                  <a:pt x="1310" y="317"/>
                  <a:pt x="1311" y="315"/>
                  <a:pt x="1312" y="314"/>
                </a:cubicBezTo>
                <a:cubicBezTo>
                  <a:pt x="1311" y="312"/>
                  <a:pt x="1308" y="314"/>
                  <a:pt x="1304" y="314"/>
                </a:cubicBezTo>
                <a:cubicBezTo>
                  <a:pt x="1299" y="313"/>
                  <a:pt x="1297" y="310"/>
                  <a:pt x="1297" y="310"/>
                </a:cubicBezTo>
                <a:cubicBezTo>
                  <a:pt x="1300" y="312"/>
                  <a:pt x="1302" y="311"/>
                  <a:pt x="1304" y="311"/>
                </a:cubicBezTo>
                <a:cubicBezTo>
                  <a:pt x="1305" y="311"/>
                  <a:pt x="1309" y="308"/>
                  <a:pt x="1313" y="309"/>
                </a:cubicBezTo>
                <a:cubicBezTo>
                  <a:pt x="1315" y="309"/>
                  <a:pt x="1315" y="310"/>
                  <a:pt x="1316" y="310"/>
                </a:cubicBezTo>
                <a:cubicBezTo>
                  <a:pt x="1317" y="309"/>
                  <a:pt x="1319" y="309"/>
                  <a:pt x="1321" y="308"/>
                </a:cubicBezTo>
                <a:cubicBezTo>
                  <a:pt x="1315" y="315"/>
                  <a:pt x="1316" y="323"/>
                  <a:pt x="1321" y="331"/>
                </a:cubicBezTo>
                <a:close/>
                <a:moveTo>
                  <a:pt x="1372" y="305"/>
                </a:moveTo>
                <a:cubicBezTo>
                  <a:pt x="1373" y="305"/>
                  <a:pt x="1379" y="309"/>
                  <a:pt x="1381" y="316"/>
                </a:cubicBezTo>
                <a:cubicBezTo>
                  <a:pt x="1383" y="322"/>
                  <a:pt x="1385" y="330"/>
                  <a:pt x="1380" y="335"/>
                </a:cubicBezTo>
                <a:cubicBezTo>
                  <a:pt x="1376" y="338"/>
                  <a:pt x="1370" y="343"/>
                  <a:pt x="1358" y="342"/>
                </a:cubicBezTo>
                <a:cubicBezTo>
                  <a:pt x="1360" y="341"/>
                  <a:pt x="1368" y="331"/>
                  <a:pt x="1369" y="326"/>
                </a:cubicBezTo>
                <a:cubicBezTo>
                  <a:pt x="1372" y="317"/>
                  <a:pt x="1370" y="309"/>
                  <a:pt x="1364" y="303"/>
                </a:cubicBezTo>
                <a:cubicBezTo>
                  <a:pt x="1363" y="303"/>
                  <a:pt x="1364" y="303"/>
                  <a:pt x="1364" y="303"/>
                </a:cubicBezTo>
                <a:cubicBezTo>
                  <a:pt x="1367" y="304"/>
                  <a:pt x="1372" y="309"/>
                  <a:pt x="1373" y="308"/>
                </a:cubicBezTo>
                <a:cubicBezTo>
                  <a:pt x="1373" y="307"/>
                  <a:pt x="1372" y="306"/>
                  <a:pt x="1371" y="305"/>
                </a:cubicBezTo>
                <a:cubicBezTo>
                  <a:pt x="1369" y="304"/>
                  <a:pt x="1367" y="303"/>
                  <a:pt x="1365" y="301"/>
                </a:cubicBezTo>
                <a:cubicBezTo>
                  <a:pt x="1361" y="299"/>
                  <a:pt x="1353" y="296"/>
                  <a:pt x="1347" y="297"/>
                </a:cubicBezTo>
                <a:cubicBezTo>
                  <a:pt x="1339" y="298"/>
                  <a:pt x="1336" y="300"/>
                  <a:pt x="1332" y="304"/>
                </a:cubicBezTo>
                <a:cubicBezTo>
                  <a:pt x="1329" y="306"/>
                  <a:pt x="1327" y="310"/>
                  <a:pt x="1326" y="313"/>
                </a:cubicBezTo>
                <a:cubicBezTo>
                  <a:pt x="1320" y="321"/>
                  <a:pt x="1328" y="330"/>
                  <a:pt x="1333" y="334"/>
                </a:cubicBezTo>
                <a:cubicBezTo>
                  <a:pt x="1341" y="342"/>
                  <a:pt x="1350" y="344"/>
                  <a:pt x="1360" y="344"/>
                </a:cubicBezTo>
                <a:cubicBezTo>
                  <a:pt x="1360" y="344"/>
                  <a:pt x="1360" y="344"/>
                  <a:pt x="1360" y="344"/>
                </a:cubicBezTo>
                <a:cubicBezTo>
                  <a:pt x="1360" y="344"/>
                  <a:pt x="1360" y="344"/>
                  <a:pt x="1360" y="344"/>
                </a:cubicBezTo>
                <a:cubicBezTo>
                  <a:pt x="1343" y="348"/>
                  <a:pt x="1335" y="344"/>
                  <a:pt x="1321" y="326"/>
                </a:cubicBezTo>
                <a:cubicBezTo>
                  <a:pt x="1316" y="319"/>
                  <a:pt x="1319" y="312"/>
                  <a:pt x="1323" y="311"/>
                </a:cubicBezTo>
                <a:cubicBezTo>
                  <a:pt x="1322" y="305"/>
                  <a:pt x="1323" y="299"/>
                  <a:pt x="1327" y="295"/>
                </a:cubicBezTo>
                <a:cubicBezTo>
                  <a:pt x="1329" y="293"/>
                  <a:pt x="1337" y="286"/>
                  <a:pt x="1343" y="290"/>
                </a:cubicBezTo>
                <a:cubicBezTo>
                  <a:pt x="1346" y="283"/>
                  <a:pt x="1357" y="288"/>
                  <a:pt x="1362" y="292"/>
                </a:cubicBezTo>
                <a:cubicBezTo>
                  <a:pt x="1367" y="296"/>
                  <a:pt x="1372" y="304"/>
                  <a:pt x="1372" y="305"/>
                </a:cubicBezTo>
                <a:close/>
                <a:moveTo>
                  <a:pt x="1334" y="342"/>
                </a:moveTo>
                <a:cubicBezTo>
                  <a:pt x="1339" y="347"/>
                  <a:pt x="1351" y="351"/>
                  <a:pt x="1364" y="344"/>
                </a:cubicBezTo>
                <a:cubicBezTo>
                  <a:pt x="1368" y="345"/>
                  <a:pt x="1373" y="342"/>
                  <a:pt x="1377" y="340"/>
                </a:cubicBezTo>
                <a:cubicBezTo>
                  <a:pt x="1372" y="345"/>
                  <a:pt x="1368" y="348"/>
                  <a:pt x="1366" y="346"/>
                </a:cubicBezTo>
                <a:cubicBezTo>
                  <a:pt x="1363" y="348"/>
                  <a:pt x="1362" y="355"/>
                  <a:pt x="1354" y="357"/>
                </a:cubicBezTo>
                <a:cubicBezTo>
                  <a:pt x="1346" y="360"/>
                  <a:pt x="1339" y="360"/>
                  <a:pt x="1332" y="353"/>
                </a:cubicBezTo>
                <a:cubicBezTo>
                  <a:pt x="1324" y="346"/>
                  <a:pt x="1321" y="339"/>
                  <a:pt x="1323" y="332"/>
                </a:cubicBezTo>
                <a:cubicBezTo>
                  <a:pt x="1327" y="336"/>
                  <a:pt x="1329" y="339"/>
                  <a:pt x="1334" y="342"/>
                </a:cubicBezTo>
                <a:close/>
                <a:moveTo>
                  <a:pt x="1338" y="335"/>
                </a:moveTo>
                <a:cubicBezTo>
                  <a:pt x="1335" y="331"/>
                  <a:pt x="1335" y="322"/>
                  <a:pt x="1335" y="319"/>
                </a:cubicBezTo>
                <a:cubicBezTo>
                  <a:pt x="1336" y="318"/>
                  <a:pt x="1337" y="316"/>
                  <a:pt x="1338" y="315"/>
                </a:cubicBezTo>
                <a:cubicBezTo>
                  <a:pt x="1342" y="310"/>
                  <a:pt x="1346" y="309"/>
                  <a:pt x="1351" y="307"/>
                </a:cubicBezTo>
                <a:cubicBezTo>
                  <a:pt x="1355" y="306"/>
                  <a:pt x="1359" y="305"/>
                  <a:pt x="1363" y="305"/>
                </a:cubicBezTo>
                <a:cubicBezTo>
                  <a:pt x="1365" y="306"/>
                  <a:pt x="1368" y="311"/>
                  <a:pt x="1367" y="313"/>
                </a:cubicBezTo>
                <a:cubicBezTo>
                  <a:pt x="1366" y="323"/>
                  <a:pt x="1357" y="328"/>
                  <a:pt x="1355" y="328"/>
                </a:cubicBezTo>
                <a:cubicBezTo>
                  <a:pt x="1354" y="328"/>
                  <a:pt x="1353" y="329"/>
                  <a:pt x="1352" y="329"/>
                </a:cubicBezTo>
                <a:cubicBezTo>
                  <a:pt x="1350" y="328"/>
                  <a:pt x="1350" y="325"/>
                  <a:pt x="1350" y="324"/>
                </a:cubicBezTo>
                <a:cubicBezTo>
                  <a:pt x="1355" y="325"/>
                  <a:pt x="1360" y="322"/>
                  <a:pt x="1363" y="318"/>
                </a:cubicBezTo>
                <a:cubicBezTo>
                  <a:pt x="1364" y="317"/>
                  <a:pt x="1363" y="317"/>
                  <a:pt x="1363" y="316"/>
                </a:cubicBezTo>
                <a:cubicBezTo>
                  <a:pt x="1362" y="316"/>
                  <a:pt x="1355" y="311"/>
                  <a:pt x="1352" y="311"/>
                </a:cubicBezTo>
                <a:cubicBezTo>
                  <a:pt x="1346" y="311"/>
                  <a:pt x="1345" y="328"/>
                  <a:pt x="1352" y="331"/>
                </a:cubicBezTo>
                <a:cubicBezTo>
                  <a:pt x="1357" y="333"/>
                  <a:pt x="1366" y="323"/>
                  <a:pt x="1368" y="317"/>
                </a:cubicBezTo>
                <a:cubicBezTo>
                  <a:pt x="1370" y="323"/>
                  <a:pt x="1363" y="335"/>
                  <a:pt x="1356" y="340"/>
                </a:cubicBezTo>
                <a:cubicBezTo>
                  <a:pt x="1352" y="342"/>
                  <a:pt x="1340" y="338"/>
                  <a:pt x="1338" y="335"/>
                </a:cubicBezTo>
                <a:close/>
                <a:moveTo>
                  <a:pt x="1336" y="314"/>
                </a:moveTo>
                <a:cubicBezTo>
                  <a:pt x="1337" y="309"/>
                  <a:pt x="1343" y="301"/>
                  <a:pt x="1348" y="299"/>
                </a:cubicBezTo>
                <a:cubicBezTo>
                  <a:pt x="1352" y="299"/>
                  <a:pt x="1356" y="301"/>
                  <a:pt x="1359" y="301"/>
                </a:cubicBezTo>
                <a:cubicBezTo>
                  <a:pt x="1359" y="302"/>
                  <a:pt x="1361" y="303"/>
                  <a:pt x="1361" y="303"/>
                </a:cubicBezTo>
                <a:cubicBezTo>
                  <a:pt x="1360" y="303"/>
                  <a:pt x="1359" y="304"/>
                  <a:pt x="1358" y="304"/>
                </a:cubicBezTo>
                <a:cubicBezTo>
                  <a:pt x="1356" y="304"/>
                  <a:pt x="1351" y="305"/>
                  <a:pt x="1349" y="306"/>
                </a:cubicBezTo>
                <a:cubicBezTo>
                  <a:pt x="1343" y="307"/>
                  <a:pt x="1339" y="310"/>
                  <a:pt x="1336" y="314"/>
                </a:cubicBezTo>
                <a:close/>
                <a:moveTo>
                  <a:pt x="1350" y="322"/>
                </a:moveTo>
                <a:cubicBezTo>
                  <a:pt x="1350" y="322"/>
                  <a:pt x="1350" y="322"/>
                  <a:pt x="1350" y="322"/>
                </a:cubicBezTo>
                <a:cubicBezTo>
                  <a:pt x="1349" y="315"/>
                  <a:pt x="1350" y="313"/>
                  <a:pt x="1353" y="313"/>
                </a:cubicBezTo>
                <a:cubicBezTo>
                  <a:pt x="1355" y="313"/>
                  <a:pt x="1361" y="317"/>
                  <a:pt x="1361" y="317"/>
                </a:cubicBezTo>
                <a:cubicBezTo>
                  <a:pt x="1359" y="320"/>
                  <a:pt x="1353" y="322"/>
                  <a:pt x="1350" y="322"/>
                </a:cubicBezTo>
                <a:close/>
                <a:moveTo>
                  <a:pt x="1328" y="313"/>
                </a:moveTo>
                <a:cubicBezTo>
                  <a:pt x="1331" y="305"/>
                  <a:pt x="1339" y="299"/>
                  <a:pt x="1344" y="299"/>
                </a:cubicBezTo>
                <a:cubicBezTo>
                  <a:pt x="1343" y="299"/>
                  <a:pt x="1341" y="302"/>
                  <a:pt x="1340" y="303"/>
                </a:cubicBezTo>
                <a:cubicBezTo>
                  <a:pt x="1336" y="307"/>
                  <a:pt x="1334" y="313"/>
                  <a:pt x="1333" y="316"/>
                </a:cubicBezTo>
                <a:cubicBezTo>
                  <a:pt x="1333" y="320"/>
                  <a:pt x="1332" y="328"/>
                  <a:pt x="1334" y="332"/>
                </a:cubicBezTo>
                <a:cubicBezTo>
                  <a:pt x="1328" y="328"/>
                  <a:pt x="1324" y="321"/>
                  <a:pt x="1328" y="313"/>
                </a:cubicBezTo>
                <a:close/>
                <a:moveTo>
                  <a:pt x="1315" y="376"/>
                </a:moveTo>
                <a:cubicBezTo>
                  <a:pt x="1325" y="375"/>
                  <a:pt x="1335" y="384"/>
                  <a:pt x="1338" y="398"/>
                </a:cubicBezTo>
                <a:cubicBezTo>
                  <a:pt x="1341" y="411"/>
                  <a:pt x="1337" y="421"/>
                  <a:pt x="1327" y="429"/>
                </a:cubicBezTo>
                <a:cubicBezTo>
                  <a:pt x="1325" y="430"/>
                  <a:pt x="1325" y="434"/>
                  <a:pt x="1325" y="434"/>
                </a:cubicBezTo>
                <a:cubicBezTo>
                  <a:pt x="1324" y="431"/>
                  <a:pt x="1322" y="429"/>
                  <a:pt x="1319" y="428"/>
                </a:cubicBezTo>
                <a:cubicBezTo>
                  <a:pt x="1309" y="427"/>
                  <a:pt x="1302" y="417"/>
                  <a:pt x="1300" y="407"/>
                </a:cubicBezTo>
                <a:cubicBezTo>
                  <a:pt x="1297" y="394"/>
                  <a:pt x="1301" y="381"/>
                  <a:pt x="1310" y="377"/>
                </a:cubicBezTo>
                <a:cubicBezTo>
                  <a:pt x="1310" y="378"/>
                  <a:pt x="1311" y="380"/>
                  <a:pt x="1312" y="382"/>
                </a:cubicBezTo>
                <a:cubicBezTo>
                  <a:pt x="1314" y="390"/>
                  <a:pt x="1309" y="402"/>
                  <a:pt x="1303" y="408"/>
                </a:cubicBezTo>
                <a:cubicBezTo>
                  <a:pt x="1312" y="400"/>
                  <a:pt x="1314" y="392"/>
                  <a:pt x="1314" y="388"/>
                </a:cubicBezTo>
                <a:cubicBezTo>
                  <a:pt x="1318" y="397"/>
                  <a:pt x="1320" y="405"/>
                  <a:pt x="1312" y="415"/>
                </a:cubicBezTo>
                <a:cubicBezTo>
                  <a:pt x="1318" y="409"/>
                  <a:pt x="1319" y="404"/>
                  <a:pt x="1319" y="401"/>
                </a:cubicBezTo>
                <a:cubicBezTo>
                  <a:pt x="1320" y="403"/>
                  <a:pt x="1320" y="406"/>
                  <a:pt x="1321" y="408"/>
                </a:cubicBezTo>
                <a:cubicBezTo>
                  <a:pt x="1321" y="409"/>
                  <a:pt x="1321" y="410"/>
                  <a:pt x="1322" y="411"/>
                </a:cubicBezTo>
                <a:cubicBezTo>
                  <a:pt x="1321" y="415"/>
                  <a:pt x="1319" y="419"/>
                  <a:pt x="1317" y="422"/>
                </a:cubicBezTo>
                <a:cubicBezTo>
                  <a:pt x="1320" y="419"/>
                  <a:pt x="1321" y="416"/>
                  <a:pt x="1322" y="414"/>
                </a:cubicBezTo>
                <a:cubicBezTo>
                  <a:pt x="1324" y="424"/>
                  <a:pt x="1325" y="430"/>
                  <a:pt x="1325" y="430"/>
                </a:cubicBezTo>
                <a:cubicBezTo>
                  <a:pt x="1325" y="430"/>
                  <a:pt x="1324" y="416"/>
                  <a:pt x="1323" y="407"/>
                </a:cubicBezTo>
                <a:cubicBezTo>
                  <a:pt x="1325" y="409"/>
                  <a:pt x="1328" y="413"/>
                  <a:pt x="1333" y="414"/>
                </a:cubicBezTo>
                <a:cubicBezTo>
                  <a:pt x="1322" y="409"/>
                  <a:pt x="1321" y="396"/>
                  <a:pt x="1318" y="385"/>
                </a:cubicBezTo>
                <a:cubicBezTo>
                  <a:pt x="1320" y="388"/>
                  <a:pt x="1325" y="392"/>
                  <a:pt x="1335" y="392"/>
                </a:cubicBezTo>
                <a:cubicBezTo>
                  <a:pt x="1327" y="391"/>
                  <a:pt x="1318" y="386"/>
                  <a:pt x="1316" y="378"/>
                </a:cubicBezTo>
                <a:cubicBezTo>
                  <a:pt x="1315" y="376"/>
                  <a:pt x="1315" y="376"/>
                  <a:pt x="1315" y="376"/>
                </a:cubicBezTo>
                <a:close/>
                <a:moveTo>
                  <a:pt x="1308" y="371"/>
                </a:moveTo>
                <a:cubicBezTo>
                  <a:pt x="1307" y="378"/>
                  <a:pt x="1300" y="383"/>
                  <a:pt x="1291" y="384"/>
                </a:cubicBezTo>
                <a:cubicBezTo>
                  <a:pt x="1281" y="384"/>
                  <a:pt x="1275" y="380"/>
                  <a:pt x="1272" y="373"/>
                </a:cubicBezTo>
                <a:cubicBezTo>
                  <a:pt x="1271" y="371"/>
                  <a:pt x="1268" y="371"/>
                  <a:pt x="1268" y="371"/>
                </a:cubicBezTo>
                <a:cubicBezTo>
                  <a:pt x="1270" y="371"/>
                  <a:pt x="1272" y="369"/>
                  <a:pt x="1273" y="368"/>
                </a:cubicBezTo>
                <a:cubicBezTo>
                  <a:pt x="1275" y="361"/>
                  <a:pt x="1282" y="358"/>
                  <a:pt x="1290" y="357"/>
                </a:cubicBezTo>
                <a:cubicBezTo>
                  <a:pt x="1299" y="357"/>
                  <a:pt x="1306" y="362"/>
                  <a:pt x="1308" y="368"/>
                </a:cubicBezTo>
                <a:cubicBezTo>
                  <a:pt x="1307" y="368"/>
                  <a:pt x="1306" y="368"/>
                  <a:pt x="1304" y="369"/>
                </a:cubicBezTo>
                <a:cubicBezTo>
                  <a:pt x="1299" y="369"/>
                  <a:pt x="1291" y="364"/>
                  <a:pt x="1288" y="359"/>
                </a:cubicBezTo>
                <a:cubicBezTo>
                  <a:pt x="1293" y="367"/>
                  <a:pt x="1297" y="369"/>
                  <a:pt x="1300" y="370"/>
                </a:cubicBezTo>
                <a:cubicBezTo>
                  <a:pt x="1294" y="371"/>
                  <a:pt x="1288" y="371"/>
                  <a:pt x="1283" y="365"/>
                </a:cubicBezTo>
                <a:cubicBezTo>
                  <a:pt x="1286" y="369"/>
                  <a:pt x="1289" y="370"/>
                  <a:pt x="1291" y="371"/>
                </a:cubicBezTo>
                <a:cubicBezTo>
                  <a:pt x="1289" y="371"/>
                  <a:pt x="1288" y="371"/>
                  <a:pt x="1286" y="371"/>
                </a:cubicBezTo>
                <a:cubicBezTo>
                  <a:pt x="1285" y="371"/>
                  <a:pt x="1285" y="371"/>
                  <a:pt x="1284" y="371"/>
                </a:cubicBezTo>
                <a:cubicBezTo>
                  <a:pt x="1281" y="371"/>
                  <a:pt x="1279" y="369"/>
                  <a:pt x="1277" y="367"/>
                </a:cubicBezTo>
                <a:cubicBezTo>
                  <a:pt x="1279" y="369"/>
                  <a:pt x="1280" y="371"/>
                  <a:pt x="1282" y="371"/>
                </a:cubicBezTo>
                <a:cubicBezTo>
                  <a:pt x="1275" y="371"/>
                  <a:pt x="1271" y="371"/>
                  <a:pt x="1271" y="371"/>
                </a:cubicBezTo>
                <a:cubicBezTo>
                  <a:pt x="1271" y="371"/>
                  <a:pt x="1281" y="373"/>
                  <a:pt x="1287" y="373"/>
                </a:cubicBezTo>
                <a:cubicBezTo>
                  <a:pt x="1285" y="374"/>
                  <a:pt x="1282" y="375"/>
                  <a:pt x="1281" y="379"/>
                </a:cubicBezTo>
                <a:cubicBezTo>
                  <a:pt x="1285" y="372"/>
                  <a:pt x="1294" y="373"/>
                  <a:pt x="1301" y="372"/>
                </a:cubicBezTo>
                <a:cubicBezTo>
                  <a:pt x="1299" y="373"/>
                  <a:pt x="1296" y="376"/>
                  <a:pt x="1295" y="382"/>
                </a:cubicBezTo>
                <a:cubicBezTo>
                  <a:pt x="1296" y="377"/>
                  <a:pt x="1301" y="372"/>
                  <a:pt x="1306" y="372"/>
                </a:cubicBezTo>
                <a:cubicBezTo>
                  <a:pt x="1308" y="371"/>
                  <a:pt x="1308" y="371"/>
                  <a:pt x="1308" y="371"/>
                </a:cubicBezTo>
                <a:close/>
                <a:moveTo>
                  <a:pt x="1314" y="370"/>
                </a:moveTo>
                <a:cubicBezTo>
                  <a:pt x="1316" y="374"/>
                  <a:pt x="1320" y="376"/>
                  <a:pt x="1326" y="375"/>
                </a:cubicBezTo>
                <a:cubicBezTo>
                  <a:pt x="1331" y="375"/>
                  <a:pt x="1334" y="371"/>
                  <a:pt x="1335" y="367"/>
                </a:cubicBezTo>
                <a:cubicBezTo>
                  <a:pt x="1336" y="366"/>
                  <a:pt x="1337" y="365"/>
                  <a:pt x="1337" y="365"/>
                </a:cubicBezTo>
                <a:cubicBezTo>
                  <a:pt x="1336" y="365"/>
                  <a:pt x="1335" y="365"/>
                  <a:pt x="1334" y="364"/>
                </a:cubicBezTo>
                <a:cubicBezTo>
                  <a:pt x="1332" y="361"/>
                  <a:pt x="1327" y="359"/>
                  <a:pt x="1323" y="360"/>
                </a:cubicBezTo>
                <a:cubicBezTo>
                  <a:pt x="1318" y="361"/>
                  <a:pt x="1314" y="364"/>
                  <a:pt x="1314" y="368"/>
                </a:cubicBezTo>
                <a:cubicBezTo>
                  <a:pt x="1315" y="368"/>
                  <a:pt x="1315" y="368"/>
                  <a:pt x="1316" y="368"/>
                </a:cubicBezTo>
                <a:cubicBezTo>
                  <a:pt x="1319" y="368"/>
                  <a:pt x="1323" y="364"/>
                  <a:pt x="1324" y="361"/>
                </a:cubicBezTo>
                <a:cubicBezTo>
                  <a:pt x="1323" y="366"/>
                  <a:pt x="1320" y="368"/>
                  <a:pt x="1319" y="368"/>
                </a:cubicBezTo>
                <a:cubicBezTo>
                  <a:pt x="1323" y="368"/>
                  <a:pt x="1326" y="368"/>
                  <a:pt x="1328" y="364"/>
                </a:cubicBezTo>
                <a:cubicBezTo>
                  <a:pt x="1327" y="366"/>
                  <a:pt x="1325" y="367"/>
                  <a:pt x="1324" y="368"/>
                </a:cubicBezTo>
                <a:cubicBezTo>
                  <a:pt x="1325" y="368"/>
                  <a:pt x="1326" y="368"/>
                  <a:pt x="1327" y="368"/>
                </a:cubicBezTo>
                <a:cubicBezTo>
                  <a:pt x="1327" y="368"/>
                  <a:pt x="1328" y="368"/>
                  <a:pt x="1328" y="367"/>
                </a:cubicBezTo>
                <a:cubicBezTo>
                  <a:pt x="1330" y="367"/>
                  <a:pt x="1331" y="365"/>
                  <a:pt x="1331" y="364"/>
                </a:cubicBezTo>
                <a:cubicBezTo>
                  <a:pt x="1331" y="366"/>
                  <a:pt x="1330" y="367"/>
                  <a:pt x="1329" y="367"/>
                </a:cubicBezTo>
                <a:cubicBezTo>
                  <a:pt x="1333" y="366"/>
                  <a:pt x="1336" y="366"/>
                  <a:pt x="1336" y="366"/>
                </a:cubicBezTo>
                <a:cubicBezTo>
                  <a:pt x="1336" y="366"/>
                  <a:pt x="1330" y="368"/>
                  <a:pt x="1327" y="369"/>
                </a:cubicBezTo>
                <a:cubicBezTo>
                  <a:pt x="1328" y="369"/>
                  <a:pt x="1330" y="370"/>
                  <a:pt x="1331" y="371"/>
                </a:cubicBezTo>
                <a:cubicBezTo>
                  <a:pt x="1327" y="368"/>
                  <a:pt x="1323" y="369"/>
                  <a:pt x="1318" y="370"/>
                </a:cubicBezTo>
                <a:cubicBezTo>
                  <a:pt x="1320" y="370"/>
                  <a:pt x="1322" y="372"/>
                  <a:pt x="1323" y="375"/>
                </a:cubicBezTo>
                <a:cubicBezTo>
                  <a:pt x="1322" y="372"/>
                  <a:pt x="1318" y="370"/>
                  <a:pt x="1315" y="370"/>
                </a:cubicBezTo>
                <a:cubicBezTo>
                  <a:pt x="1314" y="370"/>
                  <a:pt x="1314" y="370"/>
                  <a:pt x="1314" y="370"/>
                </a:cubicBezTo>
                <a:close/>
                <a:moveTo>
                  <a:pt x="1315" y="265"/>
                </a:moveTo>
                <a:cubicBezTo>
                  <a:pt x="1325" y="266"/>
                  <a:pt x="1335" y="257"/>
                  <a:pt x="1338" y="243"/>
                </a:cubicBezTo>
                <a:cubicBezTo>
                  <a:pt x="1341" y="230"/>
                  <a:pt x="1337" y="220"/>
                  <a:pt x="1327" y="212"/>
                </a:cubicBezTo>
                <a:cubicBezTo>
                  <a:pt x="1325" y="211"/>
                  <a:pt x="1325" y="207"/>
                  <a:pt x="1325" y="207"/>
                </a:cubicBezTo>
                <a:cubicBezTo>
                  <a:pt x="1324" y="210"/>
                  <a:pt x="1322" y="212"/>
                  <a:pt x="1319" y="213"/>
                </a:cubicBezTo>
                <a:cubicBezTo>
                  <a:pt x="1309" y="214"/>
                  <a:pt x="1302" y="224"/>
                  <a:pt x="1300" y="234"/>
                </a:cubicBezTo>
                <a:cubicBezTo>
                  <a:pt x="1297" y="247"/>
                  <a:pt x="1301" y="260"/>
                  <a:pt x="1310" y="264"/>
                </a:cubicBezTo>
                <a:cubicBezTo>
                  <a:pt x="1310" y="263"/>
                  <a:pt x="1311" y="261"/>
                  <a:pt x="1312" y="259"/>
                </a:cubicBezTo>
                <a:cubicBezTo>
                  <a:pt x="1314" y="251"/>
                  <a:pt x="1309" y="239"/>
                  <a:pt x="1303" y="233"/>
                </a:cubicBezTo>
                <a:cubicBezTo>
                  <a:pt x="1312" y="241"/>
                  <a:pt x="1314" y="249"/>
                  <a:pt x="1314" y="253"/>
                </a:cubicBezTo>
                <a:cubicBezTo>
                  <a:pt x="1318" y="244"/>
                  <a:pt x="1320" y="236"/>
                  <a:pt x="1312" y="226"/>
                </a:cubicBezTo>
                <a:cubicBezTo>
                  <a:pt x="1318" y="232"/>
                  <a:pt x="1319" y="237"/>
                  <a:pt x="1319" y="240"/>
                </a:cubicBezTo>
                <a:cubicBezTo>
                  <a:pt x="1320" y="238"/>
                  <a:pt x="1320" y="236"/>
                  <a:pt x="1321" y="234"/>
                </a:cubicBezTo>
                <a:cubicBezTo>
                  <a:pt x="1321" y="232"/>
                  <a:pt x="1321" y="231"/>
                  <a:pt x="1322" y="230"/>
                </a:cubicBezTo>
                <a:cubicBezTo>
                  <a:pt x="1321" y="226"/>
                  <a:pt x="1319" y="222"/>
                  <a:pt x="1317" y="219"/>
                </a:cubicBezTo>
                <a:cubicBezTo>
                  <a:pt x="1320" y="222"/>
                  <a:pt x="1321" y="225"/>
                  <a:pt x="1322" y="227"/>
                </a:cubicBezTo>
                <a:cubicBezTo>
                  <a:pt x="1324" y="217"/>
                  <a:pt x="1325" y="211"/>
                  <a:pt x="1325" y="211"/>
                </a:cubicBezTo>
                <a:cubicBezTo>
                  <a:pt x="1325" y="211"/>
                  <a:pt x="1324" y="226"/>
                  <a:pt x="1323" y="235"/>
                </a:cubicBezTo>
                <a:cubicBezTo>
                  <a:pt x="1325" y="232"/>
                  <a:pt x="1328" y="229"/>
                  <a:pt x="1333" y="227"/>
                </a:cubicBezTo>
                <a:cubicBezTo>
                  <a:pt x="1322" y="232"/>
                  <a:pt x="1321" y="245"/>
                  <a:pt x="1318" y="256"/>
                </a:cubicBezTo>
                <a:cubicBezTo>
                  <a:pt x="1320" y="253"/>
                  <a:pt x="1325" y="250"/>
                  <a:pt x="1335" y="249"/>
                </a:cubicBezTo>
                <a:cubicBezTo>
                  <a:pt x="1327" y="250"/>
                  <a:pt x="1318" y="255"/>
                  <a:pt x="1316" y="263"/>
                </a:cubicBezTo>
                <a:cubicBezTo>
                  <a:pt x="1315" y="265"/>
                  <a:pt x="1315" y="265"/>
                  <a:pt x="1315" y="265"/>
                </a:cubicBezTo>
                <a:close/>
                <a:moveTo>
                  <a:pt x="1308" y="270"/>
                </a:moveTo>
                <a:cubicBezTo>
                  <a:pt x="1307" y="263"/>
                  <a:pt x="1300" y="258"/>
                  <a:pt x="1291" y="257"/>
                </a:cubicBezTo>
                <a:cubicBezTo>
                  <a:pt x="1281" y="257"/>
                  <a:pt x="1275" y="261"/>
                  <a:pt x="1272" y="269"/>
                </a:cubicBezTo>
                <a:cubicBezTo>
                  <a:pt x="1271" y="270"/>
                  <a:pt x="1268" y="271"/>
                  <a:pt x="1268" y="271"/>
                </a:cubicBezTo>
                <a:cubicBezTo>
                  <a:pt x="1270" y="271"/>
                  <a:pt x="1272" y="272"/>
                  <a:pt x="1273" y="274"/>
                </a:cubicBezTo>
                <a:cubicBezTo>
                  <a:pt x="1275" y="280"/>
                  <a:pt x="1282" y="283"/>
                  <a:pt x="1290" y="284"/>
                </a:cubicBezTo>
                <a:cubicBezTo>
                  <a:pt x="1299" y="284"/>
                  <a:pt x="1306" y="280"/>
                  <a:pt x="1308" y="273"/>
                </a:cubicBezTo>
                <a:cubicBezTo>
                  <a:pt x="1307" y="273"/>
                  <a:pt x="1306" y="273"/>
                  <a:pt x="1304" y="272"/>
                </a:cubicBezTo>
                <a:cubicBezTo>
                  <a:pt x="1299" y="272"/>
                  <a:pt x="1291" y="277"/>
                  <a:pt x="1288" y="282"/>
                </a:cubicBezTo>
                <a:cubicBezTo>
                  <a:pt x="1293" y="274"/>
                  <a:pt x="1297" y="272"/>
                  <a:pt x="1300" y="272"/>
                </a:cubicBezTo>
                <a:cubicBezTo>
                  <a:pt x="1294" y="270"/>
                  <a:pt x="1288" y="270"/>
                  <a:pt x="1283" y="276"/>
                </a:cubicBezTo>
                <a:cubicBezTo>
                  <a:pt x="1286" y="272"/>
                  <a:pt x="1289" y="271"/>
                  <a:pt x="1291" y="270"/>
                </a:cubicBezTo>
                <a:cubicBezTo>
                  <a:pt x="1289" y="270"/>
                  <a:pt x="1288" y="270"/>
                  <a:pt x="1286" y="270"/>
                </a:cubicBezTo>
                <a:cubicBezTo>
                  <a:pt x="1285" y="270"/>
                  <a:pt x="1285" y="270"/>
                  <a:pt x="1284" y="270"/>
                </a:cubicBezTo>
                <a:cubicBezTo>
                  <a:pt x="1281" y="271"/>
                  <a:pt x="1279" y="273"/>
                  <a:pt x="1277" y="275"/>
                </a:cubicBezTo>
                <a:cubicBezTo>
                  <a:pt x="1279" y="272"/>
                  <a:pt x="1280" y="271"/>
                  <a:pt x="1282" y="270"/>
                </a:cubicBezTo>
                <a:cubicBezTo>
                  <a:pt x="1275" y="270"/>
                  <a:pt x="1271" y="270"/>
                  <a:pt x="1271" y="270"/>
                </a:cubicBezTo>
                <a:cubicBezTo>
                  <a:pt x="1271" y="270"/>
                  <a:pt x="1281" y="269"/>
                  <a:pt x="1287" y="268"/>
                </a:cubicBezTo>
                <a:cubicBezTo>
                  <a:pt x="1285" y="268"/>
                  <a:pt x="1282" y="266"/>
                  <a:pt x="1281" y="262"/>
                </a:cubicBezTo>
                <a:cubicBezTo>
                  <a:pt x="1285" y="269"/>
                  <a:pt x="1294" y="268"/>
                  <a:pt x="1301" y="269"/>
                </a:cubicBezTo>
                <a:cubicBezTo>
                  <a:pt x="1299" y="268"/>
                  <a:pt x="1296" y="265"/>
                  <a:pt x="1295" y="259"/>
                </a:cubicBezTo>
                <a:cubicBezTo>
                  <a:pt x="1296" y="264"/>
                  <a:pt x="1301" y="269"/>
                  <a:pt x="1306" y="270"/>
                </a:cubicBezTo>
                <a:cubicBezTo>
                  <a:pt x="1308" y="270"/>
                  <a:pt x="1308" y="270"/>
                  <a:pt x="1308" y="270"/>
                </a:cubicBezTo>
                <a:close/>
                <a:moveTo>
                  <a:pt x="1314" y="271"/>
                </a:moveTo>
                <a:cubicBezTo>
                  <a:pt x="1316" y="267"/>
                  <a:pt x="1320" y="265"/>
                  <a:pt x="1326" y="266"/>
                </a:cubicBezTo>
                <a:cubicBezTo>
                  <a:pt x="1331" y="267"/>
                  <a:pt x="1334" y="270"/>
                  <a:pt x="1335" y="274"/>
                </a:cubicBezTo>
                <a:cubicBezTo>
                  <a:pt x="1336" y="275"/>
                  <a:pt x="1337" y="276"/>
                  <a:pt x="1337" y="276"/>
                </a:cubicBezTo>
                <a:cubicBezTo>
                  <a:pt x="1336" y="276"/>
                  <a:pt x="1335" y="276"/>
                  <a:pt x="1334" y="277"/>
                </a:cubicBezTo>
                <a:cubicBezTo>
                  <a:pt x="1332" y="281"/>
                  <a:pt x="1327" y="282"/>
                  <a:pt x="1323" y="281"/>
                </a:cubicBezTo>
                <a:cubicBezTo>
                  <a:pt x="1318" y="280"/>
                  <a:pt x="1314" y="277"/>
                  <a:pt x="1314" y="273"/>
                </a:cubicBezTo>
                <a:cubicBezTo>
                  <a:pt x="1315" y="273"/>
                  <a:pt x="1315" y="273"/>
                  <a:pt x="1316" y="273"/>
                </a:cubicBezTo>
                <a:cubicBezTo>
                  <a:pt x="1319" y="274"/>
                  <a:pt x="1323" y="277"/>
                  <a:pt x="1324" y="280"/>
                </a:cubicBezTo>
                <a:cubicBezTo>
                  <a:pt x="1323" y="275"/>
                  <a:pt x="1320" y="274"/>
                  <a:pt x="1319" y="273"/>
                </a:cubicBezTo>
                <a:cubicBezTo>
                  <a:pt x="1323" y="273"/>
                  <a:pt x="1326" y="273"/>
                  <a:pt x="1328" y="278"/>
                </a:cubicBezTo>
                <a:cubicBezTo>
                  <a:pt x="1327" y="275"/>
                  <a:pt x="1325" y="274"/>
                  <a:pt x="1324" y="273"/>
                </a:cubicBezTo>
                <a:cubicBezTo>
                  <a:pt x="1325" y="273"/>
                  <a:pt x="1326" y="273"/>
                  <a:pt x="1327" y="273"/>
                </a:cubicBezTo>
                <a:cubicBezTo>
                  <a:pt x="1327" y="274"/>
                  <a:pt x="1328" y="274"/>
                  <a:pt x="1328" y="274"/>
                </a:cubicBezTo>
                <a:cubicBezTo>
                  <a:pt x="1330" y="274"/>
                  <a:pt x="1331" y="276"/>
                  <a:pt x="1331" y="277"/>
                </a:cubicBezTo>
                <a:cubicBezTo>
                  <a:pt x="1331" y="276"/>
                  <a:pt x="1330" y="275"/>
                  <a:pt x="1329" y="274"/>
                </a:cubicBezTo>
                <a:cubicBezTo>
                  <a:pt x="1333" y="275"/>
                  <a:pt x="1336" y="275"/>
                  <a:pt x="1336" y="275"/>
                </a:cubicBezTo>
                <a:cubicBezTo>
                  <a:pt x="1336" y="275"/>
                  <a:pt x="1330" y="273"/>
                  <a:pt x="1327" y="273"/>
                </a:cubicBezTo>
                <a:cubicBezTo>
                  <a:pt x="1328" y="272"/>
                  <a:pt x="1330" y="272"/>
                  <a:pt x="1331" y="270"/>
                </a:cubicBezTo>
                <a:cubicBezTo>
                  <a:pt x="1327" y="273"/>
                  <a:pt x="1323" y="272"/>
                  <a:pt x="1318" y="271"/>
                </a:cubicBezTo>
                <a:cubicBezTo>
                  <a:pt x="1320" y="271"/>
                  <a:pt x="1322" y="270"/>
                  <a:pt x="1323" y="266"/>
                </a:cubicBezTo>
                <a:cubicBezTo>
                  <a:pt x="1322" y="269"/>
                  <a:pt x="1318" y="271"/>
                  <a:pt x="1315" y="271"/>
                </a:cubicBezTo>
                <a:cubicBezTo>
                  <a:pt x="1314" y="271"/>
                  <a:pt x="1314" y="271"/>
                  <a:pt x="1314" y="271"/>
                </a:cubicBezTo>
                <a:close/>
                <a:moveTo>
                  <a:pt x="1252" y="315"/>
                </a:moveTo>
                <a:cubicBezTo>
                  <a:pt x="1256" y="315"/>
                  <a:pt x="1261" y="317"/>
                  <a:pt x="1267" y="319"/>
                </a:cubicBezTo>
                <a:cubicBezTo>
                  <a:pt x="1261" y="320"/>
                  <a:pt x="1256" y="322"/>
                  <a:pt x="1252" y="322"/>
                </a:cubicBezTo>
                <a:cubicBezTo>
                  <a:pt x="1244" y="322"/>
                  <a:pt x="1238" y="321"/>
                  <a:pt x="1237" y="318"/>
                </a:cubicBezTo>
                <a:cubicBezTo>
                  <a:pt x="1238" y="315"/>
                  <a:pt x="1245" y="314"/>
                  <a:pt x="1252" y="315"/>
                </a:cubicBezTo>
                <a:close/>
                <a:moveTo>
                  <a:pt x="1243" y="209"/>
                </a:moveTo>
                <a:cubicBezTo>
                  <a:pt x="1243" y="211"/>
                  <a:pt x="1239" y="211"/>
                  <a:pt x="1239" y="209"/>
                </a:cubicBezTo>
                <a:cubicBezTo>
                  <a:pt x="1239" y="208"/>
                  <a:pt x="1239" y="208"/>
                  <a:pt x="1239" y="208"/>
                </a:cubicBezTo>
                <a:cubicBezTo>
                  <a:pt x="1239" y="206"/>
                  <a:pt x="1239" y="206"/>
                  <a:pt x="1239" y="206"/>
                </a:cubicBezTo>
                <a:cubicBezTo>
                  <a:pt x="1238" y="205"/>
                  <a:pt x="1238" y="205"/>
                  <a:pt x="1238" y="205"/>
                </a:cubicBezTo>
                <a:cubicBezTo>
                  <a:pt x="1238" y="203"/>
                  <a:pt x="1242" y="203"/>
                  <a:pt x="1242" y="205"/>
                </a:cubicBezTo>
                <a:cubicBezTo>
                  <a:pt x="1242" y="206"/>
                  <a:pt x="1242" y="206"/>
                  <a:pt x="1242" y="206"/>
                </a:cubicBezTo>
                <a:cubicBezTo>
                  <a:pt x="1242" y="207"/>
                  <a:pt x="1242" y="207"/>
                  <a:pt x="1242" y="207"/>
                </a:cubicBezTo>
                <a:cubicBezTo>
                  <a:pt x="1243" y="209"/>
                  <a:pt x="1243" y="209"/>
                  <a:pt x="1243" y="209"/>
                </a:cubicBezTo>
                <a:close/>
                <a:moveTo>
                  <a:pt x="845" y="48"/>
                </a:moveTo>
                <a:cubicBezTo>
                  <a:pt x="843" y="49"/>
                  <a:pt x="842" y="45"/>
                  <a:pt x="844" y="44"/>
                </a:cubicBezTo>
                <a:cubicBezTo>
                  <a:pt x="844" y="44"/>
                  <a:pt x="844" y="44"/>
                  <a:pt x="844" y="44"/>
                </a:cubicBezTo>
                <a:cubicBezTo>
                  <a:pt x="846" y="44"/>
                  <a:pt x="846" y="44"/>
                  <a:pt x="846" y="44"/>
                </a:cubicBezTo>
                <a:cubicBezTo>
                  <a:pt x="847" y="43"/>
                  <a:pt x="847" y="43"/>
                  <a:pt x="847" y="43"/>
                </a:cubicBezTo>
                <a:cubicBezTo>
                  <a:pt x="850" y="43"/>
                  <a:pt x="851" y="46"/>
                  <a:pt x="848" y="47"/>
                </a:cubicBezTo>
                <a:cubicBezTo>
                  <a:pt x="847" y="47"/>
                  <a:pt x="847" y="47"/>
                  <a:pt x="847" y="47"/>
                </a:cubicBezTo>
                <a:cubicBezTo>
                  <a:pt x="845" y="48"/>
                  <a:pt x="845" y="48"/>
                  <a:pt x="845" y="48"/>
                </a:cubicBezTo>
                <a:cubicBezTo>
                  <a:pt x="845" y="48"/>
                  <a:pt x="845" y="48"/>
                  <a:pt x="845" y="48"/>
                </a:cubicBezTo>
                <a:close/>
                <a:moveTo>
                  <a:pt x="859" y="44"/>
                </a:moveTo>
                <a:cubicBezTo>
                  <a:pt x="857" y="45"/>
                  <a:pt x="856" y="41"/>
                  <a:pt x="858" y="41"/>
                </a:cubicBezTo>
                <a:cubicBezTo>
                  <a:pt x="858" y="41"/>
                  <a:pt x="858" y="41"/>
                  <a:pt x="858" y="41"/>
                </a:cubicBezTo>
                <a:cubicBezTo>
                  <a:pt x="860" y="40"/>
                  <a:pt x="860" y="40"/>
                  <a:pt x="860" y="40"/>
                </a:cubicBezTo>
                <a:cubicBezTo>
                  <a:pt x="862" y="40"/>
                  <a:pt x="862" y="40"/>
                  <a:pt x="862" y="40"/>
                </a:cubicBezTo>
                <a:cubicBezTo>
                  <a:pt x="864" y="39"/>
                  <a:pt x="865" y="43"/>
                  <a:pt x="862" y="43"/>
                </a:cubicBezTo>
                <a:cubicBezTo>
                  <a:pt x="861" y="44"/>
                  <a:pt x="861" y="44"/>
                  <a:pt x="861" y="44"/>
                </a:cubicBezTo>
                <a:cubicBezTo>
                  <a:pt x="859" y="44"/>
                  <a:pt x="859" y="44"/>
                  <a:pt x="859" y="44"/>
                </a:cubicBezTo>
                <a:cubicBezTo>
                  <a:pt x="859" y="44"/>
                  <a:pt x="859" y="44"/>
                  <a:pt x="859" y="44"/>
                </a:cubicBezTo>
                <a:close/>
                <a:moveTo>
                  <a:pt x="873" y="41"/>
                </a:moveTo>
                <a:cubicBezTo>
                  <a:pt x="871" y="41"/>
                  <a:pt x="870" y="38"/>
                  <a:pt x="872" y="37"/>
                </a:cubicBezTo>
                <a:cubicBezTo>
                  <a:pt x="873" y="37"/>
                  <a:pt x="873" y="37"/>
                  <a:pt x="873" y="37"/>
                </a:cubicBezTo>
                <a:cubicBezTo>
                  <a:pt x="875" y="37"/>
                  <a:pt x="875" y="37"/>
                  <a:pt x="875" y="37"/>
                </a:cubicBezTo>
                <a:cubicBezTo>
                  <a:pt x="876" y="37"/>
                  <a:pt x="876" y="37"/>
                  <a:pt x="876" y="37"/>
                </a:cubicBezTo>
                <a:cubicBezTo>
                  <a:pt x="878" y="36"/>
                  <a:pt x="879" y="40"/>
                  <a:pt x="877" y="40"/>
                </a:cubicBezTo>
                <a:cubicBezTo>
                  <a:pt x="876" y="40"/>
                  <a:pt x="876" y="40"/>
                  <a:pt x="876" y="40"/>
                </a:cubicBezTo>
                <a:cubicBezTo>
                  <a:pt x="874" y="41"/>
                  <a:pt x="874" y="41"/>
                  <a:pt x="874" y="41"/>
                </a:cubicBezTo>
                <a:cubicBezTo>
                  <a:pt x="873" y="41"/>
                  <a:pt x="873" y="41"/>
                  <a:pt x="873" y="41"/>
                </a:cubicBezTo>
                <a:close/>
                <a:moveTo>
                  <a:pt x="887" y="38"/>
                </a:moveTo>
                <a:cubicBezTo>
                  <a:pt x="885" y="39"/>
                  <a:pt x="884" y="35"/>
                  <a:pt x="887" y="35"/>
                </a:cubicBezTo>
                <a:cubicBezTo>
                  <a:pt x="887" y="35"/>
                  <a:pt x="887" y="35"/>
                  <a:pt x="887" y="35"/>
                </a:cubicBezTo>
                <a:cubicBezTo>
                  <a:pt x="890" y="34"/>
                  <a:pt x="890" y="34"/>
                  <a:pt x="890" y="34"/>
                </a:cubicBezTo>
                <a:cubicBezTo>
                  <a:pt x="890" y="34"/>
                  <a:pt x="890" y="34"/>
                  <a:pt x="890" y="34"/>
                </a:cubicBezTo>
                <a:cubicBezTo>
                  <a:pt x="893" y="34"/>
                  <a:pt x="893" y="38"/>
                  <a:pt x="891" y="38"/>
                </a:cubicBezTo>
                <a:cubicBezTo>
                  <a:pt x="890" y="38"/>
                  <a:pt x="890" y="38"/>
                  <a:pt x="890" y="38"/>
                </a:cubicBezTo>
                <a:cubicBezTo>
                  <a:pt x="888" y="38"/>
                  <a:pt x="888" y="38"/>
                  <a:pt x="888" y="38"/>
                </a:cubicBezTo>
                <a:cubicBezTo>
                  <a:pt x="887" y="38"/>
                  <a:pt x="887" y="38"/>
                  <a:pt x="887" y="38"/>
                </a:cubicBezTo>
                <a:close/>
                <a:moveTo>
                  <a:pt x="902" y="37"/>
                </a:moveTo>
                <a:cubicBezTo>
                  <a:pt x="899" y="37"/>
                  <a:pt x="899" y="33"/>
                  <a:pt x="901" y="33"/>
                </a:cubicBezTo>
                <a:cubicBezTo>
                  <a:pt x="902" y="33"/>
                  <a:pt x="902" y="33"/>
                  <a:pt x="902" y="33"/>
                </a:cubicBezTo>
                <a:cubicBezTo>
                  <a:pt x="904" y="33"/>
                  <a:pt x="904" y="33"/>
                  <a:pt x="904" y="33"/>
                </a:cubicBezTo>
                <a:cubicBezTo>
                  <a:pt x="905" y="33"/>
                  <a:pt x="905" y="33"/>
                  <a:pt x="905" y="33"/>
                </a:cubicBezTo>
                <a:cubicBezTo>
                  <a:pt x="907" y="32"/>
                  <a:pt x="908" y="36"/>
                  <a:pt x="905" y="36"/>
                </a:cubicBezTo>
                <a:cubicBezTo>
                  <a:pt x="905" y="36"/>
                  <a:pt x="905" y="36"/>
                  <a:pt x="905" y="36"/>
                </a:cubicBezTo>
                <a:cubicBezTo>
                  <a:pt x="903" y="36"/>
                  <a:pt x="903" y="36"/>
                  <a:pt x="903" y="36"/>
                </a:cubicBezTo>
                <a:cubicBezTo>
                  <a:pt x="902" y="37"/>
                  <a:pt x="902" y="37"/>
                  <a:pt x="902" y="37"/>
                </a:cubicBezTo>
                <a:close/>
                <a:moveTo>
                  <a:pt x="916" y="35"/>
                </a:moveTo>
                <a:cubicBezTo>
                  <a:pt x="914" y="35"/>
                  <a:pt x="914" y="32"/>
                  <a:pt x="916" y="32"/>
                </a:cubicBezTo>
                <a:cubicBezTo>
                  <a:pt x="917" y="32"/>
                  <a:pt x="917" y="32"/>
                  <a:pt x="917" y="32"/>
                </a:cubicBezTo>
                <a:cubicBezTo>
                  <a:pt x="919" y="31"/>
                  <a:pt x="919" y="31"/>
                  <a:pt x="919" y="31"/>
                </a:cubicBezTo>
                <a:cubicBezTo>
                  <a:pt x="920" y="31"/>
                  <a:pt x="920" y="31"/>
                  <a:pt x="920" y="31"/>
                </a:cubicBezTo>
                <a:cubicBezTo>
                  <a:pt x="922" y="31"/>
                  <a:pt x="922" y="35"/>
                  <a:pt x="920" y="35"/>
                </a:cubicBezTo>
                <a:cubicBezTo>
                  <a:pt x="919" y="35"/>
                  <a:pt x="919" y="35"/>
                  <a:pt x="919" y="35"/>
                </a:cubicBezTo>
                <a:cubicBezTo>
                  <a:pt x="917" y="35"/>
                  <a:pt x="917" y="35"/>
                  <a:pt x="917" y="35"/>
                </a:cubicBezTo>
                <a:cubicBezTo>
                  <a:pt x="916" y="35"/>
                  <a:pt x="916" y="35"/>
                  <a:pt x="916" y="35"/>
                </a:cubicBezTo>
                <a:close/>
                <a:moveTo>
                  <a:pt x="931" y="35"/>
                </a:moveTo>
                <a:cubicBezTo>
                  <a:pt x="928" y="35"/>
                  <a:pt x="928" y="31"/>
                  <a:pt x="931" y="31"/>
                </a:cubicBezTo>
                <a:cubicBezTo>
                  <a:pt x="932" y="31"/>
                  <a:pt x="932" y="31"/>
                  <a:pt x="932" y="31"/>
                </a:cubicBezTo>
                <a:cubicBezTo>
                  <a:pt x="934" y="31"/>
                  <a:pt x="934" y="31"/>
                  <a:pt x="934" y="31"/>
                </a:cubicBezTo>
                <a:cubicBezTo>
                  <a:pt x="934" y="31"/>
                  <a:pt x="934" y="31"/>
                  <a:pt x="934" y="31"/>
                </a:cubicBezTo>
                <a:cubicBezTo>
                  <a:pt x="937" y="31"/>
                  <a:pt x="937" y="35"/>
                  <a:pt x="934" y="35"/>
                </a:cubicBezTo>
                <a:cubicBezTo>
                  <a:pt x="934" y="35"/>
                  <a:pt x="934" y="35"/>
                  <a:pt x="934" y="35"/>
                </a:cubicBezTo>
                <a:cubicBezTo>
                  <a:pt x="932" y="35"/>
                  <a:pt x="932" y="35"/>
                  <a:pt x="932" y="35"/>
                </a:cubicBezTo>
                <a:cubicBezTo>
                  <a:pt x="931" y="35"/>
                  <a:pt x="931" y="35"/>
                  <a:pt x="931" y="35"/>
                </a:cubicBezTo>
                <a:close/>
                <a:moveTo>
                  <a:pt x="945" y="34"/>
                </a:moveTo>
                <a:cubicBezTo>
                  <a:pt x="943" y="34"/>
                  <a:pt x="943" y="31"/>
                  <a:pt x="945" y="31"/>
                </a:cubicBezTo>
                <a:cubicBezTo>
                  <a:pt x="946" y="31"/>
                  <a:pt x="946" y="31"/>
                  <a:pt x="946" y="31"/>
                </a:cubicBezTo>
                <a:cubicBezTo>
                  <a:pt x="949" y="31"/>
                  <a:pt x="949" y="31"/>
                  <a:pt x="949" y="31"/>
                </a:cubicBezTo>
                <a:cubicBezTo>
                  <a:pt x="949" y="31"/>
                  <a:pt x="949" y="31"/>
                  <a:pt x="949" y="31"/>
                </a:cubicBezTo>
                <a:cubicBezTo>
                  <a:pt x="951" y="31"/>
                  <a:pt x="951" y="35"/>
                  <a:pt x="949" y="35"/>
                </a:cubicBezTo>
                <a:cubicBezTo>
                  <a:pt x="948" y="35"/>
                  <a:pt x="948" y="35"/>
                  <a:pt x="948" y="35"/>
                </a:cubicBezTo>
                <a:cubicBezTo>
                  <a:pt x="946" y="34"/>
                  <a:pt x="946" y="34"/>
                  <a:pt x="946" y="34"/>
                </a:cubicBezTo>
                <a:cubicBezTo>
                  <a:pt x="945" y="34"/>
                  <a:pt x="945" y="34"/>
                  <a:pt x="945" y="34"/>
                </a:cubicBezTo>
                <a:close/>
                <a:moveTo>
                  <a:pt x="960" y="35"/>
                </a:moveTo>
                <a:cubicBezTo>
                  <a:pt x="957" y="35"/>
                  <a:pt x="957" y="31"/>
                  <a:pt x="960" y="31"/>
                </a:cubicBezTo>
                <a:cubicBezTo>
                  <a:pt x="961" y="31"/>
                  <a:pt x="961" y="31"/>
                  <a:pt x="961" y="31"/>
                </a:cubicBezTo>
                <a:cubicBezTo>
                  <a:pt x="963" y="31"/>
                  <a:pt x="963" y="31"/>
                  <a:pt x="963" y="31"/>
                </a:cubicBezTo>
                <a:cubicBezTo>
                  <a:pt x="964" y="32"/>
                  <a:pt x="964" y="32"/>
                  <a:pt x="964" y="32"/>
                </a:cubicBezTo>
                <a:cubicBezTo>
                  <a:pt x="966" y="32"/>
                  <a:pt x="966" y="35"/>
                  <a:pt x="963" y="35"/>
                </a:cubicBezTo>
                <a:cubicBezTo>
                  <a:pt x="963" y="35"/>
                  <a:pt x="963" y="35"/>
                  <a:pt x="963" y="35"/>
                </a:cubicBezTo>
                <a:cubicBezTo>
                  <a:pt x="961" y="35"/>
                  <a:pt x="961" y="35"/>
                  <a:pt x="961" y="35"/>
                </a:cubicBezTo>
                <a:cubicBezTo>
                  <a:pt x="960" y="35"/>
                  <a:pt x="960" y="35"/>
                  <a:pt x="960" y="35"/>
                </a:cubicBezTo>
                <a:close/>
                <a:moveTo>
                  <a:pt x="974" y="36"/>
                </a:moveTo>
                <a:cubicBezTo>
                  <a:pt x="972" y="36"/>
                  <a:pt x="972" y="32"/>
                  <a:pt x="975" y="32"/>
                </a:cubicBezTo>
                <a:cubicBezTo>
                  <a:pt x="976" y="32"/>
                  <a:pt x="976" y="32"/>
                  <a:pt x="976" y="32"/>
                </a:cubicBezTo>
                <a:cubicBezTo>
                  <a:pt x="978" y="33"/>
                  <a:pt x="978" y="33"/>
                  <a:pt x="978" y="33"/>
                </a:cubicBezTo>
                <a:cubicBezTo>
                  <a:pt x="978" y="33"/>
                  <a:pt x="978" y="33"/>
                  <a:pt x="978" y="33"/>
                </a:cubicBezTo>
                <a:cubicBezTo>
                  <a:pt x="981" y="33"/>
                  <a:pt x="980" y="37"/>
                  <a:pt x="978" y="36"/>
                </a:cubicBezTo>
                <a:cubicBezTo>
                  <a:pt x="978" y="36"/>
                  <a:pt x="978" y="36"/>
                  <a:pt x="978" y="36"/>
                </a:cubicBezTo>
                <a:cubicBezTo>
                  <a:pt x="975" y="36"/>
                  <a:pt x="975" y="36"/>
                  <a:pt x="975" y="36"/>
                </a:cubicBezTo>
                <a:cubicBezTo>
                  <a:pt x="974" y="36"/>
                  <a:pt x="974" y="36"/>
                  <a:pt x="974" y="36"/>
                </a:cubicBezTo>
                <a:close/>
                <a:moveTo>
                  <a:pt x="989" y="38"/>
                </a:moveTo>
                <a:cubicBezTo>
                  <a:pt x="986" y="37"/>
                  <a:pt x="987" y="34"/>
                  <a:pt x="989" y="34"/>
                </a:cubicBezTo>
                <a:cubicBezTo>
                  <a:pt x="990" y="34"/>
                  <a:pt x="990" y="34"/>
                  <a:pt x="990" y="34"/>
                </a:cubicBezTo>
                <a:cubicBezTo>
                  <a:pt x="992" y="34"/>
                  <a:pt x="992" y="34"/>
                  <a:pt x="992" y="34"/>
                </a:cubicBezTo>
                <a:cubicBezTo>
                  <a:pt x="993" y="34"/>
                  <a:pt x="993" y="34"/>
                  <a:pt x="993" y="34"/>
                </a:cubicBezTo>
                <a:cubicBezTo>
                  <a:pt x="995" y="35"/>
                  <a:pt x="995" y="38"/>
                  <a:pt x="992" y="38"/>
                </a:cubicBezTo>
                <a:cubicBezTo>
                  <a:pt x="992" y="38"/>
                  <a:pt x="992" y="38"/>
                  <a:pt x="992" y="38"/>
                </a:cubicBezTo>
                <a:cubicBezTo>
                  <a:pt x="990" y="38"/>
                  <a:pt x="990" y="38"/>
                  <a:pt x="990" y="38"/>
                </a:cubicBezTo>
                <a:cubicBezTo>
                  <a:pt x="989" y="38"/>
                  <a:pt x="989" y="38"/>
                  <a:pt x="989" y="38"/>
                </a:cubicBezTo>
                <a:close/>
                <a:moveTo>
                  <a:pt x="1003" y="40"/>
                </a:moveTo>
                <a:cubicBezTo>
                  <a:pt x="1001" y="39"/>
                  <a:pt x="1001" y="36"/>
                  <a:pt x="1004" y="36"/>
                </a:cubicBezTo>
                <a:cubicBezTo>
                  <a:pt x="1005" y="36"/>
                  <a:pt x="1005" y="36"/>
                  <a:pt x="1005" y="36"/>
                </a:cubicBezTo>
                <a:cubicBezTo>
                  <a:pt x="1007" y="37"/>
                  <a:pt x="1007" y="37"/>
                  <a:pt x="1007" y="37"/>
                </a:cubicBezTo>
                <a:cubicBezTo>
                  <a:pt x="1007" y="37"/>
                  <a:pt x="1007" y="37"/>
                  <a:pt x="1007" y="37"/>
                </a:cubicBezTo>
                <a:cubicBezTo>
                  <a:pt x="1010" y="37"/>
                  <a:pt x="1009" y="41"/>
                  <a:pt x="1007" y="40"/>
                </a:cubicBezTo>
                <a:cubicBezTo>
                  <a:pt x="1006" y="40"/>
                  <a:pt x="1006" y="40"/>
                  <a:pt x="1006" y="40"/>
                </a:cubicBezTo>
                <a:cubicBezTo>
                  <a:pt x="1004" y="40"/>
                  <a:pt x="1004" y="40"/>
                  <a:pt x="1004" y="40"/>
                </a:cubicBezTo>
                <a:cubicBezTo>
                  <a:pt x="1003" y="40"/>
                  <a:pt x="1003" y="40"/>
                  <a:pt x="1003" y="40"/>
                </a:cubicBezTo>
                <a:close/>
                <a:moveTo>
                  <a:pt x="1017" y="42"/>
                </a:moveTo>
                <a:cubicBezTo>
                  <a:pt x="1015" y="42"/>
                  <a:pt x="1016" y="38"/>
                  <a:pt x="1018" y="39"/>
                </a:cubicBezTo>
                <a:cubicBezTo>
                  <a:pt x="1019" y="39"/>
                  <a:pt x="1019" y="39"/>
                  <a:pt x="1019" y="39"/>
                </a:cubicBezTo>
                <a:cubicBezTo>
                  <a:pt x="1021" y="39"/>
                  <a:pt x="1021" y="39"/>
                  <a:pt x="1021" y="39"/>
                </a:cubicBezTo>
                <a:cubicBezTo>
                  <a:pt x="1022" y="39"/>
                  <a:pt x="1022" y="39"/>
                  <a:pt x="1022" y="39"/>
                </a:cubicBezTo>
                <a:cubicBezTo>
                  <a:pt x="1024" y="40"/>
                  <a:pt x="1023" y="43"/>
                  <a:pt x="1021" y="43"/>
                </a:cubicBezTo>
                <a:cubicBezTo>
                  <a:pt x="1020" y="43"/>
                  <a:pt x="1020" y="43"/>
                  <a:pt x="1020" y="43"/>
                </a:cubicBezTo>
                <a:cubicBezTo>
                  <a:pt x="1018" y="42"/>
                  <a:pt x="1018" y="42"/>
                  <a:pt x="1018" y="42"/>
                </a:cubicBezTo>
                <a:cubicBezTo>
                  <a:pt x="1017" y="42"/>
                  <a:pt x="1017" y="42"/>
                  <a:pt x="1017" y="42"/>
                </a:cubicBezTo>
                <a:close/>
                <a:moveTo>
                  <a:pt x="1031" y="45"/>
                </a:moveTo>
                <a:cubicBezTo>
                  <a:pt x="1029" y="44"/>
                  <a:pt x="1030" y="41"/>
                  <a:pt x="1032" y="42"/>
                </a:cubicBezTo>
                <a:cubicBezTo>
                  <a:pt x="1033" y="42"/>
                  <a:pt x="1033" y="42"/>
                  <a:pt x="1033" y="42"/>
                </a:cubicBezTo>
                <a:cubicBezTo>
                  <a:pt x="1035" y="42"/>
                  <a:pt x="1035" y="42"/>
                  <a:pt x="1035" y="42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8" y="43"/>
                  <a:pt x="1037" y="47"/>
                  <a:pt x="1035" y="46"/>
                </a:cubicBezTo>
                <a:cubicBezTo>
                  <a:pt x="1034" y="46"/>
                  <a:pt x="1034" y="46"/>
                  <a:pt x="1034" y="46"/>
                </a:cubicBezTo>
                <a:cubicBezTo>
                  <a:pt x="1032" y="45"/>
                  <a:pt x="1032" y="45"/>
                  <a:pt x="1032" y="45"/>
                </a:cubicBezTo>
                <a:cubicBezTo>
                  <a:pt x="1031" y="45"/>
                  <a:pt x="1031" y="45"/>
                  <a:pt x="1031" y="45"/>
                </a:cubicBezTo>
                <a:close/>
                <a:moveTo>
                  <a:pt x="1046" y="49"/>
                </a:moveTo>
                <a:cubicBezTo>
                  <a:pt x="1043" y="48"/>
                  <a:pt x="1044" y="45"/>
                  <a:pt x="1047" y="45"/>
                </a:cubicBezTo>
                <a:cubicBezTo>
                  <a:pt x="1047" y="46"/>
                  <a:pt x="1047" y="46"/>
                  <a:pt x="1047" y="46"/>
                </a:cubicBezTo>
                <a:cubicBezTo>
                  <a:pt x="1049" y="46"/>
                  <a:pt x="1049" y="46"/>
                  <a:pt x="1049" y="46"/>
                </a:cubicBezTo>
                <a:cubicBezTo>
                  <a:pt x="1050" y="46"/>
                  <a:pt x="1050" y="46"/>
                  <a:pt x="1050" y="46"/>
                </a:cubicBezTo>
                <a:cubicBezTo>
                  <a:pt x="1052" y="47"/>
                  <a:pt x="1051" y="51"/>
                  <a:pt x="1049" y="50"/>
                </a:cubicBezTo>
                <a:cubicBezTo>
                  <a:pt x="1048" y="50"/>
                  <a:pt x="1048" y="50"/>
                  <a:pt x="1048" y="50"/>
                </a:cubicBezTo>
                <a:cubicBezTo>
                  <a:pt x="1046" y="49"/>
                  <a:pt x="1046" y="49"/>
                  <a:pt x="1046" y="49"/>
                </a:cubicBezTo>
                <a:cubicBezTo>
                  <a:pt x="1046" y="49"/>
                  <a:pt x="1046" y="49"/>
                  <a:pt x="1046" y="49"/>
                </a:cubicBezTo>
                <a:close/>
                <a:moveTo>
                  <a:pt x="1060" y="53"/>
                </a:moveTo>
                <a:cubicBezTo>
                  <a:pt x="1057" y="52"/>
                  <a:pt x="1058" y="49"/>
                  <a:pt x="1061" y="49"/>
                </a:cubicBezTo>
                <a:cubicBezTo>
                  <a:pt x="1061" y="50"/>
                  <a:pt x="1061" y="50"/>
                  <a:pt x="1061" y="50"/>
                </a:cubicBezTo>
                <a:cubicBezTo>
                  <a:pt x="1063" y="50"/>
                  <a:pt x="1063" y="50"/>
                  <a:pt x="1063" y="50"/>
                </a:cubicBezTo>
                <a:cubicBezTo>
                  <a:pt x="1064" y="51"/>
                  <a:pt x="1064" y="51"/>
                  <a:pt x="1064" y="51"/>
                </a:cubicBezTo>
                <a:cubicBezTo>
                  <a:pt x="1066" y="51"/>
                  <a:pt x="1065" y="55"/>
                  <a:pt x="1063" y="54"/>
                </a:cubicBezTo>
                <a:cubicBezTo>
                  <a:pt x="1062" y="54"/>
                  <a:pt x="1062" y="54"/>
                  <a:pt x="1062" y="54"/>
                </a:cubicBezTo>
                <a:cubicBezTo>
                  <a:pt x="1060" y="53"/>
                  <a:pt x="1060" y="53"/>
                  <a:pt x="1060" y="53"/>
                </a:cubicBezTo>
                <a:cubicBezTo>
                  <a:pt x="1060" y="53"/>
                  <a:pt x="1060" y="53"/>
                  <a:pt x="1060" y="53"/>
                </a:cubicBezTo>
                <a:close/>
                <a:moveTo>
                  <a:pt x="1073" y="57"/>
                </a:moveTo>
                <a:cubicBezTo>
                  <a:pt x="1071" y="57"/>
                  <a:pt x="1072" y="53"/>
                  <a:pt x="1075" y="54"/>
                </a:cubicBezTo>
                <a:cubicBezTo>
                  <a:pt x="1076" y="55"/>
                  <a:pt x="1076" y="55"/>
                  <a:pt x="1076" y="55"/>
                </a:cubicBezTo>
                <a:cubicBezTo>
                  <a:pt x="1078" y="55"/>
                  <a:pt x="1078" y="55"/>
                  <a:pt x="1078" y="55"/>
                </a:cubicBezTo>
                <a:cubicBezTo>
                  <a:pt x="1080" y="56"/>
                  <a:pt x="1079" y="59"/>
                  <a:pt x="1077" y="59"/>
                </a:cubicBezTo>
                <a:cubicBezTo>
                  <a:pt x="1075" y="58"/>
                  <a:pt x="1075" y="58"/>
                  <a:pt x="1075" y="58"/>
                </a:cubicBezTo>
                <a:cubicBezTo>
                  <a:pt x="1073" y="57"/>
                  <a:pt x="1073" y="57"/>
                  <a:pt x="1073" y="57"/>
                </a:cubicBezTo>
                <a:close/>
                <a:moveTo>
                  <a:pt x="1087" y="63"/>
                </a:moveTo>
                <a:cubicBezTo>
                  <a:pt x="1085" y="62"/>
                  <a:pt x="1086" y="58"/>
                  <a:pt x="1088" y="59"/>
                </a:cubicBezTo>
                <a:cubicBezTo>
                  <a:pt x="1089" y="60"/>
                  <a:pt x="1089" y="60"/>
                  <a:pt x="1089" y="60"/>
                </a:cubicBezTo>
                <a:cubicBezTo>
                  <a:pt x="1091" y="60"/>
                  <a:pt x="1091" y="60"/>
                  <a:pt x="1091" y="60"/>
                </a:cubicBezTo>
                <a:cubicBezTo>
                  <a:pt x="1092" y="60"/>
                  <a:pt x="1092" y="60"/>
                  <a:pt x="1092" y="60"/>
                </a:cubicBezTo>
                <a:cubicBezTo>
                  <a:pt x="1094" y="61"/>
                  <a:pt x="1093" y="65"/>
                  <a:pt x="1090" y="64"/>
                </a:cubicBezTo>
                <a:cubicBezTo>
                  <a:pt x="1090" y="64"/>
                  <a:pt x="1090" y="64"/>
                  <a:pt x="1090" y="64"/>
                </a:cubicBezTo>
                <a:cubicBezTo>
                  <a:pt x="1088" y="63"/>
                  <a:pt x="1088" y="63"/>
                  <a:pt x="1088" y="63"/>
                </a:cubicBezTo>
                <a:cubicBezTo>
                  <a:pt x="1087" y="63"/>
                  <a:pt x="1087" y="63"/>
                  <a:pt x="1087" y="63"/>
                </a:cubicBezTo>
                <a:close/>
                <a:moveTo>
                  <a:pt x="1100" y="68"/>
                </a:moveTo>
                <a:cubicBezTo>
                  <a:pt x="1098" y="67"/>
                  <a:pt x="1100" y="64"/>
                  <a:pt x="1102" y="65"/>
                </a:cubicBezTo>
                <a:cubicBezTo>
                  <a:pt x="1102" y="65"/>
                  <a:pt x="1102" y="65"/>
                  <a:pt x="1102" y="65"/>
                </a:cubicBezTo>
                <a:cubicBezTo>
                  <a:pt x="1104" y="66"/>
                  <a:pt x="1104" y="66"/>
                  <a:pt x="1104" y="66"/>
                </a:cubicBezTo>
                <a:cubicBezTo>
                  <a:pt x="1105" y="66"/>
                  <a:pt x="1105" y="66"/>
                  <a:pt x="1105" y="66"/>
                </a:cubicBezTo>
                <a:cubicBezTo>
                  <a:pt x="1107" y="67"/>
                  <a:pt x="1106" y="71"/>
                  <a:pt x="1104" y="70"/>
                </a:cubicBezTo>
                <a:cubicBezTo>
                  <a:pt x="1102" y="69"/>
                  <a:pt x="1102" y="69"/>
                  <a:pt x="1102" y="69"/>
                </a:cubicBezTo>
                <a:cubicBezTo>
                  <a:pt x="1101" y="68"/>
                  <a:pt x="1101" y="68"/>
                  <a:pt x="1101" y="68"/>
                </a:cubicBezTo>
                <a:cubicBezTo>
                  <a:pt x="1100" y="68"/>
                  <a:pt x="1100" y="68"/>
                  <a:pt x="1100" y="68"/>
                </a:cubicBezTo>
                <a:close/>
                <a:moveTo>
                  <a:pt x="1114" y="74"/>
                </a:moveTo>
                <a:cubicBezTo>
                  <a:pt x="1111" y="73"/>
                  <a:pt x="1113" y="70"/>
                  <a:pt x="1115" y="71"/>
                </a:cubicBezTo>
                <a:cubicBezTo>
                  <a:pt x="1116" y="71"/>
                  <a:pt x="1116" y="71"/>
                  <a:pt x="1116" y="71"/>
                </a:cubicBezTo>
                <a:cubicBezTo>
                  <a:pt x="1118" y="72"/>
                  <a:pt x="1118" y="72"/>
                  <a:pt x="1118" y="72"/>
                </a:cubicBezTo>
                <a:cubicBezTo>
                  <a:pt x="1118" y="72"/>
                  <a:pt x="1118" y="72"/>
                  <a:pt x="1118" y="72"/>
                </a:cubicBezTo>
                <a:cubicBezTo>
                  <a:pt x="1121" y="73"/>
                  <a:pt x="1119" y="77"/>
                  <a:pt x="1117" y="76"/>
                </a:cubicBezTo>
                <a:cubicBezTo>
                  <a:pt x="1116" y="76"/>
                  <a:pt x="1116" y="76"/>
                  <a:pt x="1116" y="76"/>
                </a:cubicBezTo>
                <a:cubicBezTo>
                  <a:pt x="1115" y="75"/>
                  <a:pt x="1115" y="75"/>
                  <a:pt x="1115" y="75"/>
                </a:cubicBezTo>
                <a:cubicBezTo>
                  <a:pt x="1114" y="74"/>
                  <a:pt x="1114" y="74"/>
                  <a:pt x="1114" y="74"/>
                </a:cubicBezTo>
                <a:close/>
                <a:moveTo>
                  <a:pt x="1126" y="81"/>
                </a:moveTo>
                <a:cubicBezTo>
                  <a:pt x="1124" y="80"/>
                  <a:pt x="1126" y="76"/>
                  <a:pt x="1128" y="77"/>
                </a:cubicBezTo>
                <a:cubicBezTo>
                  <a:pt x="1128" y="77"/>
                  <a:pt x="1128" y="77"/>
                  <a:pt x="1128" y="77"/>
                </a:cubicBezTo>
                <a:cubicBezTo>
                  <a:pt x="1130" y="78"/>
                  <a:pt x="1130" y="78"/>
                  <a:pt x="1130" y="78"/>
                </a:cubicBezTo>
                <a:cubicBezTo>
                  <a:pt x="1131" y="79"/>
                  <a:pt x="1131" y="79"/>
                  <a:pt x="1131" y="79"/>
                </a:cubicBezTo>
                <a:cubicBezTo>
                  <a:pt x="1133" y="80"/>
                  <a:pt x="1132" y="83"/>
                  <a:pt x="1130" y="82"/>
                </a:cubicBezTo>
                <a:cubicBezTo>
                  <a:pt x="1128" y="82"/>
                  <a:pt x="1128" y="82"/>
                  <a:pt x="1128" y="82"/>
                </a:cubicBezTo>
                <a:cubicBezTo>
                  <a:pt x="1127" y="81"/>
                  <a:pt x="1127" y="81"/>
                  <a:pt x="1127" y="81"/>
                </a:cubicBezTo>
                <a:cubicBezTo>
                  <a:pt x="1126" y="81"/>
                  <a:pt x="1126" y="81"/>
                  <a:pt x="1126" y="81"/>
                </a:cubicBezTo>
                <a:close/>
                <a:moveTo>
                  <a:pt x="1139" y="88"/>
                </a:moveTo>
                <a:cubicBezTo>
                  <a:pt x="1137" y="87"/>
                  <a:pt x="1139" y="83"/>
                  <a:pt x="1141" y="85"/>
                </a:cubicBezTo>
                <a:cubicBezTo>
                  <a:pt x="1141" y="85"/>
                  <a:pt x="1141" y="85"/>
                  <a:pt x="1141" y="85"/>
                </a:cubicBezTo>
                <a:cubicBezTo>
                  <a:pt x="1143" y="86"/>
                  <a:pt x="1143" y="86"/>
                  <a:pt x="1143" y="86"/>
                </a:cubicBezTo>
                <a:cubicBezTo>
                  <a:pt x="1144" y="86"/>
                  <a:pt x="1144" y="86"/>
                  <a:pt x="1144" y="86"/>
                </a:cubicBezTo>
                <a:cubicBezTo>
                  <a:pt x="1146" y="87"/>
                  <a:pt x="1145" y="91"/>
                  <a:pt x="1142" y="90"/>
                </a:cubicBezTo>
                <a:cubicBezTo>
                  <a:pt x="1141" y="89"/>
                  <a:pt x="1141" y="89"/>
                  <a:pt x="1141" y="89"/>
                </a:cubicBezTo>
                <a:cubicBezTo>
                  <a:pt x="1140" y="88"/>
                  <a:pt x="1140" y="88"/>
                  <a:pt x="1140" y="88"/>
                </a:cubicBezTo>
                <a:cubicBezTo>
                  <a:pt x="1139" y="88"/>
                  <a:pt x="1139" y="88"/>
                  <a:pt x="1139" y="88"/>
                </a:cubicBezTo>
                <a:close/>
                <a:moveTo>
                  <a:pt x="1152" y="95"/>
                </a:moveTo>
                <a:cubicBezTo>
                  <a:pt x="1150" y="94"/>
                  <a:pt x="1151" y="91"/>
                  <a:pt x="1154" y="92"/>
                </a:cubicBezTo>
                <a:cubicBezTo>
                  <a:pt x="1154" y="93"/>
                  <a:pt x="1154" y="93"/>
                  <a:pt x="1154" y="93"/>
                </a:cubicBezTo>
                <a:cubicBezTo>
                  <a:pt x="1156" y="94"/>
                  <a:pt x="1156" y="94"/>
                  <a:pt x="1156" y="94"/>
                </a:cubicBezTo>
                <a:cubicBezTo>
                  <a:pt x="1157" y="94"/>
                  <a:pt x="1157" y="94"/>
                  <a:pt x="1157" y="94"/>
                </a:cubicBezTo>
                <a:cubicBezTo>
                  <a:pt x="1159" y="96"/>
                  <a:pt x="1156" y="99"/>
                  <a:pt x="1155" y="97"/>
                </a:cubicBezTo>
                <a:cubicBezTo>
                  <a:pt x="1154" y="97"/>
                  <a:pt x="1154" y="97"/>
                  <a:pt x="1154" y="97"/>
                </a:cubicBezTo>
                <a:cubicBezTo>
                  <a:pt x="1152" y="96"/>
                  <a:pt x="1152" y="96"/>
                  <a:pt x="1152" y="96"/>
                </a:cubicBezTo>
                <a:cubicBezTo>
                  <a:pt x="1152" y="95"/>
                  <a:pt x="1152" y="95"/>
                  <a:pt x="1152" y="95"/>
                </a:cubicBezTo>
                <a:close/>
                <a:moveTo>
                  <a:pt x="1164" y="103"/>
                </a:moveTo>
                <a:cubicBezTo>
                  <a:pt x="1162" y="102"/>
                  <a:pt x="1164" y="99"/>
                  <a:pt x="1166" y="100"/>
                </a:cubicBezTo>
                <a:cubicBezTo>
                  <a:pt x="1166" y="101"/>
                  <a:pt x="1166" y="101"/>
                  <a:pt x="1166" y="101"/>
                </a:cubicBezTo>
                <a:cubicBezTo>
                  <a:pt x="1167" y="102"/>
                  <a:pt x="1167" y="102"/>
                  <a:pt x="1167" y="102"/>
                </a:cubicBezTo>
                <a:cubicBezTo>
                  <a:pt x="1169" y="103"/>
                  <a:pt x="1169" y="103"/>
                  <a:pt x="1169" y="103"/>
                </a:cubicBezTo>
                <a:cubicBezTo>
                  <a:pt x="1171" y="104"/>
                  <a:pt x="1168" y="107"/>
                  <a:pt x="1166" y="106"/>
                </a:cubicBezTo>
                <a:cubicBezTo>
                  <a:pt x="1165" y="105"/>
                  <a:pt x="1165" y="105"/>
                  <a:pt x="1165" y="105"/>
                </a:cubicBezTo>
                <a:cubicBezTo>
                  <a:pt x="1164" y="104"/>
                  <a:pt x="1164" y="104"/>
                  <a:pt x="1164" y="104"/>
                </a:cubicBezTo>
                <a:cubicBezTo>
                  <a:pt x="1164" y="103"/>
                  <a:pt x="1164" y="103"/>
                  <a:pt x="1164" y="103"/>
                </a:cubicBezTo>
                <a:close/>
                <a:moveTo>
                  <a:pt x="1175" y="112"/>
                </a:moveTo>
                <a:cubicBezTo>
                  <a:pt x="1173" y="111"/>
                  <a:pt x="1176" y="108"/>
                  <a:pt x="1177" y="109"/>
                </a:cubicBezTo>
                <a:cubicBezTo>
                  <a:pt x="1179" y="110"/>
                  <a:pt x="1179" y="110"/>
                  <a:pt x="1179" y="110"/>
                </a:cubicBezTo>
                <a:cubicBezTo>
                  <a:pt x="1180" y="111"/>
                  <a:pt x="1180" y="111"/>
                  <a:pt x="1180" y="111"/>
                </a:cubicBezTo>
                <a:cubicBezTo>
                  <a:pt x="1180" y="112"/>
                  <a:pt x="1180" y="112"/>
                  <a:pt x="1180" y="112"/>
                </a:cubicBezTo>
                <a:cubicBezTo>
                  <a:pt x="1182" y="113"/>
                  <a:pt x="1180" y="116"/>
                  <a:pt x="1178" y="114"/>
                </a:cubicBezTo>
                <a:cubicBezTo>
                  <a:pt x="1178" y="114"/>
                  <a:pt x="1178" y="114"/>
                  <a:pt x="1178" y="114"/>
                </a:cubicBezTo>
                <a:cubicBezTo>
                  <a:pt x="1176" y="113"/>
                  <a:pt x="1176" y="113"/>
                  <a:pt x="1176" y="113"/>
                </a:cubicBezTo>
                <a:cubicBezTo>
                  <a:pt x="1175" y="112"/>
                  <a:pt x="1175" y="112"/>
                  <a:pt x="1175" y="112"/>
                </a:cubicBezTo>
                <a:close/>
                <a:moveTo>
                  <a:pt x="1186" y="121"/>
                </a:moveTo>
                <a:cubicBezTo>
                  <a:pt x="1184" y="120"/>
                  <a:pt x="1187" y="117"/>
                  <a:pt x="1189" y="119"/>
                </a:cubicBezTo>
                <a:cubicBezTo>
                  <a:pt x="1189" y="119"/>
                  <a:pt x="1189" y="119"/>
                  <a:pt x="1189" y="119"/>
                </a:cubicBezTo>
                <a:cubicBezTo>
                  <a:pt x="1190" y="120"/>
                  <a:pt x="1190" y="120"/>
                  <a:pt x="1190" y="120"/>
                </a:cubicBezTo>
                <a:cubicBezTo>
                  <a:pt x="1191" y="121"/>
                  <a:pt x="1191" y="121"/>
                  <a:pt x="1191" y="121"/>
                </a:cubicBezTo>
                <a:cubicBezTo>
                  <a:pt x="1193" y="123"/>
                  <a:pt x="1191" y="125"/>
                  <a:pt x="1189" y="124"/>
                </a:cubicBezTo>
                <a:cubicBezTo>
                  <a:pt x="1188" y="123"/>
                  <a:pt x="1188" y="123"/>
                  <a:pt x="1188" y="123"/>
                </a:cubicBezTo>
                <a:cubicBezTo>
                  <a:pt x="1187" y="122"/>
                  <a:pt x="1187" y="122"/>
                  <a:pt x="1187" y="122"/>
                </a:cubicBezTo>
                <a:cubicBezTo>
                  <a:pt x="1186" y="121"/>
                  <a:pt x="1186" y="121"/>
                  <a:pt x="1186" y="121"/>
                </a:cubicBezTo>
                <a:close/>
                <a:moveTo>
                  <a:pt x="1197" y="131"/>
                </a:moveTo>
                <a:cubicBezTo>
                  <a:pt x="1195" y="130"/>
                  <a:pt x="1198" y="127"/>
                  <a:pt x="1199" y="129"/>
                </a:cubicBezTo>
                <a:cubicBezTo>
                  <a:pt x="1200" y="129"/>
                  <a:pt x="1200" y="129"/>
                  <a:pt x="1200" y="129"/>
                </a:cubicBezTo>
                <a:cubicBezTo>
                  <a:pt x="1201" y="131"/>
                  <a:pt x="1201" y="131"/>
                  <a:pt x="1201" y="131"/>
                </a:cubicBezTo>
                <a:cubicBezTo>
                  <a:pt x="1202" y="132"/>
                  <a:pt x="1202" y="132"/>
                  <a:pt x="1202" y="132"/>
                </a:cubicBezTo>
                <a:cubicBezTo>
                  <a:pt x="1203" y="133"/>
                  <a:pt x="1201" y="136"/>
                  <a:pt x="1199" y="134"/>
                </a:cubicBezTo>
                <a:cubicBezTo>
                  <a:pt x="1198" y="133"/>
                  <a:pt x="1198" y="133"/>
                  <a:pt x="1198" y="133"/>
                </a:cubicBezTo>
                <a:cubicBezTo>
                  <a:pt x="1197" y="132"/>
                  <a:pt x="1197" y="132"/>
                  <a:pt x="1197" y="132"/>
                </a:cubicBezTo>
                <a:cubicBezTo>
                  <a:pt x="1197" y="131"/>
                  <a:pt x="1197" y="131"/>
                  <a:pt x="1197" y="131"/>
                </a:cubicBezTo>
                <a:close/>
                <a:moveTo>
                  <a:pt x="1207" y="142"/>
                </a:moveTo>
                <a:cubicBezTo>
                  <a:pt x="1205" y="140"/>
                  <a:pt x="1208" y="138"/>
                  <a:pt x="1209" y="140"/>
                </a:cubicBezTo>
                <a:cubicBezTo>
                  <a:pt x="1210" y="140"/>
                  <a:pt x="1210" y="140"/>
                  <a:pt x="1210" y="140"/>
                </a:cubicBezTo>
                <a:cubicBezTo>
                  <a:pt x="1211" y="141"/>
                  <a:pt x="1211" y="141"/>
                  <a:pt x="1211" y="141"/>
                </a:cubicBezTo>
                <a:cubicBezTo>
                  <a:pt x="1212" y="142"/>
                  <a:pt x="1212" y="142"/>
                  <a:pt x="1212" y="142"/>
                </a:cubicBezTo>
                <a:cubicBezTo>
                  <a:pt x="1212" y="143"/>
                  <a:pt x="1212" y="143"/>
                  <a:pt x="1212" y="143"/>
                </a:cubicBezTo>
                <a:cubicBezTo>
                  <a:pt x="1213" y="144"/>
                  <a:pt x="1210" y="147"/>
                  <a:pt x="1209" y="145"/>
                </a:cubicBezTo>
                <a:cubicBezTo>
                  <a:pt x="1209" y="145"/>
                  <a:pt x="1209" y="145"/>
                  <a:pt x="1209" y="145"/>
                </a:cubicBezTo>
                <a:cubicBezTo>
                  <a:pt x="1208" y="144"/>
                  <a:pt x="1208" y="144"/>
                  <a:pt x="1208" y="144"/>
                </a:cubicBezTo>
                <a:cubicBezTo>
                  <a:pt x="1207" y="142"/>
                  <a:pt x="1207" y="142"/>
                  <a:pt x="1207" y="142"/>
                </a:cubicBezTo>
                <a:cubicBezTo>
                  <a:pt x="1207" y="142"/>
                  <a:pt x="1207" y="142"/>
                  <a:pt x="1207" y="142"/>
                </a:cubicBezTo>
                <a:close/>
                <a:moveTo>
                  <a:pt x="1215" y="153"/>
                </a:moveTo>
                <a:cubicBezTo>
                  <a:pt x="1214" y="152"/>
                  <a:pt x="1217" y="149"/>
                  <a:pt x="1218" y="151"/>
                </a:cubicBezTo>
                <a:cubicBezTo>
                  <a:pt x="1219" y="152"/>
                  <a:pt x="1219" y="152"/>
                  <a:pt x="1219" y="152"/>
                </a:cubicBezTo>
                <a:cubicBezTo>
                  <a:pt x="1220" y="153"/>
                  <a:pt x="1220" y="153"/>
                  <a:pt x="1220" y="153"/>
                </a:cubicBezTo>
                <a:cubicBezTo>
                  <a:pt x="1221" y="154"/>
                  <a:pt x="1221" y="154"/>
                  <a:pt x="1221" y="154"/>
                </a:cubicBezTo>
                <a:cubicBezTo>
                  <a:pt x="1222" y="156"/>
                  <a:pt x="1219" y="158"/>
                  <a:pt x="1218" y="156"/>
                </a:cubicBezTo>
                <a:cubicBezTo>
                  <a:pt x="1217" y="155"/>
                  <a:pt x="1217" y="155"/>
                  <a:pt x="1217" y="155"/>
                </a:cubicBezTo>
                <a:cubicBezTo>
                  <a:pt x="1216" y="154"/>
                  <a:pt x="1216" y="154"/>
                  <a:pt x="1216" y="154"/>
                </a:cubicBezTo>
                <a:cubicBezTo>
                  <a:pt x="1215" y="153"/>
                  <a:pt x="1215" y="153"/>
                  <a:pt x="1215" y="153"/>
                </a:cubicBezTo>
                <a:close/>
                <a:moveTo>
                  <a:pt x="1223" y="165"/>
                </a:moveTo>
                <a:cubicBezTo>
                  <a:pt x="1222" y="163"/>
                  <a:pt x="1226" y="162"/>
                  <a:pt x="1227" y="164"/>
                </a:cubicBezTo>
                <a:cubicBezTo>
                  <a:pt x="1227" y="165"/>
                  <a:pt x="1227" y="165"/>
                  <a:pt x="1227" y="165"/>
                </a:cubicBezTo>
                <a:cubicBezTo>
                  <a:pt x="1228" y="166"/>
                  <a:pt x="1228" y="166"/>
                  <a:pt x="1228" y="166"/>
                </a:cubicBezTo>
                <a:cubicBezTo>
                  <a:pt x="1228" y="167"/>
                  <a:pt x="1228" y="167"/>
                  <a:pt x="1228" y="167"/>
                </a:cubicBezTo>
                <a:cubicBezTo>
                  <a:pt x="1229" y="169"/>
                  <a:pt x="1226" y="171"/>
                  <a:pt x="1225" y="169"/>
                </a:cubicBezTo>
                <a:cubicBezTo>
                  <a:pt x="1225" y="168"/>
                  <a:pt x="1225" y="168"/>
                  <a:pt x="1225" y="168"/>
                </a:cubicBezTo>
                <a:cubicBezTo>
                  <a:pt x="1224" y="166"/>
                  <a:pt x="1224" y="166"/>
                  <a:pt x="1224" y="166"/>
                </a:cubicBezTo>
                <a:cubicBezTo>
                  <a:pt x="1223" y="165"/>
                  <a:pt x="1223" y="165"/>
                  <a:pt x="1223" y="165"/>
                </a:cubicBezTo>
                <a:close/>
                <a:moveTo>
                  <a:pt x="1230" y="178"/>
                </a:moveTo>
                <a:cubicBezTo>
                  <a:pt x="1229" y="176"/>
                  <a:pt x="1232" y="174"/>
                  <a:pt x="1233" y="177"/>
                </a:cubicBezTo>
                <a:cubicBezTo>
                  <a:pt x="1234" y="177"/>
                  <a:pt x="1234" y="177"/>
                  <a:pt x="1234" y="177"/>
                </a:cubicBezTo>
                <a:cubicBezTo>
                  <a:pt x="1234" y="179"/>
                  <a:pt x="1234" y="179"/>
                  <a:pt x="1234" y="179"/>
                </a:cubicBezTo>
                <a:cubicBezTo>
                  <a:pt x="1235" y="180"/>
                  <a:pt x="1235" y="180"/>
                  <a:pt x="1235" y="180"/>
                </a:cubicBezTo>
                <a:cubicBezTo>
                  <a:pt x="1235" y="180"/>
                  <a:pt x="1235" y="180"/>
                  <a:pt x="1235" y="180"/>
                </a:cubicBezTo>
                <a:cubicBezTo>
                  <a:pt x="1236" y="182"/>
                  <a:pt x="1232" y="184"/>
                  <a:pt x="1232" y="181"/>
                </a:cubicBezTo>
                <a:cubicBezTo>
                  <a:pt x="1231" y="181"/>
                  <a:pt x="1231" y="181"/>
                  <a:pt x="1231" y="181"/>
                </a:cubicBezTo>
                <a:cubicBezTo>
                  <a:pt x="1231" y="180"/>
                  <a:pt x="1231" y="180"/>
                  <a:pt x="1231" y="180"/>
                </a:cubicBezTo>
                <a:cubicBezTo>
                  <a:pt x="1230" y="179"/>
                  <a:pt x="1230" y="179"/>
                  <a:pt x="1230" y="179"/>
                </a:cubicBezTo>
                <a:cubicBezTo>
                  <a:pt x="1230" y="178"/>
                  <a:pt x="1230" y="178"/>
                  <a:pt x="1230" y="178"/>
                </a:cubicBezTo>
                <a:close/>
                <a:moveTo>
                  <a:pt x="1235" y="192"/>
                </a:moveTo>
                <a:cubicBezTo>
                  <a:pt x="1234" y="189"/>
                  <a:pt x="1238" y="188"/>
                  <a:pt x="1239" y="191"/>
                </a:cubicBezTo>
                <a:cubicBezTo>
                  <a:pt x="1239" y="192"/>
                  <a:pt x="1239" y="192"/>
                  <a:pt x="1239" y="192"/>
                </a:cubicBezTo>
                <a:cubicBezTo>
                  <a:pt x="1239" y="193"/>
                  <a:pt x="1239" y="193"/>
                  <a:pt x="1239" y="193"/>
                </a:cubicBezTo>
                <a:cubicBezTo>
                  <a:pt x="1240" y="194"/>
                  <a:pt x="1240" y="194"/>
                  <a:pt x="1240" y="194"/>
                </a:cubicBezTo>
                <a:cubicBezTo>
                  <a:pt x="1240" y="196"/>
                  <a:pt x="1237" y="197"/>
                  <a:pt x="1236" y="195"/>
                </a:cubicBezTo>
                <a:cubicBezTo>
                  <a:pt x="1236" y="194"/>
                  <a:pt x="1236" y="194"/>
                  <a:pt x="1236" y="194"/>
                </a:cubicBezTo>
                <a:cubicBezTo>
                  <a:pt x="1236" y="193"/>
                  <a:pt x="1236" y="193"/>
                  <a:pt x="1236" y="193"/>
                </a:cubicBezTo>
                <a:cubicBezTo>
                  <a:pt x="1235" y="192"/>
                  <a:pt x="1235" y="192"/>
                  <a:pt x="1235" y="192"/>
                </a:cubicBezTo>
                <a:close/>
                <a:moveTo>
                  <a:pt x="1242" y="223"/>
                </a:moveTo>
                <a:cubicBezTo>
                  <a:pt x="1237" y="223"/>
                  <a:pt x="1234" y="227"/>
                  <a:pt x="1234" y="231"/>
                </a:cubicBezTo>
                <a:cubicBezTo>
                  <a:pt x="1234" y="235"/>
                  <a:pt x="1237" y="239"/>
                  <a:pt x="1242" y="239"/>
                </a:cubicBezTo>
                <a:cubicBezTo>
                  <a:pt x="1246" y="239"/>
                  <a:pt x="1249" y="235"/>
                  <a:pt x="1249" y="231"/>
                </a:cubicBezTo>
                <a:cubicBezTo>
                  <a:pt x="1249" y="227"/>
                  <a:pt x="1246" y="223"/>
                  <a:pt x="1242" y="223"/>
                </a:cubicBezTo>
                <a:close/>
                <a:moveTo>
                  <a:pt x="142" y="209"/>
                </a:moveTo>
                <a:cubicBezTo>
                  <a:pt x="142" y="211"/>
                  <a:pt x="146" y="211"/>
                  <a:pt x="146" y="209"/>
                </a:cubicBezTo>
                <a:cubicBezTo>
                  <a:pt x="146" y="208"/>
                  <a:pt x="146" y="208"/>
                  <a:pt x="146" y="208"/>
                </a:cubicBezTo>
                <a:cubicBezTo>
                  <a:pt x="146" y="206"/>
                  <a:pt x="146" y="206"/>
                  <a:pt x="146" y="206"/>
                </a:cubicBezTo>
                <a:cubicBezTo>
                  <a:pt x="146" y="205"/>
                  <a:pt x="146" y="205"/>
                  <a:pt x="146" y="205"/>
                </a:cubicBezTo>
                <a:cubicBezTo>
                  <a:pt x="147" y="203"/>
                  <a:pt x="143" y="203"/>
                  <a:pt x="143" y="205"/>
                </a:cubicBezTo>
                <a:cubicBezTo>
                  <a:pt x="143" y="206"/>
                  <a:pt x="143" y="206"/>
                  <a:pt x="143" y="206"/>
                </a:cubicBezTo>
                <a:cubicBezTo>
                  <a:pt x="143" y="207"/>
                  <a:pt x="143" y="207"/>
                  <a:pt x="143" y="207"/>
                </a:cubicBezTo>
                <a:cubicBezTo>
                  <a:pt x="142" y="209"/>
                  <a:pt x="142" y="209"/>
                  <a:pt x="142" y="209"/>
                </a:cubicBezTo>
                <a:close/>
                <a:moveTo>
                  <a:pt x="143" y="223"/>
                </a:moveTo>
                <a:cubicBezTo>
                  <a:pt x="148" y="223"/>
                  <a:pt x="151" y="227"/>
                  <a:pt x="151" y="231"/>
                </a:cubicBezTo>
                <a:cubicBezTo>
                  <a:pt x="151" y="235"/>
                  <a:pt x="148" y="239"/>
                  <a:pt x="143" y="239"/>
                </a:cubicBezTo>
                <a:cubicBezTo>
                  <a:pt x="139" y="239"/>
                  <a:pt x="136" y="235"/>
                  <a:pt x="136" y="231"/>
                </a:cubicBezTo>
                <a:cubicBezTo>
                  <a:pt x="136" y="227"/>
                  <a:pt x="139" y="223"/>
                  <a:pt x="143" y="223"/>
                </a:cubicBezTo>
                <a:close/>
                <a:moveTo>
                  <a:pt x="560" y="48"/>
                </a:moveTo>
                <a:cubicBezTo>
                  <a:pt x="564" y="48"/>
                  <a:pt x="568" y="52"/>
                  <a:pt x="568" y="56"/>
                </a:cubicBezTo>
                <a:cubicBezTo>
                  <a:pt x="568" y="60"/>
                  <a:pt x="564" y="64"/>
                  <a:pt x="560" y="64"/>
                </a:cubicBezTo>
                <a:cubicBezTo>
                  <a:pt x="556" y="64"/>
                  <a:pt x="552" y="60"/>
                  <a:pt x="552" y="56"/>
                </a:cubicBezTo>
                <a:cubicBezTo>
                  <a:pt x="552" y="52"/>
                  <a:pt x="556" y="48"/>
                  <a:pt x="560" y="48"/>
                </a:cubicBezTo>
                <a:close/>
                <a:moveTo>
                  <a:pt x="825" y="48"/>
                </a:moveTo>
                <a:cubicBezTo>
                  <a:pt x="821" y="48"/>
                  <a:pt x="817" y="52"/>
                  <a:pt x="817" y="56"/>
                </a:cubicBezTo>
                <a:cubicBezTo>
                  <a:pt x="817" y="60"/>
                  <a:pt x="821" y="64"/>
                  <a:pt x="825" y="64"/>
                </a:cubicBezTo>
                <a:cubicBezTo>
                  <a:pt x="829" y="64"/>
                  <a:pt x="833" y="60"/>
                  <a:pt x="833" y="56"/>
                </a:cubicBezTo>
                <a:cubicBezTo>
                  <a:pt x="833" y="52"/>
                  <a:pt x="829" y="48"/>
                  <a:pt x="825" y="48"/>
                </a:cubicBezTo>
                <a:close/>
                <a:moveTo>
                  <a:pt x="540" y="48"/>
                </a:moveTo>
                <a:cubicBezTo>
                  <a:pt x="542" y="49"/>
                  <a:pt x="543" y="45"/>
                  <a:pt x="541" y="44"/>
                </a:cubicBezTo>
                <a:cubicBezTo>
                  <a:pt x="541" y="44"/>
                  <a:pt x="541" y="44"/>
                  <a:pt x="541" y="44"/>
                </a:cubicBezTo>
                <a:cubicBezTo>
                  <a:pt x="539" y="44"/>
                  <a:pt x="539" y="44"/>
                  <a:pt x="539" y="44"/>
                </a:cubicBezTo>
                <a:cubicBezTo>
                  <a:pt x="538" y="43"/>
                  <a:pt x="538" y="43"/>
                  <a:pt x="538" y="43"/>
                </a:cubicBezTo>
                <a:cubicBezTo>
                  <a:pt x="535" y="43"/>
                  <a:pt x="534" y="46"/>
                  <a:pt x="537" y="47"/>
                </a:cubicBezTo>
                <a:cubicBezTo>
                  <a:pt x="538" y="47"/>
                  <a:pt x="538" y="47"/>
                  <a:pt x="538" y="47"/>
                </a:cubicBezTo>
                <a:cubicBezTo>
                  <a:pt x="540" y="48"/>
                  <a:pt x="540" y="48"/>
                  <a:pt x="540" y="48"/>
                </a:cubicBezTo>
                <a:cubicBezTo>
                  <a:pt x="540" y="48"/>
                  <a:pt x="540" y="48"/>
                  <a:pt x="540" y="48"/>
                </a:cubicBezTo>
                <a:close/>
                <a:moveTo>
                  <a:pt x="526" y="44"/>
                </a:moveTo>
                <a:cubicBezTo>
                  <a:pt x="528" y="45"/>
                  <a:pt x="529" y="41"/>
                  <a:pt x="527" y="41"/>
                </a:cubicBezTo>
                <a:cubicBezTo>
                  <a:pt x="527" y="41"/>
                  <a:pt x="527" y="41"/>
                  <a:pt x="527" y="41"/>
                </a:cubicBezTo>
                <a:cubicBezTo>
                  <a:pt x="525" y="40"/>
                  <a:pt x="525" y="40"/>
                  <a:pt x="525" y="40"/>
                </a:cubicBezTo>
                <a:cubicBezTo>
                  <a:pt x="523" y="40"/>
                  <a:pt x="523" y="40"/>
                  <a:pt x="523" y="40"/>
                </a:cubicBezTo>
                <a:cubicBezTo>
                  <a:pt x="521" y="39"/>
                  <a:pt x="520" y="43"/>
                  <a:pt x="523" y="43"/>
                </a:cubicBezTo>
                <a:cubicBezTo>
                  <a:pt x="524" y="44"/>
                  <a:pt x="524" y="44"/>
                  <a:pt x="524" y="44"/>
                </a:cubicBezTo>
                <a:cubicBezTo>
                  <a:pt x="526" y="44"/>
                  <a:pt x="526" y="44"/>
                  <a:pt x="526" y="44"/>
                </a:cubicBezTo>
                <a:cubicBezTo>
                  <a:pt x="526" y="44"/>
                  <a:pt x="526" y="44"/>
                  <a:pt x="526" y="44"/>
                </a:cubicBezTo>
                <a:close/>
                <a:moveTo>
                  <a:pt x="512" y="41"/>
                </a:moveTo>
                <a:cubicBezTo>
                  <a:pt x="514" y="41"/>
                  <a:pt x="515" y="38"/>
                  <a:pt x="513" y="37"/>
                </a:cubicBezTo>
                <a:cubicBezTo>
                  <a:pt x="512" y="37"/>
                  <a:pt x="512" y="37"/>
                  <a:pt x="512" y="37"/>
                </a:cubicBezTo>
                <a:cubicBezTo>
                  <a:pt x="510" y="37"/>
                  <a:pt x="510" y="37"/>
                  <a:pt x="510" y="37"/>
                </a:cubicBezTo>
                <a:cubicBezTo>
                  <a:pt x="509" y="37"/>
                  <a:pt x="509" y="37"/>
                  <a:pt x="509" y="37"/>
                </a:cubicBezTo>
                <a:cubicBezTo>
                  <a:pt x="507" y="36"/>
                  <a:pt x="506" y="40"/>
                  <a:pt x="508" y="40"/>
                </a:cubicBezTo>
                <a:cubicBezTo>
                  <a:pt x="509" y="40"/>
                  <a:pt x="509" y="40"/>
                  <a:pt x="509" y="40"/>
                </a:cubicBezTo>
                <a:cubicBezTo>
                  <a:pt x="511" y="41"/>
                  <a:pt x="511" y="41"/>
                  <a:pt x="511" y="41"/>
                </a:cubicBezTo>
                <a:cubicBezTo>
                  <a:pt x="512" y="41"/>
                  <a:pt x="512" y="41"/>
                  <a:pt x="512" y="41"/>
                </a:cubicBezTo>
                <a:close/>
                <a:moveTo>
                  <a:pt x="498" y="38"/>
                </a:moveTo>
                <a:cubicBezTo>
                  <a:pt x="500" y="39"/>
                  <a:pt x="501" y="35"/>
                  <a:pt x="498" y="35"/>
                </a:cubicBezTo>
                <a:cubicBezTo>
                  <a:pt x="498" y="35"/>
                  <a:pt x="498" y="35"/>
                  <a:pt x="498" y="35"/>
                </a:cubicBezTo>
                <a:cubicBezTo>
                  <a:pt x="495" y="34"/>
                  <a:pt x="495" y="34"/>
                  <a:pt x="495" y="34"/>
                </a:cubicBezTo>
                <a:cubicBezTo>
                  <a:pt x="495" y="34"/>
                  <a:pt x="495" y="34"/>
                  <a:pt x="495" y="34"/>
                </a:cubicBezTo>
                <a:cubicBezTo>
                  <a:pt x="492" y="34"/>
                  <a:pt x="492" y="38"/>
                  <a:pt x="494" y="38"/>
                </a:cubicBezTo>
                <a:cubicBezTo>
                  <a:pt x="495" y="38"/>
                  <a:pt x="495" y="38"/>
                  <a:pt x="495" y="38"/>
                </a:cubicBezTo>
                <a:cubicBezTo>
                  <a:pt x="497" y="38"/>
                  <a:pt x="497" y="38"/>
                  <a:pt x="497" y="38"/>
                </a:cubicBezTo>
                <a:cubicBezTo>
                  <a:pt x="498" y="38"/>
                  <a:pt x="498" y="38"/>
                  <a:pt x="498" y="38"/>
                </a:cubicBezTo>
                <a:close/>
                <a:moveTo>
                  <a:pt x="483" y="37"/>
                </a:moveTo>
                <a:cubicBezTo>
                  <a:pt x="486" y="37"/>
                  <a:pt x="486" y="33"/>
                  <a:pt x="484" y="33"/>
                </a:cubicBezTo>
                <a:cubicBezTo>
                  <a:pt x="483" y="33"/>
                  <a:pt x="483" y="33"/>
                  <a:pt x="483" y="33"/>
                </a:cubicBezTo>
                <a:cubicBezTo>
                  <a:pt x="481" y="33"/>
                  <a:pt x="481" y="33"/>
                  <a:pt x="481" y="33"/>
                </a:cubicBezTo>
                <a:cubicBezTo>
                  <a:pt x="480" y="33"/>
                  <a:pt x="480" y="33"/>
                  <a:pt x="480" y="33"/>
                </a:cubicBezTo>
                <a:cubicBezTo>
                  <a:pt x="478" y="32"/>
                  <a:pt x="477" y="36"/>
                  <a:pt x="480" y="36"/>
                </a:cubicBezTo>
                <a:cubicBezTo>
                  <a:pt x="480" y="36"/>
                  <a:pt x="480" y="36"/>
                  <a:pt x="480" y="36"/>
                </a:cubicBezTo>
                <a:cubicBezTo>
                  <a:pt x="482" y="36"/>
                  <a:pt x="482" y="36"/>
                  <a:pt x="482" y="36"/>
                </a:cubicBezTo>
                <a:cubicBezTo>
                  <a:pt x="483" y="37"/>
                  <a:pt x="483" y="37"/>
                  <a:pt x="483" y="37"/>
                </a:cubicBezTo>
                <a:close/>
                <a:moveTo>
                  <a:pt x="469" y="35"/>
                </a:moveTo>
                <a:cubicBezTo>
                  <a:pt x="471" y="35"/>
                  <a:pt x="471" y="32"/>
                  <a:pt x="469" y="32"/>
                </a:cubicBezTo>
                <a:cubicBezTo>
                  <a:pt x="468" y="32"/>
                  <a:pt x="468" y="32"/>
                  <a:pt x="468" y="32"/>
                </a:cubicBezTo>
                <a:cubicBezTo>
                  <a:pt x="466" y="31"/>
                  <a:pt x="466" y="31"/>
                  <a:pt x="466" y="31"/>
                </a:cubicBezTo>
                <a:cubicBezTo>
                  <a:pt x="465" y="31"/>
                  <a:pt x="465" y="31"/>
                  <a:pt x="465" y="31"/>
                </a:cubicBezTo>
                <a:cubicBezTo>
                  <a:pt x="463" y="31"/>
                  <a:pt x="463" y="35"/>
                  <a:pt x="465" y="35"/>
                </a:cubicBezTo>
                <a:cubicBezTo>
                  <a:pt x="466" y="35"/>
                  <a:pt x="466" y="35"/>
                  <a:pt x="466" y="35"/>
                </a:cubicBezTo>
                <a:cubicBezTo>
                  <a:pt x="468" y="35"/>
                  <a:pt x="468" y="35"/>
                  <a:pt x="468" y="35"/>
                </a:cubicBezTo>
                <a:cubicBezTo>
                  <a:pt x="469" y="35"/>
                  <a:pt x="469" y="35"/>
                  <a:pt x="469" y="35"/>
                </a:cubicBezTo>
                <a:close/>
                <a:moveTo>
                  <a:pt x="454" y="35"/>
                </a:moveTo>
                <a:cubicBezTo>
                  <a:pt x="457" y="35"/>
                  <a:pt x="457" y="31"/>
                  <a:pt x="454" y="31"/>
                </a:cubicBezTo>
                <a:cubicBezTo>
                  <a:pt x="453" y="31"/>
                  <a:pt x="453" y="31"/>
                  <a:pt x="453" y="31"/>
                </a:cubicBezTo>
                <a:cubicBezTo>
                  <a:pt x="451" y="31"/>
                  <a:pt x="451" y="31"/>
                  <a:pt x="451" y="31"/>
                </a:cubicBezTo>
                <a:cubicBezTo>
                  <a:pt x="451" y="31"/>
                  <a:pt x="451" y="31"/>
                  <a:pt x="451" y="31"/>
                </a:cubicBezTo>
                <a:cubicBezTo>
                  <a:pt x="448" y="31"/>
                  <a:pt x="448" y="35"/>
                  <a:pt x="451" y="35"/>
                </a:cubicBezTo>
                <a:cubicBezTo>
                  <a:pt x="451" y="35"/>
                  <a:pt x="451" y="35"/>
                  <a:pt x="451" y="35"/>
                </a:cubicBezTo>
                <a:cubicBezTo>
                  <a:pt x="453" y="35"/>
                  <a:pt x="453" y="35"/>
                  <a:pt x="453" y="35"/>
                </a:cubicBezTo>
                <a:cubicBezTo>
                  <a:pt x="454" y="35"/>
                  <a:pt x="454" y="35"/>
                  <a:pt x="454" y="35"/>
                </a:cubicBezTo>
                <a:close/>
                <a:moveTo>
                  <a:pt x="440" y="34"/>
                </a:moveTo>
                <a:cubicBezTo>
                  <a:pt x="442" y="34"/>
                  <a:pt x="442" y="31"/>
                  <a:pt x="440" y="31"/>
                </a:cubicBezTo>
                <a:cubicBezTo>
                  <a:pt x="439" y="31"/>
                  <a:pt x="439" y="31"/>
                  <a:pt x="439" y="31"/>
                </a:cubicBezTo>
                <a:cubicBezTo>
                  <a:pt x="436" y="31"/>
                  <a:pt x="436" y="31"/>
                  <a:pt x="436" y="31"/>
                </a:cubicBezTo>
                <a:cubicBezTo>
                  <a:pt x="436" y="31"/>
                  <a:pt x="436" y="31"/>
                  <a:pt x="436" y="31"/>
                </a:cubicBezTo>
                <a:cubicBezTo>
                  <a:pt x="434" y="31"/>
                  <a:pt x="434" y="35"/>
                  <a:pt x="436" y="35"/>
                </a:cubicBezTo>
                <a:cubicBezTo>
                  <a:pt x="437" y="35"/>
                  <a:pt x="437" y="35"/>
                  <a:pt x="437" y="35"/>
                </a:cubicBezTo>
                <a:cubicBezTo>
                  <a:pt x="439" y="34"/>
                  <a:pt x="439" y="34"/>
                  <a:pt x="439" y="34"/>
                </a:cubicBezTo>
                <a:cubicBezTo>
                  <a:pt x="440" y="34"/>
                  <a:pt x="440" y="34"/>
                  <a:pt x="440" y="34"/>
                </a:cubicBezTo>
                <a:close/>
                <a:moveTo>
                  <a:pt x="425" y="35"/>
                </a:moveTo>
                <a:cubicBezTo>
                  <a:pt x="428" y="35"/>
                  <a:pt x="428" y="31"/>
                  <a:pt x="425" y="31"/>
                </a:cubicBezTo>
                <a:cubicBezTo>
                  <a:pt x="424" y="31"/>
                  <a:pt x="424" y="31"/>
                  <a:pt x="424" y="31"/>
                </a:cubicBezTo>
                <a:cubicBezTo>
                  <a:pt x="422" y="31"/>
                  <a:pt x="422" y="31"/>
                  <a:pt x="422" y="31"/>
                </a:cubicBezTo>
                <a:cubicBezTo>
                  <a:pt x="421" y="32"/>
                  <a:pt x="421" y="32"/>
                  <a:pt x="421" y="32"/>
                </a:cubicBezTo>
                <a:cubicBezTo>
                  <a:pt x="419" y="32"/>
                  <a:pt x="419" y="35"/>
                  <a:pt x="422" y="35"/>
                </a:cubicBezTo>
                <a:cubicBezTo>
                  <a:pt x="422" y="35"/>
                  <a:pt x="422" y="35"/>
                  <a:pt x="422" y="35"/>
                </a:cubicBezTo>
                <a:cubicBezTo>
                  <a:pt x="424" y="35"/>
                  <a:pt x="424" y="35"/>
                  <a:pt x="424" y="35"/>
                </a:cubicBezTo>
                <a:cubicBezTo>
                  <a:pt x="425" y="35"/>
                  <a:pt x="425" y="35"/>
                  <a:pt x="425" y="35"/>
                </a:cubicBezTo>
                <a:close/>
                <a:moveTo>
                  <a:pt x="411" y="36"/>
                </a:moveTo>
                <a:cubicBezTo>
                  <a:pt x="413" y="36"/>
                  <a:pt x="413" y="32"/>
                  <a:pt x="410" y="32"/>
                </a:cubicBezTo>
                <a:cubicBezTo>
                  <a:pt x="409" y="32"/>
                  <a:pt x="409" y="32"/>
                  <a:pt x="409" y="32"/>
                </a:cubicBezTo>
                <a:cubicBezTo>
                  <a:pt x="407" y="33"/>
                  <a:pt x="407" y="33"/>
                  <a:pt x="407" y="33"/>
                </a:cubicBezTo>
                <a:cubicBezTo>
                  <a:pt x="407" y="33"/>
                  <a:pt x="407" y="33"/>
                  <a:pt x="407" y="33"/>
                </a:cubicBezTo>
                <a:cubicBezTo>
                  <a:pt x="404" y="33"/>
                  <a:pt x="405" y="37"/>
                  <a:pt x="407" y="36"/>
                </a:cubicBezTo>
                <a:cubicBezTo>
                  <a:pt x="407" y="36"/>
                  <a:pt x="407" y="36"/>
                  <a:pt x="407" y="36"/>
                </a:cubicBezTo>
                <a:cubicBezTo>
                  <a:pt x="409" y="36"/>
                  <a:pt x="409" y="36"/>
                  <a:pt x="409" y="36"/>
                </a:cubicBezTo>
                <a:cubicBezTo>
                  <a:pt x="411" y="36"/>
                  <a:pt x="411" y="36"/>
                  <a:pt x="411" y="36"/>
                </a:cubicBezTo>
                <a:close/>
                <a:moveTo>
                  <a:pt x="396" y="38"/>
                </a:moveTo>
                <a:cubicBezTo>
                  <a:pt x="399" y="37"/>
                  <a:pt x="398" y="34"/>
                  <a:pt x="396" y="34"/>
                </a:cubicBezTo>
                <a:cubicBezTo>
                  <a:pt x="395" y="34"/>
                  <a:pt x="395" y="34"/>
                  <a:pt x="395" y="34"/>
                </a:cubicBezTo>
                <a:cubicBezTo>
                  <a:pt x="392" y="34"/>
                  <a:pt x="392" y="34"/>
                  <a:pt x="392" y="34"/>
                </a:cubicBezTo>
                <a:cubicBezTo>
                  <a:pt x="392" y="34"/>
                  <a:pt x="392" y="34"/>
                  <a:pt x="392" y="34"/>
                </a:cubicBezTo>
                <a:cubicBezTo>
                  <a:pt x="390" y="35"/>
                  <a:pt x="390" y="38"/>
                  <a:pt x="393" y="38"/>
                </a:cubicBezTo>
                <a:cubicBezTo>
                  <a:pt x="393" y="38"/>
                  <a:pt x="393" y="38"/>
                  <a:pt x="393" y="38"/>
                </a:cubicBezTo>
                <a:cubicBezTo>
                  <a:pt x="395" y="38"/>
                  <a:pt x="395" y="38"/>
                  <a:pt x="395" y="38"/>
                </a:cubicBezTo>
                <a:cubicBezTo>
                  <a:pt x="396" y="38"/>
                  <a:pt x="396" y="38"/>
                  <a:pt x="396" y="38"/>
                </a:cubicBezTo>
                <a:close/>
                <a:moveTo>
                  <a:pt x="382" y="40"/>
                </a:moveTo>
                <a:cubicBezTo>
                  <a:pt x="384" y="39"/>
                  <a:pt x="384" y="36"/>
                  <a:pt x="381" y="36"/>
                </a:cubicBezTo>
                <a:cubicBezTo>
                  <a:pt x="380" y="36"/>
                  <a:pt x="380" y="36"/>
                  <a:pt x="380" y="36"/>
                </a:cubicBezTo>
                <a:cubicBezTo>
                  <a:pt x="378" y="37"/>
                  <a:pt x="378" y="37"/>
                  <a:pt x="378" y="37"/>
                </a:cubicBezTo>
                <a:cubicBezTo>
                  <a:pt x="378" y="37"/>
                  <a:pt x="378" y="37"/>
                  <a:pt x="378" y="37"/>
                </a:cubicBezTo>
                <a:cubicBezTo>
                  <a:pt x="375" y="37"/>
                  <a:pt x="376" y="41"/>
                  <a:pt x="378" y="40"/>
                </a:cubicBezTo>
                <a:cubicBezTo>
                  <a:pt x="379" y="40"/>
                  <a:pt x="379" y="40"/>
                  <a:pt x="379" y="40"/>
                </a:cubicBezTo>
                <a:cubicBezTo>
                  <a:pt x="381" y="40"/>
                  <a:pt x="381" y="40"/>
                  <a:pt x="381" y="40"/>
                </a:cubicBezTo>
                <a:cubicBezTo>
                  <a:pt x="382" y="40"/>
                  <a:pt x="382" y="40"/>
                  <a:pt x="382" y="40"/>
                </a:cubicBezTo>
                <a:close/>
                <a:moveTo>
                  <a:pt x="368" y="42"/>
                </a:moveTo>
                <a:cubicBezTo>
                  <a:pt x="370" y="42"/>
                  <a:pt x="369" y="38"/>
                  <a:pt x="367" y="39"/>
                </a:cubicBezTo>
                <a:cubicBezTo>
                  <a:pt x="366" y="39"/>
                  <a:pt x="366" y="39"/>
                  <a:pt x="366" y="39"/>
                </a:cubicBezTo>
                <a:cubicBezTo>
                  <a:pt x="364" y="39"/>
                  <a:pt x="364" y="39"/>
                  <a:pt x="364" y="39"/>
                </a:cubicBezTo>
                <a:cubicBezTo>
                  <a:pt x="363" y="39"/>
                  <a:pt x="363" y="39"/>
                  <a:pt x="363" y="39"/>
                </a:cubicBezTo>
                <a:cubicBezTo>
                  <a:pt x="361" y="40"/>
                  <a:pt x="362" y="43"/>
                  <a:pt x="364" y="43"/>
                </a:cubicBezTo>
                <a:cubicBezTo>
                  <a:pt x="364" y="43"/>
                  <a:pt x="364" y="43"/>
                  <a:pt x="364" y="43"/>
                </a:cubicBezTo>
                <a:cubicBezTo>
                  <a:pt x="366" y="42"/>
                  <a:pt x="366" y="42"/>
                  <a:pt x="366" y="42"/>
                </a:cubicBezTo>
                <a:cubicBezTo>
                  <a:pt x="368" y="42"/>
                  <a:pt x="368" y="42"/>
                  <a:pt x="368" y="42"/>
                </a:cubicBezTo>
                <a:close/>
                <a:moveTo>
                  <a:pt x="353" y="45"/>
                </a:moveTo>
                <a:cubicBezTo>
                  <a:pt x="356" y="44"/>
                  <a:pt x="355" y="41"/>
                  <a:pt x="353" y="42"/>
                </a:cubicBezTo>
                <a:cubicBezTo>
                  <a:pt x="352" y="42"/>
                  <a:pt x="352" y="42"/>
                  <a:pt x="352" y="42"/>
                </a:cubicBezTo>
                <a:cubicBezTo>
                  <a:pt x="350" y="42"/>
                  <a:pt x="350" y="42"/>
                  <a:pt x="350" y="42"/>
                </a:cubicBezTo>
                <a:cubicBezTo>
                  <a:pt x="349" y="43"/>
                  <a:pt x="349" y="43"/>
                  <a:pt x="349" y="43"/>
                </a:cubicBezTo>
                <a:cubicBezTo>
                  <a:pt x="347" y="43"/>
                  <a:pt x="348" y="47"/>
                  <a:pt x="350" y="46"/>
                </a:cubicBezTo>
                <a:cubicBezTo>
                  <a:pt x="350" y="46"/>
                  <a:pt x="350" y="46"/>
                  <a:pt x="350" y="46"/>
                </a:cubicBezTo>
                <a:cubicBezTo>
                  <a:pt x="352" y="45"/>
                  <a:pt x="352" y="45"/>
                  <a:pt x="352" y="45"/>
                </a:cubicBezTo>
                <a:cubicBezTo>
                  <a:pt x="353" y="45"/>
                  <a:pt x="353" y="45"/>
                  <a:pt x="353" y="45"/>
                </a:cubicBezTo>
                <a:close/>
                <a:moveTo>
                  <a:pt x="339" y="49"/>
                </a:moveTo>
                <a:cubicBezTo>
                  <a:pt x="342" y="48"/>
                  <a:pt x="341" y="45"/>
                  <a:pt x="338" y="45"/>
                </a:cubicBezTo>
                <a:cubicBezTo>
                  <a:pt x="338" y="46"/>
                  <a:pt x="338" y="46"/>
                  <a:pt x="338" y="46"/>
                </a:cubicBezTo>
                <a:cubicBezTo>
                  <a:pt x="336" y="46"/>
                  <a:pt x="336" y="46"/>
                  <a:pt x="336" y="46"/>
                </a:cubicBezTo>
                <a:cubicBezTo>
                  <a:pt x="335" y="46"/>
                  <a:pt x="335" y="46"/>
                  <a:pt x="335" y="46"/>
                </a:cubicBezTo>
                <a:cubicBezTo>
                  <a:pt x="333" y="47"/>
                  <a:pt x="334" y="51"/>
                  <a:pt x="336" y="50"/>
                </a:cubicBezTo>
                <a:cubicBezTo>
                  <a:pt x="337" y="50"/>
                  <a:pt x="337" y="50"/>
                  <a:pt x="337" y="50"/>
                </a:cubicBezTo>
                <a:cubicBezTo>
                  <a:pt x="339" y="49"/>
                  <a:pt x="339" y="49"/>
                  <a:pt x="339" y="49"/>
                </a:cubicBezTo>
                <a:cubicBezTo>
                  <a:pt x="339" y="49"/>
                  <a:pt x="339" y="49"/>
                  <a:pt x="339" y="49"/>
                </a:cubicBezTo>
                <a:close/>
                <a:moveTo>
                  <a:pt x="325" y="53"/>
                </a:moveTo>
                <a:cubicBezTo>
                  <a:pt x="328" y="52"/>
                  <a:pt x="327" y="49"/>
                  <a:pt x="324" y="49"/>
                </a:cubicBezTo>
                <a:cubicBezTo>
                  <a:pt x="324" y="50"/>
                  <a:pt x="324" y="50"/>
                  <a:pt x="324" y="50"/>
                </a:cubicBezTo>
                <a:cubicBezTo>
                  <a:pt x="322" y="50"/>
                  <a:pt x="322" y="50"/>
                  <a:pt x="322" y="50"/>
                </a:cubicBezTo>
                <a:cubicBezTo>
                  <a:pt x="321" y="51"/>
                  <a:pt x="321" y="51"/>
                  <a:pt x="321" y="51"/>
                </a:cubicBezTo>
                <a:cubicBezTo>
                  <a:pt x="319" y="51"/>
                  <a:pt x="320" y="55"/>
                  <a:pt x="322" y="54"/>
                </a:cubicBezTo>
                <a:cubicBezTo>
                  <a:pt x="323" y="54"/>
                  <a:pt x="323" y="54"/>
                  <a:pt x="323" y="54"/>
                </a:cubicBezTo>
                <a:cubicBezTo>
                  <a:pt x="325" y="53"/>
                  <a:pt x="325" y="53"/>
                  <a:pt x="325" y="53"/>
                </a:cubicBezTo>
                <a:cubicBezTo>
                  <a:pt x="325" y="53"/>
                  <a:pt x="325" y="53"/>
                  <a:pt x="325" y="53"/>
                </a:cubicBezTo>
                <a:close/>
                <a:moveTo>
                  <a:pt x="312" y="57"/>
                </a:moveTo>
                <a:cubicBezTo>
                  <a:pt x="314" y="57"/>
                  <a:pt x="313" y="53"/>
                  <a:pt x="310" y="54"/>
                </a:cubicBezTo>
                <a:cubicBezTo>
                  <a:pt x="309" y="55"/>
                  <a:pt x="309" y="55"/>
                  <a:pt x="309" y="55"/>
                </a:cubicBezTo>
                <a:cubicBezTo>
                  <a:pt x="307" y="55"/>
                  <a:pt x="307" y="55"/>
                  <a:pt x="307" y="55"/>
                </a:cubicBezTo>
                <a:cubicBezTo>
                  <a:pt x="305" y="56"/>
                  <a:pt x="306" y="59"/>
                  <a:pt x="308" y="59"/>
                </a:cubicBezTo>
                <a:cubicBezTo>
                  <a:pt x="310" y="58"/>
                  <a:pt x="310" y="58"/>
                  <a:pt x="310" y="58"/>
                </a:cubicBezTo>
                <a:cubicBezTo>
                  <a:pt x="312" y="57"/>
                  <a:pt x="312" y="57"/>
                  <a:pt x="312" y="57"/>
                </a:cubicBezTo>
                <a:close/>
                <a:moveTo>
                  <a:pt x="298" y="63"/>
                </a:moveTo>
                <a:cubicBezTo>
                  <a:pt x="300" y="62"/>
                  <a:pt x="299" y="58"/>
                  <a:pt x="297" y="59"/>
                </a:cubicBezTo>
                <a:cubicBezTo>
                  <a:pt x="296" y="60"/>
                  <a:pt x="296" y="60"/>
                  <a:pt x="296" y="60"/>
                </a:cubicBezTo>
                <a:cubicBezTo>
                  <a:pt x="294" y="60"/>
                  <a:pt x="294" y="60"/>
                  <a:pt x="294" y="60"/>
                </a:cubicBezTo>
                <a:cubicBezTo>
                  <a:pt x="293" y="60"/>
                  <a:pt x="293" y="60"/>
                  <a:pt x="293" y="60"/>
                </a:cubicBezTo>
                <a:cubicBezTo>
                  <a:pt x="291" y="61"/>
                  <a:pt x="292" y="65"/>
                  <a:pt x="295" y="64"/>
                </a:cubicBezTo>
                <a:cubicBezTo>
                  <a:pt x="295" y="64"/>
                  <a:pt x="295" y="64"/>
                  <a:pt x="295" y="64"/>
                </a:cubicBezTo>
                <a:cubicBezTo>
                  <a:pt x="297" y="63"/>
                  <a:pt x="297" y="63"/>
                  <a:pt x="297" y="63"/>
                </a:cubicBezTo>
                <a:cubicBezTo>
                  <a:pt x="298" y="63"/>
                  <a:pt x="298" y="63"/>
                  <a:pt x="298" y="63"/>
                </a:cubicBezTo>
                <a:close/>
                <a:moveTo>
                  <a:pt x="285" y="68"/>
                </a:moveTo>
                <a:cubicBezTo>
                  <a:pt x="287" y="67"/>
                  <a:pt x="285" y="64"/>
                  <a:pt x="283" y="65"/>
                </a:cubicBezTo>
                <a:cubicBezTo>
                  <a:pt x="283" y="65"/>
                  <a:pt x="283" y="65"/>
                  <a:pt x="283" y="65"/>
                </a:cubicBezTo>
                <a:cubicBezTo>
                  <a:pt x="281" y="66"/>
                  <a:pt x="281" y="66"/>
                  <a:pt x="281" y="66"/>
                </a:cubicBezTo>
                <a:cubicBezTo>
                  <a:pt x="280" y="66"/>
                  <a:pt x="280" y="66"/>
                  <a:pt x="280" y="66"/>
                </a:cubicBezTo>
                <a:cubicBezTo>
                  <a:pt x="278" y="67"/>
                  <a:pt x="279" y="71"/>
                  <a:pt x="281" y="70"/>
                </a:cubicBezTo>
                <a:cubicBezTo>
                  <a:pt x="282" y="69"/>
                  <a:pt x="282" y="69"/>
                  <a:pt x="282" y="69"/>
                </a:cubicBezTo>
                <a:cubicBezTo>
                  <a:pt x="284" y="68"/>
                  <a:pt x="284" y="68"/>
                  <a:pt x="284" y="68"/>
                </a:cubicBezTo>
                <a:cubicBezTo>
                  <a:pt x="285" y="68"/>
                  <a:pt x="285" y="68"/>
                  <a:pt x="285" y="68"/>
                </a:cubicBezTo>
                <a:close/>
                <a:moveTo>
                  <a:pt x="271" y="74"/>
                </a:moveTo>
                <a:cubicBezTo>
                  <a:pt x="274" y="73"/>
                  <a:pt x="272" y="70"/>
                  <a:pt x="270" y="71"/>
                </a:cubicBezTo>
                <a:cubicBezTo>
                  <a:pt x="269" y="71"/>
                  <a:pt x="269" y="71"/>
                  <a:pt x="269" y="71"/>
                </a:cubicBezTo>
                <a:cubicBezTo>
                  <a:pt x="267" y="72"/>
                  <a:pt x="267" y="72"/>
                  <a:pt x="267" y="72"/>
                </a:cubicBezTo>
                <a:cubicBezTo>
                  <a:pt x="267" y="72"/>
                  <a:pt x="267" y="72"/>
                  <a:pt x="267" y="72"/>
                </a:cubicBezTo>
                <a:cubicBezTo>
                  <a:pt x="264" y="73"/>
                  <a:pt x="266" y="77"/>
                  <a:pt x="268" y="76"/>
                </a:cubicBezTo>
                <a:cubicBezTo>
                  <a:pt x="269" y="76"/>
                  <a:pt x="269" y="76"/>
                  <a:pt x="269" y="76"/>
                </a:cubicBezTo>
                <a:cubicBezTo>
                  <a:pt x="270" y="75"/>
                  <a:pt x="270" y="75"/>
                  <a:pt x="270" y="75"/>
                </a:cubicBezTo>
                <a:cubicBezTo>
                  <a:pt x="271" y="74"/>
                  <a:pt x="271" y="74"/>
                  <a:pt x="271" y="74"/>
                </a:cubicBezTo>
                <a:close/>
                <a:moveTo>
                  <a:pt x="258" y="81"/>
                </a:moveTo>
                <a:cubicBezTo>
                  <a:pt x="261" y="80"/>
                  <a:pt x="259" y="76"/>
                  <a:pt x="257" y="77"/>
                </a:cubicBezTo>
                <a:cubicBezTo>
                  <a:pt x="257" y="77"/>
                  <a:pt x="257" y="77"/>
                  <a:pt x="257" y="77"/>
                </a:cubicBezTo>
                <a:cubicBezTo>
                  <a:pt x="255" y="78"/>
                  <a:pt x="255" y="78"/>
                  <a:pt x="255" y="78"/>
                </a:cubicBezTo>
                <a:cubicBezTo>
                  <a:pt x="254" y="79"/>
                  <a:pt x="254" y="79"/>
                  <a:pt x="254" y="79"/>
                </a:cubicBezTo>
                <a:cubicBezTo>
                  <a:pt x="251" y="80"/>
                  <a:pt x="253" y="83"/>
                  <a:pt x="255" y="82"/>
                </a:cubicBezTo>
                <a:cubicBezTo>
                  <a:pt x="257" y="82"/>
                  <a:pt x="257" y="82"/>
                  <a:pt x="257" y="82"/>
                </a:cubicBezTo>
                <a:cubicBezTo>
                  <a:pt x="258" y="81"/>
                  <a:pt x="258" y="81"/>
                  <a:pt x="258" y="81"/>
                </a:cubicBezTo>
                <a:cubicBezTo>
                  <a:pt x="258" y="81"/>
                  <a:pt x="258" y="81"/>
                  <a:pt x="258" y="81"/>
                </a:cubicBezTo>
                <a:close/>
                <a:moveTo>
                  <a:pt x="246" y="88"/>
                </a:moveTo>
                <a:cubicBezTo>
                  <a:pt x="248" y="87"/>
                  <a:pt x="246" y="83"/>
                  <a:pt x="244" y="85"/>
                </a:cubicBezTo>
                <a:cubicBezTo>
                  <a:pt x="244" y="85"/>
                  <a:pt x="244" y="85"/>
                  <a:pt x="244" y="85"/>
                </a:cubicBezTo>
                <a:cubicBezTo>
                  <a:pt x="242" y="86"/>
                  <a:pt x="242" y="86"/>
                  <a:pt x="242" y="86"/>
                </a:cubicBezTo>
                <a:cubicBezTo>
                  <a:pt x="241" y="86"/>
                  <a:pt x="241" y="86"/>
                  <a:pt x="241" y="86"/>
                </a:cubicBezTo>
                <a:cubicBezTo>
                  <a:pt x="239" y="87"/>
                  <a:pt x="240" y="91"/>
                  <a:pt x="243" y="90"/>
                </a:cubicBezTo>
                <a:cubicBezTo>
                  <a:pt x="244" y="89"/>
                  <a:pt x="244" y="89"/>
                  <a:pt x="244" y="89"/>
                </a:cubicBezTo>
                <a:cubicBezTo>
                  <a:pt x="245" y="88"/>
                  <a:pt x="245" y="88"/>
                  <a:pt x="245" y="88"/>
                </a:cubicBezTo>
                <a:cubicBezTo>
                  <a:pt x="246" y="88"/>
                  <a:pt x="246" y="88"/>
                  <a:pt x="246" y="88"/>
                </a:cubicBezTo>
                <a:close/>
                <a:moveTo>
                  <a:pt x="233" y="95"/>
                </a:moveTo>
                <a:cubicBezTo>
                  <a:pt x="235" y="94"/>
                  <a:pt x="234" y="91"/>
                  <a:pt x="231" y="92"/>
                </a:cubicBezTo>
                <a:cubicBezTo>
                  <a:pt x="231" y="93"/>
                  <a:pt x="231" y="93"/>
                  <a:pt x="231" y="93"/>
                </a:cubicBezTo>
                <a:cubicBezTo>
                  <a:pt x="229" y="94"/>
                  <a:pt x="229" y="94"/>
                  <a:pt x="229" y="94"/>
                </a:cubicBezTo>
                <a:cubicBezTo>
                  <a:pt x="228" y="94"/>
                  <a:pt x="228" y="94"/>
                  <a:pt x="228" y="94"/>
                </a:cubicBezTo>
                <a:cubicBezTo>
                  <a:pt x="226" y="96"/>
                  <a:pt x="229" y="99"/>
                  <a:pt x="230" y="97"/>
                </a:cubicBezTo>
                <a:cubicBezTo>
                  <a:pt x="231" y="97"/>
                  <a:pt x="231" y="97"/>
                  <a:pt x="231" y="97"/>
                </a:cubicBezTo>
                <a:cubicBezTo>
                  <a:pt x="233" y="96"/>
                  <a:pt x="233" y="96"/>
                  <a:pt x="233" y="96"/>
                </a:cubicBezTo>
                <a:cubicBezTo>
                  <a:pt x="233" y="95"/>
                  <a:pt x="233" y="95"/>
                  <a:pt x="233" y="95"/>
                </a:cubicBezTo>
                <a:close/>
                <a:moveTo>
                  <a:pt x="221" y="103"/>
                </a:moveTo>
                <a:cubicBezTo>
                  <a:pt x="223" y="102"/>
                  <a:pt x="221" y="99"/>
                  <a:pt x="219" y="100"/>
                </a:cubicBezTo>
                <a:cubicBezTo>
                  <a:pt x="219" y="101"/>
                  <a:pt x="219" y="101"/>
                  <a:pt x="219" y="101"/>
                </a:cubicBezTo>
                <a:cubicBezTo>
                  <a:pt x="218" y="102"/>
                  <a:pt x="218" y="102"/>
                  <a:pt x="218" y="102"/>
                </a:cubicBezTo>
                <a:cubicBezTo>
                  <a:pt x="216" y="103"/>
                  <a:pt x="216" y="103"/>
                  <a:pt x="216" y="103"/>
                </a:cubicBezTo>
                <a:cubicBezTo>
                  <a:pt x="214" y="104"/>
                  <a:pt x="217" y="107"/>
                  <a:pt x="218" y="106"/>
                </a:cubicBezTo>
                <a:cubicBezTo>
                  <a:pt x="220" y="105"/>
                  <a:pt x="220" y="105"/>
                  <a:pt x="220" y="105"/>
                </a:cubicBezTo>
                <a:cubicBezTo>
                  <a:pt x="221" y="104"/>
                  <a:pt x="221" y="104"/>
                  <a:pt x="221" y="104"/>
                </a:cubicBezTo>
                <a:cubicBezTo>
                  <a:pt x="221" y="103"/>
                  <a:pt x="221" y="103"/>
                  <a:pt x="221" y="103"/>
                </a:cubicBezTo>
                <a:close/>
                <a:moveTo>
                  <a:pt x="210" y="112"/>
                </a:moveTo>
                <a:cubicBezTo>
                  <a:pt x="212" y="111"/>
                  <a:pt x="209" y="108"/>
                  <a:pt x="208" y="109"/>
                </a:cubicBezTo>
                <a:cubicBezTo>
                  <a:pt x="206" y="110"/>
                  <a:pt x="206" y="110"/>
                  <a:pt x="206" y="110"/>
                </a:cubicBezTo>
                <a:cubicBezTo>
                  <a:pt x="205" y="111"/>
                  <a:pt x="205" y="111"/>
                  <a:pt x="205" y="111"/>
                </a:cubicBezTo>
                <a:cubicBezTo>
                  <a:pt x="205" y="112"/>
                  <a:pt x="205" y="112"/>
                  <a:pt x="205" y="112"/>
                </a:cubicBezTo>
                <a:cubicBezTo>
                  <a:pt x="203" y="113"/>
                  <a:pt x="205" y="116"/>
                  <a:pt x="207" y="114"/>
                </a:cubicBezTo>
                <a:cubicBezTo>
                  <a:pt x="207" y="114"/>
                  <a:pt x="207" y="114"/>
                  <a:pt x="207" y="114"/>
                </a:cubicBezTo>
                <a:cubicBezTo>
                  <a:pt x="209" y="113"/>
                  <a:pt x="209" y="113"/>
                  <a:pt x="209" y="113"/>
                </a:cubicBezTo>
                <a:cubicBezTo>
                  <a:pt x="210" y="112"/>
                  <a:pt x="210" y="112"/>
                  <a:pt x="210" y="112"/>
                </a:cubicBezTo>
                <a:close/>
                <a:moveTo>
                  <a:pt x="199" y="121"/>
                </a:moveTo>
                <a:cubicBezTo>
                  <a:pt x="201" y="120"/>
                  <a:pt x="198" y="117"/>
                  <a:pt x="196" y="119"/>
                </a:cubicBezTo>
                <a:cubicBezTo>
                  <a:pt x="196" y="119"/>
                  <a:pt x="196" y="119"/>
                  <a:pt x="196" y="119"/>
                </a:cubicBezTo>
                <a:cubicBezTo>
                  <a:pt x="195" y="120"/>
                  <a:pt x="195" y="120"/>
                  <a:pt x="195" y="120"/>
                </a:cubicBezTo>
                <a:cubicBezTo>
                  <a:pt x="194" y="121"/>
                  <a:pt x="194" y="121"/>
                  <a:pt x="194" y="121"/>
                </a:cubicBezTo>
                <a:cubicBezTo>
                  <a:pt x="192" y="123"/>
                  <a:pt x="194" y="125"/>
                  <a:pt x="196" y="124"/>
                </a:cubicBezTo>
                <a:cubicBezTo>
                  <a:pt x="197" y="123"/>
                  <a:pt x="197" y="123"/>
                  <a:pt x="197" y="123"/>
                </a:cubicBezTo>
                <a:cubicBezTo>
                  <a:pt x="198" y="122"/>
                  <a:pt x="198" y="122"/>
                  <a:pt x="198" y="122"/>
                </a:cubicBezTo>
                <a:cubicBezTo>
                  <a:pt x="199" y="121"/>
                  <a:pt x="199" y="121"/>
                  <a:pt x="199" y="121"/>
                </a:cubicBezTo>
                <a:close/>
                <a:moveTo>
                  <a:pt x="188" y="131"/>
                </a:moveTo>
                <a:cubicBezTo>
                  <a:pt x="190" y="130"/>
                  <a:pt x="187" y="127"/>
                  <a:pt x="186" y="129"/>
                </a:cubicBezTo>
                <a:cubicBezTo>
                  <a:pt x="185" y="129"/>
                  <a:pt x="185" y="129"/>
                  <a:pt x="185" y="129"/>
                </a:cubicBezTo>
                <a:cubicBezTo>
                  <a:pt x="184" y="131"/>
                  <a:pt x="184" y="131"/>
                  <a:pt x="184" y="131"/>
                </a:cubicBezTo>
                <a:cubicBezTo>
                  <a:pt x="183" y="132"/>
                  <a:pt x="183" y="132"/>
                  <a:pt x="183" y="132"/>
                </a:cubicBezTo>
                <a:cubicBezTo>
                  <a:pt x="182" y="133"/>
                  <a:pt x="184" y="136"/>
                  <a:pt x="186" y="134"/>
                </a:cubicBezTo>
                <a:cubicBezTo>
                  <a:pt x="187" y="133"/>
                  <a:pt x="187" y="133"/>
                  <a:pt x="187" y="133"/>
                </a:cubicBezTo>
                <a:cubicBezTo>
                  <a:pt x="188" y="132"/>
                  <a:pt x="188" y="132"/>
                  <a:pt x="188" y="132"/>
                </a:cubicBezTo>
                <a:cubicBezTo>
                  <a:pt x="188" y="131"/>
                  <a:pt x="188" y="131"/>
                  <a:pt x="188" y="131"/>
                </a:cubicBezTo>
                <a:close/>
                <a:moveTo>
                  <a:pt x="178" y="142"/>
                </a:moveTo>
                <a:cubicBezTo>
                  <a:pt x="180" y="140"/>
                  <a:pt x="177" y="138"/>
                  <a:pt x="176" y="140"/>
                </a:cubicBezTo>
                <a:cubicBezTo>
                  <a:pt x="175" y="140"/>
                  <a:pt x="175" y="140"/>
                  <a:pt x="175" y="140"/>
                </a:cubicBezTo>
                <a:cubicBezTo>
                  <a:pt x="174" y="141"/>
                  <a:pt x="174" y="141"/>
                  <a:pt x="174" y="141"/>
                </a:cubicBezTo>
                <a:cubicBezTo>
                  <a:pt x="173" y="142"/>
                  <a:pt x="173" y="142"/>
                  <a:pt x="173" y="142"/>
                </a:cubicBezTo>
                <a:cubicBezTo>
                  <a:pt x="173" y="143"/>
                  <a:pt x="173" y="143"/>
                  <a:pt x="173" y="143"/>
                </a:cubicBezTo>
                <a:cubicBezTo>
                  <a:pt x="172" y="144"/>
                  <a:pt x="175" y="147"/>
                  <a:pt x="176" y="145"/>
                </a:cubicBezTo>
                <a:cubicBezTo>
                  <a:pt x="176" y="145"/>
                  <a:pt x="176" y="145"/>
                  <a:pt x="176" y="145"/>
                </a:cubicBezTo>
                <a:cubicBezTo>
                  <a:pt x="177" y="144"/>
                  <a:pt x="177" y="144"/>
                  <a:pt x="177" y="144"/>
                </a:cubicBezTo>
                <a:cubicBezTo>
                  <a:pt x="178" y="142"/>
                  <a:pt x="178" y="142"/>
                  <a:pt x="178" y="142"/>
                </a:cubicBezTo>
                <a:cubicBezTo>
                  <a:pt x="178" y="142"/>
                  <a:pt x="178" y="142"/>
                  <a:pt x="178" y="142"/>
                </a:cubicBezTo>
                <a:close/>
                <a:moveTo>
                  <a:pt x="169" y="153"/>
                </a:moveTo>
                <a:cubicBezTo>
                  <a:pt x="171" y="152"/>
                  <a:pt x="168" y="149"/>
                  <a:pt x="167" y="151"/>
                </a:cubicBezTo>
                <a:cubicBezTo>
                  <a:pt x="166" y="152"/>
                  <a:pt x="166" y="152"/>
                  <a:pt x="166" y="152"/>
                </a:cubicBezTo>
                <a:cubicBezTo>
                  <a:pt x="165" y="153"/>
                  <a:pt x="165" y="153"/>
                  <a:pt x="165" y="153"/>
                </a:cubicBezTo>
                <a:cubicBezTo>
                  <a:pt x="164" y="154"/>
                  <a:pt x="164" y="154"/>
                  <a:pt x="164" y="154"/>
                </a:cubicBezTo>
                <a:cubicBezTo>
                  <a:pt x="163" y="156"/>
                  <a:pt x="166" y="158"/>
                  <a:pt x="167" y="156"/>
                </a:cubicBezTo>
                <a:cubicBezTo>
                  <a:pt x="168" y="155"/>
                  <a:pt x="168" y="155"/>
                  <a:pt x="168" y="155"/>
                </a:cubicBezTo>
                <a:cubicBezTo>
                  <a:pt x="169" y="154"/>
                  <a:pt x="169" y="154"/>
                  <a:pt x="169" y="154"/>
                </a:cubicBezTo>
                <a:cubicBezTo>
                  <a:pt x="169" y="153"/>
                  <a:pt x="169" y="153"/>
                  <a:pt x="169" y="153"/>
                </a:cubicBezTo>
                <a:close/>
                <a:moveTo>
                  <a:pt x="162" y="165"/>
                </a:moveTo>
                <a:cubicBezTo>
                  <a:pt x="163" y="163"/>
                  <a:pt x="159" y="162"/>
                  <a:pt x="158" y="164"/>
                </a:cubicBezTo>
                <a:cubicBezTo>
                  <a:pt x="158" y="165"/>
                  <a:pt x="158" y="165"/>
                  <a:pt x="158" y="165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57" y="167"/>
                  <a:pt x="157" y="167"/>
                  <a:pt x="157" y="167"/>
                </a:cubicBezTo>
                <a:cubicBezTo>
                  <a:pt x="155" y="169"/>
                  <a:pt x="159" y="171"/>
                  <a:pt x="160" y="169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161" y="166"/>
                  <a:pt x="161" y="166"/>
                  <a:pt x="161" y="166"/>
                </a:cubicBezTo>
                <a:cubicBezTo>
                  <a:pt x="162" y="165"/>
                  <a:pt x="162" y="165"/>
                  <a:pt x="162" y="165"/>
                </a:cubicBezTo>
                <a:close/>
                <a:moveTo>
                  <a:pt x="155" y="178"/>
                </a:moveTo>
                <a:cubicBezTo>
                  <a:pt x="156" y="176"/>
                  <a:pt x="153" y="174"/>
                  <a:pt x="152" y="177"/>
                </a:cubicBezTo>
                <a:cubicBezTo>
                  <a:pt x="151" y="177"/>
                  <a:pt x="151" y="177"/>
                  <a:pt x="151" y="177"/>
                </a:cubicBezTo>
                <a:cubicBezTo>
                  <a:pt x="151" y="179"/>
                  <a:pt x="151" y="179"/>
                  <a:pt x="151" y="179"/>
                </a:cubicBezTo>
                <a:cubicBezTo>
                  <a:pt x="150" y="180"/>
                  <a:pt x="150" y="180"/>
                  <a:pt x="150" y="180"/>
                </a:cubicBezTo>
                <a:cubicBezTo>
                  <a:pt x="150" y="180"/>
                  <a:pt x="150" y="180"/>
                  <a:pt x="150" y="180"/>
                </a:cubicBezTo>
                <a:cubicBezTo>
                  <a:pt x="149" y="182"/>
                  <a:pt x="153" y="184"/>
                  <a:pt x="153" y="181"/>
                </a:cubicBezTo>
                <a:cubicBezTo>
                  <a:pt x="153" y="181"/>
                  <a:pt x="153" y="181"/>
                  <a:pt x="153" y="181"/>
                </a:cubicBezTo>
                <a:cubicBezTo>
                  <a:pt x="154" y="180"/>
                  <a:pt x="154" y="180"/>
                  <a:pt x="154" y="180"/>
                </a:cubicBezTo>
                <a:cubicBezTo>
                  <a:pt x="155" y="179"/>
                  <a:pt x="155" y="179"/>
                  <a:pt x="155" y="179"/>
                </a:cubicBezTo>
                <a:cubicBezTo>
                  <a:pt x="155" y="178"/>
                  <a:pt x="155" y="178"/>
                  <a:pt x="155" y="178"/>
                </a:cubicBezTo>
                <a:close/>
                <a:moveTo>
                  <a:pt x="150" y="192"/>
                </a:moveTo>
                <a:cubicBezTo>
                  <a:pt x="150" y="189"/>
                  <a:pt x="147" y="188"/>
                  <a:pt x="146" y="191"/>
                </a:cubicBezTo>
                <a:cubicBezTo>
                  <a:pt x="146" y="192"/>
                  <a:pt x="146" y="192"/>
                  <a:pt x="146" y="192"/>
                </a:cubicBezTo>
                <a:cubicBezTo>
                  <a:pt x="146" y="193"/>
                  <a:pt x="146" y="193"/>
                  <a:pt x="146" y="193"/>
                </a:cubicBezTo>
                <a:cubicBezTo>
                  <a:pt x="145" y="194"/>
                  <a:pt x="145" y="194"/>
                  <a:pt x="145" y="194"/>
                </a:cubicBezTo>
                <a:cubicBezTo>
                  <a:pt x="145" y="196"/>
                  <a:pt x="148" y="197"/>
                  <a:pt x="149" y="195"/>
                </a:cubicBezTo>
                <a:cubicBezTo>
                  <a:pt x="149" y="194"/>
                  <a:pt x="149" y="194"/>
                  <a:pt x="149" y="194"/>
                </a:cubicBezTo>
                <a:cubicBezTo>
                  <a:pt x="149" y="193"/>
                  <a:pt x="149" y="193"/>
                  <a:pt x="149" y="193"/>
                </a:cubicBezTo>
                <a:cubicBezTo>
                  <a:pt x="150" y="192"/>
                  <a:pt x="150" y="192"/>
                  <a:pt x="150" y="192"/>
                </a:cubicBezTo>
                <a:close/>
                <a:moveTo>
                  <a:pt x="64" y="331"/>
                </a:moveTo>
                <a:cubicBezTo>
                  <a:pt x="66" y="331"/>
                  <a:pt x="68" y="330"/>
                  <a:pt x="70" y="330"/>
                </a:cubicBezTo>
                <a:cubicBezTo>
                  <a:pt x="71" y="331"/>
                  <a:pt x="73" y="332"/>
                  <a:pt x="74" y="332"/>
                </a:cubicBezTo>
                <a:cubicBezTo>
                  <a:pt x="79" y="332"/>
                  <a:pt x="82" y="329"/>
                  <a:pt x="84" y="327"/>
                </a:cubicBezTo>
                <a:cubicBezTo>
                  <a:pt x="86" y="326"/>
                  <a:pt x="87" y="327"/>
                  <a:pt x="89" y="327"/>
                </a:cubicBezTo>
                <a:cubicBezTo>
                  <a:pt x="87" y="326"/>
                  <a:pt x="84" y="325"/>
                  <a:pt x="82" y="325"/>
                </a:cubicBezTo>
                <a:cubicBezTo>
                  <a:pt x="79" y="324"/>
                  <a:pt x="77" y="330"/>
                  <a:pt x="75" y="328"/>
                </a:cubicBezTo>
                <a:cubicBezTo>
                  <a:pt x="75" y="328"/>
                  <a:pt x="75" y="327"/>
                  <a:pt x="74" y="327"/>
                </a:cubicBezTo>
                <a:cubicBezTo>
                  <a:pt x="75" y="326"/>
                  <a:pt x="76" y="325"/>
                  <a:pt x="77" y="324"/>
                </a:cubicBezTo>
                <a:cubicBezTo>
                  <a:pt x="78" y="324"/>
                  <a:pt x="80" y="323"/>
                  <a:pt x="82" y="321"/>
                </a:cubicBezTo>
                <a:cubicBezTo>
                  <a:pt x="86" y="317"/>
                  <a:pt x="94" y="320"/>
                  <a:pt x="94" y="320"/>
                </a:cubicBezTo>
                <a:cubicBezTo>
                  <a:pt x="94" y="320"/>
                  <a:pt x="84" y="312"/>
                  <a:pt x="79" y="316"/>
                </a:cubicBezTo>
                <a:cubicBezTo>
                  <a:pt x="78" y="317"/>
                  <a:pt x="77" y="318"/>
                  <a:pt x="76" y="319"/>
                </a:cubicBezTo>
                <a:cubicBezTo>
                  <a:pt x="75" y="317"/>
                  <a:pt x="74" y="315"/>
                  <a:pt x="73" y="314"/>
                </a:cubicBezTo>
                <a:cubicBezTo>
                  <a:pt x="74" y="312"/>
                  <a:pt x="77" y="314"/>
                  <a:pt x="81" y="314"/>
                </a:cubicBezTo>
                <a:cubicBezTo>
                  <a:pt x="86" y="313"/>
                  <a:pt x="88" y="310"/>
                  <a:pt x="88" y="310"/>
                </a:cubicBezTo>
                <a:cubicBezTo>
                  <a:pt x="85" y="312"/>
                  <a:pt x="83" y="311"/>
                  <a:pt x="81" y="311"/>
                </a:cubicBezTo>
                <a:cubicBezTo>
                  <a:pt x="80" y="311"/>
                  <a:pt x="76" y="308"/>
                  <a:pt x="72" y="309"/>
                </a:cubicBezTo>
                <a:cubicBezTo>
                  <a:pt x="70" y="309"/>
                  <a:pt x="70" y="310"/>
                  <a:pt x="69" y="310"/>
                </a:cubicBezTo>
                <a:cubicBezTo>
                  <a:pt x="67" y="309"/>
                  <a:pt x="66" y="309"/>
                  <a:pt x="64" y="308"/>
                </a:cubicBezTo>
                <a:cubicBezTo>
                  <a:pt x="70" y="315"/>
                  <a:pt x="69" y="323"/>
                  <a:pt x="64" y="331"/>
                </a:cubicBezTo>
                <a:close/>
                <a:moveTo>
                  <a:pt x="13" y="305"/>
                </a:moveTo>
                <a:cubicBezTo>
                  <a:pt x="12" y="305"/>
                  <a:pt x="6" y="309"/>
                  <a:pt x="4" y="316"/>
                </a:cubicBezTo>
                <a:cubicBezTo>
                  <a:pt x="2" y="322"/>
                  <a:pt x="0" y="330"/>
                  <a:pt x="5" y="335"/>
                </a:cubicBezTo>
                <a:cubicBezTo>
                  <a:pt x="9" y="338"/>
                  <a:pt x="15" y="343"/>
                  <a:pt x="27" y="342"/>
                </a:cubicBezTo>
                <a:cubicBezTo>
                  <a:pt x="25" y="341"/>
                  <a:pt x="17" y="331"/>
                  <a:pt x="16" y="326"/>
                </a:cubicBezTo>
                <a:cubicBezTo>
                  <a:pt x="13" y="317"/>
                  <a:pt x="15" y="309"/>
                  <a:pt x="21" y="303"/>
                </a:cubicBezTo>
                <a:cubicBezTo>
                  <a:pt x="22" y="303"/>
                  <a:pt x="21" y="303"/>
                  <a:pt x="21" y="303"/>
                </a:cubicBezTo>
                <a:cubicBezTo>
                  <a:pt x="18" y="304"/>
                  <a:pt x="13" y="309"/>
                  <a:pt x="12" y="308"/>
                </a:cubicBezTo>
                <a:cubicBezTo>
                  <a:pt x="12" y="307"/>
                  <a:pt x="13" y="306"/>
                  <a:pt x="14" y="305"/>
                </a:cubicBezTo>
                <a:cubicBezTo>
                  <a:pt x="16" y="304"/>
                  <a:pt x="18" y="303"/>
                  <a:pt x="20" y="301"/>
                </a:cubicBezTo>
                <a:cubicBezTo>
                  <a:pt x="24" y="299"/>
                  <a:pt x="32" y="296"/>
                  <a:pt x="38" y="297"/>
                </a:cubicBezTo>
                <a:cubicBezTo>
                  <a:pt x="46" y="298"/>
                  <a:pt x="49" y="300"/>
                  <a:pt x="53" y="304"/>
                </a:cubicBezTo>
                <a:cubicBezTo>
                  <a:pt x="56" y="306"/>
                  <a:pt x="58" y="310"/>
                  <a:pt x="59" y="313"/>
                </a:cubicBezTo>
                <a:cubicBezTo>
                  <a:pt x="65" y="321"/>
                  <a:pt x="57" y="330"/>
                  <a:pt x="52" y="334"/>
                </a:cubicBezTo>
                <a:cubicBezTo>
                  <a:pt x="44" y="342"/>
                  <a:pt x="35" y="344"/>
                  <a:pt x="25" y="344"/>
                </a:cubicBezTo>
                <a:cubicBezTo>
                  <a:pt x="25" y="344"/>
                  <a:pt x="25" y="344"/>
                  <a:pt x="25" y="344"/>
                </a:cubicBezTo>
                <a:cubicBezTo>
                  <a:pt x="25" y="344"/>
                  <a:pt x="25" y="344"/>
                  <a:pt x="25" y="344"/>
                </a:cubicBezTo>
                <a:cubicBezTo>
                  <a:pt x="41" y="348"/>
                  <a:pt x="50" y="344"/>
                  <a:pt x="64" y="326"/>
                </a:cubicBezTo>
                <a:cubicBezTo>
                  <a:pt x="69" y="319"/>
                  <a:pt x="66" y="312"/>
                  <a:pt x="62" y="311"/>
                </a:cubicBezTo>
                <a:cubicBezTo>
                  <a:pt x="63" y="305"/>
                  <a:pt x="61" y="299"/>
                  <a:pt x="58" y="295"/>
                </a:cubicBezTo>
                <a:cubicBezTo>
                  <a:pt x="56" y="293"/>
                  <a:pt x="48" y="286"/>
                  <a:pt x="42" y="290"/>
                </a:cubicBezTo>
                <a:cubicBezTo>
                  <a:pt x="39" y="283"/>
                  <a:pt x="28" y="288"/>
                  <a:pt x="23" y="292"/>
                </a:cubicBezTo>
                <a:cubicBezTo>
                  <a:pt x="18" y="296"/>
                  <a:pt x="13" y="304"/>
                  <a:pt x="13" y="305"/>
                </a:cubicBezTo>
                <a:close/>
                <a:moveTo>
                  <a:pt x="51" y="342"/>
                </a:moveTo>
                <a:cubicBezTo>
                  <a:pt x="46" y="347"/>
                  <a:pt x="34" y="351"/>
                  <a:pt x="21" y="344"/>
                </a:cubicBezTo>
                <a:cubicBezTo>
                  <a:pt x="17" y="345"/>
                  <a:pt x="12" y="342"/>
                  <a:pt x="8" y="340"/>
                </a:cubicBezTo>
                <a:cubicBezTo>
                  <a:pt x="13" y="345"/>
                  <a:pt x="17" y="348"/>
                  <a:pt x="19" y="346"/>
                </a:cubicBezTo>
                <a:cubicBezTo>
                  <a:pt x="22" y="348"/>
                  <a:pt x="23" y="355"/>
                  <a:pt x="31" y="357"/>
                </a:cubicBezTo>
                <a:cubicBezTo>
                  <a:pt x="39" y="360"/>
                  <a:pt x="46" y="360"/>
                  <a:pt x="53" y="353"/>
                </a:cubicBezTo>
                <a:cubicBezTo>
                  <a:pt x="61" y="346"/>
                  <a:pt x="64" y="339"/>
                  <a:pt x="62" y="332"/>
                </a:cubicBezTo>
                <a:cubicBezTo>
                  <a:pt x="58" y="336"/>
                  <a:pt x="56" y="339"/>
                  <a:pt x="51" y="342"/>
                </a:cubicBezTo>
                <a:close/>
                <a:moveTo>
                  <a:pt x="47" y="335"/>
                </a:moveTo>
                <a:cubicBezTo>
                  <a:pt x="50" y="331"/>
                  <a:pt x="50" y="322"/>
                  <a:pt x="50" y="319"/>
                </a:cubicBezTo>
                <a:cubicBezTo>
                  <a:pt x="49" y="318"/>
                  <a:pt x="48" y="316"/>
                  <a:pt x="47" y="315"/>
                </a:cubicBezTo>
                <a:cubicBezTo>
                  <a:pt x="43" y="310"/>
                  <a:pt x="39" y="309"/>
                  <a:pt x="34" y="307"/>
                </a:cubicBezTo>
                <a:cubicBezTo>
                  <a:pt x="30" y="306"/>
                  <a:pt x="26" y="305"/>
                  <a:pt x="22" y="305"/>
                </a:cubicBezTo>
                <a:cubicBezTo>
                  <a:pt x="20" y="306"/>
                  <a:pt x="17" y="311"/>
                  <a:pt x="17" y="313"/>
                </a:cubicBezTo>
                <a:cubicBezTo>
                  <a:pt x="19" y="323"/>
                  <a:pt x="28" y="328"/>
                  <a:pt x="30" y="328"/>
                </a:cubicBezTo>
                <a:cubicBezTo>
                  <a:pt x="31" y="328"/>
                  <a:pt x="32" y="329"/>
                  <a:pt x="33" y="329"/>
                </a:cubicBezTo>
                <a:cubicBezTo>
                  <a:pt x="35" y="328"/>
                  <a:pt x="35" y="325"/>
                  <a:pt x="35" y="324"/>
                </a:cubicBezTo>
                <a:cubicBezTo>
                  <a:pt x="30" y="325"/>
                  <a:pt x="25" y="322"/>
                  <a:pt x="22" y="318"/>
                </a:cubicBezTo>
                <a:cubicBezTo>
                  <a:pt x="21" y="317"/>
                  <a:pt x="22" y="317"/>
                  <a:pt x="22" y="316"/>
                </a:cubicBezTo>
                <a:cubicBezTo>
                  <a:pt x="22" y="316"/>
                  <a:pt x="30" y="311"/>
                  <a:pt x="33" y="311"/>
                </a:cubicBezTo>
                <a:cubicBezTo>
                  <a:pt x="39" y="311"/>
                  <a:pt x="40" y="328"/>
                  <a:pt x="33" y="331"/>
                </a:cubicBezTo>
                <a:cubicBezTo>
                  <a:pt x="28" y="333"/>
                  <a:pt x="19" y="323"/>
                  <a:pt x="17" y="317"/>
                </a:cubicBezTo>
                <a:cubicBezTo>
                  <a:pt x="15" y="323"/>
                  <a:pt x="22" y="335"/>
                  <a:pt x="29" y="340"/>
                </a:cubicBezTo>
                <a:cubicBezTo>
                  <a:pt x="33" y="342"/>
                  <a:pt x="45" y="338"/>
                  <a:pt x="47" y="335"/>
                </a:cubicBezTo>
                <a:close/>
                <a:moveTo>
                  <a:pt x="49" y="314"/>
                </a:moveTo>
                <a:cubicBezTo>
                  <a:pt x="48" y="309"/>
                  <a:pt x="42" y="301"/>
                  <a:pt x="37" y="299"/>
                </a:cubicBezTo>
                <a:cubicBezTo>
                  <a:pt x="33" y="299"/>
                  <a:pt x="29" y="301"/>
                  <a:pt x="26" y="301"/>
                </a:cubicBezTo>
                <a:cubicBezTo>
                  <a:pt x="26" y="302"/>
                  <a:pt x="24" y="303"/>
                  <a:pt x="24" y="303"/>
                </a:cubicBezTo>
                <a:cubicBezTo>
                  <a:pt x="25" y="303"/>
                  <a:pt x="26" y="304"/>
                  <a:pt x="27" y="304"/>
                </a:cubicBezTo>
                <a:cubicBezTo>
                  <a:pt x="29" y="304"/>
                  <a:pt x="34" y="305"/>
                  <a:pt x="36" y="306"/>
                </a:cubicBezTo>
                <a:cubicBezTo>
                  <a:pt x="42" y="307"/>
                  <a:pt x="46" y="310"/>
                  <a:pt x="49" y="314"/>
                </a:cubicBezTo>
                <a:close/>
                <a:moveTo>
                  <a:pt x="35" y="322"/>
                </a:moveTo>
                <a:cubicBezTo>
                  <a:pt x="35" y="322"/>
                  <a:pt x="35" y="322"/>
                  <a:pt x="35" y="322"/>
                </a:cubicBezTo>
                <a:cubicBezTo>
                  <a:pt x="36" y="315"/>
                  <a:pt x="35" y="313"/>
                  <a:pt x="32" y="313"/>
                </a:cubicBezTo>
                <a:cubicBezTo>
                  <a:pt x="30" y="313"/>
                  <a:pt x="24" y="317"/>
                  <a:pt x="24" y="317"/>
                </a:cubicBezTo>
                <a:cubicBezTo>
                  <a:pt x="26" y="320"/>
                  <a:pt x="32" y="322"/>
                  <a:pt x="35" y="322"/>
                </a:cubicBezTo>
                <a:close/>
                <a:moveTo>
                  <a:pt x="57" y="313"/>
                </a:moveTo>
                <a:cubicBezTo>
                  <a:pt x="53" y="305"/>
                  <a:pt x="46" y="299"/>
                  <a:pt x="41" y="299"/>
                </a:cubicBezTo>
                <a:cubicBezTo>
                  <a:pt x="42" y="299"/>
                  <a:pt x="44" y="302"/>
                  <a:pt x="45" y="303"/>
                </a:cubicBezTo>
                <a:cubicBezTo>
                  <a:pt x="49" y="307"/>
                  <a:pt x="51" y="313"/>
                  <a:pt x="52" y="316"/>
                </a:cubicBezTo>
                <a:cubicBezTo>
                  <a:pt x="52" y="320"/>
                  <a:pt x="53" y="328"/>
                  <a:pt x="51" y="332"/>
                </a:cubicBezTo>
                <a:cubicBezTo>
                  <a:pt x="57" y="328"/>
                  <a:pt x="61" y="321"/>
                  <a:pt x="57" y="313"/>
                </a:cubicBezTo>
                <a:close/>
                <a:moveTo>
                  <a:pt x="70" y="376"/>
                </a:moveTo>
                <a:cubicBezTo>
                  <a:pt x="60" y="375"/>
                  <a:pt x="50" y="384"/>
                  <a:pt x="47" y="398"/>
                </a:cubicBezTo>
                <a:cubicBezTo>
                  <a:pt x="44" y="411"/>
                  <a:pt x="48" y="421"/>
                  <a:pt x="58" y="429"/>
                </a:cubicBezTo>
                <a:cubicBezTo>
                  <a:pt x="60" y="430"/>
                  <a:pt x="60" y="434"/>
                  <a:pt x="60" y="434"/>
                </a:cubicBezTo>
                <a:cubicBezTo>
                  <a:pt x="61" y="431"/>
                  <a:pt x="63" y="429"/>
                  <a:pt x="66" y="428"/>
                </a:cubicBezTo>
                <a:cubicBezTo>
                  <a:pt x="76" y="427"/>
                  <a:pt x="83" y="417"/>
                  <a:pt x="85" y="407"/>
                </a:cubicBezTo>
                <a:cubicBezTo>
                  <a:pt x="88" y="394"/>
                  <a:pt x="84" y="381"/>
                  <a:pt x="75" y="377"/>
                </a:cubicBezTo>
                <a:cubicBezTo>
                  <a:pt x="75" y="378"/>
                  <a:pt x="74" y="380"/>
                  <a:pt x="73" y="382"/>
                </a:cubicBezTo>
                <a:cubicBezTo>
                  <a:pt x="71" y="390"/>
                  <a:pt x="76" y="402"/>
                  <a:pt x="82" y="408"/>
                </a:cubicBezTo>
                <a:cubicBezTo>
                  <a:pt x="73" y="400"/>
                  <a:pt x="71" y="392"/>
                  <a:pt x="70" y="388"/>
                </a:cubicBezTo>
                <a:cubicBezTo>
                  <a:pt x="67" y="397"/>
                  <a:pt x="65" y="405"/>
                  <a:pt x="73" y="415"/>
                </a:cubicBezTo>
                <a:cubicBezTo>
                  <a:pt x="67" y="409"/>
                  <a:pt x="66" y="404"/>
                  <a:pt x="66" y="401"/>
                </a:cubicBezTo>
                <a:cubicBezTo>
                  <a:pt x="65" y="403"/>
                  <a:pt x="65" y="406"/>
                  <a:pt x="64" y="408"/>
                </a:cubicBezTo>
                <a:cubicBezTo>
                  <a:pt x="64" y="409"/>
                  <a:pt x="64" y="410"/>
                  <a:pt x="63" y="411"/>
                </a:cubicBezTo>
                <a:cubicBezTo>
                  <a:pt x="64" y="415"/>
                  <a:pt x="66" y="419"/>
                  <a:pt x="68" y="422"/>
                </a:cubicBezTo>
                <a:cubicBezTo>
                  <a:pt x="65" y="419"/>
                  <a:pt x="64" y="416"/>
                  <a:pt x="63" y="414"/>
                </a:cubicBezTo>
                <a:cubicBezTo>
                  <a:pt x="61" y="424"/>
                  <a:pt x="60" y="430"/>
                  <a:pt x="60" y="430"/>
                </a:cubicBezTo>
                <a:cubicBezTo>
                  <a:pt x="60" y="430"/>
                  <a:pt x="61" y="416"/>
                  <a:pt x="62" y="407"/>
                </a:cubicBezTo>
                <a:cubicBezTo>
                  <a:pt x="60" y="409"/>
                  <a:pt x="57" y="413"/>
                  <a:pt x="52" y="414"/>
                </a:cubicBezTo>
                <a:cubicBezTo>
                  <a:pt x="63" y="409"/>
                  <a:pt x="64" y="396"/>
                  <a:pt x="67" y="385"/>
                </a:cubicBezTo>
                <a:cubicBezTo>
                  <a:pt x="65" y="388"/>
                  <a:pt x="60" y="392"/>
                  <a:pt x="50" y="392"/>
                </a:cubicBezTo>
                <a:cubicBezTo>
                  <a:pt x="58" y="391"/>
                  <a:pt x="67" y="386"/>
                  <a:pt x="69" y="378"/>
                </a:cubicBezTo>
                <a:cubicBezTo>
                  <a:pt x="70" y="376"/>
                  <a:pt x="70" y="376"/>
                  <a:pt x="70" y="376"/>
                </a:cubicBezTo>
                <a:close/>
                <a:moveTo>
                  <a:pt x="77" y="371"/>
                </a:moveTo>
                <a:cubicBezTo>
                  <a:pt x="78" y="378"/>
                  <a:pt x="85" y="383"/>
                  <a:pt x="94" y="384"/>
                </a:cubicBezTo>
                <a:cubicBezTo>
                  <a:pt x="104" y="384"/>
                  <a:pt x="110" y="380"/>
                  <a:pt x="113" y="373"/>
                </a:cubicBezTo>
                <a:cubicBezTo>
                  <a:pt x="114" y="371"/>
                  <a:pt x="117" y="371"/>
                  <a:pt x="117" y="371"/>
                </a:cubicBezTo>
                <a:cubicBezTo>
                  <a:pt x="115" y="371"/>
                  <a:pt x="113" y="369"/>
                  <a:pt x="112" y="368"/>
                </a:cubicBezTo>
                <a:cubicBezTo>
                  <a:pt x="110" y="361"/>
                  <a:pt x="103" y="358"/>
                  <a:pt x="95" y="357"/>
                </a:cubicBezTo>
                <a:cubicBezTo>
                  <a:pt x="86" y="357"/>
                  <a:pt x="79" y="362"/>
                  <a:pt x="77" y="368"/>
                </a:cubicBezTo>
                <a:cubicBezTo>
                  <a:pt x="78" y="368"/>
                  <a:pt x="79" y="368"/>
                  <a:pt x="81" y="369"/>
                </a:cubicBezTo>
                <a:cubicBezTo>
                  <a:pt x="86" y="369"/>
                  <a:pt x="94" y="364"/>
                  <a:pt x="97" y="359"/>
                </a:cubicBezTo>
                <a:cubicBezTo>
                  <a:pt x="92" y="367"/>
                  <a:pt x="88" y="369"/>
                  <a:pt x="85" y="370"/>
                </a:cubicBezTo>
                <a:cubicBezTo>
                  <a:pt x="91" y="371"/>
                  <a:pt x="97" y="371"/>
                  <a:pt x="102" y="365"/>
                </a:cubicBezTo>
                <a:cubicBezTo>
                  <a:pt x="99" y="369"/>
                  <a:pt x="96" y="370"/>
                  <a:pt x="94" y="371"/>
                </a:cubicBezTo>
                <a:cubicBezTo>
                  <a:pt x="96" y="371"/>
                  <a:pt x="97" y="371"/>
                  <a:pt x="99" y="371"/>
                </a:cubicBezTo>
                <a:cubicBezTo>
                  <a:pt x="100" y="371"/>
                  <a:pt x="100" y="371"/>
                  <a:pt x="101" y="371"/>
                </a:cubicBezTo>
                <a:cubicBezTo>
                  <a:pt x="104" y="371"/>
                  <a:pt x="106" y="369"/>
                  <a:pt x="108" y="367"/>
                </a:cubicBezTo>
                <a:cubicBezTo>
                  <a:pt x="106" y="369"/>
                  <a:pt x="105" y="371"/>
                  <a:pt x="103" y="371"/>
                </a:cubicBezTo>
                <a:cubicBezTo>
                  <a:pt x="110" y="371"/>
                  <a:pt x="114" y="371"/>
                  <a:pt x="114" y="371"/>
                </a:cubicBezTo>
                <a:cubicBezTo>
                  <a:pt x="114" y="371"/>
                  <a:pt x="104" y="373"/>
                  <a:pt x="98" y="373"/>
                </a:cubicBezTo>
                <a:cubicBezTo>
                  <a:pt x="100" y="374"/>
                  <a:pt x="103" y="375"/>
                  <a:pt x="104" y="379"/>
                </a:cubicBezTo>
                <a:cubicBezTo>
                  <a:pt x="100" y="372"/>
                  <a:pt x="91" y="373"/>
                  <a:pt x="84" y="372"/>
                </a:cubicBezTo>
                <a:cubicBezTo>
                  <a:pt x="86" y="373"/>
                  <a:pt x="89" y="376"/>
                  <a:pt x="90" y="382"/>
                </a:cubicBezTo>
                <a:cubicBezTo>
                  <a:pt x="89" y="377"/>
                  <a:pt x="84" y="372"/>
                  <a:pt x="79" y="372"/>
                </a:cubicBezTo>
                <a:cubicBezTo>
                  <a:pt x="77" y="371"/>
                  <a:pt x="77" y="371"/>
                  <a:pt x="77" y="371"/>
                </a:cubicBezTo>
                <a:close/>
                <a:moveTo>
                  <a:pt x="71" y="370"/>
                </a:moveTo>
                <a:cubicBezTo>
                  <a:pt x="69" y="374"/>
                  <a:pt x="65" y="376"/>
                  <a:pt x="59" y="375"/>
                </a:cubicBezTo>
                <a:cubicBezTo>
                  <a:pt x="54" y="375"/>
                  <a:pt x="51" y="371"/>
                  <a:pt x="50" y="367"/>
                </a:cubicBezTo>
                <a:cubicBezTo>
                  <a:pt x="49" y="366"/>
                  <a:pt x="48" y="365"/>
                  <a:pt x="48" y="365"/>
                </a:cubicBezTo>
                <a:cubicBezTo>
                  <a:pt x="49" y="365"/>
                  <a:pt x="50" y="365"/>
                  <a:pt x="51" y="364"/>
                </a:cubicBezTo>
                <a:cubicBezTo>
                  <a:pt x="53" y="361"/>
                  <a:pt x="57" y="359"/>
                  <a:pt x="62" y="360"/>
                </a:cubicBezTo>
                <a:cubicBezTo>
                  <a:pt x="67" y="361"/>
                  <a:pt x="71" y="364"/>
                  <a:pt x="71" y="368"/>
                </a:cubicBezTo>
                <a:cubicBezTo>
                  <a:pt x="70" y="368"/>
                  <a:pt x="70" y="368"/>
                  <a:pt x="69" y="368"/>
                </a:cubicBezTo>
                <a:cubicBezTo>
                  <a:pt x="66" y="368"/>
                  <a:pt x="62" y="364"/>
                  <a:pt x="61" y="361"/>
                </a:cubicBezTo>
                <a:cubicBezTo>
                  <a:pt x="62" y="366"/>
                  <a:pt x="65" y="368"/>
                  <a:pt x="66" y="368"/>
                </a:cubicBezTo>
                <a:cubicBezTo>
                  <a:pt x="62" y="368"/>
                  <a:pt x="59" y="368"/>
                  <a:pt x="57" y="364"/>
                </a:cubicBezTo>
                <a:cubicBezTo>
                  <a:pt x="58" y="366"/>
                  <a:pt x="60" y="367"/>
                  <a:pt x="61" y="368"/>
                </a:cubicBezTo>
                <a:cubicBezTo>
                  <a:pt x="60" y="368"/>
                  <a:pt x="59" y="368"/>
                  <a:pt x="58" y="368"/>
                </a:cubicBezTo>
                <a:cubicBezTo>
                  <a:pt x="58" y="368"/>
                  <a:pt x="57" y="368"/>
                  <a:pt x="57" y="367"/>
                </a:cubicBezTo>
                <a:cubicBezTo>
                  <a:pt x="55" y="367"/>
                  <a:pt x="54" y="365"/>
                  <a:pt x="54" y="364"/>
                </a:cubicBezTo>
                <a:cubicBezTo>
                  <a:pt x="54" y="366"/>
                  <a:pt x="55" y="367"/>
                  <a:pt x="56" y="367"/>
                </a:cubicBezTo>
                <a:cubicBezTo>
                  <a:pt x="52" y="366"/>
                  <a:pt x="49" y="366"/>
                  <a:pt x="49" y="366"/>
                </a:cubicBezTo>
                <a:cubicBezTo>
                  <a:pt x="49" y="366"/>
                  <a:pt x="55" y="368"/>
                  <a:pt x="58" y="369"/>
                </a:cubicBezTo>
                <a:cubicBezTo>
                  <a:pt x="57" y="369"/>
                  <a:pt x="55" y="370"/>
                  <a:pt x="54" y="371"/>
                </a:cubicBezTo>
                <a:cubicBezTo>
                  <a:pt x="58" y="368"/>
                  <a:pt x="62" y="369"/>
                  <a:pt x="67" y="370"/>
                </a:cubicBezTo>
                <a:cubicBezTo>
                  <a:pt x="65" y="370"/>
                  <a:pt x="63" y="372"/>
                  <a:pt x="62" y="375"/>
                </a:cubicBezTo>
                <a:cubicBezTo>
                  <a:pt x="63" y="372"/>
                  <a:pt x="67" y="370"/>
                  <a:pt x="70" y="370"/>
                </a:cubicBezTo>
                <a:cubicBezTo>
                  <a:pt x="71" y="370"/>
                  <a:pt x="71" y="370"/>
                  <a:pt x="71" y="370"/>
                </a:cubicBezTo>
                <a:close/>
                <a:moveTo>
                  <a:pt x="70" y="265"/>
                </a:moveTo>
                <a:cubicBezTo>
                  <a:pt x="60" y="266"/>
                  <a:pt x="50" y="257"/>
                  <a:pt x="47" y="243"/>
                </a:cubicBezTo>
                <a:cubicBezTo>
                  <a:pt x="44" y="230"/>
                  <a:pt x="48" y="220"/>
                  <a:pt x="58" y="212"/>
                </a:cubicBezTo>
                <a:cubicBezTo>
                  <a:pt x="60" y="211"/>
                  <a:pt x="60" y="207"/>
                  <a:pt x="60" y="207"/>
                </a:cubicBezTo>
                <a:cubicBezTo>
                  <a:pt x="61" y="210"/>
                  <a:pt x="63" y="212"/>
                  <a:pt x="66" y="213"/>
                </a:cubicBezTo>
                <a:cubicBezTo>
                  <a:pt x="76" y="214"/>
                  <a:pt x="83" y="224"/>
                  <a:pt x="85" y="234"/>
                </a:cubicBezTo>
                <a:cubicBezTo>
                  <a:pt x="88" y="247"/>
                  <a:pt x="84" y="260"/>
                  <a:pt x="75" y="264"/>
                </a:cubicBezTo>
                <a:cubicBezTo>
                  <a:pt x="75" y="263"/>
                  <a:pt x="74" y="261"/>
                  <a:pt x="73" y="259"/>
                </a:cubicBezTo>
                <a:cubicBezTo>
                  <a:pt x="71" y="251"/>
                  <a:pt x="76" y="239"/>
                  <a:pt x="82" y="233"/>
                </a:cubicBezTo>
                <a:cubicBezTo>
                  <a:pt x="73" y="241"/>
                  <a:pt x="71" y="249"/>
                  <a:pt x="70" y="253"/>
                </a:cubicBezTo>
                <a:cubicBezTo>
                  <a:pt x="67" y="244"/>
                  <a:pt x="65" y="236"/>
                  <a:pt x="73" y="226"/>
                </a:cubicBezTo>
                <a:cubicBezTo>
                  <a:pt x="67" y="232"/>
                  <a:pt x="66" y="237"/>
                  <a:pt x="66" y="240"/>
                </a:cubicBezTo>
                <a:cubicBezTo>
                  <a:pt x="65" y="238"/>
                  <a:pt x="65" y="236"/>
                  <a:pt x="64" y="234"/>
                </a:cubicBezTo>
                <a:cubicBezTo>
                  <a:pt x="64" y="232"/>
                  <a:pt x="64" y="231"/>
                  <a:pt x="63" y="230"/>
                </a:cubicBezTo>
                <a:cubicBezTo>
                  <a:pt x="64" y="226"/>
                  <a:pt x="66" y="222"/>
                  <a:pt x="68" y="219"/>
                </a:cubicBezTo>
                <a:cubicBezTo>
                  <a:pt x="65" y="222"/>
                  <a:pt x="64" y="225"/>
                  <a:pt x="63" y="227"/>
                </a:cubicBezTo>
                <a:cubicBezTo>
                  <a:pt x="61" y="217"/>
                  <a:pt x="60" y="211"/>
                  <a:pt x="60" y="211"/>
                </a:cubicBezTo>
                <a:cubicBezTo>
                  <a:pt x="60" y="211"/>
                  <a:pt x="61" y="226"/>
                  <a:pt x="62" y="235"/>
                </a:cubicBezTo>
                <a:cubicBezTo>
                  <a:pt x="60" y="232"/>
                  <a:pt x="57" y="229"/>
                  <a:pt x="52" y="227"/>
                </a:cubicBezTo>
                <a:cubicBezTo>
                  <a:pt x="63" y="232"/>
                  <a:pt x="64" y="245"/>
                  <a:pt x="67" y="256"/>
                </a:cubicBezTo>
                <a:cubicBezTo>
                  <a:pt x="65" y="253"/>
                  <a:pt x="60" y="250"/>
                  <a:pt x="50" y="249"/>
                </a:cubicBezTo>
                <a:cubicBezTo>
                  <a:pt x="58" y="250"/>
                  <a:pt x="67" y="255"/>
                  <a:pt x="69" y="263"/>
                </a:cubicBezTo>
                <a:cubicBezTo>
                  <a:pt x="70" y="265"/>
                  <a:pt x="70" y="265"/>
                  <a:pt x="70" y="265"/>
                </a:cubicBezTo>
                <a:close/>
                <a:moveTo>
                  <a:pt x="77" y="270"/>
                </a:moveTo>
                <a:cubicBezTo>
                  <a:pt x="78" y="263"/>
                  <a:pt x="85" y="258"/>
                  <a:pt x="94" y="257"/>
                </a:cubicBezTo>
                <a:cubicBezTo>
                  <a:pt x="104" y="257"/>
                  <a:pt x="110" y="261"/>
                  <a:pt x="113" y="269"/>
                </a:cubicBezTo>
                <a:cubicBezTo>
                  <a:pt x="114" y="270"/>
                  <a:pt x="117" y="271"/>
                  <a:pt x="117" y="271"/>
                </a:cubicBezTo>
                <a:cubicBezTo>
                  <a:pt x="115" y="271"/>
                  <a:pt x="113" y="272"/>
                  <a:pt x="112" y="274"/>
                </a:cubicBezTo>
                <a:cubicBezTo>
                  <a:pt x="110" y="280"/>
                  <a:pt x="103" y="283"/>
                  <a:pt x="95" y="284"/>
                </a:cubicBezTo>
                <a:cubicBezTo>
                  <a:pt x="86" y="284"/>
                  <a:pt x="79" y="280"/>
                  <a:pt x="77" y="273"/>
                </a:cubicBezTo>
                <a:cubicBezTo>
                  <a:pt x="78" y="273"/>
                  <a:pt x="79" y="273"/>
                  <a:pt x="81" y="272"/>
                </a:cubicBezTo>
                <a:cubicBezTo>
                  <a:pt x="86" y="272"/>
                  <a:pt x="94" y="277"/>
                  <a:pt x="97" y="282"/>
                </a:cubicBezTo>
                <a:cubicBezTo>
                  <a:pt x="92" y="274"/>
                  <a:pt x="88" y="272"/>
                  <a:pt x="85" y="272"/>
                </a:cubicBezTo>
                <a:cubicBezTo>
                  <a:pt x="91" y="270"/>
                  <a:pt x="97" y="270"/>
                  <a:pt x="102" y="276"/>
                </a:cubicBezTo>
                <a:cubicBezTo>
                  <a:pt x="99" y="272"/>
                  <a:pt x="96" y="271"/>
                  <a:pt x="94" y="270"/>
                </a:cubicBezTo>
                <a:cubicBezTo>
                  <a:pt x="96" y="270"/>
                  <a:pt x="97" y="270"/>
                  <a:pt x="99" y="270"/>
                </a:cubicBezTo>
                <a:cubicBezTo>
                  <a:pt x="100" y="270"/>
                  <a:pt x="100" y="270"/>
                  <a:pt x="101" y="270"/>
                </a:cubicBezTo>
                <a:cubicBezTo>
                  <a:pt x="104" y="271"/>
                  <a:pt x="106" y="273"/>
                  <a:pt x="108" y="275"/>
                </a:cubicBezTo>
                <a:cubicBezTo>
                  <a:pt x="106" y="272"/>
                  <a:pt x="105" y="271"/>
                  <a:pt x="103" y="270"/>
                </a:cubicBezTo>
                <a:cubicBezTo>
                  <a:pt x="110" y="270"/>
                  <a:pt x="114" y="270"/>
                  <a:pt x="114" y="270"/>
                </a:cubicBezTo>
                <a:cubicBezTo>
                  <a:pt x="114" y="270"/>
                  <a:pt x="104" y="269"/>
                  <a:pt x="98" y="268"/>
                </a:cubicBezTo>
                <a:cubicBezTo>
                  <a:pt x="100" y="268"/>
                  <a:pt x="103" y="266"/>
                  <a:pt x="104" y="262"/>
                </a:cubicBezTo>
                <a:cubicBezTo>
                  <a:pt x="100" y="269"/>
                  <a:pt x="91" y="268"/>
                  <a:pt x="84" y="269"/>
                </a:cubicBezTo>
                <a:cubicBezTo>
                  <a:pt x="86" y="268"/>
                  <a:pt x="89" y="265"/>
                  <a:pt x="90" y="259"/>
                </a:cubicBezTo>
                <a:cubicBezTo>
                  <a:pt x="89" y="264"/>
                  <a:pt x="84" y="269"/>
                  <a:pt x="79" y="270"/>
                </a:cubicBezTo>
                <a:cubicBezTo>
                  <a:pt x="77" y="270"/>
                  <a:pt x="77" y="270"/>
                  <a:pt x="77" y="270"/>
                </a:cubicBezTo>
                <a:close/>
                <a:moveTo>
                  <a:pt x="71" y="271"/>
                </a:moveTo>
                <a:cubicBezTo>
                  <a:pt x="69" y="267"/>
                  <a:pt x="65" y="265"/>
                  <a:pt x="59" y="266"/>
                </a:cubicBezTo>
                <a:cubicBezTo>
                  <a:pt x="54" y="267"/>
                  <a:pt x="51" y="270"/>
                  <a:pt x="50" y="274"/>
                </a:cubicBezTo>
                <a:cubicBezTo>
                  <a:pt x="49" y="275"/>
                  <a:pt x="48" y="276"/>
                  <a:pt x="48" y="276"/>
                </a:cubicBezTo>
                <a:cubicBezTo>
                  <a:pt x="49" y="276"/>
                  <a:pt x="50" y="276"/>
                  <a:pt x="51" y="277"/>
                </a:cubicBezTo>
                <a:cubicBezTo>
                  <a:pt x="53" y="281"/>
                  <a:pt x="57" y="282"/>
                  <a:pt x="62" y="281"/>
                </a:cubicBezTo>
                <a:cubicBezTo>
                  <a:pt x="67" y="280"/>
                  <a:pt x="71" y="277"/>
                  <a:pt x="71" y="273"/>
                </a:cubicBezTo>
                <a:cubicBezTo>
                  <a:pt x="70" y="273"/>
                  <a:pt x="70" y="273"/>
                  <a:pt x="69" y="273"/>
                </a:cubicBezTo>
                <a:cubicBezTo>
                  <a:pt x="66" y="274"/>
                  <a:pt x="62" y="277"/>
                  <a:pt x="61" y="280"/>
                </a:cubicBezTo>
                <a:cubicBezTo>
                  <a:pt x="62" y="275"/>
                  <a:pt x="65" y="274"/>
                  <a:pt x="66" y="273"/>
                </a:cubicBezTo>
                <a:cubicBezTo>
                  <a:pt x="62" y="273"/>
                  <a:pt x="59" y="273"/>
                  <a:pt x="57" y="278"/>
                </a:cubicBezTo>
                <a:cubicBezTo>
                  <a:pt x="58" y="275"/>
                  <a:pt x="60" y="274"/>
                  <a:pt x="61" y="273"/>
                </a:cubicBezTo>
                <a:cubicBezTo>
                  <a:pt x="60" y="273"/>
                  <a:pt x="59" y="273"/>
                  <a:pt x="58" y="273"/>
                </a:cubicBezTo>
                <a:cubicBezTo>
                  <a:pt x="58" y="274"/>
                  <a:pt x="57" y="274"/>
                  <a:pt x="57" y="274"/>
                </a:cubicBezTo>
                <a:cubicBezTo>
                  <a:pt x="55" y="274"/>
                  <a:pt x="54" y="276"/>
                  <a:pt x="54" y="277"/>
                </a:cubicBezTo>
                <a:cubicBezTo>
                  <a:pt x="54" y="276"/>
                  <a:pt x="55" y="275"/>
                  <a:pt x="56" y="274"/>
                </a:cubicBezTo>
                <a:cubicBezTo>
                  <a:pt x="52" y="275"/>
                  <a:pt x="49" y="275"/>
                  <a:pt x="49" y="275"/>
                </a:cubicBezTo>
                <a:cubicBezTo>
                  <a:pt x="49" y="275"/>
                  <a:pt x="55" y="273"/>
                  <a:pt x="58" y="273"/>
                </a:cubicBezTo>
                <a:cubicBezTo>
                  <a:pt x="57" y="272"/>
                  <a:pt x="55" y="272"/>
                  <a:pt x="54" y="270"/>
                </a:cubicBezTo>
                <a:cubicBezTo>
                  <a:pt x="58" y="273"/>
                  <a:pt x="62" y="272"/>
                  <a:pt x="67" y="271"/>
                </a:cubicBezTo>
                <a:cubicBezTo>
                  <a:pt x="65" y="271"/>
                  <a:pt x="63" y="270"/>
                  <a:pt x="62" y="266"/>
                </a:cubicBezTo>
                <a:cubicBezTo>
                  <a:pt x="63" y="269"/>
                  <a:pt x="67" y="271"/>
                  <a:pt x="70" y="271"/>
                </a:cubicBezTo>
                <a:cubicBezTo>
                  <a:pt x="71" y="271"/>
                  <a:pt x="71" y="271"/>
                  <a:pt x="71" y="271"/>
                </a:cubicBezTo>
                <a:close/>
                <a:moveTo>
                  <a:pt x="133" y="315"/>
                </a:moveTo>
                <a:cubicBezTo>
                  <a:pt x="129" y="315"/>
                  <a:pt x="124" y="317"/>
                  <a:pt x="118" y="319"/>
                </a:cubicBezTo>
                <a:cubicBezTo>
                  <a:pt x="124" y="320"/>
                  <a:pt x="129" y="322"/>
                  <a:pt x="133" y="322"/>
                </a:cubicBezTo>
                <a:cubicBezTo>
                  <a:pt x="141" y="322"/>
                  <a:pt x="147" y="321"/>
                  <a:pt x="148" y="318"/>
                </a:cubicBezTo>
                <a:cubicBezTo>
                  <a:pt x="147" y="315"/>
                  <a:pt x="140" y="314"/>
                  <a:pt x="133" y="315"/>
                </a:cubicBezTo>
                <a:close/>
                <a:moveTo>
                  <a:pt x="825" y="589"/>
                </a:moveTo>
                <a:cubicBezTo>
                  <a:pt x="821" y="589"/>
                  <a:pt x="817" y="586"/>
                  <a:pt x="817" y="581"/>
                </a:cubicBezTo>
                <a:cubicBezTo>
                  <a:pt x="817" y="577"/>
                  <a:pt x="821" y="573"/>
                  <a:pt x="825" y="573"/>
                </a:cubicBezTo>
                <a:cubicBezTo>
                  <a:pt x="829" y="573"/>
                  <a:pt x="833" y="577"/>
                  <a:pt x="833" y="581"/>
                </a:cubicBezTo>
                <a:cubicBezTo>
                  <a:pt x="833" y="586"/>
                  <a:pt x="829" y="589"/>
                  <a:pt x="825" y="589"/>
                </a:cubicBezTo>
                <a:close/>
                <a:moveTo>
                  <a:pt x="1242" y="414"/>
                </a:moveTo>
                <a:cubicBezTo>
                  <a:pt x="1237" y="414"/>
                  <a:pt x="1234" y="411"/>
                  <a:pt x="1234" y="406"/>
                </a:cubicBezTo>
                <a:cubicBezTo>
                  <a:pt x="1234" y="402"/>
                  <a:pt x="1237" y="398"/>
                  <a:pt x="1242" y="398"/>
                </a:cubicBezTo>
                <a:cubicBezTo>
                  <a:pt x="1246" y="398"/>
                  <a:pt x="1249" y="402"/>
                  <a:pt x="1249" y="406"/>
                </a:cubicBezTo>
                <a:cubicBezTo>
                  <a:pt x="1249" y="411"/>
                  <a:pt x="1246" y="414"/>
                  <a:pt x="1242" y="414"/>
                </a:cubicBezTo>
                <a:close/>
                <a:moveTo>
                  <a:pt x="1243" y="429"/>
                </a:moveTo>
                <a:cubicBezTo>
                  <a:pt x="1243" y="426"/>
                  <a:pt x="1239" y="426"/>
                  <a:pt x="1239" y="428"/>
                </a:cubicBezTo>
                <a:cubicBezTo>
                  <a:pt x="1239" y="429"/>
                  <a:pt x="1239" y="429"/>
                  <a:pt x="1239" y="429"/>
                </a:cubicBezTo>
                <a:cubicBezTo>
                  <a:pt x="1239" y="431"/>
                  <a:pt x="1239" y="431"/>
                  <a:pt x="1239" y="431"/>
                </a:cubicBezTo>
                <a:cubicBezTo>
                  <a:pt x="1238" y="432"/>
                  <a:pt x="1238" y="432"/>
                  <a:pt x="1238" y="432"/>
                </a:cubicBezTo>
                <a:cubicBezTo>
                  <a:pt x="1238" y="434"/>
                  <a:pt x="1242" y="435"/>
                  <a:pt x="1242" y="432"/>
                </a:cubicBezTo>
                <a:cubicBezTo>
                  <a:pt x="1242" y="431"/>
                  <a:pt x="1242" y="431"/>
                  <a:pt x="1242" y="431"/>
                </a:cubicBezTo>
                <a:cubicBezTo>
                  <a:pt x="1242" y="430"/>
                  <a:pt x="1242" y="430"/>
                  <a:pt x="1242" y="430"/>
                </a:cubicBezTo>
                <a:cubicBezTo>
                  <a:pt x="1243" y="429"/>
                  <a:pt x="1243" y="429"/>
                  <a:pt x="1243" y="429"/>
                </a:cubicBezTo>
                <a:close/>
                <a:moveTo>
                  <a:pt x="845" y="589"/>
                </a:moveTo>
                <a:cubicBezTo>
                  <a:pt x="843" y="588"/>
                  <a:pt x="842" y="592"/>
                  <a:pt x="844" y="593"/>
                </a:cubicBezTo>
                <a:cubicBezTo>
                  <a:pt x="844" y="593"/>
                  <a:pt x="844" y="593"/>
                  <a:pt x="844" y="593"/>
                </a:cubicBezTo>
                <a:cubicBezTo>
                  <a:pt x="846" y="593"/>
                  <a:pt x="846" y="593"/>
                  <a:pt x="846" y="593"/>
                </a:cubicBezTo>
                <a:cubicBezTo>
                  <a:pt x="847" y="594"/>
                  <a:pt x="847" y="594"/>
                  <a:pt x="847" y="594"/>
                </a:cubicBezTo>
                <a:cubicBezTo>
                  <a:pt x="850" y="594"/>
                  <a:pt x="851" y="591"/>
                  <a:pt x="848" y="590"/>
                </a:cubicBezTo>
                <a:cubicBezTo>
                  <a:pt x="847" y="590"/>
                  <a:pt x="847" y="590"/>
                  <a:pt x="847" y="590"/>
                </a:cubicBezTo>
                <a:cubicBezTo>
                  <a:pt x="845" y="589"/>
                  <a:pt x="845" y="589"/>
                  <a:pt x="845" y="589"/>
                </a:cubicBezTo>
                <a:cubicBezTo>
                  <a:pt x="845" y="589"/>
                  <a:pt x="845" y="589"/>
                  <a:pt x="845" y="589"/>
                </a:cubicBezTo>
                <a:close/>
                <a:moveTo>
                  <a:pt x="859" y="593"/>
                </a:moveTo>
                <a:cubicBezTo>
                  <a:pt x="857" y="592"/>
                  <a:pt x="856" y="596"/>
                  <a:pt x="858" y="597"/>
                </a:cubicBezTo>
                <a:cubicBezTo>
                  <a:pt x="858" y="597"/>
                  <a:pt x="858" y="597"/>
                  <a:pt x="858" y="597"/>
                </a:cubicBezTo>
                <a:cubicBezTo>
                  <a:pt x="860" y="597"/>
                  <a:pt x="860" y="597"/>
                  <a:pt x="860" y="597"/>
                </a:cubicBezTo>
                <a:cubicBezTo>
                  <a:pt x="862" y="597"/>
                  <a:pt x="862" y="597"/>
                  <a:pt x="862" y="597"/>
                </a:cubicBezTo>
                <a:cubicBezTo>
                  <a:pt x="864" y="598"/>
                  <a:pt x="865" y="594"/>
                  <a:pt x="862" y="594"/>
                </a:cubicBezTo>
                <a:cubicBezTo>
                  <a:pt x="861" y="594"/>
                  <a:pt x="861" y="594"/>
                  <a:pt x="861" y="594"/>
                </a:cubicBezTo>
                <a:cubicBezTo>
                  <a:pt x="859" y="593"/>
                  <a:pt x="859" y="593"/>
                  <a:pt x="859" y="593"/>
                </a:cubicBezTo>
                <a:cubicBezTo>
                  <a:pt x="859" y="593"/>
                  <a:pt x="859" y="593"/>
                  <a:pt x="859" y="593"/>
                </a:cubicBezTo>
                <a:close/>
                <a:moveTo>
                  <a:pt x="873" y="596"/>
                </a:moveTo>
                <a:cubicBezTo>
                  <a:pt x="871" y="596"/>
                  <a:pt x="870" y="599"/>
                  <a:pt x="872" y="600"/>
                </a:cubicBezTo>
                <a:cubicBezTo>
                  <a:pt x="873" y="600"/>
                  <a:pt x="873" y="600"/>
                  <a:pt x="873" y="600"/>
                </a:cubicBezTo>
                <a:cubicBezTo>
                  <a:pt x="875" y="600"/>
                  <a:pt x="875" y="600"/>
                  <a:pt x="875" y="600"/>
                </a:cubicBezTo>
                <a:cubicBezTo>
                  <a:pt x="876" y="600"/>
                  <a:pt x="876" y="600"/>
                  <a:pt x="876" y="600"/>
                </a:cubicBezTo>
                <a:cubicBezTo>
                  <a:pt x="878" y="601"/>
                  <a:pt x="879" y="597"/>
                  <a:pt x="877" y="597"/>
                </a:cubicBezTo>
                <a:cubicBezTo>
                  <a:pt x="876" y="597"/>
                  <a:pt x="876" y="597"/>
                  <a:pt x="876" y="597"/>
                </a:cubicBezTo>
                <a:cubicBezTo>
                  <a:pt x="874" y="596"/>
                  <a:pt x="874" y="596"/>
                  <a:pt x="874" y="596"/>
                </a:cubicBezTo>
                <a:cubicBezTo>
                  <a:pt x="873" y="596"/>
                  <a:pt x="873" y="596"/>
                  <a:pt x="873" y="596"/>
                </a:cubicBezTo>
                <a:close/>
                <a:moveTo>
                  <a:pt x="887" y="599"/>
                </a:moveTo>
                <a:cubicBezTo>
                  <a:pt x="885" y="598"/>
                  <a:pt x="884" y="602"/>
                  <a:pt x="887" y="602"/>
                </a:cubicBezTo>
                <a:cubicBezTo>
                  <a:pt x="887" y="602"/>
                  <a:pt x="887" y="602"/>
                  <a:pt x="887" y="602"/>
                </a:cubicBezTo>
                <a:cubicBezTo>
                  <a:pt x="890" y="603"/>
                  <a:pt x="890" y="603"/>
                  <a:pt x="890" y="603"/>
                </a:cubicBezTo>
                <a:cubicBezTo>
                  <a:pt x="890" y="603"/>
                  <a:pt x="890" y="603"/>
                  <a:pt x="890" y="603"/>
                </a:cubicBezTo>
                <a:cubicBezTo>
                  <a:pt x="893" y="603"/>
                  <a:pt x="893" y="600"/>
                  <a:pt x="891" y="599"/>
                </a:cubicBezTo>
                <a:cubicBezTo>
                  <a:pt x="890" y="599"/>
                  <a:pt x="890" y="599"/>
                  <a:pt x="890" y="599"/>
                </a:cubicBezTo>
                <a:cubicBezTo>
                  <a:pt x="888" y="599"/>
                  <a:pt x="888" y="599"/>
                  <a:pt x="888" y="599"/>
                </a:cubicBezTo>
                <a:cubicBezTo>
                  <a:pt x="887" y="599"/>
                  <a:pt x="887" y="599"/>
                  <a:pt x="887" y="599"/>
                </a:cubicBezTo>
                <a:close/>
                <a:moveTo>
                  <a:pt x="902" y="601"/>
                </a:moveTo>
                <a:cubicBezTo>
                  <a:pt x="899" y="600"/>
                  <a:pt x="899" y="604"/>
                  <a:pt x="901" y="604"/>
                </a:cubicBezTo>
                <a:cubicBezTo>
                  <a:pt x="902" y="604"/>
                  <a:pt x="902" y="604"/>
                  <a:pt x="902" y="604"/>
                </a:cubicBezTo>
                <a:cubicBezTo>
                  <a:pt x="904" y="605"/>
                  <a:pt x="904" y="605"/>
                  <a:pt x="904" y="605"/>
                </a:cubicBezTo>
                <a:cubicBezTo>
                  <a:pt x="905" y="605"/>
                  <a:pt x="905" y="605"/>
                  <a:pt x="905" y="605"/>
                </a:cubicBezTo>
                <a:cubicBezTo>
                  <a:pt x="907" y="605"/>
                  <a:pt x="908" y="601"/>
                  <a:pt x="905" y="601"/>
                </a:cubicBezTo>
                <a:cubicBezTo>
                  <a:pt x="905" y="601"/>
                  <a:pt x="905" y="601"/>
                  <a:pt x="905" y="601"/>
                </a:cubicBezTo>
                <a:cubicBezTo>
                  <a:pt x="903" y="601"/>
                  <a:pt x="903" y="601"/>
                  <a:pt x="903" y="601"/>
                </a:cubicBezTo>
                <a:cubicBezTo>
                  <a:pt x="902" y="601"/>
                  <a:pt x="902" y="601"/>
                  <a:pt x="902" y="601"/>
                </a:cubicBezTo>
                <a:close/>
                <a:moveTo>
                  <a:pt x="916" y="602"/>
                </a:moveTo>
                <a:cubicBezTo>
                  <a:pt x="914" y="602"/>
                  <a:pt x="914" y="606"/>
                  <a:pt x="916" y="606"/>
                </a:cubicBezTo>
                <a:cubicBezTo>
                  <a:pt x="917" y="606"/>
                  <a:pt x="917" y="606"/>
                  <a:pt x="917" y="606"/>
                </a:cubicBezTo>
                <a:cubicBezTo>
                  <a:pt x="919" y="606"/>
                  <a:pt x="919" y="606"/>
                  <a:pt x="919" y="606"/>
                </a:cubicBezTo>
                <a:cubicBezTo>
                  <a:pt x="920" y="606"/>
                  <a:pt x="920" y="606"/>
                  <a:pt x="920" y="606"/>
                </a:cubicBezTo>
                <a:cubicBezTo>
                  <a:pt x="922" y="606"/>
                  <a:pt x="922" y="602"/>
                  <a:pt x="920" y="602"/>
                </a:cubicBezTo>
                <a:cubicBezTo>
                  <a:pt x="919" y="602"/>
                  <a:pt x="919" y="602"/>
                  <a:pt x="919" y="602"/>
                </a:cubicBezTo>
                <a:cubicBezTo>
                  <a:pt x="917" y="602"/>
                  <a:pt x="917" y="602"/>
                  <a:pt x="917" y="602"/>
                </a:cubicBezTo>
                <a:cubicBezTo>
                  <a:pt x="916" y="602"/>
                  <a:pt x="916" y="602"/>
                  <a:pt x="916" y="602"/>
                </a:cubicBezTo>
                <a:close/>
                <a:moveTo>
                  <a:pt x="931" y="603"/>
                </a:moveTo>
                <a:cubicBezTo>
                  <a:pt x="928" y="603"/>
                  <a:pt x="928" y="606"/>
                  <a:pt x="931" y="606"/>
                </a:cubicBezTo>
                <a:cubicBezTo>
                  <a:pt x="932" y="606"/>
                  <a:pt x="932" y="606"/>
                  <a:pt x="932" y="606"/>
                </a:cubicBezTo>
                <a:cubicBezTo>
                  <a:pt x="934" y="606"/>
                  <a:pt x="934" y="606"/>
                  <a:pt x="934" y="606"/>
                </a:cubicBezTo>
                <a:cubicBezTo>
                  <a:pt x="934" y="606"/>
                  <a:pt x="934" y="606"/>
                  <a:pt x="934" y="606"/>
                </a:cubicBezTo>
                <a:cubicBezTo>
                  <a:pt x="937" y="606"/>
                  <a:pt x="937" y="603"/>
                  <a:pt x="934" y="603"/>
                </a:cubicBezTo>
                <a:cubicBezTo>
                  <a:pt x="934" y="603"/>
                  <a:pt x="934" y="603"/>
                  <a:pt x="934" y="603"/>
                </a:cubicBezTo>
                <a:cubicBezTo>
                  <a:pt x="932" y="603"/>
                  <a:pt x="932" y="603"/>
                  <a:pt x="932" y="603"/>
                </a:cubicBezTo>
                <a:cubicBezTo>
                  <a:pt x="931" y="603"/>
                  <a:pt x="931" y="603"/>
                  <a:pt x="931" y="603"/>
                </a:cubicBezTo>
                <a:close/>
                <a:moveTo>
                  <a:pt x="945" y="603"/>
                </a:moveTo>
                <a:cubicBezTo>
                  <a:pt x="943" y="603"/>
                  <a:pt x="943" y="606"/>
                  <a:pt x="945" y="606"/>
                </a:cubicBezTo>
                <a:cubicBezTo>
                  <a:pt x="946" y="606"/>
                  <a:pt x="946" y="606"/>
                  <a:pt x="946" y="606"/>
                </a:cubicBezTo>
                <a:cubicBezTo>
                  <a:pt x="949" y="606"/>
                  <a:pt x="949" y="606"/>
                  <a:pt x="949" y="606"/>
                </a:cubicBezTo>
                <a:cubicBezTo>
                  <a:pt x="949" y="606"/>
                  <a:pt x="949" y="606"/>
                  <a:pt x="949" y="606"/>
                </a:cubicBezTo>
                <a:cubicBezTo>
                  <a:pt x="951" y="606"/>
                  <a:pt x="951" y="603"/>
                  <a:pt x="949" y="603"/>
                </a:cubicBezTo>
                <a:cubicBezTo>
                  <a:pt x="948" y="603"/>
                  <a:pt x="948" y="603"/>
                  <a:pt x="948" y="603"/>
                </a:cubicBezTo>
                <a:cubicBezTo>
                  <a:pt x="946" y="603"/>
                  <a:pt x="946" y="603"/>
                  <a:pt x="946" y="603"/>
                </a:cubicBezTo>
                <a:cubicBezTo>
                  <a:pt x="945" y="603"/>
                  <a:pt x="945" y="603"/>
                  <a:pt x="945" y="603"/>
                </a:cubicBezTo>
                <a:close/>
                <a:moveTo>
                  <a:pt x="960" y="602"/>
                </a:moveTo>
                <a:cubicBezTo>
                  <a:pt x="957" y="602"/>
                  <a:pt x="957" y="606"/>
                  <a:pt x="960" y="606"/>
                </a:cubicBezTo>
                <a:cubicBezTo>
                  <a:pt x="961" y="606"/>
                  <a:pt x="961" y="606"/>
                  <a:pt x="961" y="606"/>
                </a:cubicBezTo>
                <a:cubicBezTo>
                  <a:pt x="963" y="606"/>
                  <a:pt x="963" y="606"/>
                  <a:pt x="963" y="606"/>
                </a:cubicBezTo>
                <a:cubicBezTo>
                  <a:pt x="964" y="606"/>
                  <a:pt x="964" y="606"/>
                  <a:pt x="964" y="606"/>
                </a:cubicBezTo>
                <a:cubicBezTo>
                  <a:pt x="966" y="606"/>
                  <a:pt x="966" y="602"/>
                  <a:pt x="963" y="602"/>
                </a:cubicBezTo>
                <a:cubicBezTo>
                  <a:pt x="963" y="602"/>
                  <a:pt x="963" y="602"/>
                  <a:pt x="963" y="602"/>
                </a:cubicBezTo>
                <a:cubicBezTo>
                  <a:pt x="961" y="602"/>
                  <a:pt x="961" y="602"/>
                  <a:pt x="961" y="602"/>
                </a:cubicBezTo>
                <a:cubicBezTo>
                  <a:pt x="960" y="602"/>
                  <a:pt x="960" y="602"/>
                  <a:pt x="960" y="602"/>
                </a:cubicBezTo>
                <a:close/>
                <a:moveTo>
                  <a:pt x="974" y="601"/>
                </a:moveTo>
                <a:cubicBezTo>
                  <a:pt x="972" y="602"/>
                  <a:pt x="972" y="605"/>
                  <a:pt x="975" y="605"/>
                </a:cubicBezTo>
                <a:cubicBezTo>
                  <a:pt x="976" y="605"/>
                  <a:pt x="976" y="605"/>
                  <a:pt x="976" y="605"/>
                </a:cubicBezTo>
                <a:cubicBezTo>
                  <a:pt x="978" y="605"/>
                  <a:pt x="978" y="605"/>
                  <a:pt x="978" y="605"/>
                </a:cubicBezTo>
                <a:cubicBezTo>
                  <a:pt x="978" y="605"/>
                  <a:pt x="978" y="605"/>
                  <a:pt x="978" y="605"/>
                </a:cubicBezTo>
                <a:cubicBezTo>
                  <a:pt x="981" y="604"/>
                  <a:pt x="980" y="601"/>
                  <a:pt x="978" y="601"/>
                </a:cubicBezTo>
                <a:cubicBezTo>
                  <a:pt x="978" y="601"/>
                  <a:pt x="978" y="601"/>
                  <a:pt x="978" y="601"/>
                </a:cubicBezTo>
                <a:cubicBezTo>
                  <a:pt x="975" y="601"/>
                  <a:pt x="975" y="601"/>
                  <a:pt x="975" y="601"/>
                </a:cubicBezTo>
                <a:cubicBezTo>
                  <a:pt x="974" y="601"/>
                  <a:pt x="974" y="601"/>
                  <a:pt x="974" y="601"/>
                </a:cubicBezTo>
                <a:close/>
                <a:moveTo>
                  <a:pt x="989" y="600"/>
                </a:moveTo>
                <a:cubicBezTo>
                  <a:pt x="986" y="600"/>
                  <a:pt x="987" y="604"/>
                  <a:pt x="989" y="603"/>
                </a:cubicBezTo>
                <a:cubicBezTo>
                  <a:pt x="990" y="603"/>
                  <a:pt x="990" y="603"/>
                  <a:pt x="990" y="603"/>
                </a:cubicBezTo>
                <a:cubicBezTo>
                  <a:pt x="992" y="603"/>
                  <a:pt x="992" y="603"/>
                  <a:pt x="992" y="603"/>
                </a:cubicBezTo>
                <a:cubicBezTo>
                  <a:pt x="993" y="603"/>
                  <a:pt x="993" y="603"/>
                  <a:pt x="993" y="603"/>
                </a:cubicBezTo>
                <a:cubicBezTo>
                  <a:pt x="995" y="602"/>
                  <a:pt x="995" y="599"/>
                  <a:pt x="992" y="599"/>
                </a:cubicBezTo>
                <a:cubicBezTo>
                  <a:pt x="992" y="599"/>
                  <a:pt x="992" y="599"/>
                  <a:pt x="992" y="599"/>
                </a:cubicBezTo>
                <a:cubicBezTo>
                  <a:pt x="990" y="600"/>
                  <a:pt x="990" y="600"/>
                  <a:pt x="990" y="600"/>
                </a:cubicBezTo>
                <a:cubicBezTo>
                  <a:pt x="989" y="600"/>
                  <a:pt x="989" y="600"/>
                  <a:pt x="989" y="600"/>
                </a:cubicBezTo>
                <a:close/>
                <a:moveTo>
                  <a:pt x="1003" y="598"/>
                </a:moveTo>
                <a:cubicBezTo>
                  <a:pt x="1001" y="598"/>
                  <a:pt x="1001" y="602"/>
                  <a:pt x="1004" y="601"/>
                </a:cubicBezTo>
                <a:cubicBezTo>
                  <a:pt x="1005" y="601"/>
                  <a:pt x="1005" y="601"/>
                  <a:pt x="1005" y="601"/>
                </a:cubicBezTo>
                <a:cubicBezTo>
                  <a:pt x="1007" y="601"/>
                  <a:pt x="1007" y="601"/>
                  <a:pt x="1007" y="601"/>
                </a:cubicBezTo>
                <a:cubicBezTo>
                  <a:pt x="1007" y="601"/>
                  <a:pt x="1007" y="601"/>
                  <a:pt x="1007" y="601"/>
                </a:cubicBezTo>
                <a:cubicBezTo>
                  <a:pt x="1010" y="600"/>
                  <a:pt x="1009" y="597"/>
                  <a:pt x="1007" y="597"/>
                </a:cubicBezTo>
                <a:cubicBezTo>
                  <a:pt x="1006" y="597"/>
                  <a:pt x="1006" y="597"/>
                  <a:pt x="1006" y="597"/>
                </a:cubicBezTo>
                <a:cubicBezTo>
                  <a:pt x="1004" y="597"/>
                  <a:pt x="1004" y="597"/>
                  <a:pt x="1004" y="597"/>
                </a:cubicBezTo>
                <a:cubicBezTo>
                  <a:pt x="1003" y="598"/>
                  <a:pt x="1003" y="598"/>
                  <a:pt x="1003" y="598"/>
                </a:cubicBezTo>
                <a:close/>
                <a:moveTo>
                  <a:pt x="1017" y="595"/>
                </a:moveTo>
                <a:cubicBezTo>
                  <a:pt x="1015" y="595"/>
                  <a:pt x="1016" y="599"/>
                  <a:pt x="1018" y="599"/>
                </a:cubicBezTo>
                <a:cubicBezTo>
                  <a:pt x="1019" y="598"/>
                  <a:pt x="1019" y="598"/>
                  <a:pt x="1019" y="598"/>
                </a:cubicBezTo>
                <a:cubicBezTo>
                  <a:pt x="1021" y="598"/>
                  <a:pt x="1021" y="598"/>
                  <a:pt x="1021" y="598"/>
                </a:cubicBezTo>
                <a:cubicBezTo>
                  <a:pt x="1022" y="598"/>
                  <a:pt x="1022" y="598"/>
                  <a:pt x="1022" y="598"/>
                </a:cubicBezTo>
                <a:cubicBezTo>
                  <a:pt x="1024" y="597"/>
                  <a:pt x="1023" y="594"/>
                  <a:pt x="1021" y="594"/>
                </a:cubicBezTo>
                <a:cubicBezTo>
                  <a:pt x="1020" y="594"/>
                  <a:pt x="1020" y="594"/>
                  <a:pt x="1020" y="594"/>
                </a:cubicBezTo>
                <a:cubicBezTo>
                  <a:pt x="1018" y="595"/>
                  <a:pt x="1018" y="595"/>
                  <a:pt x="1018" y="595"/>
                </a:cubicBezTo>
                <a:cubicBezTo>
                  <a:pt x="1017" y="595"/>
                  <a:pt x="1017" y="595"/>
                  <a:pt x="1017" y="595"/>
                </a:cubicBezTo>
                <a:close/>
                <a:moveTo>
                  <a:pt x="1031" y="592"/>
                </a:moveTo>
                <a:cubicBezTo>
                  <a:pt x="1029" y="593"/>
                  <a:pt x="1030" y="596"/>
                  <a:pt x="1032" y="595"/>
                </a:cubicBezTo>
                <a:cubicBezTo>
                  <a:pt x="1033" y="595"/>
                  <a:pt x="1033" y="595"/>
                  <a:pt x="1033" y="595"/>
                </a:cubicBezTo>
                <a:cubicBezTo>
                  <a:pt x="1035" y="595"/>
                  <a:pt x="1035" y="595"/>
                  <a:pt x="1035" y="595"/>
                </a:cubicBezTo>
                <a:cubicBezTo>
                  <a:pt x="1036" y="595"/>
                  <a:pt x="1036" y="595"/>
                  <a:pt x="1036" y="595"/>
                </a:cubicBezTo>
                <a:cubicBezTo>
                  <a:pt x="1038" y="594"/>
                  <a:pt x="1037" y="590"/>
                  <a:pt x="1035" y="591"/>
                </a:cubicBezTo>
                <a:cubicBezTo>
                  <a:pt x="1034" y="591"/>
                  <a:pt x="1034" y="591"/>
                  <a:pt x="1034" y="591"/>
                </a:cubicBezTo>
                <a:cubicBezTo>
                  <a:pt x="1032" y="592"/>
                  <a:pt x="1032" y="592"/>
                  <a:pt x="1032" y="592"/>
                </a:cubicBezTo>
                <a:cubicBezTo>
                  <a:pt x="1031" y="592"/>
                  <a:pt x="1031" y="592"/>
                  <a:pt x="1031" y="592"/>
                </a:cubicBezTo>
                <a:close/>
                <a:moveTo>
                  <a:pt x="1046" y="588"/>
                </a:moveTo>
                <a:cubicBezTo>
                  <a:pt x="1043" y="589"/>
                  <a:pt x="1044" y="593"/>
                  <a:pt x="1047" y="592"/>
                </a:cubicBezTo>
                <a:cubicBezTo>
                  <a:pt x="1047" y="592"/>
                  <a:pt x="1047" y="592"/>
                  <a:pt x="1047" y="592"/>
                </a:cubicBezTo>
                <a:cubicBezTo>
                  <a:pt x="1049" y="591"/>
                  <a:pt x="1049" y="591"/>
                  <a:pt x="1049" y="591"/>
                </a:cubicBezTo>
                <a:cubicBezTo>
                  <a:pt x="1050" y="591"/>
                  <a:pt x="1050" y="591"/>
                  <a:pt x="1050" y="591"/>
                </a:cubicBezTo>
                <a:cubicBezTo>
                  <a:pt x="1052" y="590"/>
                  <a:pt x="1051" y="587"/>
                  <a:pt x="1049" y="587"/>
                </a:cubicBezTo>
                <a:cubicBezTo>
                  <a:pt x="1048" y="588"/>
                  <a:pt x="1048" y="588"/>
                  <a:pt x="1048" y="588"/>
                </a:cubicBezTo>
                <a:cubicBezTo>
                  <a:pt x="1046" y="588"/>
                  <a:pt x="1046" y="588"/>
                  <a:pt x="1046" y="588"/>
                </a:cubicBezTo>
                <a:cubicBezTo>
                  <a:pt x="1046" y="588"/>
                  <a:pt x="1046" y="588"/>
                  <a:pt x="1046" y="588"/>
                </a:cubicBezTo>
                <a:close/>
                <a:moveTo>
                  <a:pt x="1060" y="584"/>
                </a:moveTo>
                <a:cubicBezTo>
                  <a:pt x="1057" y="585"/>
                  <a:pt x="1058" y="589"/>
                  <a:pt x="1061" y="588"/>
                </a:cubicBezTo>
                <a:cubicBezTo>
                  <a:pt x="1061" y="588"/>
                  <a:pt x="1061" y="588"/>
                  <a:pt x="1061" y="588"/>
                </a:cubicBezTo>
                <a:cubicBezTo>
                  <a:pt x="1063" y="587"/>
                  <a:pt x="1063" y="587"/>
                  <a:pt x="1063" y="587"/>
                </a:cubicBezTo>
                <a:cubicBezTo>
                  <a:pt x="1064" y="587"/>
                  <a:pt x="1064" y="587"/>
                  <a:pt x="1064" y="587"/>
                </a:cubicBezTo>
                <a:cubicBezTo>
                  <a:pt x="1066" y="586"/>
                  <a:pt x="1065" y="582"/>
                  <a:pt x="1063" y="583"/>
                </a:cubicBezTo>
                <a:cubicBezTo>
                  <a:pt x="1062" y="584"/>
                  <a:pt x="1062" y="584"/>
                  <a:pt x="1062" y="584"/>
                </a:cubicBezTo>
                <a:cubicBezTo>
                  <a:pt x="1060" y="584"/>
                  <a:pt x="1060" y="584"/>
                  <a:pt x="1060" y="584"/>
                </a:cubicBezTo>
                <a:cubicBezTo>
                  <a:pt x="1060" y="584"/>
                  <a:pt x="1060" y="584"/>
                  <a:pt x="1060" y="584"/>
                </a:cubicBezTo>
                <a:close/>
                <a:moveTo>
                  <a:pt x="1073" y="580"/>
                </a:moveTo>
                <a:cubicBezTo>
                  <a:pt x="1071" y="580"/>
                  <a:pt x="1072" y="584"/>
                  <a:pt x="1075" y="583"/>
                </a:cubicBezTo>
                <a:cubicBezTo>
                  <a:pt x="1076" y="583"/>
                  <a:pt x="1076" y="583"/>
                  <a:pt x="1076" y="583"/>
                </a:cubicBezTo>
                <a:cubicBezTo>
                  <a:pt x="1078" y="582"/>
                  <a:pt x="1078" y="582"/>
                  <a:pt x="1078" y="582"/>
                </a:cubicBezTo>
                <a:cubicBezTo>
                  <a:pt x="1080" y="581"/>
                  <a:pt x="1079" y="578"/>
                  <a:pt x="1077" y="579"/>
                </a:cubicBezTo>
                <a:cubicBezTo>
                  <a:pt x="1075" y="579"/>
                  <a:pt x="1075" y="579"/>
                  <a:pt x="1075" y="579"/>
                </a:cubicBezTo>
                <a:cubicBezTo>
                  <a:pt x="1073" y="580"/>
                  <a:pt x="1073" y="580"/>
                  <a:pt x="1073" y="580"/>
                </a:cubicBezTo>
                <a:close/>
                <a:moveTo>
                  <a:pt x="1087" y="575"/>
                </a:moveTo>
                <a:cubicBezTo>
                  <a:pt x="1085" y="575"/>
                  <a:pt x="1086" y="579"/>
                  <a:pt x="1088" y="578"/>
                </a:cubicBezTo>
                <a:cubicBezTo>
                  <a:pt x="1089" y="578"/>
                  <a:pt x="1089" y="578"/>
                  <a:pt x="1089" y="578"/>
                </a:cubicBezTo>
                <a:cubicBezTo>
                  <a:pt x="1091" y="577"/>
                  <a:pt x="1091" y="577"/>
                  <a:pt x="1091" y="577"/>
                </a:cubicBezTo>
                <a:cubicBezTo>
                  <a:pt x="1092" y="577"/>
                  <a:pt x="1092" y="577"/>
                  <a:pt x="1092" y="577"/>
                </a:cubicBezTo>
                <a:cubicBezTo>
                  <a:pt x="1094" y="576"/>
                  <a:pt x="1093" y="573"/>
                  <a:pt x="1090" y="573"/>
                </a:cubicBezTo>
                <a:cubicBezTo>
                  <a:pt x="1090" y="573"/>
                  <a:pt x="1090" y="573"/>
                  <a:pt x="1090" y="573"/>
                </a:cubicBezTo>
                <a:cubicBezTo>
                  <a:pt x="1088" y="574"/>
                  <a:pt x="1088" y="574"/>
                  <a:pt x="1088" y="574"/>
                </a:cubicBezTo>
                <a:cubicBezTo>
                  <a:pt x="1087" y="575"/>
                  <a:pt x="1087" y="575"/>
                  <a:pt x="1087" y="575"/>
                </a:cubicBezTo>
                <a:close/>
                <a:moveTo>
                  <a:pt x="1100" y="569"/>
                </a:moveTo>
                <a:cubicBezTo>
                  <a:pt x="1098" y="570"/>
                  <a:pt x="1100" y="573"/>
                  <a:pt x="1102" y="572"/>
                </a:cubicBezTo>
                <a:cubicBezTo>
                  <a:pt x="1102" y="572"/>
                  <a:pt x="1102" y="572"/>
                  <a:pt x="1102" y="572"/>
                </a:cubicBezTo>
                <a:cubicBezTo>
                  <a:pt x="1104" y="572"/>
                  <a:pt x="1104" y="572"/>
                  <a:pt x="1104" y="572"/>
                </a:cubicBezTo>
                <a:cubicBezTo>
                  <a:pt x="1105" y="571"/>
                  <a:pt x="1105" y="571"/>
                  <a:pt x="1105" y="571"/>
                </a:cubicBezTo>
                <a:cubicBezTo>
                  <a:pt x="1107" y="570"/>
                  <a:pt x="1106" y="567"/>
                  <a:pt x="1104" y="568"/>
                </a:cubicBezTo>
                <a:cubicBezTo>
                  <a:pt x="1102" y="568"/>
                  <a:pt x="1102" y="568"/>
                  <a:pt x="1102" y="568"/>
                </a:cubicBezTo>
                <a:cubicBezTo>
                  <a:pt x="1101" y="569"/>
                  <a:pt x="1101" y="569"/>
                  <a:pt x="1101" y="569"/>
                </a:cubicBezTo>
                <a:cubicBezTo>
                  <a:pt x="1100" y="569"/>
                  <a:pt x="1100" y="569"/>
                  <a:pt x="1100" y="569"/>
                </a:cubicBezTo>
                <a:close/>
                <a:moveTo>
                  <a:pt x="1114" y="563"/>
                </a:moveTo>
                <a:cubicBezTo>
                  <a:pt x="1111" y="564"/>
                  <a:pt x="1113" y="567"/>
                  <a:pt x="1115" y="566"/>
                </a:cubicBezTo>
                <a:cubicBezTo>
                  <a:pt x="1116" y="566"/>
                  <a:pt x="1116" y="566"/>
                  <a:pt x="1116" y="566"/>
                </a:cubicBezTo>
                <a:cubicBezTo>
                  <a:pt x="1118" y="565"/>
                  <a:pt x="1118" y="565"/>
                  <a:pt x="1118" y="565"/>
                </a:cubicBezTo>
                <a:cubicBezTo>
                  <a:pt x="1118" y="565"/>
                  <a:pt x="1118" y="565"/>
                  <a:pt x="1118" y="565"/>
                </a:cubicBezTo>
                <a:cubicBezTo>
                  <a:pt x="1121" y="564"/>
                  <a:pt x="1119" y="560"/>
                  <a:pt x="1117" y="561"/>
                </a:cubicBezTo>
                <a:cubicBezTo>
                  <a:pt x="1116" y="562"/>
                  <a:pt x="1116" y="562"/>
                  <a:pt x="1116" y="562"/>
                </a:cubicBezTo>
                <a:cubicBezTo>
                  <a:pt x="1115" y="563"/>
                  <a:pt x="1115" y="563"/>
                  <a:pt x="1115" y="563"/>
                </a:cubicBezTo>
                <a:cubicBezTo>
                  <a:pt x="1114" y="563"/>
                  <a:pt x="1114" y="563"/>
                  <a:pt x="1114" y="563"/>
                </a:cubicBezTo>
                <a:close/>
                <a:moveTo>
                  <a:pt x="1126" y="557"/>
                </a:moveTo>
                <a:cubicBezTo>
                  <a:pt x="1124" y="558"/>
                  <a:pt x="1126" y="561"/>
                  <a:pt x="1128" y="560"/>
                </a:cubicBezTo>
                <a:cubicBezTo>
                  <a:pt x="1128" y="560"/>
                  <a:pt x="1128" y="560"/>
                  <a:pt x="1128" y="560"/>
                </a:cubicBezTo>
                <a:cubicBezTo>
                  <a:pt x="1130" y="559"/>
                  <a:pt x="1130" y="559"/>
                  <a:pt x="1130" y="559"/>
                </a:cubicBezTo>
                <a:cubicBezTo>
                  <a:pt x="1131" y="558"/>
                  <a:pt x="1131" y="558"/>
                  <a:pt x="1131" y="558"/>
                </a:cubicBezTo>
                <a:cubicBezTo>
                  <a:pt x="1133" y="557"/>
                  <a:pt x="1132" y="554"/>
                  <a:pt x="1130" y="555"/>
                </a:cubicBezTo>
                <a:cubicBezTo>
                  <a:pt x="1128" y="556"/>
                  <a:pt x="1128" y="556"/>
                  <a:pt x="1128" y="556"/>
                </a:cubicBezTo>
                <a:cubicBezTo>
                  <a:pt x="1127" y="557"/>
                  <a:pt x="1127" y="557"/>
                  <a:pt x="1127" y="557"/>
                </a:cubicBezTo>
                <a:cubicBezTo>
                  <a:pt x="1126" y="557"/>
                  <a:pt x="1126" y="557"/>
                  <a:pt x="1126" y="557"/>
                </a:cubicBezTo>
                <a:close/>
                <a:moveTo>
                  <a:pt x="1139" y="549"/>
                </a:moveTo>
                <a:cubicBezTo>
                  <a:pt x="1137" y="550"/>
                  <a:pt x="1139" y="554"/>
                  <a:pt x="1141" y="553"/>
                </a:cubicBezTo>
                <a:cubicBezTo>
                  <a:pt x="1141" y="552"/>
                  <a:pt x="1141" y="552"/>
                  <a:pt x="1141" y="552"/>
                </a:cubicBezTo>
                <a:cubicBezTo>
                  <a:pt x="1143" y="551"/>
                  <a:pt x="1143" y="551"/>
                  <a:pt x="1143" y="551"/>
                </a:cubicBezTo>
                <a:cubicBezTo>
                  <a:pt x="1144" y="551"/>
                  <a:pt x="1144" y="551"/>
                  <a:pt x="1144" y="551"/>
                </a:cubicBezTo>
                <a:cubicBezTo>
                  <a:pt x="1146" y="550"/>
                  <a:pt x="1145" y="547"/>
                  <a:pt x="1142" y="548"/>
                </a:cubicBezTo>
                <a:cubicBezTo>
                  <a:pt x="1141" y="548"/>
                  <a:pt x="1141" y="548"/>
                  <a:pt x="1141" y="548"/>
                </a:cubicBezTo>
                <a:cubicBezTo>
                  <a:pt x="1140" y="549"/>
                  <a:pt x="1140" y="549"/>
                  <a:pt x="1140" y="549"/>
                </a:cubicBezTo>
                <a:cubicBezTo>
                  <a:pt x="1139" y="549"/>
                  <a:pt x="1139" y="549"/>
                  <a:pt x="1139" y="549"/>
                </a:cubicBezTo>
                <a:close/>
                <a:moveTo>
                  <a:pt x="1152" y="542"/>
                </a:moveTo>
                <a:cubicBezTo>
                  <a:pt x="1150" y="543"/>
                  <a:pt x="1151" y="546"/>
                  <a:pt x="1154" y="545"/>
                </a:cubicBezTo>
                <a:cubicBezTo>
                  <a:pt x="1154" y="545"/>
                  <a:pt x="1154" y="545"/>
                  <a:pt x="1154" y="545"/>
                </a:cubicBezTo>
                <a:cubicBezTo>
                  <a:pt x="1156" y="544"/>
                  <a:pt x="1156" y="544"/>
                  <a:pt x="1156" y="544"/>
                </a:cubicBezTo>
                <a:cubicBezTo>
                  <a:pt x="1157" y="543"/>
                  <a:pt x="1157" y="543"/>
                  <a:pt x="1157" y="543"/>
                </a:cubicBezTo>
                <a:cubicBezTo>
                  <a:pt x="1159" y="541"/>
                  <a:pt x="1156" y="539"/>
                  <a:pt x="1155" y="540"/>
                </a:cubicBezTo>
                <a:cubicBezTo>
                  <a:pt x="1154" y="541"/>
                  <a:pt x="1154" y="541"/>
                  <a:pt x="1154" y="541"/>
                </a:cubicBezTo>
                <a:cubicBezTo>
                  <a:pt x="1152" y="542"/>
                  <a:pt x="1152" y="542"/>
                  <a:pt x="1152" y="542"/>
                </a:cubicBezTo>
                <a:cubicBezTo>
                  <a:pt x="1152" y="542"/>
                  <a:pt x="1152" y="542"/>
                  <a:pt x="1152" y="542"/>
                </a:cubicBezTo>
                <a:close/>
                <a:moveTo>
                  <a:pt x="1164" y="534"/>
                </a:moveTo>
                <a:cubicBezTo>
                  <a:pt x="1162" y="535"/>
                  <a:pt x="1164" y="538"/>
                  <a:pt x="1166" y="537"/>
                </a:cubicBezTo>
                <a:cubicBezTo>
                  <a:pt x="1166" y="537"/>
                  <a:pt x="1166" y="537"/>
                  <a:pt x="1166" y="537"/>
                </a:cubicBezTo>
                <a:cubicBezTo>
                  <a:pt x="1167" y="535"/>
                  <a:pt x="1167" y="535"/>
                  <a:pt x="1167" y="535"/>
                </a:cubicBezTo>
                <a:cubicBezTo>
                  <a:pt x="1169" y="535"/>
                  <a:pt x="1169" y="535"/>
                  <a:pt x="1169" y="535"/>
                </a:cubicBezTo>
                <a:cubicBezTo>
                  <a:pt x="1171" y="533"/>
                  <a:pt x="1168" y="530"/>
                  <a:pt x="1166" y="532"/>
                </a:cubicBezTo>
                <a:cubicBezTo>
                  <a:pt x="1165" y="533"/>
                  <a:pt x="1165" y="533"/>
                  <a:pt x="1165" y="533"/>
                </a:cubicBezTo>
                <a:cubicBezTo>
                  <a:pt x="1164" y="534"/>
                  <a:pt x="1164" y="534"/>
                  <a:pt x="1164" y="534"/>
                </a:cubicBezTo>
                <a:cubicBezTo>
                  <a:pt x="1164" y="534"/>
                  <a:pt x="1164" y="534"/>
                  <a:pt x="1164" y="534"/>
                </a:cubicBezTo>
                <a:close/>
                <a:moveTo>
                  <a:pt x="1175" y="525"/>
                </a:moveTo>
                <a:cubicBezTo>
                  <a:pt x="1173" y="527"/>
                  <a:pt x="1176" y="529"/>
                  <a:pt x="1177" y="528"/>
                </a:cubicBezTo>
                <a:cubicBezTo>
                  <a:pt x="1179" y="527"/>
                  <a:pt x="1179" y="527"/>
                  <a:pt x="1179" y="527"/>
                </a:cubicBezTo>
                <a:cubicBezTo>
                  <a:pt x="1180" y="526"/>
                  <a:pt x="1180" y="526"/>
                  <a:pt x="1180" y="526"/>
                </a:cubicBezTo>
                <a:cubicBezTo>
                  <a:pt x="1180" y="526"/>
                  <a:pt x="1180" y="526"/>
                  <a:pt x="1180" y="526"/>
                </a:cubicBezTo>
                <a:cubicBezTo>
                  <a:pt x="1182" y="524"/>
                  <a:pt x="1180" y="521"/>
                  <a:pt x="1178" y="523"/>
                </a:cubicBezTo>
                <a:cubicBezTo>
                  <a:pt x="1178" y="523"/>
                  <a:pt x="1178" y="523"/>
                  <a:pt x="1178" y="523"/>
                </a:cubicBezTo>
                <a:cubicBezTo>
                  <a:pt x="1176" y="524"/>
                  <a:pt x="1176" y="524"/>
                  <a:pt x="1176" y="524"/>
                </a:cubicBezTo>
                <a:cubicBezTo>
                  <a:pt x="1175" y="525"/>
                  <a:pt x="1175" y="525"/>
                  <a:pt x="1175" y="525"/>
                </a:cubicBezTo>
                <a:close/>
                <a:moveTo>
                  <a:pt x="1186" y="516"/>
                </a:moveTo>
                <a:cubicBezTo>
                  <a:pt x="1184" y="517"/>
                  <a:pt x="1187" y="520"/>
                  <a:pt x="1189" y="518"/>
                </a:cubicBezTo>
                <a:cubicBezTo>
                  <a:pt x="1189" y="518"/>
                  <a:pt x="1189" y="518"/>
                  <a:pt x="1189" y="518"/>
                </a:cubicBezTo>
                <a:cubicBezTo>
                  <a:pt x="1190" y="517"/>
                  <a:pt x="1190" y="517"/>
                  <a:pt x="1190" y="517"/>
                </a:cubicBezTo>
                <a:cubicBezTo>
                  <a:pt x="1191" y="516"/>
                  <a:pt x="1191" y="516"/>
                  <a:pt x="1191" y="516"/>
                </a:cubicBezTo>
                <a:cubicBezTo>
                  <a:pt x="1193" y="515"/>
                  <a:pt x="1191" y="512"/>
                  <a:pt x="1189" y="513"/>
                </a:cubicBezTo>
                <a:cubicBezTo>
                  <a:pt x="1188" y="514"/>
                  <a:pt x="1188" y="514"/>
                  <a:pt x="1188" y="514"/>
                </a:cubicBezTo>
                <a:cubicBezTo>
                  <a:pt x="1187" y="515"/>
                  <a:pt x="1187" y="515"/>
                  <a:pt x="1187" y="515"/>
                </a:cubicBezTo>
                <a:cubicBezTo>
                  <a:pt x="1186" y="516"/>
                  <a:pt x="1186" y="516"/>
                  <a:pt x="1186" y="516"/>
                </a:cubicBezTo>
                <a:close/>
                <a:moveTo>
                  <a:pt x="1197" y="506"/>
                </a:moveTo>
                <a:cubicBezTo>
                  <a:pt x="1195" y="507"/>
                  <a:pt x="1198" y="510"/>
                  <a:pt x="1199" y="508"/>
                </a:cubicBezTo>
                <a:cubicBezTo>
                  <a:pt x="1200" y="508"/>
                  <a:pt x="1200" y="508"/>
                  <a:pt x="1200" y="508"/>
                </a:cubicBezTo>
                <a:cubicBezTo>
                  <a:pt x="1201" y="507"/>
                  <a:pt x="1201" y="507"/>
                  <a:pt x="1201" y="507"/>
                </a:cubicBezTo>
                <a:cubicBezTo>
                  <a:pt x="1202" y="506"/>
                  <a:pt x="1202" y="506"/>
                  <a:pt x="1202" y="506"/>
                </a:cubicBezTo>
                <a:cubicBezTo>
                  <a:pt x="1203" y="504"/>
                  <a:pt x="1201" y="501"/>
                  <a:pt x="1199" y="503"/>
                </a:cubicBezTo>
                <a:cubicBezTo>
                  <a:pt x="1198" y="504"/>
                  <a:pt x="1198" y="504"/>
                  <a:pt x="1198" y="504"/>
                </a:cubicBezTo>
                <a:cubicBezTo>
                  <a:pt x="1197" y="505"/>
                  <a:pt x="1197" y="505"/>
                  <a:pt x="1197" y="505"/>
                </a:cubicBezTo>
                <a:cubicBezTo>
                  <a:pt x="1197" y="506"/>
                  <a:pt x="1197" y="506"/>
                  <a:pt x="1197" y="506"/>
                </a:cubicBezTo>
                <a:close/>
                <a:moveTo>
                  <a:pt x="1207" y="495"/>
                </a:moveTo>
                <a:cubicBezTo>
                  <a:pt x="1205" y="497"/>
                  <a:pt x="1208" y="499"/>
                  <a:pt x="1209" y="498"/>
                </a:cubicBezTo>
                <a:cubicBezTo>
                  <a:pt x="1210" y="497"/>
                  <a:pt x="1210" y="497"/>
                  <a:pt x="1210" y="497"/>
                </a:cubicBezTo>
                <a:cubicBezTo>
                  <a:pt x="1211" y="496"/>
                  <a:pt x="1211" y="496"/>
                  <a:pt x="1211" y="496"/>
                </a:cubicBezTo>
                <a:cubicBezTo>
                  <a:pt x="1212" y="495"/>
                  <a:pt x="1212" y="495"/>
                  <a:pt x="1212" y="495"/>
                </a:cubicBezTo>
                <a:cubicBezTo>
                  <a:pt x="1212" y="495"/>
                  <a:pt x="1212" y="495"/>
                  <a:pt x="1212" y="495"/>
                </a:cubicBezTo>
                <a:cubicBezTo>
                  <a:pt x="1213" y="493"/>
                  <a:pt x="1210" y="491"/>
                  <a:pt x="1209" y="492"/>
                </a:cubicBezTo>
                <a:cubicBezTo>
                  <a:pt x="1209" y="492"/>
                  <a:pt x="1209" y="492"/>
                  <a:pt x="1209" y="492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7" y="495"/>
                  <a:pt x="1207" y="495"/>
                  <a:pt x="1207" y="495"/>
                </a:cubicBezTo>
                <a:cubicBezTo>
                  <a:pt x="1207" y="495"/>
                  <a:pt x="1207" y="495"/>
                  <a:pt x="1207" y="495"/>
                </a:cubicBezTo>
                <a:close/>
                <a:moveTo>
                  <a:pt x="1215" y="484"/>
                </a:moveTo>
                <a:cubicBezTo>
                  <a:pt x="1214" y="486"/>
                  <a:pt x="1217" y="488"/>
                  <a:pt x="1218" y="486"/>
                </a:cubicBezTo>
                <a:cubicBezTo>
                  <a:pt x="1219" y="485"/>
                  <a:pt x="1219" y="485"/>
                  <a:pt x="1219" y="485"/>
                </a:cubicBezTo>
                <a:cubicBezTo>
                  <a:pt x="1220" y="484"/>
                  <a:pt x="1220" y="484"/>
                  <a:pt x="1220" y="484"/>
                </a:cubicBezTo>
                <a:cubicBezTo>
                  <a:pt x="1221" y="483"/>
                  <a:pt x="1221" y="483"/>
                  <a:pt x="1221" y="483"/>
                </a:cubicBezTo>
                <a:cubicBezTo>
                  <a:pt x="1222" y="481"/>
                  <a:pt x="1219" y="479"/>
                  <a:pt x="1218" y="481"/>
                </a:cubicBezTo>
                <a:cubicBezTo>
                  <a:pt x="1217" y="482"/>
                  <a:pt x="1217" y="482"/>
                  <a:pt x="1217" y="482"/>
                </a:cubicBezTo>
                <a:cubicBezTo>
                  <a:pt x="1216" y="483"/>
                  <a:pt x="1216" y="483"/>
                  <a:pt x="1216" y="483"/>
                </a:cubicBezTo>
                <a:cubicBezTo>
                  <a:pt x="1215" y="484"/>
                  <a:pt x="1215" y="484"/>
                  <a:pt x="1215" y="484"/>
                </a:cubicBezTo>
                <a:close/>
                <a:moveTo>
                  <a:pt x="1223" y="472"/>
                </a:moveTo>
                <a:cubicBezTo>
                  <a:pt x="1222" y="474"/>
                  <a:pt x="1226" y="476"/>
                  <a:pt x="1227" y="474"/>
                </a:cubicBezTo>
                <a:cubicBezTo>
                  <a:pt x="1227" y="473"/>
                  <a:pt x="1227" y="473"/>
                  <a:pt x="1227" y="473"/>
                </a:cubicBezTo>
                <a:cubicBezTo>
                  <a:pt x="1228" y="471"/>
                  <a:pt x="1228" y="471"/>
                  <a:pt x="1228" y="471"/>
                </a:cubicBezTo>
                <a:cubicBezTo>
                  <a:pt x="1228" y="470"/>
                  <a:pt x="1228" y="470"/>
                  <a:pt x="1228" y="470"/>
                </a:cubicBezTo>
                <a:cubicBezTo>
                  <a:pt x="1229" y="468"/>
                  <a:pt x="1226" y="467"/>
                  <a:pt x="1225" y="469"/>
                </a:cubicBezTo>
                <a:cubicBezTo>
                  <a:pt x="1225" y="470"/>
                  <a:pt x="1225" y="470"/>
                  <a:pt x="1225" y="470"/>
                </a:cubicBezTo>
                <a:cubicBezTo>
                  <a:pt x="1224" y="471"/>
                  <a:pt x="1224" y="471"/>
                  <a:pt x="1224" y="471"/>
                </a:cubicBezTo>
                <a:cubicBezTo>
                  <a:pt x="1223" y="472"/>
                  <a:pt x="1223" y="472"/>
                  <a:pt x="1223" y="472"/>
                </a:cubicBezTo>
                <a:close/>
                <a:moveTo>
                  <a:pt x="1230" y="459"/>
                </a:moveTo>
                <a:cubicBezTo>
                  <a:pt x="1229" y="461"/>
                  <a:pt x="1232" y="463"/>
                  <a:pt x="1233" y="461"/>
                </a:cubicBezTo>
                <a:cubicBezTo>
                  <a:pt x="1234" y="460"/>
                  <a:pt x="1234" y="460"/>
                  <a:pt x="1234" y="460"/>
                </a:cubicBezTo>
                <a:cubicBezTo>
                  <a:pt x="1234" y="459"/>
                  <a:pt x="1234" y="459"/>
                  <a:pt x="1234" y="459"/>
                </a:cubicBezTo>
                <a:cubicBezTo>
                  <a:pt x="1235" y="457"/>
                  <a:pt x="1235" y="457"/>
                  <a:pt x="1235" y="457"/>
                </a:cubicBezTo>
                <a:cubicBezTo>
                  <a:pt x="1235" y="457"/>
                  <a:pt x="1235" y="457"/>
                  <a:pt x="1235" y="457"/>
                </a:cubicBezTo>
                <a:cubicBezTo>
                  <a:pt x="1236" y="455"/>
                  <a:pt x="1232" y="454"/>
                  <a:pt x="1232" y="456"/>
                </a:cubicBezTo>
                <a:cubicBezTo>
                  <a:pt x="1231" y="456"/>
                  <a:pt x="1231" y="456"/>
                  <a:pt x="1231" y="456"/>
                </a:cubicBezTo>
                <a:cubicBezTo>
                  <a:pt x="1231" y="457"/>
                  <a:pt x="1231" y="457"/>
                  <a:pt x="1231" y="457"/>
                </a:cubicBezTo>
                <a:cubicBezTo>
                  <a:pt x="1230" y="458"/>
                  <a:pt x="1230" y="458"/>
                  <a:pt x="1230" y="458"/>
                </a:cubicBezTo>
                <a:cubicBezTo>
                  <a:pt x="1230" y="459"/>
                  <a:pt x="1230" y="459"/>
                  <a:pt x="1230" y="459"/>
                </a:cubicBezTo>
                <a:close/>
                <a:moveTo>
                  <a:pt x="1235" y="446"/>
                </a:moveTo>
                <a:cubicBezTo>
                  <a:pt x="1234" y="448"/>
                  <a:pt x="1238" y="449"/>
                  <a:pt x="1239" y="447"/>
                </a:cubicBezTo>
                <a:cubicBezTo>
                  <a:pt x="1239" y="446"/>
                  <a:pt x="1239" y="446"/>
                  <a:pt x="1239" y="446"/>
                </a:cubicBezTo>
                <a:cubicBezTo>
                  <a:pt x="1239" y="444"/>
                  <a:pt x="1239" y="444"/>
                  <a:pt x="1239" y="444"/>
                </a:cubicBezTo>
                <a:cubicBezTo>
                  <a:pt x="1240" y="443"/>
                  <a:pt x="1240" y="443"/>
                  <a:pt x="1240" y="443"/>
                </a:cubicBezTo>
                <a:cubicBezTo>
                  <a:pt x="1240" y="441"/>
                  <a:pt x="1237" y="440"/>
                  <a:pt x="1236" y="442"/>
                </a:cubicBezTo>
                <a:cubicBezTo>
                  <a:pt x="1236" y="443"/>
                  <a:pt x="1236" y="443"/>
                  <a:pt x="1236" y="443"/>
                </a:cubicBezTo>
                <a:cubicBezTo>
                  <a:pt x="1236" y="445"/>
                  <a:pt x="1236" y="445"/>
                  <a:pt x="1236" y="445"/>
                </a:cubicBezTo>
                <a:cubicBezTo>
                  <a:pt x="1235" y="446"/>
                  <a:pt x="1235" y="446"/>
                  <a:pt x="1235" y="446"/>
                </a:cubicBezTo>
                <a:close/>
                <a:moveTo>
                  <a:pt x="582" y="578"/>
                </a:moveTo>
                <a:cubicBezTo>
                  <a:pt x="580" y="578"/>
                  <a:pt x="580" y="575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3" y="574"/>
                  <a:pt x="583" y="574"/>
                  <a:pt x="583" y="574"/>
                </a:cubicBezTo>
                <a:cubicBezTo>
                  <a:pt x="583" y="574"/>
                  <a:pt x="583" y="574"/>
                  <a:pt x="583" y="574"/>
                </a:cubicBezTo>
                <a:cubicBezTo>
                  <a:pt x="583" y="574"/>
                  <a:pt x="583" y="574"/>
                  <a:pt x="583" y="574"/>
                </a:cubicBezTo>
                <a:cubicBezTo>
                  <a:pt x="583" y="574"/>
                  <a:pt x="583" y="574"/>
                  <a:pt x="583" y="574"/>
                </a:cubicBezTo>
                <a:cubicBezTo>
                  <a:pt x="583" y="574"/>
                  <a:pt x="583" y="574"/>
                  <a:pt x="583" y="574"/>
                </a:cubicBezTo>
                <a:cubicBezTo>
                  <a:pt x="583" y="574"/>
                  <a:pt x="583" y="574"/>
                  <a:pt x="583" y="574"/>
                </a:cubicBezTo>
                <a:cubicBezTo>
                  <a:pt x="583" y="574"/>
                  <a:pt x="583" y="574"/>
                  <a:pt x="583" y="574"/>
                </a:cubicBezTo>
                <a:cubicBezTo>
                  <a:pt x="583" y="574"/>
                  <a:pt x="583" y="574"/>
                  <a:pt x="583" y="574"/>
                </a:cubicBezTo>
                <a:cubicBezTo>
                  <a:pt x="583" y="574"/>
                  <a:pt x="583" y="574"/>
                  <a:pt x="583" y="574"/>
                </a:cubicBezTo>
                <a:cubicBezTo>
                  <a:pt x="583" y="574"/>
                  <a:pt x="583" y="574"/>
                  <a:pt x="583" y="574"/>
                </a:cubicBezTo>
                <a:cubicBezTo>
                  <a:pt x="584" y="574"/>
                  <a:pt x="584" y="574"/>
                  <a:pt x="584" y="574"/>
                </a:cubicBezTo>
                <a:cubicBezTo>
                  <a:pt x="584" y="574"/>
                  <a:pt x="584" y="574"/>
                  <a:pt x="584" y="574"/>
                </a:cubicBezTo>
                <a:cubicBezTo>
                  <a:pt x="584" y="574"/>
                  <a:pt x="584" y="574"/>
                  <a:pt x="584" y="574"/>
                </a:cubicBezTo>
                <a:cubicBezTo>
                  <a:pt x="584" y="574"/>
                  <a:pt x="584" y="574"/>
                  <a:pt x="584" y="574"/>
                </a:cubicBezTo>
                <a:cubicBezTo>
                  <a:pt x="584" y="574"/>
                  <a:pt x="584" y="574"/>
                  <a:pt x="584" y="574"/>
                </a:cubicBezTo>
                <a:cubicBezTo>
                  <a:pt x="584" y="574"/>
                  <a:pt x="584" y="574"/>
                  <a:pt x="584" y="574"/>
                </a:cubicBezTo>
                <a:cubicBezTo>
                  <a:pt x="585" y="574"/>
                  <a:pt x="585" y="574"/>
                  <a:pt x="585" y="574"/>
                </a:cubicBezTo>
                <a:cubicBezTo>
                  <a:pt x="585" y="574"/>
                  <a:pt x="585" y="574"/>
                  <a:pt x="585" y="574"/>
                </a:cubicBezTo>
                <a:cubicBezTo>
                  <a:pt x="585" y="574"/>
                  <a:pt x="585" y="574"/>
                  <a:pt x="585" y="574"/>
                </a:cubicBezTo>
                <a:cubicBezTo>
                  <a:pt x="585" y="574"/>
                  <a:pt x="585" y="574"/>
                  <a:pt x="585" y="574"/>
                </a:cubicBezTo>
                <a:cubicBezTo>
                  <a:pt x="585" y="574"/>
                  <a:pt x="585" y="574"/>
                  <a:pt x="585" y="574"/>
                </a:cubicBezTo>
                <a:cubicBezTo>
                  <a:pt x="585" y="574"/>
                  <a:pt x="585" y="574"/>
                  <a:pt x="585" y="574"/>
                </a:cubicBezTo>
                <a:cubicBezTo>
                  <a:pt x="586" y="574"/>
                  <a:pt x="586" y="574"/>
                  <a:pt x="586" y="574"/>
                </a:cubicBezTo>
                <a:cubicBezTo>
                  <a:pt x="588" y="574"/>
                  <a:pt x="588" y="577"/>
                  <a:pt x="586" y="578"/>
                </a:cubicBezTo>
                <a:cubicBezTo>
                  <a:pt x="586" y="578"/>
                  <a:pt x="586" y="578"/>
                  <a:pt x="586" y="578"/>
                </a:cubicBezTo>
                <a:cubicBezTo>
                  <a:pt x="586" y="578"/>
                  <a:pt x="586" y="578"/>
                  <a:pt x="586" y="578"/>
                </a:cubicBezTo>
                <a:cubicBezTo>
                  <a:pt x="586" y="578"/>
                  <a:pt x="586" y="578"/>
                  <a:pt x="586" y="578"/>
                </a:cubicBezTo>
                <a:cubicBezTo>
                  <a:pt x="585" y="578"/>
                  <a:pt x="585" y="578"/>
                  <a:pt x="585" y="578"/>
                </a:cubicBezTo>
                <a:cubicBezTo>
                  <a:pt x="585" y="578"/>
                  <a:pt x="585" y="578"/>
                  <a:pt x="585" y="578"/>
                </a:cubicBezTo>
                <a:cubicBezTo>
                  <a:pt x="585" y="578"/>
                  <a:pt x="585" y="578"/>
                  <a:pt x="585" y="578"/>
                </a:cubicBezTo>
                <a:cubicBezTo>
                  <a:pt x="585" y="578"/>
                  <a:pt x="585" y="578"/>
                  <a:pt x="585" y="578"/>
                </a:cubicBezTo>
                <a:cubicBezTo>
                  <a:pt x="585" y="578"/>
                  <a:pt x="585" y="578"/>
                  <a:pt x="585" y="578"/>
                </a:cubicBezTo>
                <a:cubicBezTo>
                  <a:pt x="584" y="578"/>
                  <a:pt x="584" y="578"/>
                  <a:pt x="584" y="578"/>
                </a:cubicBezTo>
                <a:cubicBezTo>
                  <a:pt x="584" y="578"/>
                  <a:pt x="584" y="578"/>
                  <a:pt x="584" y="578"/>
                </a:cubicBezTo>
                <a:cubicBezTo>
                  <a:pt x="584" y="578"/>
                  <a:pt x="584" y="578"/>
                  <a:pt x="584" y="578"/>
                </a:cubicBezTo>
                <a:cubicBezTo>
                  <a:pt x="584" y="578"/>
                  <a:pt x="584" y="578"/>
                  <a:pt x="584" y="578"/>
                </a:cubicBezTo>
                <a:cubicBezTo>
                  <a:pt x="584" y="578"/>
                  <a:pt x="584" y="578"/>
                  <a:pt x="584" y="578"/>
                </a:cubicBezTo>
                <a:cubicBezTo>
                  <a:pt x="584" y="578"/>
                  <a:pt x="584" y="578"/>
                  <a:pt x="584" y="578"/>
                </a:cubicBezTo>
                <a:cubicBezTo>
                  <a:pt x="584" y="578"/>
                  <a:pt x="584" y="578"/>
                  <a:pt x="584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2" y="578"/>
                  <a:pt x="582" y="578"/>
                  <a:pt x="582" y="578"/>
                </a:cubicBezTo>
                <a:cubicBezTo>
                  <a:pt x="582" y="578"/>
                  <a:pt x="582" y="578"/>
                  <a:pt x="582" y="578"/>
                </a:cubicBezTo>
                <a:cubicBezTo>
                  <a:pt x="582" y="578"/>
                  <a:pt x="582" y="578"/>
                  <a:pt x="582" y="578"/>
                </a:cubicBezTo>
                <a:cubicBezTo>
                  <a:pt x="582" y="578"/>
                  <a:pt x="582" y="578"/>
                  <a:pt x="582" y="578"/>
                </a:cubicBezTo>
                <a:cubicBezTo>
                  <a:pt x="582" y="578"/>
                  <a:pt x="582" y="578"/>
                  <a:pt x="582" y="578"/>
                </a:cubicBezTo>
                <a:cubicBezTo>
                  <a:pt x="582" y="578"/>
                  <a:pt x="582" y="578"/>
                  <a:pt x="582" y="578"/>
                </a:cubicBezTo>
                <a:cubicBezTo>
                  <a:pt x="582" y="578"/>
                  <a:pt x="582" y="578"/>
                  <a:pt x="582" y="578"/>
                </a:cubicBezTo>
                <a:cubicBezTo>
                  <a:pt x="582" y="578"/>
                  <a:pt x="582" y="578"/>
                  <a:pt x="582" y="578"/>
                </a:cubicBezTo>
                <a:close/>
                <a:moveTo>
                  <a:pt x="802" y="574"/>
                </a:moveTo>
                <a:cubicBezTo>
                  <a:pt x="804" y="575"/>
                  <a:pt x="804" y="578"/>
                  <a:pt x="802" y="578"/>
                </a:cubicBezTo>
                <a:cubicBezTo>
                  <a:pt x="802" y="578"/>
                  <a:pt x="802" y="578"/>
                  <a:pt x="802" y="578"/>
                </a:cubicBezTo>
                <a:cubicBezTo>
                  <a:pt x="802" y="578"/>
                  <a:pt x="802" y="578"/>
                  <a:pt x="802" y="578"/>
                </a:cubicBezTo>
                <a:cubicBezTo>
                  <a:pt x="802" y="578"/>
                  <a:pt x="802" y="578"/>
                  <a:pt x="802" y="578"/>
                </a:cubicBezTo>
                <a:cubicBezTo>
                  <a:pt x="802" y="578"/>
                  <a:pt x="802" y="578"/>
                  <a:pt x="802" y="578"/>
                </a:cubicBezTo>
                <a:cubicBezTo>
                  <a:pt x="802" y="578"/>
                  <a:pt x="802" y="578"/>
                  <a:pt x="802" y="578"/>
                </a:cubicBezTo>
                <a:cubicBezTo>
                  <a:pt x="802" y="578"/>
                  <a:pt x="802" y="578"/>
                  <a:pt x="802" y="578"/>
                </a:cubicBezTo>
                <a:cubicBezTo>
                  <a:pt x="802" y="578"/>
                  <a:pt x="802" y="578"/>
                  <a:pt x="802" y="578"/>
                </a:cubicBezTo>
                <a:cubicBezTo>
                  <a:pt x="802" y="578"/>
                  <a:pt x="802" y="578"/>
                  <a:pt x="802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0" y="578"/>
                  <a:pt x="800" y="578"/>
                  <a:pt x="800" y="578"/>
                </a:cubicBezTo>
                <a:cubicBezTo>
                  <a:pt x="800" y="578"/>
                  <a:pt x="800" y="578"/>
                  <a:pt x="800" y="578"/>
                </a:cubicBezTo>
                <a:cubicBezTo>
                  <a:pt x="798" y="577"/>
                  <a:pt x="799" y="574"/>
                  <a:pt x="801" y="574"/>
                </a:cubicBezTo>
                <a:cubicBezTo>
                  <a:pt x="801" y="574"/>
                  <a:pt x="801" y="574"/>
                  <a:pt x="801" y="574"/>
                </a:cubicBezTo>
                <a:cubicBezTo>
                  <a:pt x="801" y="574"/>
                  <a:pt x="801" y="574"/>
                  <a:pt x="801" y="574"/>
                </a:cubicBezTo>
                <a:cubicBezTo>
                  <a:pt x="801" y="574"/>
                  <a:pt x="801" y="574"/>
                  <a:pt x="801" y="574"/>
                </a:cubicBezTo>
                <a:cubicBezTo>
                  <a:pt x="801" y="574"/>
                  <a:pt x="801" y="574"/>
                  <a:pt x="801" y="574"/>
                </a:cubicBezTo>
                <a:cubicBezTo>
                  <a:pt x="801" y="574"/>
                  <a:pt x="801" y="574"/>
                  <a:pt x="801" y="574"/>
                </a:cubicBezTo>
                <a:cubicBezTo>
                  <a:pt x="801" y="574"/>
                  <a:pt x="801" y="574"/>
                  <a:pt x="801" y="574"/>
                </a:cubicBezTo>
                <a:cubicBezTo>
                  <a:pt x="801" y="574"/>
                  <a:pt x="801" y="574"/>
                  <a:pt x="801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lose/>
                <a:moveTo>
                  <a:pt x="790" y="573"/>
                </a:moveTo>
                <a:cubicBezTo>
                  <a:pt x="792" y="573"/>
                  <a:pt x="792" y="577"/>
                  <a:pt x="789" y="577"/>
                </a:cubicBezTo>
                <a:cubicBezTo>
                  <a:pt x="789" y="577"/>
                  <a:pt x="789" y="577"/>
                  <a:pt x="789" y="577"/>
                </a:cubicBezTo>
                <a:cubicBezTo>
                  <a:pt x="789" y="576"/>
                  <a:pt x="789" y="576"/>
                  <a:pt x="789" y="576"/>
                </a:cubicBezTo>
                <a:cubicBezTo>
                  <a:pt x="789" y="576"/>
                  <a:pt x="789" y="576"/>
                  <a:pt x="789" y="576"/>
                </a:cubicBezTo>
                <a:cubicBezTo>
                  <a:pt x="788" y="576"/>
                  <a:pt x="788" y="576"/>
                  <a:pt x="788" y="576"/>
                </a:cubicBezTo>
                <a:cubicBezTo>
                  <a:pt x="788" y="576"/>
                  <a:pt x="788" y="576"/>
                  <a:pt x="788" y="576"/>
                </a:cubicBezTo>
                <a:cubicBezTo>
                  <a:pt x="788" y="576"/>
                  <a:pt x="788" y="576"/>
                  <a:pt x="788" y="576"/>
                </a:cubicBezTo>
                <a:cubicBezTo>
                  <a:pt x="787" y="576"/>
                  <a:pt x="787" y="576"/>
                  <a:pt x="787" y="576"/>
                </a:cubicBezTo>
                <a:cubicBezTo>
                  <a:pt x="787" y="576"/>
                  <a:pt x="787" y="576"/>
                  <a:pt x="787" y="576"/>
                </a:cubicBezTo>
                <a:cubicBezTo>
                  <a:pt x="786" y="576"/>
                  <a:pt x="786" y="576"/>
                  <a:pt x="786" y="576"/>
                </a:cubicBezTo>
                <a:cubicBezTo>
                  <a:pt x="786" y="576"/>
                  <a:pt x="786" y="576"/>
                  <a:pt x="786" y="576"/>
                </a:cubicBezTo>
                <a:cubicBezTo>
                  <a:pt x="786" y="576"/>
                  <a:pt x="786" y="576"/>
                  <a:pt x="786" y="576"/>
                </a:cubicBezTo>
                <a:cubicBezTo>
                  <a:pt x="783" y="576"/>
                  <a:pt x="784" y="572"/>
                  <a:pt x="786" y="572"/>
                </a:cubicBezTo>
                <a:cubicBezTo>
                  <a:pt x="787" y="572"/>
                  <a:pt x="787" y="572"/>
                  <a:pt x="787" y="572"/>
                </a:cubicBezTo>
                <a:cubicBezTo>
                  <a:pt x="787" y="572"/>
                  <a:pt x="787" y="572"/>
                  <a:pt x="787" y="572"/>
                </a:cubicBezTo>
                <a:cubicBezTo>
                  <a:pt x="787" y="573"/>
                  <a:pt x="787" y="573"/>
                  <a:pt x="787" y="573"/>
                </a:cubicBezTo>
                <a:cubicBezTo>
                  <a:pt x="788" y="573"/>
                  <a:pt x="788" y="573"/>
                  <a:pt x="788" y="573"/>
                </a:cubicBezTo>
                <a:cubicBezTo>
                  <a:pt x="788" y="573"/>
                  <a:pt x="788" y="573"/>
                  <a:pt x="788" y="573"/>
                </a:cubicBezTo>
                <a:cubicBezTo>
                  <a:pt x="788" y="573"/>
                  <a:pt x="788" y="573"/>
                  <a:pt x="788" y="573"/>
                </a:cubicBezTo>
                <a:cubicBezTo>
                  <a:pt x="789" y="573"/>
                  <a:pt x="789" y="573"/>
                  <a:pt x="789" y="573"/>
                </a:cubicBezTo>
                <a:cubicBezTo>
                  <a:pt x="789" y="573"/>
                  <a:pt x="789" y="573"/>
                  <a:pt x="789" y="573"/>
                </a:cubicBezTo>
                <a:cubicBezTo>
                  <a:pt x="790" y="573"/>
                  <a:pt x="790" y="573"/>
                  <a:pt x="790" y="573"/>
                </a:cubicBezTo>
                <a:cubicBezTo>
                  <a:pt x="790" y="573"/>
                  <a:pt x="790" y="573"/>
                  <a:pt x="790" y="573"/>
                </a:cubicBezTo>
                <a:cubicBezTo>
                  <a:pt x="790" y="573"/>
                  <a:pt x="790" y="573"/>
                  <a:pt x="790" y="573"/>
                </a:cubicBezTo>
                <a:close/>
                <a:moveTo>
                  <a:pt x="776" y="571"/>
                </a:moveTo>
                <a:cubicBezTo>
                  <a:pt x="778" y="571"/>
                  <a:pt x="777" y="575"/>
                  <a:pt x="775" y="574"/>
                </a:cubicBezTo>
                <a:cubicBezTo>
                  <a:pt x="775" y="574"/>
                  <a:pt x="775" y="574"/>
                  <a:pt x="775" y="574"/>
                </a:cubicBezTo>
                <a:cubicBezTo>
                  <a:pt x="774" y="574"/>
                  <a:pt x="774" y="574"/>
                  <a:pt x="774" y="574"/>
                </a:cubicBezTo>
                <a:cubicBezTo>
                  <a:pt x="774" y="574"/>
                  <a:pt x="774" y="574"/>
                  <a:pt x="774" y="574"/>
                </a:cubicBezTo>
                <a:cubicBezTo>
                  <a:pt x="773" y="574"/>
                  <a:pt x="773" y="574"/>
                  <a:pt x="773" y="574"/>
                </a:cubicBezTo>
                <a:cubicBezTo>
                  <a:pt x="773" y="574"/>
                  <a:pt x="773" y="574"/>
                  <a:pt x="773" y="574"/>
                </a:cubicBezTo>
                <a:cubicBezTo>
                  <a:pt x="772" y="574"/>
                  <a:pt x="772" y="574"/>
                  <a:pt x="772" y="574"/>
                </a:cubicBezTo>
                <a:cubicBezTo>
                  <a:pt x="772" y="574"/>
                  <a:pt x="772" y="574"/>
                  <a:pt x="772" y="574"/>
                </a:cubicBezTo>
                <a:cubicBezTo>
                  <a:pt x="771" y="573"/>
                  <a:pt x="771" y="573"/>
                  <a:pt x="771" y="573"/>
                </a:cubicBezTo>
                <a:cubicBezTo>
                  <a:pt x="769" y="573"/>
                  <a:pt x="770" y="569"/>
                  <a:pt x="772" y="570"/>
                </a:cubicBezTo>
                <a:cubicBezTo>
                  <a:pt x="773" y="570"/>
                  <a:pt x="773" y="570"/>
                  <a:pt x="773" y="570"/>
                </a:cubicBezTo>
                <a:cubicBezTo>
                  <a:pt x="773" y="570"/>
                  <a:pt x="773" y="570"/>
                  <a:pt x="773" y="570"/>
                </a:cubicBezTo>
                <a:cubicBezTo>
                  <a:pt x="773" y="570"/>
                  <a:pt x="773" y="570"/>
                  <a:pt x="773" y="570"/>
                </a:cubicBezTo>
                <a:cubicBezTo>
                  <a:pt x="774" y="570"/>
                  <a:pt x="774" y="570"/>
                  <a:pt x="774" y="570"/>
                </a:cubicBezTo>
                <a:cubicBezTo>
                  <a:pt x="774" y="570"/>
                  <a:pt x="774" y="570"/>
                  <a:pt x="774" y="570"/>
                </a:cubicBezTo>
                <a:cubicBezTo>
                  <a:pt x="775" y="570"/>
                  <a:pt x="775" y="570"/>
                  <a:pt x="775" y="570"/>
                </a:cubicBezTo>
                <a:cubicBezTo>
                  <a:pt x="775" y="571"/>
                  <a:pt x="775" y="571"/>
                  <a:pt x="775" y="571"/>
                </a:cubicBezTo>
                <a:cubicBezTo>
                  <a:pt x="776" y="571"/>
                  <a:pt x="776" y="571"/>
                  <a:pt x="776" y="571"/>
                </a:cubicBezTo>
                <a:close/>
                <a:moveTo>
                  <a:pt x="761" y="568"/>
                </a:moveTo>
                <a:cubicBezTo>
                  <a:pt x="764" y="568"/>
                  <a:pt x="763" y="572"/>
                  <a:pt x="761" y="571"/>
                </a:cubicBezTo>
                <a:cubicBezTo>
                  <a:pt x="760" y="571"/>
                  <a:pt x="760" y="571"/>
                  <a:pt x="760" y="571"/>
                </a:cubicBezTo>
                <a:cubicBezTo>
                  <a:pt x="760" y="571"/>
                  <a:pt x="760" y="571"/>
                  <a:pt x="760" y="571"/>
                </a:cubicBezTo>
                <a:cubicBezTo>
                  <a:pt x="759" y="571"/>
                  <a:pt x="759" y="571"/>
                  <a:pt x="759" y="571"/>
                </a:cubicBezTo>
                <a:cubicBezTo>
                  <a:pt x="759" y="571"/>
                  <a:pt x="759" y="571"/>
                  <a:pt x="759" y="571"/>
                </a:cubicBezTo>
                <a:cubicBezTo>
                  <a:pt x="758" y="571"/>
                  <a:pt x="758" y="571"/>
                  <a:pt x="758" y="571"/>
                </a:cubicBezTo>
                <a:cubicBezTo>
                  <a:pt x="758" y="570"/>
                  <a:pt x="758" y="570"/>
                  <a:pt x="758" y="570"/>
                </a:cubicBezTo>
                <a:cubicBezTo>
                  <a:pt x="757" y="570"/>
                  <a:pt x="757" y="570"/>
                  <a:pt x="757" y="570"/>
                </a:cubicBezTo>
                <a:cubicBezTo>
                  <a:pt x="757" y="570"/>
                  <a:pt x="757" y="570"/>
                  <a:pt x="757" y="570"/>
                </a:cubicBezTo>
                <a:cubicBezTo>
                  <a:pt x="755" y="570"/>
                  <a:pt x="756" y="566"/>
                  <a:pt x="758" y="567"/>
                </a:cubicBezTo>
                <a:cubicBezTo>
                  <a:pt x="758" y="567"/>
                  <a:pt x="758" y="567"/>
                  <a:pt x="758" y="567"/>
                </a:cubicBezTo>
                <a:cubicBezTo>
                  <a:pt x="759" y="567"/>
                  <a:pt x="759" y="567"/>
                  <a:pt x="759" y="567"/>
                </a:cubicBezTo>
                <a:cubicBezTo>
                  <a:pt x="759" y="567"/>
                  <a:pt x="759" y="567"/>
                  <a:pt x="759" y="567"/>
                </a:cubicBezTo>
                <a:cubicBezTo>
                  <a:pt x="760" y="567"/>
                  <a:pt x="760" y="567"/>
                  <a:pt x="760" y="567"/>
                </a:cubicBezTo>
                <a:cubicBezTo>
                  <a:pt x="760" y="567"/>
                  <a:pt x="760" y="567"/>
                  <a:pt x="760" y="567"/>
                </a:cubicBezTo>
                <a:cubicBezTo>
                  <a:pt x="761" y="567"/>
                  <a:pt x="761" y="567"/>
                  <a:pt x="761" y="567"/>
                </a:cubicBezTo>
                <a:cubicBezTo>
                  <a:pt x="761" y="568"/>
                  <a:pt x="761" y="568"/>
                  <a:pt x="761" y="568"/>
                </a:cubicBezTo>
                <a:cubicBezTo>
                  <a:pt x="761" y="568"/>
                  <a:pt x="761" y="568"/>
                  <a:pt x="761" y="568"/>
                </a:cubicBezTo>
                <a:close/>
                <a:moveTo>
                  <a:pt x="747" y="564"/>
                </a:moveTo>
                <a:cubicBezTo>
                  <a:pt x="750" y="565"/>
                  <a:pt x="749" y="568"/>
                  <a:pt x="746" y="567"/>
                </a:cubicBezTo>
                <a:cubicBezTo>
                  <a:pt x="746" y="567"/>
                  <a:pt x="746" y="567"/>
                  <a:pt x="746" y="567"/>
                </a:cubicBezTo>
                <a:cubicBezTo>
                  <a:pt x="746" y="567"/>
                  <a:pt x="746" y="567"/>
                  <a:pt x="746" y="567"/>
                </a:cubicBezTo>
                <a:cubicBezTo>
                  <a:pt x="745" y="567"/>
                  <a:pt x="745" y="567"/>
                  <a:pt x="745" y="567"/>
                </a:cubicBezTo>
                <a:cubicBezTo>
                  <a:pt x="744" y="567"/>
                  <a:pt x="744" y="567"/>
                  <a:pt x="744" y="567"/>
                </a:cubicBezTo>
                <a:cubicBezTo>
                  <a:pt x="744" y="567"/>
                  <a:pt x="744" y="567"/>
                  <a:pt x="744" y="567"/>
                </a:cubicBezTo>
                <a:cubicBezTo>
                  <a:pt x="743" y="567"/>
                  <a:pt x="743" y="567"/>
                  <a:pt x="743" y="567"/>
                </a:cubicBezTo>
                <a:cubicBezTo>
                  <a:pt x="743" y="566"/>
                  <a:pt x="743" y="566"/>
                  <a:pt x="743" y="566"/>
                </a:cubicBezTo>
                <a:cubicBezTo>
                  <a:pt x="741" y="566"/>
                  <a:pt x="742" y="562"/>
                  <a:pt x="744" y="563"/>
                </a:cubicBezTo>
                <a:cubicBezTo>
                  <a:pt x="744" y="563"/>
                  <a:pt x="744" y="563"/>
                  <a:pt x="744" y="563"/>
                </a:cubicBezTo>
                <a:cubicBezTo>
                  <a:pt x="745" y="563"/>
                  <a:pt x="745" y="563"/>
                  <a:pt x="745" y="563"/>
                </a:cubicBezTo>
                <a:cubicBezTo>
                  <a:pt x="745" y="563"/>
                  <a:pt x="745" y="563"/>
                  <a:pt x="745" y="563"/>
                </a:cubicBezTo>
                <a:cubicBezTo>
                  <a:pt x="746" y="564"/>
                  <a:pt x="746" y="564"/>
                  <a:pt x="746" y="564"/>
                </a:cubicBezTo>
                <a:cubicBezTo>
                  <a:pt x="747" y="564"/>
                  <a:pt x="747" y="564"/>
                  <a:pt x="747" y="564"/>
                </a:cubicBezTo>
                <a:cubicBezTo>
                  <a:pt x="747" y="564"/>
                  <a:pt x="747" y="564"/>
                  <a:pt x="747" y="564"/>
                </a:cubicBezTo>
                <a:cubicBezTo>
                  <a:pt x="747" y="564"/>
                  <a:pt x="747" y="564"/>
                  <a:pt x="747" y="564"/>
                </a:cubicBezTo>
                <a:close/>
                <a:moveTo>
                  <a:pt x="734" y="560"/>
                </a:moveTo>
                <a:cubicBezTo>
                  <a:pt x="736" y="560"/>
                  <a:pt x="735" y="564"/>
                  <a:pt x="732" y="563"/>
                </a:cubicBezTo>
                <a:cubicBezTo>
                  <a:pt x="732" y="563"/>
                  <a:pt x="732" y="563"/>
                  <a:pt x="732" y="563"/>
                </a:cubicBezTo>
                <a:cubicBezTo>
                  <a:pt x="732" y="563"/>
                  <a:pt x="732" y="563"/>
                  <a:pt x="732" y="563"/>
                </a:cubicBezTo>
                <a:cubicBezTo>
                  <a:pt x="731" y="562"/>
                  <a:pt x="731" y="562"/>
                  <a:pt x="731" y="562"/>
                </a:cubicBezTo>
                <a:cubicBezTo>
                  <a:pt x="730" y="562"/>
                  <a:pt x="730" y="562"/>
                  <a:pt x="730" y="562"/>
                </a:cubicBezTo>
                <a:cubicBezTo>
                  <a:pt x="730" y="562"/>
                  <a:pt x="730" y="562"/>
                  <a:pt x="730" y="562"/>
                </a:cubicBezTo>
                <a:cubicBezTo>
                  <a:pt x="729" y="562"/>
                  <a:pt x="729" y="562"/>
                  <a:pt x="729" y="562"/>
                </a:cubicBezTo>
                <a:cubicBezTo>
                  <a:pt x="729" y="562"/>
                  <a:pt x="729" y="562"/>
                  <a:pt x="729" y="562"/>
                </a:cubicBezTo>
                <a:cubicBezTo>
                  <a:pt x="727" y="561"/>
                  <a:pt x="728" y="558"/>
                  <a:pt x="730" y="558"/>
                </a:cubicBezTo>
                <a:cubicBezTo>
                  <a:pt x="731" y="558"/>
                  <a:pt x="731" y="558"/>
                  <a:pt x="731" y="558"/>
                </a:cubicBezTo>
                <a:cubicBezTo>
                  <a:pt x="731" y="559"/>
                  <a:pt x="731" y="559"/>
                  <a:pt x="731" y="559"/>
                </a:cubicBezTo>
                <a:cubicBezTo>
                  <a:pt x="732" y="559"/>
                  <a:pt x="732" y="559"/>
                  <a:pt x="732" y="559"/>
                </a:cubicBezTo>
                <a:cubicBezTo>
                  <a:pt x="732" y="559"/>
                  <a:pt x="732" y="559"/>
                  <a:pt x="732" y="559"/>
                </a:cubicBezTo>
                <a:cubicBezTo>
                  <a:pt x="733" y="559"/>
                  <a:pt x="733" y="559"/>
                  <a:pt x="733" y="559"/>
                </a:cubicBezTo>
                <a:cubicBezTo>
                  <a:pt x="733" y="559"/>
                  <a:pt x="733" y="559"/>
                  <a:pt x="733" y="559"/>
                </a:cubicBezTo>
                <a:cubicBezTo>
                  <a:pt x="734" y="560"/>
                  <a:pt x="734" y="560"/>
                  <a:pt x="734" y="560"/>
                </a:cubicBezTo>
                <a:close/>
                <a:moveTo>
                  <a:pt x="720" y="554"/>
                </a:moveTo>
                <a:cubicBezTo>
                  <a:pt x="722" y="555"/>
                  <a:pt x="721" y="558"/>
                  <a:pt x="719" y="557"/>
                </a:cubicBezTo>
                <a:cubicBezTo>
                  <a:pt x="719" y="557"/>
                  <a:pt x="719" y="557"/>
                  <a:pt x="719" y="557"/>
                </a:cubicBezTo>
                <a:cubicBezTo>
                  <a:pt x="718" y="557"/>
                  <a:pt x="718" y="557"/>
                  <a:pt x="718" y="557"/>
                </a:cubicBezTo>
                <a:cubicBezTo>
                  <a:pt x="718" y="557"/>
                  <a:pt x="718" y="557"/>
                  <a:pt x="718" y="557"/>
                </a:cubicBezTo>
                <a:cubicBezTo>
                  <a:pt x="717" y="557"/>
                  <a:pt x="717" y="557"/>
                  <a:pt x="717" y="557"/>
                </a:cubicBezTo>
                <a:cubicBezTo>
                  <a:pt x="717" y="556"/>
                  <a:pt x="717" y="556"/>
                  <a:pt x="717" y="556"/>
                </a:cubicBezTo>
                <a:cubicBezTo>
                  <a:pt x="716" y="556"/>
                  <a:pt x="716" y="556"/>
                  <a:pt x="716" y="556"/>
                </a:cubicBezTo>
                <a:cubicBezTo>
                  <a:pt x="716" y="556"/>
                  <a:pt x="716" y="556"/>
                  <a:pt x="716" y="556"/>
                </a:cubicBezTo>
                <a:cubicBezTo>
                  <a:pt x="715" y="556"/>
                  <a:pt x="715" y="556"/>
                  <a:pt x="715" y="556"/>
                </a:cubicBezTo>
                <a:cubicBezTo>
                  <a:pt x="713" y="555"/>
                  <a:pt x="715" y="551"/>
                  <a:pt x="717" y="552"/>
                </a:cubicBezTo>
                <a:cubicBezTo>
                  <a:pt x="717" y="553"/>
                  <a:pt x="717" y="553"/>
                  <a:pt x="717" y="553"/>
                </a:cubicBezTo>
                <a:cubicBezTo>
                  <a:pt x="718" y="553"/>
                  <a:pt x="718" y="553"/>
                  <a:pt x="718" y="553"/>
                </a:cubicBezTo>
                <a:cubicBezTo>
                  <a:pt x="718" y="553"/>
                  <a:pt x="718" y="553"/>
                  <a:pt x="718" y="553"/>
                </a:cubicBezTo>
                <a:cubicBezTo>
                  <a:pt x="719" y="553"/>
                  <a:pt x="719" y="553"/>
                  <a:pt x="719" y="553"/>
                </a:cubicBezTo>
                <a:cubicBezTo>
                  <a:pt x="719" y="553"/>
                  <a:pt x="719" y="553"/>
                  <a:pt x="719" y="553"/>
                </a:cubicBezTo>
                <a:cubicBezTo>
                  <a:pt x="720" y="554"/>
                  <a:pt x="720" y="554"/>
                  <a:pt x="720" y="554"/>
                </a:cubicBezTo>
                <a:cubicBezTo>
                  <a:pt x="720" y="554"/>
                  <a:pt x="720" y="554"/>
                  <a:pt x="720" y="554"/>
                </a:cubicBezTo>
                <a:cubicBezTo>
                  <a:pt x="720" y="554"/>
                  <a:pt x="720" y="554"/>
                  <a:pt x="720" y="554"/>
                </a:cubicBezTo>
                <a:close/>
                <a:moveTo>
                  <a:pt x="708" y="547"/>
                </a:moveTo>
                <a:cubicBezTo>
                  <a:pt x="710" y="549"/>
                  <a:pt x="708" y="551"/>
                  <a:pt x="706" y="550"/>
                </a:cubicBezTo>
                <a:cubicBezTo>
                  <a:pt x="706" y="550"/>
                  <a:pt x="706" y="550"/>
                  <a:pt x="706" y="550"/>
                </a:cubicBezTo>
                <a:cubicBezTo>
                  <a:pt x="705" y="550"/>
                  <a:pt x="705" y="550"/>
                  <a:pt x="705" y="550"/>
                </a:cubicBezTo>
                <a:cubicBezTo>
                  <a:pt x="705" y="550"/>
                  <a:pt x="705" y="550"/>
                  <a:pt x="705" y="550"/>
                </a:cubicBezTo>
                <a:cubicBezTo>
                  <a:pt x="704" y="549"/>
                  <a:pt x="704" y="549"/>
                  <a:pt x="704" y="549"/>
                </a:cubicBezTo>
                <a:cubicBezTo>
                  <a:pt x="704" y="549"/>
                  <a:pt x="704" y="549"/>
                  <a:pt x="704" y="549"/>
                </a:cubicBezTo>
                <a:cubicBezTo>
                  <a:pt x="704" y="549"/>
                  <a:pt x="704" y="549"/>
                  <a:pt x="704" y="549"/>
                </a:cubicBezTo>
                <a:cubicBezTo>
                  <a:pt x="703" y="548"/>
                  <a:pt x="703" y="548"/>
                  <a:pt x="703" y="548"/>
                </a:cubicBezTo>
                <a:cubicBezTo>
                  <a:pt x="703" y="548"/>
                  <a:pt x="703" y="548"/>
                  <a:pt x="703" y="548"/>
                </a:cubicBezTo>
                <a:cubicBezTo>
                  <a:pt x="703" y="548"/>
                  <a:pt x="703" y="548"/>
                  <a:pt x="703" y="548"/>
                </a:cubicBezTo>
                <a:cubicBezTo>
                  <a:pt x="701" y="547"/>
                  <a:pt x="703" y="544"/>
                  <a:pt x="705" y="545"/>
                </a:cubicBezTo>
                <a:cubicBezTo>
                  <a:pt x="705" y="545"/>
                  <a:pt x="705" y="545"/>
                  <a:pt x="705" y="545"/>
                </a:cubicBezTo>
                <a:cubicBezTo>
                  <a:pt x="705" y="545"/>
                  <a:pt x="705" y="545"/>
                  <a:pt x="705" y="545"/>
                </a:cubicBezTo>
                <a:cubicBezTo>
                  <a:pt x="706" y="546"/>
                  <a:pt x="706" y="546"/>
                  <a:pt x="706" y="546"/>
                </a:cubicBezTo>
                <a:cubicBezTo>
                  <a:pt x="706" y="546"/>
                  <a:pt x="706" y="546"/>
                  <a:pt x="706" y="546"/>
                </a:cubicBezTo>
                <a:cubicBezTo>
                  <a:pt x="706" y="546"/>
                  <a:pt x="706" y="546"/>
                  <a:pt x="706" y="546"/>
                </a:cubicBezTo>
                <a:cubicBezTo>
                  <a:pt x="707" y="547"/>
                  <a:pt x="707" y="547"/>
                  <a:pt x="707" y="547"/>
                </a:cubicBezTo>
                <a:cubicBezTo>
                  <a:pt x="707" y="547"/>
                  <a:pt x="707" y="547"/>
                  <a:pt x="707" y="547"/>
                </a:cubicBezTo>
                <a:cubicBezTo>
                  <a:pt x="708" y="547"/>
                  <a:pt x="708" y="547"/>
                  <a:pt x="708" y="547"/>
                </a:cubicBezTo>
                <a:cubicBezTo>
                  <a:pt x="708" y="547"/>
                  <a:pt x="708" y="547"/>
                  <a:pt x="708" y="547"/>
                </a:cubicBezTo>
                <a:close/>
                <a:moveTo>
                  <a:pt x="697" y="538"/>
                </a:moveTo>
                <a:cubicBezTo>
                  <a:pt x="698" y="540"/>
                  <a:pt x="696" y="543"/>
                  <a:pt x="694" y="541"/>
                </a:cubicBezTo>
                <a:cubicBezTo>
                  <a:pt x="694" y="541"/>
                  <a:pt x="694" y="541"/>
                  <a:pt x="694" y="541"/>
                </a:cubicBezTo>
                <a:cubicBezTo>
                  <a:pt x="694" y="541"/>
                  <a:pt x="694" y="541"/>
                  <a:pt x="694" y="541"/>
                </a:cubicBezTo>
                <a:cubicBezTo>
                  <a:pt x="694" y="541"/>
                  <a:pt x="694" y="541"/>
                  <a:pt x="694" y="541"/>
                </a:cubicBezTo>
                <a:cubicBezTo>
                  <a:pt x="694" y="541"/>
                  <a:pt x="694" y="541"/>
                  <a:pt x="694" y="541"/>
                </a:cubicBezTo>
                <a:cubicBezTo>
                  <a:pt x="694" y="541"/>
                  <a:pt x="694" y="541"/>
                  <a:pt x="694" y="541"/>
                </a:cubicBezTo>
                <a:cubicBezTo>
                  <a:pt x="693" y="541"/>
                  <a:pt x="693" y="541"/>
                  <a:pt x="693" y="541"/>
                </a:cubicBezTo>
                <a:cubicBezTo>
                  <a:pt x="693" y="540"/>
                  <a:pt x="693" y="540"/>
                  <a:pt x="693" y="540"/>
                </a:cubicBezTo>
                <a:cubicBezTo>
                  <a:pt x="693" y="540"/>
                  <a:pt x="693" y="540"/>
                  <a:pt x="693" y="540"/>
                </a:cubicBezTo>
                <a:cubicBezTo>
                  <a:pt x="693" y="540"/>
                  <a:pt x="693" y="540"/>
                  <a:pt x="693" y="540"/>
                </a:cubicBezTo>
                <a:cubicBezTo>
                  <a:pt x="693" y="540"/>
                  <a:pt x="693" y="540"/>
                  <a:pt x="693" y="540"/>
                </a:cubicBezTo>
                <a:cubicBezTo>
                  <a:pt x="693" y="540"/>
                  <a:pt x="693" y="540"/>
                  <a:pt x="693" y="540"/>
                </a:cubicBezTo>
                <a:cubicBezTo>
                  <a:pt x="693" y="540"/>
                  <a:pt x="693" y="540"/>
                  <a:pt x="693" y="540"/>
                </a:cubicBezTo>
                <a:cubicBezTo>
                  <a:pt x="693" y="540"/>
                  <a:pt x="693" y="540"/>
                  <a:pt x="693" y="540"/>
                </a:cubicBezTo>
                <a:cubicBezTo>
                  <a:pt x="693" y="540"/>
                  <a:pt x="693" y="540"/>
                  <a:pt x="693" y="540"/>
                </a:cubicBezTo>
                <a:cubicBezTo>
                  <a:pt x="692" y="540"/>
                  <a:pt x="692" y="540"/>
                  <a:pt x="692" y="540"/>
                </a:cubicBezTo>
                <a:cubicBezTo>
                  <a:pt x="692" y="539"/>
                  <a:pt x="692" y="539"/>
                  <a:pt x="692" y="539"/>
                </a:cubicBezTo>
                <a:cubicBezTo>
                  <a:pt x="692" y="539"/>
                  <a:pt x="692" y="539"/>
                  <a:pt x="692" y="539"/>
                </a:cubicBezTo>
                <a:cubicBezTo>
                  <a:pt x="692" y="539"/>
                  <a:pt x="692" y="539"/>
                  <a:pt x="692" y="539"/>
                </a:cubicBezTo>
                <a:cubicBezTo>
                  <a:pt x="692" y="539"/>
                  <a:pt x="692" y="539"/>
                  <a:pt x="692" y="539"/>
                </a:cubicBezTo>
                <a:cubicBezTo>
                  <a:pt x="692" y="539"/>
                  <a:pt x="692" y="539"/>
                  <a:pt x="692" y="539"/>
                </a:cubicBezTo>
                <a:cubicBezTo>
                  <a:pt x="692" y="539"/>
                  <a:pt x="692" y="539"/>
                  <a:pt x="692" y="539"/>
                </a:cubicBezTo>
                <a:cubicBezTo>
                  <a:pt x="692" y="539"/>
                  <a:pt x="692" y="539"/>
                  <a:pt x="692" y="539"/>
                </a:cubicBezTo>
                <a:cubicBezTo>
                  <a:pt x="692" y="540"/>
                  <a:pt x="692" y="540"/>
                  <a:pt x="692" y="540"/>
                </a:cubicBezTo>
                <a:cubicBezTo>
                  <a:pt x="690" y="541"/>
                  <a:pt x="688" y="538"/>
                  <a:pt x="689" y="537"/>
                </a:cubicBezTo>
                <a:cubicBezTo>
                  <a:pt x="689" y="537"/>
                  <a:pt x="689" y="537"/>
                  <a:pt x="689" y="537"/>
                </a:cubicBezTo>
                <a:cubicBezTo>
                  <a:pt x="689" y="537"/>
                  <a:pt x="689" y="537"/>
                  <a:pt x="689" y="537"/>
                </a:cubicBezTo>
                <a:cubicBezTo>
                  <a:pt x="690" y="537"/>
                  <a:pt x="690" y="537"/>
                  <a:pt x="690" y="537"/>
                </a:cubicBezTo>
                <a:cubicBezTo>
                  <a:pt x="690" y="536"/>
                  <a:pt x="690" y="536"/>
                  <a:pt x="690" y="536"/>
                </a:cubicBezTo>
                <a:cubicBezTo>
                  <a:pt x="690" y="536"/>
                  <a:pt x="690" y="536"/>
                  <a:pt x="690" y="536"/>
                </a:cubicBezTo>
                <a:cubicBezTo>
                  <a:pt x="690" y="536"/>
                  <a:pt x="690" y="536"/>
                  <a:pt x="690" y="536"/>
                </a:cubicBezTo>
                <a:cubicBezTo>
                  <a:pt x="690" y="536"/>
                  <a:pt x="690" y="536"/>
                  <a:pt x="690" y="536"/>
                </a:cubicBezTo>
                <a:cubicBezTo>
                  <a:pt x="690" y="536"/>
                  <a:pt x="690" y="536"/>
                  <a:pt x="690" y="536"/>
                </a:cubicBezTo>
                <a:cubicBezTo>
                  <a:pt x="690" y="536"/>
                  <a:pt x="690" y="536"/>
                  <a:pt x="690" y="536"/>
                </a:cubicBezTo>
                <a:cubicBezTo>
                  <a:pt x="690" y="536"/>
                  <a:pt x="690" y="536"/>
                  <a:pt x="690" y="536"/>
                </a:cubicBezTo>
                <a:cubicBezTo>
                  <a:pt x="691" y="536"/>
                  <a:pt x="691" y="536"/>
                  <a:pt x="691" y="536"/>
                </a:cubicBezTo>
                <a:cubicBezTo>
                  <a:pt x="691" y="536"/>
                  <a:pt x="691" y="536"/>
                  <a:pt x="691" y="536"/>
                </a:cubicBezTo>
                <a:cubicBezTo>
                  <a:pt x="691" y="535"/>
                  <a:pt x="691" y="535"/>
                  <a:pt x="691" y="535"/>
                </a:cubicBezTo>
                <a:cubicBezTo>
                  <a:pt x="691" y="535"/>
                  <a:pt x="691" y="535"/>
                  <a:pt x="691" y="535"/>
                </a:cubicBezTo>
                <a:cubicBezTo>
                  <a:pt x="691" y="535"/>
                  <a:pt x="691" y="535"/>
                  <a:pt x="691" y="535"/>
                </a:cubicBezTo>
                <a:cubicBezTo>
                  <a:pt x="691" y="535"/>
                  <a:pt x="691" y="535"/>
                  <a:pt x="691" y="535"/>
                </a:cubicBezTo>
                <a:cubicBezTo>
                  <a:pt x="691" y="535"/>
                  <a:pt x="691" y="535"/>
                  <a:pt x="691" y="535"/>
                </a:cubicBezTo>
                <a:cubicBezTo>
                  <a:pt x="691" y="535"/>
                  <a:pt x="691" y="535"/>
                  <a:pt x="691" y="535"/>
                </a:cubicBezTo>
                <a:cubicBezTo>
                  <a:pt x="691" y="535"/>
                  <a:pt x="691" y="535"/>
                  <a:pt x="691" y="535"/>
                </a:cubicBezTo>
                <a:cubicBezTo>
                  <a:pt x="692" y="535"/>
                  <a:pt x="692" y="535"/>
                  <a:pt x="692" y="535"/>
                </a:cubicBezTo>
                <a:cubicBezTo>
                  <a:pt x="692" y="535"/>
                  <a:pt x="692" y="535"/>
                  <a:pt x="692" y="535"/>
                </a:cubicBezTo>
                <a:cubicBezTo>
                  <a:pt x="692" y="534"/>
                  <a:pt x="692" y="534"/>
                  <a:pt x="692" y="534"/>
                </a:cubicBezTo>
                <a:cubicBezTo>
                  <a:pt x="692" y="534"/>
                  <a:pt x="692" y="534"/>
                  <a:pt x="692" y="534"/>
                </a:cubicBezTo>
                <a:cubicBezTo>
                  <a:pt x="694" y="533"/>
                  <a:pt x="696" y="535"/>
                  <a:pt x="695" y="537"/>
                </a:cubicBezTo>
                <a:cubicBezTo>
                  <a:pt x="695" y="537"/>
                  <a:pt x="695" y="537"/>
                  <a:pt x="695" y="537"/>
                </a:cubicBezTo>
                <a:cubicBezTo>
                  <a:pt x="695" y="537"/>
                  <a:pt x="695" y="537"/>
                  <a:pt x="695" y="537"/>
                </a:cubicBezTo>
                <a:cubicBezTo>
                  <a:pt x="695" y="537"/>
                  <a:pt x="695" y="537"/>
                  <a:pt x="695" y="537"/>
                </a:cubicBezTo>
                <a:cubicBezTo>
                  <a:pt x="695" y="537"/>
                  <a:pt x="695" y="537"/>
                  <a:pt x="695" y="537"/>
                </a:cubicBezTo>
                <a:cubicBezTo>
                  <a:pt x="695" y="537"/>
                  <a:pt x="695" y="537"/>
                  <a:pt x="695" y="537"/>
                </a:cubicBezTo>
                <a:cubicBezTo>
                  <a:pt x="695" y="537"/>
                  <a:pt x="695" y="537"/>
                  <a:pt x="695" y="537"/>
                </a:cubicBezTo>
                <a:cubicBezTo>
                  <a:pt x="695" y="537"/>
                  <a:pt x="695" y="537"/>
                  <a:pt x="695" y="537"/>
                </a:cubicBezTo>
                <a:cubicBezTo>
                  <a:pt x="696" y="537"/>
                  <a:pt x="696" y="537"/>
                  <a:pt x="696" y="537"/>
                </a:cubicBezTo>
                <a:cubicBezTo>
                  <a:pt x="696" y="538"/>
                  <a:pt x="696" y="538"/>
                  <a:pt x="696" y="538"/>
                </a:cubicBezTo>
                <a:cubicBezTo>
                  <a:pt x="696" y="538"/>
                  <a:pt x="696" y="538"/>
                  <a:pt x="696" y="538"/>
                </a:cubicBezTo>
                <a:cubicBezTo>
                  <a:pt x="696" y="538"/>
                  <a:pt x="696" y="538"/>
                  <a:pt x="696" y="538"/>
                </a:cubicBezTo>
                <a:cubicBezTo>
                  <a:pt x="696" y="538"/>
                  <a:pt x="696" y="538"/>
                  <a:pt x="696" y="538"/>
                </a:cubicBezTo>
                <a:cubicBezTo>
                  <a:pt x="696" y="538"/>
                  <a:pt x="696" y="538"/>
                  <a:pt x="696" y="538"/>
                </a:cubicBezTo>
                <a:cubicBezTo>
                  <a:pt x="696" y="538"/>
                  <a:pt x="696" y="538"/>
                  <a:pt x="696" y="538"/>
                </a:cubicBezTo>
                <a:cubicBezTo>
                  <a:pt x="696" y="538"/>
                  <a:pt x="696" y="538"/>
                  <a:pt x="696" y="538"/>
                </a:cubicBezTo>
                <a:cubicBezTo>
                  <a:pt x="696" y="538"/>
                  <a:pt x="696" y="538"/>
                  <a:pt x="696" y="538"/>
                </a:cubicBezTo>
                <a:cubicBezTo>
                  <a:pt x="697" y="538"/>
                  <a:pt x="697" y="538"/>
                  <a:pt x="697" y="538"/>
                </a:cubicBezTo>
                <a:close/>
                <a:moveTo>
                  <a:pt x="686" y="528"/>
                </a:moveTo>
                <a:cubicBezTo>
                  <a:pt x="688" y="530"/>
                  <a:pt x="685" y="532"/>
                  <a:pt x="684" y="531"/>
                </a:cubicBezTo>
                <a:cubicBezTo>
                  <a:pt x="683" y="531"/>
                  <a:pt x="683" y="531"/>
                  <a:pt x="683" y="531"/>
                </a:cubicBezTo>
                <a:cubicBezTo>
                  <a:pt x="683" y="530"/>
                  <a:pt x="683" y="530"/>
                  <a:pt x="683" y="530"/>
                </a:cubicBezTo>
                <a:cubicBezTo>
                  <a:pt x="683" y="530"/>
                  <a:pt x="683" y="530"/>
                  <a:pt x="683" y="530"/>
                </a:cubicBezTo>
                <a:cubicBezTo>
                  <a:pt x="683" y="530"/>
                  <a:pt x="683" y="530"/>
                  <a:pt x="683" y="530"/>
                </a:cubicBezTo>
                <a:cubicBezTo>
                  <a:pt x="683" y="530"/>
                  <a:pt x="683" y="530"/>
                  <a:pt x="683" y="530"/>
                </a:cubicBezTo>
                <a:cubicBezTo>
                  <a:pt x="683" y="530"/>
                  <a:pt x="683" y="530"/>
                  <a:pt x="683" y="530"/>
                </a:cubicBezTo>
                <a:cubicBezTo>
                  <a:pt x="683" y="530"/>
                  <a:pt x="683" y="530"/>
                  <a:pt x="683" y="530"/>
                </a:cubicBezTo>
                <a:cubicBezTo>
                  <a:pt x="683" y="530"/>
                  <a:pt x="683" y="530"/>
                  <a:pt x="683" y="530"/>
                </a:cubicBezTo>
                <a:cubicBezTo>
                  <a:pt x="683" y="530"/>
                  <a:pt x="683" y="530"/>
                  <a:pt x="683" y="530"/>
                </a:cubicBezTo>
                <a:cubicBezTo>
                  <a:pt x="682" y="529"/>
                  <a:pt x="682" y="529"/>
                  <a:pt x="682" y="529"/>
                </a:cubicBezTo>
                <a:cubicBezTo>
                  <a:pt x="682" y="529"/>
                  <a:pt x="682" y="529"/>
                  <a:pt x="682" y="529"/>
                </a:cubicBezTo>
                <a:cubicBezTo>
                  <a:pt x="682" y="529"/>
                  <a:pt x="682" y="529"/>
                  <a:pt x="682" y="529"/>
                </a:cubicBezTo>
                <a:cubicBezTo>
                  <a:pt x="682" y="529"/>
                  <a:pt x="682" y="529"/>
                  <a:pt x="682" y="529"/>
                </a:cubicBezTo>
                <a:cubicBezTo>
                  <a:pt x="682" y="529"/>
                  <a:pt x="682" y="529"/>
                  <a:pt x="682" y="529"/>
                </a:cubicBezTo>
                <a:cubicBezTo>
                  <a:pt x="682" y="529"/>
                  <a:pt x="682" y="529"/>
                  <a:pt x="682" y="529"/>
                </a:cubicBezTo>
                <a:cubicBezTo>
                  <a:pt x="682" y="529"/>
                  <a:pt x="682" y="529"/>
                  <a:pt x="682" y="529"/>
                </a:cubicBezTo>
                <a:cubicBezTo>
                  <a:pt x="682" y="528"/>
                  <a:pt x="682" y="528"/>
                  <a:pt x="682" y="528"/>
                </a:cubicBezTo>
                <a:cubicBezTo>
                  <a:pt x="682" y="528"/>
                  <a:pt x="682" y="528"/>
                  <a:pt x="682" y="528"/>
                </a:cubicBezTo>
                <a:cubicBezTo>
                  <a:pt x="681" y="528"/>
                  <a:pt x="681" y="528"/>
                  <a:pt x="681" y="528"/>
                </a:cubicBezTo>
                <a:cubicBezTo>
                  <a:pt x="681" y="528"/>
                  <a:pt x="681" y="528"/>
                  <a:pt x="681" y="528"/>
                </a:cubicBezTo>
                <a:cubicBezTo>
                  <a:pt x="681" y="528"/>
                  <a:pt x="681" y="528"/>
                  <a:pt x="681" y="528"/>
                </a:cubicBezTo>
                <a:cubicBezTo>
                  <a:pt x="681" y="528"/>
                  <a:pt x="681" y="528"/>
                  <a:pt x="681" y="528"/>
                </a:cubicBezTo>
                <a:cubicBezTo>
                  <a:pt x="680" y="526"/>
                  <a:pt x="683" y="524"/>
                  <a:pt x="684" y="526"/>
                </a:cubicBezTo>
                <a:cubicBezTo>
                  <a:pt x="684" y="526"/>
                  <a:pt x="684" y="526"/>
                  <a:pt x="684" y="526"/>
                </a:cubicBezTo>
                <a:cubicBezTo>
                  <a:pt x="684" y="526"/>
                  <a:pt x="684" y="526"/>
                  <a:pt x="684" y="526"/>
                </a:cubicBezTo>
                <a:cubicBezTo>
                  <a:pt x="684" y="526"/>
                  <a:pt x="684" y="526"/>
                  <a:pt x="684" y="526"/>
                </a:cubicBezTo>
                <a:cubicBezTo>
                  <a:pt x="684" y="526"/>
                  <a:pt x="684" y="526"/>
                  <a:pt x="684" y="526"/>
                </a:cubicBezTo>
                <a:cubicBezTo>
                  <a:pt x="684" y="526"/>
                  <a:pt x="684" y="526"/>
                  <a:pt x="684" y="526"/>
                </a:cubicBezTo>
                <a:cubicBezTo>
                  <a:pt x="685" y="526"/>
                  <a:pt x="685" y="526"/>
                  <a:pt x="685" y="526"/>
                </a:cubicBezTo>
                <a:cubicBezTo>
                  <a:pt x="685" y="526"/>
                  <a:pt x="685" y="526"/>
                  <a:pt x="685" y="526"/>
                </a:cubicBezTo>
                <a:cubicBezTo>
                  <a:pt x="685" y="527"/>
                  <a:pt x="685" y="527"/>
                  <a:pt x="685" y="527"/>
                </a:cubicBezTo>
                <a:cubicBezTo>
                  <a:pt x="685" y="527"/>
                  <a:pt x="685" y="527"/>
                  <a:pt x="685" y="527"/>
                </a:cubicBezTo>
                <a:cubicBezTo>
                  <a:pt x="685" y="527"/>
                  <a:pt x="685" y="527"/>
                  <a:pt x="685" y="527"/>
                </a:cubicBezTo>
                <a:cubicBezTo>
                  <a:pt x="685" y="527"/>
                  <a:pt x="685" y="527"/>
                  <a:pt x="685" y="527"/>
                </a:cubicBezTo>
                <a:cubicBezTo>
                  <a:pt x="685" y="527"/>
                  <a:pt x="685" y="527"/>
                  <a:pt x="685" y="527"/>
                </a:cubicBezTo>
                <a:cubicBezTo>
                  <a:pt x="685" y="527"/>
                  <a:pt x="685" y="527"/>
                  <a:pt x="685" y="527"/>
                </a:cubicBezTo>
                <a:cubicBezTo>
                  <a:pt x="685" y="527"/>
                  <a:pt x="685" y="527"/>
                  <a:pt x="685" y="527"/>
                </a:cubicBezTo>
                <a:cubicBezTo>
                  <a:pt x="686" y="527"/>
                  <a:pt x="686" y="527"/>
                  <a:pt x="686" y="527"/>
                </a:cubicBezTo>
                <a:cubicBezTo>
                  <a:pt x="686" y="528"/>
                  <a:pt x="686" y="528"/>
                  <a:pt x="686" y="528"/>
                </a:cubicBezTo>
                <a:cubicBezTo>
                  <a:pt x="686" y="528"/>
                  <a:pt x="686" y="528"/>
                  <a:pt x="686" y="528"/>
                </a:cubicBezTo>
                <a:cubicBezTo>
                  <a:pt x="686" y="528"/>
                  <a:pt x="686" y="528"/>
                  <a:pt x="686" y="528"/>
                </a:cubicBezTo>
                <a:cubicBezTo>
                  <a:pt x="686" y="528"/>
                  <a:pt x="686" y="528"/>
                  <a:pt x="686" y="528"/>
                </a:cubicBezTo>
                <a:cubicBezTo>
                  <a:pt x="686" y="528"/>
                  <a:pt x="686" y="528"/>
                  <a:pt x="686" y="528"/>
                </a:cubicBezTo>
                <a:cubicBezTo>
                  <a:pt x="686" y="528"/>
                  <a:pt x="686" y="528"/>
                  <a:pt x="686" y="528"/>
                </a:cubicBezTo>
                <a:cubicBezTo>
                  <a:pt x="686" y="528"/>
                  <a:pt x="686" y="528"/>
                  <a:pt x="686" y="528"/>
                </a:cubicBezTo>
                <a:close/>
                <a:moveTo>
                  <a:pt x="679" y="517"/>
                </a:moveTo>
                <a:cubicBezTo>
                  <a:pt x="679" y="519"/>
                  <a:pt x="676" y="520"/>
                  <a:pt x="675" y="518"/>
                </a:cubicBezTo>
                <a:cubicBezTo>
                  <a:pt x="675" y="518"/>
                  <a:pt x="675" y="518"/>
                  <a:pt x="675" y="518"/>
                </a:cubicBezTo>
                <a:cubicBezTo>
                  <a:pt x="675" y="518"/>
                  <a:pt x="675" y="518"/>
                  <a:pt x="675" y="518"/>
                </a:cubicBezTo>
                <a:cubicBezTo>
                  <a:pt x="675" y="518"/>
                  <a:pt x="675" y="518"/>
                  <a:pt x="675" y="518"/>
                </a:cubicBezTo>
                <a:cubicBezTo>
                  <a:pt x="675" y="517"/>
                  <a:pt x="675" y="517"/>
                  <a:pt x="675" y="517"/>
                </a:cubicBezTo>
                <a:cubicBezTo>
                  <a:pt x="675" y="517"/>
                  <a:pt x="675" y="517"/>
                  <a:pt x="675" y="517"/>
                </a:cubicBezTo>
                <a:cubicBezTo>
                  <a:pt x="675" y="517"/>
                  <a:pt x="675" y="517"/>
                  <a:pt x="675" y="517"/>
                </a:cubicBezTo>
                <a:cubicBezTo>
                  <a:pt x="675" y="517"/>
                  <a:pt x="675" y="517"/>
                  <a:pt x="675" y="517"/>
                </a:cubicBezTo>
                <a:cubicBezTo>
                  <a:pt x="675" y="517"/>
                  <a:pt x="675" y="517"/>
                  <a:pt x="675" y="517"/>
                </a:cubicBezTo>
                <a:cubicBezTo>
                  <a:pt x="675" y="517"/>
                  <a:pt x="675" y="517"/>
                  <a:pt x="675" y="517"/>
                </a:cubicBezTo>
                <a:cubicBezTo>
                  <a:pt x="675" y="516"/>
                  <a:pt x="675" y="516"/>
                  <a:pt x="675" y="516"/>
                </a:cubicBezTo>
                <a:cubicBezTo>
                  <a:pt x="675" y="516"/>
                  <a:pt x="675" y="516"/>
                  <a:pt x="675" y="516"/>
                </a:cubicBezTo>
                <a:cubicBezTo>
                  <a:pt x="675" y="516"/>
                  <a:pt x="675" y="516"/>
                  <a:pt x="675" y="516"/>
                </a:cubicBezTo>
                <a:cubicBezTo>
                  <a:pt x="674" y="516"/>
                  <a:pt x="674" y="516"/>
                  <a:pt x="674" y="516"/>
                </a:cubicBezTo>
                <a:cubicBezTo>
                  <a:pt x="674" y="516"/>
                  <a:pt x="674" y="516"/>
                  <a:pt x="674" y="516"/>
                </a:cubicBezTo>
                <a:cubicBezTo>
                  <a:pt x="674" y="516"/>
                  <a:pt x="674" y="516"/>
                  <a:pt x="674" y="516"/>
                </a:cubicBezTo>
                <a:cubicBezTo>
                  <a:pt x="674" y="516"/>
                  <a:pt x="674" y="516"/>
                  <a:pt x="674" y="516"/>
                </a:cubicBezTo>
                <a:cubicBezTo>
                  <a:pt x="674" y="515"/>
                  <a:pt x="674" y="515"/>
                  <a:pt x="674" y="515"/>
                </a:cubicBezTo>
                <a:cubicBezTo>
                  <a:pt x="674" y="515"/>
                  <a:pt x="674" y="515"/>
                  <a:pt x="674" y="515"/>
                </a:cubicBezTo>
                <a:cubicBezTo>
                  <a:pt x="674" y="515"/>
                  <a:pt x="674" y="515"/>
                  <a:pt x="674" y="515"/>
                </a:cubicBezTo>
                <a:cubicBezTo>
                  <a:pt x="674" y="515"/>
                  <a:pt x="674" y="515"/>
                  <a:pt x="674" y="515"/>
                </a:cubicBezTo>
                <a:cubicBezTo>
                  <a:pt x="674" y="515"/>
                  <a:pt x="674" y="515"/>
                  <a:pt x="674" y="515"/>
                </a:cubicBezTo>
                <a:cubicBezTo>
                  <a:pt x="674" y="515"/>
                  <a:pt x="674" y="515"/>
                  <a:pt x="674" y="515"/>
                </a:cubicBezTo>
                <a:cubicBezTo>
                  <a:pt x="674" y="514"/>
                  <a:pt x="674" y="514"/>
                  <a:pt x="674" y="514"/>
                </a:cubicBezTo>
                <a:cubicBezTo>
                  <a:pt x="674" y="514"/>
                  <a:pt x="674" y="514"/>
                  <a:pt x="674" y="514"/>
                </a:cubicBezTo>
                <a:cubicBezTo>
                  <a:pt x="673" y="512"/>
                  <a:pt x="677" y="511"/>
                  <a:pt x="677" y="513"/>
                </a:cubicBezTo>
                <a:cubicBezTo>
                  <a:pt x="677" y="513"/>
                  <a:pt x="677" y="513"/>
                  <a:pt x="677" y="513"/>
                </a:cubicBezTo>
                <a:cubicBezTo>
                  <a:pt x="678" y="514"/>
                  <a:pt x="678" y="514"/>
                  <a:pt x="678" y="514"/>
                </a:cubicBezTo>
                <a:cubicBezTo>
                  <a:pt x="678" y="514"/>
                  <a:pt x="678" y="514"/>
                  <a:pt x="678" y="514"/>
                </a:cubicBezTo>
                <a:cubicBezTo>
                  <a:pt x="678" y="514"/>
                  <a:pt x="678" y="514"/>
                  <a:pt x="678" y="514"/>
                </a:cubicBezTo>
                <a:cubicBezTo>
                  <a:pt x="678" y="514"/>
                  <a:pt x="678" y="514"/>
                  <a:pt x="678" y="514"/>
                </a:cubicBezTo>
                <a:cubicBezTo>
                  <a:pt x="678" y="514"/>
                  <a:pt x="678" y="514"/>
                  <a:pt x="678" y="514"/>
                </a:cubicBezTo>
                <a:cubicBezTo>
                  <a:pt x="678" y="514"/>
                  <a:pt x="678" y="514"/>
                  <a:pt x="678" y="514"/>
                </a:cubicBezTo>
                <a:cubicBezTo>
                  <a:pt x="678" y="514"/>
                  <a:pt x="678" y="514"/>
                  <a:pt x="678" y="514"/>
                </a:cubicBezTo>
                <a:cubicBezTo>
                  <a:pt x="678" y="515"/>
                  <a:pt x="678" y="515"/>
                  <a:pt x="678" y="515"/>
                </a:cubicBezTo>
                <a:cubicBezTo>
                  <a:pt x="678" y="515"/>
                  <a:pt x="678" y="515"/>
                  <a:pt x="678" y="515"/>
                </a:cubicBezTo>
                <a:cubicBezTo>
                  <a:pt x="678" y="515"/>
                  <a:pt x="678" y="515"/>
                  <a:pt x="678" y="515"/>
                </a:cubicBezTo>
                <a:cubicBezTo>
                  <a:pt x="678" y="515"/>
                  <a:pt x="678" y="515"/>
                  <a:pt x="678" y="515"/>
                </a:cubicBezTo>
                <a:cubicBezTo>
                  <a:pt x="678" y="515"/>
                  <a:pt x="678" y="515"/>
                  <a:pt x="678" y="515"/>
                </a:cubicBezTo>
                <a:cubicBezTo>
                  <a:pt x="678" y="515"/>
                  <a:pt x="678" y="515"/>
                  <a:pt x="678" y="515"/>
                </a:cubicBezTo>
                <a:cubicBezTo>
                  <a:pt x="678" y="515"/>
                  <a:pt x="678" y="515"/>
                  <a:pt x="678" y="515"/>
                </a:cubicBezTo>
                <a:cubicBezTo>
                  <a:pt x="678" y="516"/>
                  <a:pt x="678" y="516"/>
                  <a:pt x="678" y="516"/>
                </a:cubicBezTo>
                <a:cubicBezTo>
                  <a:pt x="678" y="516"/>
                  <a:pt x="678" y="516"/>
                  <a:pt x="678" y="516"/>
                </a:cubicBezTo>
                <a:cubicBezTo>
                  <a:pt x="678" y="516"/>
                  <a:pt x="678" y="516"/>
                  <a:pt x="678" y="516"/>
                </a:cubicBezTo>
                <a:cubicBezTo>
                  <a:pt x="678" y="516"/>
                  <a:pt x="678" y="516"/>
                  <a:pt x="678" y="516"/>
                </a:cubicBezTo>
                <a:cubicBezTo>
                  <a:pt x="678" y="516"/>
                  <a:pt x="678" y="516"/>
                  <a:pt x="678" y="516"/>
                </a:cubicBezTo>
                <a:cubicBezTo>
                  <a:pt x="678" y="516"/>
                  <a:pt x="678" y="516"/>
                  <a:pt x="678" y="516"/>
                </a:cubicBezTo>
                <a:cubicBezTo>
                  <a:pt x="678" y="516"/>
                  <a:pt x="678" y="516"/>
                  <a:pt x="678" y="516"/>
                </a:cubicBezTo>
                <a:cubicBezTo>
                  <a:pt x="679" y="517"/>
                  <a:pt x="679" y="517"/>
                  <a:pt x="679" y="517"/>
                </a:cubicBezTo>
                <a:cubicBezTo>
                  <a:pt x="679" y="517"/>
                  <a:pt x="679" y="517"/>
                  <a:pt x="679" y="517"/>
                </a:cubicBezTo>
                <a:close/>
                <a:moveTo>
                  <a:pt x="677" y="503"/>
                </a:moveTo>
                <a:cubicBezTo>
                  <a:pt x="677" y="506"/>
                  <a:pt x="673" y="505"/>
                  <a:pt x="674" y="503"/>
                </a:cubicBezTo>
                <a:cubicBezTo>
                  <a:pt x="674" y="503"/>
                  <a:pt x="674" y="503"/>
                  <a:pt x="674" y="503"/>
                </a:cubicBezTo>
                <a:cubicBezTo>
                  <a:pt x="674" y="503"/>
                  <a:pt x="674" y="503"/>
                  <a:pt x="674" y="503"/>
                </a:cubicBezTo>
                <a:cubicBezTo>
                  <a:pt x="674" y="502"/>
                  <a:pt x="674" y="502"/>
                  <a:pt x="674" y="502"/>
                </a:cubicBezTo>
                <a:cubicBezTo>
                  <a:pt x="674" y="502"/>
                  <a:pt x="674" y="502"/>
                  <a:pt x="674" y="502"/>
                </a:cubicBezTo>
                <a:cubicBezTo>
                  <a:pt x="674" y="502"/>
                  <a:pt x="674" y="502"/>
                  <a:pt x="674" y="502"/>
                </a:cubicBezTo>
                <a:cubicBezTo>
                  <a:pt x="674" y="502"/>
                  <a:pt x="674" y="502"/>
                  <a:pt x="674" y="502"/>
                </a:cubicBezTo>
                <a:cubicBezTo>
                  <a:pt x="674" y="502"/>
                  <a:pt x="674" y="502"/>
                  <a:pt x="674" y="502"/>
                </a:cubicBezTo>
                <a:cubicBezTo>
                  <a:pt x="674" y="502"/>
                  <a:pt x="674" y="502"/>
                  <a:pt x="674" y="502"/>
                </a:cubicBezTo>
                <a:cubicBezTo>
                  <a:pt x="674" y="502"/>
                  <a:pt x="674" y="502"/>
                  <a:pt x="674" y="502"/>
                </a:cubicBezTo>
                <a:cubicBezTo>
                  <a:pt x="674" y="502"/>
                  <a:pt x="674" y="502"/>
                  <a:pt x="674" y="502"/>
                </a:cubicBezTo>
                <a:cubicBezTo>
                  <a:pt x="674" y="501"/>
                  <a:pt x="674" y="501"/>
                  <a:pt x="674" y="501"/>
                </a:cubicBezTo>
                <a:cubicBezTo>
                  <a:pt x="674" y="501"/>
                  <a:pt x="674" y="501"/>
                  <a:pt x="674" y="501"/>
                </a:cubicBezTo>
                <a:cubicBezTo>
                  <a:pt x="674" y="501"/>
                  <a:pt x="674" y="501"/>
                  <a:pt x="674" y="501"/>
                </a:cubicBezTo>
                <a:cubicBezTo>
                  <a:pt x="674" y="501"/>
                  <a:pt x="674" y="501"/>
                  <a:pt x="674" y="501"/>
                </a:cubicBezTo>
                <a:cubicBezTo>
                  <a:pt x="674" y="501"/>
                  <a:pt x="674" y="501"/>
                  <a:pt x="674" y="501"/>
                </a:cubicBezTo>
                <a:cubicBezTo>
                  <a:pt x="674" y="501"/>
                  <a:pt x="674" y="501"/>
                  <a:pt x="674" y="501"/>
                </a:cubicBezTo>
                <a:cubicBezTo>
                  <a:pt x="674" y="501"/>
                  <a:pt x="674" y="501"/>
                  <a:pt x="674" y="501"/>
                </a:cubicBezTo>
                <a:cubicBezTo>
                  <a:pt x="674" y="501"/>
                  <a:pt x="674" y="501"/>
                  <a:pt x="674" y="501"/>
                </a:cubicBezTo>
                <a:cubicBezTo>
                  <a:pt x="674" y="500"/>
                  <a:pt x="674" y="500"/>
                  <a:pt x="674" y="500"/>
                </a:cubicBezTo>
                <a:cubicBezTo>
                  <a:pt x="674" y="500"/>
                  <a:pt x="674" y="500"/>
                  <a:pt x="674" y="500"/>
                </a:cubicBezTo>
                <a:cubicBezTo>
                  <a:pt x="674" y="500"/>
                  <a:pt x="674" y="500"/>
                  <a:pt x="674" y="500"/>
                </a:cubicBezTo>
                <a:cubicBezTo>
                  <a:pt x="674" y="500"/>
                  <a:pt x="674" y="500"/>
                  <a:pt x="674" y="500"/>
                </a:cubicBezTo>
                <a:cubicBezTo>
                  <a:pt x="674" y="500"/>
                  <a:pt x="674" y="500"/>
                  <a:pt x="674" y="500"/>
                </a:cubicBezTo>
                <a:cubicBezTo>
                  <a:pt x="674" y="500"/>
                  <a:pt x="674" y="500"/>
                  <a:pt x="674" y="500"/>
                </a:cubicBezTo>
                <a:cubicBezTo>
                  <a:pt x="674" y="500"/>
                  <a:pt x="674" y="500"/>
                  <a:pt x="674" y="500"/>
                </a:cubicBezTo>
                <a:cubicBezTo>
                  <a:pt x="674" y="500"/>
                  <a:pt x="674" y="500"/>
                  <a:pt x="674" y="500"/>
                </a:cubicBezTo>
                <a:cubicBezTo>
                  <a:pt x="674" y="499"/>
                  <a:pt x="674" y="499"/>
                  <a:pt x="674" y="499"/>
                </a:cubicBezTo>
                <a:cubicBezTo>
                  <a:pt x="674" y="499"/>
                  <a:pt x="674" y="499"/>
                  <a:pt x="674" y="499"/>
                </a:cubicBezTo>
                <a:cubicBezTo>
                  <a:pt x="675" y="499"/>
                  <a:pt x="675" y="499"/>
                  <a:pt x="675" y="499"/>
                </a:cubicBezTo>
                <a:cubicBezTo>
                  <a:pt x="675" y="499"/>
                  <a:pt x="675" y="499"/>
                  <a:pt x="675" y="499"/>
                </a:cubicBezTo>
                <a:cubicBezTo>
                  <a:pt x="675" y="499"/>
                  <a:pt x="675" y="499"/>
                  <a:pt x="675" y="499"/>
                </a:cubicBezTo>
                <a:cubicBezTo>
                  <a:pt x="675" y="497"/>
                  <a:pt x="679" y="498"/>
                  <a:pt x="678" y="500"/>
                </a:cubicBezTo>
                <a:cubicBezTo>
                  <a:pt x="678" y="500"/>
                  <a:pt x="678" y="500"/>
                  <a:pt x="678" y="500"/>
                </a:cubicBezTo>
                <a:cubicBezTo>
                  <a:pt x="678" y="500"/>
                  <a:pt x="678" y="500"/>
                  <a:pt x="678" y="500"/>
                </a:cubicBezTo>
                <a:cubicBezTo>
                  <a:pt x="678" y="500"/>
                  <a:pt x="678" y="500"/>
                  <a:pt x="678" y="500"/>
                </a:cubicBezTo>
                <a:cubicBezTo>
                  <a:pt x="678" y="500"/>
                  <a:pt x="678" y="500"/>
                  <a:pt x="678" y="500"/>
                </a:cubicBezTo>
                <a:cubicBezTo>
                  <a:pt x="678" y="501"/>
                  <a:pt x="678" y="501"/>
                  <a:pt x="678" y="501"/>
                </a:cubicBezTo>
                <a:cubicBezTo>
                  <a:pt x="678" y="501"/>
                  <a:pt x="678" y="501"/>
                  <a:pt x="678" y="501"/>
                </a:cubicBezTo>
                <a:cubicBezTo>
                  <a:pt x="678" y="501"/>
                  <a:pt x="678" y="501"/>
                  <a:pt x="678" y="501"/>
                </a:cubicBezTo>
                <a:cubicBezTo>
                  <a:pt x="678" y="501"/>
                  <a:pt x="678" y="501"/>
                  <a:pt x="678" y="501"/>
                </a:cubicBezTo>
                <a:cubicBezTo>
                  <a:pt x="678" y="501"/>
                  <a:pt x="678" y="501"/>
                  <a:pt x="678" y="501"/>
                </a:cubicBezTo>
                <a:cubicBezTo>
                  <a:pt x="678" y="501"/>
                  <a:pt x="678" y="501"/>
                  <a:pt x="678" y="501"/>
                </a:cubicBezTo>
                <a:cubicBezTo>
                  <a:pt x="678" y="501"/>
                  <a:pt x="678" y="501"/>
                  <a:pt x="678" y="501"/>
                </a:cubicBezTo>
                <a:cubicBezTo>
                  <a:pt x="678" y="501"/>
                  <a:pt x="678" y="501"/>
                  <a:pt x="678" y="501"/>
                </a:cubicBezTo>
                <a:cubicBezTo>
                  <a:pt x="678" y="501"/>
                  <a:pt x="678" y="501"/>
                  <a:pt x="678" y="501"/>
                </a:cubicBezTo>
                <a:cubicBezTo>
                  <a:pt x="678" y="502"/>
                  <a:pt x="678" y="502"/>
                  <a:pt x="678" y="502"/>
                </a:cubicBezTo>
                <a:cubicBezTo>
                  <a:pt x="678" y="502"/>
                  <a:pt x="678" y="502"/>
                  <a:pt x="678" y="502"/>
                </a:cubicBezTo>
                <a:cubicBezTo>
                  <a:pt x="678" y="502"/>
                  <a:pt x="678" y="502"/>
                  <a:pt x="678" y="502"/>
                </a:cubicBezTo>
                <a:cubicBezTo>
                  <a:pt x="678" y="502"/>
                  <a:pt x="678" y="502"/>
                  <a:pt x="678" y="502"/>
                </a:cubicBezTo>
                <a:cubicBezTo>
                  <a:pt x="678" y="502"/>
                  <a:pt x="678" y="502"/>
                  <a:pt x="678" y="502"/>
                </a:cubicBezTo>
                <a:cubicBezTo>
                  <a:pt x="678" y="502"/>
                  <a:pt x="678" y="502"/>
                  <a:pt x="678" y="502"/>
                </a:cubicBezTo>
                <a:cubicBezTo>
                  <a:pt x="677" y="502"/>
                  <a:pt x="677" y="502"/>
                  <a:pt x="677" y="502"/>
                </a:cubicBezTo>
                <a:cubicBezTo>
                  <a:pt x="677" y="502"/>
                  <a:pt x="677" y="502"/>
                  <a:pt x="677" y="502"/>
                </a:cubicBezTo>
                <a:cubicBezTo>
                  <a:pt x="677" y="502"/>
                  <a:pt x="677" y="502"/>
                  <a:pt x="677" y="502"/>
                </a:cubicBezTo>
                <a:cubicBezTo>
                  <a:pt x="677" y="502"/>
                  <a:pt x="677" y="502"/>
                  <a:pt x="677" y="502"/>
                </a:cubicBezTo>
                <a:cubicBezTo>
                  <a:pt x="677" y="503"/>
                  <a:pt x="677" y="503"/>
                  <a:pt x="677" y="503"/>
                </a:cubicBezTo>
                <a:cubicBezTo>
                  <a:pt x="677" y="503"/>
                  <a:pt x="677" y="503"/>
                  <a:pt x="677" y="503"/>
                </a:cubicBezTo>
                <a:cubicBezTo>
                  <a:pt x="677" y="503"/>
                  <a:pt x="677" y="503"/>
                  <a:pt x="677" y="503"/>
                </a:cubicBezTo>
                <a:cubicBezTo>
                  <a:pt x="677" y="503"/>
                  <a:pt x="677" y="503"/>
                  <a:pt x="677" y="503"/>
                </a:cubicBezTo>
                <a:cubicBezTo>
                  <a:pt x="677" y="503"/>
                  <a:pt x="677" y="503"/>
                  <a:pt x="677" y="503"/>
                </a:cubicBezTo>
                <a:cubicBezTo>
                  <a:pt x="677" y="503"/>
                  <a:pt x="677" y="503"/>
                  <a:pt x="677" y="503"/>
                </a:cubicBezTo>
                <a:cubicBezTo>
                  <a:pt x="677" y="503"/>
                  <a:pt x="677" y="503"/>
                  <a:pt x="677" y="503"/>
                </a:cubicBezTo>
                <a:cubicBezTo>
                  <a:pt x="677" y="503"/>
                  <a:pt x="677" y="503"/>
                  <a:pt x="677" y="503"/>
                </a:cubicBezTo>
                <a:close/>
                <a:moveTo>
                  <a:pt x="683" y="492"/>
                </a:moveTo>
                <a:cubicBezTo>
                  <a:pt x="682" y="493"/>
                  <a:pt x="679" y="491"/>
                  <a:pt x="681" y="489"/>
                </a:cubicBezTo>
                <a:cubicBezTo>
                  <a:pt x="681" y="489"/>
                  <a:pt x="681" y="489"/>
                  <a:pt x="681" y="489"/>
                </a:cubicBezTo>
                <a:cubicBezTo>
                  <a:pt x="681" y="489"/>
                  <a:pt x="681" y="489"/>
                  <a:pt x="681" y="489"/>
                </a:cubicBezTo>
                <a:cubicBezTo>
                  <a:pt x="682" y="489"/>
                  <a:pt x="682" y="489"/>
                  <a:pt x="682" y="489"/>
                </a:cubicBezTo>
                <a:cubicBezTo>
                  <a:pt x="682" y="489"/>
                  <a:pt x="682" y="489"/>
                  <a:pt x="682" y="489"/>
                </a:cubicBezTo>
                <a:cubicBezTo>
                  <a:pt x="682" y="489"/>
                  <a:pt x="682" y="489"/>
                  <a:pt x="682" y="489"/>
                </a:cubicBezTo>
                <a:cubicBezTo>
                  <a:pt x="682" y="489"/>
                  <a:pt x="682" y="489"/>
                  <a:pt x="682" y="489"/>
                </a:cubicBezTo>
                <a:cubicBezTo>
                  <a:pt x="682" y="489"/>
                  <a:pt x="682" y="489"/>
                  <a:pt x="682" y="489"/>
                </a:cubicBezTo>
                <a:cubicBezTo>
                  <a:pt x="682" y="489"/>
                  <a:pt x="682" y="489"/>
                  <a:pt x="682" y="489"/>
                </a:cubicBezTo>
                <a:cubicBezTo>
                  <a:pt x="682" y="488"/>
                  <a:pt x="682" y="488"/>
                  <a:pt x="682" y="488"/>
                </a:cubicBezTo>
                <a:cubicBezTo>
                  <a:pt x="682" y="488"/>
                  <a:pt x="682" y="488"/>
                  <a:pt x="682" y="488"/>
                </a:cubicBezTo>
                <a:cubicBezTo>
                  <a:pt x="683" y="488"/>
                  <a:pt x="683" y="488"/>
                  <a:pt x="683" y="488"/>
                </a:cubicBezTo>
                <a:cubicBezTo>
                  <a:pt x="683" y="488"/>
                  <a:pt x="683" y="488"/>
                  <a:pt x="683" y="488"/>
                </a:cubicBezTo>
                <a:cubicBezTo>
                  <a:pt x="683" y="488"/>
                  <a:pt x="683" y="488"/>
                  <a:pt x="683" y="488"/>
                </a:cubicBezTo>
                <a:cubicBezTo>
                  <a:pt x="683" y="488"/>
                  <a:pt x="683" y="488"/>
                  <a:pt x="683" y="488"/>
                </a:cubicBezTo>
                <a:cubicBezTo>
                  <a:pt x="683" y="488"/>
                  <a:pt x="683" y="488"/>
                  <a:pt x="683" y="488"/>
                </a:cubicBezTo>
                <a:cubicBezTo>
                  <a:pt x="683" y="488"/>
                  <a:pt x="683" y="488"/>
                  <a:pt x="683" y="488"/>
                </a:cubicBezTo>
                <a:cubicBezTo>
                  <a:pt x="683" y="488"/>
                  <a:pt x="683" y="488"/>
                  <a:pt x="683" y="488"/>
                </a:cubicBezTo>
                <a:cubicBezTo>
                  <a:pt x="683" y="488"/>
                  <a:pt x="683" y="488"/>
                  <a:pt x="683" y="488"/>
                </a:cubicBezTo>
                <a:cubicBezTo>
                  <a:pt x="684" y="488"/>
                  <a:pt x="684" y="488"/>
                  <a:pt x="684" y="488"/>
                </a:cubicBezTo>
                <a:cubicBezTo>
                  <a:pt x="684" y="488"/>
                  <a:pt x="684" y="488"/>
                  <a:pt x="684" y="488"/>
                </a:cubicBezTo>
                <a:cubicBezTo>
                  <a:pt x="684" y="488"/>
                  <a:pt x="684" y="488"/>
                  <a:pt x="684" y="488"/>
                </a:cubicBezTo>
                <a:cubicBezTo>
                  <a:pt x="684" y="487"/>
                  <a:pt x="684" y="487"/>
                  <a:pt x="684" y="487"/>
                </a:cubicBezTo>
                <a:cubicBezTo>
                  <a:pt x="684" y="487"/>
                  <a:pt x="684" y="487"/>
                  <a:pt x="684" y="487"/>
                </a:cubicBezTo>
                <a:cubicBezTo>
                  <a:pt x="684" y="487"/>
                  <a:pt x="684" y="487"/>
                  <a:pt x="684" y="487"/>
                </a:cubicBezTo>
                <a:cubicBezTo>
                  <a:pt x="684" y="487"/>
                  <a:pt x="684" y="487"/>
                  <a:pt x="684" y="487"/>
                </a:cubicBezTo>
                <a:cubicBezTo>
                  <a:pt x="685" y="487"/>
                  <a:pt x="685" y="487"/>
                  <a:pt x="685" y="487"/>
                </a:cubicBezTo>
                <a:cubicBezTo>
                  <a:pt x="685" y="487"/>
                  <a:pt x="685" y="487"/>
                  <a:pt x="685" y="487"/>
                </a:cubicBezTo>
                <a:cubicBezTo>
                  <a:pt x="685" y="487"/>
                  <a:pt x="685" y="487"/>
                  <a:pt x="685" y="487"/>
                </a:cubicBezTo>
                <a:cubicBezTo>
                  <a:pt x="685" y="487"/>
                  <a:pt x="685" y="487"/>
                  <a:pt x="685" y="487"/>
                </a:cubicBezTo>
                <a:cubicBezTo>
                  <a:pt x="687" y="486"/>
                  <a:pt x="688" y="490"/>
                  <a:pt x="686" y="491"/>
                </a:cubicBezTo>
                <a:cubicBezTo>
                  <a:pt x="686" y="491"/>
                  <a:pt x="686" y="491"/>
                  <a:pt x="686" y="491"/>
                </a:cubicBezTo>
                <a:cubicBezTo>
                  <a:pt x="686" y="491"/>
                  <a:pt x="686" y="491"/>
                  <a:pt x="686" y="491"/>
                </a:cubicBezTo>
                <a:cubicBezTo>
                  <a:pt x="686" y="491"/>
                  <a:pt x="686" y="491"/>
                  <a:pt x="686" y="491"/>
                </a:cubicBezTo>
                <a:cubicBezTo>
                  <a:pt x="686" y="491"/>
                  <a:pt x="686" y="491"/>
                  <a:pt x="686" y="491"/>
                </a:cubicBezTo>
                <a:cubicBezTo>
                  <a:pt x="686" y="491"/>
                  <a:pt x="686" y="491"/>
                  <a:pt x="686" y="491"/>
                </a:cubicBezTo>
                <a:cubicBezTo>
                  <a:pt x="686" y="491"/>
                  <a:pt x="686" y="491"/>
                  <a:pt x="686" y="491"/>
                </a:cubicBezTo>
                <a:cubicBezTo>
                  <a:pt x="685" y="491"/>
                  <a:pt x="685" y="491"/>
                  <a:pt x="685" y="491"/>
                </a:cubicBezTo>
                <a:cubicBezTo>
                  <a:pt x="685" y="491"/>
                  <a:pt x="685" y="491"/>
                  <a:pt x="685" y="491"/>
                </a:cubicBezTo>
                <a:cubicBezTo>
                  <a:pt x="685" y="491"/>
                  <a:pt x="685" y="491"/>
                  <a:pt x="685" y="491"/>
                </a:cubicBezTo>
                <a:cubicBezTo>
                  <a:pt x="685" y="491"/>
                  <a:pt x="685" y="491"/>
                  <a:pt x="685" y="491"/>
                </a:cubicBezTo>
                <a:cubicBezTo>
                  <a:pt x="685" y="491"/>
                  <a:pt x="685" y="491"/>
                  <a:pt x="685" y="491"/>
                </a:cubicBezTo>
                <a:cubicBezTo>
                  <a:pt x="685" y="491"/>
                  <a:pt x="685" y="491"/>
                  <a:pt x="685" y="491"/>
                </a:cubicBezTo>
                <a:cubicBezTo>
                  <a:pt x="685" y="491"/>
                  <a:pt x="685" y="491"/>
                  <a:pt x="685" y="491"/>
                </a:cubicBezTo>
                <a:cubicBezTo>
                  <a:pt x="685" y="491"/>
                  <a:pt x="685" y="491"/>
                  <a:pt x="685" y="491"/>
                </a:cubicBezTo>
                <a:cubicBezTo>
                  <a:pt x="685" y="491"/>
                  <a:pt x="685" y="491"/>
                  <a:pt x="685" y="491"/>
                </a:cubicBezTo>
                <a:cubicBezTo>
                  <a:pt x="685" y="491"/>
                  <a:pt x="685" y="491"/>
                  <a:pt x="685" y="491"/>
                </a:cubicBezTo>
                <a:cubicBezTo>
                  <a:pt x="684" y="491"/>
                  <a:pt x="684" y="491"/>
                  <a:pt x="684" y="491"/>
                </a:cubicBezTo>
                <a:cubicBezTo>
                  <a:pt x="684" y="491"/>
                  <a:pt x="684" y="491"/>
                  <a:pt x="684" y="491"/>
                </a:cubicBezTo>
                <a:cubicBezTo>
                  <a:pt x="684" y="491"/>
                  <a:pt x="684" y="491"/>
                  <a:pt x="684" y="491"/>
                </a:cubicBezTo>
                <a:cubicBezTo>
                  <a:pt x="684" y="492"/>
                  <a:pt x="684" y="492"/>
                  <a:pt x="684" y="492"/>
                </a:cubicBezTo>
                <a:cubicBezTo>
                  <a:pt x="684" y="492"/>
                  <a:pt x="684" y="492"/>
                  <a:pt x="684" y="492"/>
                </a:cubicBezTo>
                <a:cubicBezTo>
                  <a:pt x="684" y="492"/>
                  <a:pt x="684" y="492"/>
                  <a:pt x="684" y="492"/>
                </a:cubicBezTo>
                <a:cubicBezTo>
                  <a:pt x="684" y="492"/>
                  <a:pt x="684" y="492"/>
                  <a:pt x="684" y="492"/>
                </a:cubicBezTo>
                <a:cubicBezTo>
                  <a:pt x="684" y="492"/>
                  <a:pt x="684" y="492"/>
                  <a:pt x="684" y="492"/>
                </a:cubicBezTo>
                <a:cubicBezTo>
                  <a:pt x="684" y="492"/>
                  <a:pt x="684" y="492"/>
                  <a:pt x="684" y="492"/>
                </a:cubicBezTo>
                <a:cubicBezTo>
                  <a:pt x="684" y="492"/>
                  <a:pt x="684" y="492"/>
                  <a:pt x="684" y="492"/>
                </a:cubicBezTo>
                <a:cubicBezTo>
                  <a:pt x="684" y="492"/>
                  <a:pt x="684" y="492"/>
                  <a:pt x="684" y="492"/>
                </a:cubicBezTo>
                <a:cubicBezTo>
                  <a:pt x="683" y="492"/>
                  <a:pt x="683" y="492"/>
                  <a:pt x="683" y="492"/>
                </a:cubicBezTo>
                <a:cubicBezTo>
                  <a:pt x="683" y="492"/>
                  <a:pt x="683" y="492"/>
                  <a:pt x="683" y="492"/>
                </a:cubicBezTo>
                <a:close/>
                <a:moveTo>
                  <a:pt x="696" y="490"/>
                </a:moveTo>
                <a:cubicBezTo>
                  <a:pt x="694" y="490"/>
                  <a:pt x="694" y="486"/>
                  <a:pt x="697" y="486"/>
                </a:cubicBezTo>
                <a:cubicBezTo>
                  <a:pt x="697" y="486"/>
                  <a:pt x="697" y="486"/>
                  <a:pt x="697" y="486"/>
                </a:cubicBezTo>
                <a:cubicBezTo>
                  <a:pt x="697" y="486"/>
                  <a:pt x="697" y="486"/>
                  <a:pt x="697" y="486"/>
                </a:cubicBezTo>
                <a:cubicBezTo>
                  <a:pt x="697" y="486"/>
                  <a:pt x="697" y="486"/>
                  <a:pt x="697" y="486"/>
                </a:cubicBezTo>
                <a:cubicBezTo>
                  <a:pt x="697" y="486"/>
                  <a:pt x="697" y="486"/>
                  <a:pt x="697" y="486"/>
                </a:cubicBezTo>
                <a:cubicBezTo>
                  <a:pt x="697" y="487"/>
                  <a:pt x="697" y="487"/>
                  <a:pt x="697" y="487"/>
                </a:cubicBezTo>
                <a:cubicBezTo>
                  <a:pt x="698" y="487"/>
                  <a:pt x="698" y="487"/>
                  <a:pt x="698" y="487"/>
                </a:cubicBezTo>
                <a:cubicBezTo>
                  <a:pt x="698" y="487"/>
                  <a:pt x="698" y="487"/>
                  <a:pt x="698" y="487"/>
                </a:cubicBezTo>
                <a:cubicBezTo>
                  <a:pt x="698" y="487"/>
                  <a:pt x="698" y="487"/>
                  <a:pt x="698" y="487"/>
                </a:cubicBezTo>
                <a:cubicBezTo>
                  <a:pt x="698" y="487"/>
                  <a:pt x="698" y="487"/>
                  <a:pt x="698" y="487"/>
                </a:cubicBezTo>
                <a:cubicBezTo>
                  <a:pt x="698" y="487"/>
                  <a:pt x="698" y="487"/>
                  <a:pt x="698" y="487"/>
                </a:cubicBezTo>
                <a:cubicBezTo>
                  <a:pt x="698" y="487"/>
                  <a:pt x="698" y="487"/>
                  <a:pt x="698" y="487"/>
                </a:cubicBezTo>
                <a:cubicBezTo>
                  <a:pt x="698" y="487"/>
                  <a:pt x="698" y="487"/>
                  <a:pt x="698" y="487"/>
                </a:cubicBezTo>
                <a:cubicBezTo>
                  <a:pt x="699" y="487"/>
                  <a:pt x="699" y="487"/>
                  <a:pt x="699" y="487"/>
                </a:cubicBezTo>
                <a:cubicBezTo>
                  <a:pt x="699" y="487"/>
                  <a:pt x="699" y="487"/>
                  <a:pt x="699" y="487"/>
                </a:cubicBezTo>
                <a:cubicBezTo>
                  <a:pt x="699" y="487"/>
                  <a:pt x="699" y="487"/>
                  <a:pt x="699" y="487"/>
                </a:cubicBezTo>
                <a:cubicBezTo>
                  <a:pt x="699" y="487"/>
                  <a:pt x="699" y="487"/>
                  <a:pt x="699" y="487"/>
                </a:cubicBezTo>
                <a:cubicBezTo>
                  <a:pt x="699" y="487"/>
                  <a:pt x="699" y="487"/>
                  <a:pt x="699" y="487"/>
                </a:cubicBezTo>
                <a:cubicBezTo>
                  <a:pt x="699" y="487"/>
                  <a:pt x="699" y="487"/>
                  <a:pt x="699" y="487"/>
                </a:cubicBezTo>
                <a:cubicBezTo>
                  <a:pt x="699" y="487"/>
                  <a:pt x="699" y="487"/>
                  <a:pt x="699" y="487"/>
                </a:cubicBezTo>
                <a:cubicBezTo>
                  <a:pt x="700" y="487"/>
                  <a:pt x="700" y="487"/>
                  <a:pt x="700" y="487"/>
                </a:cubicBezTo>
                <a:cubicBezTo>
                  <a:pt x="700" y="487"/>
                  <a:pt x="700" y="487"/>
                  <a:pt x="700" y="487"/>
                </a:cubicBezTo>
                <a:cubicBezTo>
                  <a:pt x="700" y="487"/>
                  <a:pt x="700" y="487"/>
                  <a:pt x="700" y="487"/>
                </a:cubicBezTo>
                <a:cubicBezTo>
                  <a:pt x="700" y="487"/>
                  <a:pt x="700" y="487"/>
                  <a:pt x="700" y="487"/>
                </a:cubicBezTo>
                <a:cubicBezTo>
                  <a:pt x="700" y="488"/>
                  <a:pt x="700" y="488"/>
                  <a:pt x="700" y="488"/>
                </a:cubicBezTo>
                <a:cubicBezTo>
                  <a:pt x="700" y="488"/>
                  <a:pt x="700" y="488"/>
                  <a:pt x="700" y="488"/>
                </a:cubicBezTo>
                <a:cubicBezTo>
                  <a:pt x="700" y="488"/>
                  <a:pt x="700" y="488"/>
                  <a:pt x="700" y="488"/>
                </a:cubicBezTo>
                <a:cubicBezTo>
                  <a:pt x="701" y="488"/>
                  <a:pt x="701" y="488"/>
                  <a:pt x="701" y="488"/>
                </a:cubicBezTo>
                <a:cubicBezTo>
                  <a:pt x="703" y="489"/>
                  <a:pt x="701" y="492"/>
                  <a:pt x="699" y="491"/>
                </a:cubicBezTo>
                <a:cubicBezTo>
                  <a:pt x="699" y="491"/>
                  <a:pt x="699" y="491"/>
                  <a:pt x="699" y="491"/>
                </a:cubicBezTo>
                <a:cubicBezTo>
                  <a:pt x="699" y="491"/>
                  <a:pt x="699" y="491"/>
                  <a:pt x="699" y="491"/>
                </a:cubicBezTo>
                <a:cubicBezTo>
                  <a:pt x="699" y="491"/>
                  <a:pt x="699" y="491"/>
                  <a:pt x="699" y="491"/>
                </a:cubicBezTo>
                <a:cubicBezTo>
                  <a:pt x="699" y="491"/>
                  <a:pt x="699" y="491"/>
                  <a:pt x="699" y="491"/>
                </a:cubicBezTo>
                <a:cubicBezTo>
                  <a:pt x="698" y="491"/>
                  <a:pt x="698" y="491"/>
                  <a:pt x="698" y="491"/>
                </a:cubicBezTo>
                <a:cubicBezTo>
                  <a:pt x="698" y="491"/>
                  <a:pt x="698" y="491"/>
                  <a:pt x="698" y="491"/>
                </a:cubicBezTo>
                <a:cubicBezTo>
                  <a:pt x="698" y="491"/>
                  <a:pt x="698" y="491"/>
                  <a:pt x="698" y="491"/>
                </a:cubicBezTo>
                <a:cubicBezTo>
                  <a:pt x="698" y="491"/>
                  <a:pt x="698" y="491"/>
                  <a:pt x="698" y="491"/>
                </a:cubicBezTo>
                <a:cubicBezTo>
                  <a:pt x="698" y="491"/>
                  <a:pt x="698" y="491"/>
                  <a:pt x="698" y="491"/>
                </a:cubicBezTo>
                <a:cubicBezTo>
                  <a:pt x="698" y="491"/>
                  <a:pt x="698" y="491"/>
                  <a:pt x="698" y="491"/>
                </a:cubicBezTo>
                <a:cubicBezTo>
                  <a:pt x="698" y="490"/>
                  <a:pt x="698" y="490"/>
                  <a:pt x="698" y="490"/>
                </a:cubicBezTo>
                <a:cubicBezTo>
                  <a:pt x="698" y="490"/>
                  <a:pt x="698" y="490"/>
                  <a:pt x="698" y="490"/>
                </a:cubicBezTo>
                <a:cubicBezTo>
                  <a:pt x="698" y="490"/>
                  <a:pt x="698" y="490"/>
                  <a:pt x="698" y="490"/>
                </a:cubicBezTo>
                <a:cubicBezTo>
                  <a:pt x="697" y="490"/>
                  <a:pt x="697" y="490"/>
                  <a:pt x="697" y="490"/>
                </a:cubicBezTo>
                <a:cubicBezTo>
                  <a:pt x="697" y="490"/>
                  <a:pt x="697" y="490"/>
                  <a:pt x="697" y="490"/>
                </a:cubicBezTo>
                <a:cubicBezTo>
                  <a:pt x="697" y="490"/>
                  <a:pt x="697" y="490"/>
                  <a:pt x="697" y="490"/>
                </a:cubicBezTo>
                <a:cubicBezTo>
                  <a:pt x="697" y="490"/>
                  <a:pt x="697" y="490"/>
                  <a:pt x="697" y="490"/>
                </a:cubicBezTo>
                <a:cubicBezTo>
                  <a:pt x="697" y="490"/>
                  <a:pt x="697" y="490"/>
                  <a:pt x="697" y="490"/>
                </a:cubicBezTo>
                <a:cubicBezTo>
                  <a:pt x="697" y="490"/>
                  <a:pt x="697" y="490"/>
                  <a:pt x="697" y="490"/>
                </a:cubicBezTo>
                <a:cubicBezTo>
                  <a:pt x="697" y="490"/>
                  <a:pt x="697" y="490"/>
                  <a:pt x="697" y="490"/>
                </a:cubicBezTo>
                <a:cubicBezTo>
                  <a:pt x="697" y="490"/>
                  <a:pt x="697" y="490"/>
                  <a:pt x="697" y="490"/>
                </a:cubicBezTo>
                <a:cubicBezTo>
                  <a:pt x="696" y="490"/>
                  <a:pt x="696" y="490"/>
                  <a:pt x="696" y="490"/>
                </a:cubicBezTo>
                <a:cubicBezTo>
                  <a:pt x="696" y="490"/>
                  <a:pt x="696" y="490"/>
                  <a:pt x="696" y="490"/>
                </a:cubicBezTo>
                <a:cubicBezTo>
                  <a:pt x="696" y="490"/>
                  <a:pt x="696" y="490"/>
                  <a:pt x="696" y="490"/>
                </a:cubicBezTo>
                <a:cubicBezTo>
                  <a:pt x="696" y="490"/>
                  <a:pt x="696" y="490"/>
                  <a:pt x="696" y="490"/>
                </a:cubicBezTo>
                <a:cubicBezTo>
                  <a:pt x="696" y="490"/>
                  <a:pt x="696" y="490"/>
                  <a:pt x="696" y="490"/>
                </a:cubicBezTo>
                <a:cubicBezTo>
                  <a:pt x="696" y="490"/>
                  <a:pt x="696" y="490"/>
                  <a:pt x="696" y="490"/>
                </a:cubicBezTo>
                <a:close/>
                <a:moveTo>
                  <a:pt x="705" y="498"/>
                </a:moveTo>
                <a:cubicBezTo>
                  <a:pt x="704" y="496"/>
                  <a:pt x="707" y="494"/>
                  <a:pt x="709" y="497"/>
                </a:cubicBezTo>
                <a:cubicBezTo>
                  <a:pt x="709" y="497"/>
                  <a:pt x="709" y="497"/>
                  <a:pt x="709" y="497"/>
                </a:cubicBezTo>
                <a:cubicBezTo>
                  <a:pt x="709" y="497"/>
                  <a:pt x="709" y="497"/>
                  <a:pt x="709" y="497"/>
                </a:cubicBezTo>
                <a:cubicBezTo>
                  <a:pt x="709" y="497"/>
                  <a:pt x="709" y="497"/>
                  <a:pt x="709" y="497"/>
                </a:cubicBezTo>
                <a:cubicBezTo>
                  <a:pt x="709" y="497"/>
                  <a:pt x="709" y="497"/>
                  <a:pt x="709" y="497"/>
                </a:cubicBezTo>
                <a:cubicBezTo>
                  <a:pt x="709" y="497"/>
                  <a:pt x="709" y="497"/>
                  <a:pt x="709" y="497"/>
                </a:cubicBezTo>
                <a:cubicBezTo>
                  <a:pt x="709" y="497"/>
                  <a:pt x="709" y="497"/>
                  <a:pt x="709" y="497"/>
                </a:cubicBezTo>
                <a:cubicBezTo>
                  <a:pt x="709" y="497"/>
                  <a:pt x="709" y="497"/>
                  <a:pt x="709" y="497"/>
                </a:cubicBezTo>
                <a:cubicBezTo>
                  <a:pt x="709" y="498"/>
                  <a:pt x="709" y="498"/>
                  <a:pt x="709" y="498"/>
                </a:cubicBezTo>
                <a:cubicBezTo>
                  <a:pt x="709" y="498"/>
                  <a:pt x="709" y="498"/>
                  <a:pt x="709" y="498"/>
                </a:cubicBezTo>
                <a:cubicBezTo>
                  <a:pt x="709" y="498"/>
                  <a:pt x="709" y="498"/>
                  <a:pt x="709" y="498"/>
                </a:cubicBezTo>
                <a:cubicBezTo>
                  <a:pt x="709" y="498"/>
                  <a:pt x="709" y="498"/>
                  <a:pt x="709" y="498"/>
                </a:cubicBezTo>
                <a:cubicBezTo>
                  <a:pt x="709" y="498"/>
                  <a:pt x="709" y="498"/>
                  <a:pt x="709" y="498"/>
                </a:cubicBezTo>
                <a:cubicBezTo>
                  <a:pt x="709" y="498"/>
                  <a:pt x="709" y="498"/>
                  <a:pt x="709" y="498"/>
                </a:cubicBezTo>
                <a:cubicBezTo>
                  <a:pt x="709" y="498"/>
                  <a:pt x="709" y="498"/>
                  <a:pt x="709" y="498"/>
                </a:cubicBezTo>
                <a:cubicBezTo>
                  <a:pt x="709" y="498"/>
                  <a:pt x="709" y="498"/>
                  <a:pt x="709" y="498"/>
                </a:cubicBezTo>
                <a:cubicBezTo>
                  <a:pt x="709" y="499"/>
                  <a:pt x="709" y="499"/>
                  <a:pt x="709" y="499"/>
                </a:cubicBezTo>
                <a:cubicBezTo>
                  <a:pt x="709" y="499"/>
                  <a:pt x="709" y="499"/>
                  <a:pt x="709" y="499"/>
                </a:cubicBezTo>
                <a:cubicBezTo>
                  <a:pt x="709" y="499"/>
                  <a:pt x="709" y="499"/>
                  <a:pt x="709" y="499"/>
                </a:cubicBezTo>
                <a:cubicBezTo>
                  <a:pt x="709" y="499"/>
                  <a:pt x="709" y="499"/>
                  <a:pt x="709" y="499"/>
                </a:cubicBezTo>
                <a:cubicBezTo>
                  <a:pt x="709" y="499"/>
                  <a:pt x="709" y="499"/>
                  <a:pt x="709" y="499"/>
                </a:cubicBezTo>
                <a:cubicBezTo>
                  <a:pt x="709" y="499"/>
                  <a:pt x="709" y="499"/>
                  <a:pt x="709" y="499"/>
                </a:cubicBezTo>
                <a:cubicBezTo>
                  <a:pt x="710" y="499"/>
                  <a:pt x="710" y="499"/>
                  <a:pt x="710" y="499"/>
                </a:cubicBezTo>
                <a:cubicBezTo>
                  <a:pt x="710" y="499"/>
                  <a:pt x="710" y="499"/>
                  <a:pt x="710" y="499"/>
                </a:cubicBezTo>
                <a:cubicBezTo>
                  <a:pt x="710" y="500"/>
                  <a:pt x="710" y="500"/>
                  <a:pt x="710" y="500"/>
                </a:cubicBezTo>
                <a:cubicBezTo>
                  <a:pt x="710" y="500"/>
                  <a:pt x="710" y="500"/>
                  <a:pt x="710" y="500"/>
                </a:cubicBezTo>
                <a:cubicBezTo>
                  <a:pt x="710" y="500"/>
                  <a:pt x="710" y="500"/>
                  <a:pt x="710" y="500"/>
                </a:cubicBezTo>
                <a:cubicBezTo>
                  <a:pt x="710" y="500"/>
                  <a:pt x="710" y="500"/>
                  <a:pt x="710" y="500"/>
                </a:cubicBezTo>
                <a:cubicBezTo>
                  <a:pt x="710" y="500"/>
                  <a:pt x="710" y="500"/>
                  <a:pt x="710" y="500"/>
                </a:cubicBezTo>
                <a:cubicBezTo>
                  <a:pt x="710" y="500"/>
                  <a:pt x="710" y="500"/>
                  <a:pt x="710" y="500"/>
                </a:cubicBezTo>
                <a:cubicBezTo>
                  <a:pt x="710" y="500"/>
                  <a:pt x="710" y="500"/>
                  <a:pt x="710" y="500"/>
                </a:cubicBezTo>
                <a:cubicBezTo>
                  <a:pt x="710" y="500"/>
                  <a:pt x="710" y="500"/>
                  <a:pt x="710" y="500"/>
                </a:cubicBezTo>
                <a:cubicBezTo>
                  <a:pt x="711" y="502"/>
                  <a:pt x="707" y="504"/>
                  <a:pt x="706" y="501"/>
                </a:cubicBezTo>
                <a:cubicBezTo>
                  <a:pt x="706" y="501"/>
                  <a:pt x="706" y="501"/>
                  <a:pt x="706" y="501"/>
                </a:cubicBezTo>
                <a:cubicBezTo>
                  <a:pt x="706" y="501"/>
                  <a:pt x="706" y="501"/>
                  <a:pt x="706" y="501"/>
                </a:cubicBezTo>
                <a:cubicBezTo>
                  <a:pt x="706" y="501"/>
                  <a:pt x="706" y="501"/>
                  <a:pt x="706" y="501"/>
                </a:cubicBezTo>
                <a:cubicBezTo>
                  <a:pt x="706" y="501"/>
                  <a:pt x="706" y="501"/>
                  <a:pt x="706" y="501"/>
                </a:cubicBezTo>
                <a:cubicBezTo>
                  <a:pt x="706" y="501"/>
                  <a:pt x="706" y="501"/>
                  <a:pt x="706" y="501"/>
                </a:cubicBezTo>
                <a:cubicBezTo>
                  <a:pt x="706" y="501"/>
                  <a:pt x="706" y="501"/>
                  <a:pt x="706" y="501"/>
                </a:cubicBezTo>
                <a:cubicBezTo>
                  <a:pt x="706" y="501"/>
                  <a:pt x="706" y="501"/>
                  <a:pt x="706" y="501"/>
                </a:cubicBezTo>
                <a:cubicBezTo>
                  <a:pt x="706" y="500"/>
                  <a:pt x="706" y="500"/>
                  <a:pt x="706" y="500"/>
                </a:cubicBezTo>
                <a:cubicBezTo>
                  <a:pt x="706" y="500"/>
                  <a:pt x="706" y="500"/>
                  <a:pt x="706" y="500"/>
                </a:cubicBezTo>
                <a:cubicBezTo>
                  <a:pt x="706" y="500"/>
                  <a:pt x="706" y="500"/>
                  <a:pt x="706" y="500"/>
                </a:cubicBezTo>
                <a:cubicBezTo>
                  <a:pt x="706" y="500"/>
                  <a:pt x="706" y="500"/>
                  <a:pt x="706" y="500"/>
                </a:cubicBezTo>
                <a:cubicBezTo>
                  <a:pt x="706" y="500"/>
                  <a:pt x="706" y="500"/>
                  <a:pt x="706" y="500"/>
                </a:cubicBezTo>
                <a:cubicBezTo>
                  <a:pt x="706" y="500"/>
                  <a:pt x="706" y="500"/>
                  <a:pt x="706" y="500"/>
                </a:cubicBezTo>
                <a:cubicBezTo>
                  <a:pt x="706" y="500"/>
                  <a:pt x="706" y="500"/>
                  <a:pt x="706" y="500"/>
                </a:cubicBezTo>
                <a:cubicBezTo>
                  <a:pt x="706" y="500"/>
                  <a:pt x="706" y="500"/>
                  <a:pt x="706" y="500"/>
                </a:cubicBezTo>
                <a:cubicBezTo>
                  <a:pt x="706" y="500"/>
                  <a:pt x="706" y="500"/>
                  <a:pt x="706" y="500"/>
                </a:cubicBezTo>
                <a:cubicBezTo>
                  <a:pt x="706" y="499"/>
                  <a:pt x="706" y="499"/>
                  <a:pt x="706" y="499"/>
                </a:cubicBezTo>
                <a:cubicBezTo>
                  <a:pt x="706" y="499"/>
                  <a:pt x="706" y="499"/>
                  <a:pt x="706" y="499"/>
                </a:cubicBezTo>
                <a:cubicBezTo>
                  <a:pt x="706" y="499"/>
                  <a:pt x="706" y="499"/>
                  <a:pt x="706" y="499"/>
                </a:cubicBezTo>
                <a:cubicBezTo>
                  <a:pt x="706" y="499"/>
                  <a:pt x="706" y="499"/>
                  <a:pt x="706" y="499"/>
                </a:cubicBezTo>
                <a:cubicBezTo>
                  <a:pt x="706" y="499"/>
                  <a:pt x="706" y="499"/>
                  <a:pt x="706" y="499"/>
                </a:cubicBezTo>
                <a:cubicBezTo>
                  <a:pt x="706" y="499"/>
                  <a:pt x="706" y="499"/>
                  <a:pt x="706" y="499"/>
                </a:cubicBezTo>
                <a:cubicBezTo>
                  <a:pt x="706" y="499"/>
                  <a:pt x="706" y="499"/>
                  <a:pt x="706" y="499"/>
                </a:cubicBezTo>
                <a:cubicBezTo>
                  <a:pt x="705" y="499"/>
                  <a:pt x="705" y="499"/>
                  <a:pt x="705" y="499"/>
                </a:cubicBezTo>
                <a:cubicBezTo>
                  <a:pt x="705" y="499"/>
                  <a:pt x="705" y="499"/>
                  <a:pt x="705" y="499"/>
                </a:cubicBezTo>
                <a:cubicBezTo>
                  <a:pt x="705" y="499"/>
                  <a:pt x="705" y="499"/>
                  <a:pt x="705" y="499"/>
                </a:cubicBezTo>
                <a:cubicBezTo>
                  <a:pt x="705" y="498"/>
                  <a:pt x="705" y="498"/>
                  <a:pt x="705" y="498"/>
                </a:cubicBezTo>
                <a:cubicBezTo>
                  <a:pt x="705" y="498"/>
                  <a:pt x="705" y="498"/>
                  <a:pt x="705" y="498"/>
                </a:cubicBezTo>
                <a:cubicBezTo>
                  <a:pt x="705" y="498"/>
                  <a:pt x="705" y="498"/>
                  <a:pt x="705" y="498"/>
                </a:cubicBezTo>
                <a:cubicBezTo>
                  <a:pt x="705" y="498"/>
                  <a:pt x="705" y="498"/>
                  <a:pt x="705" y="498"/>
                </a:cubicBezTo>
                <a:cubicBezTo>
                  <a:pt x="705" y="498"/>
                  <a:pt x="705" y="498"/>
                  <a:pt x="705" y="498"/>
                </a:cubicBezTo>
                <a:close/>
                <a:moveTo>
                  <a:pt x="707" y="511"/>
                </a:moveTo>
                <a:cubicBezTo>
                  <a:pt x="707" y="509"/>
                  <a:pt x="711" y="510"/>
                  <a:pt x="711" y="512"/>
                </a:cubicBezTo>
                <a:cubicBezTo>
                  <a:pt x="711" y="512"/>
                  <a:pt x="711" y="512"/>
                  <a:pt x="711" y="512"/>
                </a:cubicBezTo>
                <a:cubicBezTo>
                  <a:pt x="711" y="512"/>
                  <a:pt x="711" y="512"/>
                  <a:pt x="711" y="512"/>
                </a:cubicBezTo>
                <a:cubicBezTo>
                  <a:pt x="711" y="512"/>
                  <a:pt x="711" y="512"/>
                  <a:pt x="711" y="512"/>
                </a:cubicBezTo>
                <a:cubicBezTo>
                  <a:pt x="710" y="512"/>
                  <a:pt x="710" y="512"/>
                  <a:pt x="710" y="512"/>
                </a:cubicBezTo>
                <a:cubicBezTo>
                  <a:pt x="710" y="513"/>
                  <a:pt x="710" y="513"/>
                  <a:pt x="710" y="513"/>
                </a:cubicBezTo>
                <a:cubicBezTo>
                  <a:pt x="710" y="513"/>
                  <a:pt x="710" y="513"/>
                  <a:pt x="710" y="513"/>
                </a:cubicBezTo>
                <a:cubicBezTo>
                  <a:pt x="710" y="513"/>
                  <a:pt x="710" y="513"/>
                  <a:pt x="710" y="513"/>
                </a:cubicBezTo>
                <a:cubicBezTo>
                  <a:pt x="710" y="513"/>
                  <a:pt x="710" y="513"/>
                  <a:pt x="710" y="513"/>
                </a:cubicBezTo>
                <a:cubicBezTo>
                  <a:pt x="710" y="513"/>
                  <a:pt x="710" y="513"/>
                  <a:pt x="710" y="513"/>
                </a:cubicBezTo>
                <a:cubicBezTo>
                  <a:pt x="710" y="513"/>
                  <a:pt x="710" y="513"/>
                  <a:pt x="710" y="513"/>
                </a:cubicBezTo>
                <a:cubicBezTo>
                  <a:pt x="710" y="514"/>
                  <a:pt x="710" y="514"/>
                  <a:pt x="710" y="514"/>
                </a:cubicBezTo>
                <a:cubicBezTo>
                  <a:pt x="710" y="514"/>
                  <a:pt x="710" y="514"/>
                  <a:pt x="710" y="514"/>
                </a:cubicBezTo>
                <a:cubicBezTo>
                  <a:pt x="710" y="514"/>
                  <a:pt x="710" y="514"/>
                  <a:pt x="710" y="514"/>
                </a:cubicBezTo>
                <a:cubicBezTo>
                  <a:pt x="710" y="514"/>
                  <a:pt x="710" y="514"/>
                  <a:pt x="710" y="514"/>
                </a:cubicBezTo>
                <a:cubicBezTo>
                  <a:pt x="710" y="514"/>
                  <a:pt x="710" y="514"/>
                  <a:pt x="710" y="514"/>
                </a:cubicBezTo>
                <a:cubicBezTo>
                  <a:pt x="710" y="514"/>
                  <a:pt x="710" y="514"/>
                  <a:pt x="710" y="514"/>
                </a:cubicBezTo>
                <a:cubicBezTo>
                  <a:pt x="710" y="515"/>
                  <a:pt x="710" y="515"/>
                  <a:pt x="710" y="515"/>
                </a:cubicBezTo>
                <a:cubicBezTo>
                  <a:pt x="710" y="515"/>
                  <a:pt x="710" y="515"/>
                  <a:pt x="710" y="515"/>
                </a:cubicBezTo>
                <a:cubicBezTo>
                  <a:pt x="710" y="515"/>
                  <a:pt x="710" y="515"/>
                  <a:pt x="710" y="515"/>
                </a:cubicBezTo>
                <a:cubicBezTo>
                  <a:pt x="710" y="515"/>
                  <a:pt x="710" y="515"/>
                  <a:pt x="710" y="515"/>
                </a:cubicBezTo>
                <a:cubicBezTo>
                  <a:pt x="710" y="515"/>
                  <a:pt x="710" y="515"/>
                  <a:pt x="710" y="515"/>
                </a:cubicBezTo>
                <a:cubicBezTo>
                  <a:pt x="710" y="515"/>
                  <a:pt x="710" y="515"/>
                  <a:pt x="710" y="515"/>
                </a:cubicBezTo>
                <a:cubicBezTo>
                  <a:pt x="710" y="516"/>
                  <a:pt x="710" y="516"/>
                  <a:pt x="710" y="516"/>
                </a:cubicBezTo>
                <a:cubicBezTo>
                  <a:pt x="710" y="516"/>
                  <a:pt x="710" y="516"/>
                  <a:pt x="710" y="516"/>
                </a:cubicBezTo>
                <a:cubicBezTo>
                  <a:pt x="710" y="516"/>
                  <a:pt x="710" y="516"/>
                  <a:pt x="710" y="516"/>
                </a:cubicBezTo>
                <a:cubicBezTo>
                  <a:pt x="709" y="518"/>
                  <a:pt x="705" y="517"/>
                  <a:pt x="706" y="515"/>
                </a:cubicBezTo>
                <a:cubicBezTo>
                  <a:pt x="706" y="515"/>
                  <a:pt x="706" y="515"/>
                  <a:pt x="706" y="515"/>
                </a:cubicBezTo>
                <a:cubicBezTo>
                  <a:pt x="706" y="514"/>
                  <a:pt x="706" y="514"/>
                  <a:pt x="706" y="514"/>
                </a:cubicBezTo>
                <a:cubicBezTo>
                  <a:pt x="706" y="514"/>
                  <a:pt x="706" y="514"/>
                  <a:pt x="706" y="514"/>
                </a:cubicBezTo>
                <a:cubicBezTo>
                  <a:pt x="706" y="514"/>
                  <a:pt x="706" y="514"/>
                  <a:pt x="706" y="514"/>
                </a:cubicBezTo>
                <a:cubicBezTo>
                  <a:pt x="706" y="514"/>
                  <a:pt x="706" y="514"/>
                  <a:pt x="706" y="514"/>
                </a:cubicBezTo>
                <a:cubicBezTo>
                  <a:pt x="706" y="514"/>
                  <a:pt x="706" y="514"/>
                  <a:pt x="706" y="514"/>
                </a:cubicBezTo>
                <a:cubicBezTo>
                  <a:pt x="706" y="514"/>
                  <a:pt x="706" y="514"/>
                  <a:pt x="706" y="514"/>
                </a:cubicBezTo>
                <a:cubicBezTo>
                  <a:pt x="706" y="514"/>
                  <a:pt x="706" y="514"/>
                  <a:pt x="706" y="514"/>
                </a:cubicBezTo>
                <a:cubicBezTo>
                  <a:pt x="707" y="513"/>
                  <a:pt x="707" y="513"/>
                  <a:pt x="707" y="513"/>
                </a:cubicBezTo>
                <a:cubicBezTo>
                  <a:pt x="707" y="513"/>
                  <a:pt x="707" y="513"/>
                  <a:pt x="707" y="513"/>
                </a:cubicBezTo>
                <a:cubicBezTo>
                  <a:pt x="707" y="513"/>
                  <a:pt x="707" y="513"/>
                  <a:pt x="707" y="513"/>
                </a:cubicBezTo>
                <a:cubicBezTo>
                  <a:pt x="707" y="513"/>
                  <a:pt x="707" y="513"/>
                  <a:pt x="707" y="513"/>
                </a:cubicBezTo>
                <a:cubicBezTo>
                  <a:pt x="707" y="513"/>
                  <a:pt x="707" y="513"/>
                  <a:pt x="707" y="513"/>
                </a:cubicBezTo>
                <a:cubicBezTo>
                  <a:pt x="707" y="513"/>
                  <a:pt x="707" y="513"/>
                  <a:pt x="707" y="513"/>
                </a:cubicBezTo>
                <a:cubicBezTo>
                  <a:pt x="707" y="513"/>
                  <a:pt x="707" y="513"/>
                  <a:pt x="707" y="513"/>
                </a:cubicBezTo>
                <a:cubicBezTo>
                  <a:pt x="707" y="513"/>
                  <a:pt x="707" y="513"/>
                  <a:pt x="707" y="513"/>
                </a:cubicBezTo>
                <a:cubicBezTo>
                  <a:pt x="707" y="512"/>
                  <a:pt x="707" y="512"/>
                  <a:pt x="707" y="512"/>
                </a:cubicBezTo>
                <a:cubicBezTo>
                  <a:pt x="707" y="512"/>
                  <a:pt x="707" y="512"/>
                  <a:pt x="707" y="512"/>
                </a:cubicBezTo>
                <a:cubicBezTo>
                  <a:pt x="707" y="512"/>
                  <a:pt x="707" y="512"/>
                  <a:pt x="707" y="512"/>
                </a:cubicBezTo>
                <a:cubicBezTo>
                  <a:pt x="707" y="512"/>
                  <a:pt x="707" y="512"/>
                  <a:pt x="707" y="512"/>
                </a:cubicBezTo>
                <a:cubicBezTo>
                  <a:pt x="707" y="512"/>
                  <a:pt x="707" y="512"/>
                  <a:pt x="707" y="512"/>
                </a:cubicBezTo>
                <a:cubicBezTo>
                  <a:pt x="707" y="512"/>
                  <a:pt x="707" y="512"/>
                  <a:pt x="707" y="512"/>
                </a:cubicBezTo>
                <a:cubicBezTo>
                  <a:pt x="707" y="512"/>
                  <a:pt x="707" y="512"/>
                  <a:pt x="707" y="512"/>
                </a:cubicBezTo>
                <a:cubicBezTo>
                  <a:pt x="707" y="511"/>
                  <a:pt x="707" y="511"/>
                  <a:pt x="707" y="511"/>
                </a:cubicBezTo>
                <a:cubicBezTo>
                  <a:pt x="707" y="511"/>
                  <a:pt x="707" y="511"/>
                  <a:pt x="707" y="511"/>
                </a:cubicBezTo>
                <a:close/>
                <a:moveTo>
                  <a:pt x="701" y="524"/>
                </a:moveTo>
                <a:cubicBezTo>
                  <a:pt x="703" y="522"/>
                  <a:pt x="706" y="524"/>
                  <a:pt x="704" y="526"/>
                </a:cubicBezTo>
                <a:cubicBezTo>
                  <a:pt x="704" y="526"/>
                  <a:pt x="704" y="526"/>
                  <a:pt x="704" y="526"/>
                </a:cubicBezTo>
                <a:cubicBezTo>
                  <a:pt x="704" y="526"/>
                  <a:pt x="704" y="526"/>
                  <a:pt x="704" y="526"/>
                </a:cubicBezTo>
                <a:cubicBezTo>
                  <a:pt x="704" y="526"/>
                  <a:pt x="704" y="526"/>
                  <a:pt x="704" y="526"/>
                </a:cubicBezTo>
                <a:cubicBezTo>
                  <a:pt x="704" y="526"/>
                  <a:pt x="704" y="526"/>
                  <a:pt x="704" y="526"/>
                </a:cubicBezTo>
                <a:cubicBezTo>
                  <a:pt x="704" y="526"/>
                  <a:pt x="704" y="526"/>
                  <a:pt x="704" y="526"/>
                </a:cubicBezTo>
                <a:cubicBezTo>
                  <a:pt x="704" y="527"/>
                  <a:pt x="704" y="527"/>
                  <a:pt x="704" y="527"/>
                </a:cubicBezTo>
                <a:cubicBezTo>
                  <a:pt x="704" y="527"/>
                  <a:pt x="704" y="527"/>
                  <a:pt x="704" y="527"/>
                </a:cubicBezTo>
                <a:cubicBezTo>
                  <a:pt x="704" y="527"/>
                  <a:pt x="704" y="527"/>
                  <a:pt x="704" y="527"/>
                </a:cubicBezTo>
                <a:cubicBezTo>
                  <a:pt x="703" y="527"/>
                  <a:pt x="703" y="527"/>
                  <a:pt x="703" y="527"/>
                </a:cubicBezTo>
                <a:cubicBezTo>
                  <a:pt x="703" y="527"/>
                  <a:pt x="703" y="527"/>
                  <a:pt x="703" y="527"/>
                </a:cubicBezTo>
                <a:cubicBezTo>
                  <a:pt x="703" y="527"/>
                  <a:pt x="703" y="527"/>
                  <a:pt x="703" y="527"/>
                </a:cubicBezTo>
                <a:cubicBezTo>
                  <a:pt x="703" y="527"/>
                  <a:pt x="703" y="527"/>
                  <a:pt x="703" y="527"/>
                </a:cubicBezTo>
                <a:cubicBezTo>
                  <a:pt x="703" y="528"/>
                  <a:pt x="703" y="528"/>
                  <a:pt x="703" y="528"/>
                </a:cubicBezTo>
                <a:cubicBezTo>
                  <a:pt x="703" y="528"/>
                  <a:pt x="703" y="528"/>
                  <a:pt x="703" y="528"/>
                </a:cubicBezTo>
                <a:cubicBezTo>
                  <a:pt x="703" y="528"/>
                  <a:pt x="703" y="528"/>
                  <a:pt x="703" y="528"/>
                </a:cubicBezTo>
                <a:cubicBezTo>
                  <a:pt x="703" y="528"/>
                  <a:pt x="703" y="528"/>
                  <a:pt x="703" y="528"/>
                </a:cubicBezTo>
                <a:cubicBezTo>
                  <a:pt x="703" y="528"/>
                  <a:pt x="703" y="528"/>
                  <a:pt x="703" y="528"/>
                </a:cubicBezTo>
                <a:cubicBezTo>
                  <a:pt x="703" y="528"/>
                  <a:pt x="703" y="528"/>
                  <a:pt x="703" y="528"/>
                </a:cubicBezTo>
                <a:cubicBezTo>
                  <a:pt x="702" y="528"/>
                  <a:pt x="702" y="528"/>
                  <a:pt x="702" y="528"/>
                </a:cubicBezTo>
                <a:cubicBezTo>
                  <a:pt x="702" y="529"/>
                  <a:pt x="702" y="529"/>
                  <a:pt x="702" y="529"/>
                </a:cubicBezTo>
                <a:cubicBezTo>
                  <a:pt x="702" y="529"/>
                  <a:pt x="702" y="529"/>
                  <a:pt x="702" y="529"/>
                </a:cubicBezTo>
                <a:cubicBezTo>
                  <a:pt x="702" y="529"/>
                  <a:pt x="702" y="529"/>
                  <a:pt x="702" y="529"/>
                </a:cubicBezTo>
                <a:cubicBezTo>
                  <a:pt x="701" y="531"/>
                  <a:pt x="698" y="528"/>
                  <a:pt x="699" y="527"/>
                </a:cubicBezTo>
                <a:cubicBezTo>
                  <a:pt x="699" y="526"/>
                  <a:pt x="699" y="526"/>
                  <a:pt x="699" y="526"/>
                </a:cubicBezTo>
                <a:cubicBezTo>
                  <a:pt x="699" y="526"/>
                  <a:pt x="699" y="526"/>
                  <a:pt x="699" y="526"/>
                </a:cubicBezTo>
                <a:cubicBezTo>
                  <a:pt x="700" y="526"/>
                  <a:pt x="700" y="526"/>
                  <a:pt x="700" y="526"/>
                </a:cubicBezTo>
                <a:cubicBezTo>
                  <a:pt x="700" y="526"/>
                  <a:pt x="700" y="526"/>
                  <a:pt x="700" y="526"/>
                </a:cubicBezTo>
                <a:cubicBezTo>
                  <a:pt x="700" y="526"/>
                  <a:pt x="700" y="526"/>
                  <a:pt x="700" y="526"/>
                </a:cubicBezTo>
                <a:cubicBezTo>
                  <a:pt x="700" y="526"/>
                  <a:pt x="700" y="526"/>
                  <a:pt x="700" y="526"/>
                </a:cubicBezTo>
                <a:cubicBezTo>
                  <a:pt x="700" y="526"/>
                  <a:pt x="700" y="526"/>
                  <a:pt x="700" y="526"/>
                </a:cubicBezTo>
                <a:cubicBezTo>
                  <a:pt x="700" y="525"/>
                  <a:pt x="700" y="525"/>
                  <a:pt x="700" y="525"/>
                </a:cubicBezTo>
                <a:cubicBezTo>
                  <a:pt x="700" y="525"/>
                  <a:pt x="700" y="525"/>
                  <a:pt x="700" y="525"/>
                </a:cubicBezTo>
                <a:cubicBezTo>
                  <a:pt x="700" y="525"/>
                  <a:pt x="700" y="525"/>
                  <a:pt x="700" y="525"/>
                </a:cubicBezTo>
                <a:cubicBezTo>
                  <a:pt x="700" y="525"/>
                  <a:pt x="700" y="525"/>
                  <a:pt x="700" y="525"/>
                </a:cubicBezTo>
                <a:cubicBezTo>
                  <a:pt x="700" y="525"/>
                  <a:pt x="700" y="525"/>
                  <a:pt x="700" y="525"/>
                </a:cubicBezTo>
                <a:cubicBezTo>
                  <a:pt x="701" y="525"/>
                  <a:pt x="701" y="525"/>
                  <a:pt x="701" y="525"/>
                </a:cubicBezTo>
                <a:cubicBezTo>
                  <a:pt x="701" y="525"/>
                  <a:pt x="701" y="525"/>
                  <a:pt x="701" y="525"/>
                </a:cubicBezTo>
                <a:cubicBezTo>
                  <a:pt x="701" y="525"/>
                  <a:pt x="701" y="525"/>
                  <a:pt x="701" y="525"/>
                </a:cubicBezTo>
                <a:cubicBezTo>
                  <a:pt x="701" y="524"/>
                  <a:pt x="701" y="524"/>
                  <a:pt x="701" y="524"/>
                </a:cubicBezTo>
                <a:cubicBezTo>
                  <a:pt x="701" y="524"/>
                  <a:pt x="701" y="524"/>
                  <a:pt x="701" y="524"/>
                </a:cubicBezTo>
                <a:cubicBezTo>
                  <a:pt x="701" y="524"/>
                  <a:pt x="701" y="524"/>
                  <a:pt x="701" y="524"/>
                </a:cubicBezTo>
                <a:cubicBezTo>
                  <a:pt x="701" y="524"/>
                  <a:pt x="701" y="524"/>
                  <a:pt x="701" y="524"/>
                </a:cubicBezTo>
                <a:cubicBezTo>
                  <a:pt x="701" y="524"/>
                  <a:pt x="701" y="524"/>
                  <a:pt x="701" y="524"/>
                </a:cubicBezTo>
                <a:cubicBezTo>
                  <a:pt x="701" y="524"/>
                  <a:pt x="701" y="524"/>
                  <a:pt x="701" y="524"/>
                </a:cubicBezTo>
                <a:cubicBezTo>
                  <a:pt x="701" y="524"/>
                  <a:pt x="701" y="524"/>
                  <a:pt x="701" y="524"/>
                </a:cubicBezTo>
                <a:close/>
                <a:moveTo>
                  <a:pt x="681" y="544"/>
                </a:moveTo>
                <a:cubicBezTo>
                  <a:pt x="683" y="542"/>
                  <a:pt x="685" y="545"/>
                  <a:pt x="683" y="547"/>
                </a:cubicBezTo>
                <a:cubicBezTo>
                  <a:pt x="683" y="547"/>
                  <a:pt x="683" y="547"/>
                  <a:pt x="683" y="547"/>
                </a:cubicBezTo>
                <a:cubicBezTo>
                  <a:pt x="683" y="547"/>
                  <a:pt x="683" y="547"/>
                  <a:pt x="683" y="547"/>
                </a:cubicBezTo>
                <a:cubicBezTo>
                  <a:pt x="682" y="548"/>
                  <a:pt x="682" y="548"/>
                  <a:pt x="682" y="548"/>
                </a:cubicBezTo>
                <a:cubicBezTo>
                  <a:pt x="682" y="548"/>
                  <a:pt x="682" y="548"/>
                  <a:pt x="682" y="548"/>
                </a:cubicBezTo>
                <a:cubicBezTo>
                  <a:pt x="681" y="548"/>
                  <a:pt x="681" y="548"/>
                  <a:pt x="681" y="548"/>
                </a:cubicBezTo>
                <a:cubicBezTo>
                  <a:pt x="681" y="548"/>
                  <a:pt x="681" y="548"/>
                  <a:pt x="681" y="548"/>
                </a:cubicBezTo>
                <a:cubicBezTo>
                  <a:pt x="680" y="549"/>
                  <a:pt x="680" y="549"/>
                  <a:pt x="680" y="549"/>
                </a:cubicBezTo>
                <a:cubicBezTo>
                  <a:pt x="680" y="549"/>
                  <a:pt x="680" y="549"/>
                  <a:pt x="680" y="549"/>
                </a:cubicBezTo>
                <a:cubicBezTo>
                  <a:pt x="678" y="550"/>
                  <a:pt x="676" y="547"/>
                  <a:pt x="678" y="546"/>
                </a:cubicBezTo>
                <a:cubicBezTo>
                  <a:pt x="678" y="546"/>
                  <a:pt x="678" y="546"/>
                  <a:pt x="678" y="546"/>
                </a:cubicBezTo>
                <a:cubicBezTo>
                  <a:pt x="679" y="545"/>
                  <a:pt x="679" y="545"/>
                  <a:pt x="679" y="545"/>
                </a:cubicBezTo>
                <a:cubicBezTo>
                  <a:pt x="679" y="545"/>
                  <a:pt x="679" y="545"/>
                  <a:pt x="679" y="545"/>
                </a:cubicBezTo>
                <a:cubicBezTo>
                  <a:pt x="680" y="545"/>
                  <a:pt x="680" y="545"/>
                  <a:pt x="680" y="545"/>
                </a:cubicBezTo>
                <a:cubicBezTo>
                  <a:pt x="680" y="545"/>
                  <a:pt x="680" y="545"/>
                  <a:pt x="680" y="545"/>
                </a:cubicBezTo>
                <a:cubicBezTo>
                  <a:pt x="680" y="544"/>
                  <a:pt x="680" y="544"/>
                  <a:pt x="680" y="544"/>
                </a:cubicBezTo>
                <a:cubicBezTo>
                  <a:pt x="681" y="544"/>
                  <a:pt x="681" y="544"/>
                  <a:pt x="681" y="544"/>
                </a:cubicBezTo>
                <a:cubicBezTo>
                  <a:pt x="681" y="544"/>
                  <a:pt x="681" y="544"/>
                  <a:pt x="681" y="544"/>
                </a:cubicBezTo>
                <a:close/>
                <a:moveTo>
                  <a:pt x="669" y="551"/>
                </a:moveTo>
                <a:cubicBezTo>
                  <a:pt x="671" y="550"/>
                  <a:pt x="673" y="554"/>
                  <a:pt x="671" y="555"/>
                </a:cubicBezTo>
                <a:cubicBezTo>
                  <a:pt x="670" y="555"/>
                  <a:pt x="670" y="555"/>
                  <a:pt x="670" y="555"/>
                </a:cubicBezTo>
                <a:cubicBezTo>
                  <a:pt x="670" y="555"/>
                  <a:pt x="670" y="555"/>
                  <a:pt x="670" y="555"/>
                </a:cubicBezTo>
                <a:cubicBezTo>
                  <a:pt x="670" y="555"/>
                  <a:pt x="670" y="555"/>
                  <a:pt x="670" y="555"/>
                </a:cubicBezTo>
                <a:cubicBezTo>
                  <a:pt x="669" y="556"/>
                  <a:pt x="669" y="556"/>
                  <a:pt x="669" y="556"/>
                </a:cubicBezTo>
                <a:cubicBezTo>
                  <a:pt x="669" y="556"/>
                  <a:pt x="669" y="556"/>
                  <a:pt x="669" y="556"/>
                </a:cubicBezTo>
                <a:cubicBezTo>
                  <a:pt x="668" y="556"/>
                  <a:pt x="668" y="556"/>
                  <a:pt x="668" y="556"/>
                </a:cubicBezTo>
                <a:cubicBezTo>
                  <a:pt x="668" y="556"/>
                  <a:pt x="668" y="556"/>
                  <a:pt x="668" y="556"/>
                </a:cubicBezTo>
                <a:cubicBezTo>
                  <a:pt x="667" y="556"/>
                  <a:pt x="667" y="556"/>
                  <a:pt x="667" y="556"/>
                </a:cubicBezTo>
                <a:cubicBezTo>
                  <a:pt x="665" y="557"/>
                  <a:pt x="664" y="554"/>
                  <a:pt x="666" y="553"/>
                </a:cubicBezTo>
                <a:cubicBezTo>
                  <a:pt x="666" y="553"/>
                  <a:pt x="666" y="553"/>
                  <a:pt x="666" y="553"/>
                </a:cubicBezTo>
                <a:cubicBezTo>
                  <a:pt x="666" y="553"/>
                  <a:pt x="666" y="553"/>
                  <a:pt x="666" y="553"/>
                </a:cubicBezTo>
                <a:cubicBezTo>
                  <a:pt x="667" y="553"/>
                  <a:pt x="667" y="553"/>
                  <a:pt x="667" y="553"/>
                </a:cubicBezTo>
                <a:cubicBezTo>
                  <a:pt x="667" y="552"/>
                  <a:pt x="667" y="552"/>
                  <a:pt x="667" y="552"/>
                </a:cubicBezTo>
                <a:cubicBezTo>
                  <a:pt x="668" y="552"/>
                  <a:pt x="668" y="552"/>
                  <a:pt x="668" y="552"/>
                </a:cubicBezTo>
                <a:cubicBezTo>
                  <a:pt x="668" y="552"/>
                  <a:pt x="668" y="552"/>
                  <a:pt x="668" y="552"/>
                </a:cubicBezTo>
                <a:cubicBezTo>
                  <a:pt x="669" y="552"/>
                  <a:pt x="669" y="552"/>
                  <a:pt x="669" y="552"/>
                </a:cubicBezTo>
                <a:cubicBezTo>
                  <a:pt x="669" y="551"/>
                  <a:pt x="669" y="551"/>
                  <a:pt x="669" y="551"/>
                </a:cubicBezTo>
                <a:close/>
                <a:moveTo>
                  <a:pt x="656" y="557"/>
                </a:moveTo>
                <a:cubicBezTo>
                  <a:pt x="658" y="557"/>
                  <a:pt x="659" y="560"/>
                  <a:pt x="657" y="561"/>
                </a:cubicBezTo>
                <a:cubicBezTo>
                  <a:pt x="657" y="561"/>
                  <a:pt x="657" y="561"/>
                  <a:pt x="657" y="561"/>
                </a:cubicBezTo>
                <a:cubicBezTo>
                  <a:pt x="656" y="561"/>
                  <a:pt x="656" y="561"/>
                  <a:pt x="656" y="561"/>
                </a:cubicBezTo>
                <a:cubicBezTo>
                  <a:pt x="656" y="561"/>
                  <a:pt x="656" y="561"/>
                  <a:pt x="656" y="561"/>
                </a:cubicBezTo>
                <a:cubicBezTo>
                  <a:pt x="655" y="562"/>
                  <a:pt x="655" y="562"/>
                  <a:pt x="655" y="562"/>
                </a:cubicBezTo>
                <a:cubicBezTo>
                  <a:pt x="655" y="562"/>
                  <a:pt x="655" y="562"/>
                  <a:pt x="655" y="562"/>
                </a:cubicBezTo>
                <a:cubicBezTo>
                  <a:pt x="654" y="562"/>
                  <a:pt x="654" y="562"/>
                  <a:pt x="654" y="562"/>
                </a:cubicBezTo>
                <a:cubicBezTo>
                  <a:pt x="654" y="562"/>
                  <a:pt x="654" y="562"/>
                  <a:pt x="654" y="562"/>
                </a:cubicBezTo>
                <a:cubicBezTo>
                  <a:pt x="652" y="563"/>
                  <a:pt x="650" y="559"/>
                  <a:pt x="653" y="559"/>
                </a:cubicBezTo>
                <a:cubicBezTo>
                  <a:pt x="653" y="559"/>
                  <a:pt x="653" y="559"/>
                  <a:pt x="653" y="559"/>
                </a:cubicBezTo>
                <a:cubicBezTo>
                  <a:pt x="653" y="558"/>
                  <a:pt x="653" y="558"/>
                  <a:pt x="653" y="558"/>
                </a:cubicBezTo>
                <a:cubicBezTo>
                  <a:pt x="654" y="558"/>
                  <a:pt x="654" y="558"/>
                  <a:pt x="654" y="558"/>
                </a:cubicBezTo>
                <a:cubicBezTo>
                  <a:pt x="654" y="558"/>
                  <a:pt x="654" y="558"/>
                  <a:pt x="654" y="558"/>
                </a:cubicBezTo>
                <a:cubicBezTo>
                  <a:pt x="655" y="558"/>
                  <a:pt x="655" y="558"/>
                  <a:pt x="655" y="558"/>
                </a:cubicBezTo>
                <a:cubicBezTo>
                  <a:pt x="655" y="558"/>
                  <a:pt x="655" y="558"/>
                  <a:pt x="655" y="558"/>
                </a:cubicBezTo>
                <a:cubicBezTo>
                  <a:pt x="656" y="557"/>
                  <a:pt x="656" y="557"/>
                  <a:pt x="656" y="557"/>
                </a:cubicBezTo>
                <a:close/>
                <a:moveTo>
                  <a:pt x="642" y="562"/>
                </a:moveTo>
                <a:cubicBezTo>
                  <a:pt x="645" y="562"/>
                  <a:pt x="646" y="565"/>
                  <a:pt x="643" y="566"/>
                </a:cubicBezTo>
                <a:cubicBezTo>
                  <a:pt x="643" y="566"/>
                  <a:pt x="643" y="566"/>
                  <a:pt x="643" y="566"/>
                </a:cubicBezTo>
                <a:cubicBezTo>
                  <a:pt x="642" y="566"/>
                  <a:pt x="642" y="566"/>
                  <a:pt x="642" y="566"/>
                </a:cubicBezTo>
                <a:cubicBezTo>
                  <a:pt x="642" y="566"/>
                  <a:pt x="642" y="566"/>
                  <a:pt x="642" y="566"/>
                </a:cubicBezTo>
                <a:cubicBezTo>
                  <a:pt x="641" y="566"/>
                  <a:pt x="641" y="566"/>
                  <a:pt x="641" y="566"/>
                </a:cubicBezTo>
                <a:cubicBezTo>
                  <a:pt x="641" y="567"/>
                  <a:pt x="641" y="567"/>
                  <a:pt x="641" y="567"/>
                </a:cubicBezTo>
                <a:cubicBezTo>
                  <a:pt x="640" y="567"/>
                  <a:pt x="640" y="567"/>
                  <a:pt x="640" y="567"/>
                </a:cubicBezTo>
                <a:cubicBezTo>
                  <a:pt x="640" y="567"/>
                  <a:pt x="640" y="567"/>
                  <a:pt x="640" y="567"/>
                </a:cubicBezTo>
                <a:cubicBezTo>
                  <a:pt x="638" y="568"/>
                  <a:pt x="637" y="564"/>
                  <a:pt x="639" y="563"/>
                </a:cubicBezTo>
                <a:cubicBezTo>
                  <a:pt x="639" y="563"/>
                  <a:pt x="639" y="563"/>
                  <a:pt x="639" y="563"/>
                </a:cubicBezTo>
                <a:cubicBezTo>
                  <a:pt x="640" y="563"/>
                  <a:pt x="640" y="563"/>
                  <a:pt x="640" y="563"/>
                </a:cubicBezTo>
                <a:cubicBezTo>
                  <a:pt x="640" y="563"/>
                  <a:pt x="640" y="563"/>
                  <a:pt x="640" y="563"/>
                </a:cubicBezTo>
                <a:cubicBezTo>
                  <a:pt x="641" y="563"/>
                  <a:pt x="641" y="563"/>
                  <a:pt x="641" y="563"/>
                </a:cubicBezTo>
                <a:cubicBezTo>
                  <a:pt x="641" y="563"/>
                  <a:pt x="641" y="563"/>
                  <a:pt x="641" y="563"/>
                </a:cubicBezTo>
                <a:cubicBezTo>
                  <a:pt x="642" y="562"/>
                  <a:pt x="642" y="562"/>
                  <a:pt x="642" y="562"/>
                </a:cubicBezTo>
                <a:cubicBezTo>
                  <a:pt x="642" y="562"/>
                  <a:pt x="642" y="562"/>
                  <a:pt x="642" y="562"/>
                </a:cubicBezTo>
                <a:close/>
                <a:moveTo>
                  <a:pt x="628" y="566"/>
                </a:moveTo>
                <a:cubicBezTo>
                  <a:pt x="631" y="566"/>
                  <a:pt x="632" y="569"/>
                  <a:pt x="629" y="570"/>
                </a:cubicBezTo>
                <a:cubicBezTo>
                  <a:pt x="629" y="570"/>
                  <a:pt x="629" y="570"/>
                  <a:pt x="629" y="570"/>
                </a:cubicBezTo>
                <a:cubicBezTo>
                  <a:pt x="628" y="570"/>
                  <a:pt x="628" y="570"/>
                  <a:pt x="628" y="570"/>
                </a:cubicBezTo>
                <a:cubicBezTo>
                  <a:pt x="628" y="570"/>
                  <a:pt x="628" y="570"/>
                  <a:pt x="628" y="570"/>
                </a:cubicBezTo>
                <a:cubicBezTo>
                  <a:pt x="627" y="570"/>
                  <a:pt x="627" y="570"/>
                  <a:pt x="627" y="570"/>
                </a:cubicBezTo>
                <a:cubicBezTo>
                  <a:pt x="627" y="570"/>
                  <a:pt x="627" y="570"/>
                  <a:pt x="627" y="570"/>
                </a:cubicBezTo>
                <a:cubicBezTo>
                  <a:pt x="626" y="570"/>
                  <a:pt x="626" y="570"/>
                  <a:pt x="626" y="570"/>
                </a:cubicBezTo>
                <a:cubicBezTo>
                  <a:pt x="626" y="571"/>
                  <a:pt x="626" y="571"/>
                  <a:pt x="626" y="571"/>
                </a:cubicBezTo>
                <a:cubicBezTo>
                  <a:pt x="626" y="571"/>
                  <a:pt x="626" y="571"/>
                  <a:pt x="626" y="571"/>
                </a:cubicBezTo>
                <a:cubicBezTo>
                  <a:pt x="623" y="571"/>
                  <a:pt x="623" y="568"/>
                  <a:pt x="625" y="567"/>
                </a:cubicBezTo>
                <a:cubicBezTo>
                  <a:pt x="625" y="567"/>
                  <a:pt x="625" y="567"/>
                  <a:pt x="625" y="567"/>
                </a:cubicBezTo>
                <a:cubicBezTo>
                  <a:pt x="625" y="567"/>
                  <a:pt x="625" y="567"/>
                  <a:pt x="625" y="567"/>
                </a:cubicBezTo>
                <a:cubicBezTo>
                  <a:pt x="626" y="567"/>
                  <a:pt x="626" y="567"/>
                  <a:pt x="626" y="567"/>
                </a:cubicBezTo>
                <a:cubicBezTo>
                  <a:pt x="626" y="567"/>
                  <a:pt x="626" y="567"/>
                  <a:pt x="626" y="567"/>
                </a:cubicBezTo>
                <a:cubicBezTo>
                  <a:pt x="627" y="567"/>
                  <a:pt x="627" y="567"/>
                  <a:pt x="627" y="567"/>
                </a:cubicBezTo>
                <a:cubicBezTo>
                  <a:pt x="628" y="566"/>
                  <a:pt x="628" y="566"/>
                  <a:pt x="628" y="566"/>
                </a:cubicBezTo>
                <a:cubicBezTo>
                  <a:pt x="628" y="566"/>
                  <a:pt x="628" y="566"/>
                  <a:pt x="628" y="566"/>
                </a:cubicBezTo>
                <a:cubicBezTo>
                  <a:pt x="628" y="566"/>
                  <a:pt x="628" y="566"/>
                  <a:pt x="628" y="566"/>
                </a:cubicBezTo>
                <a:close/>
                <a:moveTo>
                  <a:pt x="614" y="569"/>
                </a:moveTo>
                <a:cubicBezTo>
                  <a:pt x="617" y="569"/>
                  <a:pt x="617" y="573"/>
                  <a:pt x="615" y="573"/>
                </a:cubicBezTo>
                <a:cubicBezTo>
                  <a:pt x="615" y="573"/>
                  <a:pt x="615" y="573"/>
                  <a:pt x="615" y="573"/>
                </a:cubicBezTo>
                <a:cubicBezTo>
                  <a:pt x="614" y="573"/>
                  <a:pt x="614" y="573"/>
                  <a:pt x="614" y="573"/>
                </a:cubicBezTo>
                <a:cubicBezTo>
                  <a:pt x="614" y="573"/>
                  <a:pt x="614" y="573"/>
                  <a:pt x="614" y="573"/>
                </a:cubicBezTo>
                <a:cubicBezTo>
                  <a:pt x="613" y="573"/>
                  <a:pt x="613" y="573"/>
                  <a:pt x="613" y="573"/>
                </a:cubicBezTo>
                <a:cubicBezTo>
                  <a:pt x="613" y="573"/>
                  <a:pt x="613" y="573"/>
                  <a:pt x="613" y="573"/>
                </a:cubicBezTo>
                <a:cubicBezTo>
                  <a:pt x="612" y="574"/>
                  <a:pt x="612" y="574"/>
                  <a:pt x="612" y="574"/>
                </a:cubicBezTo>
                <a:cubicBezTo>
                  <a:pt x="612" y="574"/>
                  <a:pt x="612" y="574"/>
                  <a:pt x="612" y="574"/>
                </a:cubicBezTo>
                <a:cubicBezTo>
                  <a:pt x="611" y="574"/>
                  <a:pt x="611" y="574"/>
                  <a:pt x="611" y="574"/>
                </a:cubicBezTo>
                <a:cubicBezTo>
                  <a:pt x="609" y="574"/>
                  <a:pt x="608" y="571"/>
                  <a:pt x="611" y="570"/>
                </a:cubicBezTo>
                <a:cubicBezTo>
                  <a:pt x="611" y="570"/>
                  <a:pt x="611" y="570"/>
                  <a:pt x="611" y="570"/>
                </a:cubicBezTo>
                <a:cubicBezTo>
                  <a:pt x="612" y="570"/>
                  <a:pt x="612" y="570"/>
                  <a:pt x="612" y="570"/>
                </a:cubicBezTo>
                <a:cubicBezTo>
                  <a:pt x="612" y="570"/>
                  <a:pt x="612" y="570"/>
                  <a:pt x="612" y="570"/>
                </a:cubicBezTo>
                <a:cubicBezTo>
                  <a:pt x="613" y="570"/>
                  <a:pt x="613" y="570"/>
                  <a:pt x="613" y="570"/>
                </a:cubicBezTo>
                <a:cubicBezTo>
                  <a:pt x="613" y="570"/>
                  <a:pt x="613" y="570"/>
                  <a:pt x="613" y="570"/>
                </a:cubicBezTo>
                <a:cubicBezTo>
                  <a:pt x="613" y="570"/>
                  <a:pt x="613" y="570"/>
                  <a:pt x="613" y="570"/>
                </a:cubicBezTo>
                <a:cubicBezTo>
                  <a:pt x="614" y="569"/>
                  <a:pt x="614" y="569"/>
                  <a:pt x="614" y="569"/>
                </a:cubicBezTo>
                <a:cubicBezTo>
                  <a:pt x="614" y="569"/>
                  <a:pt x="614" y="569"/>
                  <a:pt x="614" y="569"/>
                </a:cubicBezTo>
                <a:close/>
                <a:moveTo>
                  <a:pt x="600" y="572"/>
                </a:moveTo>
                <a:cubicBezTo>
                  <a:pt x="602" y="572"/>
                  <a:pt x="603" y="575"/>
                  <a:pt x="601" y="576"/>
                </a:cubicBezTo>
                <a:cubicBezTo>
                  <a:pt x="600" y="576"/>
                  <a:pt x="600" y="576"/>
                  <a:pt x="600" y="576"/>
                </a:cubicBezTo>
                <a:cubicBezTo>
                  <a:pt x="600" y="576"/>
                  <a:pt x="600" y="576"/>
                  <a:pt x="600" y="576"/>
                </a:cubicBezTo>
                <a:cubicBezTo>
                  <a:pt x="600" y="576"/>
                  <a:pt x="600" y="576"/>
                  <a:pt x="600" y="576"/>
                </a:cubicBezTo>
                <a:cubicBezTo>
                  <a:pt x="599" y="576"/>
                  <a:pt x="599" y="576"/>
                  <a:pt x="599" y="576"/>
                </a:cubicBezTo>
                <a:cubicBezTo>
                  <a:pt x="599" y="576"/>
                  <a:pt x="599" y="576"/>
                  <a:pt x="599" y="576"/>
                </a:cubicBezTo>
                <a:cubicBezTo>
                  <a:pt x="598" y="576"/>
                  <a:pt x="598" y="576"/>
                  <a:pt x="598" y="576"/>
                </a:cubicBezTo>
                <a:cubicBezTo>
                  <a:pt x="598" y="576"/>
                  <a:pt x="598" y="576"/>
                  <a:pt x="598" y="576"/>
                </a:cubicBezTo>
                <a:cubicBezTo>
                  <a:pt x="598" y="576"/>
                  <a:pt x="598" y="576"/>
                  <a:pt x="598" y="576"/>
                </a:cubicBezTo>
                <a:cubicBezTo>
                  <a:pt x="597" y="576"/>
                  <a:pt x="597" y="576"/>
                  <a:pt x="597" y="576"/>
                </a:cubicBezTo>
                <a:cubicBezTo>
                  <a:pt x="597" y="576"/>
                  <a:pt x="597" y="576"/>
                  <a:pt x="597" y="576"/>
                </a:cubicBezTo>
                <a:cubicBezTo>
                  <a:pt x="595" y="577"/>
                  <a:pt x="594" y="573"/>
                  <a:pt x="596" y="573"/>
                </a:cubicBezTo>
                <a:cubicBezTo>
                  <a:pt x="597" y="573"/>
                  <a:pt x="597" y="573"/>
                  <a:pt x="597" y="573"/>
                </a:cubicBezTo>
                <a:cubicBezTo>
                  <a:pt x="597" y="572"/>
                  <a:pt x="597" y="572"/>
                  <a:pt x="597" y="572"/>
                </a:cubicBezTo>
                <a:cubicBezTo>
                  <a:pt x="597" y="572"/>
                  <a:pt x="597" y="572"/>
                  <a:pt x="597" y="572"/>
                </a:cubicBezTo>
                <a:cubicBezTo>
                  <a:pt x="598" y="572"/>
                  <a:pt x="598" y="572"/>
                  <a:pt x="598" y="572"/>
                </a:cubicBezTo>
                <a:cubicBezTo>
                  <a:pt x="598" y="572"/>
                  <a:pt x="598" y="572"/>
                  <a:pt x="598" y="572"/>
                </a:cubicBezTo>
                <a:cubicBezTo>
                  <a:pt x="599" y="572"/>
                  <a:pt x="599" y="572"/>
                  <a:pt x="599" y="572"/>
                </a:cubicBezTo>
                <a:cubicBezTo>
                  <a:pt x="599" y="572"/>
                  <a:pt x="599" y="572"/>
                  <a:pt x="599" y="572"/>
                </a:cubicBezTo>
                <a:cubicBezTo>
                  <a:pt x="599" y="572"/>
                  <a:pt x="599" y="572"/>
                  <a:pt x="599" y="572"/>
                </a:cubicBezTo>
                <a:cubicBezTo>
                  <a:pt x="600" y="572"/>
                  <a:pt x="600" y="572"/>
                  <a:pt x="600" y="572"/>
                </a:cubicBezTo>
                <a:cubicBezTo>
                  <a:pt x="600" y="572"/>
                  <a:pt x="600" y="572"/>
                  <a:pt x="600" y="572"/>
                </a:cubicBezTo>
                <a:close/>
                <a:moveTo>
                  <a:pt x="693" y="584"/>
                </a:moveTo>
                <a:cubicBezTo>
                  <a:pt x="693" y="584"/>
                  <a:pt x="693" y="584"/>
                  <a:pt x="693" y="584"/>
                </a:cubicBezTo>
                <a:cubicBezTo>
                  <a:pt x="693" y="584"/>
                  <a:pt x="673" y="586"/>
                  <a:pt x="672" y="595"/>
                </a:cubicBezTo>
                <a:cubicBezTo>
                  <a:pt x="670" y="604"/>
                  <a:pt x="660" y="612"/>
                  <a:pt x="660" y="612"/>
                </a:cubicBezTo>
                <a:cubicBezTo>
                  <a:pt x="660" y="612"/>
                  <a:pt x="677" y="609"/>
                  <a:pt x="679" y="604"/>
                </a:cubicBezTo>
                <a:cubicBezTo>
                  <a:pt x="682" y="600"/>
                  <a:pt x="684" y="591"/>
                  <a:pt x="688" y="587"/>
                </a:cubicBezTo>
                <a:cubicBezTo>
                  <a:pt x="691" y="584"/>
                  <a:pt x="693" y="584"/>
                  <a:pt x="693" y="584"/>
                </a:cubicBezTo>
                <a:cubicBezTo>
                  <a:pt x="693" y="584"/>
                  <a:pt x="714" y="586"/>
                  <a:pt x="715" y="595"/>
                </a:cubicBezTo>
                <a:cubicBezTo>
                  <a:pt x="716" y="604"/>
                  <a:pt x="727" y="612"/>
                  <a:pt x="727" y="612"/>
                </a:cubicBezTo>
                <a:cubicBezTo>
                  <a:pt x="727" y="612"/>
                  <a:pt x="710" y="609"/>
                  <a:pt x="708" y="604"/>
                </a:cubicBezTo>
                <a:cubicBezTo>
                  <a:pt x="705" y="600"/>
                  <a:pt x="703" y="591"/>
                  <a:pt x="699" y="587"/>
                </a:cubicBezTo>
                <a:cubicBezTo>
                  <a:pt x="696" y="584"/>
                  <a:pt x="694" y="584"/>
                  <a:pt x="693" y="584"/>
                </a:cubicBezTo>
                <a:close/>
                <a:moveTo>
                  <a:pt x="693" y="589"/>
                </a:moveTo>
                <a:cubicBezTo>
                  <a:pt x="688" y="596"/>
                  <a:pt x="683" y="610"/>
                  <a:pt x="686" y="618"/>
                </a:cubicBezTo>
                <a:cubicBezTo>
                  <a:pt x="690" y="628"/>
                  <a:pt x="691" y="630"/>
                  <a:pt x="693" y="637"/>
                </a:cubicBezTo>
                <a:cubicBezTo>
                  <a:pt x="695" y="630"/>
                  <a:pt x="696" y="629"/>
                  <a:pt x="701" y="618"/>
                </a:cubicBezTo>
                <a:cubicBezTo>
                  <a:pt x="704" y="610"/>
                  <a:pt x="698" y="595"/>
                  <a:pt x="693" y="589"/>
                </a:cubicBezTo>
                <a:close/>
                <a:moveTo>
                  <a:pt x="693" y="551"/>
                </a:moveTo>
                <a:cubicBezTo>
                  <a:pt x="696" y="551"/>
                  <a:pt x="698" y="553"/>
                  <a:pt x="698" y="556"/>
                </a:cubicBezTo>
                <a:cubicBezTo>
                  <a:pt x="698" y="558"/>
                  <a:pt x="696" y="561"/>
                  <a:pt x="693" y="561"/>
                </a:cubicBezTo>
                <a:cubicBezTo>
                  <a:pt x="691" y="561"/>
                  <a:pt x="689" y="558"/>
                  <a:pt x="689" y="556"/>
                </a:cubicBezTo>
                <a:cubicBezTo>
                  <a:pt x="689" y="553"/>
                  <a:pt x="691" y="551"/>
                  <a:pt x="693" y="551"/>
                </a:cubicBezTo>
                <a:close/>
                <a:moveTo>
                  <a:pt x="693" y="562"/>
                </a:moveTo>
                <a:cubicBezTo>
                  <a:pt x="699" y="562"/>
                  <a:pt x="703" y="567"/>
                  <a:pt x="703" y="572"/>
                </a:cubicBezTo>
                <a:cubicBezTo>
                  <a:pt x="703" y="578"/>
                  <a:pt x="699" y="582"/>
                  <a:pt x="693" y="582"/>
                </a:cubicBezTo>
                <a:cubicBezTo>
                  <a:pt x="688" y="582"/>
                  <a:pt x="684" y="578"/>
                  <a:pt x="684" y="572"/>
                </a:cubicBezTo>
                <a:cubicBezTo>
                  <a:pt x="684" y="567"/>
                  <a:pt x="688" y="562"/>
                  <a:pt x="693" y="562"/>
                </a:cubicBezTo>
                <a:close/>
                <a:moveTo>
                  <a:pt x="560" y="589"/>
                </a:moveTo>
                <a:cubicBezTo>
                  <a:pt x="564" y="589"/>
                  <a:pt x="568" y="586"/>
                  <a:pt x="568" y="581"/>
                </a:cubicBezTo>
                <a:cubicBezTo>
                  <a:pt x="568" y="577"/>
                  <a:pt x="564" y="573"/>
                  <a:pt x="560" y="573"/>
                </a:cubicBezTo>
                <a:cubicBezTo>
                  <a:pt x="556" y="573"/>
                  <a:pt x="552" y="577"/>
                  <a:pt x="552" y="581"/>
                </a:cubicBezTo>
                <a:cubicBezTo>
                  <a:pt x="552" y="586"/>
                  <a:pt x="556" y="589"/>
                  <a:pt x="560" y="589"/>
                </a:cubicBezTo>
                <a:close/>
                <a:moveTo>
                  <a:pt x="143" y="414"/>
                </a:moveTo>
                <a:cubicBezTo>
                  <a:pt x="148" y="414"/>
                  <a:pt x="151" y="411"/>
                  <a:pt x="151" y="406"/>
                </a:cubicBezTo>
                <a:cubicBezTo>
                  <a:pt x="151" y="402"/>
                  <a:pt x="148" y="398"/>
                  <a:pt x="143" y="398"/>
                </a:cubicBezTo>
                <a:cubicBezTo>
                  <a:pt x="139" y="398"/>
                  <a:pt x="136" y="402"/>
                  <a:pt x="136" y="406"/>
                </a:cubicBezTo>
                <a:cubicBezTo>
                  <a:pt x="136" y="411"/>
                  <a:pt x="139" y="414"/>
                  <a:pt x="143" y="414"/>
                </a:cubicBezTo>
                <a:close/>
                <a:moveTo>
                  <a:pt x="540" y="589"/>
                </a:moveTo>
                <a:cubicBezTo>
                  <a:pt x="542" y="588"/>
                  <a:pt x="543" y="592"/>
                  <a:pt x="541" y="593"/>
                </a:cubicBezTo>
                <a:cubicBezTo>
                  <a:pt x="541" y="593"/>
                  <a:pt x="541" y="593"/>
                  <a:pt x="541" y="593"/>
                </a:cubicBezTo>
                <a:cubicBezTo>
                  <a:pt x="539" y="593"/>
                  <a:pt x="539" y="593"/>
                  <a:pt x="539" y="593"/>
                </a:cubicBezTo>
                <a:cubicBezTo>
                  <a:pt x="538" y="594"/>
                  <a:pt x="538" y="594"/>
                  <a:pt x="538" y="594"/>
                </a:cubicBezTo>
                <a:cubicBezTo>
                  <a:pt x="535" y="594"/>
                  <a:pt x="534" y="591"/>
                  <a:pt x="537" y="590"/>
                </a:cubicBezTo>
                <a:cubicBezTo>
                  <a:pt x="538" y="590"/>
                  <a:pt x="538" y="590"/>
                  <a:pt x="538" y="590"/>
                </a:cubicBezTo>
                <a:cubicBezTo>
                  <a:pt x="540" y="589"/>
                  <a:pt x="540" y="589"/>
                  <a:pt x="540" y="589"/>
                </a:cubicBezTo>
                <a:cubicBezTo>
                  <a:pt x="540" y="589"/>
                  <a:pt x="540" y="589"/>
                  <a:pt x="540" y="589"/>
                </a:cubicBezTo>
                <a:close/>
                <a:moveTo>
                  <a:pt x="526" y="593"/>
                </a:moveTo>
                <a:cubicBezTo>
                  <a:pt x="528" y="592"/>
                  <a:pt x="529" y="596"/>
                  <a:pt x="527" y="597"/>
                </a:cubicBezTo>
                <a:cubicBezTo>
                  <a:pt x="527" y="597"/>
                  <a:pt x="527" y="597"/>
                  <a:pt x="527" y="597"/>
                </a:cubicBezTo>
                <a:cubicBezTo>
                  <a:pt x="525" y="597"/>
                  <a:pt x="525" y="597"/>
                  <a:pt x="525" y="597"/>
                </a:cubicBezTo>
                <a:cubicBezTo>
                  <a:pt x="523" y="597"/>
                  <a:pt x="523" y="597"/>
                  <a:pt x="523" y="597"/>
                </a:cubicBezTo>
                <a:cubicBezTo>
                  <a:pt x="521" y="598"/>
                  <a:pt x="520" y="594"/>
                  <a:pt x="523" y="594"/>
                </a:cubicBezTo>
                <a:cubicBezTo>
                  <a:pt x="524" y="594"/>
                  <a:pt x="524" y="594"/>
                  <a:pt x="524" y="594"/>
                </a:cubicBezTo>
                <a:cubicBezTo>
                  <a:pt x="526" y="593"/>
                  <a:pt x="526" y="593"/>
                  <a:pt x="526" y="593"/>
                </a:cubicBezTo>
                <a:cubicBezTo>
                  <a:pt x="526" y="593"/>
                  <a:pt x="526" y="593"/>
                  <a:pt x="526" y="593"/>
                </a:cubicBezTo>
                <a:close/>
                <a:moveTo>
                  <a:pt x="512" y="596"/>
                </a:moveTo>
                <a:cubicBezTo>
                  <a:pt x="514" y="596"/>
                  <a:pt x="515" y="599"/>
                  <a:pt x="513" y="600"/>
                </a:cubicBezTo>
                <a:cubicBezTo>
                  <a:pt x="512" y="600"/>
                  <a:pt x="512" y="600"/>
                  <a:pt x="512" y="600"/>
                </a:cubicBezTo>
                <a:cubicBezTo>
                  <a:pt x="510" y="600"/>
                  <a:pt x="510" y="600"/>
                  <a:pt x="510" y="600"/>
                </a:cubicBezTo>
                <a:cubicBezTo>
                  <a:pt x="509" y="600"/>
                  <a:pt x="509" y="600"/>
                  <a:pt x="509" y="600"/>
                </a:cubicBezTo>
                <a:cubicBezTo>
                  <a:pt x="507" y="601"/>
                  <a:pt x="506" y="597"/>
                  <a:pt x="508" y="597"/>
                </a:cubicBezTo>
                <a:cubicBezTo>
                  <a:pt x="509" y="597"/>
                  <a:pt x="509" y="597"/>
                  <a:pt x="509" y="597"/>
                </a:cubicBezTo>
                <a:cubicBezTo>
                  <a:pt x="511" y="596"/>
                  <a:pt x="511" y="596"/>
                  <a:pt x="511" y="596"/>
                </a:cubicBezTo>
                <a:cubicBezTo>
                  <a:pt x="512" y="596"/>
                  <a:pt x="512" y="596"/>
                  <a:pt x="512" y="596"/>
                </a:cubicBezTo>
                <a:close/>
                <a:moveTo>
                  <a:pt x="498" y="599"/>
                </a:moveTo>
                <a:cubicBezTo>
                  <a:pt x="500" y="598"/>
                  <a:pt x="501" y="602"/>
                  <a:pt x="498" y="602"/>
                </a:cubicBezTo>
                <a:cubicBezTo>
                  <a:pt x="498" y="602"/>
                  <a:pt x="498" y="602"/>
                  <a:pt x="498" y="602"/>
                </a:cubicBezTo>
                <a:cubicBezTo>
                  <a:pt x="495" y="603"/>
                  <a:pt x="495" y="603"/>
                  <a:pt x="495" y="603"/>
                </a:cubicBezTo>
                <a:cubicBezTo>
                  <a:pt x="495" y="603"/>
                  <a:pt x="495" y="603"/>
                  <a:pt x="495" y="603"/>
                </a:cubicBezTo>
                <a:cubicBezTo>
                  <a:pt x="492" y="603"/>
                  <a:pt x="492" y="600"/>
                  <a:pt x="494" y="599"/>
                </a:cubicBezTo>
                <a:cubicBezTo>
                  <a:pt x="495" y="599"/>
                  <a:pt x="495" y="599"/>
                  <a:pt x="495" y="599"/>
                </a:cubicBezTo>
                <a:cubicBezTo>
                  <a:pt x="497" y="599"/>
                  <a:pt x="497" y="599"/>
                  <a:pt x="497" y="599"/>
                </a:cubicBezTo>
                <a:cubicBezTo>
                  <a:pt x="498" y="599"/>
                  <a:pt x="498" y="599"/>
                  <a:pt x="498" y="599"/>
                </a:cubicBezTo>
                <a:close/>
                <a:moveTo>
                  <a:pt x="483" y="601"/>
                </a:moveTo>
                <a:cubicBezTo>
                  <a:pt x="486" y="600"/>
                  <a:pt x="486" y="604"/>
                  <a:pt x="484" y="604"/>
                </a:cubicBezTo>
                <a:cubicBezTo>
                  <a:pt x="483" y="604"/>
                  <a:pt x="483" y="604"/>
                  <a:pt x="483" y="604"/>
                </a:cubicBezTo>
                <a:cubicBezTo>
                  <a:pt x="481" y="605"/>
                  <a:pt x="481" y="605"/>
                  <a:pt x="481" y="605"/>
                </a:cubicBezTo>
                <a:cubicBezTo>
                  <a:pt x="480" y="605"/>
                  <a:pt x="480" y="605"/>
                  <a:pt x="480" y="605"/>
                </a:cubicBezTo>
                <a:cubicBezTo>
                  <a:pt x="478" y="605"/>
                  <a:pt x="477" y="601"/>
                  <a:pt x="480" y="601"/>
                </a:cubicBezTo>
                <a:cubicBezTo>
                  <a:pt x="480" y="601"/>
                  <a:pt x="480" y="601"/>
                  <a:pt x="480" y="601"/>
                </a:cubicBezTo>
                <a:cubicBezTo>
                  <a:pt x="482" y="601"/>
                  <a:pt x="482" y="601"/>
                  <a:pt x="482" y="601"/>
                </a:cubicBezTo>
                <a:cubicBezTo>
                  <a:pt x="483" y="601"/>
                  <a:pt x="483" y="601"/>
                  <a:pt x="483" y="601"/>
                </a:cubicBezTo>
                <a:close/>
                <a:moveTo>
                  <a:pt x="469" y="602"/>
                </a:moveTo>
                <a:cubicBezTo>
                  <a:pt x="471" y="602"/>
                  <a:pt x="471" y="606"/>
                  <a:pt x="469" y="606"/>
                </a:cubicBezTo>
                <a:cubicBezTo>
                  <a:pt x="468" y="606"/>
                  <a:pt x="468" y="606"/>
                  <a:pt x="468" y="606"/>
                </a:cubicBezTo>
                <a:cubicBezTo>
                  <a:pt x="466" y="606"/>
                  <a:pt x="466" y="606"/>
                  <a:pt x="466" y="606"/>
                </a:cubicBezTo>
                <a:cubicBezTo>
                  <a:pt x="465" y="606"/>
                  <a:pt x="465" y="606"/>
                  <a:pt x="465" y="606"/>
                </a:cubicBezTo>
                <a:cubicBezTo>
                  <a:pt x="463" y="606"/>
                  <a:pt x="463" y="602"/>
                  <a:pt x="465" y="602"/>
                </a:cubicBezTo>
                <a:cubicBezTo>
                  <a:pt x="466" y="602"/>
                  <a:pt x="466" y="602"/>
                  <a:pt x="466" y="602"/>
                </a:cubicBezTo>
                <a:cubicBezTo>
                  <a:pt x="468" y="602"/>
                  <a:pt x="468" y="602"/>
                  <a:pt x="468" y="602"/>
                </a:cubicBezTo>
                <a:cubicBezTo>
                  <a:pt x="469" y="602"/>
                  <a:pt x="469" y="602"/>
                  <a:pt x="469" y="602"/>
                </a:cubicBezTo>
                <a:close/>
                <a:moveTo>
                  <a:pt x="454" y="603"/>
                </a:moveTo>
                <a:cubicBezTo>
                  <a:pt x="457" y="603"/>
                  <a:pt x="457" y="606"/>
                  <a:pt x="454" y="606"/>
                </a:cubicBezTo>
                <a:cubicBezTo>
                  <a:pt x="453" y="606"/>
                  <a:pt x="453" y="606"/>
                  <a:pt x="453" y="606"/>
                </a:cubicBezTo>
                <a:cubicBezTo>
                  <a:pt x="451" y="606"/>
                  <a:pt x="451" y="606"/>
                  <a:pt x="451" y="606"/>
                </a:cubicBezTo>
                <a:cubicBezTo>
                  <a:pt x="451" y="606"/>
                  <a:pt x="451" y="606"/>
                  <a:pt x="451" y="606"/>
                </a:cubicBezTo>
                <a:cubicBezTo>
                  <a:pt x="448" y="606"/>
                  <a:pt x="448" y="603"/>
                  <a:pt x="451" y="603"/>
                </a:cubicBezTo>
                <a:cubicBezTo>
                  <a:pt x="451" y="603"/>
                  <a:pt x="451" y="603"/>
                  <a:pt x="451" y="603"/>
                </a:cubicBezTo>
                <a:cubicBezTo>
                  <a:pt x="453" y="603"/>
                  <a:pt x="453" y="603"/>
                  <a:pt x="453" y="603"/>
                </a:cubicBezTo>
                <a:cubicBezTo>
                  <a:pt x="454" y="603"/>
                  <a:pt x="454" y="603"/>
                  <a:pt x="454" y="603"/>
                </a:cubicBezTo>
                <a:close/>
                <a:moveTo>
                  <a:pt x="440" y="603"/>
                </a:moveTo>
                <a:cubicBezTo>
                  <a:pt x="442" y="603"/>
                  <a:pt x="442" y="606"/>
                  <a:pt x="440" y="606"/>
                </a:cubicBezTo>
                <a:cubicBezTo>
                  <a:pt x="439" y="606"/>
                  <a:pt x="439" y="606"/>
                  <a:pt x="439" y="606"/>
                </a:cubicBezTo>
                <a:cubicBezTo>
                  <a:pt x="436" y="606"/>
                  <a:pt x="436" y="606"/>
                  <a:pt x="436" y="606"/>
                </a:cubicBezTo>
                <a:cubicBezTo>
                  <a:pt x="436" y="606"/>
                  <a:pt x="436" y="606"/>
                  <a:pt x="436" y="606"/>
                </a:cubicBezTo>
                <a:cubicBezTo>
                  <a:pt x="434" y="606"/>
                  <a:pt x="434" y="603"/>
                  <a:pt x="436" y="603"/>
                </a:cubicBezTo>
                <a:cubicBezTo>
                  <a:pt x="437" y="603"/>
                  <a:pt x="437" y="603"/>
                  <a:pt x="437" y="603"/>
                </a:cubicBezTo>
                <a:cubicBezTo>
                  <a:pt x="439" y="603"/>
                  <a:pt x="439" y="603"/>
                  <a:pt x="439" y="603"/>
                </a:cubicBezTo>
                <a:cubicBezTo>
                  <a:pt x="440" y="603"/>
                  <a:pt x="440" y="603"/>
                  <a:pt x="440" y="603"/>
                </a:cubicBezTo>
                <a:close/>
                <a:moveTo>
                  <a:pt x="425" y="602"/>
                </a:moveTo>
                <a:cubicBezTo>
                  <a:pt x="428" y="602"/>
                  <a:pt x="428" y="606"/>
                  <a:pt x="425" y="606"/>
                </a:cubicBezTo>
                <a:cubicBezTo>
                  <a:pt x="424" y="606"/>
                  <a:pt x="424" y="606"/>
                  <a:pt x="424" y="606"/>
                </a:cubicBezTo>
                <a:cubicBezTo>
                  <a:pt x="422" y="606"/>
                  <a:pt x="422" y="606"/>
                  <a:pt x="422" y="606"/>
                </a:cubicBezTo>
                <a:cubicBezTo>
                  <a:pt x="421" y="606"/>
                  <a:pt x="421" y="606"/>
                  <a:pt x="421" y="606"/>
                </a:cubicBezTo>
                <a:cubicBezTo>
                  <a:pt x="419" y="606"/>
                  <a:pt x="419" y="602"/>
                  <a:pt x="422" y="602"/>
                </a:cubicBezTo>
                <a:cubicBezTo>
                  <a:pt x="422" y="602"/>
                  <a:pt x="422" y="602"/>
                  <a:pt x="422" y="602"/>
                </a:cubicBezTo>
                <a:cubicBezTo>
                  <a:pt x="424" y="602"/>
                  <a:pt x="424" y="602"/>
                  <a:pt x="424" y="602"/>
                </a:cubicBezTo>
                <a:cubicBezTo>
                  <a:pt x="425" y="602"/>
                  <a:pt x="425" y="602"/>
                  <a:pt x="425" y="602"/>
                </a:cubicBezTo>
                <a:close/>
                <a:moveTo>
                  <a:pt x="411" y="601"/>
                </a:moveTo>
                <a:cubicBezTo>
                  <a:pt x="413" y="602"/>
                  <a:pt x="413" y="605"/>
                  <a:pt x="410" y="605"/>
                </a:cubicBezTo>
                <a:cubicBezTo>
                  <a:pt x="409" y="605"/>
                  <a:pt x="409" y="605"/>
                  <a:pt x="409" y="605"/>
                </a:cubicBezTo>
                <a:cubicBezTo>
                  <a:pt x="407" y="605"/>
                  <a:pt x="407" y="605"/>
                  <a:pt x="407" y="605"/>
                </a:cubicBezTo>
                <a:cubicBezTo>
                  <a:pt x="407" y="605"/>
                  <a:pt x="407" y="605"/>
                  <a:pt x="407" y="605"/>
                </a:cubicBezTo>
                <a:cubicBezTo>
                  <a:pt x="404" y="604"/>
                  <a:pt x="405" y="601"/>
                  <a:pt x="407" y="601"/>
                </a:cubicBezTo>
                <a:cubicBezTo>
                  <a:pt x="407" y="601"/>
                  <a:pt x="407" y="601"/>
                  <a:pt x="407" y="601"/>
                </a:cubicBezTo>
                <a:cubicBezTo>
                  <a:pt x="409" y="601"/>
                  <a:pt x="409" y="601"/>
                  <a:pt x="409" y="601"/>
                </a:cubicBezTo>
                <a:cubicBezTo>
                  <a:pt x="411" y="601"/>
                  <a:pt x="411" y="601"/>
                  <a:pt x="411" y="601"/>
                </a:cubicBezTo>
                <a:close/>
                <a:moveTo>
                  <a:pt x="396" y="600"/>
                </a:moveTo>
                <a:cubicBezTo>
                  <a:pt x="399" y="600"/>
                  <a:pt x="398" y="604"/>
                  <a:pt x="396" y="603"/>
                </a:cubicBezTo>
                <a:cubicBezTo>
                  <a:pt x="395" y="603"/>
                  <a:pt x="395" y="603"/>
                  <a:pt x="395" y="603"/>
                </a:cubicBezTo>
                <a:cubicBezTo>
                  <a:pt x="392" y="603"/>
                  <a:pt x="392" y="603"/>
                  <a:pt x="392" y="603"/>
                </a:cubicBezTo>
                <a:cubicBezTo>
                  <a:pt x="392" y="603"/>
                  <a:pt x="392" y="603"/>
                  <a:pt x="392" y="603"/>
                </a:cubicBezTo>
                <a:cubicBezTo>
                  <a:pt x="390" y="602"/>
                  <a:pt x="390" y="599"/>
                  <a:pt x="393" y="599"/>
                </a:cubicBezTo>
                <a:cubicBezTo>
                  <a:pt x="393" y="599"/>
                  <a:pt x="393" y="599"/>
                  <a:pt x="393" y="599"/>
                </a:cubicBezTo>
                <a:cubicBezTo>
                  <a:pt x="395" y="600"/>
                  <a:pt x="395" y="600"/>
                  <a:pt x="395" y="600"/>
                </a:cubicBezTo>
                <a:cubicBezTo>
                  <a:pt x="396" y="600"/>
                  <a:pt x="396" y="600"/>
                  <a:pt x="396" y="600"/>
                </a:cubicBezTo>
                <a:close/>
                <a:moveTo>
                  <a:pt x="382" y="598"/>
                </a:moveTo>
                <a:cubicBezTo>
                  <a:pt x="384" y="598"/>
                  <a:pt x="384" y="602"/>
                  <a:pt x="381" y="601"/>
                </a:cubicBezTo>
                <a:cubicBezTo>
                  <a:pt x="380" y="601"/>
                  <a:pt x="380" y="601"/>
                  <a:pt x="380" y="601"/>
                </a:cubicBezTo>
                <a:cubicBezTo>
                  <a:pt x="378" y="601"/>
                  <a:pt x="378" y="601"/>
                  <a:pt x="378" y="601"/>
                </a:cubicBezTo>
                <a:cubicBezTo>
                  <a:pt x="378" y="601"/>
                  <a:pt x="378" y="601"/>
                  <a:pt x="378" y="601"/>
                </a:cubicBezTo>
                <a:cubicBezTo>
                  <a:pt x="375" y="600"/>
                  <a:pt x="376" y="597"/>
                  <a:pt x="378" y="597"/>
                </a:cubicBezTo>
                <a:cubicBezTo>
                  <a:pt x="379" y="597"/>
                  <a:pt x="379" y="597"/>
                  <a:pt x="379" y="597"/>
                </a:cubicBezTo>
                <a:cubicBezTo>
                  <a:pt x="381" y="597"/>
                  <a:pt x="381" y="597"/>
                  <a:pt x="381" y="597"/>
                </a:cubicBezTo>
                <a:cubicBezTo>
                  <a:pt x="382" y="598"/>
                  <a:pt x="382" y="598"/>
                  <a:pt x="382" y="598"/>
                </a:cubicBezTo>
                <a:close/>
                <a:moveTo>
                  <a:pt x="368" y="595"/>
                </a:moveTo>
                <a:cubicBezTo>
                  <a:pt x="370" y="595"/>
                  <a:pt x="369" y="599"/>
                  <a:pt x="367" y="599"/>
                </a:cubicBezTo>
                <a:cubicBezTo>
                  <a:pt x="366" y="598"/>
                  <a:pt x="366" y="598"/>
                  <a:pt x="366" y="598"/>
                </a:cubicBezTo>
                <a:cubicBezTo>
                  <a:pt x="364" y="598"/>
                  <a:pt x="364" y="598"/>
                  <a:pt x="364" y="598"/>
                </a:cubicBezTo>
                <a:cubicBezTo>
                  <a:pt x="363" y="598"/>
                  <a:pt x="363" y="598"/>
                  <a:pt x="363" y="598"/>
                </a:cubicBezTo>
                <a:cubicBezTo>
                  <a:pt x="361" y="597"/>
                  <a:pt x="362" y="594"/>
                  <a:pt x="364" y="594"/>
                </a:cubicBezTo>
                <a:cubicBezTo>
                  <a:pt x="364" y="594"/>
                  <a:pt x="364" y="594"/>
                  <a:pt x="364" y="594"/>
                </a:cubicBezTo>
                <a:cubicBezTo>
                  <a:pt x="366" y="595"/>
                  <a:pt x="366" y="595"/>
                  <a:pt x="366" y="595"/>
                </a:cubicBezTo>
                <a:cubicBezTo>
                  <a:pt x="368" y="595"/>
                  <a:pt x="368" y="595"/>
                  <a:pt x="368" y="595"/>
                </a:cubicBezTo>
                <a:close/>
                <a:moveTo>
                  <a:pt x="353" y="592"/>
                </a:moveTo>
                <a:cubicBezTo>
                  <a:pt x="356" y="593"/>
                  <a:pt x="355" y="596"/>
                  <a:pt x="353" y="595"/>
                </a:cubicBezTo>
                <a:cubicBezTo>
                  <a:pt x="352" y="595"/>
                  <a:pt x="352" y="595"/>
                  <a:pt x="352" y="595"/>
                </a:cubicBezTo>
                <a:cubicBezTo>
                  <a:pt x="350" y="595"/>
                  <a:pt x="350" y="595"/>
                  <a:pt x="350" y="595"/>
                </a:cubicBezTo>
                <a:cubicBezTo>
                  <a:pt x="349" y="595"/>
                  <a:pt x="349" y="595"/>
                  <a:pt x="349" y="595"/>
                </a:cubicBezTo>
                <a:cubicBezTo>
                  <a:pt x="347" y="594"/>
                  <a:pt x="348" y="590"/>
                  <a:pt x="350" y="591"/>
                </a:cubicBezTo>
                <a:cubicBezTo>
                  <a:pt x="350" y="591"/>
                  <a:pt x="350" y="591"/>
                  <a:pt x="350" y="591"/>
                </a:cubicBezTo>
                <a:cubicBezTo>
                  <a:pt x="352" y="592"/>
                  <a:pt x="352" y="592"/>
                  <a:pt x="352" y="592"/>
                </a:cubicBezTo>
                <a:cubicBezTo>
                  <a:pt x="353" y="592"/>
                  <a:pt x="353" y="592"/>
                  <a:pt x="353" y="592"/>
                </a:cubicBezTo>
                <a:close/>
                <a:moveTo>
                  <a:pt x="339" y="588"/>
                </a:moveTo>
                <a:cubicBezTo>
                  <a:pt x="342" y="589"/>
                  <a:pt x="341" y="593"/>
                  <a:pt x="338" y="592"/>
                </a:cubicBezTo>
                <a:cubicBezTo>
                  <a:pt x="338" y="592"/>
                  <a:pt x="338" y="592"/>
                  <a:pt x="338" y="592"/>
                </a:cubicBezTo>
                <a:cubicBezTo>
                  <a:pt x="336" y="591"/>
                  <a:pt x="336" y="591"/>
                  <a:pt x="336" y="591"/>
                </a:cubicBezTo>
                <a:cubicBezTo>
                  <a:pt x="335" y="591"/>
                  <a:pt x="335" y="591"/>
                  <a:pt x="335" y="591"/>
                </a:cubicBezTo>
                <a:cubicBezTo>
                  <a:pt x="333" y="590"/>
                  <a:pt x="334" y="587"/>
                  <a:pt x="336" y="587"/>
                </a:cubicBezTo>
                <a:cubicBezTo>
                  <a:pt x="337" y="588"/>
                  <a:pt x="337" y="588"/>
                  <a:pt x="337" y="588"/>
                </a:cubicBezTo>
                <a:cubicBezTo>
                  <a:pt x="339" y="588"/>
                  <a:pt x="339" y="588"/>
                  <a:pt x="339" y="588"/>
                </a:cubicBezTo>
                <a:cubicBezTo>
                  <a:pt x="339" y="588"/>
                  <a:pt x="339" y="588"/>
                  <a:pt x="339" y="588"/>
                </a:cubicBezTo>
                <a:close/>
                <a:moveTo>
                  <a:pt x="325" y="584"/>
                </a:moveTo>
                <a:cubicBezTo>
                  <a:pt x="328" y="585"/>
                  <a:pt x="327" y="589"/>
                  <a:pt x="324" y="588"/>
                </a:cubicBezTo>
                <a:cubicBezTo>
                  <a:pt x="324" y="588"/>
                  <a:pt x="324" y="588"/>
                  <a:pt x="324" y="588"/>
                </a:cubicBezTo>
                <a:cubicBezTo>
                  <a:pt x="322" y="587"/>
                  <a:pt x="322" y="587"/>
                  <a:pt x="322" y="587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19" y="586"/>
                  <a:pt x="320" y="582"/>
                  <a:pt x="322" y="583"/>
                </a:cubicBezTo>
                <a:cubicBezTo>
                  <a:pt x="323" y="584"/>
                  <a:pt x="323" y="584"/>
                  <a:pt x="323" y="584"/>
                </a:cubicBezTo>
                <a:cubicBezTo>
                  <a:pt x="325" y="584"/>
                  <a:pt x="325" y="584"/>
                  <a:pt x="325" y="584"/>
                </a:cubicBezTo>
                <a:cubicBezTo>
                  <a:pt x="325" y="584"/>
                  <a:pt x="325" y="584"/>
                  <a:pt x="325" y="584"/>
                </a:cubicBezTo>
                <a:close/>
                <a:moveTo>
                  <a:pt x="312" y="580"/>
                </a:moveTo>
                <a:cubicBezTo>
                  <a:pt x="314" y="580"/>
                  <a:pt x="313" y="584"/>
                  <a:pt x="310" y="583"/>
                </a:cubicBezTo>
                <a:cubicBezTo>
                  <a:pt x="309" y="583"/>
                  <a:pt x="309" y="583"/>
                  <a:pt x="309" y="583"/>
                </a:cubicBezTo>
                <a:cubicBezTo>
                  <a:pt x="307" y="582"/>
                  <a:pt x="307" y="582"/>
                  <a:pt x="307" y="582"/>
                </a:cubicBezTo>
                <a:cubicBezTo>
                  <a:pt x="305" y="581"/>
                  <a:pt x="306" y="578"/>
                  <a:pt x="308" y="579"/>
                </a:cubicBezTo>
                <a:cubicBezTo>
                  <a:pt x="310" y="579"/>
                  <a:pt x="310" y="579"/>
                  <a:pt x="310" y="579"/>
                </a:cubicBezTo>
                <a:cubicBezTo>
                  <a:pt x="312" y="580"/>
                  <a:pt x="312" y="580"/>
                  <a:pt x="312" y="580"/>
                </a:cubicBezTo>
                <a:close/>
                <a:moveTo>
                  <a:pt x="298" y="575"/>
                </a:moveTo>
                <a:cubicBezTo>
                  <a:pt x="300" y="575"/>
                  <a:pt x="299" y="579"/>
                  <a:pt x="297" y="578"/>
                </a:cubicBezTo>
                <a:cubicBezTo>
                  <a:pt x="296" y="578"/>
                  <a:pt x="296" y="578"/>
                  <a:pt x="296" y="578"/>
                </a:cubicBezTo>
                <a:cubicBezTo>
                  <a:pt x="294" y="577"/>
                  <a:pt x="294" y="577"/>
                  <a:pt x="294" y="577"/>
                </a:cubicBezTo>
                <a:cubicBezTo>
                  <a:pt x="293" y="577"/>
                  <a:pt x="293" y="577"/>
                  <a:pt x="293" y="577"/>
                </a:cubicBezTo>
                <a:cubicBezTo>
                  <a:pt x="291" y="576"/>
                  <a:pt x="292" y="573"/>
                  <a:pt x="295" y="573"/>
                </a:cubicBezTo>
                <a:cubicBezTo>
                  <a:pt x="295" y="573"/>
                  <a:pt x="295" y="573"/>
                  <a:pt x="295" y="573"/>
                </a:cubicBezTo>
                <a:cubicBezTo>
                  <a:pt x="297" y="574"/>
                  <a:pt x="297" y="574"/>
                  <a:pt x="297" y="574"/>
                </a:cubicBezTo>
                <a:cubicBezTo>
                  <a:pt x="298" y="575"/>
                  <a:pt x="298" y="575"/>
                  <a:pt x="298" y="575"/>
                </a:cubicBezTo>
                <a:close/>
                <a:moveTo>
                  <a:pt x="285" y="569"/>
                </a:moveTo>
                <a:cubicBezTo>
                  <a:pt x="287" y="570"/>
                  <a:pt x="285" y="573"/>
                  <a:pt x="283" y="572"/>
                </a:cubicBezTo>
                <a:cubicBezTo>
                  <a:pt x="283" y="572"/>
                  <a:pt x="283" y="572"/>
                  <a:pt x="283" y="572"/>
                </a:cubicBezTo>
                <a:cubicBezTo>
                  <a:pt x="281" y="572"/>
                  <a:pt x="281" y="572"/>
                  <a:pt x="281" y="572"/>
                </a:cubicBezTo>
                <a:cubicBezTo>
                  <a:pt x="280" y="571"/>
                  <a:pt x="280" y="571"/>
                  <a:pt x="280" y="571"/>
                </a:cubicBezTo>
                <a:cubicBezTo>
                  <a:pt x="278" y="570"/>
                  <a:pt x="279" y="567"/>
                  <a:pt x="281" y="568"/>
                </a:cubicBezTo>
                <a:cubicBezTo>
                  <a:pt x="282" y="568"/>
                  <a:pt x="282" y="568"/>
                  <a:pt x="282" y="568"/>
                </a:cubicBezTo>
                <a:cubicBezTo>
                  <a:pt x="284" y="569"/>
                  <a:pt x="284" y="569"/>
                  <a:pt x="284" y="569"/>
                </a:cubicBezTo>
                <a:cubicBezTo>
                  <a:pt x="285" y="569"/>
                  <a:pt x="285" y="569"/>
                  <a:pt x="285" y="569"/>
                </a:cubicBezTo>
                <a:close/>
                <a:moveTo>
                  <a:pt x="271" y="563"/>
                </a:moveTo>
                <a:cubicBezTo>
                  <a:pt x="274" y="564"/>
                  <a:pt x="272" y="567"/>
                  <a:pt x="270" y="566"/>
                </a:cubicBezTo>
                <a:cubicBezTo>
                  <a:pt x="269" y="566"/>
                  <a:pt x="269" y="566"/>
                  <a:pt x="269" y="566"/>
                </a:cubicBezTo>
                <a:cubicBezTo>
                  <a:pt x="267" y="565"/>
                  <a:pt x="267" y="565"/>
                  <a:pt x="267" y="565"/>
                </a:cubicBezTo>
                <a:cubicBezTo>
                  <a:pt x="267" y="565"/>
                  <a:pt x="267" y="565"/>
                  <a:pt x="267" y="565"/>
                </a:cubicBezTo>
                <a:cubicBezTo>
                  <a:pt x="264" y="564"/>
                  <a:pt x="266" y="560"/>
                  <a:pt x="268" y="561"/>
                </a:cubicBezTo>
                <a:cubicBezTo>
                  <a:pt x="269" y="562"/>
                  <a:pt x="269" y="562"/>
                  <a:pt x="269" y="562"/>
                </a:cubicBezTo>
                <a:cubicBezTo>
                  <a:pt x="270" y="563"/>
                  <a:pt x="270" y="563"/>
                  <a:pt x="270" y="563"/>
                </a:cubicBezTo>
                <a:cubicBezTo>
                  <a:pt x="271" y="563"/>
                  <a:pt x="271" y="563"/>
                  <a:pt x="271" y="563"/>
                </a:cubicBezTo>
                <a:close/>
                <a:moveTo>
                  <a:pt x="258" y="557"/>
                </a:moveTo>
                <a:cubicBezTo>
                  <a:pt x="261" y="558"/>
                  <a:pt x="259" y="561"/>
                  <a:pt x="257" y="560"/>
                </a:cubicBezTo>
                <a:cubicBezTo>
                  <a:pt x="257" y="560"/>
                  <a:pt x="257" y="560"/>
                  <a:pt x="257" y="560"/>
                </a:cubicBezTo>
                <a:cubicBezTo>
                  <a:pt x="255" y="559"/>
                  <a:pt x="255" y="559"/>
                  <a:pt x="255" y="559"/>
                </a:cubicBezTo>
                <a:cubicBezTo>
                  <a:pt x="254" y="558"/>
                  <a:pt x="254" y="558"/>
                  <a:pt x="254" y="558"/>
                </a:cubicBezTo>
                <a:cubicBezTo>
                  <a:pt x="251" y="557"/>
                  <a:pt x="253" y="554"/>
                  <a:pt x="255" y="555"/>
                </a:cubicBezTo>
                <a:cubicBezTo>
                  <a:pt x="257" y="556"/>
                  <a:pt x="257" y="556"/>
                  <a:pt x="257" y="556"/>
                </a:cubicBezTo>
                <a:cubicBezTo>
                  <a:pt x="258" y="557"/>
                  <a:pt x="258" y="557"/>
                  <a:pt x="258" y="557"/>
                </a:cubicBezTo>
                <a:cubicBezTo>
                  <a:pt x="258" y="557"/>
                  <a:pt x="258" y="557"/>
                  <a:pt x="258" y="557"/>
                </a:cubicBezTo>
                <a:close/>
                <a:moveTo>
                  <a:pt x="246" y="549"/>
                </a:moveTo>
                <a:cubicBezTo>
                  <a:pt x="248" y="550"/>
                  <a:pt x="246" y="554"/>
                  <a:pt x="244" y="553"/>
                </a:cubicBezTo>
                <a:cubicBezTo>
                  <a:pt x="244" y="552"/>
                  <a:pt x="244" y="552"/>
                  <a:pt x="244" y="552"/>
                </a:cubicBezTo>
                <a:cubicBezTo>
                  <a:pt x="242" y="551"/>
                  <a:pt x="242" y="551"/>
                  <a:pt x="242" y="551"/>
                </a:cubicBezTo>
                <a:cubicBezTo>
                  <a:pt x="241" y="551"/>
                  <a:pt x="241" y="551"/>
                  <a:pt x="241" y="551"/>
                </a:cubicBezTo>
                <a:cubicBezTo>
                  <a:pt x="239" y="550"/>
                  <a:pt x="240" y="547"/>
                  <a:pt x="243" y="548"/>
                </a:cubicBezTo>
                <a:cubicBezTo>
                  <a:pt x="244" y="548"/>
                  <a:pt x="244" y="548"/>
                  <a:pt x="244" y="548"/>
                </a:cubicBezTo>
                <a:cubicBezTo>
                  <a:pt x="245" y="549"/>
                  <a:pt x="245" y="549"/>
                  <a:pt x="245" y="549"/>
                </a:cubicBezTo>
                <a:cubicBezTo>
                  <a:pt x="246" y="549"/>
                  <a:pt x="246" y="549"/>
                  <a:pt x="246" y="549"/>
                </a:cubicBezTo>
                <a:close/>
                <a:moveTo>
                  <a:pt x="233" y="542"/>
                </a:moveTo>
                <a:cubicBezTo>
                  <a:pt x="235" y="543"/>
                  <a:pt x="234" y="546"/>
                  <a:pt x="231" y="545"/>
                </a:cubicBezTo>
                <a:cubicBezTo>
                  <a:pt x="231" y="545"/>
                  <a:pt x="231" y="545"/>
                  <a:pt x="231" y="545"/>
                </a:cubicBezTo>
                <a:cubicBezTo>
                  <a:pt x="229" y="544"/>
                  <a:pt x="229" y="544"/>
                  <a:pt x="229" y="544"/>
                </a:cubicBezTo>
                <a:cubicBezTo>
                  <a:pt x="228" y="543"/>
                  <a:pt x="228" y="543"/>
                  <a:pt x="228" y="543"/>
                </a:cubicBezTo>
                <a:cubicBezTo>
                  <a:pt x="226" y="541"/>
                  <a:pt x="229" y="539"/>
                  <a:pt x="230" y="540"/>
                </a:cubicBezTo>
                <a:cubicBezTo>
                  <a:pt x="231" y="541"/>
                  <a:pt x="231" y="541"/>
                  <a:pt x="231" y="541"/>
                </a:cubicBezTo>
                <a:cubicBezTo>
                  <a:pt x="233" y="542"/>
                  <a:pt x="233" y="542"/>
                  <a:pt x="233" y="542"/>
                </a:cubicBezTo>
                <a:cubicBezTo>
                  <a:pt x="233" y="542"/>
                  <a:pt x="233" y="542"/>
                  <a:pt x="233" y="542"/>
                </a:cubicBezTo>
                <a:close/>
                <a:moveTo>
                  <a:pt x="221" y="534"/>
                </a:moveTo>
                <a:cubicBezTo>
                  <a:pt x="223" y="535"/>
                  <a:pt x="221" y="538"/>
                  <a:pt x="219" y="537"/>
                </a:cubicBezTo>
                <a:cubicBezTo>
                  <a:pt x="219" y="537"/>
                  <a:pt x="219" y="537"/>
                  <a:pt x="219" y="537"/>
                </a:cubicBezTo>
                <a:cubicBezTo>
                  <a:pt x="218" y="535"/>
                  <a:pt x="218" y="535"/>
                  <a:pt x="218" y="535"/>
                </a:cubicBezTo>
                <a:cubicBezTo>
                  <a:pt x="216" y="535"/>
                  <a:pt x="216" y="535"/>
                  <a:pt x="216" y="535"/>
                </a:cubicBezTo>
                <a:cubicBezTo>
                  <a:pt x="214" y="533"/>
                  <a:pt x="217" y="530"/>
                  <a:pt x="218" y="532"/>
                </a:cubicBezTo>
                <a:cubicBezTo>
                  <a:pt x="220" y="533"/>
                  <a:pt x="220" y="533"/>
                  <a:pt x="220" y="533"/>
                </a:cubicBezTo>
                <a:cubicBezTo>
                  <a:pt x="221" y="534"/>
                  <a:pt x="221" y="534"/>
                  <a:pt x="221" y="534"/>
                </a:cubicBezTo>
                <a:cubicBezTo>
                  <a:pt x="221" y="534"/>
                  <a:pt x="221" y="534"/>
                  <a:pt x="221" y="534"/>
                </a:cubicBezTo>
                <a:close/>
                <a:moveTo>
                  <a:pt x="210" y="525"/>
                </a:moveTo>
                <a:cubicBezTo>
                  <a:pt x="212" y="527"/>
                  <a:pt x="209" y="529"/>
                  <a:pt x="208" y="528"/>
                </a:cubicBezTo>
                <a:cubicBezTo>
                  <a:pt x="206" y="527"/>
                  <a:pt x="206" y="527"/>
                  <a:pt x="206" y="527"/>
                </a:cubicBezTo>
                <a:cubicBezTo>
                  <a:pt x="205" y="526"/>
                  <a:pt x="205" y="526"/>
                  <a:pt x="205" y="526"/>
                </a:cubicBezTo>
                <a:cubicBezTo>
                  <a:pt x="205" y="526"/>
                  <a:pt x="205" y="526"/>
                  <a:pt x="205" y="526"/>
                </a:cubicBezTo>
                <a:cubicBezTo>
                  <a:pt x="203" y="524"/>
                  <a:pt x="205" y="521"/>
                  <a:pt x="207" y="523"/>
                </a:cubicBezTo>
                <a:cubicBezTo>
                  <a:pt x="207" y="523"/>
                  <a:pt x="207" y="523"/>
                  <a:pt x="207" y="523"/>
                </a:cubicBezTo>
                <a:cubicBezTo>
                  <a:pt x="209" y="524"/>
                  <a:pt x="209" y="524"/>
                  <a:pt x="209" y="524"/>
                </a:cubicBezTo>
                <a:cubicBezTo>
                  <a:pt x="210" y="525"/>
                  <a:pt x="210" y="525"/>
                  <a:pt x="210" y="525"/>
                </a:cubicBezTo>
                <a:close/>
                <a:moveTo>
                  <a:pt x="199" y="516"/>
                </a:moveTo>
                <a:cubicBezTo>
                  <a:pt x="201" y="517"/>
                  <a:pt x="198" y="520"/>
                  <a:pt x="196" y="518"/>
                </a:cubicBezTo>
                <a:cubicBezTo>
                  <a:pt x="196" y="518"/>
                  <a:pt x="196" y="518"/>
                  <a:pt x="196" y="518"/>
                </a:cubicBezTo>
                <a:cubicBezTo>
                  <a:pt x="195" y="517"/>
                  <a:pt x="195" y="517"/>
                  <a:pt x="195" y="517"/>
                </a:cubicBezTo>
                <a:cubicBezTo>
                  <a:pt x="194" y="516"/>
                  <a:pt x="194" y="516"/>
                  <a:pt x="194" y="516"/>
                </a:cubicBezTo>
                <a:cubicBezTo>
                  <a:pt x="192" y="515"/>
                  <a:pt x="194" y="512"/>
                  <a:pt x="196" y="513"/>
                </a:cubicBezTo>
                <a:cubicBezTo>
                  <a:pt x="197" y="514"/>
                  <a:pt x="197" y="514"/>
                  <a:pt x="197" y="514"/>
                </a:cubicBezTo>
                <a:cubicBezTo>
                  <a:pt x="198" y="515"/>
                  <a:pt x="198" y="515"/>
                  <a:pt x="198" y="515"/>
                </a:cubicBezTo>
                <a:cubicBezTo>
                  <a:pt x="199" y="516"/>
                  <a:pt x="199" y="516"/>
                  <a:pt x="199" y="516"/>
                </a:cubicBezTo>
                <a:close/>
                <a:moveTo>
                  <a:pt x="188" y="506"/>
                </a:moveTo>
                <a:cubicBezTo>
                  <a:pt x="190" y="507"/>
                  <a:pt x="187" y="510"/>
                  <a:pt x="186" y="508"/>
                </a:cubicBezTo>
                <a:cubicBezTo>
                  <a:pt x="185" y="508"/>
                  <a:pt x="185" y="508"/>
                  <a:pt x="185" y="508"/>
                </a:cubicBezTo>
                <a:cubicBezTo>
                  <a:pt x="184" y="507"/>
                  <a:pt x="184" y="507"/>
                  <a:pt x="184" y="507"/>
                </a:cubicBezTo>
                <a:cubicBezTo>
                  <a:pt x="183" y="506"/>
                  <a:pt x="183" y="506"/>
                  <a:pt x="183" y="506"/>
                </a:cubicBezTo>
                <a:cubicBezTo>
                  <a:pt x="182" y="504"/>
                  <a:pt x="184" y="501"/>
                  <a:pt x="186" y="503"/>
                </a:cubicBezTo>
                <a:cubicBezTo>
                  <a:pt x="187" y="504"/>
                  <a:pt x="187" y="504"/>
                  <a:pt x="187" y="504"/>
                </a:cubicBezTo>
                <a:cubicBezTo>
                  <a:pt x="188" y="505"/>
                  <a:pt x="188" y="505"/>
                  <a:pt x="188" y="505"/>
                </a:cubicBezTo>
                <a:cubicBezTo>
                  <a:pt x="188" y="506"/>
                  <a:pt x="188" y="506"/>
                  <a:pt x="188" y="506"/>
                </a:cubicBezTo>
                <a:close/>
                <a:moveTo>
                  <a:pt x="178" y="495"/>
                </a:moveTo>
                <a:cubicBezTo>
                  <a:pt x="180" y="497"/>
                  <a:pt x="177" y="499"/>
                  <a:pt x="176" y="498"/>
                </a:cubicBezTo>
                <a:cubicBezTo>
                  <a:pt x="175" y="497"/>
                  <a:pt x="175" y="497"/>
                  <a:pt x="175" y="497"/>
                </a:cubicBezTo>
                <a:cubicBezTo>
                  <a:pt x="174" y="496"/>
                  <a:pt x="174" y="496"/>
                  <a:pt x="174" y="496"/>
                </a:cubicBezTo>
                <a:cubicBezTo>
                  <a:pt x="173" y="495"/>
                  <a:pt x="173" y="495"/>
                  <a:pt x="173" y="495"/>
                </a:cubicBezTo>
                <a:cubicBezTo>
                  <a:pt x="173" y="495"/>
                  <a:pt x="173" y="495"/>
                  <a:pt x="173" y="495"/>
                </a:cubicBezTo>
                <a:cubicBezTo>
                  <a:pt x="172" y="493"/>
                  <a:pt x="175" y="491"/>
                  <a:pt x="176" y="492"/>
                </a:cubicBezTo>
                <a:cubicBezTo>
                  <a:pt x="176" y="492"/>
                  <a:pt x="176" y="492"/>
                  <a:pt x="176" y="492"/>
                </a:cubicBezTo>
                <a:cubicBezTo>
                  <a:pt x="177" y="494"/>
                  <a:pt x="177" y="494"/>
                  <a:pt x="177" y="494"/>
                </a:cubicBezTo>
                <a:cubicBezTo>
                  <a:pt x="178" y="495"/>
                  <a:pt x="178" y="495"/>
                  <a:pt x="178" y="495"/>
                </a:cubicBezTo>
                <a:cubicBezTo>
                  <a:pt x="178" y="495"/>
                  <a:pt x="178" y="495"/>
                  <a:pt x="178" y="495"/>
                </a:cubicBezTo>
                <a:close/>
                <a:moveTo>
                  <a:pt x="169" y="484"/>
                </a:moveTo>
                <a:cubicBezTo>
                  <a:pt x="171" y="486"/>
                  <a:pt x="168" y="488"/>
                  <a:pt x="167" y="486"/>
                </a:cubicBezTo>
                <a:cubicBezTo>
                  <a:pt x="166" y="485"/>
                  <a:pt x="166" y="485"/>
                  <a:pt x="166" y="485"/>
                </a:cubicBezTo>
                <a:cubicBezTo>
                  <a:pt x="165" y="484"/>
                  <a:pt x="165" y="484"/>
                  <a:pt x="165" y="484"/>
                </a:cubicBezTo>
                <a:cubicBezTo>
                  <a:pt x="164" y="483"/>
                  <a:pt x="164" y="483"/>
                  <a:pt x="164" y="483"/>
                </a:cubicBezTo>
                <a:cubicBezTo>
                  <a:pt x="163" y="481"/>
                  <a:pt x="166" y="479"/>
                  <a:pt x="167" y="481"/>
                </a:cubicBezTo>
                <a:cubicBezTo>
                  <a:pt x="168" y="482"/>
                  <a:pt x="168" y="482"/>
                  <a:pt x="168" y="482"/>
                </a:cubicBezTo>
                <a:cubicBezTo>
                  <a:pt x="169" y="483"/>
                  <a:pt x="169" y="483"/>
                  <a:pt x="169" y="483"/>
                </a:cubicBezTo>
                <a:cubicBezTo>
                  <a:pt x="169" y="484"/>
                  <a:pt x="169" y="484"/>
                  <a:pt x="169" y="484"/>
                </a:cubicBezTo>
                <a:close/>
                <a:moveTo>
                  <a:pt x="162" y="472"/>
                </a:moveTo>
                <a:cubicBezTo>
                  <a:pt x="163" y="474"/>
                  <a:pt x="159" y="476"/>
                  <a:pt x="158" y="474"/>
                </a:cubicBezTo>
                <a:cubicBezTo>
                  <a:pt x="158" y="473"/>
                  <a:pt x="158" y="473"/>
                  <a:pt x="158" y="473"/>
                </a:cubicBezTo>
                <a:cubicBezTo>
                  <a:pt x="157" y="471"/>
                  <a:pt x="157" y="471"/>
                  <a:pt x="157" y="471"/>
                </a:cubicBezTo>
                <a:cubicBezTo>
                  <a:pt x="157" y="470"/>
                  <a:pt x="157" y="470"/>
                  <a:pt x="157" y="470"/>
                </a:cubicBezTo>
                <a:cubicBezTo>
                  <a:pt x="155" y="468"/>
                  <a:pt x="159" y="467"/>
                  <a:pt x="160" y="469"/>
                </a:cubicBezTo>
                <a:cubicBezTo>
                  <a:pt x="160" y="470"/>
                  <a:pt x="160" y="470"/>
                  <a:pt x="160" y="470"/>
                </a:cubicBezTo>
                <a:cubicBezTo>
                  <a:pt x="161" y="471"/>
                  <a:pt x="161" y="471"/>
                  <a:pt x="161" y="471"/>
                </a:cubicBezTo>
                <a:cubicBezTo>
                  <a:pt x="162" y="472"/>
                  <a:pt x="162" y="472"/>
                  <a:pt x="162" y="472"/>
                </a:cubicBezTo>
                <a:close/>
                <a:moveTo>
                  <a:pt x="155" y="459"/>
                </a:moveTo>
                <a:cubicBezTo>
                  <a:pt x="156" y="461"/>
                  <a:pt x="153" y="463"/>
                  <a:pt x="152" y="461"/>
                </a:cubicBezTo>
                <a:cubicBezTo>
                  <a:pt x="151" y="460"/>
                  <a:pt x="151" y="460"/>
                  <a:pt x="151" y="460"/>
                </a:cubicBezTo>
                <a:cubicBezTo>
                  <a:pt x="151" y="459"/>
                  <a:pt x="151" y="459"/>
                  <a:pt x="151" y="459"/>
                </a:cubicBezTo>
                <a:cubicBezTo>
                  <a:pt x="150" y="457"/>
                  <a:pt x="150" y="457"/>
                  <a:pt x="150" y="457"/>
                </a:cubicBezTo>
                <a:cubicBezTo>
                  <a:pt x="150" y="457"/>
                  <a:pt x="150" y="457"/>
                  <a:pt x="150" y="457"/>
                </a:cubicBezTo>
                <a:cubicBezTo>
                  <a:pt x="149" y="455"/>
                  <a:pt x="153" y="454"/>
                  <a:pt x="153" y="456"/>
                </a:cubicBezTo>
                <a:cubicBezTo>
                  <a:pt x="153" y="456"/>
                  <a:pt x="153" y="456"/>
                  <a:pt x="153" y="456"/>
                </a:cubicBezTo>
                <a:cubicBezTo>
                  <a:pt x="154" y="457"/>
                  <a:pt x="154" y="457"/>
                  <a:pt x="154" y="457"/>
                </a:cubicBezTo>
                <a:cubicBezTo>
                  <a:pt x="155" y="458"/>
                  <a:pt x="155" y="458"/>
                  <a:pt x="155" y="458"/>
                </a:cubicBezTo>
                <a:cubicBezTo>
                  <a:pt x="155" y="459"/>
                  <a:pt x="155" y="459"/>
                  <a:pt x="155" y="459"/>
                </a:cubicBezTo>
                <a:close/>
                <a:moveTo>
                  <a:pt x="150" y="446"/>
                </a:moveTo>
                <a:cubicBezTo>
                  <a:pt x="150" y="448"/>
                  <a:pt x="147" y="449"/>
                  <a:pt x="146" y="447"/>
                </a:cubicBezTo>
                <a:cubicBezTo>
                  <a:pt x="146" y="446"/>
                  <a:pt x="146" y="446"/>
                  <a:pt x="146" y="446"/>
                </a:cubicBezTo>
                <a:cubicBezTo>
                  <a:pt x="146" y="444"/>
                  <a:pt x="146" y="444"/>
                  <a:pt x="146" y="444"/>
                </a:cubicBezTo>
                <a:cubicBezTo>
                  <a:pt x="145" y="443"/>
                  <a:pt x="145" y="443"/>
                  <a:pt x="145" y="443"/>
                </a:cubicBezTo>
                <a:cubicBezTo>
                  <a:pt x="145" y="441"/>
                  <a:pt x="148" y="440"/>
                  <a:pt x="149" y="442"/>
                </a:cubicBezTo>
                <a:cubicBezTo>
                  <a:pt x="149" y="443"/>
                  <a:pt x="149" y="443"/>
                  <a:pt x="149" y="443"/>
                </a:cubicBezTo>
                <a:cubicBezTo>
                  <a:pt x="149" y="445"/>
                  <a:pt x="149" y="445"/>
                  <a:pt x="149" y="445"/>
                </a:cubicBezTo>
                <a:cubicBezTo>
                  <a:pt x="150" y="446"/>
                  <a:pt x="150" y="446"/>
                  <a:pt x="150" y="446"/>
                </a:cubicBezTo>
                <a:close/>
              </a:path>
            </a:pathLst>
          </a:custGeom>
          <a:solidFill>
            <a:srgbClr val="EA9B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3848">
        <p14:glitter pattern="hexagon"/>
      </p:transition>
    </mc:Choice>
    <mc:Fallback xmlns="">
      <p:transition spd="slow" advTm="384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bldLvl="0" animBg="1"/>
      <p:bldP spid="97" grpId="0" bldLvl="0" animBg="1"/>
      <p:bldP spid="98" grpId="0" bldLvl="0" animBg="1"/>
      <p:bldP spid="103" grpId="0" bldLvl="0" animBg="1"/>
      <p:bldP spid="95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597210" y="4188991"/>
            <a:ext cx="1460309" cy="1438703"/>
          </a:xfrm>
          <a:prstGeom prst="ellipse">
            <a:avLst/>
          </a:prstGeom>
          <a:solidFill>
            <a:srgbClr val="EA9B83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1583143" y="2115403"/>
            <a:ext cx="8857397" cy="4742597"/>
          </a:xfrm>
          <a:custGeom>
            <a:avLst/>
            <a:gdLst>
              <a:gd name="connsiteX0" fmla="*/ 4680000 w 9360000"/>
              <a:gd name="connsiteY0" fmla="*/ 0 h 5083792"/>
              <a:gd name="connsiteX1" fmla="*/ 9360000 w 9360000"/>
              <a:gd name="connsiteY1" fmla="*/ 4680000 h 5083792"/>
              <a:gd name="connsiteX2" fmla="*/ 9353910 w 9360000"/>
              <a:gd name="connsiteY2" fmla="*/ 4920832 h 5083792"/>
              <a:gd name="connsiteX3" fmla="*/ 9341519 w 9360000"/>
              <a:gd name="connsiteY3" fmla="*/ 5083792 h 5083792"/>
              <a:gd name="connsiteX4" fmla="*/ 18481 w 9360000"/>
              <a:gd name="connsiteY4" fmla="*/ 5083792 h 5083792"/>
              <a:gd name="connsiteX5" fmla="*/ 6090 w 9360000"/>
              <a:gd name="connsiteY5" fmla="*/ 4920832 h 5083792"/>
              <a:gd name="connsiteX6" fmla="*/ 0 w 9360000"/>
              <a:gd name="connsiteY6" fmla="*/ 4680000 h 5083792"/>
              <a:gd name="connsiteX7" fmla="*/ 4680000 w 9360000"/>
              <a:gd name="connsiteY7" fmla="*/ 0 h 5083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60000" h="5083792">
                <a:moveTo>
                  <a:pt x="4680000" y="0"/>
                </a:moveTo>
                <a:cubicBezTo>
                  <a:pt x="7264693" y="0"/>
                  <a:pt x="9360000" y="2095307"/>
                  <a:pt x="9360000" y="4680000"/>
                </a:cubicBezTo>
                <a:cubicBezTo>
                  <a:pt x="9360000" y="4760771"/>
                  <a:pt x="9357954" y="4841065"/>
                  <a:pt x="9353910" y="4920832"/>
                </a:cubicBezTo>
                <a:lnTo>
                  <a:pt x="9341519" y="5083792"/>
                </a:lnTo>
                <a:lnTo>
                  <a:pt x="18481" y="5083792"/>
                </a:lnTo>
                <a:lnTo>
                  <a:pt x="6090" y="4920832"/>
                </a:lnTo>
                <a:cubicBezTo>
                  <a:pt x="2046" y="4841065"/>
                  <a:pt x="0" y="4760771"/>
                  <a:pt x="0" y="4680000"/>
                </a:cubicBezTo>
                <a:cubicBezTo>
                  <a:pt x="0" y="2095307"/>
                  <a:pt x="2095307" y="0"/>
                  <a:pt x="4680000" y="0"/>
                </a:cubicBezTo>
                <a:close/>
              </a:path>
            </a:pathLst>
          </a:custGeom>
          <a:solidFill>
            <a:srgbClr val="F58688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670300" y="1216025"/>
            <a:ext cx="4426585" cy="3625215"/>
            <a:chOff x="450850" y="871824"/>
            <a:chExt cx="6439998" cy="5459413"/>
          </a:xfrm>
          <a:effectLst>
            <a:reflection blurRad="6350" stA="52000" endA="300" endPos="25000" dir="5400000" sy="-100000" algn="bl" rotWithShape="0"/>
          </a:effectLst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0850" y="871824"/>
              <a:ext cx="6439998" cy="5459413"/>
            </a:xfrm>
            <a:prstGeom prst="rect">
              <a:avLst/>
            </a:prstGeom>
            <a:effectLst>
              <a:outerShdw blurRad="50800" dist="1016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6" name="矩形 15"/>
            <p:cNvSpPr/>
            <p:nvPr/>
          </p:nvSpPr>
          <p:spPr>
            <a:xfrm>
              <a:off x="682388" y="1064104"/>
              <a:ext cx="5974000" cy="3600000"/>
            </a:xfrm>
            <a:prstGeom prst="rect">
              <a:avLst/>
            </a:prstGeom>
            <a:blipFill dpi="0" rotWithShape="1">
              <a:blip r:embed="rId6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" name="Freeform 21"/>
            <p:cNvSpPr/>
            <p:nvPr/>
          </p:nvSpPr>
          <p:spPr bwMode="auto">
            <a:xfrm>
              <a:off x="3928230" y="1064525"/>
              <a:ext cx="2728158" cy="3343703"/>
            </a:xfrm>
            <a:custGeom>
              <a:avLst/>
              <a:gdLst/>
              <a:ahLst/>
              <a:cxnLst>
                <a:cxn ang="0">
                  <a:pos x="1198" y="0"/>
                </a:cxn>
                <a:cxn ang="0">
                  <a:pos x="0" y="0"/>
                </a:cxn>
                <a:cxn ang="0">
                  <a:pos x="1198" y="686"/>
                </a:cxn>
                <a:cxn ang="0">
                  <a:pos x="1198" y="0"/>
                </a:cxn>
              </a:cxnLst>
              <a:rect l="0" t="0" r="r" b="b"/>
              <a:pathLst>
                <a:path w="1198" h="686">
                  <a:moveTo>
                    <a:pt x="1198" y="0"/>
                  </a:moveTo>
                  <a:lnTo>
                    <a:pt x="0" y="0"/>
                  </a:lnTo>
                  <a:lnTo>
                    <a:pt x="1198" y="686"/>
                  </a:lnTo>
                  <a:lnTo>
                    <a:pt x="1198" y="0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alpha val="64000"/>
                  </a:schemeClr>
                </a:gs>
                <a:gs pos="45000">
                  <a:schemeClr val="bg1"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1" name="文本框 26"/>
          <p:cNvSpPr>
            <a:spLocks noChangeArrowheads="1"/>
          </p:cNvSpPr>
          <p:nvPr/>
        </p:nvSpPr>
        <p:spPr bwMode="auto">
          <a:xfrm>
            <a:off x="4863653" y="5050449"/>
            <a:ext cx="2296795" cy="3987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Calibri" panose="020F0502020204030204" charset="0"/>
                <a:sym typeface="Calibri" panose="020F0502020204030204" charset="0"/>
              </a:rPr>
              <a:t>现场布置3D效果图</a:t>
            </a:r>
          </a:p>
        </p:txBody>
      </p:sp>
      <p:sp>
        <p:nvSpPr>
          <p:cNvPr id="22" name="矩形 21"/>
          <p:cNvSpPr/>
          <p:nvPr/>
        </p:nvSpPr>
        <p:spPr>
          <a:xfrm>
            <a:off x="3829370" y="5450559"/>
            <a:ext cx="4330691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暖场、宾客签到，进场。由宴会厅入口处进入大堂，落座。</a:t>
            </a:r>
          </a:p>
          <a:p>
            <a:pPr algn="ctr">
              <a:spcBef>
                <a:spcPct val="0"/>
              </a:spcBef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背景音乐《今天你要嫁给我》。</a:t>
            </a:r>
          </a:p>
        </p:txBody>
      </p:sp>
      <p:sp>
        <p:nvSpPr>
          <p:cNvPr id="24" name="椭圆 23"/>
          <p:cNvSpPr/>
          <p:nvPr/>
        </p:nvSpPr>
        <p:spPr>
          <a:xfrm>
            <a:off x="2333767" y="3029803"/>
            <a:ext cx="791571" cy="791571"/>
          </a:xfrm>
          <a:prstGeom prst="ellipse">
            <a:avLst/>
          </a:prstGeom>
          <a:solidFill>
            <a:srgbClr val="F94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1014785" y="1998523"/>
            <a:ext cx="1013408" cy="1054951"/>
          </a:xfrm>
          <a:prstGeom prst="ellipse">
            <a:avLst/>
          </a:prstGeom>
          <a:solidFill>
            <a:srgbClr val="F94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2681125" y="1098646"/>
            <a:ext cx="356579" cy="354841"/>
          </a:xfrm>
          <a:prstGeom prst="ellipse">
            <a:avLst/>
          </a:prstGeom>
          <a:solidFill>
            <a:srgbClr val="F94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9130354" y="1114000"/>
            <a:ext cx="504967" cy="501555"/>
          </a:xfrm>
          <a:prstGeom prst="ellipse">
            <a:avLst/>
          </a:prstGeom>
          <a:solidFill>
            <a:srgbClr val="F94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9114851" y="3029803"/>
            <a:ext cx="1702620" cy="1686227"/>
          </a:xfrm>
          <a:prstGeom prst="ellipse">
            <a:avLst/>
          </a:prstGeom>
          <a:solidFill>
            <a:srgbClr val="EA9B83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10327043" y="1570218"/>
            <a:ext cx="925775" cy="913676"/>
          </a:xfrm>
          <a:prstGeom prst="ellipse">
            <a:avLst/>
          </a:prstGeom>
          <a:solidFill>
            <a:srgbClr val="F94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" name="Freeform 78"/>
          <p:cNvSpPr/>
          <p:nvPr/>
        </p:nvSpPr>
        <p:spPr bwMode="auto">
          <a:xfrm>
            <a:off x="2579594" y="3204277"/>
            <a:ext cx="251695" cy="466971"/>
          </a:xfrm>
          <a:custGeom>
            <a:avLst/>
            <a:gdLst/>
            <a:ahLst/>
            <a:cxnLst>
              <a:cxn ang="0">
                <a:pos x="35" y="11"/>
              </a:cxn>
              <a:cxn ang="0">
                <a:pos x="29" y="11"/>
              </a:cxn>
              <a:cxn ang="0">
                <a:pos x="23" y="17"/>
              </a:cxn>
              <a:cxn ang="0">
                <a:pos x="23" y="25"/>
              </a:cxn>
              <a:cxn ang="0">
                <a:pos x="35" y="25"/>
              </a:cxn>
              <a:cxn ang="0">
                <a:pos x="33" y="37"/>
              </a:cxn>
              <a:cxn ang="0">
                <a:pos x="23" y="37"/>
              </a:cxn>
              <a:cxn ang="0">
                <a:pos x="23" y="67"/>
              </a:cxn>
              <a:cxn ang="0">
                <a:pos x="11" y="67"/>
              </a:cxn>
              <a:cxn ang="0">
                <a:pos x="11" y="37"/>
              </a:cxn>
              <a:cxn ang="0">
                <a:pos x="0" y="37"/>
              </a:cxn>
              <a:cxn ang="0">
                <a:pos x="0" y="25"/>
              </a:cxn>
              <a:cxn ang="0">
                <a:pos x="11" y="25"/>
              </a:cxn>
              <a:cxn ang="0">
                <a:pos x="11" y="16"/>
              </a:cxn>
              <a:cxn ang="0">
                <a:pos x="26" y="0"/>
              </a:cxn>
              <a:cxn ang="0">
                <a:pos x="35" y="1"/>
              </a:cxn>
              <a:cxn ang="0">
                <a:pos x="35" y="11"/>
              </a:cxn>
            </a:cxnLst>
            <a:rect l="0" t="0" r="r" b="b"/>
            <a:pathLst>
              <a:path w="35" h="67">
                <a:moveTo>
                  <a:pt x="35" y="11"/>
                </a:moveTo>
                <a:cubicBezTo>
                  <a:pt x="29" y="11"/>
                  <a:pt x="29" y="11"/>
                  <a:pt x="29" y="11"/>
                </a:cubicBezTo>
                <a:cubicBezTo>
                  <a:pt x="24" y="11"/>
                  <a:pt x="23" y="14"/>
                  <a:pt x="23" y="17"/>
                </a:cubicBezTo>
                <a:cubicBezTo>
                  <a:pt x="23" y="25"/>
                  <a:pt x="23" y="25"/>
                  <a:pt x="23" y="25"/>
                </a:cubicBezTo>
                <a:cubicBezTo>
                  <a:pt x="35" y="25"/>
                  <a:pt x="35" y="25"/>
                  <a:pt x="35" y="25"/>
                </a:cubicBezTo>
                <a:cubicBezTo>
                  <a:pt x="33" y="37"/>
                  <a:pt x="33" y="37"/>
                  <a:pt x="33" y="37"/>
                </a:cubicBezTo>
                <a:cubicBezTo>
                  <a:pt x="23" y="37"/>
                  <a:pt x="23" y="37"/>
                  <a:pt x="23" y="37"/>
                </a:cubicBezTo>
                <a:cubicBezTo>
                  <a:pt x="23" y="67"/>
                  <a:pt x="23" y="67"/>
                  <a:pt x="23" y="67"/>
                </a:cubicBezTo>
                <a:cubicBezTo>
                  <a:pt x="11" y="67"/>
                  <a:pt x="11" y="67"/>
                  <a:pt x="11" y="67"/>
                </a:cubicBezTo>
                <a:cubicBezTo>
                  <a:pt x="11" y="37"/>
                  <a:pt x="11" y="37"/>
                  <a:pt x="11" y="37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25"/>
                  <a:pt x="0" y="25"/>
                  <a:pt x="0" y="25"/>
                </a:cubicBezTo>
                <a:cubicBezTo>
                  <a:pt x="11" y="25"/>
                  <a:pt x="11" y="25"/>
                  <a:pt x="11" y="25"/>
                </a:cubicBezTo>
                <a:cubicBezTo>
                  <a:pt x="11" y="16"/>
                  <a:pt x="11" y="16"/>
                  <a:pt x="11" y="16"/>
                </a:cubicBezTo>
                <a:cubicBezTo>
                  <a:pt x="11" y="6"/>
                  <a:pt x="17" y="0"/>
                  <a:pt x="26" y="0"/>
                </a:cubicBezTo>
                <a:cubicBezTo>
                  <a:pt x="30" y="0"/>
                  <a:pt x="34" y="1"/>
                  <a:pt x="35" y="1"/>
                </a:cubicBezTo>
                <a:lnTo>
                  <a:pt x="35" y="1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35">
              <a:solidFill>
                <a:schemeClr val="tx1">
                  <a:lumMod val="75000"/>
                  <a:lumOff val="2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50" name="Freeform 154"/>
          <p:cNvSpPr/>
          <p:nvPr/>
        </p:nvSpPr>
        <p:spPr bwMode="auto">
          <a:xfrm>
            <a:off x="9553148" y="3576098"/>
            <a:ext cx="1074337" cy="775220"/>
          </a:xfrm>
          <a:custGeom>
            <a:avLst/>
            <a:gdLst/>
            <a:ahLst/>
            <a:cxnLst>
              <a:cxn ang="0">
                <a:pos x="57" y="12"/>
              </a:cxn>
              <a:cxn ang="0">
                <a:pos x="57" y="14"/>
              </a:cxn>
              <a:cxn ang="0">
                <a:pos x="20" y="51"/>
              </a:cxn>
              <a:cxn ang="0">
                <a:pos x="0" y="45"/>
              </a:cxn>
              <a:cxn ang="0">
                <a:pos x="3" y="45"/>
              </a:cxn>
              <a:cxn ang="0">
                <a:pos x="19" y="40"/>
              </a:cxn>
              <a:cxn ang="0">
                <a:pos x="7" y="31"/>
              </a:cxn>
              <a:cxn ang="0">
                <a:pos x="10" y="31"/>
              </a:cxn>
              <a:cxn ang="0">
                <a:pos x="13" y="31"/>
              </a:cxn>
              <a:cxn ang="0">
                <a:pos x="3" y="18"/>
              </a:cxn>
              <a:cxn ang="0">
                <a:pos x="3" y="18"/>
              </a:cxn>
              <a:cxn ang="0">
                <a:pos x="9" y="19"/>
              </a:cxn>
              <a:cxn ang="0">
                <a:pos x="3" y="9"/>
              </a:cxn>
              <a:cxn ang="0">
                <a:pos x="5" y="2"/>
              </a:cxn>
              <a:cxn ang="0">
                <a:pos x="31" y="16"/>
              </a:cxn>
              <a:cxn ang="0">
                <a:pos x="31" y="13"/>
              </a:cxn>
              <a:cxn ang="0">
                <a:pos x="44" y="0"/>
              </a:cxn>
              <a:cxn ang="0">
                <a:pos x="54" y="4"/>
              </a:cxn>
              <a:cxn ang="0">
                <a:pos x="62" y="1"/>
              </a:cxn>
              <a:cxn ang="0">
                <a:pos x="56" y="8"/>
              </a:cxn>
              <a:cxn ang="0">
                <a:pos x="64" y="6"/>
              </a:cxn>
              <a:cxn ang="0">
                <a:pos x="57" y="12"/>
              </a:cxn>
            </a:cxnLst>
            <a:rect l="0" t="0" r="r" b="b"/>
            <a:pathLst>
              <a:path w="64" h="51">
                <a:moveTo>
                  <a:pt x="57" y="12"/>
                </a:moveTo>
                <a:cubicBezTo>
                  <a:pt x="57" y="13"/>
                  <a:pt x="57" y="14"/>
                  <a:pt x="57" y="14"/>
                </a:cubicBezTo>
                <a:cubicBezTo>
                  <a:pt x="57" y="31"/>
                  <a:pt x="44" y="51"/>
                  <a:pt x="20" y="51"/>
                </a:cubicBezTo>
                <a:cubicBezTo>
                  <a:pt x="13" y="51"/>
                  <a:pt x="6" y="49"/>
                  <a:pt x="0" y="45"/>
                </a:cubicBezTo>
                <a:cubicBezTo>
                  <a:pt x="1" y="45"/>
                  <a:pt x="2" y="45"/>
                  <a:pt x="3" y="45"/>
                </a:cubicBezTo>
                <a:cubicBezTo>
                  <a:pt x="9" y="45"/>
                  <a:pt x="15" y="43"/>
                  <a:pt x="19" y="40"/>
                </a:cubicBezTo>
                <a:cubicBezTo>
                  <a:pt x="14" y="40"/>
                  <a:pt x="9" y="36"/>
                  <a:pt x="7" y="31"/>
                </a:cubicBezTo>
                <a:cubicBezTo>
                  <a:pt x="8" y="31"/>
                  <a:pt x="9" y="31"/>
                  <a:pt x="10" y="31"/>
                </a:cubicBezTo>
                <a:cubicBezTo>
                  <a:pt x="11" y="31"/>
                  <a:pt x="12" y="31"/>
                  <a:pt x="13" y="31"/>
                </a:cubicBezTo>
                <a:cubicBezTo>
                  <a:pt x="7" y="29"/>
                  <a:pt x="3" y="24"/>
                  <a:pt x="3" y="18"/>
                </a:cubicBezTo>
                <a:cubicBezTo>
                  <a:pt x="3" y="18"/>
                  <a:pt x="3" y="18"/>
                  <a:pt x="3" y="18"/>
                </a:cubicBezTo>
                <a:cubicBezTo>
                  <a:pt x="5" y="19"/>
                  <a:pt x="7" y="19"/>
                  <a:pt x="9" y="19"/>
                </a:cubicBezTo>
                <a:cubicBezTo>
                  <a:pt x="5" y="17"/>
                  <a:pt x="3" y="13"/>
                  <a:pt x="3" y="9"/>
                </a:cubicBezTo>
                <a:cubicBezTo>
                  <a:pt x="3" y="6"/>
                  <a:pt x="4" y="4"/>
                  <a:pt x="5" y="2"/>
                </a:cubicBezTo>
                <a:cubicBezTo>
                  <a:pt x="11" y="10"/>
                  <a:pt x="21" y="15"/>
                  <a:pt x="31" y="16"/>
                </a:cubicBezTo>
                <a:cubicBezTo>
                  <a:pt x="31" y="15"/>
                  <a:pt x="31" y="14"/>
                  <a:pt x="31" y="13"/>
                </a:cubicBezTo>
                <a:cubicBezTo>
                  <a:pt x="31" y="5"/>
                  <a:pt x="37" y="0"/>
                  <a:pt x="44" y="0"/>
                </a:cubicBezTo>
                <a:cubicBezTo>
                  <a:pt x="48" y="0"/>
                  <a:pt x="51" y="1"/>
                  <a:pt x="54" y="4"/>
                </a:cubicBezTo>
                <a:cubicBezTo>
                  <a:pt x="56" y="3"/>
                  <a:pt x="59" y="2"/>
                  <a:pt x="62" y="1"/>
                </a:cubicBezTo>
                <a:cubicBezTo>
                  <a:pt x="61" y="4"/>
                  <a:pt x="59" y="6"/>
                  <a:pt x="56" y="8"/>
                </a:cubicBezTo>
                <a:cubicBezTo>
                  <a:pt x="59" y="7"/>
                  <a:pt x="61" y="7"/>
                  <a:pt x="64" y="6"/>
                </a:cubicBezTo>
                <a:cubicBezTo>
                  <a:pt x="62" y="8"/>
                  <a:pt x="60" y="11"/>
                  <a:pt x="57" y="1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35">
              <a:solidFill>
                <a:schemeClr val="tx1">
                  <a:lumMod val="75000"/>
                  <a:lumOff val="2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51" name="Freeform 65"/>
          <p:cNvSpPr>
            <a:spLocks noEditPoints="1"/>
          </p:cNvSpPr>
          <p:nvPr/>
        </p:nvSpPr>
        <p:spPr bwMode="auto">
          <a:xfrm>
            <a:off x="1045378" y="4623806"/>
            <a:ext cx="694679" cy="615633"/>
          </a:xfrm>
          <a:custGeom>
            <a:avLst/>
            <a:gdLst/>
            <a:ahLst/>
            <a:cxnLst>
              <a:cxn ang="0">
                <a:pos x="38" y="47"/>
              </a:cxn>
              <a:cxn ang="0">
                <a:pos x="36" y="54"/>
              </a:cxn>
              <a:cxn ang="0">
                <a:pos x="17" y="63"/>
              </a:cxn>
              <a:cxn ang="0">
                <a:pos x="1" y="56"/>
              </a:cxn>
              <a:cxn ang="0">
                <a:pos x="0" y="51"/>
              </a:cxn>
              <a:cxn ang="0">
                <a:pos x="6" y="41"/>
              </a:cxn>
              <a:cxn ang="0">
                <a:pos x="21" y="37"/>
              </a:cxn>
              <a:cxn ang="0">
                <a:pos x="19" y="32"/>
              </a:cxn>
              <a:cxn ang="0">
                <a:pos x="20" y="28"/>
              </a:cxn>
              <a:cxn ang="0">
                <a:pos x="17" y="29"/>
              </a:cxn>
              <a:cxn ang="0">
                <a:pos x="4" y="16"/>
              </a:cxn>
              <a:cxn ang="0">
                <a:pos x="9" y="5"/>
              </a:cxn>
              <a:cxn ang="0">
                <a:pos x="24" y="0"/>
              </a:cxn>
              <a:cxn ang="0">
                <a:pos x="40" y="0"/>
              </a:cxn>
              <a:cxn ang="0">
                <a:pos x="35" y="3"/>
              </a:cxn>
              <a:cxn ang="0">
                <a:pos x="30" y="3"/>
              </a:cxn>
              <a:cxn ang="0">
                <a:pos x="35" y="14"/>
              </a:cxn>
              <a:cxn ang="0">
                <a:pos x="26" y="30"/>
              </a:cxn>
              <a:cxn ang="0">
                <a:pos x="38" y="47"/>
              </a:cxn>
              <a:cxn ang="0">
                <a:pos x="33" y="51"/>
              </a:cxn>
              <a:cxn ang="0">
                <a:pos x="24" y="40"/>
              </a:cxn>
              <a:cxn ang="0">
                <a:pos x="22" y="40"/>
              </a:cxn>
              <a:cxn ang="0">
                <a:pos x="7" y="49"/>
              </a:cxn>
              <a:cxn ang="0">
                <a:pos x="21" y="59"/>
              </a:cxn>
              <a:cxn ang="0">
                <a:pos x="33" y="51"/>
              </a:cxn>
              <a:cxn ang="0">
                <a:pos x="26" y="24"/>
              </a:cxn>
              <a:cxn ang="0">
                <a:pos x="28" y="18"/>
              </a:cxn>
              <a:cxn ang="0">
                <a:pos x="18" y="3"/>
              </a:cxn>
              <a:cxn ang="0">
                <a:pos x="13" y="6"/>
              </a:cxn>
              <a:cxn ang="0">
                <a:pos x="11" y="12"/>
              </a:cxn>
              <a:cxn ang="0">
                <a:pos x="21" y="26"/>
              </a:cxn>
              <a:cxn ang="0">
                <a:pos x="26" y="24"/>
              </a:cxn>
              <a:cxn ang="0">
                <a:pos x="60" y="26"/>
              </a:cxn>
              <a:cxn ang="0">
                <a:pos x="60" y="30"/>
              </a:cxn>
              <a:cxn ang="0">
                <a:pos x="52" y="30"/>
              </a:cxn>
              <a:cxn ang="0">
                <a:pos x="52" y="39"/>
              </a:cxn>
              <a:cxn ang="0">
                <a:pos x="48" y="39"/>
              </a:cxn>
              <a:cxn ang="0">
                <a:pos x="48" y="30"/>
              </a:cxn>
              <a:cxn ang="0">
                <a:pos x="40" y="30"/>
              </a:cxn>
              <a:cxn ang="0">
                <a:pos x="40" y="26"/>
              </a:cxn>
              <a:cxn ang="0">
                <a:pos x="48" y="26"/>
              </a:cxn>
              <a:cxn ang="0">
                <a:pos x="48" y="18"/>
              </a:cxn>
              <a:cxn ang="0">
                <a:pos x="52" y="18"/>
              </a:cxn>
              <a:cxn ang="0">
                <a:pos x="52" y="26"/>
              </a:cxn>
              <a:cxn ang="0">
                <a:pos x="60" y="26"/>
              </a:cxn>
            </a:cxnLst>
            <a:rect l="0" t="0" r="r" b="b"/>
            <a:pathLst>
              <a:path w="60" h="63">
                <a:moveTo>
                  <a:pt x="38" y="47"/>
                </a:moveTo>
                <a:cubicBezTo>
                  <a:pt x="38" y="50"/>
                  <a:pt x="37" y="52"/>
                  <a:pt x="36" y="54"/>
                </a:cubicBezTo>
                <a:cubicBezTo>
                  <a:pt x="32" y="61"/>
                  <a:pt x="24" y="63"/>
                  <a:pt x="17" y="63"/>
                </a:cubicBezTo>
                <a:cubicBezTo>
                  <a:pt x="11" y="63"/>
                  <a:pt x="4" y="61"/>
                  <a:pt x="1" y="56"/>
                </a:cubicBezTo>
                <a:cubicBezTo>
                  <a:pt x="0" y="55"/>
                  <a:pt x="0" y="53"/>
                  <a:pt x="0" y="51"/>
                </a:cubicBezTo>
                <a:cubicBezTo>
                  <a:pt x="0" y="47"/>
                  <a:pt x="2" y="43"/>
                  <a:pt x="6" y="41"/>
                </a:cubicBezTo>
                <a:cubicBezTo>
                  <a:pt x="10" y="38"/>
                  <a:pt x="16" y="38"/>
                  <a:pt x="21" y="37"/>
                </a:cubicBezTo>
                <a:cubicBezTo>
                  <a:pt x="20" y="35"/>
                  <a:pt x="19" y="34"/>
                  <a:pt x="19" y="32"/>
                </a:cubicBezTo>
                <a:cubicBezTo>
                  <a:pt x="19" y="30"/>
                  <a:pt x="19" y="29"/>
                  <a:pt x="20" y="28"/>
                </a:cubicBezTo>
                <a:cubicBezTo>
                  <a:pt x="19" y="29"/>
                  <a:pt x="18" y="29"/>
                  <a:pt x="17" y="29"/>
                </a:cubicBezTo>
                <a:cubicBezTo>
                  <a:pt x="10" y="29"/>
                  <a:pt x="4" y="23"/>
                  <a:pt x="4" y="16"/>
                </a:cubicBezTo>
                <a:cubicBezTo>
                  <a:pt x="4" y="11"/>
                  <a:pt x="6" y="7"/>
                  <a:pt x="9" y="5"/>
                </a:cubicBezTo>
                <a:cubicBezTo>
                  <a:pt x="13" y="1"/>
                  <a:pt x="19" y="0"/>
                  <a:pt x="24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35" y="3"/>
                  <a:pt x="35" y="3"/>
                  <a:pt x="35" y="3"/>
                </a:cubicBezTo>
                <a:cubicBezTo>
                  <a:pt x="30" y="3"/>
                  <a:pt x="30" y="3"/>
                  <a:pt x="30" y="3"/>
                </a:cubicBezTo>
                <a:cubicBezTo>
                  <a:pt x="33" y="6"/>
                  <a:pt x="35" y="9"/>
                  <a:pt x="35" y="14"/>
                </a:cubicBezTo>
                <a:cubicBezTo>
                  <a:pt x="35" y="24"/>
                  <a:pt x="26" y="25"/>
                  <a:pt x="26" y="30"/>
                </a:cubicBezTo>
                <a:cubicBezTo>
                  <a:pt x="26" y="35"/>
                  <a:pt x="38" y="37"/>
                  <a:pt x="38" y="47"/>
                </a:cubicBezTo>
                <a:close/>
                <a:moveTo>
                  <a:pt x="33" y="51"/>
                </a:moveTo>
                <a:cubicBezTo>
                  <a:pt x="33" y="45"/>
                  <a:pt x="28" y="42"/>
                  <a:pt x="24" y="40"/>
                </a:cubicBezTo>
                <a:cubicBezTo>
                  <a:pt x="23" y="40"/>
                  <a:pt x="23" y="40"/>
                  <a:pt x="22" y="40"/>
                </a:cubicBezTo>
                <a:cubicBezTo>
                  <a:pt x="16" y="40"/>
                  <a:pt x="7" y="42"/>
                  <a:pt x="7" y="49"/>
                </a:cubicBezTo>
                <a:cubicBezTo>
                  <a:pt x="7" y="57"/>
                  <a:pt x="15" y="59"/>
                  <a:pt x="21" y="59"/>
                </a:cubicBezTo>
                <a:cubicBezTo>
                  <a:pt x="26" y="59"/>
                  <a:pt x="33" y="57"/>
                  <a:pt x="33" y="51"/>
                </a:cubicBezTo>
                <a:close/>
                <a:moveTo>
                  <a:pt x="26" y="24"/>
                </a:moveTo>
                <a:cubicBezTo>
                  <a:pt x="28" y="22"/>
                  <a:pt x="28" y="20"/>
                  <a:pt x="28" y="18"/>
                </a:cubicBezTo>
                <a:cubicBezTo>
                  <a:pt x="28" y="12"/>
                  <a:pt x="25" y="3"/>
                  <a:pt x="18" y="3"/>
                </a:cubicBezTo>
                <a:cubicBezTo>
                  <a:pt x="16" y="3"/>
                  <a:pt x="14" y="4"/>
                  <a:pt x="13" y="6"/>
                </a:cubicBezTo>
                <a:cubicBezTo>
                  <a:pt x="11" y="7"/>
                  <a:pt x="11" y="9"/>
                  <a:pt x="11" y="12"/>
                </a:cubicBezTo>
                <a:cubicBezTo>
                  <a:pt x="11" y="17"/>
                  <a:pt x="14" y="26"/>
                  <a:pt x="21" y="26"/>
                </a:cubicBezTo>
                <a:cubicBezTo>
                  <a:pt x="23" y="26"/>
                  <a:pt x="25" y="25"/>
                  <a:pt x="26" y="24"/>
                </a:cubicBezTo>
                <a:close/>
                <a:moveTo>
                  <a:pt x="60" y="26"/>
                </a:moveTo>
                <a:cubicBezTo>
                  <a:pt x="60" y="30"/>
                  <a:pt x="60" y="30"/>
                  <a:pt x="60" y="30"/>
                </a:cubicBezTo>
                <a:cubicBezTo>
                  <a:pt x="52" y="30"/>
                  <a:pt x="52" y="30"/>
                  <a:pt x="52" y="30"/>
                </a:cubicBezTo>
                <a:cubicBezTo>
                  <a:pt x="52" y="39"/>
                  <a:pt x="52" y="39"/>
                  <a:pt x="52" y="39"/>
                </a:cubicBezTo>
                <a:cubicBezTo>
                  <a:pt x="48" y="39"/>
                  <a:pt x="48" y="39"/>
                  <a:pt x="48" y="39"/>
                </a:cubicBezTo>
                <a:cubicBezTo>
                  <a:pt x="48" y="30"/>
                  <a:pt x="48" y="30"/>
                  <a:pt x="48" y="30"/>
                </a:cubicBezTo>
                <a:cubicBezTo>
                  <a:pt x="40" y="30"/>
                  <a:pt x="40" y="30"/>
                  <a:pt x="40" y="30"/>
                </a:cubicBezTo>
                <a:cubicBezTo>
                  <a:pt x="40" y="26"/>
                  <a:pt x="40" y="26"/>
                  <a:pt x="40" y="26"/>
                </a:cubicBezTo>
                <a:cubicBezTo>
                  <a:pt x="48" y="26"/>
                  <a:pt x="48" y="26"/>
                  <a:pt x="48" y="26"/>
                </a:cubicBezTo>
                <a:cubicBezTo>
                  <a:pt x="48" y="18"/>
                  <a:pt x="48" y="18"/>
                  <a:pt x="48" y="18"/>
                </a:cubicBezTo>
                <a:cubicBezTo>
                  <a:pt x="52" y="18"/>
                  <a:pt x="52" y="18"/>
                  <a:pt x="52" y="18"/>
                </a:cubicBezTo>
                <a:cubicBezTo>
                  <a:pt x="52" y="26"/>
                  <a:pt x="52" y="26"/>
                  <a:pt x="52" y="26"/>
                </a:cubicBezTo>
                <a:lnTo>
                  <a:pt x="60" y="2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35">
              <a:solidFill>
                <a:schemeClr val="tx1">
                  <a:lumMod val="75000"/>
                  <a:lumOff val="25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1206212" y="2329373"/>
            <a:ext cx="565721" cy="504035"/>
            <a:chOff x="6067091" y="5703816"/>
            <a:chExt cx="394021" cy="354857"/>
          </a:xfrm>
          <a:solidFill>
            <a:schemeClr val="bg1"/>
          </a:solidFill>
        </p:grpSpPr>
        <p:sp>
          <p:nvSpPr>
            <p:cNvPr id="53" name="Freeform 396"/>
            <p:cNvSpPr/>
            <p:nvPr/>
          </p:nvSpPr>
          <p:spPr bwMode="auto">
            <a:xfrm>
              <a:off x="6067091" y="5703816"/>
              <a:ext cx="394021" cy="247467"/>
            </a:xfrm>
            <a:custGeom>
              <a:avLst/>
              <a:gdLst/>
              <a:ahLst/>
              <a:cxnLst>
                <a:cxn ang="0">
                  <a:pos x="138" y="152"/>
                </a:cxn>
                <a:cxn ang="0">
                  <a:pos x="218" y="151"/>
                </a:cxn>
                <a:cxn ang="0">
                  <a:pos x="234" y="143"/>
                </a:cxn>
                <a:cxn ang="0">
                  <a:pos x="242" y="127"/>
                </a:cxn>
                <a:cxn ang="0">
                  <a:pos x="242" y="115"/>
                </a:cxn>
                <a:cxn ang="0">
                  <a:pos x="234" y="100"/>
                </a:cxn>
                <a:cxn ang="0">
                  <a:pos x="219" y="90"/>
                </a:cxn>
                <a:cxn ang="0">
                  <a:pos x="209" y="84"/>
                </a:cxn>
                <a:cxn ang="0">
                  <a:pos x="215" y="61"/>
                </a:cxn>
                <a:cxn ang="0">
                  <a:pos x="211" y="39"/>
                </a:cxn>
                <a:cxn ang="0">
                  <a:pos x="192" y="16"/>
                </a:cxn>
                <a:cxn ang="0">
                  <a:pos x="164" y="8"/>
                </a:cxn>
                <a:cxn ang="0">
                  <a:pos x="139" y="13"/>
                </a:cxn>
                <a:cxn ang="0">
                  <a:pos x="118" y="34"/>
                </a:cxn>
                <a:cxn ang="0">
                  <a:pos x="110" y="25"/>
                </a:cxn>
                <a:cxn ang="0">
                  <a:pos x="93" y="21"/>
                </a:cxn>
                <a:cxn ang="0">
                  <a:pos x="83" y="23"/>
                </a:cxn>
                <a:cxn ang="0">
                  <a:pos x="69" y="34"/>
                </a:cxn>
                <a:cxn ang="0">
                  <a:pos x="64" y="48"/>
                </a:cxn>
                <a:cxn ang="0">
                  <a:pos x="58" y="52"/>
                </a:cxn>
                <a:cxn ang="0">
                  <a:pos x="30" y="61"/>
                </a:cxn>
                <a:cxn ang="0">
                  <a:pos x="12" y="84"/>
                </a:cxn>
                <a:cxn ang="0">
                  <a:pos x="8" y="102"/>
                </a:cxn>
                <a:cxn ang="0">
                  <a:pos x="16" y="129"/>
                </a:cxn>
                <a:cxn ang="0">
                  <a:pos x="38" y="147"/>
                </a:cxn>
                <a:cxn ang="0">
                  <a:pos x="57" y="152"/>
                </a:cxn>
                <a:cxn ang="0">
                  <a:pos x="51" y="160"/>
                </a:cxn>
                <a:cxn ang="0">
                  <a:pos x="31" y="154"/>
                </a:cxn>
                <a:cxn ang="0">
                  <a:pos x="8" y="133"/>
                </a:cxn>
                <a:cxn ang="0">
                  <a:pos x="0" y="102"/>
                </a:cxn>
                <a:cxn ang="0">
                  <a:pos x="4" y="81"/>
                </a:cxn>
                <a:cxn ang="0">
                  <a:pos x="24" y="55"/>
                </a:cxn>
                <a:cxn ang="0">
                  <a:pos x="57" y="44"/>
                </a:cxn>
                <a:cxn ang="0">
                  <a:pos x="61" y="32"/>
                </a:cxn>
                <a:cxn ang="0">
                  <a:pos x="74" y="19"/>
                </a:cxn>
                <a:cxn ang="0">
                  <a:pos x="93" y="13"/>
                </a:cxn>
                <a:cxn ang="0">
                  <a:pos x="105" y="15"/>
                </a:cxn>
                <a:cxn ang="0">
                  <a:pos x="116" y="21"/>
                </a:cxn>
                <a:cxn ang="0">
                  <a:pos x="150" y="1"/>
                </a:cxn>
                <a:cxn ang="0">
                  <a:pos x="176" y="1"/>
                </a:cxn>
                <a:cxn ang="0">
                  <a:pos x="205" y="17"/>
                </a:cxn>
                <a:cxn ang="0">
                  <a:pos x="222" y="48"/>
                </a:cxn>
                <a:cxn ang="0">
                  <a:pos x="223" y="71"/>
                </a:cxn>
                <a:cxn ang="0">
                  <a:pos x="226" y="84"/>
                </a:cxn>
                <a:cxn ang="0">
                  <a:pos x="242" y="96"/>
                </a:cxn>
                <a:cxn ang="0">
                  <a:pos x="250" y="113"/>
                </a:cxn>
                <a:cxn ang="0">
                  <a:pos x="250" y="128"/>
                </a:cxn>
                <a:cxn ang="0">
                  <a:pos x="239" y="148"/>
                </a:cxn>
                <a:cxn ang="0">
                  <a:pos x="220" y="159"/>
                </a:cxn>
              </a:cxnLst>
              <a:rect l="0" t="0" r="r" b="b"/>
              <a:pathLst>
                <a:path w="251" h="160">
                  <a:moveTo>
                    <a:pt x="212" y="160"/>
                  </a:moveTo>
                  <a:lnTo>
                    <a:pt x="138" y="160"/>
                  </a:lnTo>
                  <a:lnTo>
                    <a:pt x="138" y="152"/>
                  </a:lnTo>
                  <a:lnTo>
                    <a:pt x="212" y="152"/>
                  </a:lnTo>
                  <a:lnTo>
                    <a:pt x="212" y="152"/>
                  </a:lnTo>
                  <a:lnTo>
                    <a:pt x="218" y="151"/>
                  </a:lnTo>
                  <a:lnTo>
                    <a:pt x="224" y="150"/>
                  </a:lnTo>
                  <a:lnTo>
                    <a:pt x="230" y="147"/>
                  </a:lnTo>
                  <a:lnTo>
                    <a:pt x="234" y="143"/>
                  </a:lnTo>
                  <a:lnTo>
                    <a:pt x="238" y="139"/>
                  </a:lnTo>
                  <a:lnTo>
                    <a:pt x="240" y="133"/>
                  </a:lnTo>
                  <a:lnTo>
                    <a:pt x="242" y="127"/>
                  </a:lnTo>
                  <a:lnTo>
                    <a:pt x="243" y="121"/>
                  </a:lnTo>
                  <a:lnTo>
                    <a:pt x="243" y="121"/>
                  </a:lnTo>
                  <a:lnTo>
                    <a:pt x="242" y="115"/>
                  </a:lnTo>
                  <a:lnTo>
                    <a:pt x="240" y="109"/>
                  </a:lnTo>
                  <a:lnTo>
                    <a:pt x="238" y="104"/>
                  </a:lnTo>
                  <a:lnTo>
                    <a:pt x="234" y="100"/>
                  </a:lnTo>
                  <a:lnTo>
                    <a:pt x="230" y="96"/>
                  </a:lnTo>
                  <a:lnTo>
                    <a:pt x="224" y="93"/>
                  </a:lnTo>
                  <a:lnTo>
                    <a:pt x="219" y="90"/>
                  </a:lnTo>
                  <a:lnTo>
                    <a:pt x="213" y="90"/>
                  </a:lnTo>
                  <a:lnTo>
                    <a:pt x="207" y="89"/>
                  </a:lnTo>
                  <a:lnTo>
                    <a:pt x="209" y="84"/>
                  </a:lnTo>
                  <a:lnTo>
                    <a:pt x="209" y="84"/>
                  </a:lnTo>
                  <a:lnTo>
                    <a:pt x="213" y="73"/>
                  </a:lnTo>
                  <a:lnTo>
                    <a:pt x="215" y="61"/>
                  </a:lnTo>
                  <a:lnTo>
                    <a:pt x="215" y="61"/>
                  </a:lnTo>
                  <a:lnTo>
                    <a:pt x="215" y="50"/>
                  </a:lnTo>
                  <a:lnTo>
                    <a:pt x="211" y="39"/>
                  </a:lnTo>
                  <a:lnTo>
                    <a:pt x="207" y="31"/>
                  </a:lnTo>
                  <a:lnTo>
                    <a:pt x="200" y="23"/>
                  </a:lnTo>
                  <a:lnTo>
                    <a:pt x="192" y="16"/>
                  </a:lnTo>
                  <a:lnTo>
                    <a:pt x="184" y="12"/>
                  </a:lnTo>
                  <a:lnTo>
                    <a:pt x="173" y="9"/>
                  </a:lnTo>
                  <a:lnTo>
                    <a:pt x="164" y="8"/>
                  </a:lnTo>
                  <a:lnTo>
                    <a:pt x="164" y="8"/>
                  </a:lnTo>
                  <a:lnTo>
                    <a:pt x="150" y="9"/>
                  </a:lnTo>
                  <a:lnTo>
                    <a:pt x="139" y="13"/>
                  </a:lnTo>
                  <a:lnTo>
                    <a:pt x="128" y="20"/>
                  </a:lnTo>
                  <a:lnTo>
                    <a:pt x="120" y="29"/>
                  </a:lnTo>
                  <a:lnTo>
                    <a:pt x="118" y="34"/>
                  </a:lnTo>
                  <a:lnTo>
                    <a:pt x="115" y="29"/>
                  </a:lnTo>
                  <a:lnTo>
                    <a:pt x="115" y="29"/>
                  </a:lnTo>
                  <a:lnTo>
                    <a:pt x="110" y="25"/>
                  </a:lnTo>
                  <a:lnTo>
                    <a:pt x="105" y="23"/>
                  </a:lnTo>
                  <a:lnTo>
                    <a:pt x="99" y="21"/>
                  </a:lnTo>
                  <a:lnTo>
                    <a:pt x="93" y="21"/>
                  </a:lnTo>
                  <a:lnTo>
                    <a:pt x="93" y="21"/>
                  </a:lnTo>
                  <a:lnTo>
                    <a:pt x="88" y="21"/>
                  </a:lnTo>
                  <a:lnTo>
                    <a:pt x="83" y="23"/>
                  </a:lnTo>
                  <a:lnTo>
                    <a:pt x="77" y="25"/>
                  </a:lnTo>
                  <a:lnTo>
                    <a:pt x="73" y="29"/>
                  </a:lnTo>
                  <a:lnTo>
                    <a:pt x="69" y="34"/>
                  </a:lnTo>
                  <a:lnTo>
                    <a:pt x="66" y="38"/>
                  </a:lnTo>
                  <a:lnTo>
                    <a:pt x="65" y="43"/>
                  </a:lnTo>
                  <a:lnTo>
                    <a:pt x="64" y="48"/>
                  </a:lnTo>
                  <a:lnTo>
                    <a:pt x="64" y="52"/>
                  </a:lnTo>
                  <a:lnTo>
                    <a:pt x="58" y="52"/>
                  </a:lnTo>
                  <a:lnTo>
                    <a:pt x="58" y="52"/>
                  </a:lnTo>
                  <a:lnTo>
                    <a:pt x="47" y="54"/>
                  </a:lnTo>
                  <a:lnTo>
                    <a:pt x="38" y="57"/>
                  </a:lnTo>
                  <a:lnTo>
                    <a:pt x="30" y="61"/>
                  </a:lnTo>
                  <a:lnTo>
                    <a:pt x="23" y="67"/>
                  </a:lnTo>
                  <a:lnTo>
                    <a:pt x="16" y="74"/>
                  </a:lnTo>
                  <a:lnTo>
                    <a:pt x="12" y="84"/>
                  </a:lnTo>
                  <a:lnTo>
                    <a:pt x="10" y="93"/>
                  </a:lnTo>
                  <a:lnTo>
                    <a:pt x="8" y="102"/>
                  </a:lnTo>
                  <a:lnTo>
                    <a:pt x="8" y="102"/>
                  </a:lnTo>
                  <a:lnTo>
                    <a:pt x="10" y="112"/>
                  </a:lnTo>
                  <a:lnTo>
                    <a:pt x="12" y="121"/>
                  </a:lnTo>
                  <a:lnTo>
                    <a:pt x="16" y="129"/>
                  </a:lnTo>
                  <a:lnTo>
                    <a:pt x="22" y="138"/>
                  </a:lnTo>
                  <a:lnTo>
                    <a:pt x="29" y="143"/>
                  </a:lnTo>
                  <a:lnTo>
                    <a:pt x="38" y="147"/>
                  </a:lnTo>
                  <a:lnTo>
                    <a:pt x="46" y="151"/>
                  </a:lnTo>
                  <a:lnTo>
                    <a:pt x="56" y="152"/>
                  </a:lnTo>
                  <a:lnTo>
                    <a:pt x="57" y="152"/>
                  </a:lnTo>
                  <a:lnTo>
                    <a:pt x="112" y="152"/>
                  </a:lnTo>
                  <a:lnTo>
                    <a:pt x="112" y="160"/>
                  </a:lnTo>
                  <a:lnTo>
                    <a:pt x="51" y="160"/>
                  </a:lnTo>
                  <a:lnTo>
                    <a:pt x="51" y="160"/>
                  </a:lnTo>
                  <a:lnTo>
                    <a:pt x="41" y="158"/>
                  </a:lnTo>
                  <a:lnTo>
                    <a:pt x="31" y="154"/>
                  </a:lnTo>
                  <a:lnTo>
                    <a:pt x="23" y="148"/>
                  </a:lnTo>
                  <a:lnTo>
                    <a:pt x="15" y="142"/>
                  </a:lnTo>
                  <a:lnTo>
                    <a:pt x="8" y="133"/>
                  </a:lnTo>
                  <a:lnTo>
                    <a:pt x="4" y="124"/>
                  </a:lnTo>
                  <a:lnTo>
                    <a:pt x="1" y="113"/>
                  </a:lnTo>
                  <a:lnTo>
                    <a:pt x="0" y="102"/>
                  </a:lnTo>
                  <a:lnTo>
                    <a:pt x="0" y="102"/>
                  </a:lnTo>
                  <a:lnTo>
                    <a:pt x="1" y="90"/>
                  </a:lnTo>
                  <a:lnTo>
                    <a:pt x="4" y="81"/>
                  </a:lnTo>
                  <a:lnTo>
                    <a:pt x="10" y="70"/>
                  </a:lnTo>
                  <a:lnTo>
                    <a:pt x="16" y="62"/>
                  </a:lnTo>
                  <a:lnTo>
                    <a:pt x="24" y="55"/>
                  </a:lnTo>
                  <a:lnTo>
                    <a:pt x="34" y="50"/>
                  </a:lnTo>
                  <a:lnTo>
                    <a:pt x="45" y="46"/>
                  </a:lnTo>
                  <a:lnTo>
                    <a:pt x="57" y="44"/>
                  </a:lnTo>
                  <a:lnTo>
                    <a:pt x="57" y="44"/>
                  </a:lnTo>
                  <a:lnTo>
                    <a:pt x="58" y="38"/>
                  </a:lnTo>
                  <a:lnTo>
                    <a:pt x="61" y="32"/>
                  </a:lnTo>
                  <a:lnTo>
                    <a:pt x="65" y="27"/>
                  </a:lnTo>
                  <a:lnTo>
                    <a:pt x="69" y="21"/>
                  </a:lnTo>
                  <a:lnTo>
                    <a:pt x="74" y="19"/>
                  </a:lnTo>
                  <a:lnTo>
                    <a:pt x="80" y="16"/>
                  </a:lnTo>
                  <a:lnTo>
                    <a:pt x="87" y="13"/>
                  </a:lnTo>
                  <a:lnTo>
                    <a:pt x="93" y="13"/>
                  </a:lnTo>
                  <a:lnTo>
                    <a:pt x="93" y="13"/>
                  </a:lnTo>
                  <a:lnTo>
                    <a:pt x="100" y="13"/>
                  </a:lnTo>
                  <a:lnTo>
                    <a:pt x="105" y="15"/>
                  </a:lnTo>
                  <a:lnTo>
                    <a:pt x="112" y="17"/>
                  </a:lnTo>
                  <a:lnTo>
                    <a:pt x="116" y="21"/>
                  </a:lnTo>
                  <a:lnTo>
                    <a:pt x="116" y="21"/>
                  </a:lnTo>
                  <a:lnTo>
                    <a:pt x="126" y="12"/>
                  </a:lnTo>
                  <a:lnTo>
                    <a:pt x="138" y="5"/>
                  </a:lnTo>
                  <a:lnTo>
                    <a:pt x="150" y="1"/>
                  </a:lnTo>
                  <a:lnTo>
                    <a:pt x="164" y="0"/>
                  </a:lnTo>
                  <a:lnTo>
                    <a:pt x="164" y="0"/>
                  </a:lnTo>
                  <a:lnTo>
                    <a:pt x="176" y="1"/>
                  </a:lnTo>
                  <a:lnTo>
                    <a:pt x="186" y="4"/>
                  </a:lnTo>
                  <a:lnTo>
                    <a:pt x="197" y="9"/>
                  </a:lnTo>
                  <a:lnTo>
                    <a:pt x="205" y="17"/>
                  </a:lnTo>
                  <a:lnTo>
                    <a:pt x="213" y="27"/>
                  </a:lnTo>
                  <a:lnTo>
                    <a:pt x="219" y="36"/>
                  </a:lnTo>
                  <a:lnTo>
                    <a:pt x="222" y="48"/>
                  </a:lnTo>
                  <a:lnTo>
                    <a:pt x="223" y="61"/>
                  </a:lnTo>
                  <a:lnTo>
                    <a:pt x="223" y="61"/>
                  </a:lnTo>
                  <a:lnTo>
                    <a:pt x="223" y="71"/>
                  </a:lnTo>
                  <a:lnTo>
                    <a:pt x="219" y="82"/>
                  </a:lnTo>
                  <a:lnTo>
                    <a:pt x="219" y="82"/>
                  </a:lnTo>
                  <a:lnTo>
                    <a:pt x="226" y="84"/>
                  </a:lnTo>
                  <a:lnTo>
                    <a:pt x="232" y="88"/>
                  </a:lnTo>
                  <a:lnTo>
                    <a:pt x="238" y="90"/>
                  </a:lnTo>
                  <a:lnTo>
                    <a:pt x="242" y="96"/>
                  </a:lnTo>
                  <a:lnTo>
                    <a:pt x="246" y="101"/>
                  </a:lnTo>
                  <a:lnTo>
                    <a:pt x="249" y="108"/>
                  </a:lnTo>
                  <a:lnTo>
                    <a:pt x="250" y="113"/>
                  </a:lnTo>
                  <a:lnTo>
                    <a:pt x="251" y="121"/>
                  </a:lnTo>
                  <a:lnTo>
                    <a:pt x="251" y="121"/>
                  </a:lnTo>
                  <a:lnTo>
                    <a:pt x="250" y="128"/>
                  </a:lnTo>
                  <a:lnTo>
                    <a:pt x="249" y="136"/>
                  </a:lnTo>
                  <a:lnTo>
                    <a:pt x="245" y="143"/>
                  </a:lnTo>
                  <a:lnTo>
                    <a:pt x="239" y="148"/>
                  </a:lnTo>
                  <a:lnTo>
                    <a:pt x="234" y="154"/>
                  </a:lnTo>
                  <a:lnTo>
                    <a:pt x="227" y="156"/>
                  </a:lnTo>
                  <a:lnTo>
                    <a:pt x="220" y="159"/>
                  </a:lnTo>
                  <a:lnTo>
                    <a:pt x="212" y="160"/>
                  </a:lnTo>
                  <a:lnTo>
                    <a:pt x="212" y="16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4" name="Freeform 397"/>
            <p:cNvSpPr/>
            <p:nvPr/>
          </p:nvSpPr>
          <p:spPr bwMode="auto">
            <a:xfrm>
              <a:off x="6198431" y="5806538"/>
              <a:ext cx="131340" cy="70039"/>
            </a:xfrm>
            <a:custGeom>
              <a:avLst/>
              <a:gdLst/>
              <a:ahLst/>
              <a:cxnLst>
                <a:cxn ang="0">
                  <a:pos x="5" y="47"/>
                </a:cxn>
                <a:cxn ang="0">
                  <a:pos x="0" y="42"/>
                </a:cxn>
                <a:cxn ang="0">
                  <a:pos x="42" y="0"/>
                </a:cxn>
                <a:cxn ang="0">
                  <a:pos x="84" y="42"/>
                </a:cxn>
                <a:cxn ang="0">
                  <a:pos x="78" y="47"/>
                </a:cxn>
                <a:cxn ang="0">
                  <a:pos x="42" y="11"/>
                </a:cxn>
                <a:cxn ang="0">
                  <a:pos x="5" y="47"/>
                </a:cxn>
              </a:cxnLst>
              <a:rect l="0" t="0" r="r" b="b"/>
              <a:pathLst>
                <a:path w="84" h="47">
                  <a:moveTo>
                    <a:pt x="5" y="47"/>
                  </a:moveTo>
                  <a:lnTo>
                    <a:pt x="0" y="42"/>
                  </a:lnTo>
                  <a:lnTo>
                    <a:pt x="42" y="0"/>
                  </a:lnTo>
                  <a:lnTo>
                    <a:pt x="84" y="42"/>
                  </a:lnTo>
                  <a:lnTo>
                    <a:pt x="78" y="47"/>
                  </a:lnTo>
                  <a:lnTo>
                    <a:pt x="42" y="11"/>
                  </a:lnTo>
                  <a:lnTo>
                    <a:pt x="5" y="4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5" name="Rectangle 398"/>
            <p:cNvSpPr>
              <a:spLocks noChangeArrowheads="1"/>
            </p:cNvSpPr>
            <p:nvPr/>
          </p:nvSpPr>
          <p:spPr bwMode="auto">
            <a:xfrm>
              <a:off x="6259410" y="5815877"/>
              <a:ext cx="14073" cy="242796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10566257" y="1766477"/>
            <a:ext cx="502427" cy="545691"/>
            <a:chOff x="7713525" y="5689801"/>
            <a:chExt cx="351806" cy="396880"/>
          </a:xfrm>
          <a:solidFill>
            <a:schemeClr val="bg1"/>
          </a:solidFill>
        </p:grpSpPr>
        <p:sp>
          <p:nvSpPr>
            <p:cNvPr id="57" name="Freeform 410"/>
            <p:cNvSpPr>
              <a:spLocks noEditPoints="1"/>
            </p:cNvSpPr>
            <p:nvPr/>
          </p:nvSpPr>
          <p:spPr bwMode="auto">
            <a:xfrm>
              <a:off x="7713525" y="5811200"/>
              <a:ext cx="112577" cy="275481"/>
            </a:xfrm>
            <a:custGeom>
              <a:avLst/>
              <a:gdLst/>
              <a:ahLst/>
              <a:cxnLst>
                <a:cxn ang="0">
                  <a:pos x="52" y="178"/>
                </a:cxn>
                <a:cxn ang="0">
                  <a:pos x="21" y="178"/>
                </a:cxn>
                <a:cxn ang="0">
                  <a:pos x="21" y="178"/>
                </a:cxn>
                <a:cxn ang="0">
                  <a:pos x="16" y="177"/>
                </a:cxn>
                <a:cxn ang="0">
                  <a:pos x="12" y="175"/>
                </a:cxn>
                <a:cxn ang="0">
                  <a:pos x="7" y="171"/>
                </a:cxn>
                <a:cxn ang="0">
                  <a:pos x="2" y="164"/>
                </a:cxn>
                <a:cxn ang="0">
                  <a:pos x="0" y="162"/>
                </a:cxn>
                <a:cxn ang="0">
                  <a:pos x="0" y="156"/>
                </a:cxn>
                <a:cxn ang="0">
                  <a:pos x="0" y="21"/>
                </a:cxn>
                <a:cxn ang="0">
                  <a:pos x="0" y="21"/>
                </a:cxn>
                <a:cxn ang="0">
                  <a:pos x="0" y="16"/>
                </a:cxn>
                <a:cxn ang="0">
                  <a:pos x="2" y="13"/>
                </a:cxn>
                <a:cxn ang="0">
                  <a:pos x="7" y="6"/>
                </a:cxn>
                <a:cxn ang="0">
                  <a:pos x="12" y="2"/>
                </a:cxn>
                <a:cxn ang="0">
                  <a:pos x="16" y="1"/>
                </a:cxn>
                <a:cxn ang="0">
                  <a:pos x="21" y="0"/>
                </a:cxn>
                <a:cxn ang="0">
                  <a:pos x="52" y="0"/>
                </a:cxn>
                <a:cxn ang="0">
                  <a:pos x="52" y="0"/>
                </a:cxn>
                <a:cxn ang="0">
                  <a:pos x="56" y="1"/>
                </a:cxn>
                <a:cxn ang="0">
                  <a:pos x="60" y="2"/>
                </a:cxn>
                <a:cxn ang="0">
                  <a:pos x="66" y="6"/>
                </a:cxn>
                <a:cxn ang="0">
                  <a:pos x="71" y="13"/>
                </a:cxn>
                <a:cxn ang="0">
                  <a:pos x="72" y="16"/>
                </a:cxn>
                <a:cxn ang="0">
                  <a:pos x="72" y="21"/>
                </a:cxn>
                <a:cxn ang="0">
                  <a:pos x="72" y="156"/>
                </a:cxn>
                <a:cxn ang="0">
                  <a:pos x="72" y="156"/>
                </a:cxn>
                <a:cxn ang="0">
                  <a:pos x="72" y="162"/>
                </a:cxn>
                <a:cxn ang="0">
                  <a:pos x="71" y="164"/>
                </a:cxn>
                <a:cxn ang="0">
                  <a:pos x="66" y="171"/>
                </a:cxn>
                <a:cxn ang="0">
                  <a:pos x="60" y="175"/>
                </a:cxn>
                <a:cxn ang="0">
                  <a:pos x="56" y="177"/>
                </a:cxn>
                <a:cxn ang="0">
                  <a:pos x="52" y="178"/>
                </a:cxn>
                <a:cxn ang="0">
                  <a:pos x="52" y="178"/>
                </a:cxn>
                <a:cxn ang="0">
                  <a:pos x="21" y="10"/>
                </a:cxn>
                <a:cxn ang="0">
                  <a:pos x="21" y="10"/>
                </a:cxn>
                <a:cxn ang="0">
                  <a:pos x="18" y="12"/>
                </a:cxn>
                <a:cxn ang="0">
                  <a:pos x="14" y="13"/>
                </a:cxn>
                <a:cxn ang="0">
                  <a:pos x="12" y="17"/>
                </a:cxn>
                <a:cxn ang="0">
                  <a:pos x="11" y="21"/>
                </a:cxn>
                <a:cxn ang="0">
                  <a:pos x="11" y="156"/>
                </a:cxn>
                <a:cxn ang="0">
                  <a:pos x="11" y="156"/>
                </a:cxn>
                <a:cxn ang="0">
                  <a:pos x="12" y="160"/>
                </a:cxn>
                <a:cxn ang="0">
                  <a:pos x="14" y="164"/>
                </a:cxn>
                <a:cxn ang="0">
                  <a:pos x="18" y="166"/>
                </a:cxn>
                <a:cxn ang="0">
                  <a:pos x="21" y="167"/>
                </a:cxn>
                <a:cxn ang="0">
                  <a:pos x="52" y="167"/>
                </a:cxn>
                <a:cxn ang="0">
                  <a:pos x="52" y="167"/>
                </a:cxn>
                <a:cxn ang="0">
                  <a:pos x="56" y="166"/>
                </a:cxn>
                <a:cxn ang="0">
                  <a:pos x="58" y="164"/>
                </a:cxn>
                <a:cxn ang="0">
                  <a:pos x="60" y="160"/>
                </a:cxn>
                <a:cxn ang="0">
                  <a:pos x="61" y="156"/>
                </a:cxn>
                <a:cxn ang="0">
                  <a:pos x="61" y="21"/>
                </a:cxn>
                <a:cxn ang="0">
                  <a:pos x="61" y="21"/>
                </a:cxn>
                <a:cxn ang="0">
                  <a:pos x="60" y="17"/>
                </a:cxn>
                <a:cxn ang="0">
                  <a:pos x="58" y="13"/>
                </a:cxn>
                <a:cxn ang="0">
                  <a:pos x="56" y="12"/>
                </a:cxn>
                <a:cxn ang="0">
                  <a:pos x="52" y="10"/>
                </a:cxn>
                <a:cxn ang="0">
                  <a:pos x="21" y="10"/>
                </a:cxn>
              </a:cxnLst>
              <a:rect l="0" t="0" r="r" b="b"/>
              <a:pathLst>
                <a:path w="72" h="178">
                  <a:moveTo>
                    <a:pt x="52" y="178"/>
                  </a:moveTo>
                  <a:lnTo>
                    <a:pt x="21" y="178"/>
                  </a:lnTo>
                  <a:lnTo>
                    <a:pt x="21" y="178"/>
                  </a:lnTo>
                  <a:lnTo>
                    <a:pt x="16" y="177"/>
                  </a:lnTo>
                  <a:lnTo>
                    <a:pt x="12" y="175"/>
                  </a:lnTo>
                  <a:lnTo>
                    <a:pt x="7" y="171"/>
                  </a:lnTo>
                  <a:lnTo>
                    <a:pt x="2" y="164"/>
                  </a:lnTo>
                  <a:lnTo>
                    <a:pt x="0" y="162"/>
                  </a:lnTo>
                  <a:lnTo>
                    <a:pt x="0" y="156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6"/>
                  </a:lnTo>
                  <a:lnTo>
                    <a:pt x="2" y="13"/>
                  </a:lnTo>
                  <a:lnTo>
                    <a:pt x="7" y="6"/>
                  </a:lnTo>
                  <a:lnTo>
                    <a:pt x="12" y="2"/>
                  </a:lnTo>
                  <a:lnTo>
                    <a:pt x="16" y="1"/>
                  </a:lnTo>
                  <a:lnTo>
                    <a:pt x="21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6" y="1"/>
                  </a:lnTo>
                  <a:lnTo>
                    <a:pt x="60" y="2"/>
                  </a:lnTo>
                  <a:lnTo>
                    <a:pt x="66" y="6"/>
                  </a:lnTo>
                  <a:lnTo>
                    <a:pt x="71" y="13"/>
                  </a:lnTo>
                  <a:lnTo>
                    <a:pt x="72" y="16"/>
                  </a:lnTo>
                  <a:lnTo>
                    <a:pt x="72" y="21"/>
                  </a:lnTo>
                  <a:lnTo>
                    <a:pt x="72" y="156"/>
                  </a:lnTo>
                  <a:lnTo>
                    <a:pt x="72" y="156"/>
                  </a:lnTo>
                  <a:lnTo>
                    <a:pt x="72" y="162"/>
                  </a:lnTo>
                  <a:lnTo>
                    <a:pt x="71" y="164"/>
                  </a:lnTo>
                  <a:lnTo>
                    <a:pt x="66" y="171"/>
                  </a:lnTo>
                  <a:lnTo>
                    <a:pt x="60" y="175"/>
                  </a:lnTo>
                  <a:lnTo>
                    <a:pt x="56" y="177"/>
                  </a:lnTo>
                  <a:lnTo>
                    <a:pt x="52" y="178"/>
                  </a:lnTo>
                  <a:lnTo>
                    <a:pt x="52" y="178"/>
                  </a:lnTo>
                  <a:close/>
                  <a:moveTo>
                    <a:pt x="21" y="10"/>
                  </a:moveTo>
                  <a:lnTo>
                    <a:pt x="21" y="10"/>
                  </a:lnTo>
                  <a:lnTo>
                    <a:pt x="18" y="12"/>
                  </a:lnTo>
                  <a:lnTo>
                    <a:pt x="14" y="13"/>
                  </a:lnTo>
                  <a:lnTo>
                    <a:pt x="12" y="17"/>
                  </a:lnTo>
                  <a:lnTo>
                    <a:pt x="11" y="21"/>
                  </a:lnTo>
                  <a:lnTo>
                    <a:pt x="11" y="156"/>
                  </a:lnTo>
                  <a:lnTo>
                    <a:pt x="11" y="156"/>
                  </a:lnTo>
                  <a:lnTo>
                    <a:pt x="12" y="160"/>
                  </a:lnTo>
                  <a:lnTo>
                    <a:pt x="14" y="164"/>
                  </a:lnTo>
                  <a:lnTo>
                    <a:pt x="18" y="166"/>
                  </a:lnTo>
                  <a:lnTo>
                    <a:pt x="21" y="167"/>
                  </a:lnTo>
                  <a:lnTo>
                    <a:pt x="52" y="167"/>
                  </a:lnTo>
                  <a:lnTo>
                    <a:pt x="52" y="167"/>
                  </a:lnTo>
                  <a:lnTo>
                    <a:pt x="56" y="166"/>
                  </a:lnTo>
                  <a:lnTo>
                    <a:pt x="58" y="164"/>
                  </a:lnTo>
                  <a:lnTo>
                    <a:pt x="60" y="160"/>
                  </a:lnTo>
                  <a:lnTo>
                    <a:pt x="61" y="156"/>
                  </a:lnTo>
                  <a:lnTo>
                    <a:pt x="61" y="21"/>
                  </a:lnTo>
                  <a:lnTo>
                    <a:pt x="61" y="21"/>
                  </a:lnTo>
                  <a:lnTo>
                    <a:pt x="60" y="17"/>
                  </a:lnTo>
                  <a:lnTo>
                    <a:pt x="58" y="13"/>
                  </a:lnTo>
                  <a:lnTo>
                    <a:pt x="56" y="12"/>
                  </a:lnTo>
                  <a:lnTo>
                    <a:pt x="52" y="10"/>
                  </a:lnTo>
                  <a:lnTo>
                    <a:pt x="21" y="1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8" name="Freeform 411"/>
            <p:cNvSpPr>
              <a:spLocks noEditPoints="1"/>
            </p:cNvSpPr>
            <p:nvPr/>
          </p:nvSpPr>
          <p:spPr bwMode="auto">
            <a:xfrm>
              <a:off x="7835483" y="5689801"/>
              <a:ext cx="107888" cy="396880"/>
            </a:xfrm>
            <a:custGeom>
              <a:avLst/>
              <a:gdLst/>
              <a:ahLst/>
              <a:cxnLst>
                <a:cxn ang="0">
                  <a:pos x="51" y="254"/>
                </a:cxn>
                <a:cxn ang="0">
                  <a:pos x="20" y="254"/>
                </a:cxn>
                <a:cxn ang="0">
                  <a:pos x="20" y="254"/>
                </a:cxn>
                <a:cxn ang="0">
                  <a:pos x="16" y="253"/>
                </a:cxn>
                <a:cxn ang="0">
                  <a:pos x="13" y="251"/>
                </a:cxn>
                <a:cxn ang="0">
                  <a:pos x="7" y="247"/>
                </a:cxn>
                <a:cxn ang="0">
                  <a:pos x="1" y="240"/>
                </a:cxn>
                <a:cxn ang="0">
                  <a:pos x="1" y="238"/>
                </a:cxn>
                <a:cxn ang="0">
                  <a:pos x="0" y="232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1" y="16"/>
                </a:cxn>
                <a:cxn ang="0">
                  <a:pos x="1" y="14"/>
                </a:cxn>
                <a:cxn ang="0">
                  <a:pos x="7" y="7"/>
                </a:cxn>
                <a:cxn ang="0">
                  <a:pos x="13" y="1"/>
                </a:cxn>
                <a:cxn ang="0">
                  <a:pos x="16" y="1"/>
                </a:cxn>
                <a:cxn ang="0">
                  <a:pos x="20" y="0"/>
                </a:cxn>
                <a:cxn ang="0">
                  <a:pos x="51" y="0"/>
                </a:cxn>
                <a:cxn ang="0">
                  <a:pos x="51" y="0"/>
                </a:cxn>
                <a:cxn ang="0">
                  <a:pos x="55" y="1"/>
                </a:cxn>
                <a:cxn ang="0">
                  <a:pos x="59" y="1"/>
                </a:cxn>
                <a:cxn ang="0">
                  <a:pos x="66" y="7"/>
                </a:cxn>
                <a:cxn ang="0">
                  <a:pos x="70" y="14"/>
                </a:cxn>
                <a:cxn ang="0">
                  <a:pos x="71" y="16"/>
                </a:cxn>
                <a:cxn ang="0">
                  <a:pos x="71" y="20"/>
                </a:cxn>
                <a:cxn ang="0">
                  <a:pos x="71" y="232"/>
                </a:cxn>
                <a:cxn ang="0">
                  <a:pos x="71" y="232"/>
                </a:cxn>
                <a:cxn ang="0">
                  <a:pos x="71" y="238"/>
                </a:cxn>
                <a:cxn ang="0">
                  <a:pos x="70" y="240"/>
                </a:cxn>
                <a:cxn ang="0">
                  <a:pos x="66" y="247"/>
                </a:cxn>
                <a:cxn ang="0">
                  <a:pos x="59" y="251"/>
                </a:cxn>
                <a:cxn ang="0">
                  <a:pos x="55" y="253"/>
                </a:cxn>
                <a:cxn ang="0">
                  <a:pos x="51" y="254"/>
                </a:cxn>
                <a:cxn ang="0">
                  <a:pos x="51" y="254"/>
                </a:cxn>
                <a:cxn ang="0">
                  <a:pos x="20" y="11"/>
                </a:cxn>
                <a:cxn ang="0">
                  <a:pos x="20" y="11"/>
                </a:cxn>
                <a:cxn ang="0">
                  <a:pos x="17" y="12"/>
                </a:cxn>
                <a:cxn ang="0">
                  <a:pos x="13" y="14"/>
                </a:cxn>
                <a:cxn ang="0">
                  <a:pos x="12" y="18"/>
                </a:cxn>
                <a:cxn ang="0">
                  <a:pos x="11" y="20"/>
                </a:cxn>
                <a:cxn ang="0">
                  <a:pos x="11" y="232"/>
                </a:cxn>
                <a:cxn ang="0">
                  <a:pos x="11" y="232"/>
                </a:cxn>
                <a:cxn ang="0">
                  <a:pos x="12" y="236"/>
                </a:cxn>
                <a:cxn ang="0">
                  <a:pos x="13" y="240"/>
                </a:cxn>
                <a:cxn ang="0">
                  <a:pos x="17" y="242"/>
                </a:cxn>
                <a:cxn ang="0">
                  <a:pos x="20" y="243"/>
                </a:cxn>
                <a:cxn ang="0">
                  <a:pos x="51" y="243"/>
                </a:cxn>
                <a:cxn ang="0">
                  <a:pos x="51" y="243"/>
                </a:cxn>
                <a:cxn ang="0">
                  <a:pos x="55" y="242"/>
                </a:cxn>
                <a:cxn ang="0">
                  <a:pos x="58" y="240"/>
                </a:cxn>
                <a:cxn ang="0">
                  <a:pos x="59" y="236"/>
                </a:cxn>
                <a:cxn ang="0">
                  <a:pos x="61" y="232"/>
                </a:cxn>
                <a:cxn ang="0">
                  <a:pos x="61" y="20"/>
                </a:cxn>
                <a:cxn ang="0">
                  <a:pos x="61" y="20"/>
                </a:cxn>
                <a:cxn ang="0">
                  <a:pos x="59" y="18"/>
                </a:cxn>
                <a:cxn ang="0">
                  <a:pos x="58" y="14"/>
                </a:cxn>
                <a:cxn ang="0">
                  <a:pos x="55" y="12"/>
                </a:cxn>
                <a:cxn ang="0">
                  <a:pos x="51" y="11"/>
                </a:cxn>
                <a:cxn ang="0">
                  <a:pos x="20" y="11"/>
                </a:cxn>
              </a:cxnLst>
              <a:rect l="0" t="0" r="r" b="b"/>
              <a:pathLst>
                <a:path w="71" h="254">
                  <a:moveTo>
                    <a:pt x="51" y="254"/>
                  </a:moveTo>
                  <a:lnTo>
                    <a:pt x="20" y="254"/>
                  </a:lnTo>
                  <a:lnTo>
                    <a:pt x="20" y="254"/>
                  </a:lnTo>
                  <a:lnTo>
                    <a:pt x="16" y="253"/>
                  </a:lnTo>
                  <a:lnTo>
                    <a:pt x="13" y="251"/>
                  </a:lnTo>
                  <a:lnTo>
                    <a:pt x="7" y="247"/>
                  </a:lnTo>
                  <a:lnTo>
                    <a:pt x="1" y="240"/>
                  </a:lnTo>
                  <a:lnTo>
                    <a:pt x="1" y="238"/>
                  </a:lnTo>
                  <a:lnTo>
                    <a:pt x="0" y="23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" y="16"/>
                  </a:lnTo>
                  <a:lnTo>
                    <a:pt x="1" y="14"/>
                  </a:lnTo>
                  <a:lnTo>
                    <a:pt x="7" y="7"/>
                  </a:lnTo>
                  <a:lnTo>
                    <a:pt x="13" y="1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55" y="1"/>
                  </a:lnTo>
                  <a:lnTo>
                    <a:pt x="59" y="1"/>
                  </a:lnTo>
                  <a:lnTo>
                    <a:pt x="66" y="7"/>
                  </a:lnTo>
                  <a:lnTo>
                    <a:pt x="70" y="14"/>
                  </a:lnTo>
                  <a:lnTo>
                    <a:pt x="71" y="16"/>
                  </a:lnTo>
                  <a:lnTo>
                    <a:pt x="71" y="20"/>
                  </a:lnTo>
                  <a:lnTo>
                    <a:pt x="71" y="232"/>
                  </a:lnTo>
                  <a:lnTo>
                    <a:pt x="71" y="232"/>
                  </a:lnTo>
                  <a:lnTo>
                    <a:pt x="71" y="238"/>
                  </a:lnTo>
                  <a:lnTo>
                    <a:pt x="70" y="240"/>
                  </a:lnTo>
                  <a:lnTo>
                    <a:pt x="66" y="247"/>
                  </a:lnTo>
                  <a:lnTo>
                    <a:pt x="59" y="251"/>
                  </a:lnTo>
                  <a:lnTo>
                    <a:pt x="55" y="253"/>
                  </a:lnTo>
                  <a:lnTo>
                    <a:pt x="51" y="254"/>
                  </a:lnTo>
                  <a:lnTo>
                    <a:pt x="51" y="254"/>
                  </a:lnTo>
                  <a:close/>
                  <a:moveTo>
                    <a:pt x="20" y="11"/>
                  </a:moveTo>
                  <a:lnTo>
                    <a:pt x="20" y="11"/>
                  </a:lnTo>
                  <a:lnTo>
                    <a:pt x="17" y="12"/>
                  </a:lnTo>
                  <a:lnTo>
                    <a:pt x="13" y="14"/>
                  </a:lnTo>
                  <a:lnTo>
                    <a:pt x="12" y="18"/>
                  </a:lnTo>
                  <a:lnTo>
                    <a:pt x="11" y="20"/>
                  </a:lnTo>
                  <a:lnTo>
                    <a:pt x="11" y="232"/>
                  </a:lnTo>
                  <a:lnTo>
                    <a:pt x="11" y="232"/>
                  </a:lnTo>
                  <a:lnTo>
                    <a:pt x="12" y="236"/>
                  </a:lnTo>
                  <a:lnTo>
                    <a:pt x="13" y="240"/>
                  </a:lnTo>
                  <a:lnTo>
                    <a:pt x="17" y="242"/>
                  </a:lnTo>
                  <a:lnTo>
                    <a:pt x="20" y="243"/>
                  </a:lnTo>
                  <a:lnTo>
                    <a:pt x="51" y="243"/>
                  </a:lnTo>
                  <a:lnTo>
                    <a:pt x="51" y="243"/>
                  </a:lnTo>
                  <a:lnTo>
                    <a:pt x="55" y="242"/>
                  </a:lnTo>
                  <a:lnTo>
                    <a:pt x="58" y="240"/>
                  </a:lnTo>
                  <a:lnTo>
                    <a:pt x="59" y="236"/>
                  </a:lnTo>
                  <a:lnTo>
                    <a:pt x="61" y="232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59" y="18"/>
                  </a:lnTo>
                  <a:lnTo>
                    <a:pt x="58" y="14"/>
                  </a:lnTo>
                  <a:lnTo>
                    <a:pt x="55" y="12"/>
                  </a:lnTo>
                  <a:lnTo>
                    <a:pt x="51" y="11"/>
                  </a:lnTo>
                  <a:lnTo>
                    <a:pt x="20" y="1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9" name="Freeform 412"/>
            <p:cNvSpPr>
              <a:spLocks noEditPoints="1"/>
            </p:cNvSpPr>
            <p:nvPr/>
          </p:nvSpPr>
          <p:spPr bwMode="auto">
            <a:xfrm>
              <a:off x="7952754" y="5881235"/>
              <a:ext cx="112577" cy="205443"/>
            </a:xfrm>
            <a:custGeom>
              <a:avLst/>
              <a:gdLst/>
              <a:ahLst/>
              <a:cxnLst>
                <a:cxn ang="0">
                  <a:pos x="51" y="132"/>
                </a:cxn>
                <a:cxn ang="0">
                  <a:pos x="20" y="132"/>
                </a:cxn>
                <a:cxn ang="0">
                  <a:pos x="20" y="132"/>
                </a:cxn>
                <a:cxn ang="0">
                  <a:pos x="16" y="131"/>
                </a:cxn>
                <a:cxn ang="0">
                  <a:pos x="13" y="129"/>
                </a:cxn>
                <a:cxn ang="0">
                  <a:pos x="6" y="125"/>
                </a:cxn>
                <a:cxn ang="0">
                  <a:pos x="1" y="118"/>
                </a:cxn>
                <a:cxn ang="0">
                  <a:pos x="1" y="116"/>
                </a:cxn>
                <a:cxn ang="0">
                  <a:pos x="0" y="110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1" y="16"/>
                </a:cxn>
                <a:cxn ang="0">
                  <a:pos x="1" y="12"/>
                </a:cxn>
                <a:cxn ang="0">
                  <a:pos x="6" y="5"/>
                </a:cxn>
                <a:cxn ang="0">
                  <a:pos x="13" y="1"/>
                </a:cxn>
                <a:cxn ang="0">
                  <a:pos x="16" y="0"/>
                </a:cxn>
                <a:cxn ang="0">
                  <a:pos x="20" y="0"/>
                </a:cxn>
                <a:cxn ang="0">
                  <a:pos x="51" y="0"/>
                </a:cxn>
                <a:cxn ang="0">
                  <a:pos x="51" y="0"/>
                </a:cxn>
                <a:cxn ang="0">
                  <a:pos x="55" y="0"/>
                </a:cxn>
                <a:cxn ang="0">
                  <a:pos x="59" y="1"/>
                </a:cxn>
                <a:cxn ang="0">
                  <a:pos x="66" y="5"/>
                </a:cxn>
                <a:cxn ang="0">
                  <a:pos x="70" y="12"/>
                </a:cxn>
                <a:cxn ang="0">
                  <a:pos x="71" y="16"/>
                </a:cxn>
                <a:cxn ang="0">
                  <a:pos x="71" y="20"/>
                </a:cxn>
                <a:cxn ang="0">
                  <a:pos x="71" y="110"/>
                </a:cxn>
                <a:cxn ang="0">
                  <a:pos x="71" y="110"/>
                </a:cxn>
                <a:cxn ang="0">
                  <a:pos x="71" y="116"/>
                </a:cxn>
                <a:cxn ang="0">
                  <a:pos x="70" y="118"/>
                </a:cxn>
                <a:cxn ang="0">
                  <a:pos x="66" y="125"/>
                </a:cxn>
                <a:cxn ang="0">
                  <a:pos x="59" y="129"/>
                </a:cxn>
                <a:cxn ang="0">
                  <a:pos x="55" y="131"/>
                </a:cxn>
                <a:cxn ang="0">
                  <a:pos x="51" y="132"/>
                </a:cxn>
                <a:cxn ang="0">
                  <a:pos x="51" y="132"/>
                </a:cxn>
                <a:cxn ang="0">
                  <a:pos x="20" y="10"/>
                </a:cxn>
                <a:cxn ang="0">
                  <a:pos x="20" y="10"/>
                </a:cxn>
                <a:cxn ang="0">
                  <a:pos x="17" y="12"/>
                </a:cxn>
                <a:cxn ang="0">
                  <a:pos x="13" y="13"/>
                </a:cxn>
                <a:cxn ang="0">
                  <a:pos x="12" y="16"/>
                </a:cxn>
                <a:cxn ang="0">
                  <a:pos x="10" y="20"/>
                </a:cxn>
                <a:cxn ang="0">
                  <a:pos x="10" y="110"/>
                </a:cxn>
                <a:cxn ang="0">
                  <a:pos x="10" y="110"/>
                </a:cxn>
                <a:cxn ang="0">
                  <a:pos x="12" y="114"/>
                </a:cxn>
                <a:cxn ang="0">
                  <a:pos x="13" y="118"/>
                </a:cxn>
                <a:cxn ang="0">
                  <a:pos x="17" y="120"/>
                </a:cxn>
                <a:cxn ang="0">
                  <a:pos x="20" y="121"/>
                </a:cxn>
                <a:cxn ang="0">
                  <a:pos x="51" y="121"/>
                </a:cxn>
                <a:cxn ang="0">
                  <a:pos x="51" y="121"/>
                </a:cxn>
                <a:cxn ang="0">
                  <a:pos x="55" y="120"/>
                </a:cxn>
                <a:cxn ang="0">
                  <a:pos x="58" y="118"/>
                </a:cxn>
                <a:cxn ang="0">
                  <a:pos x="60" y="114"/>
                </a:cxn>
                <a:cxn ang="0">
                  <a:pos x="60" y="110"/>
                </a:cxn>
                <a:cxn ang="0">
                  <a:pos x="60" y="20"/>
                </a:cxn>
                <a:cxn ang="0">
                  <a:pos x="60" y="20"/>
                </a:cxn>
                <a:cxn ang="0">
                  <a:pos x="60" y="16"/>
                </a:cxn>
                <a:cxn ang="0">
                  <a:pos x="58" y="13"/>
                </a:cxn>
                <a:cxn ang="0">
                  <a:pos x="55" y="12"/>
                </a:cxn>
                <a:cxn ang="0">
                  <a:pos x="51" y="10"/>
                </a:cxn>
                <a:cxn ang="0">
                  <a:pos x="20" y="10"/>
                </a:cxn>
              </a:cxnLst>
              <a:rect l="0" t="0" r="r" b="b"/>
              <a:pathLst>
                <a:path w="71" h="132">
                  <a:moveTo>
                    <a:pt x="51" y="132"/>
                  </a:moveTo>
                  <a:lnTo>
                    <a:pt x="20" y="132"/>
                  </a:lnTo>
                  <a:lnTo>
                    <a:pt x="20" y="132"/>
                  </a:lnTo>
                  <a:lnTo>
                    <a:pt x="16" y="131"/>
                  </a:lnTo>
                  <a:lnTo>
                    <a:pt x="13" y="129"/>
                  </a:lnTo>
                  <a:lnTo>
                    <a:pt x="6" y="125"/>
                  </a:lnTo>
                  <a:lnTo>
                    <a:pt x="1" y="118"/>
                  </a:lnTo>
                  <a:lnTo>
                    <a:pt x="1" y="116"/>
                  </a:lnTo>
                  <a:lnTo>
                    <a:pt x="0" y="11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" y="16"/>
                  </a:lnTo>
                  <a:lnTo>
                    <a:pt x="1" y="12"/>
                  </a:lnTo>
                  <a:lnTo>
                    <a:pt x="6" y="5"/>
                  </a:lnTo>
                  <a:lnTo>
                    <a:pt x="13" y="1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55" y="0"/>
                  </a:lnTo>
                  <a:lnTo>
                    <a:pt x="59" y="1"/>
                  </a:lnTo>
                  <a:lnTo>
                    <a:pt x="66" y="5"/>
                  </a:lnTo>
                  <a:lnTo>
                    <a:pt x="70" y="12"/>
                  </a:lnTo>
                  <a:lnTo>
                    <a:pt x="71" y="16"/>
                  </a:lnTo>
                  <a:lnTo>
                    <a:pt x="71" y="20"/>
                  </a:lnTo>
                  <a:lnTo>
                    <a:pt x="71" y="110"/>
                  </a:lnTo>
                  <a:lnTo>
                    <a:pt x="71" y="110"/>
                  </a:lnTo>
                  <a:lnTo>
                    <a:pt x="71" y="116"/>
                  </a:lnTo>
                  <a:lnTo>
                    <a:pt x="70" y="118"/>
                  </a:lnTo>
                  <a:lnTo>
                    <a:pt x="66" y="125"/>
                  </a:lnTo>
                  <a:lnTo>
                    <a:pt x="59" y="129"/>
                  </a:lnTo>
                  <a:lnTo>
                    <a:pt x="55" y="131"/>
                  </a:lnTo>
                  <a:lnTo>
                    <a:pt x="51" y="132"/>
                  </a:lnTo>
                  <a:lnTo>
                    <a:pt x="51" y="132"/>
                  </a:lnTo>
                  <a:close/>
                  <a:moveTo>
                    <a:pt x="20" y="10"/>
                  </a:moveTo>
                  <a:lnTo>
                    <a:pt x="20" y="10"/>
                  </a:lnTo>
                  <a:lnTo>
                    <a:pt x="17" y="12"/>
                  </a:lnTo>
                  <a:lnTo>
                    <a:pt x="13" y="13"/>
                  </a:lnTo>
                  <a:lnTo>
                    <a:pt x="12" y="16"/>
                  </a:lnTo>
                  <a:lnTo>
                    <a:pt x="10" y="20"/>
                  </a:lnTo>
                  <a:lnTo>
                    <a:pt x="10" y="110"/>
                  </a:lnTo>
                  <a:lnTo>
                    <a:pt x="10" y="110"/>
                  </a:lnTo>
                  <a:lnTo>
                    <a:pt x="12" y="114"/>
                  </a:lnTo>
                  <a:lnTo>
                    <a:pt x="13" y="118"/>
                  </a:lnTo>
                  <a:lnTo>
                    <a:pt x="17" y="120"/>
                  </a:lnTo>
                  <a:lnTo>
                    <a:pt x="20" y="121"/>
                  </a:lnTo>
                  <a:lnTo>
                    <a:pt x="51" y="121"/>
                  </a:lnTo>
                  <a:lnTo>
                    <a:pt x="51" y="121"/>
                  </a:lnTo>
                  <a:lnTo>
                    <a:pt x="55" y="120"/>
                  </a:lnTo>
                  <a:lnTo>
                    <a:pt x="58" y="118"/>
                  </a:lnTo>
                  <a:lnTo>
                    <a:pt x="60" y="114"/>
                  </a:lnTo>
                  <a:lnTo>
                    <a:pt x="60" y="110"/>
                  </a:lnTo>
                  <a:lnTo>
                    <a:pt x="60" y="20"/>
                  </a:lnTo>
                  <a:lnTo>
                    <a:pt x="60" y="20"/>
                  </a:lnTo>
                  <a:lnTo>
                    <a:pt x="60" y="16"/>
                  </a:lnTo>
                  <a:lnTo>
                    <a:pt x="58" y="13"/>
                  </a:lnTo>
                  <a:lnTo>
                    <a:pt x="55" y="12"/>
                  </a:lnTo>
                  <a:lnTo>
                    <a:pt x="51" y="10"/>
                  </a:lnTo>
                  <a:lnTo>
                    <a:pt x="20" y="1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4" name="图片 3" descr="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9980000">
            <a:off x="11083925" y="40005"/>
            <a:ext cx="2513330" cy="5977255"/>
          </a:xfrm>
          <a:prstGeom prst="rect">
            <a:avLst/>
          </a:prstGeom>
        </p:spPr>
      </p:pic>
      <p:pic>
        <p:nvPicPr>
          <p:cNvPr id="3" name="图片 2" descr="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" y="4554855"/>
            <a:ext cx="2463165" cy="6881495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173624" y="279016"/>
            <a:ext cx="670025" cy="668418"/>
            <a:chOff x="5824537" y="-1309600"/>
            <a:chExt cx="661988" cy="660400"/>
          </a:xfrm>
        </p:grpSpPr>
        <p:sp>
          <p:nvSpPr>
            <p:cNvPr id="34" name="Oval 5"/>
            <p:cNvSpPr>
              <a:spLocks noChangeArrowheads="1"/>
            </p:cNvSpPr>
            <p:nvPr/>
          </p:nvSpPr>
          <p:spPr bwMode="auto">
            <a:xfrm>
              <a:off x="5824537" y="-1309600"/>
              <a:ext cx="661988" cy="660400"/>
            </a:xfrm>
            <a:prstGeom prst="ellipse">
              <a:avLst/>
            </a:prstGeom>
            <a:solidFill>
              <a:srgbClr val="F94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Oval 6"/>
            <p:cNvSpPr>
              <a:spLocks noChangeArrowheads="1"/>
            </p:cNvSpPr>
            <p:nvPr/>
          </p:nvSpPr>
          <p:spPr bwMode="auto">
            <a:xfrm>
              <a:off x="5870575" y="-1265150"/>
              <a:ext cx="571500" cy="571500"/>
            </a:xfrm>
            <a:prstGeom prst="ellipse">
              <a:avLst/>
            </a:prstGeom>
            <a:solidFill>
              <a:srgbClr val="F94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7"/>
            <p:cNvSpPr/>
            <p:nvPr/>
          </p:nvSpPr>
          <p:spPr bwMode="auto">
            <a:xfrm>
              <a:off x="5862637" y="-1271500"/>
              <a:ext cx="587375" cy="585788"/>
            </a:xfrm>
            <a:custGeom>
              <a:avLst/>
              <a:gdLst>
                <a:gd name="T0" fmla="*/ 154 w 156"/>
                <a:gd name="T1" fmla="*/ 78 h 156"/>
                <a:gd name="T2" fmla="*/ 152 w 156"/>
                <a:gd name="T3" fmla="*/ 78 h 156"/>
                <a:gd name="T4" fmla="*/ 131 w 156"/>
                <a:gd name="T5" fmla="*/ 130 h 156"/>
                <a:gd name="T6" fmla="*/ 78 w 156"/>
                <a:gd name="T7" fmla="*/ 152 h 156"/>
                <a:gd name="T8" fmla="*/ 26 w 156"/>
                <a:gd name="T9" fmla="*/ 130 h 156"/>
                <a:gd name="T10" fmla="*/ 4 w 156"/>
                <a:gd name="T11" fmla="*/ 78 h 156"/>
                <a:gd name="T12" fmla="*/ 26 w 156"/>
                <a:gd name="T13" fmla="*/ 25 h 156"/>
                <a:gd name="T14" fmla="*/ 78 w 156"/>
                <a:gd name="T15" fmla="*/ 4 h 156"/>
                <a:gd name="T16" fmla="*/ 131 w 156"/>
                <a:gd name="T17" fmla="*/ 25 h 156"/>
                <a:gd name="T18" fmla="*/ 152 w 156"/>
                <a:gd name="T19" fmla="*/ 78 h 156"/>
                <a:gd name="T20" fmla="*/ 154 w 156"/>
                <a:gd name="T21" fmla="*/ 78 h 156"/>
                <a:gd name="T22" fmla="*/ 156 w 156"/>
                <a:gd name="T23" fmla="*/ 78 h 156"/>
                <a:gd name="T24" fmla="*/ 78 w 156"/>
                <a:gd name="T25" fmla="*/ 0 h 156"/>
                <a:gd name="T26" fmla="*/ 0 w 156"/>
                <a:gd name="T27" fmla="*/ 78 h 156"/>
                <a:gd name="T28" fmla="*/ 78 w 156"/>
                <a:gd name="T29" fmla="*/ 156 h 156"/>
                <a:gd name="T30" fmla="*/ 156 w 156"/>
                <a:gd name="T31" fmla="*/ 78 h 156"/>
                <a:gd name="T32" fmla="*/ 154 w 156"/>
                <a:gd name="T33" fmla="*/ 7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6">
                  <a:moveTo>
                    <a:pt x="154" y="78"/>
                  </a:moveTo>
                  <a:cubicBezTo>
                    <a:pt x="152" y="78"/>
                    <a:pt x="152" y="78"/>
                    <a:pt x="152" y="78"/>
                  </a:cubicBezTo>
                  <a:cubicBezTo>
                    <a:pt x="152" y="98"/>
                    <a:pt x="144" y="117"/>
                    <a:pt x="131" y="130"/>
                  </a:cubicBezTo>
                  <a:cubicBezTo>
                    <a:pt x="117" y="144"/>
                    <a:pt x="99" y="152"/>
                    <a:pt x="78" y="152"/>
                  </a:cubicBezTo>
                  <a:cubicBezTo>
                    <a:pt x="58" y="152"/>
                    <a:pt x="39" y="144"/>
                    <a:pt x="26" y="130"/>
                  </a:cubicBezTo>
                  <a:cubicBezTo>
                    <a:pt x="13" y="117"/>
                    <a:pt x="4" y="98"/>
                    <a:pt x="4" y="78"/>
                  </a:cubicBezTo>
                  <a:cubicBezTo>
                    <a:pt x="4" y="57"/>
                    <a:pt x="13" y="39"/>
                    <a:pt x="26" y="25"/>
                  </a:cubicBezTo>
                  <a:cubicBezTo>
                    <a:pt x="39" y="12"/>
                    <a:pt x="58" y="4"/>
                    <a:pt x="78" y="4"/>
                  </a:cubicBezTo>
                  <a:cubicBezTo>
                    <a:pt x="99" y="4"/>
                    <a:pt x="117" y="12"/>
                    <a:pt x="131" y="25"/>
                  </a:cubicBezTo>
                  <a:cubicBezTo>
                    <a:pt x="144" y="39"/>
                    <a:pt x="152" y="57"/>
                    <a:pt x="152" y="78"/>
                  </a:cubicBezTo>
                  <a:cubicBezTo>
                    <a:pt x="154" y="78"/>
                    <a:pt x="154" y="78"/>
                    <a:pt x="154" y="78"/>
                  </a:cubicBezTo>
                  <a:cubicBezTo>
                    <a:pt x="156" y="78"/>
                    <a:pt x="156" y="78"/>
                    <a:pt x="156" y="78"/>
                  </a:cubicBezTo>
                  <a:cubicBezTo>
                    <a:pt x="156" y="35"/>
                    <a:pt x="121" y="0"/>
                    <a:pt x="78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121"/>
                    <a:pt x="35" y="156"/>
                    <a:pt x="78" y="156"/>
                  </a:cubicBezTo>
                  <a:cubicBezTo>
                    <a:pt x="121" y="156"/>
                    <a:pt x="156" y="121"/>
                    <a:pt x="156" y="78"/>
                  </a:cubicBezTo>
                  <a:lnTo>
                    <a:pt x="154" y="78"/>
                  </a:lnTo>
                  <a:close/>
                </a:path>
              </a:pathLst>
            </a:custGeom>
            <a:solidFill>
              <a:srgbClr val="E5D2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7" name="MH_Number_1"/>
          <p:cNvSpPr/>
          <p:nvPr>
            <p:custDataLst>
              <p:tags r:id="rId1"/>
            </p:custDataLst>
          </p:nvPr>
        </p:nvSpPr>
        <p:spPr>
          <a:xfrm>
            <a:off x="259161" y="363918"/>
            <a:ext cx="498951" cy="498614"/>
          </a:xfrm>
          <a:prstGeom prst="roundRect">
            <a:avLst>
              <a:gd name="adj" fmla="val 761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02</a:t>
            </a:r>
            <a:endParaRPr lang="zh-CN" altLang="en-US" sz="28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38" name="MH_Entry_1"/>
          <p:cNvSpPr/>
          <p:nvPr>
            <p:custDataLst>
              <p:tags r:id="rId2"/>
            </p:custDataLst>
          </p:nvPr>
        </p:nvSpPr>
        <p:spPr>
          <a:xfrm>
            <a:off x="924560" y="359410"/>
            <a:ext cx="2378710" cy="588645"/>
          </a:xfrm>
          <a:prstGeom prst="roundRect">
            <a:avLst>
              <a:gd name="adj" fmla="val 9124"/>
            </a:avLst>
          </a:prstGeom>
          <a:noFill/>
          <a:ln w="3175">
            <a:solidFill>
              <a:srgbClr val="F94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r>
              <a:rPr lang="zh-CN" altLang="en-US" sz="2600" spc="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婚礼流程细节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702">
        <p15:prstTrans prst="pageCurlDouble"/>
      </p:transition>
    </mc:Choice>
    <mc:Fallback xmlns="">
      <p:transition spd="slow" advTm="370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500"/>
                            </p:stCondLst>
                            <p:childTnLst>
                              <p:par>
                                <p:cTn id="7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6" grpId="0" bldLvl="0" animBg="1"/>
      <p:bldP spid="21" grpId="0"/>
      <p:bldP spid="22" grpId="0"/>
      <p:bldP spid="24" grpId="0" bldLvl="0" animBg="1"/>
      <p:bldP spid="26" grpId="0" bldLvl="0" animBg="1"/>
      <p:bldP spid="27" grpId="0" bldLvl="0" animBg="1"/>
      <p:bldP spid="29" grpId="0" bldLvl="0" animBg="1"/>
      <p:bldP spid="33" grpId="0" bldLvl="0" animBg="1"/>
      <p:bldP spid="48" grpId="0" bldLvl="0" animBg="1"/>
      <p:bldP spid="49" grpId="0" bldLvl="0" animBg="1"/>
      <p:bldP spid="50" grpId="0" bldLvl="0" animBg="1"/>
      <p:bldP spid="51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980000">
            <a:off x="11083925" y="40005"/>
            <a:ext cx="2513330" cy="5977255"/>
          </a:xfrm>
          <a:prstGeom prst="rect">
            <a:avLst/>
          </a:prstGeom>
        </p:spPr>
      </p:pic>
      <p:pic>
        <p:nvPicPr>
          <p:cNvPr id="3" name="图片 2" descr="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" y="4554855"/>
            <a:ext cx="2463165" cy="6881495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173624" y="279016"/>
            <a:ext cx="670025" cy="668418"/>
            <a:chOff x="5824537" y="-1309600"/>
            <a:chExt cx="661988" cy="660400"/>
          </a:xfrm>
        </p:grpSpPr>
        <p:sp>
          <p:nvSpPr>
            <p:cNvPr id="34" name="Oval 5"/>
            <p:cNvSpPr>
              <a:spLocks noChangeArrowheads="1"/>
            </p:cNvSpPr>
            <p:nvPr/>
          </p:nvSpPr>
          <p:spPr bwMode="auto">
            <a:xfrm>
              <a:off x="5824537" y="-1309600"/>
              <a:ext cx="661988" cy="660400"/>
            </a:xfrm>
            <a:prstGeom prst="ellipse">
              <a:avLst/>
            </a:prstGeom>
            <a:solidFill>
              <a:srgbClr val="F94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Oval 6"/>
            <p:cNvSpPr>
              <a:spLocks noChangeArrowheads="1"/>
            </p:cNvSpPr>
            <p:nvPr/>
          </p:nvSpPr>
          <p:spPr bwMode="auto">
            <a:xfrm>
              <a:off x="5870575" y="-1265150"/>
              <a:ext cx="571500" cy="571500"/>
            </a:xfrm>
            <a:prstGeom prst="ellipse">
              <a:avLst/>
            </a:prstGeom>
            <a:solidFill>
              <a:srgbClr val="F94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7"/>
            <p:cNvSpPr/>
            <p:nvPr/>
          </p:nvSpPr>
          <p:spPr bwMode="auto">
            <a:xfrm>
              <a:off x="5862637" y="-1271500"/>
              <a:ext cx="587375" cy="585788"/>
            </a:xfrm>
            <a:custGeom>
              <a:avLst/>
              <a:gdLst>
                <a:gd name="T0" fmla="*/ 154 w 156"/>
                <a:gd name="T1" fmla="*/ 78 h 156"/>
                <a:gd name="T2" fmla="*/ 152 w 156"/>
                <a:gd name="T3" fmla="*/ 78 h 156"/>
                <a:gd name="T4" fmla="*/ 131 w 156"/>
                <a:gd name="T5" fmla="*/ 130 h 156"/>
                <a:gd name="T6" fmla="*/ 78 w 156"/>
                <a:gd name="T7" fmla="*/ 152 h 156"/>
                <a:gd name="T8" fmla="*/ 26 w 156"/>
                <a:gd name="T9" fmla="*/ 130 h 156"/>
                <a:gd name="T10" fmla="*/ 4 w 156"/>
                <a:gd name="T11" fmla="*/ 78 h 156"/>
                <a:gd name="T12" fmla="*/ 26 w 156"/>
                <a:gd name="T13" fmla="*/ 25 h 156"/>
                <a:gd name="T14" fmla="*/ 78 w 156"/>
                <a:gd name="T15" fmla="*/ 4 h 156"/>
                <a:gd name="T16" fmla="*/ 131 w 156"/>
                <a:gd name="T17" fmla="*/ 25 h 156"/>
                <a:gd name="T18" fmla="*/ 152 w 156"/>
                <a:gd name="T19" fmla="*/ 78 h 156"/>
                <a:gd name="T20" fmla="*/ 154 w 156"/>
                <a:gd name="T21" fmla="*/ 78 h 156"/>
                <a:gd name="T22" fmla="*/ 156 w 156"/>
                <a:gd name="T23" fmla="*/ 78 h 156"/>
                <a:gd name="T24" fmla="*/ 78 w 156"/>
                <a:gd name="T25" fmla="*/ 0 h 156"/>
                <a:gd name="T26" fmla="*/ 0 w 156"/>
                <a:gd name="T27" fmla="*/ 78 h 156"/>
                <a:gd name="T28" fmla="*/ 78 w 156"/>
                <a:gd name="T29" fmla="*/ 156 h 156"/>
                <a:gd name="T30" fmla="*/ 156 w 156"/>
                <a:gd name="T31" fmla="*/ 78 h 156"/>
                <a:gd name="T32" fmla="*/ 154 w 156"/>
                <a:gd name="T33" fmla="*/ 7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6">
                  <a:moveTo>
                    <a:pt x="154" y="78"/>
                  </a:moveTo>
                  <a:cubicBezTo>
                    <a:pt x="152" y="78"/>
                    <a:pt x="152" y="78"/>
                    <a:pt x="152" y="78"/>
                  </a:cubicBezTo>
                  <a:cubicBezTo>
                    <a:pt x="152" y="98"/>
                    <a:pt x="144" y="117"/>
                    <a:pt x="131" y="130"/>
                  </a:cubicBezTo>
                  <a:cubicBezTo>
                    <a:pt x="117" y="144"/>
                    <a:pt x="99" y="152"/>
                    <a:pt x="78" y="152"/>
                  </a:cubicBezTo>
                  <a:cubicBezTo>
                    <a:pt x="58" y="152"/>
                    <a:pt x="39" y="144"/>
                    <a:pt x="26" y="130"/>
                  </a:cubicBezTo>
                  <a:cubicBezTo>
                    <a:pt x="13" y="117"/>
                    <a:pt x="4" y="98"/>
                    <a:pt x="4" y="78"/>
                  </a:cubicBezTo>
                  <a:cubicBezTo>
                    <a:pt x="4" y="57"/>
                    <a:pt x="13" y="39"/>
                    <a:pt x="26" y="25"/>
                  </a:cubicBezTo>
                  <a:cubicBezTo>
                    <a:pt x="39" y="12"/>
                    <a:pt x="58" y="4"/>
                    <a:pt x="78" y="4"/>
                  </a:cubicBezTo>
                  <a:cubicBezTo>
                    <a:pt x="99" y="4"/>
                    <a:pt x="117" y="12"/>
                    <a:pt x="131" y="25"/>
                  </a:cubicBezTo>
                  <a:cubicBezTo>
                    <a:pt x="144" y="39"/>
                    <a:pt x="152" y="57"/>
                    <a:pt x="152" y="78"/>
                  </a:cubicBezTo>
                  <a:cubicBezTo>
                    <a:pt x="154" y="78"/>
                    <a:pt x="154" y="78"/>
                    <a:pt x="154" y="78"/>
                  </a:cubicBezTo>
                  <a:cubicBezTo>
                    <a:pt x="156" y="78"/>
                    <a:pt x="156" y="78"/>
                    <a:pt x="156" y="78"/>
                  </a:cubicBezTo>
                  <a:cubicBezTo>
                    <a:pt x="156" y="35"/>
                    <a:pt x="121" y="0"/>
                    <a:pt x="78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121"/>
                    <a:pt x="35" y="156"/>
                    <a:pt x="78" y="156"/>
                  </a:cubicBezTo>
                  <a:cubicBezTo>
                    <a:pt x="121" y="156"/>
                    <a:pt x="156" y="121"/>
                    <a:pt x="156" y="78"/>
                  </a:cubicBezTo>
                  <a:lnTo>
                    <a:pt x="154" y="78"/>
                  </a:lnTo>
                  <a:close/>
                </a:path>
              </a:pathLst>
            </a:custGeom>
            <a:solidFill>
              <a:srgbClr val="E5D2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7" name="MH_Number_1"/>
          <p:cNvSpPr/>
          <p:nvPr>
            <p:custDataLst>
              <p:tags r:id="rId1"/>
            </p:custDataLst>
          </p:nvPr>
        </p:nvSpPr>
        <p:spPr>
          <a:xfrm>
            <a:off x="259161" y="363918"/>
            <a:ext cx="498951" cy="498614"/>
          </a:xfrm>
          <a:prstGeom prst="roundRect">
            <a:avLst>
              <a:gd name="adj" fmla="val 761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02</a:t>
            </a:r>
            <a:endParaRPr lang="zh-CN" altLang="en-US" sz="28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38" name="MH_Entry_1"/>
          <p:cNvSpPr/>
          <p:nvPr>
            <p:custDataLst>
              <p:tags r:id="rId2"/>
            </p:custDataLst>
          </p:nvPr>
        </p:nvSpPr>
        <p:spPr>
          <a:xfrm>
            <a:off x="924560" y="359410"/>
            <a:ext cx="2378710" cy="588645"/>
          </a:xfrm>
          <a:prstGeom prst="roundRect">
            <a:avLst>
              <a:gd name="adj" fmla="val 9124"/>
            </a:avLst>
          </a:prstGeom>
          <a:noFill/>
          <a:ln w="3175">
            <a:solidFill>
              <a:srgbClr val="F94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r>
              <a:rPr lang="zh-CN" altLang="en-US" sz="2600" spc="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婚礼流程细节</a:t>
            </a:r>
          </a:p>
        </p:txBody>
      </p:sp>
      <p:sp>
        <p:nvSpPr>
          <p:cNvPr id="130" name="椭圆 129"/>
          <p:cNvSpPr/>
          <p:nvPr/>
        </p:nvSpPr>
        <p:spPr>
          <a:xfrm>
            <a:off x="701253" y="2855773"/>
            <a:ext cx="1317625" cy="1317625"/>
          </a:xfrm>
          <a:prstGeom prst="ellipse">
            <a:avLst/>
          </a:prstGeom>
          <a:blipFill rotWithShape="1">
            <a:blip r:embed="rId7"/>
            <a:stretch>
              <a:fillRect l="-2000" b="-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1" name="椭圆 130"/>
          <p:cNvSpPr/>
          <p:nvPr/>
        </p:nvSpPr>
        <p:spPr>
          <a:xfrm>
            <a:off x="4496966" y="1533385"/>
            <a:ext cx="3475037" cy="3473450"/>
          </a:xfrm>
          <a:prstGeom prst="ellipse">
            <a:avLst/>
          </a:prstGeom>
          <a:blipFill rotWithShape="1">
            <a:blip r:embed="rId8"/>
            <a:stretch>
              <a:fillRect l="-2000" b="-4000"/>
            </a:stretch>
          </a:blipFill>
          <a:ln w="38100">
            <a:solidFill>
              <a:srgbClr val="EA9B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6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32" name="组合 1"/>
          <p:cNvGrpSpPr/>
          <p:nvPr/>
        </p:nvGrpSpPr>
        <p:grpSpPr bwMode="auto">
          <a:xfrm>
            <a:off x="2404641" y="3520935"/>
            <a:ext cx="1979612" cy="1968500"/>
            <a:chOff x="2369764" y="3428232"/>
            <a:chExt cx="1980485" cy="1968996"/>
          </a:xfrm>
          <a:solidFill>
            <a:srgbClr val="EA9B83"/>
          </a:solidFill>
        </p:grpSpPr>
        <p:sp>
          <p:nvSpPr>
            <p:cNvPr id="133" name="椭圆 132"/>
            <p:cNvSpPr/>
            <p:nvPr/>
          </p:nvSpPr>
          <p:spPr>
            <a:xfrm>
              <a:off x="2369764" y="3459990"/>
              <a:ext cx="1937604" cy="19372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134" name="椭圆 133"/>
            <p:cNvSpPr/>
            <p:nvPr/>
          </p:nvSpPr>
          <p:spPr>
            <a:xfrm>
              <a:off x="2412645" y="3428232"/>
              <a:ext cx="1937604" cy="19372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现场布置平面效果图</a:t>
              </a:r>
            </a:p>
          </p:txBody>
        </p:sp>
      </p:grpSp>
      <p:sp>
        <p:nvSpPr>
          <p:cNvPr id="135" name="椭圆 134"/>
          <p:cNvSpPr/>
          <p:nvPr/>
        </p:nvSpPr>
        <p:spPr>
          <a:xfrm>
            <a:off x="2606253" y="2649398"/>
            <a:ext cx="496888" cy="496887"/>
          </a:xfrm>
          <a:prstGeom prst="ellipse">
            <a:avLst/>
          </a:prstGeom>
          <a:solidFill>
            <a:srgbClr val="EA9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38" name="椭圆 137"/>
          <p:cNvSpPr/>
          <p:nvPr/>
        </p:nvSpPr>
        <p:spPr>
          <a:xfrm>
            <a:off x="3361903" y="2309673"/>
            <a:ext cx="790575" cy="790575"/>
          </a:xfrm>
          <a:prstGeom prst="ellipse">
            <a:avLst/>
          </a:prstGeom>
          <a:blipFill rotWithShape="1">
            <a:blip r:embed="rId9"/>
            <a:stretch>
              <a:fillRect l="-2000" b="-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39" name="椭圆 138"/>
          <p:cNvSpPr/>
          <p:nvPr/>
        </p:nvSpPr>
        <p:spPr>
          <a:xfrm>
            <a:off x="7692285" y="1209960"/>
            <a:ext cx="790575" cy="790575"/>
          </a:xfrm>
          <a:prstGeom prst="ellipse">
            <a:avLst/>
          </a:prstGeom>
          <a:solidFill>
            <a:srgbClr val="F94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41" name="椭圆 140"/>
          <p:cNvSpPr/>
          <p:nvPr/>
        </p:nvSpPr>
        <p:spPr>
          <a:xfrm>
            <a:off x="8214891" y="3578085"/>
            <a:ext cx="268287" cy="268288"/>
          </a:xfrm>
          <a:prstGeom prst="ellipse">
            <a:avLst/>
          </a:prstGeom>
          <a:solidFill>
            <a:srgbClr val="F94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42" name="椭圆 141"/>
          <p:cNvSpPr/>
          <p:nvPr/>
        </p:nvSpPr>
        <p:spPr>
          <a:xfrm>
            <a:off x="9509021" y="1693723"/>
            <a:ext cx="1162050" cy="1162050"/>
          </a:xfrm>
          <a:prstGeom prst="ellipse">
            <a:avLst/>
          </a:prstGeom>
          <a:blipFill rotWithShape="1">
            <a:blip r:embed="rId10"/>
            <a:stretch>
              <a:fillRect l="-2000" b="-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zh-CN" altLang="en-US" sz="24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3" name="椭圆 142"/>
          <p:cNvSpPr/>
          <p:nvPr/>
        </p:nvSpPr>
        <p:spPr>
          <a:xfrm>
            <a:off x="4808116" y="4941748"/>
            <a:ext cx="268287" cy="269875"/>
          </a:xfrm>
          <a:prstGeom prst="ellipse">
            <a:avLst/>
          </a:prstGeom>
          <a:solidFill>
            <a:srgbClr val="F94A28"/>
          </a:solidFill>
          <a:ln>
            <a:solidFill>
              <a:srgbClr val="B9C4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47" name="椭圆 146"/>
          <p:cNvSpPr/>
          <p:nvPr/>
        </p:nvSpPr>
        <p:spPr>
          <a:xfrm>
            <a:off x="4460453" y="1541323"/>
            <a:ext cx="3527425" cy="3527425"/>
          </a:xfrm>
          <a:prstGeom prst="ellipse">
            <a:avLst/>
          </a:prstGeom>
          <a:noFill/>
          <a:ln w="3175">
            <a:solidFill>
              <a:srgbClr val="A642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48" name="椭圆 147"/>
          <p:cNvSpPr/>
          <p:nvPr/>
        </p:nvSpPr>
        <p:spPr>
          <a:xfrm>
            <a:off x="4342978" y="1498460"/>
            <a:ext cx="3724275" cy="3724275"/>
          </a:xfrm>
          <a:prstGeom prst="ellipse">
            <a:avLst/>
          </a:prstGeom>
          <a:noFill/>
          <a:ln w="3175">
            <a:solidFill>
              <a:srgbClr val="A642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49" name="椭圆 148"/>
          <p:cNvSpPr/>
          <p:nvPr/>
        </p:nvSpPr>
        <p:spPr>
          <a:xfrm>
            <a:off x="4377903" y="1498460"/>
            <a:ext cx="3657600" cy="3657600"/>
          </a:xfrm>
          <a:prstGeom prst="ellipse">
            <a:avLst/>
          </a:prstGeom>
          <a:noFill/>
          <a:ln w="3175">
            <a:solidFill>
              <a:srgbClr val="A642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50" name="椭圆 149"/>
          <p:cNvSpPr/>
          <p:nvPr/>
        </p:nvSpPr>
        <p:spPr>
          <a:xfrm>
            <a:off x="4309641" y="3079610"/>
            <a:ext cx="134937" cy="134938"/>
          </a:xfrm>
          <a:prstGeom prst="ellipse">
            <a:avLst/>
          </a:prstGeom>
          <a:solidFill>
            <a:srgbClr val="F58688"/>
          </a:solidFill>
          <a:ln>
            <a:solidFill>
              <a:srgbClr val="EA9B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51" name="椭圆 150"/>
          <p:cNvSpPr/>
          <p:nvPr/>
        </p:nvSpPr>
        <p:spPr>
          <a:xfrm>
            <a:off x="8846716" y="3076435"/>
            <a:ext cx="133350" cy="133350"/>
          </a:xfrm>
          <a:prstGeom prst="ellipse">
            <a:avLst/>
          </a:prstGeom>
          <a:solidFill>
            <a:srgbClr val="F58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+mn-ea"/>
            </a:endParaRPr>
          </a:p>
        </p:txBody>
      </p:sp>
      <p:grpSp>
        <p:nvGrpSpPr>
          <p:cNvPr id="154" name="组合 2"/>
          <p:cNvGrpSpPr/>
          <p:nvPr/>
        </p:nvGrpSpPr>
        <p:grpSpPr bwMode="auto">
          <a:xfrm>
            <a:off x="9059759" y="3145718"/>
            <a:ext cx="596900" cy="598488"/>
            <a:chOff x="8292835" y="2031326"/>
            <a:chExt cx="597362" cy="599659"/>
          </a:xfrm>
          <a:solidFill>
            <a:srgbClr val="EA9B83"/>
          </a:solidFill>
        </p:grpSpPr>
        <p:sp>
          <p:nvSpPr>
            <p:cNvPr id="155" name="椭圆 154"/>
            <p:cNvSpPr/>
            <p:nvPr/>
          </p:nvSpPr>
          <p:spPr>
            <a:xfrm>
              <a:off x="8315077" y="2053594"/>
              <a:ext cx="563999" cy="56307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156" name="椭圆 155"/>
            <p:cNvSpPr/>
            <p:nvPr/>
          </p:nvSpPr>
          <p:spPr>
            <a:xfrm>
              <a:off x="8292835" y="2031326"/>
              <a:ext cx="597362" cy="599659"/>
            </a:xfrm>
            <a:prstGeom prst="ellipse">
              <a:avLst/>
            </a:pr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latin typeface="+mn-ea"/>
              </a:endParaRPr>
            </a:p>
          </p:txBody>
        </p:sp>
      </p:grpSp>
      <p:sp>
        <p:nvSpPr>
          <p:cNvPr id="157" name="椭圆 156"/>
          <p:cNvSpPr/>
          <p:nvPr/>
        </p:nvSpPr>
        <p:spPr>
          <a:xfrm>
            <a:off x="8753053" y="4020998"/>
            <a:ext cx="1209675" cy="1211262"/>
          </a:xfrm>
          <a:prstGeom prst="ellipse">
            <a:avLst/>
          </a:prstGeom>
          <a:blipFill rotWithShape="1">
            <a:blip r:embed="rId11"/>
            <a:stretch>
              <a:fillRect l="-2000" b="-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zh-CN" altLang="en-US" sz="24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8" name="椭圆 157"/>
          <p:cNvSpPr/>
          <p:nvPr/>
        </p:nvSpPr>
        <p:spPr>
          <a:xfrm>
            <a:off x="7008073" y="5311635"/>
            <a:ext cx="498475" cy="496888"/>
          </a:xfrm>
          <a:prstGeom prst="ellipse">
            <a:avLst/>
          </a:prstGeom>
          <a:solidFill>
            <a:srgbClr val="F94A28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46" name="椭圆 145"/>
          <p:cNvSpPr/>
          <p:nvPr/>
        </p:nvSpPr>
        <p:spPr>
          <a:xfrm>
            <a:off x="7460828" y="4654410"/>
            <a:ext cx="136525" cy="133350"/>
          </a:xfrm>
          <a:prstGeom prst="ellipse">
            <a:avLst/>
          </a:prstGeom>
          <a:solidFill>
            <a:srgbClr val="F58688"/>
          </a:solidFill>
          <a:ln>
            <a:solidFill>
              <a:srgbClr val="B9C4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523">
        <p15:prstTrans prst="pageCurlDouble"/>
      </p:transition>
    </mc:Choice>
    <mc:Fallback xmlns="">
      <p:transition spd="slow" advTm="25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bldLvl="0" animBg="1"/>
      <p:bldP spid="131" grpId="0" bldLvl="0" animBg="1"/>
      <p:bldP spid="135" grpId="0" bldLvl="0" animBg="1"/>
      <p:bldP spid="138" grpId="0" bldLvl="0" animBg="1"/>
      <p:bldP spid="139" grpId="0" bldLvl="0" animBg="1"/>
      <p:bldP spid="141" grpId="0" bldLvl="0" animBg="1"/>
      <p:bldP spid="142" grpId="0" bldLvl="0" animBg="1"/>
      <p:bldP spid="143" grpId="0" bldLvl="0" animBg="1"/>
      <p:bldP spid="147" grpId="0" bldLvl="0" animBg="1"/>
      <p:bldP spid="148" grpId="0" bldLvl="0" animBg="1"/>
      <p:bldP spid="149" grpId="0" bldLvl="0" animBg="1"/>
      <p:bldP spid="150" grpId="0" bldLvl="0" animBg="1"/>
      <p:bldP spid="151" grpId="0" bldLvl="0" animBg="1"/>
      <p:bldP spid="157" grpId="0" bldLvl="0" animBg="1"/>
      <p:bldP spid="158" grpId="0" bldLvl="0" animBg="1"/>
      <p:bldP spid="146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" y="227330"/>
            <a:ext cx="2463165" cy="6881495"/>
          </a:xfrm>
          <a:prstGeom prst="rect">
            <a:avLst/>
          </a:prstGeom>
        </p:spPr>
      </p:pic>
      <p:pic>
        <p:nvPicPr>
          <p:cNvPr id="7" name="图片 6" descr="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97720" y="153035"/>
            <a:ext cx="2513330" cy="5977255"/>
          </a:xfrm>
          <a:prstGeom prst="rect">
            <a:avLst/>
          </a:prstGeom>
        </p:spPr>
      </p:pic>
      <p:sp>
        <p:nvSpPr>
          <p:cNvPr id="8" name="MH_Entry_1"/>
          <p:cNvSpPr/>
          <p:nvPr>
            <p:custDataLst>
              <p:tags r:id="rId1"/>
            </p:custDataLst>
          </p:nvPr>
        </p:nvSpPr>
        <p:spPr>
          <a:xfrm flipH="1">
            <a:off x="4340247" y="3902710"/>
            <a:ext cx="3567430" cy="755015"/>
          </a:xfrm>
          <a:prstGeom prst="roundRect">
            <a:avLst/>
          </a:prstGeom>
          <a:noFill/>
          <a:ln>
            <a:solidFill>
              <a:srgbClr val="F94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3600" spc="200" dirty="0">
                <a:solidFill>
                  <a:srgbClr val="4E4E4D"/>
                </a:solidFill>
                <a:latin typeface="微软雅黑" panose="020B0503020204020204" charset="-122"/>
                <a:ea typeface="微软雅黑" panose="020B0503020204020204" charset="-122"/>
              </a:rPr>
              <a:t>婚礼流程效果</a:t>
            </a:r>
          </a:p>
        </p:txBody>
      </p:sp>
      <p:sp>
        <p:nvSpPr>
          <p:cNvPr id="9" name="Freeform 168"/>
          <p:cNvSpPr/>
          <p:nvPr/>
        </p:nvSpPr>
        <p:spPr bwMode="auto">
          <a:xfrm>
            <a:off x="4486926" y="3107421"/>
            <a:ext cx="490230" cy="410192"/>
          </a:xfrm>
          <a:custGeom>
            <a:avLst/>
            <a:gdLst>
              <a:gd name="T0" fmla="*/ 56 w 62"/>
              <a:gd name="T1" fmla="*/ 6 h 52"/>
              <a:gd name="T2" fmla="*/ 35 w 62"/>
              <a:gd name="T3" fmla="*/ 6 h 52"/>
              <a:gd name="T4" fmla="*/ 31 w 62"/>
              <a:gd name="T5" fmla="*/ 10 h 52"/>
              <a:gd name="T6" fmla="*/ 28 w 62"/>
              <a:gd name="T7" fmla="*/ 6 h 52"/>
              <a:gd name="T8" fmla="*/ 6 w 62"/>
              <a:gd name="T9" fmla="*/ 6 h 52"/>
              <a:gd name="T10" fmla="*/ 6 w 62"/>
              <a:gd name="T11" fmla="*/ 27 h 52"/>
              <a:gd name="T12" fmla="*/ 10 w 62"/>
              <a:gd name="T13" fmla="*/ 31 h 52"/>
              <a:gd name="T14" fmla="*/ 31 w 62"/>
              <a:gd name="T15" fmla="*/ 52 h 52"/>
              <a:gd name="T16" fmla="*/ 52 w 62"/>
              <a:gd name="T17" fmla="*/ 31 h 52"/>
              <a:gd name="T18" fmla="*/ 56 w 62"/>
              <a:gd name="T19" fmla="*/ 27 h 52"/>
              <a:gd name="T20" fmla="*/ 56 w 62"/>
              <a:gd name="T21" fmla="*/ 6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2" h="52">
                <a:moveTo>
                  <a:pt x="56" y="6"/>
                </a:moveTo>
                <a:cubicBezTo>
                  <a:pt x="50" y="0"/>
                  <a:pt x="41" y="0"/>
                  <a:pt x="35" y="6"/>
                </a:cubicBezTo>
                <a:cubicBezTo>
                  <a:pt x="31" y="10"/>
                  <a:pt x="31" y="10"/>
                  <a:pt x="31" y="10"/>
                </a:cubicBezTo>
                <a:cubicBezTo>
                  <a:pt x="28" y="6"/>
                  <a:pt x="28" y="6"/>
                  <a:pt x="28" y="6"/>
                </a:cubicBezTo>
                <a:cubicBezTo>
                  <a:pt x="22" y="0"/>
                  <a:pt x="12" y="0"/>
                  <a:pt x="6" y="6"/>
                </a:cubicBezTo>
                <a:cubicBezTo>
                  <a:pt x="0" y="12"/>
                  <a:pt x="0" y="21"/>
                  <a:pt x="6" y="27"/>
                </a:cubicBezTo>
                <a:cubicBezTo>
                  <a:pt x="10" y="31"/>
                  <a:pt x="10" y="31"/>
                  <a:pt x="10" y="31"/>
                </a:cubicBezTo>
                <a:cubicBezTo>
                  <a:pt x="31" y="52"/>
                  <a:pt x="31" y="52"/>
                  <a:pt x="31" y="52"/>
                </a:cubicBezTo>
                <a:cubicBezTo>
                  <a:pt x="52" y="31"/>
                  <a:pt x="52" y="31"/>
                  <a:pt x="52" y="31"/>
                </a:cubicBezTo>
                <a:cubicBezTo>
                  <a:pt x="56" y="27"/>
                  <a:pt x="56" y="27"/>
                  <a:pt x="56" y="27"/>
                </a:cubicBezTo>
                <a:cubicBezTo>
                  <a:pt x="62" y="21"/>
                  <a:pt x="62" y="12"/>
                  <a:pt x="56" y="6"/>
                </a:cubicBezTo>
                <a:close/>
              </a:path>
            </a:pathLst>
          </a:custGeom>
          <a:solidFill>
            <a:srgbClr val="EA9B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/>
          </a:p>
        </p:txBody>
      </p:sp>
      <p:sp>
        <p:nvSpPr>
          <p:cNvPr id="10" name="Freeform 169"/>
          <p:cNvSpPr/>
          <p:nvPr/>
        </p:nvSpPr>
        <p:spPr bwMode="auto">
          <a:xfrm>
            <a:off x="7224850" y="3107421"/>
            <a:ext cx="480224" cy="410192"/>
          </a:xfrm>
          <a:custGeom>
            <a:avLst/>
            <a:gdLst>
              <a:gd name="T0" fmla="*/ 55 w 61"/>
              <a:gd name="T1" fmla="*/ 6 h 52"/>
              <a:gd name="T2" fmla="*/ 34 w 61"/>
              <a:gd name="T3" fmla="*/ 6 h 52"/>
              <a:gd name="T4" fmla="*/ 31 w 61"/>
              <a:gd name="T5" fmla="*/ 10 h 52"/>
              <a:gd name="T6" fmla="*/ 27 w 61"/>
              <a:gd name="T7" fmla="*/ 6 h 52"/>
              <a:gd name="T8" fmla="*/ 6 w 61"/>
              <a:gd name="T9" fmla="*/ 6 h 52"/>
              <a:gd name="T10" fmla="*/ 6 w 61"/>
              <a:gd name="T11" fmla="*/ 27 h 52"/>
              <a:gd name="T12" fmla="*/ 9 w 61"/>
              <a:gd name="T13" fmla="*/ 31 h 52"/>
              <a:gd name="T14" fmla="*/ 31 w 61"/>
              <a:gd name="T15" fmla="*/ 52 h 52"/>
              <a:gd name="T16" fmla="*/ 52 w 61"/>
              <a:gd name="T17" fmla="*/ 31 h 52"/>
              <a:gd name="T18" fmla="*/ 55 w 61"/>
              <a:gd name="T19" fmla="*/ 27 h 52"/>
              <a:gd name="T20" fmla="*/ 55 w 61"/>
              <a:gd name="T21" fmla="*/ 6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" h="52">
                <a:moveTo>
                  <a:pt x="55" y="6"/>
                </a:moveTo>
                <a:cubicBezTo>
                  <a:pt x="50" y="0"/>
                  <a:pt x="40" y="0"/>
                  <a:pt x="34" y="6"/>
                </a:cubicBezTo>
                <a:cubicBezTo>
                  <a:pt x="31" y="10"/>
                  <a:pt x="31" y="10"/>
                  <a:pt x="31" y="10"/>
                </a:cubicBezTo>
                <a:cubicBezTo>
                  <a:pt x="27" y="6"/>
                  <a:pt x="27" y="6"/>
                  <a:pt x="27" y="6"/>
                </a:cubicBezTo>
                <a:cubicBezTo>
                  <a:pt x="21" y="0"/>
                  <a:pt x="12" y="0"/>
                  <a:pt x="6" y="6"/>
                </a:cubicBezTo>
                <a:cubicBezTo>
                  <a:pt x="0" y="12"/>
                  <a:pt x="0" y="21"/>
                  <a:pt x="6" y="27"/>
                </a:cubicBezTo>
                <a:cubicBezTo>
                  <a:pt x="9" y="31"/>
                  <a:pt x="9" y="31"/>
                  <a:pt x="9" y="31"/>
                </a:cubicBezTo>
                <a:cubicBezTo>
                  <a:pt x="31" y="52"/>
                  <a:pt x="31" y="52"/>
                  <a:pt x="31" y="52"/>
                </a:cubicBezTo>
                <a:cubicBezTo>
                  <a:pt x="52" y="31"/>
                  <a:pt x="52" y="31"/>
                  <a:pt x="52" y="31"/>
                </a:cubicBezTo>
                <a:cubicBezTo>
                  <a:pt x="55" y="27"/>
                  <a:pt x="55" y="27"/>
                  <a:pt x="55" y="27"/>
                </a:cubicBezTo>
                <a:cubicBezTo>
                  <a:pt x="61" y="21"/>
                  <a:pt x="61" y="12"/>
                  <a:pt x="55" y="6"/>
                </a:cubicBezTo>
                <a:close/>
              </a:path>
            </a:pathLst>
          </a:custGeom>
          <a:solidFill>
            <a:srgbClr val="EA9B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/>
          </a:p>
        </p:txBody>
      </p:sp>
      <p:grpSp>
        <p:nvGrpSpPr>
          <p:cNvPr id="11" name="组合 10"/>
          <p:cNvGrpSpPr/>
          <p:nvPr/>
        </p:nvGrpSpPr>
        <p:grpSpPr>
          <a:xfrm>
            <a:off x="5074843" y="1624397"/>
            <a:ext cx="2072188" cy="2067218"/>
            <a:chOff x="5824537" y="-1309600"/>
            <a:chExt cx="661988" cy="660400"/>
          </a:xfrm>
        </p:grpSpPr>
        <p:sp>
          <p:nvSpPr>
            <p:cNvPr id="12" name="Oval 5"/>
            <p:cNvSpPr>
              <a:spLocks noChangeArrowheads="1"/>
            </p:cNvSpPr>
            <p:nvPr/>
          </p:nvSpPr>
          <p:spPr bwMode="auto">
            <a:xfrm>
              <a:off x="5824537" y="-1309600"/>
              <a:ext cx="661988" cy="660400"/>
            </a:xfrm>
            <a:prstGeom prst="ellipse">
              <a:avLst/>
            </a:prstGeom>
            <a:solidFill>
              <a:srgbClr val="F94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13" name="Oval 6"/>
            <p:cNvSpPr>
              <a:spLocks noChangeArrowheads="1"/>
            </p:cNvSpPr>
            <p:nvPr/>
          </p:nvSpPr>
          <p:spPr bwMode="auto">
            <a:xfrm>
              <a:off x="5870575" y="-1265150"/>
              <a:ext cx="571500" cy="571500"/>
            </a:xfrm>
            <a:prstGeom prst="ellipse">
              <a:avLst/>
            </a:prstGeom>
            <a:solidFill>
              <a:srgbClr val="EA9B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14" name="Freeform 7"/>
            <p:cNvSpPr/>
            <p:nvPr/>
          </p:nvSpPr>
          <p:spPr bwMode="auto">
            <a:xfrm>
              <a:off x="5862637" y="-1271500"/>
              <a:ext cx="587375" cy="585788"/>
            </a:xfrm>
            <a:custGeom>
              <a:avLst/>
              <a:gdLst>
                <a:gd name="T0" fmla="*/ 154 w 156"/>
                <a:gd name="T1" fmla="*/ 78 h 156"/>
                <a:gd name="T2" fmla="*/ 152 w 156"/>
                <a:gd name="T3" fmla="*/ 78 h 156"/>
                <a:gd name="T4" fmla="*/ 131 w 156"/>
                <a:gd name="T5" fmla="*/ 130 h 156"/>
                <a:gd name="T6" fmla="*/ 78 w 156"/>
                <a:gd name="T7" fmla="*/ 152 h 156"/>
                <a:gd name="T8" fmla="*/ 26 w 156"/>
                <a:gd name="T9" fmla="*/ 130 h 156"/>
                <a:gd name="T10" fmla="*/ 4 w 156"/>
                <a:gd name="T11" fmla="*/ 78 h 156"/>
                <a:gd name="T12" fmla="*/ 26 w 156"/>
                <a:gd name="T13" fmla="*/ 25 h 156"/>
                <a:gd name="T14" fmla="*/ 78 w 156"/>
                <a:gd name="T15" fmla="*/ 4 h 156"/>
                <a:gd name="T16" fmla="*/ 131 w 156"/>
                <a:gd name="T17" fmla="*/ 25 h 156"/>
                <a:gd name="T18" fmla="*/ 152 w 156"/>
                <a:gd name="T19" fmla="*/ 78 h 156"/>
                <a:gd name="T20" fmla="*/ 154 w 156"/>
                <a:gd name="T21" fmla="*/ 78 h 156"/>
                <a:gd name="T22" fmla="*/ 156 w 156"/>
                <a:gd name="T23" fmla="*/ 78 h 156"/>
                <a:gd name="T24" fmla="*/ 78 w 156"/>
                <a:gd name="T25" fmla="*/ 0 h 156"/>
                <a:gd name="T26" fmla="*/ 0 w 156"/>
                <a:gd name="T27" fmla="*/ 78 h 156"/>
                <a:gd name="T28" fmla="*/ 78 w 156"/>
                <a:gd name="T29" fmla="*/ 156 h 156"/>
                <a:gd name="T30" fmla="*/ 156 w 156"/>
                <a:gd name="T31" fmla="*/ 78 h 156"/>
                <a:gd name="T32" fmla="*/ 154 w 156"/>
                <a:gd name="T33" fmla="*/ 7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6">
                  <a:moveTo>
                    <a:pt x="154" y="78"/>
                  </a:moveTo>
                  <a:cubicBezTo>
                    <a:pt x="152" y="78"/>
                    <a:pt x="152" y="78"/>
                    <a:pt x="152" y="78"/>
                  </a:cubicBezTo>
                  <a:cubicBezTo>
                    <a:pt x="152" y="98"/>
                    <a:pt x="144" y="117"/>
                    <a:pt x="131" y="130"/>
                  </a:cubicBezTo>
                  <a:cubicBezTo>
                    <a:pt x="117" y="144"/>
                    <a:pt x="99" y="152"/>
                    <a:pt x="78" y="152"/>
                  </a:cubicBezTo>
                  <a:cubicBezTo>
                    <a:pt x="58" y="152"/>
                    <a:pt x="39" y="144"/>
                    <a:pt x="26" y="130"/>
                  </a:cubicBezTo>
                  <a:cubicBezTo>
                    <a:pt x="13" y="117"/>
                    <a:pt x="4" y="98"/>
                    <a:pt x="4" y="78"/>
                  </a:cubicBezTo>
                  <a:cubicBezTo>
                    <a:pt x="4" y="57"/>
                    <a:pt x="13" y="39"/>
                    <a:pt x="26" y="25"/>
                  </a:cubicBezTo>
                  <a:cubicBezTo>
                    <a:pt x="39" y="12"/>
                    <a:pt x="58" y="4"/>
                    <a:pt x="78" y="4"/>
                  </a:cubicBezTo>
                  <a:cubicBezTo>
                    <a:pt x="99" y="4"/>
                    <a:pt x="117" y="12"/>
                    <a:pt x="131" y="25"/>
                  </a:cubicBezTo>
                  <a:cubicBezTo>
                    <a:pt x="144" y="39"/>
                    <a:pt x="152" y="57"/>
                    <a:pt x="152" y="78"/>
                  </a:cubicBezTo>
                  <a:cubicBezTo>
                    <a:pt x="154" y="78"/>
                    <a:pt x="154" y="78"/>
                    <a:pt x="154" y="78"/>
                  </a:cubicBezTo>
                  <a:cubicBezTo>
                    <a:pt x="156" y="78"/>
                    <a:pt x="156" y="78"/>
                    <a:pt x="156" y="78"/>
                  </a:cubicBezTo>
                  <a:cubicBezTo>
                    <a:pt x="156" y="35"/>
                    <a:pt x="121" y="0"/>
                    <a:pt x="78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121"/>
                    <a:pt x="35" y="156"/>
                    <a:pt x="78" y="156"/>
                  </a:cubicBezTo>
                  <a:cubicBezTo>
                    <a:pt x="121" y="156"/>
                    <a:pt x="156" y="121"/>
                    <a:pt x="156" y="78"/>
                  </a:cubicBezTo>
                  <a:lnTo>
                    <a:pt x="154" y="78"/>
                  </a:lnTo>
                  <a:close/>
                </a:path>
              </a:pathLst>
            </a:custGeom>
            <a:solidFill>
              <a:srgbClr val="E5D2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</p:grpSp>
      <p:sp>
        <p:nvSpPr>
          <p:cNvPr id="15" name="MH_Number_1"/>
          <p:cNvSpPr/>
          <p:nvPr>
            <p:custDataLst>
              <p:tags r:id="rId2"/>
            </p:custDataLst>
          </p:nvPr>
        </p:nvSpPr>
        <p:spPr>
          <a:xfrm>
            <a:off x="5296772" y="2102434"/>
            <a:ext cx="1654380" cy="1158908"/>
          </a:xfrm>
          <a:prstGeom prst="roundRect">
            <a:avLst>
              <a:gd name="adj" fmla="val 761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9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03</a:t>
            </a:r>
            <a:endParaRPr lang="zh-CN" altLang="en-US" sz="96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16" name="Freeform 90"/>
          <p:cNvSpPr>
            <a:spLocks noEditPoints="1"/>
          </p:cNvSpPr>
          <p:nvPr/>
        </p:nvSpPr>
        <p:spPr bwMode="auto">
          <a:xfrm>
            <a:off x="1948180" y="1400810"/>
            <a:ext cx="8295005" cy="3823970"/>
          </a:xfrm>
          <a:custGeom>
            <a:avLst/>
            <a:gdLst>
              <a:gd name="T0" fmla="*/ 582 w 1385"/>
              <a:gd name="T1" fmla="*/ 63 h 637"/>
              <a:gd name="T2" fmla="*/ 583 w 1385"/>
              <a:gd name="T3" fmla="*/ 59 h 637"/>
              <a:gd name="T4" fmla="*/ 802 w 1385"/>
              <a:gd name="T5" fmla="*/ 63 h 637"/>
              <a:gd name="T6" fmla="*/ 758 w 1385"/>
              <a:gd name="T7" fmla="*/ 70 h 637"/>
              <a:gd name="T8" fmla="*/ 718 w 1385"/>
              <a:gd name="T9" fmla="*/ 84 h 637"/>
              <a:gd name="T10" fmla="*/ 690 w 1385"/>
              <a:gd name="T11" fmla="*/ 101 h 637"/>
              <a:gd name="T12" fmla="*/ 682 w 1385"/>
              <a:gd name="T13" fmla="*/ 109 h 637"/>
              <a:gd name="T14" fmla="*/ 677 w 1385"/>
              <a:gd name="T15" fmla="*/ 124 h 637"/>
              <a:gd name="T16" fmla="*/ 675 w 1385"/>
              <a:gd name="T17" fmla="*/ 138 h 637"/>
              <a:gd name="T18" fmla="*/ 684 w 1385"/>
              <a:gd name="T19" fmla="*/ 150 h 637"/>
              <a:gd name="T20" fmla="*/ 699 w 1385"/>
              <a:gd name="T21" fmla="*/ 150 h 637"/>
              <a:gd name="T22" fmla="*/ 709 w 1385"/>
              <a:gd name="T23" fmla="*/ 139 h 637"/>
              <a:gd name="T24" fmla="*/ 710 w 1385"/>
              <a:gd name="T25" fmla="*/ 124 h 637"/>
              <a:gd name="T26" fmla="*/ 703 w 1385"/>
              <a:gd name="T27" fmla="*/ 110 h 637"/>
              <a:gd name="T28" fmla="*/ 671 w 1385"/>
              <a:gd name="T29" fmla="*/ 83 h 637"/>
              <a:gd name="T30" fmla="*/ 628 w 1385"/>
              <a:gd name="T31" fmla="*/ 67 h 637"/>
              <a:gd name="T32" fmla="*/ 600 w 1385"/>
              <a:gd name="T33" fmla="*/ 65 h 637"/>
              <a:gd name="T34" fmla="*/ 1327 w 1385"/>
              <a:gd name="T35" fmla="*/ 295 h 637"/>
              <a:gd name="T36" fmla="*/ 1312 w 1385"/>
              <a:gd name="T37" fmla="*/ 415 h 637"/>
              <a:gd name="T38" fmla="*/ 1323 w 1385"/>
              <a:gd name="T39" fmla="*/ 375 h 637"/>
              <a:gd name="T40" fmla="*/ 1316 w 1385"/>
              <a:gd name="T41" fmla="*/ 273 h 637"/>
              <a:gd name="T42" fmla="*/ 873 w 1385"/>
              <a:gd name="T43" fmla="*/ 41 h 637"/>
              <a:gd name="T44" fmla="*/ 975 w 1385"/>
              <a:gd name="T45" fmla="*/ 32 h 637"/>
              <a:gd name="T46" fmla="*/ 1063 w 1385"/>
              <a:gd name="T47" fmla="*/ 50 h 637"/>
              <a:gd name="T48" fmla="*/ 1140 w 1385"/>
              <a:gd name="T49" fmla="*/ 88 h 637"/>
              <a:gd name="T50" fmla="*/ 1207 w 1385"/>
              <a:gd name="T51" fmla="*/ 142 h 637"/>
              <a:gd name="T52" fmla="*/ 143 w 1385"/>
              <a:gd name="T53" fmla="*/ 239 h 637"/>
              <a:gd name="T54" fmla="*/ 482 w 1385"/>
              <a:gd name="T55" fmla="*/ 36 h 637"/>
              <a:gd name="T56" fmla="*/ 382 w 1385"/>
              <a:gd name="T57" fmla="*/ 40 h 637"/>
              <a:gd name="T58" fmla="*/ 293 w 1385"/>
              <a:gd name="T59" fmla="*/ 60 h 637"/>
              <a:gd name="T60" fmla="*/ 220 w 1385"/>
              <a:gd name="T61" fmla="*/ 105 h 637"/>
              <a:gd name="T62" fmla="*/ 160 w 1385"/>
              <a:gd name="T63" fmla="*/ 168 h 637"/>
              <a:gd name="T64" fmla="*/ 59 w 1385"/>
              <a:gd name="T65" fmla="*/ 313 h 637"/>
              <a:gd name="T66" fmla="*/ 60 w 1385"/>
              <a:gd name="T67" fmla="*/ 434 h 637"/>
              <a:gd name="T68" fmla="*/ 57 w 1385"/>
              <a:gd name="T69" fmla="*/ 367 h 637"/>
              <a:gd name="T70" fmla="*/ 71 w 1385"/>
              <a:gd name="T71" fmla="*/ 271 h 637"/>
              <a:gd name="T72" fmla="*/ 859 w 1385"/>
              <a:gd name="T73" fmla="*/ 593 h 637"/>
              <a:gd name="T74" fmla="*/ 946 w 1385"/>
              <a:gd name="T75" fmla="*/ 606 h 637"/>
              <a:gd name="T76" fmla="*/ 1036 w 1385"/>
              <a:gd name="T77" fmla="*/ 595 h 637"/>
              <a:gd name="T78" fmla="*/ 1114 w 1385"/>
              <a:gd name="T79" fmla="*/ 563 h 637"/>
              <a:gd name="T80" fmla="*/ 1199 w 1385"/>
              <a:gd name="T81" fmla="*/ 508 h 637"/>
              <a:gd name="T82" fmla="*/ 1235 w 1385"/>
              <a:gd name="T83" fmla="*/ 446 h 637"/>
              <a:gd name="T84" fmla="*/ 583 w 1385"/>
              <a:gd name="T85" fmla="*/ 578 h 637"/>
              <a:gd name="T86" fmla="*/ 802 w 1385"/>
              <a:gd name="T87" fmla="*/ 574 h 637"/>
              <a:gd name="T88" fmla="*/ 759 w 1385"/>
              <a:gd name="T89" fmla="*/ 571 h 637"/>
              <a:gd name="T90" fmla="*/ 716 w 1385"/>
              <a:gd name="T91" fmla="*/ 556 h 637"/>
              <a:gd name="T92" fmla="*/ 692 w 1385"/>
              <a:gd name="T93" fmla="*/ 540 h 637"/>
              <a:gd name="T94" fmla="*/ 682 w 1385"/>
              <a:gd name="T95" fmla="*/ 529 h 637"/>
              <a:gd name="T96" fmla="*/ 674 w 1385"/>
              <a:gd name="T97" fmla="*/ 515 h 637"/>
              <a:gd name="T98" fmla="*/ 674 w 1385"/>
              <a:gd name="T99" fmla="*/ 500 h 637"/>
              <a:gd name="T100" fmla="*/ 683 w 1385"/>
              <a:gd name="T101" fmla="*/ 488 h 637"/>
              <a:gd name="T102" fmla="*/ 698 w 1385"/>
              <a:gd name="T103" fmla="*/ 487 h 637"/>
              <a:gd name="T104" fmla="*/ 709 w 1385"/>
              <a:gd name="T105" fmla="*/ 498 h 637"/>
              <a:gd name="T106" fmla="*/ 711 w 1385"/>
              <a:gd name="T107" fmla="*/ 512 h 637"/>
              <a:gd name="T108" fmla="*/ 704 w 1385"/>
              <a:gd name="T109" fmla="*/ 526 h 637"/>
              <a:gd name="T110" fmla="*/ 680 w 1385"/>
              <a:gd name="T111" fmla="*/ 545 h 637"/>
              <a:gd name="T112" fmla="*/ 642 w 1385"/>
              <a:gd name="T113" fmla="*/ 562 h 637"/>
              <a:gd name="T114" fmla="*/ 598 w 1385"/>
              <a:gd name="T115" fmla="*/ 572 h 637"/>
              <a:gd name="T116" fmla="*/ 523 w 1385"/>
              <a:gd name="T117" fmla="*/ 597 h 637"/>
              <a:gd name="T118" fmla="*/ 437 w 1385"/>
              <a:gd name="T119" fmla="*/ 603 h 637"/>
              <a:gd name="T120" fmla="*/ 353 w 1385"/>
              <a:gd name="T121" fmla="*/ 592 h 637"/>
              <a:gd name="T122" fmla="*/ 255 w 1385"/>
              <a:gd name="T123" fmla="*/ 559 h 637"/>
              <a:gd name="T124" fmla="*/ 186 w 1385"/>
              <a:gd name="T125" fmla="*/ 503 h 6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85" h="637">
                <a:moveTo>
                  <a:pt x="142" y="429"/>
                </a:moveTo>
                <a:cubicBezTo>
                  <a:pt x="142" y="426"/>
                  <a:pt x="146" y="426"/>
                  <a:pt x="146" y="428"/>
                </a:cubicBezTo>
                <a:cubicBezTo>
                  <a:pt x="146" y="429"/>
                  <a:pt x="146" y="429"/>
                  <a:pt x="146" y="429"/>
                </a:cubicBezTo>
                <a:cubicBezTo>
                  <a:pt x="146" y="431"/>
                  <a:pt x="146" y="431"/>
                  <a:pt x="146" y="431"/>
                </a:cubicBezTo>
                <a:cubicBezTo>
                  <a:pt x="146" y="432"/>
                  <a:pt x="146" y="432"/>
                  <a:pt x="146" y="432"/>
                </a:cubicBezTo>
                <a:cubicBezTo>
                  <a:pt x="147" y="434"/>
                  <a:pt x="143" y="435"/>
                  <a:pt x="143" y="432"/>
                </a:cubicBezTo>
                <a:cubicBezTo>
                  <a:pt x="143" y="431"/>
                  <a:pt x="143" y="431"/>
                  <a:pt x="143" y="431"/>
                </a:cubicBezTo>
                <a:cubicBezTo>
                  <a:pt x="143" y="430"/>
                  <a:pt x="143" y="430"/>
                  <a:pt x="143" y="430"/>
                </a:cubicBezTo>
                <a:cubicBezTo>
                  <a:pt x="142" y="429"/>
                  <a:pt x="142" y="429"/>
                  <a:pt x="142" y="429"/>
                </a:cubicBezTo>
                <a:close/>
                <a:moveTo>
                  <a:pt x="105" y="319"/>
                </a:moveTo>
                <a:cubicBezTo>
                  <a:pt x="79" y="303"/>
                  <a:pt x="77" y="293"/>
                  <a:pt x="76" y="271"/>
                </a:cubicBezTo>
                <a:cubicBezTo>
                  <a:pt x="78" y="292"/>
                  <a:pt x="88" y="306"/>
                  <a:pt x="111" y="316"/>
                </a:cubicBezTo>
                <a:cubicBezTo>
                  <a:pt x="111" y="316"/>
                  <a:pt x="111" y="316"/>
                  <a:pt x="111" y="316"/>
                </a:cubicBezTo>
                <a:cubicBezTo>
                  <a:pt x="112" y="315"/>
                  <a:pt x="113" y="315"/>
                  <a:pt x="114" y="314"/>
                </a:cubicBezTo>
                <a:cubicBezTo>
                  <a:pt x="121" y="312"/>
                  <a:pt x="127" y="310"/>
                  <a:pt x="133" y="310"/>
                </a:cubicBezTo>
                <a:cubicBezTo>
                  <a:pt x="140" y="310"/>
                  <a:pt x="150" y="312"/>
                  <a:pt x="150" y="318"/>
                </a:cubicBezTo>
                <a:cubicBezTo>
                  <a:pt x="150" y="324"/>
                  <a:pt x="140" y="326"/>
                  <a:pt x="133" y="326"/>
                </a:cubicBezTo>
                <a:cubicBezTo>
                  <a:pt x="128" y="326"/>
                  <a:pt x="121" y="325"/>
                  <a:pt x="114" y="323"/>
                </a:cubicBezTo>
                <a:cubicBezTo>
                  <a:pt x="114" y="323"/>
                  <a:pt x="114" y="323"/>
                  <a:pt x="114" y="323"/>
                </a:cubicBezTo>
                <a:cubicBezTo>
                  <a:pt x="114" y="323"/>
                  <a:pt x="114" y="323"/>
                  <a:pt x="114" y="323"/>
                </a:cubicBezTo>
                <a:cubicBezTo>
                  <a:pt x="114" y="323"/>
                  <a:pt x="114" y="323"/>
                  <a:pt x="114" y="323"/>
                </a:cubicBezTo>
                <a:cubicBezTo>
                  <a:pt x="113" y="323"/>
                  <a:pt x="112" y="322"/>
                  <a:pt x="111" y="322"/>
                </a:cubicBezTo>
                <a:cubicBezTo>
                  <a:pt x="89" y="332"/>
                  <a:pt x="76" y="352"/>
                  <a:pt x="76" y="371"/>
                </a:cubicBezTo>
                <a:cubicBezTo>
                  <a:pt x="76" y="352"/>
                  <a:pt x="81" y="334"/>
                  <a:pt x="105" y="319"/>
                </a:cubicBezTo>
                <a:close/>
                <a:moveTo>
                  <a:pt x="693" y="54"/>
                </a:moveTo>
                <a:cubicBezTo>
                  <a:pt x="693" y="54"/>
                  <a:pt x="693" y="54"/>
                  <a:pt x="693" y="54"/>
                </a:cubicBezTo>
                <a:cubicBezTo>
                  <a:pt x="693" y="54"/>
                  <a:pt x="673" y="52"/>
                  <a:pt x="672" y="43"/>
                </a:cubicBezTo>
                <a:cubicBezTo>
                  <a:pt x="670" y="34"/>
                  <a:pt x="660" y="26"/>
                  <a:pt x="660" y="26"/>
                </a:cubicBezTo>
                <a:cubicBezTo>
                  <a:pt x="660" y="26"/>
                  <a:pt x="677" y="28"/>
                  <a:pt x="679" y="33"/>
                </a:cubicBezTo>
                <a:cubicBezTo>
                  <a:pt x="682" y="38"/>
                  <a:pt x="684" y="46"/>
                  <a:pt x="688" y="50"/>
                </a:cubicBezTo>
                <a:cubicBezTo>
                  <a:pt x="691" y="53"/>
                  <a:pt x="693" y="54"/>
                  <a:pt x="693" y="54"/>
                </a:cubicBezTo>
                <a:cubicBezTo>
                  <a:pt x="693" y="54"/>
                  <a:pt x="714" y="52"/>
                  <a:pt x="715" y="43"/>
                </a:cubicBezTo>
                <a:cubicBezTo>
                  <a:pt x="716" y="34"/>
                  <a:pt x="727" y="26"/>
                  <a:pt x="727" y="26"/>
                </a:cubicBezTo>
                <a:cubicBezTo>
                  <a:pt x="727" y="26"/>
                  <a:pt x="710" y="28"/>
                  <a:pt x="708" y="33"/>
                </a:cubicBezTo>
                <a:cubicBezTo>
                  <a:pt x="705" y="38"/>
                  <a:pt x="703" y="46"/>
                  <a:pt x="699" y="50"/>
                </a:cubicBezTo>
                <a:cubicBezTo>
                  <a:pt x="696" y="53"/>
                  <a:pt x="694" y="54"/>
                  <a:pt x="693" y="54"/>
                </a:cubicBezTo>
                <a:close/>
                <a:moveTo>
                  <a:pt x="693" y="48"/>
                </a:moveTo>
                <a:cubicBezTo>
                  <a:pt x="688" y="41"/>
                  <a:pt x="683" y="27"/>
                  <a:pt x="686" y="19"/>
                </a:cubicBezTo>
                <a:cubicBezTo>
                  <a:pt x="690" y="9"/>
                  <a:pt x="691" y="7"/>
                  <a:pt x="693" y="0"/>
                </a:cubicBezTo>
                <a:cubicBezTo>
                  <a:pt x="695" y="7"/>
                  <a:pt x="696" y="9"/>
                  <a:pt x="701" y="19"/>
                </a:cubicBezTo>
                <a:cubicBezTo>
                  <a:pt x="704" y="27"/>
                  <a:pt x="698" y="42"/>
                  <a:pt x="693" y="48"/>
                </a:cubicBezTo>
                <a:close/>
                <a:moveTo>
                  <a:pt x="693" y="86"/>
                </a:moveTo>
                <a:cubicBezTo>
                  <a:pt x="696" y="86"/>
                  <a:pt x="698" y="84"/>
                  <a:pt x="698" y="81"/>
                </a:cubicBezTo>
                <a:cubicBezTo>
                  <a:pt x="698" y="79"/>
                  <a:pt x="696" y="77"/>
                  <a:pt x="693" y="77"/>
                </a:cubicBezTo>
                <a:cubicBezTo>
                  <a:pt x="691" y="77"/>
                  <a:pt x="689" y="79"/>
                  <a:pt x="689" y="81"/>
                </a:cubicBezTo>
                <a:cubicBezTo>
                  <a:pt x="689" y="84"/>
                  <a:pt x="691" y="86"/>
                  <a:pt x="693" y="86"/>
                </a:cubicBezTo>
                <a:close/>
                <a:moveTo>
                  <a:pt x="693" y="75"/>
                </a:moveTo>
                <a:cubicBezTo>
                  <a:pt x="699" y="75"/>
                  <a:pt x="703" y="71"/>
                  <a:pt x="703" y="65"/>
                </a:cubicBezTo>
                <a:cubicBezTo>
                  <a:pt x="703" y="60"/>
                  <a:pt x="699" y="55"/>
                  <a:pt x="693" y="55"/>
                </a:cubicBezTo>
                <a:cubicBezTo>
                  <a:pt x="688" y="55"/>
                  <a:pt x="684" y="60"/>
                  <a:pt x="684" y="65"/>
                </a:cubicBezTo>
                <a:cubicBezTo>
                  <a:pt x="684" y="71"/>
                  <a:pt x="688" y="75"/>
                  <a:pt x="693" y="75"/>
                </a:cubicBezTo>
                <a:close/>
                <a:moveTo>
                  <a:pt x="582" y="59"/>
                </a:moveTo>
                <a:cubicBezTo>
                  <a:pt x="580" y="59"/>
                  <a:pt x="580" y="62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3" y="63"/>
                  <a:pt x="583" y="63"/>
                  <a:pt x="583" y="63"/>
                </a:cubicBezTo>
                <a:cubicBezTo>
                  <a:pt x="583" y="63"/>
                  <a:pt x="583" y="63"/>
                  <a:pt x="583" y="63"/>
                </a:cubicBezTo>
                <a:cubicBezTo>
                  <a:pt x="583" y="63"/>
                  <a:pt x="583" y="63"/>
                  <a:pt x="583" y="63"/>
                </a:cubicBezTo>
                <a:cubicBezTo>
                  <a:pt x="583" y="63"/>
                  <a:pt x="583" y="63"/>
                  <a:pt x="583" y="63"/>
                </a:cubicBezTo>
                <a:cubicBezTo>
                  <a:pt x="583" y="63"/>
                  <a:pt x="583" y="63"/>
                  <a:pt x="583" y="63"/>
                </a:cubicBezTo>
                <a:cubicBezTo>
                  <a:pt x="583" y="63"/>
                  <a:pt x="583" y="63"/>
                  <a:pt x="583" y="63"/>
                </a:cubicBezTo>
                <a:cubicBezTo>
                  <a:pt x="583" y="63"/>
                  <a:pt x="583" y="63"/>
                  <a:pt x="583" y="63"/>
                </a:cubicBezTo>
                <a:cubicBezTo>
                  <a:pt x="583" y="63"/>
                  <a:pt x="583" y="63"/>
                  <a:pt x="583" y="63"/>
                </a:cubicBezTo>
                <a:cubicBezTo>
                  <a:pt x="583" y="63"/>
                  <a:pt x="583" y="63"/>
                  <a:pt x="583" y="63"/>
                </a:cubicBezTo>
                <a:cubicBezTo>
                  <a:pt x="583" y="63"/>
                  <a:pt x="583" y="63"/>
                  <a:pt x="583" y="63"/>
                </a:cubicBezTo>
                <a:cubicBezTo>
                  <a:pt x="584" y="63"/>
                  <a:pt x="584" y="63"/>
                  <a:pt x="584" y="63"/>
                </a:cubicBezTo>
                <a:cubicBezTo>
                  <a:pt x="584" y="63"/>
                  <a:pt x="584" y="63"/>
                  <a:pt x="584" y="63"/>
                </a:cubicBezTo>
                <a:cubicBezTo>
                  <a:pt x="584" y="63"/>
                  <a:pt x="584" y="63"/>
                  <a:pt x="584" y="63"/>
                </a:cubicBezTo>
                <a:cubicBezTo>
                  <a:pt x="584" y="63"/>
                  <a:pt x="584" y="63"/>
                  <a:pt x="584" y="63"/>
                </a:cubicBezTo>
                <a:cubicBezTo>
                  <a:pt x="584" y="63"/>
                  <a:pt x="584" y="63"/>
                  <a:pt x="584" y="63"/>
                </a:cubicBezTo>
                <a:cubicBezTo>
                  <a:pt x="584" y="63"/>
                  <a:pt x="584" y="63"/>
                  <a:pt x="584" y="63"/>
                </a:cubicBezTo>
                <a:cubicBezTo>
                  <a:pt x="585" y="63"/>
                  <a:pt x="585" y="63"/>
                  <a:pt x="585" y="63"/>
                </a:cubicBezTo>
                <a:cubicBezTo>
                  <a:pt x="585" y="63"/>
                  <a:pt x="585" y="63"/>
                  <a:pt x="585" y="63"/>
                </a:cubicBezTo>
                <a:cubicBezTo>
                  <a:pt x="585" y="63"/>
                  <a:pt x="585" y="63"/>
                  <a:pt x="585" y="63"/>
                </a:cubicBezTo>
                <a:cubicBezTo>
                  <a:pt x="585" y="63"/>
                  <a:pt x="585" y="63"/>
                  <a:pt x="585" y="63"/>
                </a:cubicBezTo>
                <a:cubicBezTo>
                  <a:pt x="585" y="63"/>
                  <a:pt x="585" y="63"/>
                  <a:pt x="585" y="63"/>
                </a:cubicBezTo>
                <a:cubicBezTo>
                  <a:pt x="585" y="63"/>
                  <a:pt x="585" y="63"/>
                  <a:pt x="585" y="63"/>
                </a:cubicBezTo>
                <a:cubicBezTo>
                  <a:pt x="586" y="63"/>
                  <a:pt x="586" y="63"/>
                  <a:pt x="586" y="63"/>
                </a:cubicBezTo>
                <a:cubicBezTo>
                  <a:pt x="588" y="64"/>
                  <a:pt x="588" y="60"/>
                  <a:pt x="586" y="60"/>
                </a:cubicBezTo>
                <a:cubicBezTo>
                  <a:pt x="586" y="60"/>
                  <a:pt x="586" y="60"/>
                  <a:pt x="586" y="60"/>
                </a:cubicBezTo>
                <a:cubicBezTo>
                  <a:pt x="586" y="60"/>
                  <a:pt x="586" y="60"/>
                  <a:pt x="586" y="60"/>
                </a:cubicBezTo>
                <a:cubicBezTo>
                  <a:pt x="586" y="59"/>
                  <a:pt x="586" y="59"/>
                  <a:pt x="586" y="59"/>
                </a:cubicBezTo>
                <a:cubicBezTo>
                  <a:pt x="585" y="59"/>
                  <a:pt x="585" y="59"/>
                  <a:pt x="585" y="59"/>
                </a:cubicBezTo>
                <a:cubicBezTo>
                  <a:pt x="585" y="59"/>
                  <a:pt x="585" y="59"/>
                  <a:pt x="585" y="59"/>
                </a:cubicBezTo>
                <a:cubicBezTo>
                  <a:pt x="585" y="59"/>
                  <a:pt x="585" y="59"/>
                  <a:pt x="585" y="59"/>
                </a:cubicBezTo>
                <a:cubicBezTo>
                  <a:pt x="585" y="59"/>
                  <a:pt x="585" y="59"/>
                  <a:pt x="585" y="59"/>
                </a:cubicBezTo>
                <a:cubicBezTo>
                  <a:pt x="585" y="59"/>
                  <a:pt x="585" y="59"/>
                  <a:pt x="585" y="59"/>
                </a:cubicBezTo>
                <a:cubicBezTo>
                  <a:pt x="584" y="59"/>
                  <a:pt x="584" y="59"/>
                  <a:pt x="584" y="59"/>
                </a:cubicBezTo>
                <a:cubicBezTo>
                  <a:pt x="584" y="59"/>
                  <a:pt x="584" y="59"/>
                  <a:pt x="584" y="59"/>
                </a:cubicBezTo>
                <a:cubicBezTo>
                  <a:pt x="584" y="59"/>
                  <a:pt x="584" y="59"/>
                  <a:pt x="584" y="59"/>
                </a:cubicBezTo>
                <a:cubicBezTo>
                  <a:pt x="584" y="59"/>
                  <a:pt x="584" y="59"/>
                  <a:pt x="584" y="59"/>
                </a:cubicBezTo>
                <a:cubicBezTo>
                  <a:pt x="584" y="59"/>
                  <a:pt x="584" y="59"/>
                  <a:pt x="584" y="59"/>
                </a:cubicBezTo>
                <a:cubicBezTo>
                  <a:pt x="584" y="59"/>
                  <a:pt x="584" y="59"/>
                  <a:pt x="584" y="59"/>
                </a:cubicBezTo>
                <a:cubicBezTo>
                  <a:pt x="584" y="59"/>
                  <a:pt x="584" y="59"/>
                  <a:pt x="584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2" y="59"/>
                  <a:pt x="582" y="59"/>
                  <a:pt x="582" y="59"/>
                </a:cubicBezTo>
                <a:cubicBezTo>
                  <a:pt x="582" y="59"/>
                  <a:pt x="582" y="59"/>
                  <a:pt x="582" y="59"/>
                </a:cubicBezTo>
                <a:cubicBezTo>
                  <a:pt x="582" y="59"/>
                  <a:pt x="582" y="59"/>
                  <a:pt x="582" y="59"/>
                </a:cubicBezTo>
                <a:cubicBezTo>
                  <a:pt x="582" y="59"/>
                  <a:pt x="582" y="59"/>
                  <a:pt x="582" y="59"/>
                </a:cubicBezTo>
                <a:cubicBezTo>
                  <a:pt x="582" y="59"/>
                  <a:pt x="582" y="59"/>
                  <a:pt x="582" y="59"/>
                </a:cubicBezTo>
                <a:cubicBezTo>
                  <a:pt x="582" y="59"/>
                  <a:pt x="582" y="59"/>
                  <a:pt x="582" y="59"/>
                </a:cubicBezTo>
                <a:cubicBezTo>
                  <a:pt x="582" y="59"/>
                  <a:pt x="582" y="59"/>
                  <a:pt x="582" y="59"/>
                </a:cubicBezTo>
                <a:cubicBezTo>
                  <a:pt x="582" y="59"/>
                  <a:pt x="582" y="59"/>
                  <a:pt x="582" y="59"/>
                </a:cubicBezTo>
                <a:close/>
                <a:moveTo>
                  <a:pt x="802" y="63"/>
                </a:moveTo>
                <a:cubicBezTo>
                  <a:pt x="804" y="62"/>
                  <a:pt x="804" y="59"/>
                  <a:pt x="802" y="59"/>
                </a:cubicBezTo>
                <a:cubicBezTo>
                  <a:pt x="802" y="59"/>
                  <a:pt x="802" y="59"/>
                  <a:pt x="802" y="59"/>
                </a:cubicBezTo>
                <a:cubicBezTo>
                  <a:pt x="802" y="59"/>
                  <a:pt x="802" y="59"/>
                  <a:pt x="802" y="59"/>
                </a:cubicBezTo>
                <a:cubicBezTo>
                  <a:pt x="802" y="59"/>
                  <a:pt x="802" y="59"/>
                  <a:pt x="802" y="59"/>
                </a:cubicBezTo>
                <a:cubicBezTo>
                  <a:pt x="802" y="59"/>
                  <a:pt x="802" y="59"/>
                  <a:pt x="802" y="59"/>
                </a:cubicBezTo>
                <a:cubicBezTo>
                  <a:pt x="802" y="59"/>
                  <a:pt x="802" y="59"/>
                  <a:pt x="802" y="59"/>
                </a:cubicBezTo>
                <a:cubicBezTo>
                  <a:pt x="802" y="59"/>
                  <a:pt x="802" y="59"/>
                  <a:pt x="802" y="59"/>
                </a:cubicBezTo>
                <a:cubicBezTo>
                  <a:pt x="802" y="59"/>
                  <a:pt x="802" y="59"/>
                  <a:pt x="802" y="59"/>
                </a:cubicBezTo>
                <a:cubicBezTo>
                  <a:pt x="802" y="59"/>
                  <a:pt x="802" y="59"/>
                  <a:pt x="802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0" y="59"/>
                  <a:pt x="800" y="59"/>
                  <a:pt x="800" y="59"/>
                </a:cubicBezTo>
                <a:cubicBezTo>
                  <a:pt x="800" y="59"/>
                  <a:pt x="800" y="59"/>
                  <a:pt x="800" y="59"/>
                </a:cubicBezTo>
                <a:cubicBezTo>
                  <a:pt x="798" y="60"/>
                  <a:pt x="799" y="63"/>
                  <a:pt x="801" y="63"/>
                </a:cubicBezTo>
                <a:cubicBezTo>
                  <a:pt x="801" y="63"/>
                  <a:pt x="801" y="63"/>
                  <a:pt x="801" y="63"/>
                </a:cubicBezTo>
                <a:cubicBezTo>
                  <a:pt x="801" y="63"/>
                  <a:pt x="801" y="63"/>
                  <a:pt x="801" y="63"/>
                </a:cubicBezTo>
                <a:cubicBezTo>
                  <a:pt x="801" y="63"/>
                  <a:pt x="801" y="63"/>
                  <a:pt x="801" y="63"/>
                </a:cubicBezTo>
                <a:cubicBezTo>
                  <a:pt x="801" y="63"/>
                  <a:pt x="801" y="63"/>
                  <a:pt x="801" y="63"/>
                </a:cubicBezTo>
                <a:cubicBezTo>
                  <a:pt x="801" y="63"/>
                  <a:pt x="801" y="63"/>
                  <a:pt x="801" y="63"/>
                </a:cubicBezTo>
                <a:cubicBezTo>
                  <a:pt x="801" y="63"/>
                  <a:pt x="801" y="63"/>
                  <a:pt x="801" y="63"/>
                </a:cubicBezTo>
                <a:cubicBezTo>
                  <a:pt x="801" y="63"/>
                  <a:pt x="801" y="63"/>
                  <a:pt x="801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lose/>
                <a:moveTo>
                  <a:pt x="790" y="64"/>
                </a:moveTo>
                <a:cubicBezTo>
                  <a:pt x="792" y="64"/>
                  <a:pt x="792" y="60"/>
                  <a:pt x="789" y="61"/>
                </a:cubicBezTo>
                <a:cubicBezTo>
                  <a:pt x="789" y="61"/>
                  <a:pt x="789" y="61"/>
                  <a:pt x="789" y="61"/>
                </a:cubicBezTo>
                <a:cubicBezTo>
                  <a:pt x="789" y="61"/>
                  <a:pt x="789" y="61"/>
                  <a:pt x="789" y="61"/>
                </a:cubicBezTo>
                <a:cubicBezTo>
                  <a:pt x="789" y="61"/>
                  <a:pt x="789" y="61"/>
                  <a:pt x="789" y="61"/>
                </a:cubicBezTo>
                <a:cubicBezTo>
                  <a:pt x="788" y="61"/>
                  <a:pt x="788" y="61"/>
                  <a:pt x="788" y="61"/>
                </a:cubicBezTo>
                <a:cubicBezTo>
                  <a:pt x="788" y="61"/>
                  <a:pt x="788" y="61"/>
                  <a:pt x="788" y="61"/>
                </a:cubicBezTo>
                <a:cubicBezTo>
                  <a:pt x="788" y="61"/>
                  <a:pt x="788" y="61"/>
                  <a:pt x="788" y="61"/>
                </a:cubicBezTo>
                <a:cubicBezTo>
                  <a:pt x="787" y="61"/>
                  <a:pt x="787" y="61"/>
                  <a:pt x="787" y="61"/>
                </a:cubicBezTo>
                <a:cubicBezTo>
                  <a:pt x="787" y="61"/>
                  <a:pt x="787" y="61"/>
                  <a:pt x="787" y="61"/>
                </a:cubicBezTo>
                <a:cubicBezTo>
                  <a:pt x="786" y="61"/>
                  <a:pt x="786" y="61"/>
                  <a:pt x="786" y="61"/>
                </a:cubicBezTo>
                <a:cubicBezTo>
                  <a:pt x="786" y="61"/>
                  <a:pt x="786" y="61"/>
                  <a:pt x="786" y="61"/>
                </a:cubicBezTo>
                <a:cubicBezTo>
                  <a:pt x="786" y="61"/>
                  <a:pt x="786" y="61"/>
                  <a:pt x="786" y="61"/>
                </a:cubicBezTo>
                <a:cubicBezTo>
                  <a:pt x="783" y="62"/>
                  <a:pt x="784" y="65"/>
                  <a:pt x="786" y="65"/>
                </a:cubicBezTo>
                <a:cubicBezTo>
                  <a:pt x="787" y="65"/>
                  <a:pt x="787" y="65"/>
                  <a:pt x="787" y="65"/>
                </a:cubicBezTo>
                <a:cubicBezTo>
                  <a:pt x="787" y="65"/>
                  <a:pt x="787" y="65"/>
                  <a:pt x="787" y="65"/>
                </a:cubicBezTo>
                <a:cubicBezTo>
                  <a:pt x="787" y="65"/>
                  <a:pt x="787" y="65"/>
                  <a:pt x="787" y="65"/>
                </a:cubicBezTo>
                <a:cubicBezTo>
                  <a:pt x="788" y="65"/>
                  <a:pt x="788" y="65"/>
                  <a:pt x="788" y="65"/>
                </a:cubicBezTo>
                <a:cubicBezTo>
                  <a:pt x="788" y="65"/>
                  <a:pt x="788" y="65"/>
                  <a:pt x="788" y="65"/>
                </a:cubicBezTo>
                <a:cubicBezTo>
                  <a:pt x="788" y="64"/>
                  <a:pt x="788" y="64"/>
                  <a:pt x="788" y="64"/>
                </a:cubicBezTo>
                <a:cubicBezTo>
                  <a:pt x="789" y="64"/>
                  <a:pt x="789" y="64"/>
                  <a:pt x="789" y="64"/>
                </a:cubicBezTo>
                <a:cubicBezTo>
                  <a:pt x="789" y="64"/>
                  <a:pt x="789" y="64"/>
                  <a:pt x="789" y="64"/>
                </a:cubicBezTo>
                <a:cubicBezTo>
                  <a:pt x="790" y="64"/>
                  <a:pt x="790" y="64"/>
                  <a:pt x="790" y="64"/>
                </a:cubicBezTo>
                <a:cubicBezTo>
                  <a:pt x="790" y="64"/>
                  <a:pt x="790" y="64"/>
                  <a:pt x="790" y="64"/>
                </a:cubicBezTo>
                <a:cubicBezTo>
                  <a:pt x="790" y="64"/>
                  <a:pt x="790" y="64"/>
                  <a:pt x="790" y="64"/>
                </a:cubicBezTo>
                <a:close/>
                <a:moveTo>
                  <a:pt x="776" y="67"/>
                </a:moveTo>
                <a:cubicBezTo>
                  <a:pt x="778" y="66"/>
                  <a:pt x="777" y="63"/>
                  <a:pt x="775" y="63"/>
                </a:cubicBezTo>
                <a:cubicBezTo>
                  <a:pt x="775" y="63"/>
                  <a:pt x="775" y="63"/>
                  <a:pt x="775" y="63"/>
                </a:cubicBezTo>
                <a:cubicBezTo>
                  <a:pt x="774" y="63"/>
                  <a:pt x="774" y="63"/>
                  <a:pt x="774" y="63"/>
                </a:cubicBezTo>
                <a:cubicBezTo>
                  <a:pt x="774" y="63"/>
                  <a:pt x="774" y="63"/>
                  <a:pt x="774" y="63"/>
                </a:cubicBezTo>
                <a:cubicBezTo>
                  <a:pt x="773" y="63"/>
                  <a:pt x="773" y="63"/>
                  <a:pt x="773" y="63"/>
                </a:cubicBezTo>
                <a:cubicBezTo>
                  <a:pt x="773" y="63"/>
                  <a:pt x="773" y="63"/>
                  <a:pt x="773" y="63"/>
                </a:cubicBezTo>
                <a:cubicBezTo>
                  <a:pt x="772" y="64"/>
                  <a:pt x="772" y="64"/>
                  <a:pt x="772" y="64"/>
                </a:cubicBezTo>
                <a:cubicBezTo>
                  <a:pt x="772" y="64"/>
                  <a:pt x="772" y="64"/>
                  <a:pt x="772" y="64"/>
                </a:cubicBezTo>
                <a:cubicBezTo>
                  <a:pt x="771" y="64"/>
                  <a:pt x="771" y="64"/>
                  <a:pt x="771" y="64"/>
                </a:cubicBezTo>
                <a:cubicBezTo>
                  <a:pt x="769" y="64"/>
                  <a:pt x="770" y="68"/>
                  <a:pt x="772" y="67"/>
                </a:cubicBezTo>
                <a:cubicBezTo>
                  <a:pt x="773" y="67"/>
                  <a:pt x="773" y="67"/>
                  <a:pt x="773" y="67"/>
                </a:cubicBezTo>
                <a:cubicBezTo>
                  <a:pt x="773" y="67"/>
                  <a:pt x="773" y="67"/>
                  <a:pt x="773" y="67"/>
                </a:cubicBezTo>
                <a:cubicBezTo>
                  <a:pt x="773" y="67"/>
                  <a:pt x="773" y="67"/>
                  <a:pt x="773" y="67"/>
                </a:cubicBezTo>
                <a:cubicBezTo>
                  <a:pt x="774" y="67"/>
                  <a:pt x="774" y="67"/>
                  <a:pt x="774" y="67"/>
                </a:cubicBezTo>
                <a:cubicBezTo>
                  <a:pt x="774" y="67"/>
                  <a:pt x="774" y="67"/>
                  <a:pt x="774" y="67"/>
                </a:cubicBezTo>
                <a:cubicBezTo>
                  <a:pt x="775" y="67"/>
                  <a:pt x="775" y="67"/>
                  <a:pt x="775" y="67"/>
                </a:cubicBezTo>
                <a:cubicBezTo>
                  <a:pt x="775" y="67"/>
                  <a:pt x="775" y="67"/>
                  <a:pt x="775" y="67"/>
                </a:cubicBezTo>
                <a:cubicBezTo>
                  <a:pt x="776" y="67"/>
                  <a:pt x="776" y="67"/>
                  <a:pt x="776" y="67"/>
                </a:cubicBezTo>
                <a:close/>
                <a:moveTo>
                  <a:pt x="761" y="70"/>
                </a:moveTo>
                <a:cubicBezTo>
                  <a:pt x="764" y="69"/>
                  <a:pt x="763" y="66"/>
                  <a:pt x="761" y="66"/>
                </a:cubicBezTo>
                <a:cubicBezTo>
                  <a:pt x="760" y="66"/>
                  <a:pt x="760" y="66"/>
                  <a:pt x="760" y="66"/>
                </a:cubicBezTo>
                <a:cubicBezTo>
                  <a:pt x="760" y="66"/>
                  <a:pt x="760" y="66"/>
                  <a:pt x="760" y="66"/>
                </a:cubicBezTo>
                <a:cubicBezTo>
                  <a:pt x="759" y="66"/>
                  <a:pt x="759" y="66"/>
                  <a:pt x="759" y="66"/>
                </a:cubicBezTo>
                <a:cubicBezTo>
                  <a:pt x="759" y="66"/>
                  <a:pt x="759" y="66"/>
                  <a:pt x="759" y="66"/>
                </a:cubicBezTo>
                <a:cubicBezTo>
                  <a:pt x="758" y="67"/>
                  <a:pt x="758" y="67"/>
                  <a:pt x="758" y="67"/>
                </a:cubicBezTo>
                <a:cubicBezTo>
                  <a:pt x="758" y="67"/>
                  <a:pt x="758" y="67"/>
                  <a:pt x="758" y="67"/>
                </a:cubicBezTo>
                <a:cubicBezTo>
                  <a:pt x="757" y="67"/>
                  <a:pt x="757" y="67"/>
                  <a:pt x="757" y="67"/>
                </a:cubicBezTo>
                <a:cubicBezTo>
                  <a:pt x="757" y="67"/>
                  <a:pt x="757" y="67"/>
                  <a:pt x="757" y="67"/>
                </a:cubicBezTo>
                <a:cubicBezTo>
                  <a:pt x="755" y="68"/>
                  <a:pt x="756" y="71"/>
                  <a:pt x="758" y="70"/>
                </a:cubicBezTo>
                <a:cubicBezTo>
                  <a:pt x="758" y="70"/>
                  <a:pt x="758" y="70"/>
                  <a:pt x="758" y="70"/>
                </a:cubicBezTo>
                <a:cubicBezTo>
                  <a:pt x="759" y="70"/>
                  <a:pt x="759" y="70"/>
                  <a:pt x="759" y="70"/>
                </a:cubicBezTo>
                <a:cubicBezTo>
                  <a:pt x="759" y="70"/>
                  <a:pt x="759" y="70"/>
                  <a:pt x="759" y="70"/>
                </a:cubicBezTo>
                <a:cubicBezTo>
                  <a:pt x="760" y="70"/>
                  <a:pt x="760" y="70"/>
                  <a:pt x="760" y="70"/>
                </a:cubicBezTo>
                <a:cubicBezTo>
                  <a:pt x="760" y="70"/>
                  <a:pt x="760" y="70"/>
                  <a:pt x="760" y="70"/>
                </a:cubicBezTo>
                <a:cubicBezTo>
                  <a:pt x="761" y="70"/>
                  <a:pt x="761" y="70"/>
                  <a:pt x="761" y="70"/>
                </a:cubicBezTo>
                <a:cubicBezTo>
                  <a:pt x="761" y="70"/>
                  <a:pt x="761" y="70"/>
                  <a:pt x="761" y="70"/>
                </a:cubicBezTo>
                <a:cubicBezTo>
                  <a:pt x="761" y="70"/>
                  <a:pt x="761" y="70"/>
                  <a:pt x="761" y="70"/>
                </a:cubicBezTo>
                <a:close/>
                <a:moveTo>
                  <a:pt x="747" y="73"/>
                </a:moveTo>
                <a:cubicBezTo>
                  <a:pt x="750" y="72"/>
                  <a:pt x="749" y="69"/>
                  <a:pt x="746" y="70"/>
                </a:cubicBezTo>
                <a:cubicBezTo>
                  <a:pt x="746" y="70"/>
                  <a:pt x="746" y="70"/>
                  <a:pt x="746" y="70"/>
                </a:cubicBezTo>
                <a:cubicBezTo>
                  <a:pt x="746" y="70"/>
                  <a:pt x="746" y="70"/>
                  <a:pt x="746" y="70"/>
                </a:cubicBezTo>
                <a:cubicBezTo>
                  <a:pt x="745" y="70"/>
                  <a:pt x="745" y="70"/>
                  <a:pt x="745" y="70"/>
                </a:cubicBezTo>
                <a:cubicBezTo>
                  <a:pt x="744" y="70"/>
                  <a:pt x="744" y="70"/>
                  <a:pt x="744" y="70"/>
                </a:cubicBezTo>
                <a:cubicBezTo>
                  <a:pt x="744" y="70"/>
                  <a:pt x="744" y="70"/>
                  <a:pt x="744" y="70"/>
                </a:cubicBezTo>
                <a:cubicBezTo>
                  <a:pt x="743" y="71"/>
                  <a:pt x="743" y="71"/>
                  <a:pt x="743" y="71"/>
                </a:cubicBezTo>
                <a:cubicBezTo>
                  <a:pt x="743" y="71"/>
                  <a:pt x="743" y="71"/>
                  <a:pt x="743" y="71"/>
                </a:cubicBezTo>
                <a:cubicBezTo>
                  <a:pt x="741" y="72"/>
                  <a:pt x="742" y="75"/>
                  <a:pt x="744" y="74"/>
                </a:cubicBezTo>
                <a:cubicBezTo>
                  <a:pt x="744" y="74"/>
                  <a:pt x="744" y="74"/>
                  <a:pt x="744" y="74"/>
                </a:cubicBezTo>
                <a:cubicBezTo>
                  <a:pt x="745" y="74"/>
                  <a:pt x="745" y="74"/>
                  <a:pt x="745" y="74"/>
                </a:cubicBezTo>
                <a:cubicBezTo>
                  <a:pt x="745" y="74"/>
                  <a:pt x="745" y="74"/>
                  <a:pt x="745" y="74"/>
                </a:cubicBezTo>
                <a:cubicBezTo>
                  <a:pt x="746" y="74"/>
                  <a:pt x="746" y="74"/>
                  <a:pt x="746" y="74"/>
                </a:cubicBezTo>
                <a:cubicBezTo>
                  <a:pt x="747" y="73"/>
                  <a:pt x="747" y="73"/>
                  <a:pt x="747" y="73"/>
                </a:cubicBezTo>
                <a:cubicBezTo>
                  <a:pt x="747" y="73"/>
                  <a:pt x="747" y="73"/>
                  <a:pt x="747" y="73"/>
                </a:cubicBezTo>
                <a:cubicBezTo>
                  <a:pt x="747" y="73"/>
                  <a:pt x="747" y="73"/>
                  <a:pt x="747" y="73"/>
                </a:cubicBezTo>
                <a:close/>
                <a:moveTo>
                  <a:pt x="734" y="78"/>
                </a:moveTo>
                <a:cubicBezTo>
                  <a:pt x="736" y="77"/>
                  <a:pt x="735" y="73"/>
                  <a:pt x="732" y="74"/>
                </a:cubicBezTo>
                <a:cubicBezTo>
                  <a:pt x="732" y="74"/>
                  <a:pt x="732" y="74"/>
                  <a:pt x="732" y="74"/>
                </a:cubicBezTo>
                <a:cubicBezTo>
                  <a:pt x="732" y="75"/>
                  <a:pt x="732" y="75"/>
                  <a:pt x="732" y="75"/>
                </a:cubicBezTo>
                <a:cubicBezTo>
                  <a:pt x="731" y="75"/>
                  <a:pt x="731" y="75"/>
                  <a:pt x="731" y="75"/>
                </a:cubicBezTo>
                <a:cubicBezTo>
                  <a:pt x="730" y="75"/>
                  <a:pt x="730" y="75"/>
                  <a:pt x="730" y="75"/>
                </a:cubicBezTo>
                <a:cubicBezTo>
                  <a:pt x="730" y="75"/>
                  <a:pt x="730" y="75"/>
                  <a:pt x="730" y="75"/>
                </a:cubicBezTo>
                <a:cubicBezTo>
                  <a:pt x="729" y="75"/>
                  <a:pt x="729" y="75"/>
                  <a:pt x="729" y="75"/>
                </a:cubicBezTo>
                <a:cubicBezTo>
                  <a:pt x="729" y="76"/>
                  <a:pt x="729" y="76"/>
                  <a:pt x="729" y="76"/>
                </a:cubicBezTo>
                <a:cubicBezTo>
                  <a:pt x="727" y="76"/>
                  <a:pt x="728" y="80"/>
                  <a:pt x="730" y="79"/>
                </a:cubicBezTo>
                <a:cubicBezTo>
                  <a:pt x="731" y="79"/>
                  <a:pt x="731" y="79"/>
                  <a:pt x="731" y="79"/>
                </a:cubicBezTo>
                <a:cubicBezTo>
                  <a:pt x="731" y="79"/>
                  <a:pt x="731" y="79"/>
                  <a:pt x="731" y="79"/>
                </a:cubicBezTo>
                <a:cubicBezTo>
                  <a:pt x="732" y="78"/>
                  <a:pt x="732" y="78"/>
                  <a:pt x="732" y="78"/>
                </a:cubicBezTo>
                <a:cubicBezTo>
                  <a:pt x="732" y="78"/>
                  <a:pt x="732" y="78"/>
                  <a:pt x="732" y="78"/>
                </a:cubicBezTo>
                <a:cubicBezTo>
                  <a:pt x="733" y="78"/>
                  <a:pt x="733" y="78"/>
                  <a:pt x="733" y="78"/>
                </a:cubicBezTo>
                <a:cubicBezTo>
                  <a:pt x="733" y="78"/>
                  <a:pt x="733" y="78"/>
                  <a:pt x="733" y="78"/>
                </a:cubicBezTo>
                <a:cubicBezTo>
                  <a:pt x="734" y="78"/>
                  <a:pt x="734" y="78"/>
                  <a:pt x="734" y="78"/>
                </a:cubicBezTo>
                <a:close/>
                <a:moveTo>
                  <a:pt x="720" y="83"/>
                </a:moveTo>
                <a:cubicBezTo>
                  <a:pt x="722" y="82"/>
                  <a:pt x="721" y="79"/>
                  <a:pt x="719" y="80"/>
                </a:cubicBezTo>
                <a:cubicBezTo>
                  <a:pt x="719" y="80"/>
                  <a:pt x="719" y="80"/>
                  <a:pt x="719" y="80"/>
                </a:cubicBezTo>
                <a:cubicBezTo>
                  <a:pt x="718" y="80"/>
                  <a:pt x="718" y="80"/>
                  <a:pt x="718" y="80"/>
                </a:cubicBezTo>
                <a:cubicBezTo>
                  <a:pt x="718" y="80"/>
                  <a:pt x="718" y="80"/>
                  <a:pt x="718" y="80"/>
                </a:cubicBezTo>
                <a:cubicBezTo>
                  <a:pt x="717" y="81"/>
                  <a:pt x="717" y="81"/>
                  <a:pt x="717" y="81"/>
                </a:cubicBezTo>
                <a:cubicBezTo>
                  <a:pt x="717" y="81"/>
                  <a:pt x="717" y="81"/>
                  <a:pt x="717" y="81"/>
                </a:cubicBezTo>
                <a:cubicBezTo>
                  <a:pt x="716" y="81"/>
                  <a:pt x="716" y="81"/>
                  <a:pt x="716" y="81"/>
                </a:cubicBezTo>
                <a:cubicBezTo>
                  <a:pt x="716" y="81"/>
                  <a:pt x="716" y="81"/>
                  <a:pt x="716" y="81"/>
                </a:cubicBezTo>
                <a:cubicBezTo>
                  <a:pt x="715" y="81"/>
                  <a:pt x="715" y="81"/>
                  <a:pt x="715" y="81"/>
                </a:cubicBezTo>
                <a:cubicBezTo>
                  <a:pt x="713" y="83"/>
                  <a:pt x="715" y="86"/>
                  <a:pt x="717" y="85"/>
                </a:cubicBezTo>
                <a:cubicBezTo>
                  <a:pt x="717" y="85"/>
                  <a:pt x="717" y="85"/>
                  <a:pt x="717" y="85"/>
                </a:cubicBezTo>
                <a:cubicBezTo>
                  <a:pt x="718" y="84"/>
                  <a:pt x="718" y="84"/>
                  <a:pt x="718" y="84"/>
                </a:cubicBezTo>
                <a:cubicBezTo>
                  <a:pt x="718" y="84"/>
                  <a:pt x="718" y="84"/>
                  <a:pt x="718" y="84"/>
                </a:cubicBezTo>
                <a:cubicBezTo>
                  <a:pt x="719" y="84"/>
                  <a:pt x="719" y="84"/>
                  <a:pt x="719" y="84"/>
                </a:cubicBezTo>
                <a:cubicBezTo>
                  <a:pt x="719" y="84"/>
                  <a:pt x="719" y="84"/>
                  <a:pt x="719" y="84"/>
                </a:cubicBezTo>
                <a:cubicBezTo>
                  <a:pt x="720" y="83"/>
                  <a:pt x="720" y="83"/>
                  <a:pt x="720" y="83"/>
                </a:cubicBezTo>
                <a:cubicBezTo>
                  <a:pt x="720" y="83"/>
                  <a:pt x="720" y="83"/>
                  <a:pt x="720" y="83"/>
                </a:cubicBezTo>
                <a:cubicBezTo>
                  <a:pt x="720" y="83"/>
                  <a:pt x="720" y="83"/>
                  <a:pt x="720" y="83"/>
                </a:cubicBezTo>
                <a:close/>
                <a:moveTo>
                  <a:pt x="708" y="90"/>
                </a:moveTo>
                <a:cubicBezTo>
                  <a:pt x="710" y="89"/>
                  <a:pt x="708" y="86"/>
                  <a:pt x="706" y="87"/>
                </a:cubicBezTo>
                <a:cubicBezTo>
                  <a:pt x="706" y="87"/>
                  <a:pt x="706" y="87"/>
                  <a:pt x="706" y="87"/>
                </a:cubicBezTo>
                <a:cubicBezTo>
                  <a:pt x="705" y="87"/>
                  <a:pt x="705" y="87"/>
                  <a:pt x="705" y="87"/>
                </a:cubicBezTo>
                <a:cubicBezTo>
                  <a:pt x="705" y="88"/>
                  <a:pt x="705" y="88"/>
                  <a:pt x="705" y="88"/>
                </a:cubicBezTo>
                <a:cubicBezTo>
                  <a:pt x="704" y="88"/>
                  <a:pt x="704" y="88"/>
                  <a:pt x="704" y="88"/>
                </a:cubicBezTo>
                <a:cubicBezTo>
                  <a:pt x="704" y="88"/>
                  <a:pt x="704" y="88"/>
                  <a:pt x="704" y="88"/>
                </a:cubicBezTo>
                <a:cubicBezTo>
                  <a:pt x="704" y="88"/>
                  <a:pt x="704" y="88"/>
                  <a:pt x="704" y="88"/>
                </a:cubicBezTo>
                <a:cubicBezTo>
                  <a:pt x="703" y="89"/>
                  <a:pt x="703" y="89"/>
                  <a:pt x="703" y="89"/>
                </a:cubicBezTo>
                <a:cubicBezTo>
                  <a:pt x="703" y="89"/>
                  <a:pt x="703" y="89"/>
                  <a:pt x="703" y="89"/>
                </a:cubicBezTo>
                <a:cubicBezTo>
                  <a:pt x="703" y="89"/>
                  <a:pt x="703" y="89"/>
                  <a:pt x="703" y="89"/>
                </a:cubicBezTo>
                <a:cubicBezTo>
                  <a:pt x="701" y="91"/>
                  <a:pt x="703" y="93"/>
                  <a:pt x="705" y="92"/>
                </a:cubicBezTo>
                <a:cubicBezTo>
                  <a:pt x="705" y="92"/>
                  <a:pt x="705" y="92"/>
                  <a:pt x="705" y="92"/>
                </a:cubicBezTo>
                <a:cubicBezTo>
                  <a:pt x="705" y="92"/>
                  <a:pt x="705" y="92"/>
                  <a:pt x="705" y="92"/>
                </a:cubicBezTo>
                <a:cubicBezTo>
                  <a:pt x="706" y="91"/>
                  <a:pt x="706" y="91"/>
                  <a:pt x="706" y="91"/>
                </a:cubicBezTo>
                <a:cubicBezTo>
                  <a:pt x="706" y="91"/>
                  <a:pt x="706" y="91"/>
                  <a:pt x="706" y="91"/>
                </a:cubicBezTo>
                <a:cubicBezTo>
                  <a:pt x="706" y="91"/>
                  <a:pt x="706" y="91"/>
                  <a:pt x="706" y="91"/>
                </a:cubicBezTo>
                <a:cubicBezTo>
                  <a:pt x="707" y="91"/>
                  <a:pt x="707" y="91"/>
                  <a:pt x="707" y="91"/>
                </a:cubicBezTo>
                <a:cubicBezTo>
                  <a:pt x="707" y="90"/>
                  <a:pt x="707" y="90"/>
                  <a:pt x="707" y="90"/>
                </a:cubicBezTo>
                <a:cubicBezTo>
                  <a:pt x="708" y="90"/>
                  <a:pt x="708" y="90"/>
                  <a:pt x="708" y="90"/>
                </a:cubicBezTo>
                <a:cubicBezTo>
                  <a:pt x="708" y="90"/>
                  <a:pt x="708" y="90"/>
                  <a:pt x="708" y="90"/>
                </a:cubicBezTo>
                <a:close/>
                <a:moveTo>
                  <a:pt x="697" y="99"/>
                </a:moveTo>
                <a:cubicBezTo>
                  <a:pt x="698" y="97"/>
                  <a:pt x="696" y="95"/>
                  <a:pt x="694" y="96"/>
                </a:cubicBezTo>
                <a:cubicBezTo>
                  <a:pt x="694" y="96"/>
                  <a:pt x="694" y="96"/>
                  <a:pt x="694" y="96"/>
                </a:cubicBezTo>
                <a:cubicBezTo>
                  <a:pt x="694" y="96"/>
                  <a:pt x="694" y="96"/>
                  <a:pt x="694" y="96"/>
                </a:cubicBezTo>
                <a:cubicBezTo>
                  <a:pt x="694" y="96"/>
                  <a:pt x="694" y="96"/>
                  <a:pt x="694" y="96"/>
                </a:cubicBezTo>
                <a:cubicBezTo>
                  <a:pt x="694" y="96"/>
                  <a:pt x="694" y="96"/>
                  <a:pt x="694" y="96"/>
                </a:cubicBezTo>
                <a:cubicBezTo>
                  <a:pt x="694" y="97"/>
                  <a:pt x="694" y="97"/>
                  <a:pt x="694" y="97"/>
                </a:cubicBezTo>
                <a:cubicBezTo>
                  <a:pt x="693" y="97"/>
                  <a:pt x="693" y="97"/>
                  <a:pt x="693" y="97"/>
                </a:cubicBezTo>
                <a:cubicBezTo>
                  <a:pt x="693" y="97"/>
                  <a:pt x="693" y="97"/>
                  <a:pt x="693" y="97"/>
                </a:cubicBezTo>
                <a:cubicBezTo>
                  <a:pt x="693" y="97"/>
                  <a:pt x="693" y="97"/>
                  <a:pt x="693" y="97"/>
                </a:cubicBezTo>
                <a:cubicBezTo>
                  <a:pt x="693" y="97"/>
                  <a:pt x="693" y="97"/>
                  <a:pt x="693" y="97"/>
                </a:cubicBezTo>
                <a:cubicBezTo>
                  <a:pt x="693" y="97"/>
                  <a:pt x="693" y="97"/>
                  <a:pt x="693" y="97"/>
                </a:cubicBezTo>
                <a:cubicBezTo>
                  <a:pt x="693" y="97"/>
                  <a:pt x="693" y="97"/>
                  <a:pt x="693" y="97"/>
                </a:cubicBezTo>
                <a:cubicBezTo>
                  <a:pt x="693" y="97"/>
                  <a:pt x="693" y="97"/>
                  <a:pt x="693" y="97"/>
                </a:cubicBezTo>
                <a:cubicBezTo>
                  <a:pt x="693" y="97"/>
                  <a:pt x="693" y="97"/>
                  <a:pt x="693" y="97"/>
                </a:cubicBezTo>
                <a:cubicBezTo>
                  <a:pt x="693" y="98"/>
                  <a:pt x="693" y="98"/>
                  <a:pt x="693" y="98"/>
                </a:cubicBezTo>
                <a:cubicBezTo>
                  <a:pt x="692" y="98"/>
                  <a:pt x="692" y="98"/>
                  <a:pt x="692" y="98"/>
                </a:cubicBezTo>
                <a:cubicBezTo>
                  <a:pt x="692" y="98"/>
                  <a:pt x="692" y="98"/>
                  <a:pt x="692" y="98"/>
                </a:cubicBezTo>
                <a:cubicBezTo>
                  <a:pt x="692" y="98"/>
                  <a:pt x="692" y="98"/>
                  <a:pt x="692" y="98"/>
                </a:cubicBezTo>
                <a:cubicBezTo>
                  <a:pt x="692" y="98"/>
                  <a:pt x="692" y="98"/>
                  <a:pt x="692" y="98"/>
                </a:cubicBezTo>
                <a:cubicBezTo>
                  <a:pt x="692" y="98"/>
                  <a:pt x="692" y="98"/>
                  <a:pt x="692" y="98"/>
                </a:cubicBezTo>
                <a:cubicBezTo>
                  <a:pt x="692" y="98"/>
                  <a:pt x="692" y="98"/>
                  <a:pt x="692" y="98"/>
                </a:cubicBezTo>
                <a:cubicBezTo>
                  <a:pt x="692" y="98"/>
                  <a:pt x="692" y="98"/>
                  <a:pt x="692" y="98"/>
                </a:cubicBezTo>
                <a:cubicBezTo>
                  <a:pt x="692" y="98"/>
                  <a:pt x="692" y="98"/>
                  <a:pt x="692" y="98"/>
                </a:cubicBezTo>
                <a:cubicBezTo>
                  <a:pt x="692" y="98"/>
                  <a:pt x="692" y="98"/>
                  <a:pt x="692" y="98"/>
                </a:cubicBezTo>
                <a:cubicBezTo>
                  <a:pt x="690" y="96"/>
                  <a:pt x="688" y="99"/>
                  <a:pt x="689" y="100"/>
                </a:cubicBezTo>
                <a:cubicBezTo>
                  <a:pt x="689" y="100"/>
                  <a:pt x="689" y="100"/>
                  <a:pt x="689" y="100"/>
                </a:cubicBezTo>
                <a:cubicBezTo>
                  <a:pt x="689" y="101"/>
                  <a:pt x="689" y="101"/>
                  <a:pt x="689" y="101"/>
                </a:cubicBezTo>
                <a:cubicBezTo>
                  <a:pt x="690" y="101"/>
                  <a:pt x="690" y="101"/>
                  <a:pt x="690" y="101"/>
                </a:cubicBezTo>
                <a:cubicBezTo>
                  <a:pt x="690" y="101"/>
                  <a:pt x="690" y="101"/>
                  <a:pt x="690" y="101"/>
                </a:cubicBezTo>
                <a:cubicBezTo>
                  <a:pt x="690" y="101"/>
                  <a:pt x="690" y="101"/>
                  <a:pt x="690" y="101"/>
                </a:cubicBezTo>
                <a:cubicBezTo>
                  <a:pt x="690" y="101"/>
                  <a:pt x="690" y="101"/>
                  <a:pt x="690" y="101"/>
                </a:cubicBezTo>
                <a:cubicBezTo>
                  <a:pt x="690" y="101"/>
                  <a:pt x="690" y="101"/>
                  <a:pt x="690" y="101"/>
                </a:cubicBezTo>
                <a:cubicBezTo>
                  <a:pt x="690" y="101"/>
                  <a:pt x="690" y="101"/>
                  <a:pt x="690" y="101"/>
                </a:cubicBezTo>
                <a:cubicBezTo>
                  <a:pt x="690" y="101"/>
                  <a:pt x="690" y="101"/>
                  <a:pt x="690" y="101"/>
                </a:cubicBezTo>
                <a:cubicBezTo>
                  <a:pt x="690" y="101"/>
                  <a:pt x="690" y="101"/>
                  <a:pt x="690" y="101"/>
                </a:cubicBezTo>
                <a:cubicBezTo>
                  <a:pt x="691" y="102"/>
                  <a:pt x="691" y="102"/>
                  <a:pt x="691" y="102"/>
                </a:cubicBezTo>
                <a:cubicBezTo>
                  <a:pt x="691" y="102"/>
                  <a:pt x="691" y="102"/>
                  <a:pt x="691" y="102"/>
                </a:cubicBezTo>
                <a:cubicBezTo>
                  <a:pt x="691" y="102"/>
                  <a:pt x="691" y="102"/>
                  <a:pt x="691" y="102"/>
                </a:cubicBezTo>
                <a:cubicBezTo>
                  <a:pt x="691" y="102"/>
                  <a:pt x="691" y="102"/>
                  <a:pt x="691" y="102"/>
                </a:cubicBezTo>
                <a:cubicBezTo>
                  <a:pt x="691" y="102"/>
                  <a:pt x="691" y="102"/>
                  <a:pt x="691" y="102"/>
                </a:cubicBezTo>
                <a:cubicBezTo>
                  <a:pt x="691" y="102"/>
                  <a:pt x="691" y="102"/>
                  <a:pt x="691" y="102"/>
                </a:cubicBezTo>
                <a:cubicBezTo>
                  <a:pt x="691" y="102"/>
                  <a:pt x="691" y="102"/>
                  <a:pt x="691" y="102"/>
                </a:cubicBezTo>
                <a:cubicBezTo>
                  <a:pt x="691" y="102"/>
                  <a:pt x="691" y="102"/>
                  <a:pt x="691" y="102"/>
                </a:cubicBezTo>
                <a:cubicBezTo>
                  <a:pt x="691" y="102"/>
                  <a:pt x="691" y="102"/>
                  <a:pt x="691" y="102"/>
                </a:cubicBezTo>
                <a:cubicBezTo>
                  <a:pt x="692" y="103"/>
                  <a:pt x="692" y="103"/>
                  <a:pt x="692" y="103"/>
                </a:cubicBezTo>
                <a:cubicBezTo>
                  <a:pt x="692" y="103"/>
                  <a:pt x="692" y="103"/>
                  <a:pt x="692" y="103"/>
                </a:cubicBezTo>
                <a:cubicBezTo>
                  <a:pt x="692" y="103"/>
                  <a:pt x="692" y="103"/>
                  <a:pt x="692" y="103"/>
                </a:cubicBezTo>
                <a:cubicBezTo>
                  <a:pt x="692" y="103"/>
                  <a:pt x="692" y="103"/>
                  <a:pt x="692" y="103"/>
                </a:cubicBezTo>
                <a:cubicBezTo>
                  <a:pt x="694" y="104"/>
                  <a:pt x="696" y="102"/>
                  <a:pt x="695" y="100"/>
                </a:cubicBezTo>
                <a:cubicBezTo>
                  <a:pt x="695" y="100"/>
                  <a:pt x="695" y="100"/>
                  <a:pt x="695" y="100"/>
                </a:cubicBezTo>
                <a:cubicBezTo>
                  <a:pt x="695" y="100"/>
                  <a:pt x="695" y="100"/>
                  <a:pt x="695" y="100"/>
                </a:cubicBezTo>
                <a:cubicBezTo>
                  <a:pt x="695" y="100"/>
                  <a:pt x="695" y="100"/>
                  <a:pt x="695" y="100"/>
                </a:cubicBezTo>
                <a:cubicBezTo>
                  <a:pt x="695" y="100"/>
                  <a:pt x="695" y="100"/>
                  <a:pt x="695" y="100"/>
                </a:cubicBezTo>
                <a:cubicBezTo>
                  <a:pt x="695" y="100"/>
                  <a:pt x="695" y="100"/>
                  <a:pt x="695" y="100"/>
                </a:cubicBezTo>
                <a:cubicBezTo>
                  <a:pt x="695" y="100"/>
                  <a:pt x="695" y="100"/>
                  <a:pt x="695" y="100"/>
                </a:cubicBezTo>
                <a:cubicBezTo>
                  <a:pt x="695" y="100"/>
                  <a:pt x="695" y="100"/>
                  <a:pt x="695" y="100"/>
                </a:cubicBezTo>
                <a:cubicBezTo>
                  <a:pt x="696" y="100"/>
                  <a:pt x="696" y="100"/>
                  <a:pt x="696" y="100"/>
                </a:cubicBezTo>
                <a:cubicBezTo>
                  <a:pt x="696" y="100"/>
                  <a:pt x="696" y="100"/>
                  <a:pt x="696" y="100"/>
                </a:cubicBezTo>
                <a:cubicBezTo>
                  <a:pt x="696" y="99"/>
                  <a:pt x="696" y="99"/>
                  <a:pt x="696" y="99"/>
                </a:cubicBezTo>
                <a:cubicBezTo>
                  <a:pt x="696" y="99"/>
                  <a:pt x="696" y="99"/>
                  <a:pt x="696" y="99"/>
                </a:cubicBezTo>
                <a:cubicBezTo>
                  <a:pt x="696" y="99"/>
                  <a:pt x="696" y="99"/>
                  <a:pt x="696" y="99"/>
                </a:cubicBezTo>
                <a:cubicBezTo>
                  <a:pt x="696" y="99"/>
                  <a:pt x="696" y="99"/>
                  <a:pt x="696" y="99"/>
                </a:cubicBezTo>
                <a:cubicBezTo>
                  <a:pt x="696" y="99"/>
                  <a:pt x="696" y="99"/>
                  <a:pt x="696" y="99"/>
                </a:cubicBezTo>
                <a:cubicBezTo>
                  <a:pt x="696" y="99"/>
                  <a:pt x="696" y="99"/>
                  <a:pt x="696" y="99"/>
                </a:cubicBezTo>
                <a:cubicBezTo>
                  <a:pt x="696" y="99"/>
                  <a:pt x="696" y="99"/>
                  <a:pt x="696" y="99"/>
                </a:cubicBezTo>
                <a:cubicBezTo>
                  <a:pt x="697" y="99"/>
                  <a:pt x="697" y="99"/>
                  <a:pt x="697" y="99"/>
                </a:cubicBezTo>
                <a:close/>
                <a:moveTo>
                  <a:pt x="686" y="109"/>
                </a:moveTo>
                <a:cubicBezTo>
                  <a:pt x="688" y="107"/>
                  <a:pt x="685" y="105"/>
                  <a:pt x="684" y="107"/>
                </a:cubicBezTo>
                <a:cubicBezTo>
                  <a:pt x="683" y="107"/>
                  <a:pt x="683" y="107"/>
                  <a:pt x="683" y="107"/>
                </a:cubicBezTo>
                <a:cubicBezTo>
                  <a:pt x="683" y="107"/>
                  <a:pt x="683" y="107"/>
                  <a:pt x="683" y="107"/>
                </a:cubicBezTo>
                <a:cubicBezTo>
                  <a:pt x="683" y="107"/>
                  <a:pt x="683" y="107"/>
                  <a:pt x="683" y="107"/>
                </a:cubicBezTo>
                <a:cubicBezTo>
                  <a:pt x="683" y="107"/>
                  <a:pt x="683" y="107"/>
                  <a:pt x="683" y="107"/>
                </a:cubicBezTo>
                <a:cubicBezTo>
                  <a:pt x="683" y="107"/>
                  <a:pt x="683" y="107"/>
                  <a:pt x="683" y="107"/>
                </a:cubicBezTo>
                <a:cubicBezTo>
                  <a:pt x="683" y="107"/>
                  <a:pt x="683" y="107"/>
                  <a:pt x="683" y="107"/>
                </a:cubicBezTo>
                <a:cubicBezTo>
                  <a:pt x="683" y="107"/>
                  <a:pt x="683" y="107"/>
                  <a:pt x="683" y="107"/>
                </a:cubicBezTo>
                <a:cubicBezTo>
                  <a:pt x="683" y="108"/>
                  <a:pt x="683" y="108"/>
                  <a:pt x="683" y="108"/>
                </a:cubicBezTo>
                <a:cubicBezTo>
                  <a:pt x="683" y="108"/>
                  <a:pt x="683" y="108"/>
                  <a:pt x="683" y="108"/>
                </a:cubicBezTo>
                <a:cubicBezTo>
                  <a:pt x="682" y="108"/>
                  <a:pt x="682" y="108"/>
                  <a:pt x="682" y="108"/>
                </a:cubicBezTo>
                <a:cubicBezTo>
                  <a:pt x="682" y="108"/>
                  <a:pt x="682" y="108"/>
                  <a:pt x="682" y="108"/>
                </a:cubicBezTo>
                <a:cubicBezTo>
                  <a:pt x="682" y="108"/>
                  <a:pt x="682" y="108"/>
                  <a:pt x="682" y="108"/>
                </a:cubicBezTo>
                <a:cubicBezTo>
                  <a:pt x="682" y="108"/>
                  <a:pt x="682" y="108"/>
                  <a:pt x="682" y="108"/>
                </a:cubicBezTo>
                <a:cubicBezTo>
                  <a:pt x="682" y="108"/>
                  <a:pt x="682" y="108"/>
                  <a:pt x="682" y="108"/>
                </a:cubicBezTo>
                <a:cubicBezTo>
                  <a:pt x="682" y="108"/>
                  <a:pt x="682" y="108"/>
                  <a:pt x="682" y="108"/>
                </a:cubicBezTo>
                <a:cubicBezTo>
                  <a:pt x="682" y="109"/>
                  <a:pt x="682" y="109"/>
                  <a:pt x="682" y="109"/>
                </a:cubicBezTo>
                <a:cubicBezTo>
                  <a:pt x="682" y="109"/>
                  <a:pt x="682" y="109"/>
                  <a:pt x="682" y="109"/>
                </a:cubicBezTo>
                <a:cubicBezTo>
                  <a:pt x="682" y="109"/>
                  <a:pt x="682" y="109"/>
                  <a:pt x="682" y="109"/>
                </a:cubicBezTo>
                <a:cubicBezTo>
                  <a:pt x="681" y="109"/>
                  <a:pt x="681" y="109"/>
                  <a:pt x="681" y="109"/>
                </a:cubicBezTo>
                <a:cubicBezTo>
                  <a:pt x="681" y="109"/>
                  <a:pt x="681" y="109"/>
                  <a:pt x="681" y="109"/>
                </a:cubicBezTo>
                <a:cubicBezTo>
                  <a:pt x="681" y="109"/>
                  <a:pt x="681" y="109"/>
                  <a:pt x="681" y="109"/>
                </a:cubicBezTo>
                <a:cubicBezTo>
                  <a:pt x="681" y="109"/>
                  <a:pt x="681" y="109"/>
                  <a:pt x="681" y="109"/>
                </a:cubicBezTo>
                <a:cubicBezTo>
                  <a:pt x="680" y="111"/>
                  <a:pt x="683" y="114"/>
                  <a:pt x="684" y="112"/>
                </a:cubicBezTo>
                <a:cubicBezTo>
                  <a:pt x="684" y="112"/>
                  <a:pt x="684" y="112"/>
                  <a:pt x="684" y="112"/>
                </a:cubicBezTo>
                <a:cubicBezTo>
                  <a:pt x="684" y="111"/>
                  <a:pt x="684" y="111"/>
                  <a:pt x="684" y="111"/>
                </a:cubicBezTo>
                <a:cubicBezTo>
                  <a:pt x="684" y="111"/>
                  <a:pt x="684" y="111"/>
                  <a:pt x="684" y="111"/>
                </a:cubicBezTo>
                <a:cubicBezTo>
                  <a:pt x="684" y="111"/>
                  <a:pt x="684" y="111"/>
                  <a:pt x="684" y="111"/>
                </a:cubicBezTo>
                <a:cubicBezTo>
                  <a:pt x="684" y="111"/>
                  <a:pt x="684" y="111"/>
                  <a:pt x="684" y="111"/>
                </a:cubicBezTo>
                <a:cubicBezTo>
                  <a:pt x="685" y="111"/>
                  <a:pt x="685" y="111"/>
                  <a:pt x="685" y="111"/>
                </a:cubicBezTo>
                <a:cubicBezTo>
                  <a:pt x="685" y="111"/>
                  <a:pt x="685" y="111"/>
                  <a:pt x="685" y="111"/>
                </a:cubicBezTo>
                <a:cubicBezTo>
                  <a:pt x="685" y="111"/>
                  <a:pt x="685" y="111"/>
                  <a:pt x="685" y="111"/>
                </a:cubicBezTo>
                <a:cubicBezTo>
                  <a:pt x="685" y="111"/>
                  <a:pt x="685" y="111"/>
                  <a:pt x="685" y="111"/>
                </a:cubicBezTo>
                <a:cubicBezTo>
                  <a:pt x="685" y="110"/>
                  <a:pt x="685" y="110"/>
                  <a:pt x="685" y="110"/>
                </a:cubicBezTo>
                <a:cubicBezTo>
                  <a:pt x="685" y="110"/>
                  <a:pt x="685" y="110"/>
                  <a:pt x="685" y="110"/>
                </a:cubicBezTo>
                <a:cubicBezTo>
                  <a:pt x="685" y="110"/>
                  <a:pt x="685" y="110"/>
                  <a:pt x="685" y="110"/>
                </a:cubicBezTo>
                <a:cubicBezTo>
                  <a:pt x="685" y="110"/>
                  <a:pt x="685" y="110"/>
                  <a:pt x="685" y="110"/>
                </a:cubicBezTo>
                <a:cubicBezTo>
                  <a:pt x="685" y="110"/>
                  <a:pt x="685" y="110"/>
                  <a:pt x="685" y="110"/>
                </a:cubicBezTo>
                <a:cubicBezTo>
                  <a:pt x="686" y="110"/>
                  <a:pt x="686" y="110"/>
                  <a:pt x="686" y="110"/>
                </a:cubicBezTo>
                <a:cubicBezTo>
                  <a:pt x="686" y="110"/>
                  <a:pt x="686" y="110"/>
                  <a:pt x="686" y="110"/>
                </a:cubicBezTo>
                <a:cubicBezTo>
                  <a:pt x="686" y="109"/>
                  <a:pt x="686" y="109"/>
                  <a:pt x="686" y="109"/>
                </a:cubicBezTo>
                <a:cubicBezTo>
                  <a:pt x="686" y="109"/>
                  <a:pt x="686" y="109"/>
                  <a:pt x="686" y="109"/>
                </a:cubicBezTo>
                <a:cubicBezTo>
                  <a:pt x="686" y="109"/>
                  <a:pt x="686" y="109"/>
                  <a:pt x="686" y="109"/>
                </a:cubicBezTo>
                <a:cubicBezTo>
                  <a:pt x="686" y="109"/>
                  <a:pt x="686" y="109"/>
                  <a:pt x="686" y="109"/>
                </a:cubicBezTo>
                <a:cubicBezTo>
                  <a:pt x="686" y="109"/>
                  <a:pt x="686" y="109"/>
                  <a:pt x="686" y="109"/>
                </a:cubicBezTo>
                <a:cubicBezTo>
                  <a:pt x="686" y="109"/>
                  <a:pt x="686" y="109"/>
                  <a:pt x="686" y="109"/>
                </a:cubicBezTo>
                <a:close/>
                <a:moveTo>
                  <a:pt x="679" y="121"/>
                </a:moveTo>
                <a:cubicBezTo>
                  <a:pt x="679" y="118"/>
                  <a:pt x="676" y="117"/>
                  <a:pt x="675" y="119"/>
                </a:cubicBezTo>
                <a:cubicBezTo>
                  <a:pt x="675" y="119"/>
                  <a:pt x="675" y="119"/>
                  <a:pt x="675" y="119"/>
                </a:cubicBezTo>
                <a:cubicBezTo>
                  <a:pt x="675" y="119"/>
                  <a:pt x="675" y="119"/>
                  <a:pt x="675" y="119"/>
                </a:cubicBezTo>
                <a:cubicBezTo>
                  <a:pt x="675" y="120"/>
                  <a:pt x="675" y="120"/>
                  <a:pt x="675" y="120"/>
                </a:cubicBezTo>
                <a:cubicBezTo>
                  <a:pt x="675" y="120"/>
                  <a:pt x="675" y="120"/>
                  <a:pt x="675" y="120"/>
                </a:cubicBezTo>
                <a:cubicBezTo>
                  <a:pt x="675" y="120"/>
                  <a:pt x="675" y="120"/>
                  <a:pt x="675" y="120"/>
                </a:cubicBezTo>
                <a:cubicBezTo>
                  <a:pt x="675" y="120"/>
                  <a:pt x="675" y="120"/>
                  <a:pt x="675" y="120"/>
                </a:cubicBezTo>
                <a:cubicBezTo>
                  <a:pt x="675" y="120"/>
                  <a:pt x="675" y="120"/>
                  <a:pt x="675" y="120"/>
                </a:cubicBezTo>
                <a:cubicBezTo>
                  <a:pt x="675" y="120"/>
                  <a:pt x="675" y="120"/>
                  <a:pt x="675" y="120"/>
                </a:cubicBezTo>
                <a:cubicBezTo>
                  <a:pt x="675" y="121"/>
                  <a:pt x="675" y="121"/>
                  <a:pt x="675" y="121"/>
                </a:cubicBezTo>
                <a:cubicBezTo>
                  <a:pt x="675" y="121"/>
                  <a:pt x="675" y="121"/>
                  <a:pt x="675" y="121"/>
                </a:cubicBezTo>
                <a:cubicBezTo>
                  <a:pt x="675" y="121"/>
                  <a:pt x="675" y="121"/>
                  <a:pt x="675" y="121"/>
                </a:cubicBezTo>
                <a:cubicBezTo>
                  <a:pt x="675" y="121"/>
                  <a:pt x="675" y="121"/>
                  <a:pt x="675" y="121"/>
                </a:cubicBezTo>
                <a:cubicBezTo>
                  <a:pt x="674" y="121"/>
                  <a:pt x="674" y="121"/>
                  <a:pt x="674" y="121"/>
                </a:cubicBezTo>
                <a:cubicBezTo>
                  <a:pt x="674" y="121"/>
                  <a:pt x="674" y="121"/>
                  <a:pt x="674" y="121"/>
                </a:cubicBezTo>
                <a:cubicBezTo>
                  <a:pt x="674" y="122"/>
                  <a:pt x="674" y="122"/>
                  <a:pt x="674" y="122"/>
                </a:cubicBezTo>
                <a:cubicBezTo>
                  <a:pt x="674" y="122"/>
                  <a:pt x="674" y="122"/>
                  <a:pt x="674" y="122"/>
                </a:cubicBezTo>
                <a:cubicBezTo>
                  <a:pt x="674" y="122"/>
                  <a:pt x="674" y="122"/>
                  <a:pt x="674" y="122"/>
                </a:cubicBezTo>
                <a:cubicBezTo>
                  <a:pt x="674" y="122"/>
                  <a:pt x="674" y="122"/>
                  <a:pt x="674" y="122"/>
                </a:cubicBezTo>
                <a:cubicBezTo>
                  <a:pt x="674" y="122"/>
                  <a:pt x="674" y="122"/>
                  <a:pt x="674" y="122"/>
                </a:cubicBezTo>
                <a:cubicBezTo>
                  <a:pt x="674" y="122"/>
                  <a:pt x="674" y="122"/>
                  <a:pt x="674" y="122"/>
                </a:cubicBezTo>
                <a:cubicBezTo>
                  <a:pt x="674" y="122"/>
                  <a:pt x="674" y="122"/>
                  <a:pt x="674" y="122"/>
                </a:cubicBezTo>
                <a:cubicBezTo>
                  <a:pt x="674" y="123"/>
                  <a:pt x="674" y="123"/>
                  <a:pt x="674" y="123"/>
                </a:cubicBezTo>
                <a:cubicBezTo>
                  <a:pt x="674" y="123"/>
                  <a:pt x="674" y="123"/>
                  <a:pt x="674" y="123"/>
                </a:cubicBezTo>
                <a:cubicBezTo>
                  <a:pt x="674" y="123"/>
                  <a:pt x="674" y="123"/>
                  <a:pt x="674" y="123"/>
                </a:cubicBezTo>
                <a:cubicBezTo>
                  <a:pt x="673" y="125"/>
                  <a:pt x="677" y="126"/>
                  <a:pt x="677" y="124"/>
                </a:cubicBezTo>
                <a:cubicBezTo>
                  <a:pt x="677" y="124"/>
                  <a:pt x="677" y="124"/>
                  <a:pt x="677" y="124"/>
                </a:cubicBezTo>
                <a:cubicBezTo>
                  <a:pt x="678" y="124"/>
                  <a:pt x="678" y="124"/>
                  <a:pt x="678" y="124"/>
                </a:cubicBezTo>
                <a:cubicBezTo>
                  <a:pt x="678" y="123"/>
                  <a:pt x="678" y="123"/>
                  <a:pt x="678" y="123"/>
                </a:cubicBezTo>
                <a:cubicBezTo>
                  <a:pt x="678" y="123"/>
                  <a:pt x="678" y="123"/>
                  <a:pt x="678" y="123"/>
                </a:cubicBezTo>
                <a:cubicBezTo>
                  <a:pt x="678" y="123"/>
                  <a:pt x="678" y="123"/>
                  <a:pt x="678" y="123"/>
                </a:cubicBezTo>
                <a:cubicBezTo>
                  <a:pt x="678" y="123"/>
                  <a:pt x="678" y="123"/>
                  <a:pt x="678" y="123"/>
                </a:cubicBezTo>
                <a:cubicBezTo>
                  <a:pt x="678" y="123"/>
                  <a:pt x="678" y="123"/>
                  <a:pt x="678" y="123"/>
                </a:cubicBezTo>
                <a:cubicBezTo>
                  <a:pt x="678" y="123"/>
                  <a:pt x="678" y="123"/>
                  <a:pt x="678" y="123"/>
                </a:cubicBezTo>
                <a:cubicBezTo>
                  <a:pt x="678" y="123"/>
                  <a:pt x="678" y="123"/>
                  <a:pt x="678" y="123"/>
                </a:cubicBezTo>
                <a:cubicBezTo>
                  <a:pt x="678" y="122"/>
                  <a:pt x="678" y="122"/>
                  <a:pt x="678" y="122"/>
                </a:cubicBezTo>
                <a:cubicBezTo>
                  <a:pt x="678" y="122"/>
                  <a:pt x="678" y="122"/>
                  <a:pt x="678" y="122"/>
                </a:cubicBezTo>
                <a:cubicBezTo>
                  <a:pt x="678" y="122"/>
                  <a:pt x="678" y="122"/>
                  <a:pt x="678" y="122"/>
                </a:cubicBezTo>
                <a:cubicBezTo>
                  <a:pt x="678" y="122"/>
                  <a:pt x="678" y="122"/>
                  <a:pt x="678" y="122"/>
                </a:cubicBezTo>
                <a:cubicBezTo>
                  <a:pt x="678" y="122"/>
                  <a:pt x="678" y="122"/>
                  <a:pt x="678" y="122"/>
                </a:cubicBezTo>
                <a:cubicBezTo>
                  <a:pt x="678" y="122"/>
                  <a:pt x="678" y="122"/>
                  <a:pt x="678" y="122"/>
                </a:cubicBezTo>
                <a:cubicBezTo>
                  <a:pt x="678" y="122"/>
                  <a:pt x="678" y="122"/>
                  <a:pt x="678" y="122"/>
                </a:cubicBezTo>
                <a:cubicBezTo>
                  <a:pt x="678" y="122"/>
                  <a:pt x="678" y="122"/>
                  <a:pt x="678" y="122"/>
                </a:cubicBezTo>
                <a:cubicBezTo>
                  <a:pt x="678" y="121"/>
                  <a:pt x="678" y="121"/>
                  <a:pt x="678" y="121"/>
                </a:cubicBezTo>
                <a:cubicBezTo>
                  <a:pt x="678" y="121"/>
                  <a:pt x="678" y="121"/>
                  <a:pt x="678" y="121"/>
                </a:cubicBezTo>
                <a:cubicBezTo>
                  <a:pt x="678" y="121"/>
                  <a:pt x="678" y="121"/>
                  <a:pt x="678" y="121"/>
                </a:cubicBezTo>
                <a:cubicBezTo>
                  <a:pt x="678" y="121"/>
                  <a:pt x="678" y="121"/>
                  <a:pt x="678" y="121"/>
                </a:cubicBezTo>
                <a:cubicBezTo>
                  <a:pt x="678" y="121"/>
                  <a:pt x="678" y="121"/>
                  <a:pt x="678" y="121"/>
                </a:cubicBezTo>
                <a:cubicBezTo>
                  <a:pt x="679" y="121"/>
                  <a:pt x="679" y="121"/>
                  <a:pt x="679" y="121"/>
                </a:cubicBezTo>
                <a:cubicBezTo>
                  <a:pt x="679" y="121"/>
                  <a:pt x="679" y="121"/>
                  <a:pt x="679" y="121"/>
                </a:cubicBezTo>
                <a:close/>
                <a:moveTo>
                  <a:pt x="677" y="134"/>
                </a:moveTo>
                <a:cubicBezTo>
                  <a:pt x="677" y="132"/>
                  <a:pt x="673" y="132"/>
                  <a:pt x="674" y="134"/>
                </a:cubicBezTo>
                <a:cubicBezTo>
                  <a:pt x="674" y="135"/>
                  <a:pt x="674" y="135"/>
                  <a:pt x="674" y="135"/>
                </a:cubicBezTo>
                <a:cubicBezTo>
                  <a:pt x="674" y="135"/>
                  <a:pt x="674" y="135"/>
                  <a:pt x="674" y="135"/>
                </a:cubicBezTo>
                <a:cubicBezTo>
                  <a:pt x="674" y="135"/>
                  <a:pt x="674" y="135"/>
                  <a:pt x="674" y="135"/>
                </a:cubicBezTo>
                <a:cubicBezTo>
                  <a:pt x="674" y="135"/>
                  <a:pt x="674" y="135"/>
                  <a:pt x="674" y="135"/>
                </a:cubicBezTo>
                <a:cubicBezTo>
                  <a:pt x="674" y="135"/>
                  <a:pt x="674" y="135"/>
                  <a:pt x="674" y="135"/>
                </a:cubicBezTo>
                <a:cubicBezTo>
                  <a:pt x="674" y="135"/>
                  <a:pt x="674" y="135"/>
                  <a:pt x="674" y="135"/>
                </a:cubicBezTo>
                <a:cubicBezTo>
                  <a:pt x="674" y="135"/>
                  <a:pt x="674" y="135"/>
                  <a:pt x="674" y="135"/>
                </a:cubicBezTo>
                <a:cubicBezTo>
                  <a:pt x="674" y="135"/>
                  <a:pt x="674" y="135"/>
                  <a:pt x="674" y="135"/>
                </a:cubicBezTo>
                <a:cubicBezTo>
                  <a:pt x="674" y="136"/>
                  <a:pt x="674" y="136"/>
                  <a:pt x="674" y="136"/>
                </a:cubicBezTo>
                <a:cubicBezTo>
                  <a:pt x="674" y="136"/>
                  <a:pt x="674" y="136"/>
                  <a:pt x="674" y="136"/>
                </a:cubicBezTo>
                <a:cubicBezTo>
                  <a:pt x="674" y="136"/>
                  <a:pt x="674" y="136"/>
                  <a:pt x="674" y="136"/>
                </a:cubicBezTo>
                <a:cubicBezTo>
                  <a:pt x="674" y="136"/>
                  <a:pt x="674" y="136"/>
                  <a:pt x="674" y="136"/>
                </a:cubicBezTo>
                <a:cubicBezTo>
                  <a:pt x="674" y="136"/>
                  <a:pt x="674" y="136"/>
                  <a:pt x="674" y="136"/>
                </a:cubicBezTo>
                <a:cubicBezTo>
                  <a:pt x="674" y="136"/>
                  <a:pt x="674" y="136"/>
                  <a:pt x="674" y="136"/>
                </a:cubicBezTo>
                <a:cubicBezTo>
                  <a:pt x="674" y="136"/>
                  <a:pt x="674" y="136"/>
                  <a:pt x="674" y="136"/>
                </a:cubicBezTo>
                <a:cubicBezTo>
                  <a:pt x="674" y="136"/>
                  <a:pt x="674" y="136"/>
                  <a:pt x="674" y="136"/>
                </a:cubicBezTo>
                <a:cubicBezTo>
                  <a:pt x="674" y="137"/>
                  <a:pt x="674" y="137"/>
                  <a:pt x="674" y="137"/>
                </a:cubicBezTo>
                <a:cubicBezTo>
                  <a:pt x="674" y="137"/>
                  <a:pt x="674" y="137"/>
                  <a:pt x="674" y="137"/>
                </a:cubicBezTo>
                <a:cubicBezTo>
                  <a:pt x="674" y="137"/>
                  <a:pt x="674" y="137"/>
                  <a:pt x="674" y="137"/>
                </a:cubicBezTo>
                <a:cubicBezTo>
                  <a:pt x="674" y="137"/>
                  <a:pt x="674" y="137"/>
                  <a:pt x="674" y="137"/>
                </a:cubicBezTo>
                <a:cubicBezTo>
                  <a:pt x="674" y="137"/>
                  <a:pt x="674" y="137"/>
                  <a:pt x="674" y="137"/>
                </a:cubicBezTo>
                <a:cubicBezTo>
                  <a:pt x="674" y="137"/>
                  <a:pt x="674" y="137"/>
                  <a:pt x="674" y="137"/>
                </a:cubicBezTo>
                <a:cubicBezTo>
                  <a:pt x="674" y="137"/>
                  <a:pt x="674" y="137"/>
                  <a:pt x="674" y="137"/>
                </a:cubicBezTo>
                <a:cubicBezTo>
                  <a:pt x="674" y="137"/>
                  <a:pt x="674" y="137"/>
                  <a:pt x="674" y="137"/>
                </a:cubicBezTo>
                <a:cubicBezTo>
                  <a:pt x="674" y="138"/>
                  <a:pt x="674" y="138"/>
                  <a:pt x="674" y="138"/>
                </a:cubicBezTo>
                <a:cubicBezTo>
                  <a:pt x="674" y="138"/>
                  <a:pt x="674" y="138"/>
                  <a:pt x="674" y="138"/>
                </a:cubicBezTo>
                <a:cubicBezTo>
                  <a:pt x="674" y="138"/>
                  <a:pt x="674" y="138"/>
                  <a:pt x="674" y="138"/>
                </a:cubicBezTo>
                <a:cubicBezTo>
                  <a:pt x="674" y="138"/>
                  <a:pt x="674" y="138"/>
                  <a:pt x="674" y="138"/>
                </a:cubicBezTo>
                <a:cubicBezTo>
                  <a:pt x="675" y="138"/>
                  <a:pt x="675" y="138"/>
                  <a:pt x="675" y="138"/>
                </a:cubicBezTo>
                <a:cubicBezTo>
                  <a:pt x="675" y="138"/>
                  <a:pt x="675" y="138"/>
                  <a:pt x="675" y="138"/>
                </a:cubicBezTo>
                <a:cubicBezTo>
                  <a:pt x="675" y="138"/>
                  <a:pt x="675" y="138"/>
                  <a:pt x="675" y="138"/>
                </a:cubicBezTo>
                <a:cubicBezTo>
                  <a:pt x="675" y="141"/>
                  <a:pt x="679" y="139"/>
                  <a:pt x="678" y="137"/>
                </a:cubicBezTo>
                <a:cubicBezTo>
                  <a:pt x="678" y="137"/>
                  <a:pt x="678" y="137"/>
                  <a:pt x="678" y="137"/>
                </a:cubicBezTo>
                <a:cubicBezTo>
                  <a:pt x="678" y="137"/>
                  <a:pt x="678" y="137"/>
                  <a:pt x="678" y="137"/>
                </a:cubicBezTo>
                <a:cubicBezTo>
                  <a:pt x="678" y="137"/>
                  <a:pt x="678" y="137"/>
                  <a:pt x="678" y="137"/>
                </a:cubicBezTo>
                <a:cubicBezTo>
                  <a:pt x="678" y="137"/>
                  <a:pt x="678" y="137"/>
                  <a:pt x="678" y="137"/>
                </a:cubicBezTo>
                <a:cubicBezTo>
                  <a:pt x="678" y="137"/>
                  <a:pt x="678" y="137"/>
                  <a:pt x="678" y="137"/>
                </a:cubicBezTo>
                <a:cubicBezTo>
                  <a:pt x="678" y="137"/>
                  <a:pt x="678" y="137"/>
                  <a:pt x="678" y="137"/>
                </a:cubicBezTo>
                <a:cubicBezTo>
                  <a:pt x="678" y="136"/>
                  <a:pt x="678" y="136"/>
                  <a:pt x="678" y="136"/>
                </a:cubicBezTo>
                <a:cubicBezTo>
                  <a:pt x="678" y="136"/>
                  <a:pt x="678" y="136"/>
                  <a:pt x="678" y="136"/>
                </a:cubicBezTo>
                <a:cubicBezTo>
                  <a:pt x="678" y="136"/>
                  <a:pt x="678" y="136"/>
                  <a:pt x="678" y="136"/>
                </a:cubicBezTo>
                <a:cubicBezTo>
                  <a:pt x="678" y="136"/>
                  <a:pt x="678" y="136"/>
                  <a:pt x="678" y="136"/>
                </a:cubicBezTo>
                <a:cubicBezTo>
                  <a:pt x="678" y="136"/>
                  <a:pt x="678" y="136"/>
                  <a:pt x="678" y="136"/>
                </a:cubicBezTo>
                <a:cubicBezTo>
                  <a:pt x="678" y="136"/>
                  <a:pt x="678" y="136"/>
                  <a:pt x="678" y="136"/>
                </a:cubicBezTo>
                <a:cubicBezTo>
                  <a:pt x="678" y="136"/>
                  <a:pt x="678" y="136"/>
                  <a:pt x="678" y="136"/>
                </a:cubicBezTo>
                <a:cubicBezTo>
                  <a:pt x="678" y="136"/>
                  <a:pt x="678" y="136"/>
                  <a:pt x="678" y="136"/>
                </a:cubicBezTo>
                <a:cubicBezTo>
                  <a:pt x="678" y="136"/>
                  <a:pt x="678" y="136"/>
                  <a:pt x="678" y="136"/>
                </a:cubicBezTo>
                <a:cubicBezTo>
                  <a:pt x="678" y="135"/>
                  <a:pt x="678" y="135"/>
                  <a:pt x="678" y="135"/>
                </a:cubicBezTo>
                <a:cubicBezTo>
                  <a:pt x="678" y="135"/>
                  <a:pt x="678" y="135"/>
                  <a:pt x="678" y="135"/>
                </a:cubicBezTo>
                <a:cubicBezTo>
                  <a:pt x="678" y="135"/>
                  <a:pt x="678" y="135"/>
                  <a:pt x="678" y="135"/>
                </a:cubicBezTo>
                <a:cubicBezTo>
                  <a:pt x="678" y="135"/>
                  <a:pt x="678" y="135"/>
                  <a:pt x="678" y="135"/>
                </a:cubicBezTo>
                <a:cubicBezTo>
                  <a:pt x="677" y="135"/>
                  <a:pt x="677" y="135"/>
                  <a:pt x="677" y="135"/>
                </a:cubicBezTo>
                <a:cubicBezTo>
                  <a:pt x="677" y="135"/>
                  <a:pt x="677" y="135"/>
                  <a:pt x="677" y="135"/>
                </a:cubicBezTo>
                <a:cubicBezTo>
                  <a:pt x="677" y="135"/>
                  <a:pt x="677" y="135"/>
                  <a:pt x="677" y="135"/>
                </a:cubicBezTo>
                <a:cubicBezTo>
                  <a:pt x="677" y="135"/>
                  <a:pt x="677" y="135"/>
                  <a:pt x="677" y="135"/>
                </a:cubicBezTo>
                <a:cubicBezTo>
                  <a:pt x="677" y="135"/>
                  <a:pt x="677" y="135"/>
                  <a:pt x="677" y="135"/>
                </a:cubicBezTo>
                <a:cubicBezTo>
                  <a:pt x="677" y="134"/>
                  <a:pt x="677" y="134"/>
                  <a:pt x="677" y="134"/>
                </a:cubicBezTo>
                <a:cubicBezTo>
                  <a:pt x="677" y="134"/>
                  <a:pt x="677" y="134"/>
                  <a:pt x="677" y="134"/>
                </a:cubicBezTo>
                <a:cubicBezTo>
                  <a:pt x="677" y="134"/>
                  <a:pt x="677" y="134"/>
                  <a:pt x="677" y="134"/>
                </a:cubicBezTo>
                <a:cubicBezTo>
                  <a:pt x="677" y="134"/>
                  <a:pt x="677" y="134"/>
                  <a:pt x="677" y="134"/>
                </a:cubicBezTo>
                <a:cubicBezTo>
                  <a:pt x="677" y="134"/>
                  <a:pt x="677" y="134"/>
                  <a:pt x="677" y="134"/>
                </a:cubicBezTo>
                <a:cubicBezTo>
                  <a:pt x="677" y="134"/>
                  <a:pt x="677" y="134"/>
                  <a:pt x="677" y="134"/>
                </a:cubicBezTo>
                <a:cubicBezTo>
                  <a:pt x="677" y="134"/>
                  <a:pt x="677" y="134"/>
                  <a:pt x="677" y="134"/>
                </a:cubicBezTo>
                <a:close/>
                <a:moveTo>
                  <a:pt x="683" y="145"/>
                </a:moveTo>
                <a:cubicBezTo>
                  <a:pt x="682" y="144"/>
                  <a:pt x="679" y="147"/>
                  <a:pt x="681" y="148"/>
                </a:cubicBezTo>
                <a:cubicBezTo>
                  <a:pt x="681" y="148"/>
                  <a:pt x="681" y="148"/>
                  <a:pt x="681" y="148"/>
                </a:cubicBezTo>
                <a:cubicBezTo>
                  <a:pt x="681" y="148"/>
                  <a:pt x="681" y="148"/>
                  <a:pt x="681" y="148"/>
                </a:cubicBezTo>
                <a:cubicBezTo>
                  <a:pt x="682" y="148"/>
                  <a:pt x="682" y="148"/>
                  <a:pt x="682" y="148"/>
                </a:cubicBezTo>
                <a:cubicBezTo>
                  <a:pt x="682" y="148"/>
                  <a:pt x="682" y="148"/>
                  <a:pt x="682" y="148"/>
                </a:cubicBezTo>
                <a:cubicBezTo>
                  <a:pt x="682" y="148"/>
                  <a:pt x="682" y="148"/>
                  <a:pt x="682" y="148"/>
                </a:cubicBez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2" y="149"/>
                  <a:pt x="682" y="149"/>
                </a:cubicBezTo>
                <a:cubicBezTo>
                  <a:pt x="683" y="149"/>
                  <a:pt x="683" y="149"/>
                  <a:pt x="683" y="149"/>
                </a:cubicBezTo>
                <a:cubicBezTo>
                  <a:pt x="683" y="149"/>
                  <a:pt x="683" y="149"/>
                  <a:pt x="683" y="149"/>
                </a:cubicBezTo>
                <a:cubicBezTo>
                  <a:pt x="683" y="149"/>
                  <a:pt x="683" y="149"/>
                  <a:pt x="683" y="149"/>
                </a:cubicBezTo>
                <a:cubicBezTo>
                  <a:pt x="683" y="149"/>
                  <a:pt x="683" y="149"/>
                  <a:pt x="683" y="149"/>
                </a:cubicBezTo>
                <a:cubicBezTo>
                  <a:pt x="683" y="149"/>
                  <a:pt x="683" y="149"/>
                  <a:pt x="683" y="149"/>
                </a:cubicBezTo>
                <a:cubicBezTo>
                  <a:pt x="683" y="149"/>
                  <a:pt x="683" y="149"/>
                  <a:pt x="683" y="149"/>
                </a:cubicBezTo>
                <a:cubicBezTo>
                  <a:pt x="683" y="149"/>
                  <a:pt x="683" y="149"/>
                  <a:pt x="683" y="149"/>
                </a:cubicBezTo>
                <a:cubicBezTo>
                  <a:pt x="683" y="149"/>
                  <a:pt x="683" y="149"/>
                  <a:pt x="683" y="149"/>
                </a:cubicBezTo>
                <a:cubicBezTo>
                  <a:pt x="684" y="149"/>
                  <a:pt x="684" y="149"/>
                  <a:pt x="684" y="149"/>
                </a:cubicBezTo>
                <a:cubicBezTo>
                  <a:pt x="684" y="150"/>
                  <a:pt x="684" y="150"/>
                  <a:pt x="684" y="150"/>
                </a:cubicBezTo>
                <a:cubicBezTo>
                  <a:pt x="684" y="150"/>
                  <a:pt x="684" y="150"/>
                  <a:pt x="684" y="150"/>
                </a:cubicBezTo>
                <a:cubicBezTo>
                  <a:pt x="684" y="150"/>
                  <a:pt x="684" y="150"/>
                  <a:pt x="684" y="150"/>
                </a:cubicBezTo>
                <a:cubicBezTo>
                  <a:pt x="684" y="150"/>
                  <a:pt x="684" y="150"/>
                  <a:pt x="684" y="150"/>
                </a:cubicBezTo>
                <a:cubicBezTo>
                  <a:pt x="684" y="150"/>
                  <a:pt x="684" y="150"/>
                  <a:pt x="684" y="150"/>
                </a:cubicBezTo>
                <a:cubicBezTo>
                  <a:pt x="684" y="150"/>
                  <a:pt x="684" y="150"/>
                  <a:pt x="684" y="150"/>
                </a:cubicBezTo>
                <a:cubicBezTo>
                  <a:pt x="685" y="150"/>
                  <a:pt x="685" y="150"/>
                  <a:pt x="685" y="150"/>
                </a:cubicBezTo>
                <a:cubicBezTo>
                  <a:pt x="685" y="150"/>
                  <a:pt x="685" y="150"/>
                  <a:pt x="685" y="150"/>
                </a:cubicBezTo>
                <a:cubicBezTo>
                  <a:pt x="685" y="150"/>
                  <a:pt x="685" y="150"/>
                  <a:pt x="685" y="150"/>
                </a:cubicBezTo>
                <a:cubicBezTo>
                  <a:pt x="685" y="150"/>
                  <a:pt x="685" y="150"/>
                  <a:pt x="685" y="150"/>
                </a:cubicBezTo>
                <a:cubicBezTo>
                  <a:pt x="687" y="151"/>
                  <a:pt x="688" y="147"/>
                  <a:pt x="686" y="147"/>
                </a:cubicBezTo>
                <a:cubicBezTo>
                  <a:pt x="686" y="147"/>
                  <a:pt x="686" y="147"/>
                  <a:pt x="686" y="147"/>
                </a:cubicBezTo>
                <a:cubicBezTo>
                  <a:pt x="686" y="147"/>
                  <a:pt x="686" y="147"/>
                  <a:pt x="686" y="147"/>
                </a:cubicBezTo>
                <a:cubicBezTo>
                  <a:pt x="686" y="147"/>
                  <a:pt x="686" y="147"/>
                  <a:pt x="686" y="147"/>
                </a:cubicBezTo>
                <a:cubicBezTo>
                  <a:pt x="686" y="147"/>
                  <a:pt x="686" y="147"/>
                  <a:pt x="686" y="147"/>
                </a:cubicBezTo>
                <a:cubicBezTo>
                  <a:pt x="686" y="146"/>
                  <a:pt x="686" y="146"/>
                  <a:pt x="686" y="146"/>
                </a:cubicBezTo>
                <a:cubicBezTo>
                  <a:pt x="686" y="146"/>
                  <a:pt x="686" y="146"/>
                  <a:pt x="686" y="146"/>
                </a:cubicBezTo>
                <a:cubicBezTo>
                  <a:pt x="685" y="146"/>
                  <a:pt x="685" y="146"/>
                  <a:pt x="685" y="146"/>
                </a:cubicBezTo>
                <a:cubicBezTo>
                  <a:pt x="685" y="146"/>
                  <a:pt x="685" y="146"/>
                  <a:pt x="685" y="146"/>
                </a:cubicBezTo>
                <a:cubicBezTo>
                  <a:pt x="685" y="146"/>
                  <a:pt x="685" y="146"/>
                  <a:pt x="685" y="146"/>
                </a:cubicBezTo>
                <a:cubicBezTo>
                  <a:pt x="685" y="146"/>
                  <a:pt x="685" y="146"/>
                  <a:pt x="685" y="146"/>
                </a:cubicBezTo>
                <a:cubicBezTo>
                  <a:pt x="685" y="146"/>
                  <a:pt x="685" y="146"/>
                  <a:pt x="685" y="146"/>
                </a:cubicBezTo>
                <a:cubicBezTo>
                  <a:pt x="685" y="146"/>
                  <a:pt x="685" y="146"/>
                  <a:pt x="685" y="146"/>
                </a:cubicBezTo>
                <a:cubicBezTo>
                  <a:pt x="685" y="146"/>
                  <a:pt x="685" y="146"/>
                  <a:pt x="685" y="146"/>
                </a:cubicBezTo>
                <a:cubicBezTo>
                  <a:pt x="685" y="146"/>
                  <a:pt x="685" y="146"/>
                  <a:pt x="685" y="146"/>
                </a:cubicBezTo>
                <a:cubicBezTo>
                  <a:pt x="685" y="146"/>
                  <a:pt x="685" y="146"/>
                  <a:pt x="685" y="146"/>
                </a:cubicBezTo>
                <a:cubicBezTo>
                  <a:pt x="685" y="146"/>
                  <a:pt x="685" y="146"/>
                  <a:pt x="685" y="146"/>
                </a:cubicBezTo>
                <a:cubicBezTo>
                  <a:pt x="684" y="146"/>
                  <a:pt x="684" y="146"/>
                  <a:pt x="684" y="146"/>
                </a:cubicBezTo>
                <a:cubicBezTo>
                  <a:pt x="684" y="146"/>
                  <a:pt x="684" y="146"/>
                  <a:pt x="684" y="146"/>
                </a:cubicBezTo>
                <a:cubicBezTo>
                  <a:pt x="684" y="146"/>
                  <a:pt x="684" y="146"/>
                  <a:pt x="684" y="146"/>
                </a:cubicBezTo>
                <a:cubicBezTo>
                  <a:pt x="684" y="146"/>
                  <a:pt x="684" y="146"/>
                  <a:pt x="684" y="146"/>
                </a:cubicBezTo>
                <a:cubicBezTo>
                  <a:pt x="684" y="146"/>
                  <a:pt x="684" y="146"/>
                  <a:pt x="684" y="146"/>
                </a:cubicBezTo>
                <a:cubicBezTo>
                  <a:pt x="684" y="146"/>
                  <a:pt x="684" y="146"/>
                  <a:pt x="684" y="146"/>
                </a:cubicBezTo>
                <a:cubicBezTo>
                  <a:pt x="684" y="145"/>
                  <a:pt x="684" y="145"/>
                  <a:pt x="684" y="145"/>
                </a:cubicBezTo>
                <a:cubicBezTo>
                  <a:pt x="684" y="145"/>
                  <a:pt x="684" y="145"/>
                  <a:pt x="684" y="145"/>
                </a:cubicBezTo>
                <a:cubicBezTo>
                  <a:pt x="684" y="145"/>
                  <a:pt x="684" y="145"/>
                  <a:pt x="684" y="145"/>
                </a:cubicBezTo>
                <a:cubicBezTo>
                  <a:pt x="684" y="145"/>
                  <a:pt x="684" y="145"/>
                  <a:pt x="684" y="145"/>
                </a:cubicBezTo>
                <a:cubicBezTo>
                  <a:pt x="684" y="145"/>
                  <a:pt x="684" y="145"/>
                  <a:pt x="684" y="145"/>
                </a:cubicBezTo>
                <a:cubicBezTo>
                  <a:pt x="683" y="145"/>
                  <a:pt x="683" y="145"/>
                  <a:pt x="683" y="145"/>
                </a:cubicBezTo>
                <a:cubicBezTo>
                  <a:pt x="683" y="145"/>
                  <a:pt x="683" y="145"/>
                  <a:pt x="683" y="145"/>
                </a:cubicBezTo>
                <a:close/>
                <a:moveTo>
                  <a:pt x="696" y="147"/>
                </a:moveTo>
                <a:cubicBezTo>
                  <a:pt x="694" y="148"/>
                  <a:pt x="694" y="151"/>
                  <a:pt x="697" y="151"/>
                </a:cubicBezTo>
                <a:cubicBezTo>
                  <a:pt x="697" y="151"/>
                  <a:pt x="697" y="151"/>
                  <a:pt x="697" y="151"/>
                </a:cubicBezTo>
                <a:cubicBezTo>
                  <a:pt x="697" y="151"/>
                  <a:pt x="697" y="151"/>
                  <a:pt x="697" y="151"/>
                </a:cubicBezTo>
                <a:cubicBezTo>
                  <a:pt x="697" y="151"/>
                  <a:pt x="697" y="151"/>
                  <a:pt x="697" y="151"/>
                </a:cubicBezTo>
                <a:cubicBezTo>
                  <a:pt x="697" y="151"/>
                  <a:pt x="697" y="151"/>
                  <a:pt x="697" y="151"/>
                </a:cubicBezTo>
                <a:cubicBezTo>
                  <a:pt x="697" y="151"/>
                  <a:pt x="697" y="151"/>
                  <a:pt x="697" y="151"/>
                </a:cubicBezTo>
                <a:cubicBezTo>
                  <a:pt x="698" y="151"/>
                  <a:pt x="698" y="151"/>
                  <a:pt x="698" y="151"/>
                </a:cubicBezTo>
                <a:cubicBezTo>
                  <a:pt x="698" y="151"/>
                  <a:pt x="698" y="151"/>
                  <a:pt x="698" y="151"/>
                </a:cubicBezTo>
                <a:cubicBezTo>
                  <a:pt x="698" y="151"/>
                  <a:pt x="698" y="151"/>
                  <a:pt x="698" y="151"/>
                </a:cubicBezTo>
                <a:cubicBezTo>
                  <a:pt x="698" y="150"/>
                  <a:pt x="698" y="150"/>
                  <a:pt x="698" y="150"/>
                </a:cubicBezTo>
                <a:cubicBezTo>
                  <a:pt x="698" y="150"/>
                  <a:pt x="698" y="150"/>
                  <a:pt x="698" y="150"/>
                </a:cubicBezTo>
                <a:cubicBezTo>
                  <a:pt x="698" y="150"/>
                  <a:pt x="698" y="150"/>
                  <a:pt x="698" y="150"/>
                </a:cubicBezTo>
                <a:cubicBezTo>
                  <a:pt x="698" y="150"/>
                  <a:pt x="698" y="150"/>
                  <a:pt x="698" y="150"/>
                </a:cubicBezTo>
                <a:cubicBezTo>
                  <a:pt x="699" y="150"/>
                  <a:pt x="699" y="150"/>
                  <a:pt x="699" y="150"/>
                </a:cubicBezTo>
                <a:cubicBezTo>
                  <a:pt x="699" y="150"/>
                  <a:pt x="699" y="150"/>
                  <a:pt x="699" y="150"/>
                </a:cubicBezTo>
                <a:cubicBezTo>
                  <a:pt x="699" y="150"/>
                  <a:pt x="699" y="150"/>
                  <a:pt x="699" y="150"/>
                </a:cubicBezTo>
                <a:cubicBezTo>
                  <a:pt x="699" y="150"/>
                  <a:pt x="699" y="150"/>
                  <a:pt x="699" y="150"/>
                </a:cubicBezTo>
                <a:cubicBezTo>
                  <a:pt x="699" y="150"/>
                  <a:pt x="699" y="150"/>
                  <a:pt x="699" y="150"/>
                </a:cubicBezTo>
                <a:cubicBezTo>
                  <a:pt x="699" y="150"/>
                  <a:pt x="699" y="150"/>
                  <a:pt x="699" y="150"/>
                </a:cubicBezTo>
                <a:cubicBezTo>
                  <a:pt x="699" y="150"/>
                  <a:pt x="699" y="150"/>
                  <a:pt x="699" y="150"/>
                </a:cubicBezTo>
                <a:cubicBezTo>
                  <a:pt x="700" y="150"/>
                  <a:pt x="700" y="150"/>
                  <a:pt x="700" y="150"/>
                </a:cubicBezTo>
                <a:cubicBezTo>
                  <a:pt x="700" y="150"/>
                  <a:pt x="700" y="150"/>
                  <a:pt x="700" y="150"/>
                </a:cubicBezTo>
                <a:cubicBezTo>
                  <a:pt x="700" y="150"/>
                  <a:pt x="700" y="150"/>
                  <a:pt x="700" y="150"/>
                </a:cubicBezTo>
                <a:cubicBezTo>
                  <a:pt x="700" y="150"/>
                  <a:pt x="700" y="150"/>
                  <a:pt x="700" y="150"/>
                </a:cubicBezTo>
                <a:cubicBezTo>
                  <a:pt x="700" y="150"/>
                  <a:pt x="700" y="150"/>
                  <a:pt x="700" y="150"/>
                </a:cubicBezTo>
                <a:cubicBezTo>
                  <a:pt x="700" y="150"/>
                  <a:pt x="700" y="150"/>
                  <a:pt x="700" y="150"/>
                </a:cubicBezTo>
                <a:cubicBezTo>
                  <a:pt x="700" y="150"/>
                  <a:pt x="700" y="150"/>
                  <a:pt x="700" y="150"/>
                </a:cubicBezTo>
                <a:cubicBezTo>
                  <a:pt x="701" y="149"/>
                  <a:pt x="701" y="149"/>
                  <a:pt x="701" y="149"/>
                </a:cubicBezTo>
                <a:cubicBezTo>
                  <a:pt x="703" y="148"/>
                  <a:pt x="701" y="145"/>
                  <a:pt x="699" y="146"/>
                </a:cubicBezTo>
                <a:cubicBezTo>
                  <a:pt x="699" y="146"/>
                  <a:pt x="699" y="146"/>
                  <a:pt x="699" y="146"/>
                </a:cubicBezTo>
                <a:cubicBezTo>
                  <a:pt x="699" y="146"/>
                  <a:pt x="699" y="146"/>
                  <a:pt x="699" y="146"/>
                </a:cubicBezTo>
                <a:cubicBezTo>
                  <a:pt x="699" y="146"/>
                  <a:pt x="699" y="146"/>
                  <a:pt x="699" y="146"/>
                </a:cubicBezTo>
                <a:cubicBezTo>
                  <a:pt x="699" y="146"/>
                  <a:pt x="699" y="146"/>
                  <a:pt x="699" y="146"/>
                </a:cubicBezTo>
                <a:cubicBezTo>
                  <a:pt x="698" y="146"/>
                  <a:pt x="698" y="146"/>
                  <a:pt x="698" y="146"/>
                </a:cubicBezTo>
                <a:cubicBezTo>
                  <a:pt x="698" y="146"/>
                  <a:pt x="698" y="146"/>
                  <a:pt x="698" y="146"/>
                </a:cubicBezTo>
                <a:cubicBezTo>
                  <a:pt x="698" y="147"/>
                  <a:pt x="698" y="147"/>
                  <a:pt x="698" y="147"/>
                </a:cubicBezTo>
                <a:cubicBezTo>
                  <a:pt x="698" y="147"/>
                  <a:pt x="698" y="147"/>
                  <a:pt x="698" y="147"/>
                </a:cubicBezTo>
                <a:cubicBezTo>
                  <a:pt x="698" y="147"/>
                  <a:pt x="698" y="147"/>
                  <a:pt x="698" y="147"/>
                </a:cubicBezTo>
                <a:cubicBezTo>
                  <a:pt x="698" y="147"/>
                  <a:pt x="698" y="147"/>
                  <a:pt x="698" y="147"/>
                </a:cubicBezTo>
                <a:cubicBezTo>
                  <a:pt x="698" y="147"/>
                  <a:pt x="698" y="147"/>
                  <a:pt x="698" y="147"/>
                </a:cubicBezTo>
                <a:cubicBezTo>
                  <a:pt x="698" y="147"/>
                  <a:pt x="698" y="147"/>
                  <a:pt x="698" y="147"/>
                </a:cubicBezTo>
                <a:cubicBezTo>
                  <a:pt x="698" y="147"/>
                  <a:pt x="698" y="147"/>
                  <a:pt x="698" y="147"/>
                </a:cubicBezTo>
                <a:cubicBezTo>
                  <a:pt x="697" y="147"/>
                  <a:pt x="697" y="147"/>
                  <a:pt x="697" y="147"/>
                </a:cubicBezTo>
                <a:cubicBezTo>
                  <a:pt x="697" y="147"/>
                  <a:pt x="697" y="147"/>
                  <a:pt x="697" y="147"/>
                </a:cubicBezTo>
                <a:cubicBezTo>
                  <a:pt x="697" y="147"/>
                  <a:pt x="697" y="147"/>
                  <a:pt x="697" y="147"/>
                </a:cubicBezTo>
                <a:cubicBezTo>
                  <a:pt x="697" y="147"/>
                  <a:pt x="697" y="147"/>
                  <a:pt x="697" y="147"/>
                </a:cubicBezTo>
                <a:cubicBezTo>
                  <a:pt x="697" y="147"/>
                  <a:pt x="697" y="147"/>
                  <a:pt x="697" y="147"/>
                </a:cubicBezTo>
                <a:cubicBezTo>
                  <a:pt x="697" y="147"/>
                  <a:pt x="697" y="147"/>
                  <a:pt x="697" y="147"/>
                </a:cubicBezTo>
                <a:cubicBezTo>
                  <a:pt x="697" y="147"/>
                  <a:pt x="697" y="147"/>
                  <a:pt x="697" y="147"/>
                </a:cubicBezTo>
                <a:cubicBezTo>
                  <a:pt x="697" y="147"/>
                  <a:pt x="697" y="147"/>
                  <a:pt x="697" y="147"/>
                </a:cubicBezTo>
                <a:cubicBezTo>
                  <a:pt x="696" y="147"/>
                  <a:pt x="696" y="147"/>
                  <a:pt x="696" y="147"/>
                </a:cubicBezTo>
                <a:cubicBezTo>
                  <a:pt x="696" y="147"/>
                  <a:pt x="696" y="147"/>
                  <a:pt x="696" y="147"/>
                </a:cubicBezTo>
                <a:cubicBezTo>
                  <a:pt x="696" y="147"/>
                  <a:pt x="696" y="147"/>
                  <a:pt x="696" y="147"/>
                </a:cubicBezTo>
                <a:cubicBezTo>
                  <a:pt x="696" y="147"/>
                  <a:pt x="696" y="147"/>
                  <a:pt x="696" y="147"/>
                </a:cubicBezTo>
                <a:cubicBezTo>
                  <a:pt x="696" y="147"/>
                  <a:pt x="696" y="147"/>
                  <a:pt x="696" y="147"/>
                </a:cubicBezTo>
                <a:cubicBezTo>
                  <a:pt x="696" y="147"/>
                  <a:pt x="696" y="147"/>
                  <a:pt x="696" y="147"/>
                </a:cubicBezTo>
                <a:close/>
                <a:moveTo>
                  <a:pt x="705" y="139"/>
                </a:moveTo>
                <a:cubicBezTo>
                  <a:pt x="704" y="141"/>
                  <a:pt x="707" y="143"/>
                  <a:pt x="709" y="141"/>
                </a:cubicBezTo>
                <a:cubicBezTo>
                  <a:pt x="709" y="141"/>
                  <a:pt x="709" y="141"/>
                  <a:pt x="709" y="141"/>
                </a:cubicBezTo>
                <a:cubicBezTo>
                  <a:pt x="709" y="140"/>
                  <a:pt x="709" y="140"/>
                  <a:pt x="709" y="140"/>
                </a:cubicBezTo>
                <a:cubicBezTo>
                  <a:pt x="709" y="140"/>
                  <a:pt x="709" y="140"/>
                  <a:pt x="709" y="140"/>
                </a:cubicBezTo>
                <a:cubicBezTo>
                  <a:pt x="709" y="140"/>
                  <a:pt x="709" y="140"/>
                  <a:pt x="709" y="140"/>
                </a:cubicBezTo>
                <a:cubicBezTo>
                  <a:pt x="709" y="140"/>
                  <a:pt x="709" y="140"/>
                  <a:pt x="709" y="140"/>
                </a:cubicBezTo>
                <a:cubicBezTo>
                  <a:pt x="709" y="140"/>
                  <a:pt x="709" y="140"/>
                  <a:pt x="709" y="140"/>
                </a:cubicBezTo>
                <a:cubicBezTo>
                  <a:pt x="709" y="140"/>
                  <a:pt x="709" y="140"/>
                  <a:pt x="709" y="140"/>
                </a:cubicBezTo>
                <a:cubicBezTo>
                  <a:pt x="709" y="140"/>
                  <a:pt x="709" y="140"/>
                  <a:pt x="709" y="140"/>
                </a:cubicBezTo>
                <a:cubicBezTo>
                  <a:pt x="709" y="140"/>
                  <a:pt x="709" y="140"/>
                  <a:pt x="709" y="140"/>
                </a:cubicBezTo>
                <a:cubicBezTo>
                  <a:pt x="709" y="139"/>
                  <a:pt x="709" y="139"/>
                  <a:pt x="709" y="139"/>
                </a:cubicBezTo>
                <a:cubicBezTo>
                  <a:pt x="709" y="139"/>
                  <a:pt x="709" y="139"/>
                  <a:pt x="709" y="139"/>
                </a:cubicBezTo>
                <a:cubicBezTo>
                  <a:pt x="709" y="139"/>
                  <a:pt x="709" y="139"/>
                  <a:pt x="709" y="139"/>
                </a:cubicBezTo>
                <a:cubicBezTo>
                  <a:pt x="709" y="139"/>
                  <a:pt x="709" y="139"/>
                  <a:pt x="709" y="139"/>
                </a:cubicBezTo>
                <a:cubicBezTo>
                  <a:pt x="709" y="139"/>
                  <a:pt x="709" y="139"/>
                  <a:pt x="709" y="139"/>
                </a:cubicBezTo>
                <a:cubicBezTo>
                  <a:pt x="709" y="139"/>
                  <a:pt x="709" y="139"/>
                  <a:pt x="709" y="139"/>
                </a:cubicBezTo>
                <a:cubicBezTo>
                  <a:pt x="709" y="139"/>
                  <a:pt x="709" y="139"/>
                  <a:pt x="709" y="139"/>
                </a:cubicBezTo>
                <a:cubicBezTo>
                  <a:pt x="709" y="139"/>
                  <a:pt x="709" y="139"/>
                  <a:pt x="709" y="139"/>
                </a:cubicBezTo>
                <a:cubicBezTo>
                  <a:pt x="709" y="138"/>
                  <a:pt x="709" y="138"/>
                  <a:pt x="709" y="138"/>
                </a:cubicBezTo>
                <a:cubicBezTo>
                  <a:pt x="709" y="138"/>
                  <a:pt x="709" y="138"/>
                  <a:pt x="709" y="138"/>
                </a:cubicBezTo>
                <a:cubicBezTo>
                  <a:pt x="709" y="138"/>
                  <a:pt x="709" y="138"/>
                  <a:pt x="709" y="138"/>
                </a:cubicBezTo>
                <a:cubicBezTo>
                  <a:pt x="709" y="138"/>
                  <a:pt x="709" y="138"/>
                  <a:pt x="709" y="138"/>
                </a:cubicBezTo>
                <a:cubicBezTo>
                  <a:pt x="710" y="138"/>
                  <a:pt x="710" y="138"/>
                  <a:pt x="710" y="138"/>
                </a:cubicBezTo>
                <a:cubicBezTo>
                  <a:pt x="710" y="138"/>
                  <a:pt x="710" y="138"/>
                  <a:pt x="710" y="138"/>
                </a:cubicBezTo>
                <a:cubicBezTo>
                  <a:pt x="710" y="138"/>
                  <a:pt x="710" y="138"/>
                  <a:pt x="710" y="138"/>
                </a:cubicBezTo>
                <a:cubicBezTo>
                  <a:pt x="710" y="138"/>
                  <a:pt x="710" y="138"/>
                  <a:pt x="710" y="138"/>
                </a:cubicBezTo>
                <a:cubicBezTo>
                  <a:pt x="710" y="137"/>
                  <a:pt x="710" y="137"/>
                  <a:pt x="710" y="137"/>
                </a:cubicBezTo>
                <a:cubicBezTo>
                  <a:pt x="710" y="137"/>
                  <a:pt x="710" y="137"/>
                  <a:pt x="710" y="137"/>
                </a:cubicBezTo>
                <a:cubicBezTo>
                  <a:pt x="710" y="137"/>
                  <a:pt x="710" y="137"/>
                  <a:pt x="710" y="137"/>
                </a:cubicBezTo>
                <a:cubicBezTo>
                  <a:pt x="710" y="137"/>
                  <a:pt x="710" y="137"/>
                  <a:pt x="710" y="137"/>
                </a:cubicBezTo>
                <a:cubicBezTo>
                  <a:pt x="710" y="137"/>
                  <a:pt x="710" y="137"/>
                  <a:pt x="710" y="137"/>
                </a:cubicBezTo>
                <a:cubicBezTo>
                  <a:pt x="710" y="137"/>
                  <a:pt x="710" y="137"/>
                  <a:pt x="710" y="137"/>
                </a:cubicBezTo>
                <a:cubicBezTo>
                  <a:pt x="711" y="135"/>
                  <a:pt x="707" y="134"/>
                  <a:pt x="706" y="136"/>
                </a:cubicBezTo>
                <a:cubicBezTo>
                  <a:pt x="706" y="136"/>
                  <a:pt x="706" y="136"/>
                  <a:pt x="706" y="136"/>
                </a:cubicBezTo>
                <a:cubicBezTo>
                  <a:pt x="706" y="136"/>
                  <a:pt x="706" y="136"/>
                  <a:pt x="706" y="136"/>
                </a:cubicBezTo>
                <a:cubicBezTo>
                  <a:pt x="706" y="136"/>
                  <a:pt x="706" y="136"/>
                  <a:pt x="706" y="136"/>
                </a:cubicBezTo>
                <a:cubicBezTo>
                  <a:pt x="706" y="136"/>
                  <a:pt x="706" y="136"/>
                  <a:pt x="706" y="136"/>
                </a:cubicBezTo>
                <a:cubicBezTo>
                  <a:pt x="706" y="136"/>
                  <a:pt x="706" y="136"/>
                  <a:pt x="706" y="136"/>
                </a:cubicBezTo>
                <a:cubicBezTo>
                  <a:pt x="706" y="137"/>
                  <a:pt x="706" y="137"/>
                  <a:pt x="706" y="137"/>
                </a:cubicBezTo>
                <a:cubicBezTo>
                  <a:pt x="706" y="137"/>
                  <a:pt x="706" y="137"/>
                  <a:pt x="706" y="137"/>
                </a:cubicBezTo>
                <a:cubicBezTo>
                  <a:pt x="706" y="137"/>
                  <a:pt x="706" y="137"/>
                  <a:pt x="706" y="137"/>
                </a:cubicBezTo>
                <a:cubicBezTo>
                  <a:pt x="706" y="137"/>
                  <a:pt x="706" y="137"/>
                  <a:pt x="706" y="137"/>
                </a:cubicBezTo>
                <a:cubicBezTo>
                  <a:pt x="706" y="137"/>
                  <a:pt x="706" y="137"/>
                  <a:pt x="706" y="137"/>
                </a:cubicBezTo>
                <a:cubicBezTo>
                  <a:pt x="706" y="137"/>
                  <a:pt x="706" y="137"/>
                  <a:pt x="706" y="137"/>
                </a:cubicBezTo>
                <a:cubicBezTo>
                  <a:pt x="706" y="137"/>
                  <a:pt x="706" y="137"/>
                  <a:pt x="706" y="137"/>
                </a:cubicBezTo>
                <a:cubicBezTo>
                  <a:pt x="706" y="137"/>
                  <a:pt x="706" y="137"/>
                  <a:pt x="706" y="137"/>
                </a:cubicBezTo>
                <a:cubicBezTo>
                  <a:pt x="706" y="137"/>
                  <a:pt x="706" y="137"/>
                  <a:pt x="706" y="137"/>
                </a:cubicBezTo>
                <a:cubicBezTo>
                  <a:pt x="706" y="138"/>
                  <a:pt x="706" y="138"/>
                  <a:pt x="706" y="138"/>
                </a:cubicBezTo>
                <a:cubicBezTo>
                  <a:pt x="706" y="138"/>
                  <a:pt x="706" y="138"/>
                  <a:pt x="706" y="138"/>
                </a:cubicBezTo>
                <a:cubicBezTo>
                  <a:pt x="706" y="138"/>
                  <a:pt x="706" y="138"/>
                  <a:pt x="706" y="138"/>
                </a:cubicBezTo>
                <a:cubicBezTo>
                  <a:pt x="706" y="138"/>
                  <a:pt x="706" y="138"/>
                  <a:pt x="706" y="138"/>
                </a:cubicBezTo>
                <a:cubicBezTo>
                  <a:pt x="706" y="138"/>
                  <a:pt x="706" y="138"/>
                  <a:pt x="706" y="138"/>
                </a:cubicBezTo>
                <a:cubicBezTo>
                  <a:pt x="706" y="138"/>
                  <a:pt x="706" y="138"/>
                  <a:pt x="706" y="138"/>
                </a:cubicBezTo>
                <a:cubicBezTo>
                  <a:pt x="706" y="138"/>
                  <a:pt x="706" y="138"/>
                  <a:pt x="706" y="138"/>
                </a:cubicBezTo>
                <a:cubicBezTo>
                  <a:pt x="706" y="138"/>
                  <a:pt x="706" y="138"/>
                  <a:pt x="706" y="138"/>
                </a:cubicBezTo>
                <a:cubicBezTo>
                  <a:pt x="706" y="138"/>
                  <a:pt x="706" y="138"/>
                  <a:pt x="706" y="138"/>
                </a:cubicBezTo>
                <a:cubicBezTo>
                  <a:pt x="705" y="138"/>
                  <a:pt x="705" y="138"/>
                  <a:pt x="705" y="138"/>
                </a:cubicBezTo>
                <a:cubicBezTo>
                  <a:pt x="705" y="139"/>
                  <a:pt x="705" y="139"/>
                  <a:pt x="705" y="139"/>
                </a:cubicBezTo>
                <a:cubicBezTo>
                  <a:pt x="705" y="139"/>
                  <a:pt x="705" y="139"/>
                  <a:pt x="705" y="139"/>
                </a:cubicBezTo>
                <a:cubicBezTo>
                  <a:pt x="705" y="139"/>
                  <a:pt x="705" y="139"/>
                  <a:pt x="705" y="139"/>
                </a:cubicBezTo>
                <a:cubicBezTo>
                  <a:pt x="705" y="139"/>
                  <a:pt x="705" y="139"/>
                  <a:pt x="705" y="139"/>
                </a:cubicBezTo>
                <a:cubicBezTo>
                  <a:pt x="705" y="139"/>
                  <a:pt x="705" y="139"/>
                  <a:pt x="705" y="139"/>
                </a:cubicBezTo>
                <a:cubicBezTo>
                  <a:pt x="705" y="139"/>
                  <a:pt x="705" y="139"/>
                  <a:pt x="705" y="139"/>
                </a:cubicBezTo>
                <a:cubicBezTo>
                  <a:pt x="705" y="139"/>
                  <a:pt x="705" y="139"/>
                  <a:pt x="705" y="139"/>
                </a:cubicBezTo>
                <a:close/>
                <a:moveTo>
                  <a:pt x="707" y="126"/>
                </a:moveTo>
                <a:cubicBezTo>
                  <a:pt x="707" y="128"/>
                  <a:pt x="711" y="128"/>
                  <a:pt x="711" y="125"/>
                </a:cubicBezTo>
                <a:cubicBezTo>
                  <a:pt x="711" y="125"/>
                  <a:pt x="711" y="125"/>
                  <a:pt x="711" y="125"/>
                </a:cubicBezTo>
                <a:cubicBezTo>
                  <a:pt x="711" y="125"/>
                  <a:pt x="711" y="125"/>
                  <a:pt x="711" y="125"/>
                </a:cubicBezTo>
                <a:cubicBezTo>
                  <a:pt x="711" y="125"/>
                  <a:pt x="711" y="125"/>
                  <a:pt x="711" y="125"/>
                </a:cubicBezTo>
                <a:cubicBezTo>
                  <a:pt x="710" y="125"/>
                  <a:pt x="710" y="125"/>
                  <a:pt x="710" y="125"/>
                </a:cubicBezTo>
                <a:cubicBezTo>
                  <a:pt x="710" y="125"/>
                  <a:pt x="710" y="125"/>
                  <a:pt x="710" y="125"/>
                </a:cubicBezTo>
                <a:cubicBezTo>
                  <a:pt x="710" y="124"/>
                  <a:pt x="710" y="124"/>
                  <a:pt x="710" y="124"/>
                </a:cubicBezTo>
                <a:cubicBezTo>
                  <a:pt x="710" y="124"/>
                  <a:pt x="710" y="124"/>
                  <a:pt x="710" y="124"/>
                </a:cubicBezTo>
                <a:cubicBezTo>
                  <a:pt x="710" y="124"/>
                  <a:pt x="710" y="124"/>
                  <a:pt x="710" y="124"/>
                </a:cubicBezTo>
                <a:cubicBezTo>
                  <a:pt x="710" y="124"/>
                  <a:pt x="710" y="124"/>
                  <a:pt x="710" y="124"/>
                </a:cubicBezTo>
                <a:cubicBezTo>
                  <a:pt x="710" y="124"/>
                  <a:pt x="710" y="124"/>
                  <a:pt x="710" y="124"/>
                </a:cubicBezTo>
                <a:cubicBezTo>
                  <a:pt x="710" y="124"/>
                  <a:pt x="710" y="124"/>
                  <a:pt x="710" y="124"/>
                </a:cubicBezTo>
                <a:cubicBezTo>
                  <a:pt x="710" y="123"/>
                  <a:pt x="710" y="123"/>
                  <a:pt x="710" y="123"/>
                </a:cubicBezTo>
                <a:cubicBezTo>
                  <a:pt x="710" y="123"/>
                  <a:pt x="710" y="123"/>
                  <a:pt x="710" y="123"/>
                </a:cubicBezTo>
                <a:cubicBezTo>
                  <a:pt x="710" y="123"/>
                  <a:pt x="710" y="123"/>
                  <a:pt x="710" y="123"/>
                </a:cubicBezTo>
                <a:cubicBezTo>
                  <a:pt x="710" y="123"/>
                  <a:pt x="710" y="123"/>
                  <a:pt x="710" y="123"/>
                </a:cubicBezTo>
                <a:cubicBezTo>
                  <a:pt x="710" y="123"/>
                  <a:pt x="710" y="123"/>
                  <a:pt x="710" y="123"/>
                </a:cubicBezTo>
                <a:cubicBezTo>
                  <a:pt x="710" y="123"/>
                  <a:pt x="710" y="123"/>
                  <a:pt x="710" y="123"/>
                </a:cubicBezTo>
                <a:cubicBezTo>
                  <a:pt x="710" y="122"/>
                  <a:pt x="710" y="122"/>
                  <a:pt x="710" y="122"/>
                </a:cubicBezTo>
                <a:cubicBezTo>
                  <a:pt x="710" y="122"/>
                  <a:pt x="710" y="122"/>
                  <a:pt x="710" y="122"/>
                </a:cubicBezTo>
                <a:cubicBezTo>
                  <a:pt x="710" y="122"/>
                  <a:pt x="710" y="122"/>
                  <a:pt x="710" y="122"/>
                </a:cubicBezTo>
                <a:cubicBezTo>
                  <a:pt x="710" y="122"/>
                  <a:pt x="710" y="122"/>
                  <a:pt x="710" y="122"/>
                </a:cubicBezTo>
                <a:cubicBezTo>
                  <a:pt x="710" y="122"/>
                  <a:pt x="710" y="122"/>
                  <a:pt x="710" y="122"/>
                </a:cubicBezTo>
                <a:cubicBezTo>
                  <a:pt x="710" y="122"/>
                  <a:pt x="710" y="122"/>
                  <a:pt x="710" y="122"/>
                </a:cubicBezTo>
                <a:cubicBezTo>
                  <a:pt x="710" y="122"/>
                  <a:pt x="710" y="122"/>
                  <a:pt x="710" y="122"/>
                </a:cubicBezTo>
                <a:cubicBezTo>
                  <a:pt x="710" y="121"/>
                  <a:pt x="710" y="121"/>
                  <a:pt x="710" y="121"/>
                </a:cubicBezTo>
                <a:cubicBezTo>
                  <a:pt x="709" y="119"/>
                  <a:pt x="705" y="120"/>
                  <a:pt x="706" y="123"/>
                </a:cubicBezTo>
                <a:cubicBezTo>
                  <a:pt x="706" y="123"/>
                  <a:pt x="706" y="123"/>
                  <a:pt x="706" y="123"/>
                </a:cubicBezTo>
                <a:cubicBezTo>
                  <a:pt x="706" y="123"/>
                  <a:pt x="706" y="123"/>
                  <a:pt x="706" y="123"/>
                </a:cubicBezTo>
                <a:cubicBezTo>
                  <a:pt x="706" y="123"/>
                  <a:pt x="706" y="123"/>
                  <a:pt x="706" y="123"/>
                </a:cubicBezTo>
                <a:cubicBezTo>
                  <a:pt x="706" y="123"/>
                  <a:pt x="706" y="123"/>
                  <a:pt x="706" y="123"/>
                </a:cubicBezTo>
                <a:cubicBezTo>
                  <a:pt x="706" y="123"/>
                  <a:pt x="706" y="123"/>
                  <a:pt x="706" y="123"/>
                </a:cubicBezTo>
                <a:cubicBezTo>
                  <a:pt x="706" y="123"/>
                  <a:pt x="706" y="123"/>
                  <a:pt x="706" y="123"/>
                </a:cubicBezTo>
                <a:cubicBezTo>
                  <a:pt x="706" y="123"/>
                  <a:pt x="706" y="123"/>
                  <a:pt x="706" y="123"/>
                </a:cubicBezTo>
                <a:cubicBezTo>
                  <a:pt x="706" y="124"/>
                  <a:pt x="706" y="124"/>
                  <a:pt x="706" y="124"/>
                </a:cubicBezTo>
                <a:cubicBezTo>
                  <a:pt x="707" y="124"/>
                  <a:pt x="707" y="124"/>
                  <a:pt x="707" y="124"/>
                </a:cubicBezTo>
                <a:cubicBezTo>
                  <a:pt x="707" y="124"/>
                  <a:pt x="707" y="124"/>
                  <a:pt x="707" y="124"/>
                </a:cubicBezTo>
                <a:cubicBezTo>
                  <a:pt x="707" y="124"/>
                  <a:pt x="707" y="124"/>
                  <a:pt x="707" y="124"/>
                </a:cubicBezTo>
                <a:cubicBezTo>
                  <a:pt x="707" y="124"/>
                  <a:pt x="707" y="124"/>
                  <a:pt x="707" y="124"/>
                </a:cubicBezTo>
                <a:cubicBezTo>
                  <a:pt x="707" y="124"/>
                  <a:pt x="707" y="124"/>
                  <a:pt x="707" y="124"/>
                </a:cubicBezTo>
                <a:cubicBezTo>
                  <a:pt x="707" y="124"/>
                  <a:pt x="707" y="124"/>
                  <a:pt x="707" y="124"/>
                </a:cubicBezTo>
                <a:cubicBezTo>
                  <a:pt x="707" y="125"/>
                  <a:pt x="707" y="125"/>
                  <a:pt x="707" y="125"/>
                </a:cubicBezTo>
                <a:cubicBezTo>
                  <a:pt x="707" y="125"/>
                  <a:pt x="707" y="125"/>
                  <a:pt x="707" y="125"/>
                </a:cubicBezTo>
                <a:cubicBezTo>
                  <a:pt x="707" y="125"/>
                  <a:pt x="707" y="125"/>
                  <a:pt x="707" y="125"/>
                </a:cubicBezTo>
                <a:cubicBezTo>
                  <a:pt x="707" y="125"/>
                  <a:pt x="707" y="125"/>
                  <a:pt x="707" y="125"/>
                </a:cubicBezTo>
                <a:cubicBezTo>
                  <a:pt x="707" y="125"/>
                  <a:pt x="707" y="125"/>
                  <a:pt x="707" y="125"/>
                </a:cubicBezTo>
                <a:cubicBezTo>
                  <a:pt x="707" y="125"/>
                  <a:pt x="707" y="125"/>
                  <a:pt x="707" y="125"/>
                </a:cubicBezTo>
                <a:cubicBezTo>
                  <a:pt x="707" y="125"/>
                  <a:pt x="707" y="125"/>
                  <a:pt x="707" y="125"/>
                </a:cubicBezTo>
                <a:cubicBezTo>
                  <a:pt x="707" y="125"/>
                  <a:pt x="707" y="125"/>
                  <a:pt x="707" y="125"/>
                </a:cubicBezTo>
                <a:cubicBezTo>
                  <a:pt x="707" y="126"/>
                  <a:pt x="707" y="126"/>
                  <a:pt x="707" y="126"/>
                </a:cubicBezTo>
                <a:cubicBezTo>
                  <a:pt x="707" y="126"/>
                  <a:pt x="707" y="126"/>
                  <a:pt x="707" y="126"/>
                </a:cubicBezTo>
                <a:cubicBezTo>
                  <a:pt x="707" y="126"/>
                  <a:pt x="707" y="126"/>
                  <a:pt x="707" y="126"/>
                </a:cubicBezTo>
                <a:close/>
                <a:moveTo>
                  <a:pt x="701" y="113"/>
                </a:moveTo>
                <a:cubicBezTo>
                  <a:pt x="703" y="115"/>
                  <a:pt x="706" y="113"/>
                  <a:pt x="704" y="111"/>
                </a:cubicBezTo>
                <a:cubicBezTo>
                  <a:pt x="704" y="111"/>
                  <a:pt x="704" y="111"/>
                  <a:pt x="704" y="111"/>
                </a:cubicBezTo>
                <a:cubicBezTo>
                  <a:pt x="704" y="111"/>
                  <a:pt x="704" y="111"/>
                  <a:pt x="704" y="111"/>
                </a:cubicBezTo>
                <a:cubicBezTo>
                  <a:pt x="704" y="111"/>
                  <a:pt x="704" y="111"/>
                  <a:pt x="704" y="111"/>
                </a:cubicBezTo>
                <a:cubicBezTo>
                  <a:pt x="704" y="111"/>
                  <a:pt x="704" y="111"/>
                  <a:pt x="704" y="111"/>
                </a:cubicBezTo>
                <a:cubicBezTo>
                  <a:pt x="704" y="111"/>
                  <a:pt x="704" y="111"/>
                  <a:pt x="704" y="111"/>
                </a:cubicBezTo>
                <a:cubicBezTo>
                  <a:pt x="704" y="111"/>
                  <a:pt x="704" y="111"/>
                  <a:pt x="704" y="111"/>
                </a:cubicBezTo>
                <a:cubicBezTo>
                  <a:pt x="704" y="110"/>
                  <a:pt x="704" y="110"/>
                  <a:pt x="704" y="110"/>
                </a:cubicBezTo>
                <a:cubicBezTo>
                  <a:pt x="704" y="110"/>
                  <a:pt x="704" y="110"/>
                  <a:pt x="704" y="110"/>
                </a:cubicBezTo>
                <a:cubicBezTo>
                  <a:pt x="703" y="110"/>
                  <a:pt x="703" y="110"/>
                  <a:pt x="703" y="110"/>
                </a:cubicBezTo>
                <a:cubicBezTo>
                  <a:pt x="703" y="110"/>
                  <a:pt x="703" y="110"/>
                  <a:pt x="703" y="110"/>
                </a:cubicBezTo>
                <a:cubicBezTo>
                  <a:pt x="703" y="110"/>
                  <a:pt x="703" y="110"/>
                  <a:pt x="703" y="110"/>
                </a:cubicBezTo>
                <a:cubicBezTo>
                  <a:pt x="703" y="110"/>
                  <a:pt x="703" y="110"/>
                  <a:pt x="703" y="110"/>
                </a:cubicBezTo>
                <a:cubicBezTo>
                  <a:pt x="703" y="110"/>
                  <a:pt x="703" y="110"/>
                  <a:pt x="703" y="110"/>
                </a:cubicBezTo>
                <a:cubicBezTo>
                  <a:pt x="703" y="109"/>
                  <a:pt x="703" y="109"/>
                  <a:pt x="703" y="109"/>
                </a:cubicBezTo>
                <a:cubicBezTo>
                  <a:pt x="703" y="109"/>
                  <a:pt x="703" y="109"/>
                  <a:pt x="703" y="109"/>
                </a:cubicBezTo>
                <a:cubicBezTo>
                  <a:pt x="703" y="109"/>
                  <a:pt x="703" y="109"/>
                  <a:pt x="703" y="109"/>
                </a:cubicBezTo>
                <a:cubicBezTo>
                  <a:pt x="703" y="109"/>
                  <a:pt x="703" y="109"/>
                  <a:pt x="703" y="109"/>
                </a:cubicBezTo>
                <a:cubicBezTo>
                  <a:pt x="703" y="109"/>
                  <a:pt x="703" y="109"/>
                  <a:pt x="703" y="109"/>
                </a:cubicBezTo>
                <a:cubicBezTo>
                  <a:pt x="702" y="109"/>
                  <a:pt x="702" y="109"/>
                  <a:pt x="702" y="109"/>
                </a:cubicBezTo>
                <a:cubicBezTo>
                  <a:pt x="702" y="109"/>
                  <a:pt x="702" y="109"/>
                  <a:pt x="702" y="109"/>
                </a:cubicBezTo>
                <a:cubicBezTo>
                  <a:pt x="702" y="109"/>
                  <a:pt x="702" y="109"/>
                  <a:pt x="702" y="109"/>
                </a:cubicBezTo>
                <a:cubicBezTo>
                  <a:pt x="702" y="108"/>
                  <a:pt x="702" y="108"/>
                  <a:pt x="702" y="108"/>
                </a:cubicBezTo>
                <a:cubicBezTo>
                  <a:pt x="701" y="106"/>
                  <a:pt x="698" y="109"/>
                  <a:pt x="699" y="111"/>
                </a:cubicBezTo>
                <a:cubicBezTo>
                  <a:pt x="699" y="111"/>
                  <a:pt x="699" y="111"/>
                  <a:pt x="699" y="111"/>
                </a:cubicBezTo>
                <a:cubicBezTo>
                  <a:pt x="699" y="111"/>
                  <a:pt x="699" y="111"/>
                  <a:pt x="699" y="111"/>
                </a:cubicBezTo>
                <a:cubicBezTo>
                  <a:pt x="700" y="111"/>
                  <a:pt x="700" y="111"/>
                  <a:pt x="700" y="111"/>
                </a:cubicBezTo>
                <a:cubicBezTo>
                  <a:pt x="700" y="111"/>
                  <a:pt x="700" y="111"/>
                  <a:pt x="700" y="111"/>
                </a:cubicBezTo>
                <a:cubicBezTo>
                  <a:pt x="700" y="111"/>
                  <a:pt x="700" y="111"/>
                  <a:pt x="700" y="111"/>
                </a:cubicBezTo>
                <a:cubicBezTo>
                  <a:pt x="700" y="111"/>
                  <a:pt x="700" y="111"/>
                  <a:pt x="700" y="111"/>
                </a:cubicBezTo>
                <a:cubicBezTo>
                  <a:pt x="700" y="112"/>
                  <a:pt x="700" y="112"/>
                  <a:pt x="700" y="112"/>
                </a:cubicBezTo>
                <a:cubicBezTo>
                  <a:pt x="700" y="112"/>
                  <a:pt x="700" y="112"/>
                  <a:pt x="700" y="112"/>
                </a:cubicBezTo>
                <a:cubicBezTo>
                  <a:pt x="700" y="112"/>
                  <a:pt x="700" y="112"/>
                  <a:pt x="700" y="112"/>
                </a:cubicBezTo>
                <a:cubicBezTo>
                  <a:pt x="700" y="112"/>
                  <a:pt x="700" y="112"/>
                  <a:pt x="700" y="112"/>
                </a:cubicBezTo>
                <a:cubicBezTo>
                  <a:pt x="700" y="112"/>
                  <a:pt x="700" y="112"/>
                  <a:pt x="700" y="112"/>
                </a:cubicBezTo>
                <a:cubicBezTo>
                  <a:pt x="700" y="112"/>
                  <a:pt x="700" y="112"/>
                  <a:pt x="700" y="112"/>
                </a:cubicBezTo>
                <a:cubicBezTo>
                  <a:pt x="701" y="112"/>
                  <a:pt x="701" y="112"/>
                  <a:pt x="701" y="112"/>
                </a:cubicBezTo>
                <a:cubicBezTo>
                  <a:pt x="701" y="113"/>
                  <a:pt x="701" y="113"/>
                  <a:pt x="701" y="113"/>
                </a:cubicBezTo>
                <a:cubicBezTo>
                  <a:pt x="701" y="113"/>
                  <a:pt x="701" y="113"/>
                  <a:pt x="701" y="113"/>
                </a:cubicBezTo>
                <a:cubicBezTo>
                  <a:pt x="701" y="113"/>
                  <a:pt x="701" y="113"/>
                  <a:pt x="701" y="113"/>
                </a:cubicBezTo>
                <a:cubicBezTo>
                  <a:pt x="701" y="113"/>
                  <a:pt x="701" y="113"/>
                  <a:pt x="701" y="113"/>
                </a:cubicBezTo>
                <a:cubicBezTo>
                  <a:pt x="701" y="113"/>
                  <a:pt x="701" y="113"/>
                  <a:pt x="701" y="113"/>
                </a:cubicBezTo>
                <a:cubicBezTo>
                  <a:pt x="701" y="113"/>
                  <a:pt x="701" y="113"/>
                  <a:pt x="701" y="113"/>
                </a:cubicBezTo>
                <a:cubicBezTo>
                  <a:pt x="701" y="113"/>
                  <a:pt x="701" y="113"/>
                  <a:pt x="701" y="113"/>
                </a:cubicBezTo>
                <a:cubicBezTo>
                  <a:pt x="701" y="113"/>
                  <a:pt x="701" y="113"/>
                  <a:pt x="701" y="113"/>
                </a:cubicBezTo>
                <a:cubicBezTo>
                  <a:pt x="701" y="113"/>
                  <a:pt x="701" y="113"/>
                  <a:pt x="701" y="113"/>
                </a:cubicBezTo>
                <a:close/>
                <a:moveTo>
                  <a:pt x="681" y="93"/>
                </a:moveTo>
                <a:cubicBezTo>
                  <a:pt x="683" y="95"/>
                  <a:pt x="685" y="92"/>
                  <a:pt x="683" y="91"/>
                </a:cubicBezTo>
                <a:cubicBezTo>
                  <a:pt x="683" y="90"/>
                  <a:pt x="683" y="90"/>
                  <a:pt x="683" y="90"/>
                </a:cubicBezTo>
                <a:cubicBezTo>
                  <a:pt x="683" y="90"/>
                  <a:pt x="683" y="90"/>
                  <a:pt x="683" y="90"/>
                </a:cubicBezTo>
                <a:cubicBezTo>
                  <a:pt x="682" y="90"/>
                  <a:pt x="682" y="90"/>
                  <a:pt x="682" y="90"/>
                </a:cubicBezTo>
                <a:cubicBezTo>
                  <a:pt x="682" y="89"/>
                  <a:pt x="682" y="89"/>
                  <a:pt x="682" y="89"/>
                </a:cubicBezTo>
                <a:cubicBezTo>
                  <a:pt x="681" y="89"/>
                  <a:pt x="681" y="89"/>
                  <a:pt x="681" y="89"/>
                </a:cubicBezTo>
                <a:cubicBezTo>
                  <a:pt x="681" y="89"/>
                  <a:pt x="681" y="89"/>
                  <a:pt x="681" y="89"/>
                </a:cubicBezTo>
                <a:cubicBezTo>
                  <a:pt x="680" y="88"/>
                  <a:pt x="680" y="88"/>
                  <a:pt x="680" y="88"/>
                </a:cubicBezTo>
                <a:cubicBezTo>
                  <a:pt x="680" y="88"/>
                  <a:pt x="680" y="88"/>
                  <a:pt x="680" y="88"/>
                </a:cubicBezTo>
                <a:cubicBezTo>
                  <a:pt x="678" y="87"/>
                  <a:pt x="676" y="90"/>
                  <a:pt x="678" y="91"/>
                </a:cubicBezTo>
                <a:cubicBezTo>
                  <a:pt x="678" y="91"/>
                  <a:pt x="678" y="91"/>
                  <a:pt x="678" y="91"/>
                </a:cubicBezTo>
                <a:cubicBezTo>
                  <a:pt x="679" y="92"/>
                  <a:pt x="679" y="92"/>
                  <a:pt x="679" y="92"/>
                </a:cubicBezTo>
                <a:cubicBezTo>
                  <a:pt x="679" y="92"/>
                  <a:pt x="679" y="92"/>
                  <a:pt x="679" y="92"/>
                </a:cubicBezTo>
                <a:cubicBezTo>
                  <a:pt x="680" y="92"/>
                  <a:pt x="680" y="92"/>
                  <a:pt x="680" y="92"/>
                </a:cubicBezTo>
                <a:cubicBezTo>
                  <a:pt x="680" y="93"/>
                  <a:pt x="680" y="93"/>
                  <a:pt x="680" y="93"/>
                </a:cubicBezTo>
                <a:cubicBezTo>
                  <a:pt x="680" y="93"/>
                  <a:pt x="680" y="93"/>
                  <a:pt x="680" y="93"/>
                </a:cubicBezTo>
                <a:cubicBezTo>
                  <a:pt x="681" y="93"/>
                  <a:pt x="681" y="93"/>
                  <a:pt x="681" y="93"/>
                </a:cubicBezTo>
                <a:cubicBezTo>
                  <a:pt x="681" y="93"/>
                  <a:pt x="681" y="93"/>
                  <a:pt x="681" y="93"/>
                </a:cubicBezTo>
                <a:close/>
                <a:moveTo>
                  <a:pt x="669" y="86"/>
                </a:moveTo>
                <a:cubicBezTo>
                  <a:pt x="671" y="87"/>
                  <a:pt x="673" y="84"/>
                  <a:pt x="671" y="83"/>
                </a:cubicBezTo>
                <a:cubicBezTo>
                  <a:pt x="670" y="82"/>
                  <a:pt x="670" y="82"/>
                  <a:pt x="670" y="82"/>
                </a:cubicBezTo>
                <a:cubicBezTo>
                  <a:pt x="670" y="82"/>
                  <a:pt x="670" y="82"/>
                  <a:pt x="670" y="82"/>
                </a:cubicBezTo>
                <a:cubicBezTo>
                  <a:pt x="670" y="82"/>
                  <a:pt x="670" y="82"/>
                  <a:pt x="670" y="82"/>
                </a:cubicBezTo>
                <a:cubicBezTo>
                  <a:pt x="669" y="82"/>
                  <a:pt x="669" y="82"/>
                  <a:pt x="669" y="82"/>
                </a:cubicBezTo>
                <a:cubicBezTo>
                  <a:pt x="669" y="81"/>
                  <a:pt x="669" y="81"/>
                  <a:pt x="669" y="81"/>
                </a:cubicBezTo>
                <a:cubicBezTo>
                  <a:pt x="668" y="81"/>
                  <a:pt x="668" y="81"/>
                  <a:pt x="668" y="81"/>
                </a:cubicBezTo>
                <a:cubicBezTo>
                  <a:pt x="668" y="81"/>
                  <a:pt x="668" y="81"/>
                  <a:pt x="668" y="81"/>
                </a:cubicBezTo>
                <a:cubicBezTo>
                  <a:pt x="667" y="81"/>
                  <a:pt x="667" y="81"/>
                  <a:pt x="667" y="81"/>
                </a:cubicBezTo>
                <a:cubicBezTo>
                  <a:pt x="665" y="80"/>
                  <a:pt x="664" y="83"/>
                  <a:pt x="666" y="84"/>
                </a:cubicBezTo>
                <a:cubicBezTo>
                  <a:pt x="666" y="84"/>
                  <a:pt x="666" y="84"/>
                  <a:pt x="666" y="84"/>
                </a:cubicBezTo>
                <a:cubicBezTo>
                  <a:pt x="666" y="84"/>
                  <a:pt x="666" y="84"/>
                  <a:pt x="666" y="84"/>
                </a:cubicBezTo>
                <a:cubicBezTo>
                  <a:pt x="667" y="85"/>
                  <a:pt x="667" y="85"/>
                  <a:pt x="667" y="85"/>
                </a:cubicBezTo>
                <a:cubicBezTo>
                  <a:pt x="667" y="85"/>
                  <a:pt x="667" y="85"/>
                  <a:pt x="667" y="85"/>
                </a:cubicBezTo>
                <a:cubicBezTo>
                  <a:pt x="668" y="85"/>
                  <a:pt x="668" y="85"/>
                  <a:pt x="668" y="85"/>
                </a:cubicBezTo>
                <a:cubicBezTo>
                  <a:pt x="668" y="85"/>
                  <a:pt x="668" y="85"/>
                  <a:pt x="668" y="85"/>
                </a:cubicBezTo>
                <a:cubicBezTo>
                  <a:pt x="669" y="86"/>
                  <a:pt x="669" y="86"/>
                  <a:pt x="669" y="86"/>
                </a:cubicBezTo>
                <a:cubicBezTo>
                  <a:pt x="669" y="86"/>
                  <a:pt x="669" y="86"/>
                  <a:pt x="669" y="86"/>
                </a:cubicBezTo>
                <a:close/>
                <a:moveTo>
                  <a:pt x="656" y="80"/>
                </a:moveTo>
                <a:cubicBezTo>
                  <a:pt x="658" y="81"/>
                  <a:pt x="659" y="77"/>
                  <a:pt x="657" y="76"/>
                </a:cubicBezTo>
                <a:cubicBezTo>
                  <a:pt x="657" y="76"/>
                  <a:pt x="657" y="76"/>
                  <a:pt x="657" y="76"/>
                </a:cubicBezTo>
                <a:cubicBezTo>
                  <a:pt x="656" y="76"/>
                  <a:pt x="656" y="76"/>
                  <a:pt x="656" y="76"/>
                </a:cubicBezTo>
                <a:cubicBezTo>
                  <a:pt x="656" y="76"/>
                  <a:pt x="656" y="76"/>
                  <a:pt x="656" y="76"/>
                </a:cubicBezTo>
                <a:cubicBezTo>
                  <a:pt x="655" y="76"/>
                  <a:pt x="655" y="76"/>
                  <a:pt x="655" y="76"/>
                </a:cubicBezTo>
                <a:cubicBezTo>
                  <a:pt x="655" y="75"/>
                  <a:pt x="655" y="75"/>
                  <a:pt x="655" y="75"/>
                </a:cubicBezTo>
                <a:cubicBezTo>
                  <a:pt x="654" y="75"/>
                  <a:pt x="654" y="75"/>
                  <a:pt x="654" y="75"/>
                </a:cubicBezTo>
                <a:cubicBezTo>
                  <a:pt x="654" y="75"/>
                  <a:pt x="654" y="75"/>
                  <a:pt x="654" y="75"/>
                </a:cubicBezTo>
                <a:cubicBezTo>
                  <a:pt x="652" y="74"/>
                  <a:pt x="650" y="78"/>
                  <a:pt x="653" y="78"/>
                </a:cubicBezTo>
                <a:cubicBezTo>
                  <a:pt x="653" y="79"/>
                  <a:pt x="653" y="79"/>
                  <a:pt x="653" y="79"/>
                </a:cubicBezTo>
                <a:cubicBezTo>
                  <a:pt x="653" y="79"/>
                  <a:pt x="653" y="79"/>
                  <a:pt x="653" y="79"/>
                </a:cubicBezTo>
                <a:cubicBezTo>
                  <a:pt x="654" y="79"/>
                  <a:pt x="654" y="79"/>
                  <a:pt x="654" y="79"/>
                </a:cubicBezTo>
                <a:cubicBezTo>
                  <a:pt x="654" y="79"/>
                  <a:pt x="654" y="79"/>
                  <a:pt x="654" y="79"/>
                </a:cubicBezTo>
                <a:cubicBezTo>
                  <a:pt x="655" y="79"/>
                  <a:pt x="655" y="79"/>
                  <a:pt x="655" y="79"/>
                </a:cubicBezTo>
                <a:cubicBezTo>
                  <a:pt x="655" y="80"/>
                  <a:pt x="655" y="80"/>
                  <a:pt x="655" y="80"/>
                </a:cubicBezTo>
                <a:cubicBezTo>
                  <a:pt x="656" y="80"/>
                  <a:pt x="656" y="80"/>
                  <a:pt x="656" y="80"/>
                </a:cubicBezTo>
                <a:close/>
                <a:moveTo>
                  <a:pt x="642" y="75"/>
                </a:moveTo>
                <a:cubicBezTo>
                  <a:pt x="645" y="76"/>
                  <a:pt x="646" y="72"/>
                  <a:pt x="643" y="71"/>
                </a:cubicBezTo>
                <a:cubicBezTo>
                  <a:pt x="643" y="71"/>
                  <a:pt x="643" y="71"/>
                  <a:pt x="643" y="71"/>
                </a:cubicBezTo>
                <a:cubicBezTo>
                  <a:pt x="642" y="71"/>
                  <a:pt x="642" y="71"/>
                  <a:pt x="642" y="71"/>
                </a:cubicBezTo>
                <a:cubicBezTo>
                  <a:pt x="642" y="71"/>
                  <a:pt x="642" y="71"/>
                  <a:pt x="642" y="71"/>
                </a:cubicBezTo>
                <a:cubicBezTo>
                  <a:pt x="641" y="71"/>
                  <a:pt x="641" y="71"/>
                  <a:pt x="641" y="71"/>
                </a:cubicBezTo>
                <a:cubicBezTo>
                  <a:pt x="641" y="71"/>
                  <a:pt x="641" y="71"/>
                  <a:pt x="641" y="71"/>
                </a:cubicBezTo>
                <a:cubicBezTo>
                  <a:pt x="640" y="70"/>
                  <a:pt x="640" y="70"/>
                  <a:pt x="640" y="70"/>
                </a:cubicBezTo>
                <a:cubicBezTo>
                  <a:pt x="640" y="70"/>
                  <a:pt x="640" y="70"/>
                  <a:pt x="640" y="70"/>
                </a:cubicBezTo>
                <a:cubicBezTo>
                  <a:pt x="638" y="70"/>
                  <a:pt x="637" y="73"/>
                  <a:pt x="639" y="74"/>
                </a:cubicBezTo>
                <a:cubicBezTo>
                  <a:pt x="639" y="74"/>
                  <a:pt x="639" y="74"/>
                  <a:pt x="639" y="74"/>
                </a:cubicBezTo>
                <a:cubicBezTo>
                  <a:pt x="640" y="74"/>
                  <a:pt x="640" y="74"/>
                  <a:pt x="640" y="74"/>
                </a:cubicBezTo>
                <a:cubicBezTo>
                  <a:pt x="640" y="74"/>
                  <a:pt x="640" y="74"/>
                  <a:pt x="640" y="74"/>
                </a:cubicBezTo>
                <a:cubicBezTo>
                  <a:pt x="641" y="74"/>
                  <a:pt x="641" y="74"/>
                  <a:pt x="641" y="74"/>
                </a:cubicBezTo>
                <a:cubicBezTo>
                  <a:pt x="641" y="75"/>
                  <a:pt x="641" y="75"/>
                  <a:pt x="641" y="75"/>
                </a:cubicBezTo>
                <a:cubicBezTo>
                  <a:pt x="642" y="75"/>
                  <a:pt x="642" y="75"/>
                  <a:pt x="642" y="75"/>
                </a:cubicBezTo>
                <a:cubicBezTo>
                  <a:pt x="642" y="75"/>
                  <a:pt x="642" y="75"/>
                  <a:pt x="642" y="75"/>
                </a:cubicBezTo>
                <a:close/>
                <a:moveTo>
                  <a:pt x="628" y="71"/>
                </a:moveTo>
                <a:cubicBezTo>
                  <a:pt x="631" y="72"/>
                  <a:pt x="632" y="68"/>
                  <a:pt x="629" y="67"/>
                </a:cubicBezTo>
                <a:cubicBezTo>
                  <a:pt x="629" y="67"/>
                  <a:pt x="629" y="67"/>
                  <a:pt x="629" y="67"/>
                </a:cubicBezTo>
                <a:cubicBezTo>
                  <a:pt x="628" y="67"/>
                  <a:pt x="628" y="67"/>
                  <a:pt x="628" y="67"/>
                </a:cubicBezTo>
                <a:cubicBezTo>
                  <a:pt x="628" y="67"/>
                  <a:pt x="628" y="67"/>
                  <a:pt x="628" y="67"/>
                </a:cubicBezTo>
                <a:cubicBezTo>
                  <a:pt x="627" y="67"/>
                  <a:pt x="627" y="67"/>
                  <a:pt x="627" y="67"/>
                </a:cubicBezTo>
                <a:cubicBezTo>
                  <a:pt x="627" y="67"/>
                  <a:pt x="627" y="67"/>
                  <a:pt x="627" y="67"/>
                </a:cubicBezTo>
                <a:cubicBezTo>
                  <a:pt x="626" y="67"/>
                  <a:pt x="626" y="67"/>
                  <a:pt x="626" y="67"/>
                </a:cubicBezTo>
                <a:cubicBezTo>
                  <a:pt x="626" y="67"/>
                  <a:pt x="626" y="67"/>
                  <a:pt x="626" y="67"/>
                </a:cubicBezTo>
                <a:cubicBezTo>
                  <a:pt x="626" y="67"/>
                  <a:pt x="626" y="67"/>
                  <a:pt x="626" y="67"/>
                </a:cubicBezTo>
                <a:cubicBezTo>
                  <a:pt x="623" y="66"/>
                  <a:pt x="623" y="69"/>
                  <a:pt x="625" y="70"/>
                </a:cubicBezTo>
                <a:cubicBezTo>
                  <a:pt x="625" y="70"/>
                  <a:pt x="625" y="70"/>
                  <a:pt x="625" y="70"/>
                </a:cubicBezTo>
                <a:cubicBezTo>
                  <a:pt x="625" y="70"/>
                  <a:pt x="625" y="70"/>
                  <a:pt x="625" y="70"/>
                </a:cubicBezTo>
                <a:cubicBezTo>
                  <a:pt x="626" y="70"/>
                  <a:pt x="626" y="70"/>
                  <a:pt x="626" y="70"/>
                </a:cubicBezTo>
                <a:cubicBezTo>
                  <a:pt x="626" y="71"/>
                  <a:pt x="626" y="71"/>
                  <a:pt x="626" y="71"/>
                </a:cubicBezTo>
                <a:cubicBezTo>
                  <a:pt x="627" y="71"/>
                  <a:pt x="627" y="71"/>
                  <a:pt x="627" y="71"/>
                </a:cubicBezTo>
                <a:cubicBezTo>
                  <a:pt x="628" y="71"/>
                  <a:pt x="628" y="71"/>
                  <a:pt x="628" y="71"/>
                </a:cubicBezTo>
                <a:cubicBezTo>
                  <a:pt x="628" y="71"/>
                  <a:pt x="628" y="71"/>
                  <a:pt x="628" y="71"/>
                </a:cubicBezTo>
                <a:cubicBezTo>
                  <a:pt x="628" y="71"/>
                  <a:pt x="628" y="71"/>
                  <a:pt x="628" y="71"/>
                </a:cubicBezTo>
                <a:close/>
                <a:moveTo>
                  <a:pt x="614" y="68"/>
                </a:moveTo>
                <a:cubicBezTo>
                  <a:pt x="617" y="68"/>
                  <a:pt x="617" y="65"/>
                  <a:pt x="615" y="64"/>
                </a:cubicBezTo>
                <a:cubicBezTo>
                  <a:pt x="615" y="64"/>
                  <a:pt x="615" y="64"/>
                  <a:pt x="615" y="64"/>
                </a:cubicBezTo>
                <a:cubicBezTo>
                  <a:pt x="614" y="64"/>
                  <a:pt x="614" y="64"/>
                  <a:pt x="614" y="64"/>
                </a:cubicBezTo>
                <a:cubicBezTo>
                  <a:pt x="614" y="64"/>
                  <a:pt x="614" y="64"/>
                  <a:pt x="614" y="64"/>
                </a:cubicBezTo>
                <a:cubicBezTo>
                  <a:pt x="613" y="64"/>
                  <a:pt x="613" y="64"/>
                  <a:pt x="613" y="64"/>
                </a:cubicBezTo>
                <a:cubicBezTo>
                  <a:pt x="613" y="64"/>
                  <a:pt x="613" y="64"/>
                  <a:pt x="613" y="64"/>
                </a:cubicBezTo>
                <a:cubicBezTo>
                  <a:pt x="612" y="64"/>
                  <a:pt x="612" y="64"/>
                  <a:pt x="612" y="64"/>
                </a:cubicBezTo>
                <a:cubicBezTo>
                  <a:pt x="612" y="64"/>
                  <a:pt x="612" y="64"/>
                  <a:pt x="612" y="64"/>
                </a:cubicBezTo>
                <a:cubicBezTo>
                  <a:pt x="611" y="63"/>
                  <a:pt x="611" y="63"/>
                  <a:pt x="611" y="63"/>
                </a:cubicBezTo>
                <a:cubicBezTo>
                  <a:pt x="609" y="63"/>
                  <a:pt x="608" y="67"/>
                  <a:pt x="611" y="67"/>
                </a:cubicBezTo>
                <a:cubicBezTo>
                  <a:pt x="611" y="67"/>
                  <a:pt x="611" y="67"/>
                  <a:pt x="611" y="67"/>
                </a:cubicBezTo>
                <a:cubicBezTo>
                  <a:pt x="612" y="67"/>
                  <a:pt x="612" y="67"/>
                  <a:pt x="612" y="67"/>
                </a:cubicBezTo>
                <a:cubicBezTo>
                  <a:pt x="612" y="67"/>
                  <a:pt x="612" y="67"/>
                  <a:pt x="612" y="67"/>
                </a:cubicBezTo>
                <a:cubicBezTo>
                  <a:pt x="613" y="67"/>
                  <a:pt x="613" y="67"/>
                  <a:pt x="613" y="67"/>
                </a:cubicBezTo>
                <a:cubicBezTo>
                  <a:pt x="613" y="68"/>
                  <a:pt x="613" y="68"/>
                  <a:pt x="613" y="68"/>
                </a:cubicBezTo>
                <a:cubicBezTo>
                  <a:pt x="613" y="68"/>
                  <a:pt x="613" y="68"/>
                  <a:pt x="613" y="68"/>
                </a:cubicBezTo>
                <a:cubicBezTo>
                  <a:pt x="614" y="68"/>
                  <a:pt x="614" y="68"/>
                  <a:pt x="614" y="68"/>
                </a:cubicBezTo>
                <a:cubicBezTo>
                  <a:pt x="614" y="68"/>
                  <a:pt x="614" y="68"/>
                  <a:pt x="614" y="68"/>
                </a:cubicBezTo>
                <a:close/>
                <a:moveTo>
                  <a:pt x="600" y="65"/>
                </a:moveTo>
                <a:cubicBezTo>
                  <a:pt x="602" y="66"/>
                  <a:pt x="603" y="62"/>
                  <a:pt x="601" y="62"/>
                </a:cubicBezTo>
                <a:cubicBezTo>
                  <a:pt x="600" y="62"/>
                  <a:pt x="600" y="62"/>
                  <a:pt x="600" y="62"/>
                </a:cubicBezTo>
                <a:cubicBezTo>
                  <a:pt x="600" y="61"/>
                  <a:pt x="600" y="61"/>
                  <a:pt x="600" y="61"/>
                </a:cubicBezTo>
                <a:cubicBezTo>
                  <a:pt x="600" y="61"/>
                  <a:pt x="600" y="61"/>
                  <a:pt x="600" y="61"/>
                </a:cubicBezTo>
                <a:cubicBezTo>
                  <a:pt x="599" y="61"/>
                  <a:pt x="599" y="61"/>
                  <a:pt x="599" y="61"/>
                </a:cubicBezTo>
                <a:cubicBezTo>
                  <a:pt x="599" y="61"/>
                  <a:pt x="599" y="61"/>
                  <a:pt x="599" y="61"/>
                </a:cubicBezTo>
                <a:cubicBezTo>
                  <a:pt x="598" y="61"/>
                  <a:pt x="598" y="61"/>
                  <a:pt x="598" y="61"/>
                </a:cubicBezTo>
                <a:cubicBezTo>
                  <a:pt x="598" y="61"/>
                  <a:pt x="598" y="61"/>
                  <a:pt x="598" y="61"/>
                </a:cubicBezTo>
                <a:cubicBezTo>
                  <a:pt x="598" y="61"/>
                  <a:pt x="598" y="61"/>
                  <a:pt x="598" y="61"/>
                </a:cubicBezTo>
                <a:cubicBezTo>
                  <a:pt x="597" y="61"/>
                  <a:pt x="597" y="61"/>
                  <a:pt x="597" y="61"/>
                </a:cubicBezTo>
                <a:cubicBezTo>
                  <a:pt x="597" y="61"/>
                  <a:pt x="597" y="61"/>
                  <a:pt x="597" y="61"/>
                </a:cubicBezTo>
                <a:cubicBezTo>
                  <a:pt x="595" y="61"/>
                  <a:pt x="594" y="64"/>
                  <a:pt x="596" y="65"/>
                </a:cubicBezTo>
                <a:cubicBezTo>
                  <a:pt x="597" y="65"/>
                  <a:pt x="597" y="65"/>
                  <a:pt x="597" y="65"/>
                </a:cubicBezTo>
                <a:cubicBezTo>
                  <a:pt x="597" y="65"/>
                  <a:pt x="597" y="65"/>
                  <a:pt x="597" y="65"/>
                </a:cubicBezTo>
                <a:cubicBezTo>
                  <a:pt x="597" y="65"/>
                  <a:pt x="597" y="65"/>
                  <a:pt x="597" y="65"/>
                </a:cubicBezTo>
                <a:cubicBezTo>
                  <a:pt x="598" y="65"/>
                  <a:pt x="598" y="65"/>
                  <a:pt x="598" y="65"/>
                </a:cubicBezTo>
                <a:cubicBezTo>
                  <a:pt x="598" y="65"/>
                  <a:pt x="598" y="65"/>
                  <a:pt x="598" y="65"/>
                </a:cubicBezTo>
                <a:cubicBezTo>
                  <a:pt x="599" y="65"/>
                  <a:pt x="599" y="65"/>
                  <a:pt x="599" y="65"/>
                </a:cubicBezTo>
                <a:cubicBezTo>
                  <a:pt x="599" y="65"/>
                  <a:pt x="599" y="65"/>
                  <a:pt x="599" y="65"/>
                </a:cubicBezTo>
                <a:cubicBezTo>
                  <a:pt x="599" y="65"/>
                  <a:pt x="599" y="65"/>
                  <a:pt x="599" y="65"/>
                </a:cubicBezTo>
                <a:cubicBezTo>
                  <a:pt x="600" y="65"/>
                  <a:pt x="600" y="65"/>
                  <a:pt x="600" y="65"/>
                </a:cubicBezTo>
                <a:cubicBezTo>
                  <a:pt x="600" y="65"/>
                  <a:pt x="600" y="65"/>
                  <a:pt x="600" y="65"/>
                </a:cubicBezTo>
                <a:close/>
                <a:moveTo>
                  <a:pt x="1280" y="319"/>
                </a:moveTo>
                <a:cubicBezTo>
                  <a:pt x="1306" y="303"/>
                  <a:pt x="1308" y="293"/>
                  <a:pt x="1309" y="271"/>
                </a:cubicBezTo>
                <a:cubicBezTo>
                  <a:pt x="1307" y="292"/>
                  <a:pt x="1297" y="306"/>
                  <a:pt x="1274" y="316"/>
                </a:cubicBezTo>
                <a:cubicBezTo>
                  <a:pt x="1274" y="316"/>
                  <a:pt x="1274" y="316"/>
                  <a:pt x="1274" y="316"/>
                </a:cubicBezTo>
                <a:cubicBezTo>
                  <a:pt x="1273" y="315"/>
                  <a:pt x="1272" y="315"/>
                  <a:pt x="1271" y="314"/>
                </a:cubicBezTo>
                <a:cubicBezTo>
                  <a:pt x="1264" y="312"/>
                  <a:pt x="1258" y="310"/>
                  <a:pt x="1252" y="310"/>
                </a:cubicBezTo>
                <a:cubicBezTo>
                  <a:pt x="1245" y="310"/>
                  <a:pt x="1235" y="312"/>
                  <a:pt x="1235" y="318"/>
                </a:cubicBezTo>
                <a:cubicBezTo>
                  <a:pt x="1235" y="324"/>
                  <a:pt x="1245" y="326"/>
                  <a:pt x="1252" y="326"/>
                </a:cubicBezTo>
                <a:cubicBezTo>
                  <a:pt x="1257" y="326"/>
                  <a:pt x="1264" y="325"/>
                  <a:pt x="1271" y="323"/>
                </a:cubicBezTo>
                <a:cubicBezTo>
                  <a:pt x="1271" y="323"/>
                  <a:pt x="1271" y="323"/>
                  <a:pt x="1271" y="323"/>
                </a:cubicBezTo>
                <a:cubicBezTo>
                  <a:pt x="1271" y="323"/>
                  <a:pt x="1271" y="323"/>
                  <a:pt x="1271" y="323"/>
                </a:cubicBezTo>
                <a:cubicBezTo>
                  <a:pt x="1271" y="323"/>
                  <a:pt x="1271" y="323"/>
                  <a:pt x="1271" y="323"/>
                </a:cubicBezTo>
                <a:cubicBezTo>
                  <a:pt x="1272" y="323"/>
                  <a:pt x="1273" y="322"/>
                  <a:pt x="1274" y="322"/>
                </a:cubicBezTo>
                <a:cubicBezTo>
                  <a:pt x="1296" y="332"/>
                  <a:pt x="1308" y="352"/>
                  <a:pt x="1309" y="371"/>
                </a:cubicBezTo>
                <a:cubicBezTo>
                  <a:pt x="1309" y="352"/>
                  <a:pt x="1304" y="334"/>
                  <a:pt x="1280" y="319"/>
                </a:cubicBezTo>
                <a:close/>
                <a:moveTo>
                  <a:pt x="1321" y="331"/>
                </a:moveTo>
                <a:cubicBezTo>
                  <a:pt x="1319" y="331"/>
                  <a:pt x="1317" y="330"/>
                  <a:pt x="1315" y="330"/>
                </a:cubicBezTo>
                <a:cubicBezTo>
                  <a:pt x="1314" y="331"/>
                  <a:pt x="1312" y="332"/>
                  <a:pt x="1310" y="332"/>
                </a:cubicBezTo>
                <a:cubicBezTo>
                  <a:pt x="1306" y="332"/>
                  <a:pt x="1303" y="329"/>
                  <a:pt x="1301" y="327"/>
                </a:cubicBezTo>
                <a:cubicBezTo>
                  <a:pt x="1299" y="326"/>
                  <a:pt x="1297" y="327"/>
                  <a:pt x="1296" y="327"/>
                </a:cubicBezTo>
                <a:cubicBezTo>
                  <a:pt x="1298" y="326"/>
                  <a:pt x="1301" y="325"/>
                  <a:pt x="1303" y="325"/>
                </a:cubicBezTo>
                <a:cubicBezTo>
                  <a:pt x="1306" y="324"/>
                  <a:pt x="1308" y="330"/>
                  <a:pt x="1310" y="328"/>
                </a:cubicBezTo>
                <a:cubicBezTo>
                  <a:pt x="1310" y="328"/>
                  <a:pt x="1310" y="327"/>
                  <a:pt x="1311" y="327"/>
                </a:cubicBezTo>
                <a:cubicBezTo>
                  <a:pt x="1310" y="326"/>
                  <a:pt x="1309" y="325"/>
                  <a:pt x="1308" y="324"/>
                </a:cubicBezTo>
                <a:cubicBezTo>
                  <a:pt x="1307" y="324"/>
                  <a:pt x="1305" y="323"/>
                  <a:pt x="1303" y="321"/>
                </a:cubicBezTo>
                <a:cubicBezTo>
                  <a:pt x="1299" y="317"/>
                  <a:pt x="1291" y="320"/>
                  <a:pt x="1291" y="320"/>
                </a:cubicBezTo>
                <a:cubicBezTo>
                  <a:pt x="1291" y="320"/>
                  <a:pt x="1301" y="312"/>
                  <a:pt x="1306" y="316"/>
                </a:cubicBezTo>
                <a:cubicBezTo>
                  <a:pt x="1307" y="317"/>
                  <a:pt x="1308" y="318"/>
                  <a:pt x="1309" y="319"/>
                </a:cubicBezTo>
                <a:cubicBezTo>
                  <a:pt x="1310" y="317"/>
                  <a:pt x="1311" y="315"/>
                  <a:pt x="1312" y="314"/>
                </a:cubicBezTo>
                <a:cubicBezTo>
                  <a:pt x="1311" y="312"/>
                  <a:pt x="1308" y="314"/>
                  <a:pt x="1304" y="314"/>
                </a:cubicBezTo>
                <a:cubicBezTo>
                  <a:pt x="1299" y="313"/>
                  <a:pt x="1297" y="310"/>
                  <a:pt x="1297" y="310"/>
                </a:cubicBezTo>
                <a:cubicBezTo>
                  <a:pt x="1300" y="312"/>
                  <a:pt x="1302" y="311"/>
                  <a:pt x="1304" y="311"/>
                </a:cubicBezTo>
                <a:cubicBezTo>
                  <a:pt x="1305" y="311"/>
                  <a:pt x="1309" y="308"/>
                  <a:pt x="1313" y="309"/>
                </a:cubicBezTo>
                <a:cubicBezTo>
                  <a:pt x="1315" y="309"/>
                  <a:pt x="1315" y="310"/>
                  <a:pt x="1316" y="310"/>
                </a:cubicBezTo>
                <a:cubicBezTo>
                  <a:pt x="1317" y="309"/>
                  <a:pt x="1319" y="309"/>
                  <a:pt x="1321" y="308"/>
                </a:cubicBezTo>
                <a:cubicBezTo>
                  <a:pt x="1315" y="315"/>
                  <a:pt x="1316" y="323"/>
                  <a:pt x="1321" y="331"/>
                </a:cubicBezTo>
                <a:close/>
                <a:moveTo>
                  <a:pt x="1372" y="305"/>
                </a:moveTo>
                <a:cubicBezTo>
                  <a:pt x="1373" y="305"/>
                  <a:pt x="1379" y="309"/>
                  <a:pt x="1381" y="316"/>
                </a:cubicBezTo>
                <a:cubicBezTo>
                  <a:pt x="1383" y="322"/>
                  <a:pt x="1385" y="330"/>
                  <a:pt x="1380" y="335"/>
                </a:cubicBezTo>
                <a:cubicBezTo>
                  <a:pt x="1376" y="338"/>
                  <a:pt x="1370" y="343"/>
                  <a:pt x="1358" y="342"/>
                </a:cubicBezTo>
                <a:cubicBezTo>
                  <a:pt x="1360" y="341"/>
                  <a:pt x="1368" y="331"/>
                  <a:pt x="1369" y="326"/>
                </a:cubicBezTo>
                <a:cubicBezTo>
                  <a:pt x="1372" y="317"/>
                  <a:pt x="1370" y="309"/>
                  <a:pt x="1364" y="303"/>
                </a:cubicBezTo>
                <a:cubicBezTo>
                  <a:pt x="1363" y="303"/>
                  <a:pt x="1364" y="303"/>
                  <a:pt x="1364" y="303"/>
                </a:cubicBezTo>
                <a:cubicBezTo>
                  <a:pt x="1367" y="304"/>
                  <a:pt x="1372" y="309"/>
                  <a:pt x="1373" y="308"/>
                </a:cubicBezTo>
                <a:cubicBezTo>
                  <a:pt x="1373" y="307"/>
                  <a:pt x="1372" y="306"/>
                  <a:pt x="1371" y="305"/>
                </a:cubicBezTo>
                <a:cubicBezTo>
                  <a:pt x="1369" y="304"/>
                  <a:pt x="1367" y="303"/>
                  <a:pt x="1365" y="301"/>
                </a:cubicBezTo>
                <a:cubicBezTo>
                  <a:pt x="1361" y="299"/>
                  <a:pt x="1353" y="296"/>
                  <a:pt x="1347" y="297"/>
                </a:cubicBezTo>
                <a:cubicBezTo>
                  <a:pt x="1339" y="298"/>
                  <a:pt x="1336" y="300"/>
                  <a:pt x="1332" y="304"/>
                </a:cubicBezTo>
                <a:cubicBezTo>
                  <a:pt x="1329" y="306"/>
                  <a:pt x="1327" y="310"/>
                  <a:pt x="1326" y="313"/>
                </a:cubicBezTo>
                <a:cubicBezTo>
                  <a:pt x="1320" y="321"/>
                  <a:pt x="1328" y="330"/>
                  <a:pt x="1333" y="334"/>
                </a:cubicBezTo>
                <a:cubicBezTo>
                  <a:pt x="1341" y="342"/>
                  <a:pt x="1350" y="344"/>
                  <a:pt x="1360" y="344"/>
                </a:cubicBezTo>
                <a:cubicBezTo>
                  <a:pt x="1360" y="344"/>
                  <a:pt x="1360" y="344"/>
                  <a:pt x="1360" y="344"/>
                </a:cubicBezTo>
                <a:cubicBezTo>
                  <a:pt x="1360" y="344"/>
                  <a:pt x="1360" y="344"/>
                  <a:pt x="1360" y="344"/>
                </a:cubicBezTo>
                <a:cubicBezTo>
                  <a:pt x="1343" y="348"/>
                  <a:pt x="1335" y="344"/>
                  <a:pt x="1321" y="326"/>
                </a:cubicBezTo>
                <a:cubicBezTo>
                  <a:pt x="1316" y="319"/>
                  <a:pt x="1319" y="312"/>
                  <a:pt x="1323" y="311"/>
                </a:cubicBezTo>
                <a:cubicBezTo>
                  <a:pt x="1322" y="305"/>
                  <a:pt x="1323" y="299"/>
                  <a:pt x="1327" y="295"/>
                </a:cubicBezTo>
                <a:cubicBezTo>
                  <a:pt x="1329" y="293"/>
                  <a:pt x="1337" y="286"/>
                  <a:pt x="1343" y="290"/>
                </a:cubicBezTo>
                <a:cubicBezTo>
                  <a:pt x="1346" y="283"/>
                  <a:pt x="1357" y="288"/>
                  <a:pt x="1362" y="292"/>
                </a:cubicBezTo>
                <a:cubicBezTo>
                  <a:pt x="1367" y="296"/>
                  <a:pt x="1372" y="304"/>
                  <a:pt x="1372" y="305"/>
                </a:cubicBezTo>
                <a:close/>
                <a:moveTo>
                  <a:pt x="1334" y="342"/>
                </a:moveTo>
                <a:cubicBezTo>
                  <a:pt x="1339" y="347"/>
                  <a:pt x="1351" y="351"/>
                  <a:pt x="1364" y="344"/>
                </a:cubicBezTo>
                <a:cubicBezTo>
                  <a:pt x="1368" y="345"/>
                  <a:pt x="1373" y="342"/>
                  <a:pt x="1377" y="340"/>
                </a:cubicBezTo>
                <a:cubicBezTo>
                  <a:pt x="1372" y="345"/>
                  <a:pt x="1368" y="348"/>
                  <a:pt x="1366" y="346"/>
                </a:cubicBezTo>
                <a:cubicBezTo>
                  <a:pt x="1363" y="348"/>
                  <a:pt x="1362" y="355"/>
                  <a:pt x="1354" y="357"/>
                </a:cubicBezTo>
                <a:cubicBezTo>
                  <a:pt x="1346" y="360"/>
                  <a:pt x="1339" y="360"/>
                  <a:pt x="1332" y="353"/>
                </a:cubicBezTo>
                <a:cubicBezTo>
                  <a:pt x="1324" y="346"/>
                  <a:pt x="1321" y="339"/>
                  <a:pt x="1323" y="332"/>
                </a:cubicBezTo>
                <a:cubicBezTo>
                  <a:pt x="1327" y="336"/>
                  <a:pt x="1329" y="339"/>
                  <a:pt x="1334" y="342"/>
                </a:cubicBezTo>
                <a:close/>
                <a:moveTo>
                  <a:pt x="1338" y="335"/>
                </a:moveTo>
                <a:cubicBezTo>
                  <a:pt x="1335" y="331"/>
                  <a:pt x="1335" y="322"/>
                  <a:pt x="1335" y="319"/>
                </a:cubicBezTo>
                <a:cubicBezTo>
                  <a:pt x="1336" y="318"/>
                  <a:pt x="1337" y="316"/>
                  <a:pt x="1338" y="315"/>
                </a:cubicBezTo>
                <a:cubicBezTo>
                  <a:pt x="1342" y="310"/>
                  <a:pt x="1346" y="309"/>
                  <a:pt x="1351" y="307"/>
                </a:cubicBezTo>
                <a:cubicBezTo>
                  <a:pt x="1355" y="306"/>
                  <a:pt x="1359" y="305"/>
                  <a:pt x="1363" y="305"/>
                </a:cubicBezTo>
                <a:cubicBezTo>
                  <a:pt x="1365" y="306"/>
                  <a:pt x="1368" y="311"/>
                  <a:pt x="1367" y="313"/>
                </a:cubicBezTo>
                <a:cubicBezTo>
                  <a:pt x="1366" y="323"/>
                  <a:pt x="1357" y="328"/>
                  <a:pt x="1355" y="328"/>
                </a:cubicBezTo>
                <a:cubicBezTo>
                  <a:pt x="1354" y="328"/>
                  <a:pt x="1353" y="329"/>
                  <a:pt x="1352" y="329"/>
                </a:cubicBezTo>
                <a:cubicBezTo>
                  <a:pt x="1350" y="328"/>
                  <a:pt x="1350" y="325"/>
                  <a:pt x="1350" y="324"/>
                </a:cubicBezTo>
                <a:cubicBezTo>
                  <a:pt x="1355" y="325"/>
                  <a:pt x="1360" y="322"/>
                  <a:pt x="1363" y="318"/>
                </a:cubicBezTo>
                <a:cubicBezTo>
                  <a:pt x="1364" y="317"/>
                  <a:pt x="1363" y="317"/>
                  <a:pt x="1363" y="316"/>
                </a:cubicBezTo>
                <a:cubicBezTo>
                  <a:pt x="1362" y="316"/>
                  <a:pt x="1355" y="311"/>
                  <a:pt x="1352" y="311"/>
                </a:cubicBezTo>
                <a:cubicBezTo>
                  <a:pt x="1346" y="311"/>
                  <a:pt x="1345" y="328"/>
                  <a:pt x="1352" y="331"/>
                </a:cubicBezTo>
                <a:cubicBezTo>
                  <a:pt x="1357" y="333"/>
                  <a:pt x="1366" y="323"/>
                  <a:pt x="1368" y="317"/>
                </a:cubicBezTo>
                <a:cubicBezTo>
                  <a:pt x="1370" y="323"/>
                  <a:pt x="1363" y="335"/>
                  <a:pt x="1356" y="340"/>
                </a:cubicBezTo>
                <a:cubicBezTo>
                  <a:pt x="1352" y="342"/>
                  <a:pt x="1340" y="338"/>
                  <a:pt x="1338" y="335"/>
                </a:cubicBezTo>
                <a:close/>
                <a:moveTo>
                  <a:pt x="1336" y="314"/>
                </a:moveTo>
                <a:cubicBezTo>
                  <a:pt x="1337" y="309"/>
                  <a:pt x="1343" y="301"/>
                  <a:pt x="1348" y="299"/>
                </a:cubicBezTo>
                <a:cubicBezTo>
                  <a:pt x="1352" y="299"/>
                  <a:pt x="1356" y="301"/>
                  <a:pt x="1359" y="301"/>
                </a:cubicBezTo>
                <a:cubicBezTo>
                  <a:pt x="1359" y="302"/>
                  <a:pt x="1361" y="303"/>
                  <a:pt x="1361" y="303"/>
                </a:cubicBezTo>
                <a:cubicBezTo>
                  <a:pt x="1360" y="303"/>
                  <a:pt x="1359" y="304"/>
                  <a:pt x="1358" y="304"/>
                </a:cubicBezTo>
                <a:cubicBezTo>
                  <a:pt x="1356" y="304"/>
                  <a:pt x="1351" y="305"/>
                  <a:pt x="1349" y="306"/>
                </a:cubicBezTo>
                <a:cubicBezTo>
                  <a:pt x="1343" y="307"/>
                  <a:pt x="1339" y="310"/>
                  <a:pt x="1336" y="314"/>
                </a:cubicBezTo>
                <a:close/>
                <a:moveTo>
                  <a:pt x="1350" y="322"/>
                </a:moveTo>
                <a:cubicBezTo>
                  <a:pt x="1350" y="322"/>
                  <a:pt x="1350" y="322"/>
                  <a:pt x="1350" y="322"/>
                </a:cubicBezTo>
                <a:cubicBezTo>
                  <a:pt x="1349" y="315"/>
                  <a:pt x="1350" y="313"/>
                  <a:pt x="1353" y="313"/>
                </a:cubicBezTo>
                <a:cubicBezTo>
                  <a:pt x="1355" y="313"/>
                  <a:pt x="1361" y="317"/>
                  <a:pt x="1361" y="317"/>
                </a:cubicBezTo>
                <a:cubicBezTo>
                  <a:pt x="1359" y="320"/>
                  <a:pt x="1353" y="322"/>
                  <a:pt x="1350" y="322"/>
                </a:cubicBezTo>
                <a:close/>
                <a:moveTo>
                  <a:pt x="1328" y="313"/>
                </a:moveTo>
                <a:cubicBezTo>
                  <a:pt x="1331" y="305"/>
                  <a:pt x="1339" y="299"/>
                  <a:pt x="1344" y="299"/>
                </a:cubicBezTo>
                <a:cubicBezTo>
                  <a:pt x="1343" y="299"/>
                  <a:pt x="1341" y="302"/>
                  <a:pt x="1340" y="303"/>
                </a:cubicBezTo>
                <a:cubicBezTo>
                  <a:pt x="1336" y="307"/>
                  <a:pt x="1334" y="313"/>
                  <a:pt x="1333" y="316"/>
                </a:cubicBezTo>
                <a:cubicBezTo>
                  <a:pt x="1333" y="320"/>
                  <a:pt x="1332" y="328"/>
                  <a:pt x="1334" y="332"/>
                </a:cubicBezTo>
                <a:cubicBezTo>
                  <a:pt x="1328" y="328"/>
                  <a:pt x="1324" y="321"/>
                  <a:pt x="1328" y="313"/>
                </a:cubicBezTo>
                <a:close/>
                <a:moveTo>
                  <a:pt x="1315" y="376"/>
                </a:moveTo>
                <a:cubicBezTo>
                  <a:pt x="1325" y="375"/>
                  <a:pt x="1335" y="384"/>
                  <a:pt x="1338" y="398"/>
                </a:cubicBezTo>
                <a:cubicBezTo>
                  <a:pt x="1341" y="411"/>
                  <a:pt x="1337" y="421"/>
                  <a:pt x="1327" y="429"/>
                </a:cubicBezTo>
                <a:cubicBezTo>
                  <a:pt x="1325" y="430"/>
                  <a:pt x="1325" y="434"/>
                  <a:pt x="1325" y="434"/>
                </a:cubicBezTo>
                <a:cubicBezTo>
                  <a:pt x="1324" y="431"/>
                  <a:pt x="1322" y="429"/>
                  <a:pt x="1319" y="428"/>
                </a:cubicBezTo>
                <a:cubicBezTo>
                  <a:pt x="1309" y="427"/>
                  <a:pt x="1302" y="417"/>
                  <a:pt x="1300" y="407"/>
                </a:cubicBezTo>
                <a:cubicBezTo>
                  <a:pt x="1297" y="394"/>
                  <a:pt x="1301" y="381"/>
                  <a:pt x="1310" y="377"/>
                </a:cubicBezTo>
                <a:cubicBezTo>
                  <a:pt x="1310" y="378"/>
                  <a:pt x="1311" y="380"/>
                  <a:pt x="1312" y="382"/>
                </a:cubicBezTo>
                <a:cubicBezTo>
                  <a:pt x="1314" y="390"/>
                  <a:pt x="1309" y="402"/>
                  <a:pt x="1303" y="408"/>
                </a:cubicBezTo>
                <a:cubicBezTo>
                  <a:pt x="1312" y="400"/>
                  <a:pt x="1314" y="392"/>
                  <a:pt x="1314" y="388"/>
                </a:cubicBezTo>
                <a:cubicBezTo>
                  <a:pt x="1318" y="397"/>
                  <a:pt x="1320" y="405"/>
                  <a:pt x="1312" y="415"/>
                </a:cubicBezTo>
                <a:cubicBezTo>
                  <a:pt x="1318" y="409"/>
                  <a:pt x="1319" y="404"/>
                  <a:pt x="1319" y="401"/>
                </a:cubicBezTo>
                <a:cubicBezTo>
                  <a:pt x="1320" y="403"/>
                  <a:pt x="1320" y="406"/>
                  <a:pt x="1321" y="408"/>
                </a:cubicBezTo>
                <a:cubicBezTo>
                  <a:pt x="1321" y="409"/>
                  <a:pt x="1321" y="410"/>
                  <a:pt x="1322" y="411"/>
                </a:cubicBezTo>
                <a:cubicBezTo>
                  <a:pt x="1321" y="415"/>
                  <a:pt x="1319" y="419"/>
                  <a:pt x="1317" y="422"/>
                </a:cubicBezTo>
                <a:cubicBezTo>
                  <a:pt x="1320" y="419"/>
                  <a:pt x="1321" y="416"/>
                  <a:pt x="1322" y="414"/>
                </a:cubicBezTo>
                <a:cubicBezTo>
                  <a:pt x="1324" y="424"/>
                  <a:pt x="1325" y="430"/>
                  <a:pt x="1325" y="430"/>
                </a:cubicBezTo>
                <a:cubicBezTo>
                  <a:pt x="1325" y="430"/>
                  <a:pt x="1324" y="416"/>
                  <a:pt x="1323" y="407"/>
                </a:cubicBezTo>
                <a:cubicBezTo>
                  <a:pt x="1325" y="409"/>
                  <a:pt x="1328" y="413"/>
                  <a:pt x="1333" y="414"/>
                </a:cubicBezTo>
                <a:cubicBezTo>
                  <a:pt x="1322" y="409"/>
                  <a:pt x="1321" y="396"/>
                  <a:pt x="1318" y="385"/>
                </a:cubicBezTo>
                <a:cubicBezTo>
                  <a:pt x="1320" y="388"/>
                  <a:pt x="1325" y="392"/>
                  <a:pt x="1335" y="392"/>
                </a:cubicBezTo>
                <a:cubicBezTo>
                  <a:pt x="1327" y="391"/>
                  <a:pt x="1318" y="386"/>
                  <a:pt x="1316" y="378"/>
                </a:cubicBezTo>
                <a:cubicBezTo>
                  <a:pt x="1315" y="376"/>
                  <a:pt x="1315" y="376"/>
                  <a:pt x="1315" y="376"/>
                </a:cubicBezTo>
                <a:close/>
                <a:moveTo>
                  <a:pt x="1308" y="371"/>
                </a:moveTo>
                <a:cubicBezTo>
                  <a:pt x="1307" y="378"/>
                  <a:pt x="1300" y="383"/>
                  <a:pt x="1291" y="384"/>
                </a:cubicBezTo>
                <a:cubicBezTo>
                  <a:pt x="1281" y="384"/>
                  <a:pt x="1275" y="380"/>
                  <a:pt x="1272" y="373"/>
                </a:cubicBezTo>
                <a:cubicBezTo>
                  <a:pt x="1271" y="371"/>
                  <a:pt x="1268" y="371"/>
                  <a:pt x="1268" y="371"/>
                </a:cubicBezTo>
                <a:cubicBezTo>
                  <a:pt x="1270" y="371"/>
                  <a:pt x="1272" y="369"/>
                  <a:pt x="1273" y="368"/>
                </a:cubicBezTo>
                <a:cubicBezTo>
                  <a:pt x="1275" y="361"/>
                  <a:pt x="1282" y="358"/>
                  <a:pt x="1290" y="357"/>
                </a:cubicBezTo>
                <a:cubicBezTo>
                  <a:pt x="1299" y="357"/>
                  <a:pt x="1306" y="362"/>
                  <a:pt x="1308" y="368"/>
                </a:cubicBezTo>
                <a:cubicBezTo>
                  <a:pt x="1307" y="368"/>
                  <a:pt x="1306" y="368"/>
                  <a:pt x="1304" y="369"/>
                </a:cubicBezTo>
                <a:cubicBezTo>
                  <a:pt x="1299" y="369"/>
                  <a:pt x="1291" y="364"/>
                  <a:pt x="1288" y="359"/>
                </a:cubicBezTo>
                <a:cubicBezTo>
                  <a:pt x="1293" y="367"/>
                  <a:pt x="1297" y="369"/>
                  <a:pt x="1300" y="370"/>
                </a:cubicBezTo>
                <a:cubicBezTo>
                  <a:pt x="1294" y="371"/>
                  <a:pt x="1288" y="371"/>
                  <a:pt x="1283" y="365"/>
                </a:cubicBezTo>
                <a:cubicBezTo>
                  <a:pt x="1286" y="369"/>
                  <a:pt x="1289" y="370"/>
                  <a:pt x="1291" y="371"/>
                </a:cubicBezTo>
                <a:cubicBezTo>
                  <a:pt x="1289" y="371"/>
                  <a:pt x="1288" y="371"/>
                  <a:pt x="1286" y="371"/>
                </a:cubicBezTo>
                <a:cubicBezTo>
                  <a:pt x="1285" y="371"/>
                  <a:pt x="1285" y="371"/>
                  <a:pt x="1284" y="371"/>
                </a:cubicBezTo>
                <a:cubicBezTo>
                  <a:pt x="1281" y="371"/>
                  <a:pt x="1279" y="369"/>
                  <a:pt x="1277" y="367"/>
                </a:cubicBezTo>
                <a:cubicBezTo>
                  <a:pt x="1279" y="369"/>
                  <a:pt x="1280" y="371"/>
                  <a:pt x="1282" y="371"/>
                </a:cubicBezTo>
                <a:cubicBezTo>
                  <a:pt x="1275" y="371"/>
                  <a:pt x="1271" y="371"/>
                  <a:pt x="1271" y="371"/>
                </a:cubicBezTo>
                <a:cubicBezTo>
                  <a:pt x="1271" y="371"/>
                  <a:pt x="1281" y="373"/>
                  <a:pt x="1287" y="373"/>
                </a:cubicBezTo>
                <a:cubicBezTo>
                  <a:pt x="1285" y="374"/>
                  <a:pt x="1282" y="375"/>
                  <a:pt x="1281" y="379"/>
                </a:cubicBezTo>
                <a:cubicBezTo>
                  <a:pt x="1285" y="372"/>
                  <a:pt x="1294" y="373"/>
                  <a:pt x="1301" y="372"/>
                </a:cubicBezTo>
                <a:cubicBezTo>
                  <a:pt x="1299" y="373"/>
                  <a:pt x="1296" y="376"/>
                  <a:pt x="1295" y="382"/>
                </a:cubicBezTo>
                <a:cubicBezTo>
                  <a:pt x="1296" y="377"/>
                  <a:pt x="1301" y="372"/>
                  <a:pt x="1306" y="372"/>
                </a:cubicBezTo>
                <a:cubicBezTo>
                  <a:pt x="1308" y="371"/>
                  <a:pt x="1308" y="371"/>
                  <a:pt x="1308" y="371"/>
                </a:cubicBezTo>
                <a:close/>
                <a:moveTo>
                  <a:pt x="1314" y="370"/>
                </a:moveTo>
                <a:cubicBezTo>
                  <a:pt x="1316" y="374"/>
                  <a:pt x="1320" y="376"/>
                  <a:pt x="1326" y="375"/>
                </a:cubicBezTo>
                <a:cubicBezTo>
                  <a:pt x="1331" y="375"/>
                  <a:pt x="1334" y="371"/>
                  <a:pt x="1335" y="367"/>
                </a:cubicBezTo>
                <a:cubicBezTo>
                  <a:pt x="1336" y="366"/>
                  <a:pt x="1337" y="365"/>
                  <a:pt x="1337" y="365"/>
                </a:cubicBezTo>
                <a:cubicBezTo>
                  <a:pt x="1336" y="365"/>
                  <a:pt x="1335" y="365"/>
                  <a:pt x="1334" y="364"/>
                </a:cubicBezTo>
                <a:cubicBezTo>
                  <a:pt x="1332" y="361"/>
                  <a:pt x="1327" y="359"/>
                  <a:pt x="1323" y="360"/>
                </a:cubicBezTo>
                <a:cubicBezTo>
                  <a:pt x="1318" y="361"/>
                  <a:pt x="1314" y="364"/>
                  <a:pt x="1314" y="368"/>
                </a:cubicBezTo>
                <a:cubicBezTo>
                  <a:pt x="1315" y="368"/>
                  <a:pt x="1315" y="368"/>
                  <a:pt x="1316" y="368"/>
                </a:cubicBezTo>
                <a:cubicBezTo>
                  <a:pt x="1319" y="368"/>
                  <a:pt x="1323" y="364"/>
                  <a:pt x="1324" y="361"/>
                </a:cubicBezTo>
                <a:cubicBezTo>
                  <a:pt x="1323" y="366"/>
                  <a:pt x="1320" y="368"/>
                  <a:pt x="1319" y="368"/>
                </a:cubicBezTo>
                <a:cubicBezTo>
                  <a:pt x="1323" y="368"/>
                  <a:pt x="1326" y="368"/>
                  <a:pt x="1328" y="364"/>
                </a:cubicBezTo>
                <a:cubicBezTo>
                  <a:pt x="1327" y="366"/>
                  <a:pt x="1325" y="367"/>
                  <a:pt x="1324" y="368"/>
                </a:cubicBezTo>
                <a:cubicBezTo>
                  <a:pt x="1325" y="368"/>
                  <a:pt x="1326" y="368"/>
                  <a:pt x="1327" y="368"/>
                </a:cubicBezTo>
                <a:cubicBezTo>
                  <a:pt x="1327" y="368"/>
                  <a:pt x="1328" y="368"/>
                  <a:pt x="1328" y="367"/>
                </a:cubicBezTo>
                <a:cubicBezTo>
                  <a:pt x="1330" y="367"/>
                  <a:pt x="1331" y="365"/>
                  <a:pt x="1331" y="364"/>
                </a:cubicBezTo>
                <a:cubicBezTo>
                  <a:pt x="1331" y="366"/>
                  <a:pt x="1330" y="367"/>
                  <a:pt x="1329" y="367"/>
                </a:cubicBezTo>
                <a:cubicBezTo>
                  <a:pt x="1333" y="366"/>
                  <a:pt x="1336" y="366"/>
                  <a:pt x="1336" y="366"/>
                </a:cubicBezTo>
                <a:cubicBezTo>
                  <a:pt x="1336" y="366"/>
                  <a:pt x="1330" y="368"/>
                  <a:pt x="1327" y="369"/>
                </a:cubicBezTo>
                <a:cubicBezTo>
                  <a:pt x="1328" y="369"/>
                  <a:pt x="1330" y="370"/>
                  <a:pt x="1331" y="371"/>
                </a:cubicBezTo>
                <a:cubicBezTo>
                  <a:pt x="1327" y="368"/>
                  <a:pt x="1323" y="369"/>
                  <a:pt x="1318" y="370"/>
                </a:cubicBezTo>
                <a:cubicBezTo>
                  <a:pt x="1320" y="370"/>
                  <a:pt x="1322" y="372"/>
                  <a:pt x="1323" y="375"/>
                </a:cubicBezTo>
                <a:cubicBezTo>
                  <a:pt x="1322" y="372"/>
                  <a:pt x="1318" y="370"/>
                  <a:pt x="1315" y="370"/>
                </a:cubicBezTo>
                <a:cubicBezTo>
                  <a:pt x="1314" y="370"/>
                  <a:pt x="1314" y="370"/>
                  <a:pt x="1314" y="370"/>
                </a:cubicBezTo>
                <a:close/>
                <a:moveTo>
                  <a:pt x="1315" y="265"/>
                </a:moveTo>
                <a:cubicBezTo>
                  <a:pt x="1325" y="266"/>
                  <a:pt x="1335" y="257"/>
                  <a:pt x="1338" y="243"/>
                </a:cubicBezTo>
                <a:cubicBezTo>
                  <a:pt x="1341" y="230"/>
                  <a:pt x="1337" y="220"/>
                  <a:pt x="1327" y="212"/>
                </a:cubicBezTo>
                <a:cubicBezTo>
                  <a:pt x="1325" y="211"/>
                  <a:pt x="1325" y="207"/>
                  <a:pt x="1325" y="207"/>
                </a:cubicBezTo>
                <a:cubicBezTo>
                  <a:pt x="1324" y="210"/>
                  <a:pt x="1322" y="212"/>
                  <a:pt x="1319" y="213"/>
                </a:cubicBezTo>
                <a:cubicBezTo>
                  <a:pt x="1309" y="214"/>
                  <a:pt x="1302" y="224"/>
                  <a:pt x="1300" y="234"/>
                </a:cubicBezTo>
                <a:cubicBezTo>
                  <a:pt x="1297" y="247"/>
                  <a:pt x="1301" y="260"/>
                  <a:pt x="1310" y="264"/>
                </a:cubicBezTo>
                <a:cubicBezTo>
                  <a:pt x="1310" y="263"/>
                  <a:pt x="1311" y="261"/>
                  <a:pt x="1312" y="259"/>
                </a:cubicBezTo>
                <a:cubicBezTo>
                  <a:pt x="1314" y="251"/>
                  <a:pt x="1309" y="239"/>
                  <a:pt x="1303" y="233"/>
                </a:cubicBezTo>
                <a:cubicBezTo>
                  <a:pt x="1312" y="241"/>
                  <a:pt x="1314" y="249"/>
                  <a:pt x="1314" y="253"/>
                </a:cubicBezTo>
                <a:cubicBezTo>
                  <a:pt x="1318" y="244"/>
                  <a:pt x="1320" y="236"/>
                  <a:pt x="1312" y="226"/>
                </a:cubicBezTo>
                <a:cubicBezTo>
                  <a:pt x="1318" y="232"/>
                  <a:pt x="1319" y="237"/>
                  <a:pt x="1319" y="240"/>
                </a:cubicBezTo>
                <a:cubicBezTo>
                  <a:pt x="1320" y="238"/>
                  <a:pt x="1320" y="236"/>
                  <a:pt x="1321" y="234"/>
                </a:cubicBezTo>
                <a:cubicBezTo>
                  <a:pt x="1321" y="232"/>
                  <a:pt x="1321" y="231"/>
                  <a:pt x="1322" y="230"/>
                </a:cubicBezTo>
                <a:cubicBezTo>
                  <a:pt x="1321" y="226"/>
                  <a:pt x="1319" y="222"/>
                  <a:pt x="1317" y="219"/>
                </a:cubicBezTo>
                <a:cubicBezTo>
                  <a:pt x="1320" y="222"/>
                  <a:pt x="1321" y="225"/>
                  <a:pt x="1322" y="227"/>
                </a:cubicBezTo>
                <a:cubicBezTo>
                  <a:pt x="1324" y="217"/>
                  <a:pt x="1325" y="211"/>
                  <a:pt x="1325" y="211"/>
                </a:cubicBezTo>
                <a:cubicBezTo>
                  <a:pt x="1325" y="211"/>
                  <a:pt x="1324" y="226"/>
                  <a:pt x="1323" y="235"/>
                </a:cubicBezTo>
                <a:cubicBezTo>
                  <a:pt x="1325" y="232"/>
                  <a:pt x="1328" y="229"/>
                  <a:pt x="1333" y="227"/>
                </a:cubicBezTo>
                <a:cubicBezTo>
                  <a:pt x="1322" y="232"/>
                  <a:pt x="1321" y="245"/>
                  <a:pt x="1318" y="256"/>
                </a:cubicBezTo>
                <a:cubicBezTo>
                  <a:pt x="1320" y="253"/>
                  <a:pt x="1325" y="250"/>
                  <a:pt x="1335" y="249"/>
                </a:cubicBezTo>
                <a:cubicBezTo>
                  <a:pt x="1327" y="250"/>
                  <a:pt x="1318" y="255"/>
                  <a:pt x="1316" y="263"/>
                </a:cubicBezTo>
                <a:cubicBezTo>
                  <a:pt x="1315" y="265"/>
                  <a:pt x="1315" y="265"/>
                  <a:pt x="1315" y="265"/>
                </a:cubicBezTo>
                <a:close/>
                <a:moveTo>
                  <a:pt x="1308" y="270"/>
                </a:moveTo>
                <a:cubicBezTo>
                  <a:pt x="1307" y="263"/>
                  <a:pt x="1300" y="258"/>
                  <a:pt x="1291" y="257"/>
                </a:cubicBezTo>
                <a:cubicBezTo>
                  <a:pt x="1281" y="257"/>
                  <a:pt x="1275" y="261"/>
                  <a:pt x="1272" y="269"/>
                </a:cubicBezTo>
                <a:cubicBezTo>
                  <a:pt x="1271" y="270"/>
                  <a:pt x="1268" y="271"/>
                  <a:pt x="1268" y="271"/>
                </a:cubicBezTo>
                <a:cubicBezTo>
                  <a:pt x="1270" y="271"/>
                  <a:pt x="1272" y="272"/>
                  <a:pt x="1273" y="274"/>
                </a:cubicBezTo>
                <a:cubicBezTo>
                  <a:pt x="1275" y="280"/>
                  <a:pt x="1282" y="283"/>
                  <a:pt x="1290" y="284"/>
                </a:cubicBezTo>
                <a:cubicBezTo>
                  <a:pt x="1299" y="284"/>
                  <a:pt x="1306" y="280"/>
                  <a:pt x="1308" y="273"/>
                </a:cubicBezTo>
                <a:cubicBezTo>
                  <a:pt x="1307" y="273"/>
                  <a:pt x="1306" y="273"/>
                  <a:pt x="1304" y="272"/>
                </a:cubicBezTo>
                <a:cubicBezTo>
                  <a:pt x="1299" y="272"/>
                  <a:pt x="1291" y="277"/>
                  <a:pt x="1288" y="282"/>
                </a:cubicBezTo>
                <a:cubicBezTo>
                  <a:pt x="1293" y="274"/>
                  <a:pt x="1297" y="272"/>
                  <a:pt x="1300" y="272"/>
                </a:cubicBezTo>
                <a:cubicBezTo>
                  <a:pt x="1294" y="270"/>
                  <a:pt x="1288" y="270"/>
                  <a:pt x="1283" y="276"/>
                </a:cubicBezTo>
                <a:cubicBezTo>
                  <a:pt x="1286" y="272"/>
                  <a:pt x="1289" y="271"/>
                  <a:pt x="1291" y="270"/>
                </a:cubicBezTo>
                <a:cubicBezTo>
                  <a:pt x="1289" y="270"/>
                  <a:pt x="1288" y="270"/>
                  <a:pt x="1286" y="270"/>
                </a:cubicBezTo>
                <a:cubicBezTo>
                  <a:pt x="1285" y="270"/>
                  <a:pt x="1285" y="270"/>
                  <a:pt x="1284" y="270"/>
                </a:cubicBezTo>
                <a:cubicBezTo>
                  <a:pt x="1281" y="271"/>
                  <a:pt x="1279" y="273"/>
                  <a:pt x="1277" y="275"/>
                </a:cubicBezTo>
                <a:cubicBezTo>
                  <a:pt x="1279" y="272"/>
                  <a:pt x="1280" y="271"/>
                  <a:pt x="1282" y="270"/>
                </a:cubicBezTo>
                <a:cubicBezTo>
                  <a:pt x="1275" y="270"/>
                  <a:pt x="1271" y="270"/>
                  <a:pt x="1271" y="270"/>
                </a:cubicBezTo>
                <a:cubicBezTo>
                  <a:pt x="1271" y="270"/>
                  <a:pt x="1281" y="269"/>
                  <a:pt x="1287" y="268"/>
                </a:cubicBezTo>
                <a:cubicBezTo>
                  <a:pt x="1285" y="268"/>
                  <a:pt x="1282" y="266"/>
                  <a:pt x="1281" y="262"/>
                </a:cubicBezTo>
                <a:cubicBezTo>
                  <a:pt x="1285" y="269"/>
                  <a:pt x="1294" y="268"/>
                  <a:pt x="1301" y="269"/>
                </a:cubicBezTo>
                <a:cubicBezTo>
                  <a:pt x="1299" y="268"/>
                  <a:pt x="1296" y="265"/>
                  <a:pt x="1295" y="259"/>
                </a:cubicBezTo>
                <a:cubicBezTo>
                  <a:pt x="1296" y="264"/>
                  <a:pt x="1301" y="269"/>
                  <a:pt x="1306" y="270"/>
                </a:cubicBezTo>
                <a:cubicBezTo>
                  <a:pt x="1308" y="270"/>
                  <a:pt x="1308" y="270"/>
                  <a:pt x="1308" y="270"/>
                </a:cubicBezTo>
                <a:close/>
                <a:moveTo>
                  <a:pt x="1314" y="271"/>
                </a:moveTo>
                <a:cubicBezTo>
                  <a:pt x="1316" y="267"/>
                  <a:pt x="1320" y="265"/>
                  <a:pt x="1326" y="266"/>
                </a:cubicBezTo>
                <a:cubicBezTo>
                  <a:pt x="1331" y="267"/>
                  <a:pt x="1334" y="270"/>
                  <a:pt x="1335" y="274"/>
                </a:cubicBezTo>
                <a:cubicBezTo>
                  <a:pt x="1336" y="275"/>
                  <a:pt x="1337" y="276"/>
                  <a:pt x="1337" y="276"/>
                </a:cubicBezTo>
                <a:cubicBezTo>
                  <a:pt x="1336" y="276"/>
                  <a:pt x="1335" y="276"/>
                  <a:pt x="1334" y="277"/>
                </a:cubicBezTo>
                <a:cubicBezTo>
                  <a:pt x="1332" y="281"/>
                  <a:pt x="1327" y="282"/>
                  <a:pt x="1323" y="281"/>
                </a:cubicBezTo>
                <a:cubicBezTo>
                  <a:pt x="1318" y="280"/>
                  <a:pt x="1314" y="277"/>
                  <a:pt x="1314" y="273"/>
                </a:cubicBezTo>
                <a:cubicBezTo>
                  <a:pt x="1315" y="273"/>
                  <a:pt x="1315" y="273"/>
                  <a:pt x="1316" y="273"/>
                </a:cubicBezTo>
                <a:cubicBezTo>
                  <a:pt x="1319" y="274"/>
                  <a:pt x="1323" y="277"/>
                  <a:pt x="1324" y="280"/>
                </a:cubicBezTo>
                <a:cubicBezTo>
                  <a:pt x="1323" y="275"/>
                  <a:pt x="1320" y="274"/>
                  <a:pt x="1319" y="273"/>
                </a:cubicBezTo>
                <a:cubicBezTo>
                  <a:pt x="1323" y="273"/>
                  <a:pt x="1326" y="273"/>
                  <a:pt x="1328" y="278"/>
                </a:cubicBezTo>
                <a:cubicBezTo>
                  <a:pt x="1327" y="275"/>
                  <a:pt x="1325" y="274"/>
                  <a:pt x="1324" y="273"/>
                </a:cubicBezTo>
                <a:cubicBezTo>
                  <a:pt x="1325" y="273"/>
                  <a:pt x="1326" y="273"/>
                  <a:pt x="1327" y="273"/>
                </a:cubicBezTo>
                <a:cubicBezTo>
                  <a:pt x="1327" y="274"/>
                  <a:pt x="1328" y="274"/>
                  <a:pt x="1328" y="274"/>
                </a:cubicBezTo>
                <a:cubicBezTo>
                  <a:pt x="1330" y="274"/>
                  <a:pt x="1331" y="276"/>
                  <a:pt x="1331" y="277"/>
                </a:cubicBezTo>
                <a:cubicBezTo>
                  <a:pt x="1331" y="276"/>
                  <a:pt x="1330" y="275"/>
                  <a:pt x="1329" y="274"/>
                </a:cubicBezTo>
                <a:cubicBezTo>
                  <a:pt x="1333" y="275"/>
                  <a:pt x="1336" y="275"/>
                  <a:pt x="1336" y="275"/>
                </a:cubicBezTo>
                <a:cubicBezTo>
                  <a:pt x="1336" y="275"/>
                  <a:pt x="1330" y="273"/>
                  <a:pt x="1327" y="273"/>
                </a:cubicBezTo>
                <a:cubicBezTo>
                  <a:pt x="1328" y="272"/>
                  <a:pt x="1330" y="272"/>
                  <a:pt x="1331" y="270"/>
                </a:cubicBezTo>
                <a:cubicBezTo>
                  <a:pt x="1327" y="273"/>
                  <a:pt x="1323" y="272"/>
                  <a:pt x="1318" y="271"/>
                </a:cubicBezTo>
                <a:cubicBezTo>
                  <a:pt x="1320" y="271"/>
                  <a:pt x="1322" y="270"/>
                  <a:pt x="1323" y="266"/>
                </a:cubicBezTo>
                <a:cubicBezTo>
                  <a:pt x="1322" y="269"/>
                  <a:pt x="1318" y="271"/>
                  <a:pt x="1315" y="271"/>
                </a:cubicBezTo>
                <a:cubicBezTo>
                  <a:pt x="1314" y="271"/>
                  <a:pt x="1314" y="271"/>
                  <a:pt x="1314" y="271"/>
                </a:cubicBezTo>
                <a:close/>
                <a:moveTo>
                  <a:pt x="1252" y="315"/>
                </a:moveTo>
                <a:cubicBezTo>
                  <a:pt x="1256" y="315"/>
                  <a:pt x="1261" y="317"/>
                  <a:pt x="1267" y="319"/>
                </a:cubicBezTo>
                <a:cubicBezTo>
                  <a:pt x="1261" y="320"/>
                  <a:pt x="1256" y="322"/>
                  <a:pt x="1252" y="322"/>
                </a:cubicBezTo>
                <a:cubicBezTo>
                  <a:pt x="1244" y="322"/>
                  <a:pt x="1238" y="321"/>
                  <a:pt x="1237" y="318"/>
                </a:cubicBezTo>
                <a:cubicBezTo>
                  <a:pt x="1238" y="315"/>
                  <a:pt x="1245" y="314"/>
                  <a:pt x="1252" y="315"/>
                </a:cubicBezTo>
                <a:close/>
                <a:moveTo>
                  <a:pt x="1243" y="209"/>
                </a:moveTo>
                <a:cubicBezTo>
                  <a:pt x="1243" y="211"/>
                  <a:pt x="1239" y="211"/>
                  <a:pt x="1239" y="209"/>
                </a:cubicBezTo>
                <a:cubicBezTo>
                  <a:pt x="1239" y="208"/>
                  <a:pt x="1239" y="208"/>
                  <a:pt x="1239" y="208"/>
                </a:cubicBezTo>
                <a:cubicBezTo>
                  <a:pt x="1239" y="206"/>
                  <a:pt x="1239" y="206"/>
                  <a:pt x="1239" y="206"/>
                </a:cubicBezTo>
                <a:cubicBezTo>
                  <a:pt x="1238" y="205"/>
                  <a:pt x="1238" y="205"/>
                  <a:pt x="1238" y="205"/>
                </a:cubicBezTo>
                <a:cubicBezTo>
                  <a:pt x="1238" y="203"/>
                  <a:pt x="1242" y="203"/>
                  <a:pt x="1242" y="205"/>
                </a:cubicBezTo>
                <a:cubicBezTo>
                  <a:pt x="1242" y="206"/>
                  <a:pt x="1242" y="206"/>
                  <a:pt x="1242" y="206"/>
                </a:cubicBezTo>
                <a:cubicBezTo>
                  <a:pt x="1242" y="207"/>
                  <a:pt x="1242" y="207"/>
                  <a:pt x="1242" y="207"/>
                </a:cubicBezTo>
                <a:cubicBezTo>
                  <a:pt x="1243" y="209"/>
                  <a:pt x="1243" y="209"/>
                  <a:pt x="1243" y="209"/>
                </a:cubicBezTo>
                <a:close/>
                <a:moveTo>
                  <a:pt x="845" y="48"/>
                </a:moveTo>
                <a:cubicBezTo>
                  <a:pt x="843" y="49"/>
                  <a:pt x="842" y="45"/>
                  <a:pt x="844" y="44"/>
                </a:cubicBezTo>
                <a:cubicBezTo>
                  <a:pt x="844" y="44"/>
                  <a:pt x="844" y="44"/>
                  <a:pt x="844" y="44"/>
                </a:cubicBezTo>
                <a:cubicBezTo>
                  <a:pt x="846" y="44"/>
                  <a:pt x="846" y="44"/>
                  <a:pt x="846" y="44"/>
                </a:cubicBezTo>
                <a:cubicBezTo>
                  <a:pt x="847" y="43"/>
                  <a:pt x="847" y="43"/>
                  <a:pt x="847" y="43"/>
                </a:cubicBezTo>
                <a:cubicBezTo>
                  <a:pt x="850" y="43"/>
                  <a:pt x="851" y="46"/>
                  <a:pt x="848" y="47"/>
                </a:cubicBezTo>
                <a:cubicBezTo>
                  <a:pt x="847" y="47"/>
                  <a:pt x="847" y="47"/>
                  <a:pt x="847" y="47"/>
                </a:cubicBezTo>
                <a:cubicBezTo>
                  <a:pt x="845" y="48"/>
                  <a:pt x="845" y="48"/>
                  <a:pt x="845" y="48"/>
                </a:cubicBezTo>
                <a:cubicBezTo>
                  <a:pt x="845" y="48"/>
                  <a:pt x="845" y="48"/>
                  <a:pt x="845" y="48"/>
                </a:cubicBezTo>
                <a:close/>
                <a:moveTo>
                  <a:pt x="859" y="44"/>
                </a:moveTo>
                <a:cubicBezTo>
                  <a:pt x="857" y="45"/>
                  <a:pt x="856" y="41"/>
                  <a:pt x="858" y="41"/>
                </a:cubicBezTo>
                <a:cubicBezTo>
                  <a:pt x="858" y="41"/>
                  <a:pt x="858" y="41"/>
                  <a:pt x="858" y="41"/>
                </a:cubicBezTo>
                <a:cubicBezTo>
                  <a:pt x="860" y="40"/>
                  <a:pt x="860" y="40"/>
                  <a:pt x="860" y="40"/>
                </a:cubicBezTo>
                <a:cubicBezTo>
                  <a:pt x="862" y="40"/>
                  <a:pt x="862" y="40"/>
                  <a:pt x="862" y="40"/>
                </a:cubicBezTo>
                <a:cubicBezTo>
                  <a:pt x="864" y="39"/>
                  <a:pt x="865" y="43"/>
                  <a:pt x="862" y="43"/>
                </a:cubicBezTo>
                <a:cubicBezTo>
                  <a:pt x="861" y="44"/>
                  <a:pt x="861" y="44"/>
                  <a:pt x="861" y="44"/>
                </a:cubicBezTo>
                <a:cubicBezTo>
                  <a:pt x="859" y="44"/>
                  <a:pt x="859" y="44"/>
                  <a:pt x="859" y="44"/>
                </a:cubicBezTo>
                <a:cubicBezTo>
                  <a:pt x="859" y="44"/>
                  <a:pt x="859" y="44"/>
                  <a:pt x="859" y="44"/>
                </a:cubicBezTo>
                <a:close/>
                <a:moveTo>
                  <a:pt x="873" y="41"/>
                </a:moveTo>
                <a:cubicBezTo>
                  <a:pt x="871" y="41"/>
                  <a:pt x="870" y="38"/>
                  <a:pt x="872" y="37"/>
                </a:cubicBezTo>
                <a:cubicBezTo>
                  <a:pt x="873" y="37"/>
                  <a:pt x="873" y="37"/>
                  <a:pt x="873" y="37"/>
                </a:cubicBezTo>
                <a:cubicBezTo>
                  <a:pt x="875" y="37"/>
                  <a:pt x="875" y="37"/>
                  <a:pt x="875" y="37"/>
                </a:cubicBezTo>
                <a:cubicBezTo>
                  <a:pt x="876" y="37"/>
                  <a:pt x="876" y="37"/>
                  <a:pt x="876" y="37"/>
                </a:cubicBezTo>
                <a:cubicBezTo>
                  <a:pt x="878" y="36"/>
                  <a:pt x="879" y="40"/>
                  <a:pt x="877" y="40"/>
                </a:cubicBezTo>
                <a:cubicBezTo>
                  <a:pt x="876" y="40"/>
                  <a:pt x="876" y="40"/>
                  <a:pt x="876" y="40"/>
                </a:cubicBezTo>
                <a:cubicBezTo>
                  <a:pt x="874" y="41"/>
                  <a:pt x="874" y="41"/>
                  <a:pt x="874" y="41"/>
                </a:cubicBezTo>
                <a:cubicBezTo>
                  <a:pt x="873" y="41"/>
                  <a:pt x="873" y="41"/>
                  <a:pt x="873" y="41"/>
                </a:cubicBezTo>
                <a:close/>
                <a:moveTo>
                  <a:pt x="887" y="38"/>
                </a:moveTo>
                <a:cubicBezTo>
                  <a:pt x="885" y="39"/>
                  <a:pt x="884" y="35"/>
                  <a:pt x="887" y="35"/>
                </a:cubicBezTo>
                <a:cubicBezTo>
                  <a:pt x="887" y="35"/>
                  <a:pt x="887" y="35"/>
                  <a:pt x="887" y="35"/>
                </a:cubicBezTo>
                <a:cubicBezTo>
                  <a:pt x="890" y="34"/>
                  <a:pt x="890" y="34"/>
                  <a:pt x="890" y="34"/>
                </a:cubicBezTo>
                <a:cubicBezTo>
                  <a:pt x="890" y="34"/>
                  <a:pt x="890" y="34"/>
                  <a:pt x="890" y="34"/>
                </a:cubicBezTo>
                <a:cubicBezTo>
                  <a:pt x="893" y="34"/>
                  <a:pt x="893" y="38"/>
                  <a:pt x="891" y="38"/>
                </a:cubicBezTo>
                <a:cubicBezTo>
                  <a:pt x="890" y="38"/>
                  <a:pt x="890" y="38"/>
                  <a:pt x="890" y="38"/>
                </a:cubicBezTo>
                <a:cubicBezTo>
                  <a:pt x="888" y="38"/>
                  <a:pt x="888" y="38"/>
                  <a:pt x="888" y="38"/>
                </a:cubicBezTo>
                <a:cubicBezTo>
                  <a:pt x="887" y="38"/>
                  <a:pt x="887" y="38"/>
                  <a:pt x="887" y="38"/>
                </a:cubicBezTo>
                <a:close/>
                <a:moveTo>
                  <a:pt x="902" y="37"/>
                </a:moveTo>
                <a:cubicBezTo>
                  <a:pt x="899" y="37"/>
                  <a:pt x="899" y="33"/>
                  <a:pt x="901" y="33"/>
                </a:cubicBezTo>
                <a:cubicBezTo>
                  <a:pt x="902" y="33"/>
                  <a:pt x="902" y="33"/>
                  <a:pt x="902" y="33"/>
                </a:cubicBezTo>
                <a:cubicBezTo>
                  <a:pt x="904" y="33"/>
                  <a:pt x="904" y="33"/>
                  <a:pt x="904" y="33"/>
                </a:cubicBezTo>
                <a:cubicBezTo>
                  <a:pt x="905" y="33"/>
                  <a:pt x="905" y="33"/>
                  <a:pt x="905" y="33"/>
                </a:cubicBezTo>
                <a:cubicBezTo>
                  <a:pt x="907" y="32"/>
                  <a:pt x="908" y="36"/>
                  <a:pt x="905" y="36"/>
                </a:cubicBezTo>
                <a:cubicBezTo>
                  <a:pt x="905" y="36"/>
                  <a:pt x="905" y="36"/>
                  <a:pt x="905" y="36"/>
                </a:cubicBezTo>
                <a:cubicBezTo>
                  <a:pt x="903" y="36"/>
                  <a:pt x="903" y="36"/>
                  <a:pt x="903" y="36"/>
                </a:cubicBezTo>
                <a:cubicBezTo>
                  <a:pt x="902" y="37"/>
                  <a:pt x="902" y="37"/>
                  <a:pt x="902" y="37"/>
                </a:cubicBezTo>
                <a:close/>
                <a:moveTo>
                  <a:pt x="916" y="35"/>
                </a:moveTo>
                <a:cubicBezTo>
                  <a:pt x="914" y="35"/>
                  <a:pt x="914" y="32"/>
                  <a:pt x="916" y="32"/>
                </a:cubicBezTo>
                <a:cubicBezTo>
                  <a:pt x="917" y="32"/>
                  <a:pt x="917" y="32"/>
                  <a:pt x="917" y="32"/>
                </a:cubicBezTo>
                <a:cubicBezTo>
                  <a:pt x="919" y="31"/>
                  <a:pt x="919" y="31"/>
                  <a:pt x="919" y="31"/>
                </a:cubicBezTo>
                <a:cubicBezTo>
                  <a:pt x="920" y="31"/>
                  <a:pt x="920" y="31"/>
                  <a:pt x="920" y="31"/>
                </a:cubicBezTo>
                <a:cubicBezTo>
                  <a:pt x="922" y="31"/>
                  <a:pt x="922" y="35"/>
                  <a:pt x="920" y="35"/>
                </a:cubicBezTo>
                <a:cubicBezTo>
                  <a:pt x="919" y="35"/>
                  <a:pt x="919" y="35"/>
                  <a:pt x="919" y="35"/>
                </a:cubicBezTo>
                <a:cubicBezTo>
                  <a:pt x="917" y="35"/>
                  <a:pt x="917" y="35"/>
                  <a:pt x="917" y="35"/>
                </a:cubicBezTo>
                <a:cubicBezTo>
                  <a:pt x="916" y="35"/>
                  <a:pt x="916" y="35"/>
                  <a:pt x="916" y="35"/>
                </a:cubicBezTo>
                <a:close/>
                <a:moveTo>
                  <a:pt x="931" y="35"/>
                </a:moveTo>
                <a:cubicBezTo>
                  <a:pt x="928" y="35"/>
                  <a:pt x="928" y="31"/>
                  <a:pt x="931" y="31"/>
                </a:cubicBezTo>
                <a:cubicBezTo>
                  <a:pt x="932" y="31"/>
                  <a:pt x="932" y="31"/>
                  <a:pt x="932" y="31"/>
                </a:cubicBezTo>
                <a:cubicBezTo>
                  <a:pt x="934" y="31"/>
                  <a:pt x="934" y="31"/>
                  <a:pt x="934" y="31"/>
                </a:cubicBezTo>
                <a:cubicBezTo>
                  <a:pt x="934" y="31"/>
                  <a:pt x="934" y="31"/>
                  <a:pt x="934" y="31"/>
                </a:cubicBezTo>
                <a:cubicBezTo>
                  <a:pt x="937" y="31"/>
                  <a:pt x="937" y="35"/>
                  <a:pt x="934" y="35"/>
                </a:cubicBezTo>
                <a:cubicBezTo>
                  <a:pt x="934" y="35"/>
                  <a:pt x="934" y="35"/>
                  <a:pt x="934" y="35"/>
                </a:cubicBezTo>
                <a:cubicBezTo>
                  <a:pt x="932" y="35"/>
                  <a:pt x="932" y="35"/>
                  <a:pt x="932" y="35"/>
                </a:cubicBezTo>
                <a:cubicBezTo>
                  <a:pt x="931" y="35"/>
                  <a:pt x="931" y="35"/>
                  <a:pt x="931" y="35"/>
                </a:cubicBezTo>
                <a:close/>
                <a:moveTo>
                  <a:pt x="945" y="34"/>
                </a:moveTo>
                <a:cubicBezTo>
                  <a:pt x="943" y="34"/>
                  <a:pt x="943" y="31"/>
                  <a:pt x="945" y="31"/>
                </a:cubicBezTo>
                <a:cubicBezTo>
                  <a:pt x="946" y="31"/>
                  <a:pt x="946" y="31"/>
                  <a:pt x="946" y="31"/>
                </a:cubicBezTo>
                <a:cubicBezTo>
                  <a:pt x="949" y="31"/>
                  <a:pt x="949" y="31"/>
                  <a:pt x="949" y="31"/>
                </a:cubicBezTo>
                <a:cubicBezTo>
                  <a:pt x="949" y="31"/>
                  <a:pt x="949" y="31"/>
                  <a:pt x="949" y="31"/>
                </a:cubicBezTo>
                <a:cubicBezTo>
                  <a:pt x="951" y="31"/>
                  <a:pt x="951" y="35"/>
                  <a:pt x="949" y="35"/>
                </a:cubicBezTo>
                <a:cubicBezTo>
                  <a:pt x="948" y="35"/>
                  <a:pt x="948" y="35"/>
                  <a:pt x="948" y="35"/>
                </a:cubicBezTo>
                <a:cubicBezTo>
                  <a:pt x="946" y="34"/>
                  <a:pt x="946" y="34"/>
                  <a:pt x="946" y="34"/>
                </a:cubicBezTo>
                <a:cubicBezTo>
                  <a:pt x="945" y="34"/>
                  <a:pt x="945" y="34"/>
                  <a:pt x="945" y="34"/>
                </a:cubicBezTo>
                <a:close/>
                <a:moveTo>
                  <a:pt x="960" y="35"/>
                </a:moveTo>
                <a:cubicBezTo>
                  <a:pt x="957" y="35"/>
                  <a:pt x="957" y="31"/>
                  <a:pt x="960" y="31"/>
                </a:cubicBezTo>
                <a:cubicBezTo>
                  <a:pt x="961" y="31"/>
                  <a:pt x="961" y="31"/>
                  <a:pt x="961" y="31"/>
                </a:cubicBezTo>
                <a:cubicBezTo>
                  <a:pt x="963" y="31"/>
                  <a:pt x="963" y="31"/>
                  <a:pt x="963" y="31"/>
                </a:cubicBezTo>
                <a:cubicBezTo>
                  <a:pt x="964" y="32"/>
                  <a:pt x="964" y="32"/>
                  <a:pt x="964" y="32"/>
                </a:cubicBezTo>
                <a:cubicBezTo>
                  <a:pt x="966" y="32"/>
                  <a:pt x="966" y="35"/>
                  <a:pt x="963" y="35"/>
                </a:cubicBezTo>
                <a:cubicBezTo>
                  <a:pt x="963" y="35"/>
                  <a:pt x="963" y="35"/>
                  <a:pt x="963" y="35"/>
                </a:cubicBezTo>
                <a:cubicBezTo>
                  <a:pt x="961" y="35"/>
                  <a:pt x="961" y="35"/>
                  <a:pt x="961" y="35"/>
                </a:cubicBezTo>
                <a:cubicBezTo>
                  <a:pt x="960" y="35"/>
                  <a:pt x="960" y="35"/>
                  <a:pt x="960" y="35"/>
                </a:cubicBezTo>
                <a:close/>
                <a:moveTo>
                  <a:pt x="974" y="36"/>
                </a:moveTo>
                <a:cubicBezTo>
                  <a:pt x="972" y="36"/>
                  <a:pt x="972" y="32"/>
                  <a:pt x="975" y="32"/>
                </a:cubicBezTo>
                <a:cubicBezTo>
                  <a:pt x="976" y="32"/>
                  <a:pt x="976" y="32"/>
                  <a:pt x="976" y="32"/>
                </a:cubicBezTo>
                <a:cubicBezTo>
                  <a:pt x="978" y="33"/>
                  <a:pt x="978" y="33"/>
                  <a:pt x="978" y="33"/>
                </a:cubicBezTo>
                <a:cubicBezTo>
                  <a:pt x="978" y="33"/>
                  <a:pt x="978" y="33"/>
                  <a:pt x="978" y="33"/>
                </a:cubicBezTo>
                <a:cubicBezTo>
                  <a:pt x="981" y="33"/>
                  <a:pt x="980" y="37"/>
                  <a:pt x="978" y="36"/>
                </a:cubicBezTo>
                <a:cubicBezTo>
                  <a:pt x="978" y="36"/>
                  <a:pt x="978" y="36"/>
                  <a:pt x="978" y="36"/>
                </a:cubicBezTo>
                <a:cubicBezTo>
                  <a:pt x="975" y="36"/>
                  <a:pt x="975" y="36"/>
                  <a:pt x="975" y="36"/>
                </a:cubicBezTo>
                <a:cubicBezTo>
                  <a:pt x="974" y="36"/>
                  <a:pt x="974" y="36"/>
                  <a:pt x="974" y="36"/>
                </a:cubicBezTo>
                <a:close/>
                <a:moveTo>
                  <a:pt x="989" y="38"/>
                </a:moveTo>
                <a:cubicBezTo>
                  <a:pt x="986" y="37"/>
                  <a:pt x="987" y="34"/>
                  <a:pt x="989" y="34"/>
                </a:cubicBezTo>
                <a:cubicBezTo>
                  <a:pt x="990" y="34"/>
                  <a:pt x="990" y="34"/>
                  <a:pt x="990" y="34"/>
                </a:cubicBezTo>
                <a:cubicBezTo>
                  <a:pt x="992" y="34"/>
                  <a:pt x="992" y="34"/>
                  <a:pt x="992" y="34"/>
                </a:cubicBezTo>
                <a:cubicBezTo>
                  <a:pt x="993" y="34"/>
                  <a:pt x="993" y="34"/>
                  <a:pt x="993" y="34"/>
                </a:cubicBezTo>
                <a:cubicBezTo>
                  <a:pt x="995" y="35"/>
                  <a:pt x="995" y="38"/>
                  <a:pt x="992" y="38"/>
                </a:cubicBezTo>
                <a:cubicBezTo>
                  <a:pt x="992" y="38"/>
                  <a:pt x="992" y="38"/>
                  <a:pt x="992" y="38"/>
                </a:cubicBezTo>
                <a:cubicBezTo>
                  <a:pt x="990" y="38"/>
                  <a:pt x="990" y="38"/>
                  <a:pt x="990" y="38"/>
                </a:cubicBezTo>
                <a:cubicBezTo>
                  <a:pt x="989" y="38"/>
                  <a:pt x="989" y="38"/>
                  <a:pt x="989" y="38"/>
                </a:cubicBezTo>
                <a:close/>
                <a:moveTo>
                  <a:pt x="1003" y="40"/>
                </a:moveTo>
                <a:cubicBezTo>
                  <a:pt x="1001" y="39"/>
                  <a:pt x="1001" y="36"/>
                  <a:pt x="1004" y="36"/>
                </a:cubicBezTo>
                <a:cubicBezTo>
                  <a:pt x="1005" y="36"/>
                  <a:pt x="1005" y="36"/>
                  <a:pt x="1005" y="36"/>
                </a:cubicBezTo>
                <a:cubicBezTo>
                  <a:pt x="1007" y="37"/>
                  <a:pt x="1007" y="37"/>
                  <a:pt x="1007" y="37"/>
                </a:cubicBezTo>
                <a:cubicBezTo>
                  <a:pt x="1007" y="37"/>
                  <a:pt x="1007" y="37"/>
                  <a:pt x="1007" y="37"/>
                </a:cubicBezTo>
                <a:cubicBezTo>
                  <a:pt x="1010" y="37"/>
                  <a:pt x="1009" y="41"/>
                  <a:pt x="1007" y="40"/>
                </a:cubicBezTo>
                <a:cubicBezTo>
                  <a:pt x="1006" y="40"/>
                  <a:pt x="1006" y="40"/>
                  <a:pt x="1006" y="40"/>
                </a:cubicBezTo>
                <a:cubicBezTo>
                  <a:pt x="1004" y="40"/>
                  <a:pt x="1004" y="40"/>
                  <a:pt x="1004" y="40"/>
                </a:cubicBezTo>
                <a:cubicBezTo>
                  <a:pt x="1003" y="40"/>
                  <a:pt x="1003" y="40"/>
                  <a:pt x="1003" y="40"/>
                </a:cubicBezTo>
                <a:close/>
                <a:moveTo>
                  <a:pt x="1017" y="42"/>
                </a:moveTo>
                <a:cubicBezTo>
                  <a:pt x="1015" y="42"/>
                  <a:pt x="1016" y="38"/>
                  <a:pt x="1018" y="39"/>
                </a:cubicBezTo>
                <a:cubicBezTo>
                  <a:pt x="1019" y="39"/>
                  <a:pt x="1019" y="39"/>
                  <a:pt x="1019" y="39"/>
                </a:cubicBezTo>
                <a:cubicBezTo>
                  <a:pt x="1021" y="39"/>
                  <a:pt x="1021" y="39"/>
                  <a:pt x="1021" y="39"/>
                </a:cubicBezTo>
                <a:cubicBezTo>
                  <a:pt x="1022" y="39"/>
                  <a:pt x="1022" y="39"/>
                  <a:pt x="1022" y="39"/>
                </a:cubicBezTo>
                <a:cubicBezTo>
                  <a:pt x="1024" y="40"/>
                  <a:pt x="1023" y="43"/>
                  <a:pt x="1021" y="43"/>
                </a:cubicBezTo>
                <a:cubicBezTo>
                  <a:pt x="1020" y="43"/>
                  <a:pt x="1020" y="43"/>
                  <a:pt x="1020" y="43"/>
                </a:cubicBezTo>
                <a:cubicBezTo>
                  <a:pt x="1018" y="42"/>
                  <a:pt x="1018" y="42"/>
                  <a:pt x="1018" y="42"/>
                </a:cubicBezTo>
                <a:cubicBezTo>
                  <a:pt x="1017" y="42"/>
                  <a:pt x="1017" y="42"/>
                  <a:pt x="1017" y="42"/>
                </a:cubicBezTo>
                <a:close/>
                <a:moveTo>
                  <a:pt x="1031" y="45"/>
                </a:moveTo>
                <a:cubicBezTo>
                  <a:pt x="1029" y="44"/>
                  <a:pt x="1030" y="41"/>
                  <a:pt x="1032" y="42"/>
                </a:cubicBezTo>
                <a:cubicBezTo>
                  <a:pt x="1033" y="42"/>
                  <a:pt x="1033" y="42"/>
                  <a:pt x="1033" y="42"/>
                </a:cubicBezTo>
                <a:cubicBezTo>
                  <a:pt x="1035" y="42"/>
                  <a:pt x="1035" y="42"/>
                  <a:pt x="1035" y="42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8" y="43"/>
                  <a:pt x="1037" y="47"/>
                  <a:pt x="1035" y="46"/>
                </a:cubicBezTo>
                <a:cubicBezTo>
                  <a:pt x="1034" y="46"/>
                  <a:pt x="1034" y="46"/>
                  <a:pt x="1034" y="46"/>
                </a:cubicBezTo>
                <a:cubicBezTo>
                  <a:pt x="1032" y="45"/>
                  <a:pt x="1032" y="45"/>
                  <a:pt x="1032" y="45"/>
                </a:cubicBezTo>
                <a:cubicBezTo>
                  <a:pt x="1031" y="45"/>
                  <a:pt x="1031" y="45"/>
                  <a:pt x="1031" y="45"/>
                </a:cubicBezTo>
                <a:close/>
                <a:moveTo>
                  <a:pt x="1046" y="49"/>
                </a:moveTo>
                <a:cubicBezTo>
                  <a:pt x="1043" y="48"/>
                  <a:pt x="1044" y="45"/>
                  <a:pt x="1047" y="45"/>
                </a:cubicBezTo>
                <a:cubicBezTo>
                  <a:pt x="1047" y="46"/>
                  <a:pt x="1047" y="46"/>
                  <a:pt x="1047" y="46"/>
                </a:cubicBezTo>
                <a:cubicBezTo>
                  <a:pt x="1049" y="46"/>
                  <a:pt x="1049" y="46"/>
                  <a:pt x="1049" y="46"/>
                </a:cubicBezTo>
                <a:cubicBezTo>
                  <a:pt x="1050" y="46"/>
                  <a:pt x="1050" y="46"/>
                  <a:pt x="1050" y="46"/>
                </a:cubicBezTo>
                <a:cubicBezTo>
                  <a:pt x="1052" y="47"/>
                  <a:pt x="1051" y="51"/>
                  <a:pt x="1049" y="50"/>
                </a:cubicBezTo>
                <a:cubicBezTo>
                  <a:pt x="1048" y="50"/>
                  <a:pt x="1048" y="50"/>
                  <a:pt x="1048" y="50"/>
                </a:cubicBezTo>
                <a:cubicBezTo>
                  <a:pt x="1046" y="49"/>
                  <a:pt x="1046" y="49"/>
                  <a:pt x="1046" y="49"/>
                </a:cubicBezTo>
                <a:cubicBezTo>
                  <a:pt x="1046" y="49"/>
                  <a:pt x="1046" y="49"/>
                  <a:pt x="1046" y="49"/>
                </a:cubicBezTo>
                <a:close/>
                <a:moveTo>
                  <a:pt x="1060" y="53"/>
                </a:moveTo>
                <a:cubicBezTo>
                  <a:pt x="1057" y="52"/>
                  <a:pt x="1058" y="49"/>
                  <a:pt x="1061" y="49"/>
                </a:cubicBezTo>
                <a:cubicBezTo>
                  <a:pt x="1061" y="50"/>
                  <a:pt x="1061" y="50"/>
                  <a:pt x="1061" y="50"/>
                </a:cubicBezTo>
                <a:cubicBezTo>
                  <a:pt x="1063" y="50"/>
                  <a:pt x="1063" y="50"/>
                  <a:pt x="1063" y="50"/>
                </a:cubicBezTo>
                <a:cubicBezTo>
                  <a:pt x="1064" y="51"/>
                  <a:pt x="1064" y="51"/>
                  <a:pt x="1064" y="51"/>
                </a:cubicBezTo>
                <a:cubicBezTo>
                  <a:pt x="1066" y="51"/>
                  <a:pt x="1065" y="55"/>
                  <a:pt x="1063" y="54"/>
                </a:cubicBezTo>
                <a:cubicBezTo>
                  <a:pt x="1062" y="54"/>
                  <a:pt x="1062" y="54"/>
                  <a:pt x="1062" y="54"/>
                </a:cubicBezTo>
                <a:cubicBezTo>
                  <a:pt x="1060" y="53"/>
                  <a:pt x="1060" y="53"/>
                  <a:pt x="1060" y="53"/>
                </a:cubicBezTo>
                <a:cubicBezTo>
                  <a:pt x="1060" y="53"/>
                  <a:pt x="1060" y="53"/>
                  <a:pt x="1060" y="53"/>
                </a:cubicBezTo>
                <a:close/>
                <a:moveTo>
                  <a:pt x="1073" y="57"/>
                </a:moveTo>
                <a:cubicBezTo>
                  <a:pt x="1071" y="57"/>
                  <a:pt x="1072" y="53"/>
                  <a:pt x="1075" y="54"/>
                </a:cubicBezTo>
                <a:cubicBezTo>
                  <a:pt x="1076" y="55"/>
                  <a:pt x="1076" y="55"/>
                  <a:pt x="1076" y="55"/>
                </a:cubicBezTo>
                <a:cubicBezTo>
                  <a:pt x="1078" y="55"/>
                  <a:pt x="1078" y="55"/>
                  <a:pt x="1078" y="55"/>
                </a:cubicBezTo>
                <a:cubicBezTo>
                  <a:pt x="1080" y="56"/>
                  <a:pt x="1079" y="59"/>
                  <a:pt x="1077" y="59"/>
                </a:cubicBezTo>
                <a:cubicBezTo>
                  <a:pt x="1075" y="58"/>
                  <a:pt x="1075" y="58"/>
                  <a:pt x="1075" y="58"/>
                </a:cubicBezTo>
                <a:cubicBezTo>
                  <a:pt x="1073" y="57"/>
                  <a:pt x="1073" y="57"/>
                  <a:pt x="1073" y="57"/>
                </a:cubicBezTo>
                <a:close/>
                <a:moveTo>
                  <a:pt x="1087" y="63"/>
                </a:moveTo>
                <a:cubicBezTo>
                  <a:pt x="1085" y="62"/>
                  <a:pt x="1086" y="58"/>
                  <a:pt x="1088" y="59"/>
                </a:cubicBezTo>
                <a:cubicBezTo>
                  <a:pt x="1089" y="60"/>
                  <a:pt x="1089" y="60"/>
                  <a:pt x="1089" y="60"/>
                </a:cubicBezTo>
                <a:cubicBezTo>
                  <a:pt x="1091" y="60"/>
                  <a:pt x="1091" y="60"/>
                  <a:pt x="1091" y="60"/>
                </a:cubicBezTo>
                <a:cubicBezTo>
                  <a:pt x="1092" y="60"/>
                  <a:pt x="1092" y="60"/>
                  <a:pt x="1092" y="60"/>
                </a:cubicBezTo>
                <a:cubicBezTo>
                  <a:pt x="1094" y="61"/>
                  <a:pt x="1093" y="65"/>
                  <a:pt x="1090" y="64"/>
                </a:cubicBezTo>
                <a:cubicBezTo>
                  <a:pt x="1090" y="64"/>
                  <a:pt x="1090" y="64"/>
                  <a:pt x="1090" y="64"/>
                </a:cubicBezTo>
                <a:cubicBezTo>
                  <a:pt x="1088" y="63"/>
                  <a:pt x="1088" y="63"/>
                  <a:pt x="1088" y="63"/>
                </a:cubicBezTo>
                <a:cubicBezTo>
                  <a:pt x="1087" y="63"/>
                  <a:pt x="1087" y="63"/>
                  <a:pt x="1087" y="63"/>
                </a:cubicBezTo>
                <a:close/>
                <a:moveTo>
                  <a:pt x="1100" y="68"/>
                </a:moveTo>
                <a:cubicBezTo>
                  <a:pt x="1098" y="67"/>
                  <a:pt x="1100" y="64"/>
                  <a:pt x="1102" y="65"/>
                </a:cubicBezTo>
                <a:cubicBezTo>
                  <a:pt x="1102" y="65"/>
                  <a:pt x="1102" y="65"/>
                  <a:pt x="1102" y="65"/>
                </a:cubicBezTo>
                <a:cubicBezTo>
                  <a:pt x="1104" y="66"/>
                  <a:pt x="1104" y="66"/>
                  <a:pt x="1104" y="66"/>
                </a:cubicBezTo>
                <a:cubicBezTo>
                  <a:pt x="1105" y="66"/>
                  <a:pt x="1105" y="66"/>
                  <a:pt x="1105" y="66"/>
                </a:cubicBezTo>
                <a:cubicBezTo>
                  <a:pt x="1107" y="67"/>
                  <a:pt x="1106" y="71"/>
                  <a:pt x="1104" y="70"/>
                </a:cubicBezTo>
                <a:cubicBezTo>
                  <a:pt x="1102" y="69"/>
                  <a:pt x="1102" y="69"/>
                  <a:pt x="1102" y="69"/>
                </a:cubicBezTo>
                <a:cubicBezTo>
                  <a:pt x="1101" y="68"/>
                  <a:pt x="1101" y="68"/>
                  <a:pt x="1101" y="68"/>
                </a:cubicBezTo>
                <a:cubicBezTo>
                  <a:pt x="1100" y="68"/>
                  <a:pt x="1100" y="68"/>
                  <a:pt x="1100" y="68"/>
                </a:cubicBezTo>
                <a:close/>
                <a:moveTo>
                  <a:pt x="1114" y="74"/>
                </a:moveTo>
                <a:cubicBezTo>
                  <a:pt x="1111" y="73"/>
                  <a:pt x="1113" y="70"/>
                  <a:pt x="1115" y="71"/>
                </a:cubicBezTo>
                <a:cubicBezTo>
                  <a:pt x="1116" y="71"/>
                  <a:pt x="1116" y="71"/>
                  <a:pt x="1116" y="71"/>
                </a:cubicBezTo>
                <a:cubicBezTo>
                  <a:pt x="1118" y="72"/>
                  <a:pt x="1118" y="72"/>
                  <a:pt x="1118" y="72"/>
                </a:cubicBezTo>
                <a:cubicBezTo>
                  <a:pt x="1118" y="72"/>
                  <a:pt x="1118" y="72"/>
                  <a:pt x="1118" y="72"/>
                </a:cubicBezTo>
                <a:cubicBezTo>
                  <a:pt x="1121" y="73"/>
                  <a:pt x="1119" y="77"/>
                  <a:pt x="1117" y="76"/>
                </a:cubicBezTo>
                <a:cubicBezTo>
                  <a:pt x="1116" y="76"/>
                  <a:pt x="1116" y="76"/>
                  <a:pt x="1116" y="76"/>
                </a:cubicBezTo>
                <a:cubicBezTo>
                  <a:pt x="1115" y="75"/>
                  <a:pt x="1115" y="75"/>
                  <a:pt x="1115" y="75"/>
                </a:cubicBezTo>
                <a:cubicBezTo>
                  <a:pt x="1114" y="74"/>
                  <a:pt x="1114" y="74"/>
                  <a:pt x="1114" y="74"/>
                </a:cubicBezTo>
                <a:close/>
                <a:moveTo>
                  <a:pt x="1126" y="81"/>
                </a:moveTo>
                <a:cubicBezTo>
                  <a:pt x="1124" y="80"/>
                  <a:pt x="1126" y="76"/>
                  <a:pt x="1128" y="77"/>
                </a:cubicBezTo>
                <a:cubicBezTo>
                  <a:pt x="1128" y="77"/>
                  <a:pt x="1128" y="77"/>
                  <a:pt x="1128" y="77"/>
                </a:cubicBezTo>
                <a:cubicBezTo>
                  <a:pt x="1130" y="78"/>
                  <a:pt x="1130" y="78"/>
                  <a:pt x="1130" y="78"/>
                </a:cubicBezTo>
                <a:cubicBezTo>
                  <a:pt x="1131" y="79"/>
                  <a:pt x="1131" y="79"/>
                  <a:pt x="1131" y="79"/>
                </a:cubicBezTo>
                <a:cubicBezTo>
                  <a:pt x="1133" y="80"/>
                  <a:pt x="1132" y="83"/>
                  <a:pt x="1130" y="82"/>
                </a:cubicBezTo>
                <a:cubicBezTo>
                  <a:pt x="1128" y="82"/>
                  <a:pt x="1128" y="82"/>
                  <a:pt x="1128" y="82"/>
                </a:cubicBezTo>
                <a:cubicBezTo>
                  <a:pt x="1127" y="81"/>
                  <a:pt x="1127" y="81"/>
                  <a:pt x="1127" y="81"/>
                </a:cubicBezTo>
                <a:cubicBezTo>
                  <a:pt x="1126" y="81"/>
                  <a:pt x="1126" y="81"/>
                  <a:pt x="1126" y="81"/>
                </a:cubicBezTo>
                <a:close/>
                <a:moveTo>
                  <a:pt x="1139" y="88"/>
                </a:moveTo>
                <a:cubicBezTo>
                  <a:pt x="1137" y="87"/>
                  <a:pt x="1139" y="83"/>
                  <a:pt x="1141" y="85"/>
                </a:cubicBezTo>
                <a:cubicBezTo>
                  <a:pt x="1141" y="85"/>
                  <a:pt x="1141" y="85"/>
                  <a:pt x="1141" y="85"/>
                </a:cubicBezTo>
                <a:cubicBezTo>
                  <a:pt x="1143" y="86"/>
                  <a:pt x="1143" y="86"/>
                  <a:pt x="1143" y="86"/>
                </a:cubicBezTo>
                <a:cubicBezTo>
                  <a:pt x="1144" y="86"/>
                  <a:pt x="1144" y="86"/>
                  <a:pt x="1144" y="86"/>
                </a:cubicBezTo>
                <a:cubicBezTo>
                  <a:pt x="1146" y="87"/>
                  <a:pt x="1145" y="91"/>
                  <a:pt x="1142" y="90"/>
                </a:cubicBezTo>
                <a:cubicBezTo>
                  <a:pt x="1141" y="89"/>
                  <a:pt x="1141" y="89"/>
                  <a:pt x="1141" y="89"/>
                </a:cubicBezTo>
                <a:cubicBezTo>
                  <a:pt x="1140" y="88"/>
                  <a:pt x="1140" y="88"/>
                  <a:pt x="1140" y="88"/>
                </a:cubicBezTo>
                <a:cubicBezTo>
                  <a:pt x="1139" y="88"/>
                  <a:pt x="1139" y="88"/>
                  <a:pt x="1139" y="88"/>
                </a:cubicBezTo>
                <a:close/>
                <a:moveTo>
                  <a:pt x="1152" y="95"/>
                </a:moveTo>
                <a:cubicBezTo>
                  <a:pt x="1150" y="94"/>
                  <a:pt x="1151" y="91"/>
                  <a:pt x="1154" y="92"/>
                </a:cubicBezTo>
                <a:cubicBezTo>
                  <a:pt x="1154" y="93"/>
                  <a:pt x="1154" y="93"/>
                  <a:pt x="1154" y="93"/>
                </a:cubicBezTo>
                <a:cubicBezTo>
                  <a:pt x="1156" y="94"/>
                  <a:pt x="1156" y="94"/>
                  <a:pt x="1156" y="94"/>
                </a:cubicBezTo>
                <a:cubicBezTo>
                  <a:pt x="1157" y="94"/>
                  <a:pt x="1157" y="94"/>
                  <a:pt x="1157" y="94"/>
                </a:cubicBezTo>
                <a:cubicBezTo>
                  <a:pt x="1159" y="96"/>
                  <a:pt x="1156" y="99"/>
                  <a:pt x="1155" y="97"/>
                </a:cubicBezTo>
                <a:cubicBezTo>
                  <a:pt x="1154" y="97"/>
                  <a:pt x="1154" y="97"/>
                  <a:pt x="1154" y="97"/>
                </a:cubicBezTo>
                <a:cubicBezTo>
                  <a:pt x="1152" y="96"/>
                  <a:pt x="1152" y="96"/>
                  <a:pt x="1152" y="96"/>
                </a:cubicBezTo>
                <a:cubicBezTo>
                  <a:pt x="1152" y="95"/>
                  <a:pt x="1152" y="95"/>
                  <a:pt x="1152" y="95"/>
                </a:cubicBezTo>
                <a:close/>
                <a:moveTo>
                  <a:pt x="1164" y="103"/>
                </a:moveTo>
                <a:cubicBezTo>
                  <a:pt x="1162" y="102"/>
                  <a:pt x="1164" y="99"/>
                  <a:pt x="1166" y="100"/>
                </a:cubicBezTo>
                <a:cubicBezTo>
                  <a:pt x="1166" y="101"/>
                  <a:pt x="1166" y="101"/>
                  <a:pt x="1166" y="101"/>
                </a:cubicBezTo>
                <a:cubicBezTo>
                  <a:pt x="1167" y="102"/>
                  <a:pt x="1167" y="102"/>
                  <a:pt x="1167" y="102"/>
                </a:cubicBezTo>
                <a:cubicBezTo>
                  <a:pt x="1169" y="103"/>
                  <a:pt x="1169" y="103"/>
                  <a:pt x="1169" y="103"/>
                </a:cubicBezTo>
                <a:cubicBezTo>
                  <a:pt x="1171" y="104"/>
                  <a:pt x="1168" y="107"/>
                  <a:pt x="1166" y="106"/>
                </a:cubicBezTo>
                <a:cubicBezTo>
                  <a:pt x="1165" y="105"/>
                  <a:pt x="1165" y="105"/>
                  <a:pt x="1165" y="105"/>
                </a:cubicBezTo>
                <a:cubicBezTo>
                  <a:pt x="1164" y="104"/>
                  <a:pt x="1164" y="104"/>
                  <a:pt x="1164" y="104"/>
                </a:cubicBezTo>
                <a:cubicBezTo>
                  <a:pt x="1164" y="103"/>
                  <a:pt x="1164" y="103"/>
                  <a:pt x="1164" y="103"/>
                </a:cubicBezTo>
                <a:close/>
                <a:moveTo>
                  <a:pt x="1175" y="112"/>
                </a:moveTo>
                <a:cubicBezTo>
                  <a:pt x="1173" y="111"/>
                  <a:pt x="1176" y="108"/>
                  <a:pt x="1177" y="109"/>
                </a:cubicBezTo>
                <a:cubicBezTo>
                  <a:pt x="1179" y="110"/>
                  <a:pt x="1179" y="110"/>
                  <a:pt x="1179" y="110"/>
                </a:cubicBezTo>
                <a:cubicBezTo>
                  <a:pt x="1180" y="111"/>
                  <a:pt x="1180" y="111"/>
                  <a:pt x="1180" y="111"/>
                </a:cubicBezTo>
                <a:cubicBezTo>
                  <a:pt x="1180" y="112"/>
                  <a:pt x="1180" y="112"/>
                  <a:pt x="1180" y="112"/>
                </a:cubicBezTo>
                <a:cubicBezTo>
                  <a:pt x="1182" y="113"/>
                  <a:pt x="1180" y="116"/>
                  <a:pt x="1178" y="114"/>
                </a:cubicBezTo>
                <a:cubicBezTo>
                  <a:pt x="1178" y="114"/>
                  <a:pt x="1178" y="114"/>
                  <a:pt x="1178" y="114"/>
                </a:cubicBezTo>
                <a:cubicBezTo>
                  <a:pt x="1176" y="113"/>
                  <a:pt x="1176" y="113"/>
                  <a:pt x="1176" y="113"/>
                </a:cubicBezTo>
                <a:cubicBezTo>
                  <a:pt x="1175" y="112"/>
                  <a:pt x="1175" y="112"/>
                  <a:pt x="1175" y="112"/>
                </a:cubicBezTo>
                <a:close/>
                <a:moveTo>
                  <a:pt x="1186" y="121"/>
                </a:moveTo>
                <a:cubicBezTo>
                  <a:pt x="1184" y="120"/>
                  <a:pt x="1187" y="117"/>
                  <a:pt x="1189" y="119"/>
                </a:cubicBezTo>
                <a:cubicBezTo>
                  <a:pt x="1189" y="119"/>
                  <a:pt x="1189" y="119"/>
                  <a:pt x="1189" y="119"/>
                </a:cubicBezTo>
                <a:cubicBezTo>
                  <a:pt x="1190" y="120"/>
                  <a:pt x="1190" y="120"/>
                  <a:pt x="1190" y="120"/>
                </a:cubicBezTo>
                <a:cubicBezTo>
                  <a:pt x="1191" y="121"/>
                  <a:pt x="1191" y="121"/>
                  <a:pt x="1191" y="121"/>
                </a:cubicBezTo>
                <a:cubicBezTo>
                  <a:pt x="1193" y="123"/>
                  <a:pt x="1191" y="125"/>
                  <a:pt x="1189" y="124"/>
                </a:cubicBezTo>
                <a:cubicBezTo>
                  <a:pt x="1188" y="123"/>
                  <a:pt x="1188" y="123"/>
                  <a:pt x="1188" y="123"/>
                </a:cubicBezTo>
                <a:cubicBezTo>
                  <a:pt x="1187" y="122"/>
                  <a:pt x="1187" y="122"/>
                  <a:pt x="1187" y="122"/>
                </a:cubicBezTo>
                <a:cubicBezTo>
                  <a:pt x="1186" y="121"/>
                  <a:pt x="1186" y="121"/>
                  <a:pt x="1186" y="121"/>
                </a:cubicBezTo>
                <a:close/>
                <a:moveTo>
                  <a:pt x="1197" y="131"/>
                </a:moveTo>
                <a:cubicBezTo>
                  <a:pt x="1195" y="130"/>
                  <a:pt x="1198" y="127"/>
                  <a:pt x="1199" y="129"/>
                </a:cubicBezTo>
                <a:cubicBezTo>
                  <a:pt x="1200" y="129"/>
                  <a:pt x="1200" y="129"/>
                  <a:pt x="1200" y="129"/>
                </a:cubicBezTo>
                <a:cubicBezTo>
                  <a:pt x="1201" y="131"/>
                  <a:pt x="1201" y="131"/>
                  <a:pt x="1201" y="131"/>
                </a:cubicBezTo>
                <a:cubicBezTo>
                  <a:pt x="1202" y="132"/>
                  <a:pt x="1202" y="132"/>
                  <a:pt x="1202" y="132"/>
                </a:cubicBezTo>
                <a:cubicBezTo>
                  <a:pt x="1203" y="133"/>
                  <a:pt x="1201" y="136"/>
                  <a:pt x="1199" y="134"/>
                </a:cubicBezTo>
                <a:cubicBezTo>
                  <a:pt x="1198" y="133"/>
                  <a:pt x="1198" y="133"/>
                  <a:pt x="1198" y="133"/>
                </a:cubicBezTo>
                <a:cubicBezTo>
                  <a:pt x="1197" y="132"/>
                  <a:pt x="1197" y="132"/>
                  <a:pt x="1197" y="132"/>
                </a:cubicBezTo>
                <a:cubicBezTo>
                  <a:pt x="1197" y="131"/>
                  <a:pt x="1197" y="131"/>
                  <a:pt x="1197" y="131"/>
                </a:cubicBezTo>
                <a:close/>
                <a:moveTo>
                  <a:pt x="1207" y="142"/>
                </a:moveTo>
                <a:cubicBezTo>
                  <a:pt x="1205" y="140"/>
                  <a:pt x="1208" y="138"/>
                  <a:pt x="1209" y="140"/>
                </a:cubicBezTo>
                <a:cubicBezTo>
                  <a:pt x="1210" y="140"/>
                  <a:pt x="1210" y="140"/>
                  <a:pt x="1210" y="140"/>
                </a:cubicBezTo>
                <a:cubicBezTo>
                  <a:pt x="1211" y="141"/>
                  <a:pt x="1211" y="141"/>
                  <a:pt x="1211" y="141"/>
                </a:cubicBezTo>
                <a:cubicBezTo>
                  <a:pt x="1212" y="142"/>
                  <a:pt x="1212" y="142"/>
                  <a:pt x="1212" y="142"/>
                </a:cubicBezTo>
                <a:cubicBezTo>
                  <a:pt x="1212" y="143"/>
                  <a:pt x="1212" y="143"/>
                  <a:pt x="1212" y="143"/>
                </a:cubicBezTo>
                <a:cubicBezTo>
                  <a:pt x="1213" y="144"/>
                  <a:pt x="1210" y="147"/>
                  <a:pt x="1209" y="145"/>
                </a:cubicBezTo>
                <a:cubicBezTo>
                  <a:pt x="1209" y="145"/>
                  <a:pt x="1209" y="145"/>
                  <a:pt x="1209" y="145"/>
                </a:cubicBezTo>
                <a:cubicBezTo>
                  <a:pt x="1208" y="144"/>
                  <a:pt x="1208" y="144"/>
                  <a:pt x="1208" y="144"/>
                </a:cubicBezTo>
                <a:cubicBezTo>
                  <a:pt x="1207" y="142"/>
                  <a:pt x="1207" y="142"/>
                  <a:pt x="1207" y="142"/>
                </a:cubicBezTo>
                <a:cubicBezTo>
                  <a:pt x="1207" y="142"/>
                  <a:pt x="1207" y="142"/>
                  <a:pt x="1207" y="142"/>
                </a:cubicBezTo>
                <a:close/>
                <a:moveTo>
                  <a:pt x="1215" y="153"/>
                </a:moveTo>
                <a:cubicBezTo>
                  <a:pt x="1214" y="152"/>
                  <a:pt x="1217" y="149"/>
                  <a:pt x="1218" y="151"/>
                </a:cubicBezTo>
                <a:cubicBezTo>
                  <a:pt x="1219" y="152"/>
                  <a:pt x="1219" y="152"/>
                  <a:pt x="1219" y="152"/>
                </a:cubicBezTo>
                <a:cubicBezTo>
                  <a:pt x="1220" y="153"/>
                  <a:pt x="1220" y="153"/>
                  <a:pt x="1220" y="153"/>
                </a:cubicBezTo>
                <a:cubicBezTo>
                  <a:pt x="1221" y="154"/>
                  <a:pt x="1221" y="154"/>
                  <a:pt x="1221" y="154"/>
                </a:cubicBezTo>
                <a:cubicBezTo>
                  <a:pt x="1222" y="156"/>
                  <a:pt x="1219" y="158"/>
                  <a:pt x="1218" y="156"/>
                </a:cubicBezTo>
                <a:cubicBezTo>
                  <a:pt x="1217" y="155"/>
                  <a:pt x="1217" y="155"/>
                  <a:pt x="1217" y="155"/>
                </a:cubicBezTo>
                <a:cubicBezTo>
                  <a:pt x="1216" y="154"/>
                  <a:pt x="1216" y="154"/>
                  <a:pt x="1216" y="154"/>
                </a:cubicBezTo>
                <a:cubicBezTo>
                  <a:pt x="1215" y="153"/>
                  <a:pt x="1215" y="153"/>
                  <a:pt x="1215" y="153"/>
                </a:cubicBezTo>
                <a:close/>
                <a:moveTo>
                  <a:pt x="1223" y="165"/>
                </a:moveTo>
                <a:cubicBezTo>
                  <a:pt x="1222" y="163"/>
                  <a:pt x="1226" y="162"/>
                  <a:pt x="1227" y="164"/>
                </a:cubicBezTo>
                <a:cubicBezTo>
                  <a:pt x="1227" y="165"/>
                  <a:pt x="1227" y="165"/>
                  <a:pt x="1227" y="165"/>
                </a:cubicBezTo>
                <a:cubicBezTo>
                  <a:pt x="1228" y="166"/>
                  <a:pt x="1228" y="166"/>
                  <a:pt x="1228" y="166"/>
                </a:cubicBezTo>
                <a:cubicBezTo>
                  <a:pt x="1228" y="167"/>
                  <a:pt x="1228" y="167"/>
                  <a:pt x="1228" y="167"/>
                </a:cubicBezTo>
                <a:cubicBezTo>
                  <a:pt x="1229" y="169"/>
                  <a:pt x="1226" y="171"/>
                  <a:pt x="1225" y="169"/>
                </a:cubicBezTo>
                <a:cubicBezTo>
                  <a:pt x="1225" y="168"/>
                  <a:pt x="1225" y="168"/>
                  <a:pt x="1225" y="168"/>
                </a:cubicBezTo>
                <a:cubicBezTo>
                  <a:pt x="1224" y="166"/>
                  <a:pt x="1224" y="166"/>
                  <a:pt x="1224" y="166"/>
                </a:cubicBezTo>
                <a:cubicBezTo>
                  <a:pt x="1223" y="165"/>
                  <a:pt x="1223" y="165"/>
                  <a:pt x="1223" y="165"/>
                </a:cubicBezTo>
                <a:close/>
                <a:moveTo>
                  <a:pt x="1230" y="178"/>
                </a:moveTo>
                <a:cubicBezTo>
                  <a:pt x="1229" y="176"/>
                  <a:pt x="1232" y="174"/>
                  <a:pt x="1233" y="177"/>
                </a:cubicBezTo>
                <a:cubicBezTo>
                  <a:pt x="1234" y="177"/>
                  <a:pt x="1234" y="177"/>
                  <a:pt x="1234" y="177"/>
                </a:cubicBezTo>
                <a:cubicBezTo>
                  <a:pt x="1234" y="179"/>
                  <a:pt x="1234" y="179"/>
                  <a:pt x="1234" y="179"/>
                </a:cubicBezTo>
                <a:cubicBezTo>
                  <a:pt x="1235" y="180"/>
                  <a:pt x="1235" y="180"/>
                  <a:pt x="1235" y="180"/>
                </a:cubicBezTo>
                <a:cubicBezTo>
                  <a:pt x="1235" y="180"/>
                  <a:pt x="1235" y="180"/>
                  <a:pt x="1235" y="180"/>
                </a:cubicBezTo>
                <a:cubicBezTo>
                  <a:pt x="1236" y="182"/>
                  <a:pt x="1232" y="184"/>
                  <a:pt x="1232" y="181"/>
                </a:cubicBezTo>
                <a:cubicBezTo>
                  <a:pt x="1231" y="181"/>
                  <a:pt x="1231" y="181"/>
                  <a:pt x="1231" y="181"/>
                </a:cubicBezTo>
                <a:cubicBezTo>
                  <a:pt x="1231" y="180"/>
                  <a:pt x="1231" y="180"/>
                  <a:pt x="1231" y="180"/>
                </a:cubicBezTo>
                <a:cubicBezTo>
                  <a:pt x="1230" y="179"/>
                  <a:pt x="1230" y="179"/>
                  <a:pt x="1230" y="179"/>
                </a:cubicBezTo>
                <a:cubicBezTo>
                  <a:pt x="1230" y="178"/>
                  <a:pt x="1230" y="178"/>
                  <a:pt x="1230" y="178"/>
                </a:cubicBezTo>
                <a:close/>
                <a:moveTo>
                  <a:pt x="1235" y="192"/>
                </a:moveTo>
                <a:cubicBezTo>
                  <a:pt x="1234" y="189"/>
                  <a:pt x="1238" y="188"/>
                  <a:pt x="1239" y="191"/>
                </a:cubicBezTo>
                <a:cubicBezTo>
                  <a:pt x="1239" y="192"/>
                  <a:pt x="1239" y="192"/>
                  <a:pt x="1239" y="192"/>
                </a:cubicBezTo>
                <a:cubicBezTo>
                  <a:pt x="1239" y="193"/>
                  <a:pt x="1239" y="193"/>
                  <a:pt x="1239" y="193"/>
                </a:cubicBezTo>
                <a:cubicBezTo>
                  <a:pt x="1240" y="194"/>
                  <a:pt x="1240" y="194"/>
                  <a:pt x="1240" y="194"/>
                </a:cubicBezTo>
                <a:cubicBezTo>
                  <a:pt x="1240" y="196"/>
                  <a:pt x="1237" y="197"/>
                  <a:pt x="1236" y="195"/>
                </a:cubicBezTo>
                <a:cubicBezTo>
                  <a:pt x="1236" y="194"/>
                  <a:pt x="1236" y="194"/>
                  <a:pt x="1236" y="194"/>
                </a:cubicBezTo>
                <a:cubicBezTo>
                  <a:pt x="1236" y="193"/>
                  <a:pt x="1236" y="193"/>
                  <a:pt x="1236" y="193"/>
                </a:cubicBezTo>
                <a:cubicBezTo>
                  <a:pt x="1235" y="192"/>
                  <a:pt x="1235" y="192"/>
                  <a:pt x="1235" y="192"/>
                </a:cubicBezTo>
                <a:close/>
                <a:moveTo>
                  <a:pt x="1242" y="223"/>
                </a:moveTo>
                <a:cubicBezTo>
                  <a:pt x="1237" y="223"/>
                  <a:pt x="1234" y="227"/>
                  <a:pt x="1234" y="231"/>
                </a:cubicBezTo>
                <a:cubicBezTo>
                  <a:pt x="1234" y="235"/>
                  <a:pt x="1237" y="239"/>
                  <a:pt x="1242" y="239"/>
                </a:cubicBezTo>
                <a:cubicBezTo>
                  <a:pt x="1246" y="239"/>
                  <a:pt x="1249" y="235"/>
                  <a:pt x="1249" y="231"/>
                </a:cubicBezTo>
                <a:cubicBezTo>
                  <a:pt x="1249" y="227"/>
                  <a:pt x="1246" y="223"/>
                  <a:pt x="1242" y="223"/>
                </a:cubicBezTo>
                <a:close/>
                <a:moveTo>
                  <a:pt x="142" y="209"/>
                </a:moveTo>
                <a:cubicBezTo>
                  <a:pt x="142" y="211"/>
                  <a:pt x="146" y="211"/>
                  <a:pt x="146" y="209"/>
                </a:cubicBezTo>
                <a:cubicBezTo>
                  <a:pt x="146" y="208"/>
                  <a:pt x="146" y="208"/>
                  <a:pt x="146" y="208"/>
                </a:cubicBezTo>
                <a:cubicBezTo>
                  <a:pt x="146" y="206"/>
                  <a:pt x="146" y="206"/>
                  <a:pt x="146" y="206"/>
                </a:cubicBezTo>
                <a:cubicBezTo>
                  <a:pt x="146" y="205"/>
                  <a:pt x="146" y="205"/>
                  <a:pt x="146" y="205"/>
                </a:cubicBezTo>
                <a:cubicBezTo>
                  <a:pt x="147" y="203"/>
                  <a:pt x="143" y="203"/>
                  <a:pt x="143" y="205"/>
                </a:cubicBezTo>
                <a:cubicBezTo>
                  <a:pt x="143" y="206"/>
                  <a:pt x="143" y="206"/>
                  <a:pt x="143" y="206"/>
                </a:cubicBezTo>
                <a:cubicBezTo>
                  <a:pt x="143" y="207"/>
                  <a:pt x="143" y="207"/>
                  <a:pt x="143" y="207"/>
                </a:cubicBezTo>
                <a:cubicBezTo>
                  <a:pt x="142" y="209"/>
                  <a:pt x="142" y="209"/>
                  <a:pt x="142" y="209"/>
                </a:cubicBezTo>
                <a:close/>
                <a:moveTo>
                  <a:pt x="143" y="223"/>
                </a:moveTo>
                <a:cubicBezTo>
                  <a:pt x="148" y="223"/>
                  <a:pt x="151" y="227"/>
                  <a:pt x="151" y="231"/>
                </a:cubicBezTo>
                <a:cubicBezTo>
                  <a:pt x="151" y="235"/>
                  <a:pt x="148" y="239"/>
                  <a:pt x="143" y="239"/>
                </a:cubicBezTo>
                <a:cubicBezTo>
                  <a:pt x="139" y="239"/>
                  <a:pt x="136" y="235"/>
                  <a:pt x="136" y="231"/>
                </a:cubicBezTo>
                <a:cubicBezTo>
                  <a:pt x="136" y="227"/>
                  <a:pt x="139" y="223"/>
                  <a:pt x="143" y="223"/>
                </a:cubicBezTo>
                <a:close/>
                <a:moveTo>
                  <a:pt x="560" y="48"/>
                </a:moveTo>
                <a:cubicBezTo>
                  <a:pt x="564" y="48"/>
                  <a:pt x="568" y="52"/>
                  <a:pt x="568" y="56"/>
                </a:cubicBezTo>
                <a:cubicBezTo>
                  <a:pt x="568" y="60"/>
                  <a:pt x="564" y="64"/>
                  <a:pt x="560" y="64"/>
                </a:cubicBezTo>
                <a:cubicBezTo>
                  <a:pt x="556" y="64"/>
                  <a:pt x="552" y="60"/>
                  <a:pt x="552" y="56"/>
                </a:cubicBezTo>
                <a:cubicBezTo>
                  <a:pt x="552" y="52"/>
                  <a:pt x="556" y="48"/>
                  <a:pt x="560" y="48"/>
                </a:cubicBezTo>
                <a:close/>
                <a:moveTo>
                  <a:pt x="825" y="48"/>
                </a:moveTo>
                <a:cubicBezTo>
                  <a:pt x="821" y="48"/>
                  <a:pt x="817" y="52"/>
                  <a:pt x="817" y="56"/>
                </a:cubicBezTo>
                <a:cubicBezTo>
                  <a:pt x="817" y="60"/>
                  <a:pt x="821" y="64"/>
                  <a:pt x="825" y="64"/>
                </a:cubicBezTo>
                <a:cubicBezTo>
                  <a:pt x="829" y="64"/>
                  <a:pt x="833" y="60"/>
                  <a:pt x="833" y="56"/>
                </a:cubicBezTo>
                <a:cubicBezTo>
                  <a:pt x="833" y="52"/>
                  <a:pt x="829" y="48"/>
                  <a:pt x="825" y="48"/>
                </a:cubicBezTo>
                <a:close/>
                <a:moveTo>
                  <a:pt x="540" y="48"/>
                </a:moveTo>
                <a:cubicBezTo>
                  <a:pt x="542" y="49"/>
                  <a:pt x="543" y="45"/>
                  <a:pt x="541" y="44"/>
                </a:cubicBezTo>
                <a:cubicBezTo>
                  <a:pt x="541" y="44"/>
                  <a:pt x="541" y="44"/>
                  <a:pt x="541" y="44"/>
                </a:cubicBezTo>
                <a:cubicBezTo>
                  <a:pt x="539" y="44"/>
                  <a:pt x="539" y="44"/>
                  <a:pt x="539" y="44"/>
                </a:cubicBezTo>
                <a:cubicBezTo>
                  <a:pt x="538" y="43"/>
                  <a:pt x="538" y="43"/>
                  <a:pt x="538" y="43"/>
                </a:cubicBezTo>
                <a:cubicBezTo>
                  <a:pt x="535" y="43"/>
                  <a:pt x="534" y="46"/>
                  <a:pt x="537" y="47"/>
                </a:cubicBezTo>
                <a:cubicBezTo>
                  <a:pt x="538" y="47"/>
                  <a:pt x="538" y="47"/>
                  <a:pt x="538" y="47"/>
                </a:cubicBezTo>
                <a:cubicBezTo>
                  <a:pt x="540" y="48"/>
                  <a:pt x="540" y="48"/>
                  <a:pt x="540" y="48"/>
                </a:cubicBezTo>
                <a:cubicBezTo>
                  <a:pt x="540" y="48"/>
                  <a:pt x="540" y="48"/>
                  <a:pt x="540" y="48"/>
                </a:cubicBezTo>
                <a:close/>
                <a:moveTo>
                  <a:pt x="526" y="44"/>
                </a:moveTo>
                <a:cubicBezTo>
                  <a:pt x="528" y="45"/>
                  <a:pt x="529" y="41"/>
                  <a:pt x="527" y="41"/>
                </a:cubicBezTo>
                <a:cubicBezTo>
                  <a:pt x="527" y="41"/>
                  <a:pt x="527" y="41"/>
                  <a:pt x="527" y="41"/>
                </a:cubicBezTo>
                <a:cubicBezTo>
                  <a:pt x="525" y="40"/>
                  <a:pt x="525" y="40"/>
                  <a:pt x="525" y="40"/>
                </a:cubicBezTo>
                <a:cubicBezTo>
                  <a:pt x="523" y="40"/>
                  <a:pt x="523" y="40"/>
                  <a:pt x="523" y="40"/>
                </a:cubicBezTo>
                <a:cubicBezTo>
                  <a:pt x="521" y="39"/>
                  <a:pt x="520" y="43"/>
                  <a:pt x="523" y="43"/>
                </a:cubicBezTo>
                <a:cubicBezTo>
                  <a:pt x="524" y="44"/>
                  <a:pt x="524" y="44"/>
                  <a:pt x="524" y="44"/>
                </a:cubicBezTo>
                <a:cubicBezTo>
                  <a:pt x="526" y="44"/>
                  <a:pt x="526" y="44"/>
                  <a:pt x="526" y="44"/>
                </a:cubicBezTo>
                <a:cubicBezTo>
                  <a:pt x="526" y="44"/>
                  <a:pt x="526" y="44"/>
                  <a:pt x="526" y="44"/>
                </a:cubicBezTo>
                <a:close/>
                <a:moveTo>
                  <a:pt x="512" y="41"/>
                </a:moveTo>
                <a:cubicBezTo>
                  <a:pt x="514" y="41"/>
                  <a:pt x="515" y="38"/>
                  <a:pt x="513" y="37"/>
                </a:cubicBezTo>
                <a:cubicBezTo>
                  <a:pt x="512" y="37"/>
                  <a:pt x="512" y="37"/>
                  <a:pt x="512" y="37"/>
                </a:cubicBezTo>
                <a:cubicBezTo>
                  <a:pt x="510" y="37"/>
                  <a:pt x="510" y="37"/>
                  <a:pt x="510" y="37"/>
                </a:cubicBezTo>
                <a:cubicBezTo>
                  <a:pt x="509" y="37"/>
                  <a:pt x="509" y="37"/>
                  <a:pt x="509" y="37"/>
                </a:cubicBezTo>
                <a:cubicBezTo>
                  <a:pt x="507" y="36"/>
                  <a:pt x="506" y="40"/>
                  <a:pt x="508" y="40"/>
                </a:cubicBezTo>
                <a:cubicBezTo>
                  <a:pt x="509" y="40"/>
                  <a:pt x="509" y="40"/>
                  <a:pt x="509" y="40"/>
                </a:cubicBezTo>
                <a:cubicBezTo>
                  <a:pt x="511" y="41"/>
                  <a:pt x="511" y="41"/>
                  <a:pt x="511" y="41"/>
                </a:cubicBezTo>
                <a:cubicBezTo>
                  <a:pt x="512" y="41"/>
                  <a:pt x="512" y="41"/>
                  <a:pt x="512" y="41"/>
                </a:cubicBezTo>
                <a:close/>
                <a:moveTo>
                  <a:pt x="498" y="38"/>
                </a:moveTo>
                <a:cubicBezTo>
                  <a:pt x="500" y="39"/>
                  <a:pt x="501" y="35"/>
                  <a:pt x="498" y="35"/>
                </a:cubicBezTo>
                <a:cubicBezTo>
                  <a:pt x="498" y="35"/>
                  <a:pt x="498" y="35"/>
                  <a:pt x="498" y="35"/>
                </a:cubicBezTo>
                <a:cubicBezTo>
                  <a:pt x="495" y="34"/>
                  <a:pt x="495" y="34"/>
                  <a:pt x="495" y="34"/>
                </a:cubicBezTo>
                <a:cubicBezTo>
                  <a:pt x="495" y="34"/>
                  <a:pt x="495" y="34"/>
                  <a:pt x="495" y="34"/>
                </a:cubicBezTo>
                <a:cubicBezTo>
                  <a:pt x="492" y="34"/>
                  <a:pt x="492" y="38"/>
                  <a:pt x="494" y="38"/>
                </a:cubicBezTo>
                <a:cubicBezTo>
                  <a:pt x="495" y="38"/>
                  <a:pt x="495" y="38"/>
                  <a:pt x="495" y="38"/>
                </a:cubicBezTo>
                <a:cubicBezTo>
                  <a:pt x="497" y="38"/>
                  <a:pt x="497" y="38"/>
                  <a:pt x="497" y="38"/>
                </a:cubicBezTo>
                <a:cubicBezTo>
                  <a:pt x="498" y="38"/>
                  <a:pt x="498" y="38"/>
                  <a:pt x="498" y="38"/>
                </a:cubicBezTo>
                <a:close/>
                <a:moveTo>
                  <a:pt x="483" y="37"/>
                </a:moveTo>
                <a:cubicBezTo>
                  <a:pt x="486" y="37"/>
                  <a:pt x="486" y="33"/>
                  <a:pt x="484" y="33"/>
                </a:cubicBezTo>
                <a:cubicBezTo>
                  <a:pt x="483" y="33"/>
                  <a:pt x="483" y="33"/>
                  <a:pt x="483" y="33"/>
                </a:cubicBezTo>
                <a:cubicBezTo>
                  <a:pt x="481" y="33"/>
                  <a:pt x="481" y="33"/>
                  <a:pt x="481" y="33"/>
                </a:cubicBezTo>
                <a:cubicBezTo>
                  <a:pt x="480" y="33"/>
                  <a:pt x="480" y="33"/>
                  <a:pt x="480" y="33"/>
                </a:cubicBezTo>
                <a:cubicBezTo>
                  <a:pt x="478" y="32"/>
                  <a:pt x="477" y="36"/>
                  <a:pt x="480" y="36"/>
                </a:cubicBezTo>
                <a:cubicBezTo>
                  <a:pt x="480" y="36"/>
                  <a:pt x="480" y="36"/>
                  <a:pt x="480" y="36"/>
                </a:cubicBezTo>
                <a:cubicBezTo>
                  <a:pt x="482" y="36"/>
                  <a:pt x="482" y="36"/>
                  <a:pt x="482" y="36"/>
                </a:cubicBezTo>
                <a:cubicBezTo>
                  <a:pt x="483" y="37"/>
                  <a:pt x="483" y="37"/>
                  <a:pt x="483" y="37"/>
                </a:cubicBezTo>
                <a:close/>
                <a:moveTo>
                  <a:pt x="469" y="35"/>
                </a:moveTo>
                <a:cubicBezTo>
                  <a:pt x="471" y="35"/>
                  <a:pt x="471" y="32"/>
                  <a:pt x="469" y="32"/>
                </a:cubicBezTo>
                <a:cubicBezTo>
                  <a:pt x="468" y="32"/>
                  <a:pt x="468" y="32"/>
                  <a:pt x="468" y="32"/>
                </a:cubicBezTo>
                <a:cubicBezTo>
                  <a:pt x="466" y="31"/>
                  <a:pt x="466" y="31"/>
                  <a:pt x="466" y="31"/>
                </a:cubicBezTo>
                <a:cubicBezTo>
                  <a:pt x="465" y="31"/>
                  <a:pt x="465" y="31"/>
                  <a:pt x="465" y="31"/>
                </a:cubicBezTo>
                <a:cubicBezTo>
                  <a:pt x="463" y="31"/>
                  <a:pt x="463" y="35"/>
                  <a:pt x="465" y="35"/>
                </a:cubicBezTo>
                <a:cubicBezTo>
                  <a:pt x="466" y="35"/>
                  <a:pt x="466" y="35"/>
                  <a:pt x="466" y="35"/>
                </a:cubicBezTo>
                <a:cubicBezTo>
                  <a:pt x="468" y="35"/>
                  <a:pt x="468" y="35"/>
                  <a:pt x="468" y="35"/>
                </a:cubicBezTo>
                <a:cubicBezTo>
                  <a:pt x="469" y="35"/>
                  <a:pt x="469" y="35"/>
                  <a:pt x="469" y="35"/>
                </a:cubicBezTo>
                <a:close/>
                <a:moveTo>
                  <a:pt x="454" y="35"/>
                </a:moveTo>
                <a:cubicBezTo>
                  <a:pt x="457" y="35"/>
                  <a:pt x="457" y="31"/>
                  <a:pt x="454" y="31"/>
                </a:cubicBezTo>
                <a:cubicBezTo>
                  <a:pt x="453" y="31"/>
                  <a:pt x="453" y="31"/>
                  <a:pt x="453" y="31"/>
                </a:cubicBezTo>
                <a:cubicBezTo>
                  <a:pt x="451" y="31"/>
                  <a:pt x="451" y="31"/>
                  <a:pt x="451" y="31"/>
                </a:cubicBezTo>
                <a:cubicBezTo>
                  <a:pt x="451" y="31"/>
                  <a:pt x="451" y="31"/>
                  <a:pt x="451" y="31"/>
                </a:cubicBezTo>
                <a:cubicBezTo>
                  <a:pt x="448" y="31"/>
                  <a:pt x="448" y="35"/>
                  <a:pt x="451" y="35"/>
                </a:cubicBezTo>
                <a:cubicBezTo>
                  <a:pt x="451" y="35"/>
                  <a:pt x="451" y="35"/>
                  <a:pt x="451" y="35"/>
                </a:cubicBezTo>
                <a:cubicBezTo>
                  <a:pt x="453" y="35"/>
                  <a:pt x="453" y="35"/>
                  <a:pt x="453" y="35"/>
                </a:cubicBezTo>
                <a:cubicBezTo>
                  <a:pt x="454" y="35"/>
                  <a:pt x="454" y="35"/>
                  <a:pt x="454" y="35"/>
                </a:cubicBezTo>
                <a:close/>
                <a:moveTo>
                  <a:pt x="440" y="34"/>
                </a:moveTo>
                <a:cubicBezTo>
                  <a:pt x="442" y="34"/>
                  <a:pt x="442" y="31"/>
                  <a:pt x="440" y="31"/>
                </a:cubicBezTo>
                <a:cubicBezTo>
                  <a:pt x="439" y="31"/>
                  <a:pt x="439" y="31"/>
                  <a:pt x="439" y="31"/>
                </a:cubicBezTo>
                <a:cubicBezTo>
                  <a:pt x="436" y="31"/>
                  <a:pt x="436" y="31"/>
                  <a:pt x="436" y="31"/>
                </a:cubicBezTo>
                <a:cubicBezTo>
                  <a:pt x="436" y="31"/>
                  <a:pt x="436" y="31"/>
                  <a:pt x="436" y="31"/>
                </a:cubicBezTo>
                <a:cubicBezTo>
                  <a:pt x="434" y="31"/>
                  <a:pt x="434" y="35"/>
                  <a:pt x="436" y="35"/>
                </a:cubicBezTo>
                <a:cubicBezTo>
                  <a:pt x="437" y="35"/>
                  <a:pt x="437" y="35"/>
                  <a:pt x="437" y="35"/>
                </a:cubicBezTo>
                <a:cubicBezTo>
                  <a:pt x="439" y="34"/>
                  <a:pt x="439" y="34"/>
                  <a:pt x="439" y="34"/>
                </a:cubicBezTo>
                <a:cubicBezTo>
                  <a:pt x="440" y="34"/>
                  <a:pt x="440" y="34"/>
                  <a:pt x="440" y="34"/>
                </a:cubicBezTo>
                <a:close/>
                <a:moveTo>
                  <a:pt x="425" y="35"/>
                </a:moveTo>
                <a:cubicBezTo>
                  <a:pt x="428" y="35"/>
                  <a:pt x="428" y="31"/>
                  <a:pt x="425" y="31"/>
                </a:cubicBezTo>
                <a:cubicBezTo>
                  <a:pt x="424" y="31"/>
                  <a:pt x="424" y="31"/>
                  <a:pt x="424" y="31"/>
                </a:cubicBezTo>
                <a:cubicBezTo>
                  <a:pt x="422" y="31"/>
                  <a:pt x="422" y="31"/>
                  <a:pt x="422" y="31"/>
                </a:cubicBezTo>
                <a:cubicBezTo>
                  <a:pt x="421" y="32"/>
                  <a:pt x="421" y="32"/>
                  <a:pt x="421" y="32"/>
                </a:cubicBezTo>
                <a:cubicBezTo>
                  <a:pt x="419" y="32"/>
                  <a:pt x="419" y="35"/>
                  <a:pt x="422" y="35"/>
                </a:cubicBezTo>
                <a:cubicBezTo>
                  <a:pt x="422" y="35"/>
                  <a:pt x="422" y="35"/>
                  <a:pt x="422" y="35"/>
                </a:cubicBezTo>
                <a:cubicBezTo>
                  <a:pt x="424" y="35"/>
                  <a:pt x="424" y="35"/>
                  <a:pt x="424" y="35"/>
                </a:cubicBezTo>
                <a:cubicBezTo>
                  <a:pt x="425" y="35"/>
                  <a:pt x="425" y="35"/>
                  <a:pt x="425" y="35"/>
                </a:cubicBezTo>
                <a:close/>
                <a:moveTo>
                  <a:pt x="411" y="36"/>
                </a:moveTo>
                <a:cubicBezTo>
                  <a:pt x="413" y="36"/>
                  <a:pt x="413" y="32"/>
                  <a:pt x="410" y="32"/>
                </a:cubicBezTo>
                <a:cubicBezTo>
                  <a:pt x="409" y="32"/>
                  <a:pt x="409" y="32"/>
                  <a:pt x="409" y="32"/>
                </a:cubicBezTo>
                <a:cubicBezTo>
                  <a:pt x="407" y="33"/>
                  <a:pt x="407" y="33"/>
                  <a:pt x="407" y="33"/>
                </a:cubicBezTo>
                <a:cubicBezTo>
                  <a:pt x="407" y="33"/>
                  <a:pt x="407" y="33"/>
                  <a:pt x="407" y="33"/>
                </a:cubicBezTo>
                <a:cubicBezTo>
                  <a:pt x="404" y="33"/>
                  <a:pt x="405" y="37"/>
                  <a:pt x="407" y="36"/>
                </a:cubicBezTo>
                <a:cubicBezTo>
                  <a:pt x="407" y="36"/>
                  <a:pt x="407" y="36"/>
                  <a:pt x="407" y="36"/>
                </a:cubicBezTo>
                <a:cubicBezTo>
                  <a:pt x="409" y="36"/>
                  <a:pt x="409" y="36"/>
                  <a:pt x="409" y="36"/>
                </a:cubicBezTo>
                <a:cubicBezTo>
                  <a:pt x="411" y="36"/>
                  <a:pt x="411" y="36"/>
                  <a:pt x="411" y="36"/>
                </a:cubicBezTo>
                <a:close/>
                <a:moveTo>
                  <a:pt x="396" y="38"/>
                </a:moveTo>
                <a:cubicBezTo>
                  <a:pt x="399" y="37"/>
                  <a:pt x="398" y="34"/>
                  <a:pt x="396" y="34"/>
                </a:cubicBezTo>
                <a:cubicBezTo>
                  <a:pt x="395" y="34"/>
                  <a:pt x="395" y="34"/>
                  <a:pt x="395" y="34"/>
                </a:cubicBezTo>
                <a:cubicBezTo>
                  <a:pt x="392" y="34"/>
                  <a:pt x="392" y="34"/>
                  <a:pt x="392" y="34"/>
                </a:cubicBezTo>
                <a:cubicBezTo>
                  <a:pt x="392" y="34"/>
                  <a:pt x="392" y="34"/>
                  <a:pt x="392" y="34"/>
                </a:cubicBezTo>
                <a:cubicBezTo>
                  <a:pt x="390" y="35"/>
                  <a:pt x="390" y="38"/>
                  <a:pt x="393" y="38"/>
                </a:cubicBezTo>
                <a:cubicBezTo>
                  <a:pt x="393" y="38"/>
                  <a:pt x="393" y="38"/>
                  <a:pt x="393" y="38"/>
                </a:cubicBezTo>
                <a:cubicBezTo>
                  <a:pt x="395" y="38"/>
                  <a:pt x="395" y="38"/>
                  <a:pt x="395" y="38"/>
                </a:cubicBezTo>
                <a:cubicBezTo>
                  <a:pt x="396" y="38"/>
                  <a:pt x="396" y="38"/>
                  <a:pt x="396" y="38"/>
                </a:cubicBezTo>
                <a:close/>
                <a:moveTo>
                  <a:pt x="382" y="40"/>
                </a:moveTo>
                <a:cubicBezTo>
                  <a:pt x="384" y="39"/>
                  <a:pt x="384" y="36"/>
                  <a:pt x="381" y="36"/>
                </a:cubicBezTo>
                <a:cubicBezTo>
                  <a:pt x="380" y="36"/>
                  <a:pt x="380" y="36"/>
                  <a:pt x="380" y="36"/>
                </a:cubicBezTo>
                <a:cubicBezTo>
                  <a:pt x="378" y="37"/>
                  <a:pt x="378" y="37"/>
                  <a:pt x="378" y="37"/>
                </a:cubicBezTo>
                <a:cubicBezTo>
                  <a:pt x="378" y="37"/>
                  <a:pt x="378" y="37"/>
                  <a:pt x="378" y="37"/>
                </a:cubicBezTo>
                <a:cubicBezTo>
                  <a:pt x="375" y="37"/>
                  <a:pt x="376" y="41"/>
                  <a:pt x="378" y="40"/>
                </a:cubicBezTo>
                <a:cubicBezTo>
                  <a:pt x="379" y="40"/>
                  <a:pt x="379" y="40"/>
                  <a:pt x="379" y="40"/>
                </a:cubicBezTo>
                <a:cubicBezTo>
                  <a:pt x="381" y="40"/>
                  <a:pt x="381" y="40"/>
                  <a:pt x="381" y="40"/>
                </a:cubicBezTo>
                <a:cubicBezTo>
                  <a:pt x="382" y="40"/>
                  <a:pt x="382" y="40"/>
                  <a:pt x="382" y="40"/>
                </a:cubicBezTo>
                <a:close/>
                <a:moveTo>
                  <a:pt x="368" y="42"/>
                </a:moveTo>
                <a:cubicBezTo>
                  <a:pt x="370" y="42"/>
                  <a:pt x="369" y="38"/>
                  <a:pt x="367" y="39"/>
                </a:cubicBezTo>
                <a:cubicBezTo>
                  <a:pt x="366" y="39"/>
                  <a:pt x="366" y="39"/>
                  <a:pt x="366" y="39"/>
                </a:cubicBezTo>
                <a:cubicBezTo>
                  <a:pt x="364" y="39"/>
                  <a:pt x="364" y="39"/>
                  <a:pt x="364" y="39"/>
                </a:cubicBezTo>
                <a:cubicBezTo>
                  <a:pt x="363" y="39"/>
                  <a:pt x="363" y="39"/>
                  <a:pt x="363" y="39"/>
                </a:cubicBezTo>
                <a:cubicBezTo>
                  <a:pt x="361" y="40"/>
                  <a:pt x="362" y="43"/>
                  <a:pt x="364" y="43"/>
                </a:cubicBezTo>
                <a:cubicBezTo>
                  <a:pt x="364" y="43"/>
                  <a:pt x="364" y="43"/>
                  <a:pt x="364" y="43"/>
                </a:cubicBezTo>
                <a:cubicBezTo>
                  <a:pt x="366" y="42"/>
                  <a:pt x="366" y="42"/>
                  <a:pt x="366" y="42"/>
                </a:cubicBezTo>
                <a:cubicBezTo>
                  <a:pt x="368" y="42"/>
                  <a:pt x="368" y="42"/>
                  <a:pt x="368" y="42"/>
                </a:cubicBezTo>
                <a:close/>
                <a:moveTo>
                  <a:pt x="353" y="45"/>
                </a:moveTo>
                <a:cubicBezTo>
                  <a:pt x="356" y="44"/>
                  <a:pt x="355" y="41"/>
                  <a:pt x="353" y="42"/>
                </a:cubicBezTo>
                <a:cubicBezTo>
                  <a:pt x="352" y="42"/>
                  <a:pt x="352" y="42"/>
                  <a:pt x="352" y="42"/>
                </a:cubicBezTo>
                <a:cubicBezTo>
                  <a:pt x="350" y="42"/>
                  <a:pt x="350" y="42"/>
                  <a:pt x="350" y="42"/>
                </a:cubicBezTo>
                <a:cubicBezTo>
                  <a:pt x="349" y="43"/>
                  <a:pt x="349" y="43"/>
                  <a:pt x="349" y="43"/>
                </a:cubicBezTo>
                <a:cubicBezTo>
                  <a:pt x="347" y="43"/>
                  <a:pt x="348" y="47"/>
                  <a:pt x="350" y="46"/>
                </a:cubicBezTo>
                <a:cubicBezTo>
                  <a:pt x="350" y="46"/>
                  <a:pt x="350" y="46"/>
                  <a:pt x="350" y="46"/>
                </a:cubicBezTo>
                <a:cubicBezTo>
                  <a:pt x="352" y="45"/>
                  <a:pt x="352" y="45"/>
                  <a:pt x="352" y="45"/>
                </a:cubicBezTo>
                <a:cubicBezTo>
                  <a:pt x="353" y="45"/>
                  <a:pt x="353" y="45"/>
                  <a:pt x="353" y="45"/>
                </a:cubicBezTo>
                <a:close/>
                <a:moveTo>
                  <a:pt x="339" y="49"/>
                </a:moveTo>
                <a:cubicBezTo>
                  <a:pt x="342" y="48"/>
                  <a:pt x="341" y="45"/>
                  <a:pt x="338" y="45"/>
                </a:cubicBezTo>
                <a:cubicBezTo>
                  <a:pt x="338" y="46"/>
                  <a:pt x="338" y="46"/>
                  <a:pt x="338" y="46"/>
                </a:cubicBezTo>
                <a:cubicBezTo>
                  <a:pt x="336" y="46"/>
                  <a:pt x="336" y="46"/>
                  <a:pt x="336" y="46"/>
                </a:cubicBezTo>
                <a:cubicBezTo>
                  <a:pt x="335" y="46"/>
                  <a:pt x="335" y="46"/>
                  <a:pt x="335" y="46"/>
                </a:cubicBezTo>
                <a:cubicBezTo>
                  <a:pt x="333" y="47"/>
                  <a:pt x="334" y="51"/>
                  <a:pt x="336" y="50"/>
                </a:cubicBezTo>
                <a:cubicBezTo>
                  <a:pt x="337" y="50"/>
                  <a:pt x="337" y="50"/>
                  <a:pt x="337" y="50"/>
                </a:cubicBezTo>
                <a:cubicBezTo>
                  <a:pt x="339" y="49"/>
                  <a:pt x="339" y="49"/>
                  <a:pt x="339" y="49"/>
                </a:cubicBezTo>
                <a:cubicBezTo>
                  <a:pt x="339" y="49"/>
                  <a:pt x="339" y="49"/>
                  <a:pt x="339" y="49"/>
                </a:cubicBezTo>
                <a:close/>
                <a:moveTo>
                  <a:pt x="325" y="53"/>
                </a:moveTo>
                <a:cubicBezTo>
                  <a:pt x="328" y="52"/>
                  <a:pt x="327" y="49"/>
                  <a:pt x="324" y="49"/>
                </a:cubicBezTo>
                <a:cubicBezTo>
                  <a:pt x="324" y="50"/>
                  <a:pt x="324" y="50"/>
                  <a:pt x="324" y="50"/>
                </a:cubicBezTo>
                <a:cubicBezTo>
                  <a:pt x="322" y="50"/>
                  <a:pt x="322" y="50"/>
                  <a:pt x="322" y="50"/>
                </a:cubicBezTo>
                <a:cubicBezTo>
                  <a:pt x="321" y="51"/>
                  <a:pt x="321" y="51"/>
                  <a:pt x="321" y="51"/>
                </a:cubicBezTo>
                <a:cubicBezTo>
                  <a:pt x="319" y="51"/>
                  <a:pt x="320" y="55"/>
                  <a:pt x="322" y="54"/>
                </a:cubicBezTo>
                <a:cubicBezTo>
                  <a:pt x="323" y="54"/>
                  <a:pt x="323" y="54"/>
                  <a:pt x="323" y="54"/>
                </a:cubicBezTo>
                <a:cubicBezTo>
                  <a:pt x="325" y="53"/>
                  <a:pt x="325" y="53"/>
                  <a:pt x="325" y="53"/>
                </a:cubicBezTo>
                <a:cubicBezTo>
                  <a:pt x="325" y="53"/>
                  <a:pt x="325" y="53"/>
                  <a:pt x="325" y="53"/>
                </a:cubicBezTo>
                <a:close/>
                <a:moveTo>
                  <a:pt x="312" y="57"/>
                </a:moveTo>
                <a:cubicBezTo>
                  <a:pt x="314" y="57"/>
                  <a:pt x="313" y="53"/>
                  <a:pt x="310" y="54"/>
                </a:cubicBezTo>
                <a:cubicBezTo>
                  <a:pt x="309" y="55"/>
                  <a:pt x="309" y="55"/>
                  <a:pt x="309" y="55"/>
                </a:cubicBezTo>
                <a:cubicBezTo>
                  <a:pt x="307" y="55"/>
                  <a:pt x="307" y="55"/>
                  <a:pt x="307" y="55"/>
                </a:cubicBezTo>
                <a:cubicBezTo>
                  <a:pt x="305" y="56"/>
                  <a:pt x="306" y="59"/>
                  <a:pt x="308" y="59"/>
                </a:cubicBezTo>
                <a:cubicBezTo>
                  <a:pt x="310" y="58"/>
                  <a:pt x="310" y="58"/>
                  <a:pt x="310" y="58"/>
                </a:cubicBezTo>
                <a:cubicBezTo>
                  <a:pt x="312" y="57"/>
                  <a:pt x="312" y="57"/>
                  <a:pt x="312" y="57"/>
                </a:cubicBezTo>
                <a:close/>
                <a:moveTo>
                  <a:pt x="298" y="63"/>
                </a:moveTo>
                <a:cubicBezTo>
                  <a:pt x="300" y="62"/>
                  <a:pt x="299" y="58"/>
                  <a:pt x="297" y="59"/>
                </a:cubicBezTo>
                <a:cubicBezTo>
                  <a:pt x="296" y="60"/>
                  <a:pt x="296" y="60"/>
                  <a:pt x="296" y="60"/>
                </a:cubicBezTo>
                <a:cubicBezTo>
                  <a:pt x="294" y="60"/>
                  <a:pt x="294" y="60"/>
                  <a:pt x="294" y="60"/>
                </a:cubicBezTo>
                <a:cubicBezTo>
                  <a:pt x="293" y="60"/>
                  <a:pt x="293" y="60"/>
                  <a:pt x="293" y="60"/>
                </a:cubicBezTo>
                <a:cubicBezTo>
                  <a:pt x="291" y="61"/>
                  <a:pt x="292" y="65"/>
                  <a:pt x="295" y="64"/>
                </a:cubicBezTo>
                <a:cubicBezTo>
                  <a:pt x="295" y="64"/>
                  <a:pt x="295" y="64"/>
                  <a:pt x="295" y="64"/>
                </a:cubicBezTo>
                <a:cubicBezTo>
                  <a:pt x="297" y="63"/>
                  <a:pt x="297" y="63"/>
                  <a:pt x="297" y="63"/>
                </a:cubicBezTo>
                <a:cubicBezTo>
                  <a:pt x="298" y="63"/>
                  <a:pt x="298" y="63"/>
                  <a:pt x="298" y="63"/>
                </a:cubicBezTo>
                <a:close/>
                <a:moveTo>
                  <a:pt x="285" y="68"/>
                </a:moveTo>
                <a:cubicBezTo>
                  <a:pt x="287" y="67"/>
                  <a:pt x="285" y="64"/>
                  <a:pt x="283" y="65"/>
                </a:cubicBezTo>
                <a:cubicBezTo>
                  <a:pt x="283" y="65"/>
                  <a:pt x="283" y="65"/>
                  <a:pt x="283" y="65"/>
                </a:cubicBezTo>
                <a:cubicBezTo>
                  <a:pt x="281" y="66"/>
                  <a:pt x="281" y="66"/>
                  <a:pt x="281" y="66"/>
                </a:cubicBezTo>
                <a:cubicBezTo>
                  <a:pt x="280" y="66"/>
                  <a:pt x="280" y="66"/>
                  <a:pt x="280" y="66"/>
                </a:cubicBezTo>
                <a:cubicBezTo>
                  <a:pt x="278" y="67"/>
                  <a:pt x="279" y="71"/>
                  <a:pt x="281" y="70"/>
                </a:cubicBezTo>
                <a:cubicBezTo>
                  <a:pt x="282" y="69"/>
                  <a:pt x="282" y="69"/>
                  <a:pt x="282" y="69"/>
                </a:cubicBezTo>
                <a:cubicBezTo>
                  <a:pt x="284" y="68"/>
                  <a:pt x="284" y="68"/>
                  <a:pt x="284" y="68"/>
                </a:cubicBezTo>
                <a:cubicBezTo>
                  <a:pt x="285" y="68"/>
                  <a:pt x="285" y="68"/>
                  <a:pt x="285" y="68"/>
                </a:cubicBezTo>
                <a:close/>
                <a:moveTo>
                  <a:pt x="271" y="74"/>
                </a:moveTo>
                <a:cubicBezTo>
                  <a:pt x="274" y="73"/>
                  <a:pt x="272" y="70"/>
                  <a:pt x="270" y="71"/>
                </a:cubicBezTo>
                <a:cubicBezTo>
                  <a:pt x="269" y="71"/>
                  <a:pt x="269" y="71"/>
                  <a:pt x="269" y="71"/>
                </a:cubicBezTo>
                <a:cubicBezTo>
                  <a:pt x="267" y="72"/>
                  <a:pt x="267" y="72"/>
                  <a:pt x="267" y="72"/>
                </a:cubicBezTo>
                <a:cubicBezTo>
                  <a:pt x="267" y="72"/>
                  <a:pt x="267" y="72"/>
                  <a:pt x="267" y="72"/>
                </a:cubicBezTo>
                <a:cubicBezTo>
                  <a:pt x="264" y="73"/>
                  <a:pt x="266" y="77"/>
                  <a:pt x="268" y="76"/>
                </a:cubicBezTo>
                <a:cubicBezTo>
                  <a:pt x="269" y="76"/>
                  <a:pt x="269" y="76"/>
                  <a:pt x="269" y="76"/>
                </a:cubicBezTo>
                <a:cubicBezTo>
                  <a:pt x="270" y="75"/>
                  <a:pt x="270" y="75"/>
                  <a:pt x="270" y="75"/>
                </a:cubicBezTo>
                <a:cubicBezTo>
                  <a:pt x="271" y="74"/>
                  <a:pt x="271" y="74"/>
                  <a:pt x="271" y="74"/>
                </a:cubicBezTo>
                <a:close/>
                <a:moveTo>
                  <a:pt x="258" y="81"/>
                </a:moveTo>
                <a:cubicBezTo>
                  <a:pt x="261" y="80"/>
                  <a:pt x="259" y="76"/>
                  <a:pt x="257" y="77"/>
                </a:cubicBezTo>
                <a:cubicBezTo>
                  <a:pt x="257" y="77"/>
                  <a:pt x="257" y="77"/>
                  <a:pt x="257" y="77"/>
                </a:cubicBezTo>
                <a:cubicBezTo>
                  <a:pt x="255" y="78"/>
                  <a:pt x="255" y="78"/>
                  <a:pt x="255" y="78"/>
                </a:cubicBezTo>
                <a:cubicBezTo>
                  <a:pt x="254" y="79"/>
                  <a:pt x="254" y="79"/>
                  <a:pt x="254" y="79"/>
                </a:cubicBezTo>
                <a:cubicBezTo>
                  <a:pt x="251" y="80"/>
                  <a:pt x="253" y="83"/>
                  <a:pt x="255" y="82"/>
                </a:cubicBezTo>
                <a:cubicBezTo>
                  <a:pt x="257" y="82"/>
                  <a:pt x="257" y="82"/>
                  <a:pt x="257" y="82"/>
                </a:cubicBezTo>
                <a:cubicBezTo>
                  <a:pt x="258" y="81"/>
                  <a:pt x="258" y="81"/>
                  <a:pt x="258" y="81"/>
                </a:cubicBezTo>
                <a:cubicBezTo>
                  <a:pt x="258" y="81"/>
                  <a:pt x="258" y="81"/>
                  <a:pt x="258" y="81"/>
                </a:cubicBezTo>
                <a:close/>
                <a:moveTo>
                  <a:pt x="246" y="88"/>
                </a:moveTo>
                <a:cubicBezTo>
                  <a:pt x="248" y="87"/>
                  <a:pt x="246" y="83"/>
                  <a:pt x="244" y="85"/>
                </a:cubicBezTo>
                <a:cubicBezTo>
                  <a:pt x="244" y="85"/>
                  <a:pt x="244" y="85"/>
                  <a:pt x="244" y="85"/>
                </a:cubicBezTo>
                <a:cubicBezTo>
                  <a:pt x="242" y="86"/>
                  <a:pt x="242" y="86"/>
                  <a:pt x="242" y="86"/>
                </a:cubicBezTo>
                <a:cubicBezTo>
                  <a:pt x="241" y="86"/>
                  <a:pt x="241" y="86"/>
                  <a:pt x="241" y="86"/>
                </a:cubicBezTo>
                <a:cubicBezTo>
                  <a:pt x="239" y="87"/>
                  <a:pt x="240" y="91"/>
                  <a:pt x="243" y="90"/>
                </a:cubicBezTo>
                <a:cubicBezTo>
                  <a:pt x="244" y="89"/>
                  <a:pt x="244" y="89"/>
                  <a:pt x="244" y="89"/>
                </a:cubicBezTo>
                <a:cubicBezTo>
                  <a:pt x="245" y="88"/>
                  <a:pt x="245" y="88"/>
                  <a:pt x="245" y="88"/>
                </a:cubicBezTo>
                <a:cubicBezTo>
                  <a:pt x="246" y="88"/>
                  <a:pt x="246" y="88"/>
                  <a:pt x="246" y="88"/>
                </a:cubicBezTo>
                <a:close/>
                <a:moveTo>
                  <a:pt x="233" y="95"/>
                </a:moveTo>
                <a:cubicBezTo>
                  <a:pt x="235" y="94"/>
                  <a:pt x="234" y="91"/>
                  <a:pt x="231" y="92"/>
                </a:cubicBezTo>
                <a:cubicBezTo>
                  <a:pt x="231" y="93"/>
                  <a:pt x="231" y="93"/>
                  <a:pt x="231" y="93"/>
                </a:cubicBezTo>
                <a:cubicBezTo>
                  <a:pt x="229" y="94"/>
                  <a:pt x="229" y="94"/>
                  <a:pt x="229" y="94"/>
                </a:cubicBezTo>
                <a:cubicBezTo>
                  <a:pt x="228" y="94"/>
                  <a:pt x="228" y="94"/>
                  <a:pt x="228" y="94"/>
                </a:cubicBezTo>
                <a:cubicBezTo>
                  <a:pt x="226" y="96"/>
                  <a:pt x="229" y="99"/>
                  <a:pt x="230" y="97"/>
                </a:cubicBezTo>
                <a:cubicBezTo>
                  <a:pt x="231" y="97"/>
                  <a:pt x="231" y="97"/>
                  <a:pt x="231" y="97"/>
                </a:cubicBezTo>
                <a:cubicBezTo>
                  <a:pt x="233" y="96"/>
                  <a:pt x="233" y="96"/>
                  <a:pt x="233" y="96"/>
                </a:cubicBezTo>
                <a:cubicBezTo>
                  <a:pt x="233" y="95"/>
                  <a:pt x="233" y="95"/>
                  <a:pt x="233" y="95"/>
                </a:cubicBezTo>
                <a:close/>
                <a:moveTo>
                  <a:pt x="221" y="103"/>
                </a:moveTo>
                <a:cubicBezTo>
                  <a:pt x="223" y="102"/>
                  <a:pt x="221" y="99"/>
                  <a:pt x="219" y="100"/>
                </a:cubicBezTo>
                <a:cubicBezTo>
                  <a:pt x="219" y="101"/>
                  <a:pt x="219" y="101"/>
                  <a:pt x="219" y="101"/>
                </a:cubicBezTo>
                <a:cubicBezTo>
                  <a:pt x="218" y="102"/>
                  <a:pt x="218" y="102"/>
                  <a:pt x="218" y="102"/>
                </a:cubicBezTo>
                <a:cubicBezTo>
                  <a:pt x="216" y="103"/>
                  <a:pt x="216" y="103"/>
                  <a:pt x="216" y="103"/>
                </a:cubicBezTo>
                <a:cubicBezTo>
                  <a:pt x="214" y="104"/>
                  <a:pt x="217" y="107"/>
                  <a:pt x="218" y="106"/>
                </a:cubicBezTo>
                <a:cubicBezTo>
                  <a:pt x="220" y="105"/>
                  <a:pt x="220" y="105"/>
                  <a:pt x="220" y="105"/>
                </a:cubicBezTo>
                <a:cubicBezTo>
                  <a:pt x="221" y="104"/>
                  <a:pt x="221" y="104"/>
                  <a:pt x="221" y="104"/>
                </a:cubicBezTo>
                <a:cubicBezTo>
                  <a:pt x="221" y="103"/>
                  <a:pt x="221" y="103"/>
                  <a:pt x="221" y="103"/>
                </a:cubicBezTo>
                <a:close/>
                <a:moveTo>
                  <a:pt x="210" y="112"/>
                </a:moveTo>
                <a:cubicBezTo>
                  <a:pt x="212" y="111"/>
                  <a:pt x="209" y="108"/>
                  <a:pt x="208" y="109"/>
                </a:cubicBezTo>
                <a:cubicBezTo>
                  <a:pt x="206" y="110"/>
                  <a:pt x="206" y="110"/>
                  <a:pt x="206" y="110"/>
                </a:cubicBezTo>
                <a:cubicBezTo>
                  <a:pt x="205" y="111"/>
                  <a:pt x="205" y="111"/>
                  <a:pt x="205" y="111"/>
                </a:cubicBezTo>
                <a:cubicBezTo>
                  <a:pt x="205" y="112"/>
                  <a:pt x="205" y="112"/>
                  <a:pt x="205" y="112"/>
                </a:cubicBezTo>
                <a:cubicBezTo>
                  <a:pt x="203" y="113"/>
                  <a:pt x="205" y="116"/>
                  <a:pt x="207" y="114"/>
                </a:cubicBezTo>
                <a:cubicBezTo>
                  <a:pt x="207" y="114"/>
                  <a:pt x="207" y="114"/>
                  <a:pt x="207" y="114"/>
                </a:cubicBezTo>
                <a:cubicBezTo>
                  <a:pt x="209" y="113"/>
                  <a:pt x="209" y="113"/>
                  <a:pt x="209" y="113"/>
                </a:cubicBezTo>
                <a:cubicBezTo>
                  <a:pt x="210" y="112"/>
                  <a:pt x="210" y="112"/>
                  <a:pt x="210" y="112"/>
                </a:cubicBezTo>
                <a:close/>
                <a:moveTo>
                  <a:pt x="199" y="121"/>
                </a:moveTo>
                <a:cubicBezTo>
                  <a:pt x="201" y="120"/>
                  <a:pt x="198" y="117"/>
                  <a:pt x="196" y="119"/>
                </a:cubicBezTo>
                <a:cubicBezTo>
                  <a:pt x="196" y="119"/>
                  <a:pt x="196" y="119"/>
                  <a:pt x="196" y="119"/>
                </a:cubicBezTo>
                <a:cubicBezTo>
                  <a:pt x="195" y="120"/>
                  <a:pt x="195" y="120"/>
                  <a:pt x="195" y="120"/>
                </a:cubicBezTo>
                <a:cubicBezTo>
                  <a:pt x="194" y="121"/>
                  <a:pt x="194" y="121"/>
                  <a:pt x="194" y="121"/>
                </a:cubicBezTo>
                <a:cubicBezTo>
                  <a:pt x="192" y="123"/>
                  <a:pt x="194" y="125"/>
                  <a:pt x="196" y="124"/>
                </a:cubicBezTo>
                <a:cubicBezTo>
                  <a:pt x="197" y="123"/>
                  <a:pt x="197" y="123"/>
                  <a:pt x="197" y="123"/>
                </a:cubicBezTo>
                <a:cubicBezTo>
                  <a:pt x="198" y="122"/>
                  <a:pt x="198" y="122"/>
                  <a:pt x="198" y="122"/>
                </a:cubicBezTo>
                <a:cubicBezTo>
                  <a:pt x="199" y="121"/>
                  <a:pt x="199" y="121"/>
                  <a:pt x="199" y="121"/>
                </a:cubicBezTo>
                <a:close/>
                <a:moveTo>
                  <a:pt x="188" y="131"/>
                </a:moveTo>
                <a:cubicBezTo>
                  <a:pt x="190" y="130"/>
                  <a:pt x="187" y="127"/>
                  <a:pt x="186" y="129"/>
                </a:cubicBezTo>
                <a:cubicBezTo>
                  <a:pt x="185" y="129"/>
                  <a:pt x="185" y="129"/>
                  <a:pt x="185" y="129"/>
                </a:cubicBezTo>
                <a:cubicBezTo>
                  <a:pt x="184" y="131"/>
                  <a:pt x="184" y="131"/>
                  <a:pt x="184" y="131"/>
                </a:cubicBezTo>
                <a:cubicBezTo>
                  <a:pt x="183" y="132"/>
                  <a:pt x="183" y="132"/>
                  <a:pt x="183" y="132"/>
                </a:cubicBezTo>
                <a:cubicBezTo>
                  <a:pt x="182" y="133"/>
                  <a:pt x="184" y="136"/>
                  <a:pt x="186" y="134"/>
                </a:cubicBezTo>
                <a:cubicBezTo>
                  <a:pt x="187" y="133"/>
                  <a:pt x="187" y="133"/>
                  <a:pt x="187" y="133"/>
                </a:cubicBezTo>
                <a:cubicBezTo>
                  <a:pt x="188" y="132"/>
                  <a:pt x="188" y="132"/>
                  <a:pt x="188" y="132"/>
                </a:cubicBezTo>
                <a:cubicBezTo>
                  <a:pt x="188" y="131"/>
                  <a:pt x="188" y="131"/>
                  <a:pt x="188" y="131"/>
                </a:cubicBezTo>
                <a:close/>
                <a:moveTo>
                  <a:pt x="178" y="142"/>
                </a:moveTo>
                <a:cubicBezTo>
                  <a:pt x="180" y="140"/>
                  <a:pt x="177" y="138"/>
                  <a:pt x="176" y="140"/>
                </a:cubicBezTo>
                <a:cubicBezTo>
                  <a:pt x="175" y="140"/>
                  <a:pt x="175" y="140"/>
                  <a:pt x="175" y="140"/>
                </a:cubicBezTo>
                <a:cubicBezTo>
                  <a:pt x="174" y="141"/>
                  <a:pt x="174" y="141"/>
                  <a:pt x="174" y="141"/>
                </a:cubicBezTo>
                <a:cubicBezTo>
                  <a:pt x="173" y="142"/>
                  <a:pt x="173" y="142"/>
                  <a:pt x="173" y="142"/>
                </a:cubicBezTo>
                <a:cubicBezTo>
                  <a:pt x="173" y="143"/>
                  <a:pt x="173" y="143"/>
                  <a:pt x="173" y="143"/>
                </a:cubicBezTo>
                <a:cubicBezTo>
                  <a:pt x="172" y="144"/>
                  <a:pt x="175" y="147"/>
                  <a:pt x="176" y="145"/>
                </a:cubicBezTo>
                <a:cubicBezTo>
                  <a:pt x="176" y="145"/>
                  <a:pt x="176" y="145"/>
                  <a:pt x="176" y="145"/>
                </a:cubicBezTo>
                <a:cubicBezTo>
                  <a:pt x="177" y="144"/>
                  <a:pt x="177" y="144"/>
                  <a:pt x="177" y="144"/>
                </a:cubicBezTo>
                <a:cubicBezTo>
                  <a:pt x="178" y="142"/>
                  <a:pt x="178" y="142"/>
                  <a:pt x="178" y="142"/>
                </a:cubicBezTo>
                <a:cubicBezTo>
                  <a:pt x="178" y="142"/>
                  <a:pt x="178" y="142"/>
                  <a:pt x="178" y="142"/>
                </a:cubicBezTo>
                <a:close/>
                <a:moveTo>
                  <a:pt x="169" y="153"/>
                </a:moveTo>
                <a:cubicBezTo>
                  <a:pt x="171" y="152"/>
                  <a:pt x="168" y="149"/>
                  <a:pt x="167" y="151"/>
                </a:cubicBezTo>
                <a:cubicBezTo>
                  <a:pt x="166" y="152"/>
                  <a:pt x="166" y="152"/>
                  <a:pt x="166" y="152"/>
                </a:cubicBezTo>
                <a:cubicBezTo>
                  <a:pt x="165" y="153"/>
                  <a:pt x="165" y="153"/>
                  <a:pt x="165" y="153"/>
                </a:cubicBezTo>
                <a:cubicBezTo>
                  <a:pt x="164" y="154"/>
                  <a:pt x="164" y="154"/>
                  <a:pt x="164" y="154"/>
                </a:cubicBezTo>
                <a:cubicBezTo>
                  <a:pt x="163" y="156"/>
                  <a:pt x="166" y="158"/>
                  <a:pt x="167" y="156"/>
                </a:cubicBezTo>
                <a:cubicBezTo>
                  <a:pt x="168" y="155"/>
                  <a:pt x="168" y="155"/>
                  <a:pt x="168" y="155"/>
                </a:cubicBezTo>
                <a:cubicBezTo>
                  <a:pt x="169" y="154"/>
                  <a:pt x="169" y="154"/>
                  <a:pt x="169" y="154"/>
                </a:cubicBezTo>
                <a:cubicBezTo>
                  <a:pt x="169" y="153"/>
                  <a:pt x="169" y="153"/>
                  <a:pt x="169" y="153"/>
                </a:cubicBezTo>
                <a:close/>
                <a:moveTo>
                  <a:pt x="162" y="165"/>
                </a:moveTo>
                <a:cubicBezTo>
                  <a:pt x="163" y="163"/>
                  <a:pt x="159" y="162"/>
                  <a:pt x="158" y="164"/>
                </a:cubicBezTo>
                <a:cubicBezTo>
                  <a:pt x="158" y="165"/>
                  <a:pt x="158" y="165"/>
                  <a:pt x="158" y="165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57" y="167"/>
                  <a:pt x="157" y="167"/>
                  <a:pt x="157" y="167"/>
                </a:cubicBezTo>
                <a:cubicBezTo>
                  <a:pt x="155" y="169"/>
                  <a:pt x="159" y="171"/>
                  <a:pt x="160" y="169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161" y="166"/>
                  <a:pt x="161" y="166"/>
                  <a:pt x="161" y="166"/>
                </a:cubicBezTo>
                <a:cubicBezTo>
                  <a:pt x="162" y="165"/>
                  <a:pt x="162" y="165"/>
                  <a:pt x="162" y="165"/>
                </a:cubicBezTo>
                <a:close/>
                <a:moveTo>
                  <a:pt x="155" y="178"/>
                </a:moveTo>
                <a:cubicBezTo>
                  <a:pt x="156" y="176"/>
                  <a:pt x="153" y="174"/>
                  <a:pt x="152" y="177"/>
                </a:cubicBezTo>
                <a:cubicBezTo>
                  <a:pt x="151" y="177"/>
                  <a:pt x="151" y="177"/>
                  <a:pt x="151" y="177"/>
                </a:cubicBezTo>
                <a:cubicBezTo>
                  <a:pt x="151" y="179"/>
                  <a:pt x="151" y="179"/>
                  <a:pt x="151" y="179"/>
                </a:cubicBezTo>
                <a:cubicBezTo>
                  <a:pt x="150" y="180"/>
                  <a:pt x="150" y="180"/>
                  <a:pt x="150" y="180"/>
                </a:cubicBezTo>
                <a:cubicBezTo>
                  <a:pt x="150" y="180"/>
                  <a:pt x="150" y="180"/>
                  <a:pt x="150" y="180"/>
                </a:cubicBezTo>
                <a:cubicBezTo>
                  <a:pt x="149" y="182"/>
                  <a:pt x="153" y="184"/>
                  <a:pt x="153" y="181"/>
                </a:cubicBezTo>
                <a:cubicBezTo>
                  <a:pt x="153" y="181"/>
                  <a:pt x="153" y="181"/>
                  <a:pt x="153" y="181"/>
                </a:cubicBezTo>
                <a:cubicBezTo>
                  <a:pt x="154" y="180"/>
                  <a:pt x="154" y="180"/>
                  <a:pt x="154" y="180"/>
                </a:cubicBezTo>
                <a:cubicBezTo>
                  <a:pt x="155" y="179"/>
                  <a:pt x="155" y="179"/>
                  <a:pt x="155" y="179"/>
                </a:cubicBezTo>
                <a:cubicBezTo>
                  <a:pt x="155" y="178"/>
                  <a:pt x="155" y="178"/>
                  <a:pt x="155" y="178"/>
                </a:cubicBezTo>
                <a:close/>
                <a:moveTo>
                  <a:pt x="150" y="192"/>
                </a:moveTo>
                <a:cubicBezTo>
                  <a:pt x="150" y="189"/>
                  <a:pt x="147" y="188"/>
                  <a:pt x="146" y="191"/>
                </a:cubicBezTo>
                <a:cubicBezTo>
                  <a:pt x="146" y="192"/>
                  <a:pt x="146" y="192"/>
                  <a:pt x="146" y="192"/>
                </a:cubicBezTo>
                <a:cubicBezTo>
                  <a:pt x="146" y="193"/>
                  <a:pt x="146" y="193"/>
                  <a:pt x="146" y="193"/>
                </a:cubicBezTo>
                <a:cubicBezTo>
                  <a:pt x="145" y="194"/>
                  <a:pt x="145" y="194"/>
                  <a:pt x="145" y="194"/>
                </a:cubicBezTo>
                <a:cubicBezTo>
                  <a:pt x="145" y="196"/>
                  <a:pt x="148" y="197"/>
                  <a:pt x="149" y="195"/>
                </a:cubicBezTo>
                <a:cubicBezTo>
                  <a:pt x="149" y="194"/>
                  <a:pt x="149" y="194"/>
                  <a:pt x="149" y="194"/>
                </a:cubicBezTo>
                <a:cubicBezTo>
                  <a:pt x="149" y="193"/>
                  <a:pt x="149" y="193"/>
                  <a:pt x="149" y="193"/>
                </a:cubicBezTo>
                <a:cubicBezTo>
                  <a:pt x="150" y="192"/>
                  <a:pt x="150" y="192"/>
                  <a:pt x="150" y="192"/>
                </a:cubicBezTo>
                <a:close/>
                <a:moveTo>
                  <a:pt x="64" y="331"/>
                </a:moveTo>
                <a:cubicBezTo>
                  <a:pt x="66" y="331"/>
                  <a:pt x="68" y="330"/>
                  <a:pt x="70" y="330"/>
                </a:cubicBezTo>
                <a:cubicBezTo>
                  <a:pt x="71" y="331"/>
                  <a:pt x="73" y="332"/>
                  <a:pt x="74" y="332"/>
                </a:cubicBezTo>
                <a:cubicBezTo>
                  <a:pt x="79" y="332"/>
                  <a:pt x="82" y="329"/>
                  <a:pt x="84" y="327"/>
                </a:cubicBezTo>
                <a:cubicBezTo>
                  <a:pt x="86" y="326"/>
                  <a:pt x="87" y="327"/>
                  <a:pt x="89" y="327"/>
                </a:cubicBezTo>
                <a:cubicBezTo>
                  <a:pt x="87" y="326"/>
                  <a:pt x="84" y="325"/>
                  <a:pt x="82" y="325"/>
                </a:cubicBezTo>
                <a:cubicBezTo>
                  <a:pt x="79" y="324"/>
                  <a:pt x="77" y="330"/>
                  <a:pt x="75" y="328"/>
                </a:cubicBezTo>
                <a:cubicBezTo>
                  <a:pt x="75" y="328"/>
                  <a:pt x="75" y="327"/>
                  <a:pt x="74" y="327"/>
                </a:cubicBezTo>
                <a:cubicBezTo>
                  <a:pt x="75" y="326"/>
                  <a:pt x="76" y="325"/>
                  <a:pt x="77" y="324"/>
                </a:cubicBezTo>
                <a:cubicBezTo>
                  <a:pt x="78" y="324"/>
                  <a:pt x="80" y="323"/>
                  <a:pt x="82" y="321"/>
                </a:cubicBezTo>
                <a:cubicBezTo>
                  <a:pt x="86" y="317"/>
                  <a:pt x="94" y="320"/>
                  <a:pt x="94" y="320"/>
                </a:cubicBezTo>
                <a:cubicBezTo>
                  <a:pt x="94" y="320"/>
                  <a:pt x="84" y="312"/>
                  <a:pt x="79" y="316"/>
                </a:cubicBezTo>
                <a:cubicBezTo>
                  <a:pt x="78" y="317"/>
                  <a:pt x="77" y="318"/>
                  <a:pt x="76" y="319"/>
                </a:cubicBezTo>
                <a:cubicBezTo>
                  <a:pt x="75" y="317"/>
                  <a:pt x="74" y="315"/>
                  <a:pt x="73" y="314"/>
                </a:cubicBezTo>
                <a:cubicBezTo>
                  <a:pt x="74" y="312"/>
                  <a:pt x="77" y="314"/>
                  <a:pt x="81" y="314"/>
                </a:cubicBezTo>
                <a:cubicBezTo>
                  <a:pt x="86" y="313"/>
                  <a:pt x="88" y="310"/>
                  <a:pt x="88" y="310"/>
                </a:cubicBezTo>
                <a:cubicBezTo>
                  <a:pt x="85" y="312"/>
                  <a:pt x="83" y="311"/>
                  <a:pt x="81" y="311"/>
                </a:cubicBezTo>
                <a:cubicBezTo>
                  <a:pt x="80" y="311"/>
                  <a:pt x="76" y="308"/>
                  <a:pt x="72" y="309"/>
                </a:cubicBezTo>
                <a:cubicBezTo>
                  <a:pt x="70" y="309"/>
                  <a:pt x="70" y="310"/>
                  <a:pt x="69" y="310"/>
                </a:cubicBezTo>
                <a:cubicBezTo>
                  <a:pt x="67" y="309"/>
                  <a:pt x="66" y="309"/>
                  <a:pt x="64" y="308"/>
                </a:cubicBezTo>
                <a:cubicBezTo>
                  <a:pt x="70" y="315"/>
                  <a:pt x="69" y="323"/>
                  <a:pt x="64" y="331"/>
                </a:cubicBezTo>
                <a:close/>
                <a:moveTo>
                  <a:pt x="13" y="305"/>
                </a:moveTo>
                <a:cubicBezTo>
                  <a:pt x="12" y="305"/>
                  <a:pt x="6" y="309"/>
                  <a:pt x="4" y="316"/>
                </a:cubicBezTo>
                <a:cubicBezTo>
                  <a:pt x="2" y="322"/>
                  <a:pt x="0" y="330"/>
                  <a:pt x="5" y="335"/>
                </a:cubicBezTo>
                <a:cubicBezTo>
                  <a:pt x="9" y="338"/>
                  <a:pt x="15" y="343"/>
                  <a:pt x="27" y="342"/>
                </a:cubicBezTo>
                <a:cubicBezTo>
                  <a:pt x="25" y="341"/>
                  <a:pt x="17" y="331"/>
                  <a:pt x="16" y="326"/>
                </a:cubicBezTo>
                <a:cubicBezTo>
                  <a:pt x="13" y="317"/>
                  <a:pt x="15" y="309"/>
                  <a:pt x="21" y="303"/>
                </a:cubicBezTo>
                <a:cubicBezTo>
                  <a:pt x="22" y="303"/>
                  <a:pt x="21" y="303"/>
                  <a:pt x="21" y="303"/>
                </a:cubicBezTo>
                <a:cubicBezTo>
                  <a:pt x="18" y="304"/>
                  <a:pt x="13" y="309"/>
                  <a:pt x="12" y="308"/>
                </a:cubicBezTo>
                <a:cubicBezTo>
                  <a:pt x="12" y="307"/>
                  <a:pt x="13" y="306"/>
                  <a:pt x="14" y="305"/>
                </a:cubicBezTo>
                <a:cubicBezTo>
                  <a:pt x="16" y="304"/>
                  <a:pt x="18" y="303"/>
                  <a:pt x="20" y="301"/>
                </a:cubicBezTo>
                <a:cubicBezTo>
                  <a:pt x="24" y="299"/>
                  <a:pt x="32" y="296"/>
                  <a:pt x="38" y="297"/>
                </a:cubicBezTo>
                <a:cubicBezTo>
                  <a:pt x="46" y="298"/>
                  <a:pt x="49" y="300"/>
                  <a:pt x="53" y="304"/>
                </a:cubicBezTo>
                <a:cubicBezTo>
                  <a:pt x="56" y="306"/>
                  <a:pt x="58" y="310"/>
                  <a:pt x="59" y="313"/>
                </a:cubicBezTo>
                <a:cubicBezTo>
                  <a:pt x="65" y="321"/>
                  <a:pt x="57" y="330"/>
                  <a:pt x="52" y="334"/>
                </a:cubicBezTo>
                <a:cubicBezTo>
                  <a:pt x="44" y="342"/>
                  <a:pt x="35" y="344"/>
                  <a:pt x="25" y="344"/>
                </a:cubicBezTo>
                <a:cubicBezTo>
                  <a:pt x="25" y="344"/>
                  <a:pt x="25" y="344"/>
                  <a:pt x="25" y="344"/>
                </a:cubicBezTo>
                <a:cubicBezTo>
                  <a:pt x="25" y="344"/>
                  <a:pt x="25" y="344"/>
                  <a:pt x="25" y="344"/>
                </a:cubicBezTo>
                <a:cubicBezTo>
                  <a:pt x="41" y="348"/>
                  <a:pt x="50" y="344"/>
                  <a:pt x="64" y="326"/>
                </a:cubicBezTo>
                <a:cubicBezTo>
                  <a:pt x="69" y="319"/>
                  <a:pt x="66" y="312"/>
                  <a:pt x="62" y="311"/>
                </a:cubicBezTo>
                <a:cubicBezTo>
                  <a:pt x="63" y="305"/>
                  <a:pt x="61" y="299"/>
                  <a:pt x="58" y="295"/>
                </a:cubicBezTo>
                <a:cubicBezTo>
                  <a:pt x="56" y="293"/>
                  <a:pt x="48" y="286"/>
                  <a:pt x="42" y="290"/>
                </a:cubicBezTo>
                <a:cubicBezTo>
                  <a:pt x="39" y="283"/>
                  <a:pt x="28" y="288"/>
                  <a:pt x="23" y="292"/>
                </a:cubicBezTo>
                <a:cubicBezTo>
                  <a:pt x="18" y="296"/>
                  <a:pt x="13" y="304"/>
                  <a:pt x="13" y="305"/>
                </a:cubicBezTo>
                <a:close/>
                <a:moveTo>
                  <a:pt x="51" y="342"/>
                </a:moveTo>
                <a:cubicBezTo>
                  <a:pt x="46" y="347"/>
                  <a:pt x="34" y="351"/>
                  <a:pt x="21" y="344"/>
                </a:cubicBezTo>
                <a:cubicBezTo>
                  <a:pt x="17" y="345"/>
                  <a:pt x="12" y="342"/>
                  <a:pt x="8" y="340"/>
                </a:cubicBezTo>
                <a:cubicBezTo>
                  <a:pt x="13" y="345"/>
                  <a:pt x="17" y="348"/>
                  <a:pt x="19" y="346"/>
                </a:cubicBezTo>
                <a:cubicBezTo>
                  <a:pt x="22" y="348"/>
                  <a:pt x="23" y="355"/>
                  <a:pt x="31" y="357"/>
                </a:cubicBezTo>
                <a:cubicBezTo>
                  <a:pt x="39" y="360"/>
                  <a:pt x="46" y="360"/>
                  <a:pt x="53" y="353"/>
                </a:cubicBezTo>
                <a:cubicBezTo>
                  <a:pt x="61" y="346"/>
                  <a:pt x="64" y="339"/>
                  <a:pt x="62" y="332"/>
                </a:cubicBezTo>
                <a:cubicBezTo>
                  <a:pt x="58" y="336"/>
                  <a:pt x="56" y="339"/>
                  <a:pt x="51" y="342"/>
                </a:cubicBezTo>
                <a:close/>
                <a:moveTo>
                  <a:pt x="47" y="335"/>
                </a:moveTo>
                <a:cubicBezTo>
                  <a:pt x="50" y="331"/>
                  <a:pt x="50" y="322"/>
                  <a:pt x="50" y="319"/>
                </a:cubicBezTo>
                <a:cubicBezTo>
                  <a:pt x="49" y="318"/>
                  <a:pt x="48" y="316"/>
                  <a:pt x="47" y="315"/>
                </a:cubicBezTo>
                <a:cubicBezTo>
                  <a:pt x="43" y="310"/>
                  <a:pt x="39" y="309"/>
                  <a:pt x="34" y="307"/>
                </a:cubicBezTo>
                <a:cubicBezTo>
                  <a:pt x="30" y="306"/>
                  <a:pt x="26" y="305"/>
                  <a:pt x="22" y="305"/>
                </a:cubicBezTo>
                <a:cubicBezTo>
                  <a:pt x="20" y="306"/>
                  <a:pt x="17" y="311"/>
                  <a:pt x="17" y="313"/>
                </a:cubicBezTo>
                <a:cubicBezTo>
                  <a:pt x="19" y="323"/>
                  <a:pt x="28" y="328"/>
                  <a:pt x="30" y="328"/>
                </a:cubicBezTo>
                <a:cubicBezTo>
                  <a:pt x="31" y="328"/>
                  <a:pt x="32" y="329"/>
                  <a:pt x="33" y="329"/>
                </a:cubicBezTo>
                <a:cubicBezTo>
                  <a:pt x="35" y="328"/>
                  <a:pt x="35" y="325"/>
                  <a:pt x="35" y="324"/>
                </a:cubicBezTo>
                <a:cubicBezTo>
                  <a:pt x="30" y="325"/>
                  <a:pt x="25" y="322"/>
                  <a:pt x="22" y="318"/>
                </a:cubicBezTo>
                <a:cubicBezTo>
                  <a:pt x="21" y="317"/>
                  <a:pt x="22" y="317"/>
                  <a:pt x="22" y="316"/>
                </a:cubicBezTo>
                <a:cubicBezTo>
                  <a:pt x="22" y="316"/>
                  <a:pt x="30" y="311"/>
                  <a:pt x="33" y="311"/>
                </a:cubicBezTo>
                <a:cubicBezTo>
                  <a:pt x="39" y="311"/>
                  <a:pt x="40" y="328"/>
                  <a:pt x="33" y="331"/>
                </a:cubicBezTo>
                <a:cubicBezTo>
                  <a:pt x="28" y="333"/>
                  <a:pt x="19" y="323"/>
                  <a:pt x="17" y="317"/>
                </a:cubicBezTo>
                <a:cubicBezTo>
                  <a:pt x="15" y="323"/>
                  <a:pt x="22" y="335"/>
                  <a:pt x="29" y="340"/>
                </a:cubicBezTo>
                <a:cubicBezTo>
                  <a:pt x="33" y="342"/>
                  <a:pt x="45" y="338"/>
                  <a:pt x="47" y="335"/>
                </a:cubicBezTo>
                <a:close/>
                <a:moveTo>
                  <a:pt x="49" y="314"/>
                </a:moveTo>
                <a:cubicBezTo>
                  <a:pt x="48" y="309"/>
                  <a:pt x="42" y="301"/>
                  <a:pt x="37" y="299"/>
                </a:cubicBezTo>
                <a:cubicBezTo>
                  <a:pt x="33" y="299"/>
                  <a:pt x="29" y="301"/>
                  <a:pt x="26" y="301"/>
                </a:cubicBezTo>
                <a:cubicBezTo>
                  <a:pt x="26" y="302"/>
                  <a:pt x="24" y="303"/>
                  <a:pt x="24" y="303"/>
                </a:cubicBezTo>
                <a:cubicBezTo>
                  <a:pt x="25" y="303"/>
                  <a:pt x="26" y="304"/>
                  <a:pt x="27" y="304"/>
                </a:cubicBezTo>
                <a:cubicBezTo>
                  <a:pt x="29" y="304"/>
                  <a:pt x="34" y="305"/>
                  <a:pt x="36" y="306"/>
                </a:cubicBezTo>
                <a:cubicBezTo>
                  <a:pt x="42" y="307"/>
                  <a:pt x="46" y="310"/>
                  <a:pt x="49" y="314"/>
                </a:cubicBezTo>
                <a:close/>
                <a:moveTo>
                  <a:pt x="35" y="322"/>
                </a:moveTo>
                <a:cubicBezTo>
                  <a:pt x="35" y="322"/>
                  <a:pt x="35" y="322"/>
                  <a:pt x="35" y="322"/>
                </a:cubicBezTo>
                <a:cubicBezTo>
                  <a:pt x="36" y="315"/>
                  <a:pt x="35" y="313"/>
                  <a:pt x="32" y="313"/>
                </a:cubicBezTo>
                <a:cubicBezTo>
                  <a:pt x="30" y="313"/>
                  <a:pt x="24" y="317"/>
                  <a:pt x="24" y="317"/>
                </a:cubicBezTo>
                <a:cubicBezTo>
                  <a:pt x="26" y="320"/>
                  <a:pt x="32" y="322"/>
                  <a:pt x="35" y="322"/>
                </a:cubicBezTo>
                <a:close/>
                <a:moveTo>
                  <a:pt x="57" y="313"/>
                </a:moveTo>
                <a:cubicBezTo>
                  <a:pt x="53" y="305"/>
                  <a:pt x="46" y="299"/>
                  <a:pt x="41" y="299"/>
                </a:cubicBezTo>
                <a:cubicBezTo>
                  <a:pt x="42" y="299"/>
                  <a:pt x="44" y="302"/>
                  <a:pt x="45" y="303"/>
                </a:cubicBezTo>
                <a:cubicBezTo>
                  <a:pt x="49" y="307"/>
                  <a:pt x="51" y="313"/>
                  <a:pt x="52" y="316"/>
                </a:cubicBezTo>
                <a:cubicBezTo>
                  <a:pt x="52" y="320"/>
                  <a:pt x="53" y="328"/>
                  <a:pt x="51" y="332"/>
                </a:cubicBezTo>
                <a:cubicBezTo>
                  <a:pt x="57" y="328"/>
                  <a:pt x="61" y="321"/>
                  <a:pt x="57" y="313"/>
                </a:cubicBezTo>
                <a:close/>
                <a:moveTo>
                  <a:pt x="70" y="376"/>
                </a:moveTo>
                <a:cubicBezTo>
                  <a:pt x="60" y="375"/>
                  <a:pt x="50" y="384"/>
                  <a:pt x="47" y="398"/>
                </a:cubicBezTo>
                <a:cubicBezTo>
                  <a:pt x="44" y="411"/>
                  <a:pt x="48" y="421"/>
                  <a:pt x="58" y="429"/>
                </a:cubicBezTo>
                <a:cubicBezTo>
                  <a:pt x="60" y="430"/>
                  <a:pt x="60" y="434"/>
                  <a:pt x="60" y="434"/>
                </a:cubicBezTo>
                <a:cubicBezTo>
                  <a:pt x="61" y="431"/>
                  <a:pt x="63" y="429"/>
                  <a:pt x="66" y="428"/>
                </a:cubicBezTo>
                <a:cubicBezTo>
                  <a:pt x="76" y="427"/>
                  <a:pt x="83" y="417"/>
                  <a:pt x="85" y="407"/>
                </a:cubicBezTo>
                <a:cubicBezTo>
                  <a:pt x="88" y="394"/>
                  <a:pt x="84" y="381"/>
                  <a:pt x="75" y="377"/>
                </a:cubicBezTo>
                <a:cubicBezTo>
                  <a:pt x="75" y="378"/>
                  <a:pt x="74" y="380"/>
                  <a:pt x="73" y="382"/>
                </a:cubicBezTo>
                <a:cubicBezTo>
                  <a:pt x="71" y="390"/>
                  <a:pt x="76" y="402"/>
                  <a:pt x="82" y="408"/>
                </a:cubicBezTo>
                <a:cubicBezTo>
                  <a:pt x="73" y="400"/>
                  <a:pt x="71" y="392"/>
                  <a:pt x="70" y="388"/>
                </a:cubicBezTo>
                <a:cubicBezTo>
                  <a:pt x="67" y="397"/>
                  <a:pt x="65" y="405"/>
                  <a:pt x="73" y="415"/>
                </a:cubicBezTo>
                <a:cubicBezTo>
                  <a:pt x="67" y="409"/>
                  <a:pt x="66" y="404"/>
                  <a:pt x="66" y="401"/>
                </a:cubicBezTo>
                <a:cubicBezTo>
                  <a:pt x="65" y="403"/>
                  <a:pt x="65" y="406"/>
                  <a:pt x="64" y="408"/>
                </a:cubicBezTo>
                <a:cubicBezTo>
                  <a:pt x="64" y="409"/>
                  <a:pt x="64" y="410"/>
                  <a:pt x="63" y="411"/>
                </a:cubicBezTo>
                <a:cubicBezTo>
                  <a:pt x="64" y="415"/>
                  <a:pt x="66" y="419"/>
                  <a:pt x="68" y="422"/>
                </a:cubicBezTo>
                <a:cubicBezTo>
                  <a:pt x="65" y="419"/>
                  <a:pt x="64" y="416"/>
                  <a:pt x="63" y="414"/>
                </a:cubicBezTo>
                <a:cubicBezTo>
                  <a:pt x="61" y="424"/>
                  <a:pt x="60" y="430"/>
                  <a:pt x="60" y="430"/>
                </a:cubicBezTo>
                <a:cubicBezTo>
                  <a:pt x="60" y="430"/>
                  <a:pt x="61" y="416"/>
                  <a:pt x="62" y="407"/>
                </a:cubicBezTo>
                <a:cubicBezTo>
                  <a:pt x="60" y="409"/>
                  <a:pt x="57" y="413"/>
                  <a:pt x="52" y="414"/>
                </a:cubicBezTo>
                <a:cubicBezTo>
                  <a:pt x="63" y="409"/>
                  <a:pt x="64" y="396"/>
                  <a:pt x="67" y="385"/>
                </a:cubicBezTo>
                <a:cubicBezTo>
                  <a:pt x="65" y="388"/>
                  <a:pt x="60" y="392"/>
                  <a:pt x="50" y="392"/>
                </a:cubicBezTo>
                <a:cubicBezTo>
                  <a:pt x="58" y="391"/>
                  <a:pt x="67" y="386"/>
                  <a:pt x="69" y="378"/>
                </a:cubicBezTo>
                <a:cubicBezTo>
                  <a:pt x="70" y="376"/>
                  <a:pt x="70" y="376"/>
                  <a:pt x="70" y="376"/>
                </a:cubicBezTo>
                <a:close/>
                <a:moveTo>
                  <a:pt x="77" y="371"/>
                </a:moveTo>
                <a:cubicBezTo>
                  <a:pt x="78" y="378"/>
                  <a:pt x="85" y="383"/>
                  <a:pt x="94" y="384"/>
                </a:cubicBezTo>
                <a:cubicBezTo>
                  <a:pt x="104" y="384"/>
                  <a:pt x="110" y="380"/>
                  <a:pt x="113" y="373"/>
                </a:cubicBezTo>
                <a:cubicBezTo>
                  <a:pt x="114" y="371"/>
                  <a:pt x="117" y="371"/>
                  <a:pt x="117" y="371"/>
                </a:cubicBezTo>
                <a:cubicBezTo>
                  <a:pt x="115" y="371"/>
                  <a:pt x="113" y="369"/>
                  <a:pt x="112" y="368"/>
                </a:cubicBezTo>
                <a:cubicBezTo>
                  <a:pt x="110" y="361"/>
                  <a:pt x="103" y="358"/>
                  <a:pt x="95" y="357"/>
                </a:cubicBezTo>
                <a:cubicBezTo>
                  <a:pt x="86" y="357"/>
                  <a:pt x="79" y="362"/>
                  <a:pt x="77" y="368"/>
                </a:cubicBezTo>
                <a:cubicBezTo>
                  <a:pt x="78" y="368"/>
                  <a:pt x="79" y="368"/>
                  <a:pt x="81" y="369"/>
                </a:cubicBezTo>
                <a:cubicBezTo>
                  <a:pt x="86" y="369"/>
                  <a:pt x="94" y="364"/>
                  <a:pt x="97" y="359"/>
                </a:cubicBezTo>
                <a:cubicBezTo>
                  <a:pt x="92" y="367"/>
                  <a:pt x="88" y="369"/>
                  <a:pt x="85" y="370"/>
                </a:cubicBezTo>
                <a:cubicBezTo>
                  <a:pt x="91" y="371"/>
                  <a:pt x="97" y="371"/>
                  <a:pt x="102" y="365"/>
                </a:cubicBezTo>
                <a:cubicBezTo>
                  <a:pt x="99" y="369"/>
                  <a:pt x="96" y="370"/>
                  <a:pt x="94" y="371"/>
                </a:cubicBezTo>
                <a:cubicBezTo>
                  <a:pt x="96" y="371"/>
                  <a:pt x="97" y="371"/>
                  <a:pt x="99" y="371"/>
                </a:cubicBezTo>
                <a:cubicBezTo>
                  <a:pt x="100" y="371"/>
                  <a:pt x="100" y="371"/>
                  <a:pt x="101" y="371"/>
                </a:cubicBezTo>
                <a:cubicBezTo>
                  <a:pt x="104" y="371"/>
                  <a:pt x="106" y="369"/>
                  <a:pt x="108" y="367"/>
                </a:cubicBezTo>
                <a:cubicBezTo>
                  <a:pt x="106" y="369"/>
                  <a:pt x="105" y="371"/>
                  <a:pt x="103" y="371"/>
                </a:cubicBezTo>
                <a:cubicBezTo>
                  <a:pt x="110" y="371"/>
                  <a:pt x="114" y="371"/>
                  <a:pt x="114" y="371"/>
                </a:cubicBezTo>
                <a:cubicBezTo>
                  <a:pt x="114" y="371"/>
                  <a:pt x="104" y="373"/>
                  <a:pt x="98" y="373"/>
                </a:cubicBezTo>
                <a:cubicBezTo>
                  <a:pt x="100" y="374"/>
                  <a:pt x="103" y="375"/>
                  <a:pt x="104" y="379"/>
                </a:cubicBezTo>
                <a:cubicBezTo>
                  <a:pt x="100" y="372"/>
                  <a:pt x="91" y="373"/>
                  <a:pt x="84" y="372"/>
                </a:cubicBezTo>
                <a:cubicBezTo>
                  <a:pt x="86" y="373"/>
                  <a:pt x="89" y="376"/>
                  <a:pt x="90" y="382"/>
                </a:cubicBezTo>
                <a:cubicBezTo>
                  <a:pt x="89" y="377"/>
                  <a:pt x="84" y="372"/>
                  <a:pt x="79" y="372"/>
                </a:cubicBezTo>
                <a:cubicBezTo>
                  <a:pt x="77" y="371"/>
                  <a:pt x="77" y="371"/>
                  <a:pt x="77" y="371"/>
                </a:cubicBezTo>
                <a:close/>
                <a:moveTo>
                  <a:pt x="71" y="370"/>
                </a:moveTo>
                <a:cubicBezTo>
                  <a:pt x="69" y="374"/>
                  <a:pt x="65" y="376"/>
                  <a:pt x="59" y="375"/>
                </a:cubicBezTo>
                <a:cubicBezTo>
                  <a:pt x="54" y="375"/>
                  <a:pt x="51" y="371"/>
                  <a:pt x="50" y="367"/>
                </a:cubicBezTo>
                <a:cubicBezTo>
                  <a:pt x="49" y="366"/>
                  <a:pt x="48" y="365"/>
                  <a:pt x="48" y="365"/>
                </a:cubicBezTo>
                <a:cubicBezTo>
                  <a:pt x="49" y="365"/>
                  <a:pt x="50" y="365"/>
                  <a:pt x="51" y="364"/>
                </a:cubicBezTo>
                <a:cubicBezTo>
                  <a:pt x="53" y="361"/>
                  <a:pt x="57" y="359"/>
                  <a:pt x="62" y="360"/>
                </a:cubicBezTo>
                <a:cubicBezTo>
                  <a:pt x="67" y="361"/>
                  <a:pt x="71" y="364"/>
                  <a:pt x="71" y="368"/>
                </a:cubicBezTo>
                <a:cubicBezTo>
                  <a:pt x="70" y="368"/>
                  <a:pt x="70" y="368"/>
                  <a:pt x="69" y="368"/>
                </a:cubicBezTo>
                <a:cubicBezTo>
                  <a:pt x="66" y="368"/>
                  <a:pt x="62" y="364"/>
                  <a:pt x="61" y="361"/>
                </a:cubicBezTo>
                <a:cubicBezTo>
                  <a:pt x="62" y="366"/>
                  <a:pt x="65" y="368"/>
                  <a:pt x="66" y="368"/>
                </a:cubicBezTo>
                <a:cubicBezTo>
                  <a:pt x="62" y="368"/>
                  <a:pt x="59" y="368"/>
                  <a:pt x="57" y="364"/>
                </a:cubicBezTo>
                <a:cubicBezTo>
                  <a:pt x="58" y="366"/>
                  <a:pt x="60" y="367"/>
                  <a:pt x="61" y="368"/>
                </a:cubicBezTo>
                <a:cubicBezTo>
                  <a:pt x="60" y="368"/>
                  <a:pt x="59" y="368"/>
                  <a:pt x="58" y="368"/>
                </a:cubicBezTo>
                <a:cubicBezTo>
                  <a:pt x="58" y="368"/>
                  <a:pt x="57" y="368"/>
                  <a:pt x="57" y="367"/>
                </a:cubicBezTo>
                <a:cubicBezTo>
                  <a:pt x="55" y="367"/>
                  <a:pt x="54" y="365"/>
                  <a:pt x="54" y="364"/>
                </a:cubicBezTo>
                <a:cubicBezTo>
                  <a:pt x="54" y="366"/>
                  <a:pt x="55" y="367"/>
                  <a:pt x="56" y="367"/>
                </a:cubicBezTo>
                <a:cubicBezTo>
                  <a:pt x="52" y="366"/>
                  <a:pt x="49" y="366"/>
                  <a:pt x="49" y="366"/>
                </a:cubicBezTo>
                <a:cubicBezTo>
                  <a:pt x="49" y="366"/>
                  <a:pt x="55" y="368"/>
                  <a:pt x="58" y="369"/>
                </a:cubicBezTo>
                <a:cubicBezTo>
                  <a:pt x="57" y="369"/>
                  <a:pt x="55" y="370"/>
                  <a:pt x="54" y="371"/>
                </a:cubicBezTo>
                <a:cubicBezTo>
                  <a:pt x="58" y="368"/>
                  <a:pt x="62" y="369"/>
                  <a:pt x="67" y="370"/>
                </a:cubicBezTo>
                <a:cubicBezTo>
                  <a:pt x="65" y="370"/>
                  <a:pt x="63" y="372"/>
                  <a:pt x="62" y="375"/>
                </a:cubicBezTo>
                <a:cubicBezTo>
                  <a:pt x="63" y="372"/>
                  <a:pt x="67" y="370"/>
                  <a:pt x="70" y="370"/>
                </a:cubicBezTo>
                <a:cubicBezTo>
                  <a:pt x="71" y="370"/>
                  <a:pt x="71" y="370"/>
                  <a:pt x="71" y="370"/>
                </a:cubicBezTo>
                <a:close/>
                <a:moveTo>
                  <a:pt x="70" y="265"/>
                </a:moveTo>
                <a:cubicBezTo>
                  <a:pt x="60" y="266"/>
                  <a:pt x="50" y="257"/>
                  <a:pt x="47" y="243"/>
                </a:cubicBezTo>
                <a:cubicBezTo>
                  <a:pt x="44" y="230"/>
                  <a:pt x="48" y="220"/>
                  <a:pt x="58" y="212"/>
                </a:cubicBezTo>
                <a:cubicBezTo>
                  <a:pt x="60" y="211"/>
                  <a:pt x="60" y="207"/>
                  <a:pt x="60" y="207"/>
                </a:cubicBezTo>
                <a:cubicBezTo>
                  <a:pt x="61" y="210"/>
                  <a:pt x="63" y="212"/>
                  <a:pt x="66" y="213"/>
                </a:cubicBezTo>
                <a:cubicBezTo>
                  <a:pt x="76" y="214"/>
                  <a:pt x="83" y="224"/>
                  <a:pt x="85" y="234"/>
                </a:cubicBezTo>
                <a:cubicBezTo>
                  <a:pt x="88" y="247"/>
                  <a:pt x="84" y="260"/>
                  <a:pt x="75" y="264"/>
                </a:cubicBezTo>
                <a:cubicBezTo>
                  <a:pt x="75" y="263"/>
                  <a:pt x="74" y="261"/>
                  <a:pt x="73" y="259"/>
                </a:cubicBezTo>
                <a:cubicBezTo>
                  <a:pt x="71" y="251"/>
                  <a:pt x="76" y="239"/>
                  <a:pt x="82" y="233"/>
                </a:cubicBezTo>
                <a:cubicBezTo>
                  <a:pt x="73" y="241"/>
                  <a:pt x="71" y="249"/>
                  <a:pt x="70" y="253"/>
                </a:cubicBezTo>
                <a:cubicBezTo>
                  <a:pt x="67" y="244"/>
                  <a:pt x="65" y="236"/>
                  <a:pt x="73" y="226"/>
                </a:cubicBezTo>
                <a:cubicBezTo>
                  <a:pt x="67" y="232"/>
                  <a:pt x="66" y="237"/>
                  <a:pt x="66" y="240"/>
                </a:cubicBezTo>
                <a:cubicBezTo>
                  <a:pt x="65" y="238"/>
                  <a:pt x="65" y="236"/>
                  <a:pt x="64" y="234"/>
                </a:cubicBezTo>
                <a:cubicBezTo>
                  <a:pt x="64" y="232"/>
                  <a:pt x="64" y="231"/>
                  <a:pt x="63" y="230"/>
                </a:cubicBezTo>
                <a:cubicBezTo>
                  <a:pt x="64" y="226"/>
                  <a:pt x="66" y="222"/>
                  <a:pt x="68" y="219"/>
                </a:cubicBezTo>
                <a:cubicBezTo>
                  <a:pt x="65" y="222"/>
                  <a:pt x="64" y="225"/>
                  <a:pt x="63" y="227"/>
                </a:cubicBezTo>
                <a:cubicBezTo>
                  <a:pt x="61" y="217"/>
                  <a:pt x="60" y="211"/>
                  <a:pt x="60" y="211"/>
                </a:cubicBezTo>
                <a:cubicBezTo>
                  <a:pt x="60" y="211"/>
                  <a:pt x="61" y="226"/>
                  <a:pt x="62" y="235"/>
                </a:cubicBezTo>
                <a:cubicBezTo>
                  <a:pt x="60" y="232"/>
                  <a:pt x="57" y="229"/>
                  <a:pt x="52" y="227"/>
                </a:cubicBezTo>
                <a:cubicBezTo>
                  <a:pt x="63" y="232"/>
                  <a:pt x="64" y="245"/>
                  <a:pt x="67" y="256"/>
                </a:cubicBezTo>
                <a:cubicBezTo>
                  <a:pt x="65" y="253"/>
                  <a:pt x="60" y="250"/>
                  <a:pt x="50" y="249"/>
                </a:cubicBezTo>
                <a:cubicBezTo>
                  <a:pt x="58" y="250"/>
                  <a:pt x="67" y="255"/>
                  <a:pt x="69" y="263"/>
                </a:cubicBezTo>
                <a:cubicBezTo>
                  <a:pt x="70" y="265"/>
                  <a:pt x="70" y="265"/>
                  <a:pt x="70" y="265"/>
                </a:cubicBezTo>
                <a:close/>
                <a:moveTo>
                  <a:pt x="77" y="270"/>
                </a:moveTo>
                <a:cubicBezTo>
                  <a:pt x="78" y="263"/>
                  <a:pt x="85" y="258"/>
                  <a:pt x="94" y="257"/>
                </a:cubicBezTo>
                <a:cubicBezTo>
                  <a:pt x="104" y="257"/>
                  <a:pt x="110" y="261"/>
                  <a:pt x="113" y="269"/>
                </a:cubicBezTo>
                <a:cubicBezTo>
                  <a:pt x="114" y="270"/>
                  <a:pt x="117" y="271"/>
                  <a:pt x="117" y="271"/>
                </a:cubicBezTo>
                <a:cubicBezTo>
                  <a:pt x="115" y="271"/>
                  <a:pt x="113" y="272"/>
                  <a:pt x="112" y="274"/>
                </a:cubicBezTo>
                <a:cubicBezTo>
                  <a:pt x="110" y="280"/>
                  <a:pt x="103" y="283"/>
                  <a:pt x="95" y="284"/>
                </a:cubicBezTo>
                <a:cubicBezTo>
                  <a:pt x="86" y="284"/>
                  <a:pt x="79" y="280"/>
                  <a:pt x="77" y="273"/>
                </a:cubicBezTo>
                <a:cubicBezTo>
                  <a:pt x="78" y="273"/>
                  <a:pt x="79" y="273"/>
                  <a:pt x="81" y="272"/>
                </a:cubicBezTo>
                <a:cubicBezTo>
                  <a:pt x="86" y="272"/>
                  <a:pt x="94" y="277"/>
                  <a:pt x="97" y="282"/>
                </a:cubicBezTo>
                <a:cubicBezTo>
                  <a:pt x="92" y="274"/>
                  <a:pt x="88" y="272"/>
                  <a:pt x="85" y="272"/>
                </a:cubicBezTo>
                <a:cubicBezTo>
                  <a:pt x="91" y="270"/>
                  <a:pt x="97" y="270"/>
                  <a:pt x="102" y="276"/>
                </a:cubicBezTo>
                <a:cubicBezTo>
                  <a:pt x="99" y="272"/>
                  <a:pt x="96" y="271"/>
                  <a:pt x="94" y="270"/>
                </a:cubicBezTo>
                <a:cubicBezTo>
                  <a:pt x="96" y="270"/>
                  <a:pt x="97" y="270"/>
                  <a:pt x="99" y="270"/>
                </a:cubicBezTo>
                <a:cubicBezTo>
                  <a:pt x="100" y="270"/>
                  <a:pt x="100" y="270"/>
                  <a:pt x="101" y="270"/>
                </a:cubicBezTo>
                <a:cubicBezTo>
                  <a:pt x="104" y="271"/>
                  <a:pt x="106" y="273"/>
                  <a:pt x="108" y="275"/>
                </a:cubicBezTo>
                <a:cubicBezTo>
                  <a:pt x="106" y="272"/>
                  <a:pt x="105" y="271"/>
                  <a:pt x="103" y="270"/>
                </a:cubicBezTo>
                <a:cubicBezTo>
                  <a:pt x="110" y="270"/>
                  <a:pt x="114" y="270"/>
                  <a:pt x="114" y="270"/>
                </a:cubicBezTo>
                <a:cubicBezTo>
                  <a:pt x="114" y="270"/>
                  <a:pt x="104" y="269"/>
                  <a:pt x="98" y="268"/>
                </a:cubicBezTo>
                <a:cubicBezTo>
                  <a:pt x="100" y="268"/>
                  <a:pt x="103" y="266"/>
                  <a:pt x="104" y="262"/>
                </a:cubicBezTo>
                <a:cubicBezTo>
                  <a:pt x="100" y="269"/>
                  <a:pt x="91" y="268"/>
                  <a:pt x="84" y="269"/>
                </a:cubicBezTo>
                <a:cubicBezTo>
                  <a:pt x="86" y="268"/>
                  <a:pt x="89" y="265"/>
                  <a:pt x="90" y="259"/>
                </a:cubicBezTo>
                <a:cubicBezTo>
                  <a:pt x="89" y="264"/>
                  <a:pt x="84" y="269"/>
                  <a:pt x="79" y="270"/>
                </a:cubicBezTo>
                <a:cubicBezTo>
                  <a:pt x="77" y="270"/>
                  <a:pt x="77" y="270"/>
                  <a:pt x="77" y="270"/>
                </a:cubicBezTo>
                <a:close/>
                <a:moveTo>
                  <a:pt x="71" y="271"/>
                </a:moveTo>
                <a:cubicBezTo>
                  <a:pt x="69" y="267"/>
                  <a:pt x="65" y="265"/>
                  <a:pt x="59" y="266"/>
                </a:cubicBezTo>
                <a:cubicBezTo>
                  <a:pt x="54" y="267"/>
                  <a:pt x="51" y="270"/>
                  <a:pt x="50" y="274"/>
                </a:cubicBezTo>
                <a:cubicBezTo>
                  <a:pt x="49" y="275"/>
                  <a:pt x="48" y="276"/>
                  <a:pt x="48" y="276"/>
                </a:cubicBezTo>
                <a:cubicBezTo>
                  <a:pt x="49" y="276"/>
                  <a:pt x="50" y="276"/>
                  <a:pt x="51" y="277"/>
                </a:cubicBezTo>
                <a:cubicBezTo>
                  <a:pt x="53" y="281"/>
                  <a:pt x="57" y="282"/>
                  <a:pt x="62" y="281"/>
                </a:cubicBezTo>
                <a:cubicBezTo>
                  <a:pt x="67" y="280"/>
                  <a:pt x="71" y="277"/>
                  <a:pt x="71" y="273"/>
                </a:cubicBezTo>
                <a:cubicBezTo>
                  <a:pt x="70" y="273"/>
                  <a:pt x="70" y="273"/>
                  <a:pt x="69" y="273"/>
                </a:cubicBezTo>
                <a:cubicBezTo>
                  <a:pt x="66" y="274"/>
                  <a:pt x="62" y="277"/>
                  <a:pt x="61" y="280"/>
                </a:cubicBezTo>
                <a:cubicBezTo>
                  <a:pt x="62" y="275"/>
                  <a:pt x="65" y="274"/>
                  <a:pt x="66" y="273"/>
                </a:cubicBezTo>
                <a:cubicBezTo>
                  <a:pt x="62" y="273"/>
                  <a:pt x="59" y="273"/>
                  <a:pt x="57" y="278"/>
                </a:cubicBezTo>
                <a:cubicBezTo>
                  <a:pt x="58" y="275"/>
                  <a:pt x="60" y="274"/>
                  <a:pt x="61" y="273"/>
                </a:cubicBezTo>
                <a:cubicBezTo>
                  <a:pt x="60" y="273"/>
                  <a:pt x="59" y="273"/>
                  <a:pt x="58" y="273"/>
                </a:cubicBezTo>
                <a:cubicBezTo>
                  <a:pt x="58" y="274"/>
                  <a:pt x="57" y="274"/>
                  <a:pt x="57" y="274"/>
                </a:cubicBezTo>
                <a:cubicBezTo>
                  <a:pt x="55" y="274"/>
                  <a:pt x="54" y="276"/>
                  <a:pt x="54" y="277"/>
                </a:cubicBezTo>
                <a:cubicBezTo>
                  <a:pt x="54" y="276"/>
                  <a:pt x="55" y="275"/>
                  <a:pt x="56" y="274"/>
                </a:cubicBezTo>
                <a:cubicBezTo>
                  <a:pt x="52" y="275"/>
                  <a:pt x="49" y="275"/>
                  <a:pt x="49" y="275"/>
                </a:cubicBezTo>
                <a:cubicBezTo>
                  <a:pt x="49" y="275"/>
                  <a:pt x="55" y="273"/>
                  <a:pt x="58" y="273"/>
                </a:cubicBezTo>
                <a:cubicBezTo>
                  <a:pt x="57" y="272"/>
                  <a:pt x="55" y="272"/>
                  <a:pt x="54" y="270"/>
                </a:cubicBezTo>
                <a:cubicBezTo>
                  <a:pt x="58" y="273"/>
                  <a:pt x="62" y="272"/>
                  <a:pt x="67" y="271"/>
                </a:cubicBezTo>
                <a:cubicBezTo>
                  <a:pt x="65" y="271"/>
                  <a:pt x="63" y="270"/>
                  <a:pt x="62" y="266"/>
                </a:cubicBezTo>
                <a:cubicBezTo>
                  <a:pt x="63" y="269"/>
                  <a:pt x="67" y="271"/>
                  <a:pt x="70" y="271"/>
                </a:cubicBezTo>
                <a:cubicBezTo>
                  <a:pt x="71" y="271"/>
                  <a:pt x="71" y="271"/>
                  <a:pt x="71" y="271"/>
                </a:cubicBezTo>
                <a:close/>
                <a:moveTo>
                  <a:pt x="133" y="315"/>
                </a:moveTo>
                <a:cubicBezTo>
                  <a:pt x="129" y="315"/>
                  <a:pt x="124" y="317"/>
                  <a:pt x="118" y="319"/>
                </a:cubicBezTo>
                <a:cubicBezTo>
                  <a:pt x="124" y="320"/>
                  <a:pt x="129" y="322"/>
                  <a:pt x="133" y="322"/>
                </a:cubicBezTo>
                <a:cubicBezTo>
                  <a:pt x="141" y="322"/>
                  <a:pt x="147" y="321"/>
                  <a:pt x="148" y="318"/>
                </a:cubicBezTo>
                <a:cubicBezTo>
                  <a:pt x="147" y="315"/>
                  <a:pt x="140" y="314"/>
                  <a:pt x="133" y="315"/>
                </a:cubicBezTo>
                <a:close/>
                <a:moveTo>
                  <a:pt x="825" y="589"/>
                </a:moveTo>
                <a:cubicBezTo>
                  <a:pt x="821" y="589"/>
                  <a:pt x="817" y="586"/>
                  <a:pt x="817" y="581"/>
                </a:cubicBezTo>
                <a:cubicBezTo>
                  <a:pt x="817" y="577"/>
                  <a:pt x="821" y="573"/>
                  <a:pt x="825" y="573"/>
                </a:cubicBezTo>
                <a:cubicBezTo>
                  <a:pt x="829" y="573"/>
                  <a:pt x="833" y="577"/>
                  <a:pt x="833" y="581"/>
                </a:cubicBezTo>
                <a:cubicBezTo>
                  <a:pt x="833" y="586"/>
                  <a:pt x="829" y="589"/>
                  <a:pt x="825" y="589"/>
                </a:cubicBezTo>
                <a:close/>
                <a:moveTo>
                  <a:pt x="1242" y="414"/>
                </a:moveTo>
                <a:cubicBezTo>
                  <a:pt x="1237" y="414"/>
                  <a:pt x="1234" y="411"/>
                  <a:pt x="1234" y="406"/>
                </a:cubicBezTo>
                <a:cubicBezTo>
                  <a:pt x="1234" y="402"/>
                  <a:pt x="1237" y="398"/>
                  <a:pt x="1242" y="398"/>
                </a:cubicBezTo>
                <a:cubicBezTo>
                  <a:pt x="1246" y="398"/>
                  <a:pt x="1249" y="402"/>
                  <a:pt x="1249" y="406"/>
                </a:cubicBezTo>
                <a:cubicBezTo>
                  <a:pt x="1249" y="411"/>
                  <a:pt x="1246" y="414"/>
                  <a:pt x="1242" y="414"/>
                </a:cubicBezTo>
                <a:close/>
                <a:moveTo>
                  <a:pt x="1243" y="429"/>
                </a:moveTo>
                <a:cubicBezTo>
                  <a:pt x="1243" y="426"/>
                  <a:pt x="1239" y="426"/>
                  <a:pt x="1239" y="428"/>
                </a:cubicBezTo>
                <a:cubicBezTo>
                  <a:pt x="1239" y="429"/>
                  <a:pt x="1239" y="429"/>
                  <a:pt x="1239" y="429"/>
                </a:cubicBezTo>
                <a:cubicBezTo>
                  <a:pt x="1239" y="431"/>
                  <a:pt x="1239" y="431"/>
                  <a:pt x="1239" y="431"/>
                </a:cubicBezTo>
                <a:cubicBezTo>
                  <a:pt x="1238" y="432"/>
                  <a:pt x="1238" y="432"/>
                  <a:pt x="1238" y="432"/>
                </a:cubicBezTo>
                <a:cubicBezTo>
                  <a:pt x="1238" y="434"/>
                  <a:pt x="1242" y="435"/>
                  <a:pt x="1242" y="432"/>
                </a:cubicBezTo>
                <a:cubicBezTo>
                  <a:pt x="1242" y="431"/>
                  <a:pt x="1242" y="431"/>
                  <a:pt x="1242" y="431"/>
                </a:cubicBezTo>
                <a:cubicBezTo>
                  <a:pt x="1242" y="430"/>
                  <a:pt x="1242" y="430"/>
                  <a:pt x="1242" y="430"/>
                </a:cubicBezTo>
                <a:cubicBezTo>
                  <a:pt x="1243" y="429"/>
                  <a:pt x="1243" y="429"/>
                  <a:pt x="1243" y="429"/>
                </a:cubicBezTo>
                <a:close/>
                <a:moveTo>
                  <a:pt x="845" y="589"/>
                </a:moveTo>
                <a:cubicBezTo>
                  <a:pt x="843" y="588"/>
                  <a:pt x="842" y="592"/>
                  <a:pt x="844" y="593"/>
                </a:cubicBezTo>
                <a:cubicBezTo>
                  <a:pt x="844" y="593"/>
                  <a:pt x="844" y="593"/>
                  <a:pt x="844" y="593"/>
                </a:cubicBezTo>
                <a:cubicBezTo>
                  <a:pt x="846" y="593"/>
                  <a:pt x="846" y="593"/>
                  <a:pt x="846" y="593"/>
                </a:cubicBezTo>
                <a:cubicBezTo>
                  <a:pt x="847" y="594"/>
                  <a:pt x="847" y="594"/>
                  <a:pt x="847" y="594"/>
                </a:cubicBezTo>
                <a:cubicBezTo>
                  <a:pt x="850" y="594"/>
                  <a:pt x="851" y="591"/>
                  <a:pt x="848" y="590"/>
                </a:cubicBezTo>
                <a:cubicBezTo>
                  <a:pt x="847" y="590"/>
                  <a:pt x="847" y="590"/>
                  <a:pt x="847" y="590"/>
                </a:cubicBezTo>
                <a:cubicBezTo>
                  <a:pt x="845" y="589"/>
                  <a:pt x="845" y="589"/>
                  <a:pt x="845" y="589"/>
                </a:cubicBezTo>
                <a:cubicBezTo>
                  <a:pt x="845" y="589"/>
                  <a:pt x="845" y="589"/>
                  <a:pt x="845" y="589"/>
                </a:cubicBezTo>
                <a:close/>
                <a:moveTo>
                  <a:pt x="859" y="593"/>
                </a:moveTo>
                <a:cubicBezTo>
                  <a:pt x="857" y="592"/>
                  <a:pt x="856" y="596"/>
                  <a:pt x="858" y="597"/>
                </a:cubicBezTo>
                <a:cubicBezTo>
                  <a:pt x="858" y="597"/>
                  <a:pt x="858" y="597"/>
                  <a:pt x="858" y="597"/>
                </a:cubicBezTo>
                <a:cubicBezTo>
                  <a:pt x="860" y="597"/>
                  <a:pt x="860" y="597"/>
                  <a:pt x="860" y="597"/>
                </a:cubicBezTo>
                <a:cubicBezTo>
                  <a:pt x="862" y="597"/>
                  <a:pt x="862" y="597"/>
                  <a:pt x="862" y="597"/>
                </a:cubicBezTo>
                <a:cubicBezTo>
                  <a:pt x="864" y="598"/>
                  <a:pt x="865" y="594"/>
                  <a:pt x="862" y="594"/>
                </a:cubicBezTo>
                <a:cubicBezTo>
                  <a:pt x="861" y="594"/>
                  <a:pt x="861" y="594"/>
                  <a:pt x="861" y="594"/>
                </a:cubicBezTo>
                <a:cubicBezTo>
                  <a:pt x="859" y="593"/>
                  <a:pt x="859" y="593"/>
                  <a:pt x="859" y="593"/>
                </a:cubicBezTo>
                <a:cubicBezTo>
                  <a:pt x="859" y="593"/>
                  <a:pt x="859" y="593"/>
                  <a:pt x="859" y="593"/>
                </a:cubicBezTo>
                <a:close/>
                <a:moveTo>
                  <a:pt x="873" y="596"/>
                </a:moveTo>
                <a:cubicBezTo>
                  <a:pt x="871" y="596"/>
                  <a:pt x="870" y="599"/>
                  <a:pt x="872" y="600"/>
                </a:cubicBezTo>
                <a:cubicBezTo>
                  <a:pt x="873" y="600"/>
                  <a:pt x="873" y="600"/>
                  <a:pt x="873" y="600"/>
                </a:cubicBezTo>
                <a:cubicBezTo>
                  <a:pt x="875" y="600"/>
                  <a:pt x="875" y="600"/>
                  <a:pt x="875" y="600"/>
                </a:cubicBezTo>
                <a:cubicBezTo>
                  <a:pt x="876" y="600"/>
                  <a:pt x="876" y="600"/>
                  <a:pt x="876" y="600"/>
                </a:cubicBezTo>
                <a:cubicBezTo>
                  <a:pt x="878" y="601"/>
                  <a:pt x="879" y="597"/>
                  <a:pt x="877" y="597"/>
                </a:cubicBezTo>
                <a:cubicBezTo>
                  <a:pt x="876" y="597"/>
                  <a:pt x="876" y="597"/>
                  <a:pt x="876" y="597"/>
                </a:cubicBezTo>
                <a:cubicBezTo>
                  <a:pt x="874" y="596"/>
                  <a:pt x="874" y="596"/>
                  <a:pt x="874" y="596"/>
                </a:cubicBezTo>
                <a:cubicBezTo>
                  <a:pt x="873" y="596"/>
                  <a:pt x="873" y="596"/>
                  <a:pt x="873" y="596"/>
                </a:cubicBezTo>
                <a:close/>
                <a:moveTo>
                  <a:pt x="887" y="599"/>
                </a:moveTo>
                <a:cubicBezTo>
                  <a:pt x="885" y="598"/>
                  <a:pt x="884" y="602"/>
                  <a:pt x="887" y="602"/>
                </a:cubicBezTo>
                <a:cubicBezTo>
                  <a:pt x="887" y="602"/>
                  <a:pt x="887" y="602"/>
                  <a:pt x="887" y="602"/>
                </a:cubicBezTo>
                <a:cubicBezTo>
                  <a:pt x="890" y="603"/>
                  <a:pt x="890" y="603"/>
                  <a:pt x="890" y="603"/>
                </a:cubicBezTo>
                <a:cubicBezTo>
                  <a:pt x="890" y="603"/>
                  <a:pt x="890" y="603"/>
                  <a:pt x="890" y="603"/>
                </a:cubicBezTo>
                <a:cubicBezTo>
                  <a:pt x="893" y="603"/>
                  <a:pt x="893" y="600"/>
                  <a:pt x="891" y="599"/>
                </a:cubicBezTo>
                <a:cubicBezTo>
                  <a:pt x="890" y="599"/>
                  <a:pt x="890" y="599"/>
                  <a:pt x="890" y="599"/>
                </a:cubicBezTo>
                <a:cubicBezTo>
                  <a:pt x="888" y="599"/>
                  <a:pt x="888" y="599"/>
                  <a:pt x="888" y="599"/>
                </a:cubicBezTo>
                <a:cubicBezTo>
                  <a:pt x="887" y="599"/>
                  <a:pt x="887" y="599"/>
                  <a:pt x="887" y="599"/>
                </a:cubicBezTo>
                <a:close/>
                <a:moveTo>
                  <a:pt x="902" y="601"/>
                </a:moveTo>
                <a:cubicBezTo>
                  <a:pt x="899" y="600"/>
                  <a:pt x="899" y="604"/>
                  <a:pt x="901" y="604"/>
                </a:cubicBezTo>
                <a:cubicBezTo>
                  <a:pt x="902" y="604"/>
                  <a:pt x="902" y="604"/>
                  <a:pt x="902" y="604"/>
                </a:cubicBezTo>
                <a:cubicBezTo>
                  <a:pt x="904" y="605"/>
                  <a:pt x="904" y="605"/>
                  <a:pt x="904" y="605"/>
                </a:cubicBezTo>
                <a:cubicBezTo>
                  <a:pt x="905" y="605"/>
                  <a:pt x="905" y="605"/>
                  <a:pt x="905" y="605"/>
                </a:cubicBezTo>
                <a:cubicBezTo>
                  <a:pt x="907" y="605"/>
                  <a:pt x="908" y="601"/>
                  <a:pt x="905" y="601"/>
                </a:cubicBezTo>
                <a:cubicBezTo>
                  <a:pt x="905" y="601"/>
                  <a:pt x="905" y="601"/>
                  <a:pt x="905" y="601"/>
                </a:cubicBezTo>
                <a:cubicBezTo>
                  <a:pt x="903" y="601"/>
                  <a:pt x="903" y="601"/>
                  <a:pt x="903" y="601"/>
                </a:cubicBezTo>
                <a:cubicBezTo>
                  <a:pt x="902" y="601"/>
                  <a:pt x="902" y="601"/>
                  <a:pt x="902" y="601"/>
                </a:cubicBezTo>
                <a:close/>
                <a:moveTo>
                  <a:pt x="916" y="602"/>
                </a:moveTo>
                <a:cubicBezTo>
                  <a:pt x="914" y="602"/>
                  <a:pt x="914" y="606"/>
                  <a:pt x="916" y="606"/>
                </a:cubicBezTo>
                <a:cubicBezTo>
                  <a:pt x="917" y="606"/>
                  <a:pt x="917" y="606"/>
                  <a:pt x="917" y="606"/>
                </a:cubicBezTo>
                <a:cubicBezTo>
                  <a:pt x="919" y="606"/>
                  <a:pt x="919" y="606"/>
                  <a:pt x="919" y="606"/>
                </a:cubicBezTo>
                <a:cubicBezTo>
                  <a:pt x="920" y="606"/>
                  <a:pt x="920" y="606"/>
                  <a:pt x="920" y="606"/>
                </a:cubicBezTo>
                <a:cubicBezTo>
                  <a:pt x="922" y="606"/>
                  <a:pt x="922" y="602"/>
                  <a:pt x="920" y="602"/>
                </a:cubicBezTo>
                <a:cubicBezTo>
                  <a:pt x="919" y="602"/>
                  <a:pt x="919" y="602"/>
                  <a:pt x="919" y="602"/>
                </a:cubicBezTo>
                <a:cubicBezTo>
                  <a:pt x="917" y="602"/>
                  <a:pt x="917" y="602"/>
                  <a:pt x="917" y="602"/>
                </a:cubicBezTo>
                <a:cubicBezTo>
                  <a:pt x="916" y="602"/>
                  <a:pt x="916" y="602"/>
                  <a:pt x="916" y="602"/>
                </a:cubicBezTo>
                <a:close/>
                <a:moveTo>
                  <a:pt x="931" y="603"/>
                </a:moveTo>
                <a:cubicBezTo>
                  <a:pt x="928" y="603"/>
                  <a:pt x="928" y="606"/>
                  <a:pt x="931" y="606"/>
                </a:cubicBezTo>
                <a:cubicBezTo>
                  <a:pt x="932" y="606"/>
                  <a:pt x="932" y="606"/>
                  <a:pt x="932" y="606"/>
                </a:cubicBezTo>
                <a:cubicBezTo>
                  <a:pt x="934" y="606"/>
                  <a:pt x="934" y="606"/>
                  <a:pt x="934" y="606"/>
                </a:cubicBezTo>
                <a:cubicBezTo>
                  <a:pt x="934" y="606"/>
                  <a:pt x="934" y="606"/>
                  <a:pt x="934" y="606"/>
                </a:cubicBezTo>
                <a:cubicBezTo>
                  <a:pt x="937" y="606"/>
                  <a:pt x="937" y="603"/>
                  <a:pt x="934" y="603"/>
                </a:cubicBezTo>
                <a:cubicBezTo>
                  <a:pt x="934" y="603"/>
                  <a:pt x="934" y="603"/>
                  <a:pt x="934" y="603"/>
                </a:cubicBezTo>
                <a:cubicBezTo>
                  <a:pt x="932" y="603"/>
                  <a:pt x="932" y="603"/>
                  <a:pt x="932" y="603"/>
                </a:cubicBezTo>
                <a:cubicBezTo>
                  <a:pt x="931" y="603"/>
                  <a:pt x="931" y="603"/>
                  <a:pt x="931" y="603"/>
                </a:cubicBezTo>
                <a:close/>
                <a:moveTo>
                  <a:pt x="945" y="603"/>
                </a:moveTo>
                <a:cubicBezTo>
                  <a:pt x="943" y="603"/>
                  <a:pt x="943" y="606"/>
                  <a:pt x="945" y="606"/>
                </a:cubicBezTo>
                <a:cubicBezTo>
                  <a:pt x="946" y="606"/>
                  <a:pt x="946" y="606"/>
                  <a:pt x="946" y="606"/>
                </a:cubicBezTo>
                <a:cubicBezTo>
                  <a:pt x="949" y="606"/>
                  <a:pt x="949" y="606"/>
                  <a:pt x="949" y="606"/>
                </a:cubicBezTo>
                <a:cubicBezTo>
                  <a:pt x="949" y="606"/>
                  <a:pt x="949" y="606"/>
                  <a:pt x="949" y="606"/>
                </a:cubicBezTo>
                <a:cubicBezTo>
                  <a:pt x="951" y="606"/>
                  <a:pt x="951" y="603"/>
                  <a:pt x="949" y="603"/>
                </a:cubicBezTo>
                <a:cubicBezTo>
                  <a:pt x="948" y="603"/>
                  <a:pt x="948" y="603"/>
                  <a:pt x="948" y="603"/>
                </a:cubicBezTo>
                <a:cubicBezTo>
                  <a:pt x="946" y="603"/>
                  <a:pt x="946" y="603"/>
                  <a:pt x="946" y="603"/>
                </a:cubicBezTo>
                <a:cubicBezTo>
                  <a:pt x="945" y="603"/>
                  <a:pt x="945" y="603"/>
                  <a:pt x="945" y="603"/>
                </a:cubicBezTo>
                <a:close/>
                <a:moveTo>
                  <a:pt x="960" y="602"/>
                </a:moveTo>
                <a:cubicBezTo>
                  <a:pt x="957" y="602"/>
                  <a:pt x="957" y="606"/>
                  <a:pt x="960" y="606"/>
                </a:cubicBezTo>
                <a:cubicBezTo>
                  <a:pt x="961" y="606"/>
                  <a:pt x="961" y="606"/>
                  <a:pt x="961" y="606"/>
                </a:cubicBezTo>
                <a:cubicBezTo>
                  <a:pt x="963" y="606"/>
                  <a:pt x="963" y="606"/>
                  <a:pt x="963" y="606"/>
                </a:cubicBezTo>
                <a:cubicBezTo>
                  <a:pt x="964" y="606"/>
                  <a:pt x="964" y="606"/>
                  <a:pt x="964" y="606"/>
                </a:cubicBezTo>
                <a:cubicBezTo>
                  <a:pt x="966" y="606"/>
                  <a:pt x="966" y="602"/>
                  <a:pt x="963" y="602"/>
                </a:cubicBezTo>
                <a:cubicBezTo>
                  <a:pt x="963" y="602"/>
                  <a:pt x="963" y="602"/>
                  <a:pt x="963" y="602"/>
                </a:cubicBezTo>
                <a:cubicBezTo>
                  <a:pt x="961" y="602"/>
                  <a:pt x="961" y="602"/>
                  <a:pt x="961" y="602"/>
                </a:cubicBezTo>
                <a:cubicBezTo>
                  <a:pt x="960" y="602"/>
                  <a:pt x="960" y="602"/>
                  <a:pt x="960" y="602"/>
                </a:cubicBezTo>
                <a:close/>
                <a:moveTo>
                  <a:pt x="974" y="601"/>
                </a:moveTo>
                <a:cubicBezTo>
                  <a:pt x="972" y="602"/>
                  <a:pt x="972" y="605"/>
                  <a:pt x="975" y="605"/>
                </a:cubicBezTo>
                <a:cubicBezTo>
                  <a:pt x="976" y="605"/>
                  <a:pt x="976" y="605"/>
                  <a:pt x="976" y="605"/>
                </a:cubicBezTo>
                <a:cubicBezTo>
                  <a:pt x="978" y="605"/>
                  <a:pt x="978" y="605"/>
                  <a:pt x="978" y="605"/>
                </a:cubicBezTo>
                <a:cubicBezTo>
                  <a:pt x="978" y="605"/>
                  <a:pt x="978" y="605"/>
                  <a:pt x="978" y="605"/>
                </a:cubicBezTo>
                <a:cubicBezTo>
                  <a:pt x="981" y="604"/>
                  <a:pt x="980" y="601"/>
                  <a:pt x="978" y="601"/>
                </a:cubicBezTo>
                <a:cubicBezTo>
                  <a:pt x="978" y="601"/>
                  <a:pt x="978" y="601"/>
                  <a:pt x="978" y="601"/>
                </a:cubicBezTo>
                <a:cubicBezTo>
                  <a:pt x="975" y="601"/>
                  <a:pt x="975" y="601"/>
                  <a:pt x="975" y="601"/>
                </a:cubicBezTo>
                <a:cubicBezTo>
                  <a:pt x="974" y="601"/>
                  <a:pt x="974" y="601"/>
                  <a:pt x="974" y="601"/>
                </a:cubicBezTo>
                <a:close/>
                <a:moveTo>
                  <a:pt x="989" y="600"/>
                </a:moveTo>
                <a:cubicBezTo>
                  <a:pt x="986" y="600"/>
                  <a:pt x="987" y="604"/>
                  <a:pt x="989" y="603"/>
                </a:cubicBezTo>
                <a:cubicBezTo>
                  <a:pt x="990" y="603"/>
                  <a:pt x="990" y="603"/>
                  <a:pt x="990" y="603"/>
                </a:cubicBezTo>
                <a:cubicBezTo>
                  <a:pt x="992" y="603"/>
                  <a:pt x="992" y="603"/>
                  <a:pt x="992" y="603"/>
                </a:cubicBezTo>
                <a:cubicBezTo>
                  <a:pt x="993" y="603"/>
                  <a:pt x="993" y="603"/>
                  <a:pt x="993" y="603"/>
                </a:cubicBezTo>
                <a:cubicBezTo>
                  <a:pt x="995" y="602"/>
                  <a:pt x="995" y="599"/>
                  <a:pt x="992" y="599"/>
                </a:cubicBezTo>
                <a:cubicBezTo>
                  <a:pt x="992" y="599"/>
                  <a:pt x="992" y="599"/>
                  <a:pt x="992" y="599"/>
                </a:cubicBezTo>
                <a:cubicBezTo>
                  <a:pt x="990" y="600"/>
                  <a:pt x="990" y="600"/>
                  <a:pt x="990" y="600"/>
                </a:cubicBezTo>
                <a:cubicBezTo>
                  <a:pt x="989" y="600"/>
                  <a:pt x="989" y="600"/>
                  <a:pt x="989" y="600"/>
                </a:cubicBezTo>
                <a:close/>
                <a:moveTo>
                  <a:pt x="1003" y="598"/>
                </a:moveTo>
                <a:cubicBezTo>
                  <a:pt x="1001" y="598"/>
                  <a:pt x="1001" y="602"/>
                  <a:pt x="1004" y="601"/>
                </a:cubicBezTo>
                <a:cubicBezTo>
                  <a:pt x="1005" y="601"/>
                  <a:pt x="1005" y="601"/>
                  <a:pt x="1005" y="601"/>
                </a:cubicBezTo>
                <a:cubicBezTo>
                  <a:pt x="1007" y="601"/>
                  <a:pt x="1007" y="601"/>
                  <a:pt x="1007" y="601"/>
                </a:cubicBezTo>
                <a:cubicBezTo>
                  <a:pt x="1007" y="601"/>
                  <a:pt x="1007" y="601"/>
                  <a:pt x="1007" y="601"/>
                </a:cubicBezTo>
                <a:cubicBezTo>
                  <a:pt x="1010" y="600"/>
                  <a:pt x="1009" y="597"/>
                  <a:pt x="1007" y="597"/>
                </a:cubicBezTo>
                <a:cubicBezTo>
                  <a:pt x="1006" y="597"/>
                  <a:pt x="1006" y="597"/>
                  <a:pt x="1006" y="597"/>
                </a:cubicBezTo>
                <a:cubicBezTo>
                  <a:pt x="1004" y="597"/>
                  <a:pt x="1004" y="597"/>
                  <a:pt x="1004" y="597"/>
                </a:cubicBezTo>
                <a:cubicBezTo>
                  <a:pt x="1003" y="598"/>
                  <a:pt x="1003" y="598"/>
                  <a:pt x="1003" y="598"/>
                </a:cubicBezTo>
                <a:close/>
                <a:moveTo>
                  <a:pt x="1017" y="595"/>
                </a:moveTo>
                <a:cubicBezTo>
                  <a:pt x="1015" y="595"/>
                  <a:pt x="1016" y="599"/>
                  <a:pt x="1018" y="599"/>
                </a:cubicBezTo>
                <a:cubicBezTo>
                  <a:pt x="1019" y="598"/>
                  <a:pt x="1019" y="598"/>
                  <a:pt x="1019" y="598"/>
                </a:cubicBezTo>
                <a:cubicBezTo>
                  <a:pt x="1021" y="598"/>
                  <a:pt x="1021" y="598"/>
                  <a:pt x="1021" y="598"/>
                </a:cubicBezTo>
                <a:cubicBezTo>
                  <a:pt x="1022" y="598"/>
                  <a:pt x="1022" y="598"/>
                  <a:pt x="1022" y="598"/>
                </a:cubicBezTo>
                <a:cubicBezTo>
                  <a:pt x="1024" y="597"/>
                  <a:pt x="1023" y="594"/>
                  <a:pt x="1021" y="594"/>
                </a:cubicBezTo>
                <a:cubicBezTo>
                  <a:pt x="1020" y="594"/>
                  <a:pt x="1020" y="594"/>
                  <a:pt x="1020" y="594"/>
                </a:cubicBezTo>
                <a:cubicBezTo>
                  <a:pt x="1018" y="595"/>
                  <a:pt x="1018" y="595"/>
                  <a:pt x="1018" y="595"/>
                </a:cubicBezTo>
                <a:cubicBezTo>
                  <a:pt x="1017" y="595"/>
                  <a:pt x="1017" y="595"/>
                  <a:pt x="1017" y="595"/>
                </a:cubicBezTo>
                <a:close/>
                <a:moveTo>
                  <a:pt x="1031" y="592"/>
                </a:moveTo>
                <a:cubicBezTo>
                  <a:pt x="1029" y="593"/>
                  <a:pt x="1030" y="596"/>
                  <a:pt x="1032" y="595"/>
                </a:cubicBezTo>
                <a:cubicBezTo>
                  <a:pt x="1033" y="595"/>
                  <a:pt x="1033" y="595"/>
                  <a:pt x="1033" y="595"/>
                </a:cubicBezTo>
                <a:cubicBezTo>
                  <a:pt x="1035" y="595"/>
                  <a:pt x="1035" y="595"/>
                  <a:pt x="1035" y="595"/>
                </a:cubicBezTo>
                <a:cubicBezTo>
                  <a:pt x="1036" y="595"/>
                  <a:pt x="1036" y="595"/>
                  <a:pt x="1036" y="595"/>
                </a:cubicBezTo>
                <a:cubicBezTo>
                  <a:pt x="1038" y="594"/>
                  <a:pt x="1037" y="590"/>
                  <a:pt x="1035" y="591"/>
                </a:cubicBezTo>
                <a:cubicBezTo>
                  <a:pt x="1034" y="591"/>
                  <a:pt x="1034" y="591"/>
                  <a:pt x="1034" y="591"/>
                </a:cubicBezTo>
                <a:cubicBezTo>
                  <a:pt x="1032" y="592"/>
                  <a:pt x="1032" y="592"/>
                  <a:pt x="1032" y="592"/>
                </a:cubicBezTo>
                <a:cubicBezTo>
                  <a:pt x="1031" y="592"/>
                  <a:pt x="1031" y="592"/>
                  <a:pt x="1031" y="592"/>
                </a:cubicBezTo>
                <a:close/>
                <a:moveTo>
                  <a:pt x="1046" y="588"/>
                </a:moveTo>
                <a:cubicBezTo>
                  <a:pt x="1043" y="589"/>
                  <a:pt x="1044" y="593"/>
                  <a:pt x="1047" y="592"/>
                </a:cubicBezTo>
                <a:cubicBezTo>
                  <a:pt x="1047" y="592"/>
                  <a:pt x="1047" y="592"/>
                  <a:pt x="1047" y="592"/>
                </a:cubicBezTo>
                <a:cubicBezTo>
                  <a:pt x="1049" y="591"/>
                  <a:pt x="1049" y="591"/>
                  <a:pt x="1049" y="591"/>
                </a:cubicBezTo>
                <a:cubicBezTo>
                  <a:pt x="1050" y="591"/>
                  <a:pt x="1050" y="591"/>
                  <a:pt x="1050" y="591"/>
                </a:cubicBezTo>
                <a:cubicBezTo>
                  <a:pt x="1052" y="590"/>
                  <a:pt x="1051" y="587"/>
                  <a:pt x="1049" y="587"/>
                </a:cubicBezTo>
                <a:cubicBezTo>
                  <a:pt x="1048" y="588"/>
                  <a:pt x="1048" y="588"/>
                  <a:pt x="1048" y="588"/>
                </a:cubicBezTo>
                <a:cubicBezTo>
                  <a:pt x="1046" y="588"/>
                  <a:pt x="1046" y="588"/>
                  <a:pt x="1046" y="588"/>
                </a:cubicBezTo>
                <a:cubicBezTo>
                  <a:pt x="1046" y="588"/>
                  <a:pt x="1046" y="588"/>
                  <a:pt x="1046" y="588"/>
                </a:cubicBezTo>
                <a:close/>
                <a:moveTo>
                  <a:pt x="1060" y="584"/>
                </a:moveTo>
                <a:cubicBezTo>
                  <a:pt x="1057" y="585"/>
                  <a:pt x="1058" y="589"/>
                  <a:pt x="1061" y="588"/>
                </a:cubicBezTo>
                <a:cubicBezTo>
                  <a:pt x="1061" y="588"/>
                  <a:pt x="1061" y="588"/>
                  <a:pt x="1061" y="588"/>
                </a:cubicBezTo>
                <a:cubicBezTo>
                  <a:pt x="1063" y="587"/>
                  <a:pt x="1063" y="587"/>
                  <a:pt x="1063" y="587"/>
                </a:cubicBezTo>
                <a:cubicBezTo>
                  <a:pt x="1064" y="587"/>
                  <a:pt x="1064" y="587"/>
                  <a:pt x="1064" y="587"/>
                </a:cubicBezTo>
                <a:cubicBezTo>
                  <a:pt x="1066" y="586"/>
                  <a:pt x="1065" y="582"/>
                  <a:pt x="1063" y="583"/>
                </a:cubicBezTo>
                <a:cubicBezTo>
                  <a:pt x="1062" y="584"/>
                  <a:pt x="1062" y="584"/>
                  <a:pt x="1062" y="584"/>
                </a:cubicBezTo>
                <a:cubicBezTo>
                  <a:pt x="1060" y="584"/>
                  <a:pt x="1060" y="584"/>
                  <a:pt x="1060" y="584"/>
                </a:cubicBezTo>
                <a:cubicBezTo>
                  <a:pt x="1060" y="584"/>
                  <a:pt x="1060" y="584"/>
                  <a:pt x="1060" y="584"/>
                </a:cubicBezTo>
                <a:close/>
                <a:moveTo>
                  <a:pt x="1073" y="580"/>
                </a:moveTo>
                <a:cubicBezTo>
                  <a:pt x="1071" y="580"/>
                  <a:pt x="1072" y="584"/>
                  <a:pt x="1075" y="583"/>
                </a:cubicBezTo>
                <a:cubicBezTo>
                  <a:pt x="1076" y="583"/>
                  <a:pt x="1076" y="583"/>
                  <a:pt x="1076" y="583"/>
                </a:cubicBezTo>
                <a:cubicBezTo>
                  <a:pt x="1078" y="582"/>
                  <a:pt x="1078" y="582"/>
                  <a:pt x="1078" y="582"/>
                </a:cubicBezTo>
                <a:cubicBezTo>
                  <a:pt x="1080" y="581"/>
                  <a:pt x="1079" y="578"/>
                  <a:pt x="1077" y="579"/>
                </a:cubicBezTo>
                <a:cubicBezTo>
                  <a:pt x="1075" y="579"/>
                  <a:pt x="1075" y="579"/>
                  <a:pt x="1075" y="579"/>
                </a:cubicBezTo>
                <a:cubicBezTo>
                  <a:pt x="1073" y="580"/>
                  <a:pt x="1073" y="580"/>
                  <a:pt x="1073" y="580"/>
                </a:cubicBezTo>
                <a:close/>
                <a:moveTo>
                  <a:pt x="1087" y="575"/>
                </a:moveTo>
                <a:cubicBezTo>
                  <a:pt x="1085" y="575"/>
                  <a:pt x="1086" y="579"/>
                  <a:pt x="1088" y="578"/>
                </a:cubicBezTo>
                <a:cubicBezTo>
                  <a:pt x="1089" y="578"/>
                  <a:pt x="1089" y="578"/>
                  <a:pt x="1089" y="578"/>
                </a:cubicBezTo>
                <a:cubicBezTo>
                  <a:pt x="1091" y="577"/>
                  <a:pt x="1091" y="577"/>
                  <a:pt x="1091" y="577"/>
                </a:cubicBezTo>
                <a:cubicBezTo>
                  <a:pt x="1092" y="577"/>
                  <a:pt x="1092" y="577"/>
                  <a:pt x="1092" y="577"/>
                </a:cubicBezTo>
                <a:cubicBezTo>
                  <a:pt x="1094" y="576"/>
                  <a:pt x="1093" y="573"/>
                  <a:pt x="1090" y="573"/>
                </a:cubicBezTo>
                <a:cubicBezTo>
                  <a:pt x="1090" y="573"/>
                  <a:pt x="1090" y="573"/>
                  <a:pt x="1090" y="573"/>
                </a:cubicBezTo>
                <a:cubicBezTo>
                  <a:pt x="1088" y="574"/>
                  <a:pt x="1088" y="574"/>
                  <a:pt x="1088" y="574"/>
                </a:cubicBezTo>
                <a:cubicBezTo>
                  <a:pt x="1087" y="575"/>
                  <a:pt x="1087" y="575"/>
                  <a:pt x="1087" y="575"/>
                </a:cubicBezTo>
                <a:close/>
                <a:moveTo>
                  <a:pt x="1100" y="569"/>
                </a:moveTo>
                <a:cubicBezTo>
                  <a:pt x="1098" y="570"/>
                  <a:pt x="1100" y="573"/>
                  <a:pt x="1102" y="572"/>
                </a:cubicBezTo>
                <a:cubicBezTo>
                  <a:pt x="1102" y="572"/>
                  <a:pt x="1102" y="572"/>
                  <a:pt x="1102" y="572"/>
                </a:cubicBezTo>
                <a:cubicBezTo>
                  <a:pt x="1104" y="572"/>
                  <a:pt x="1104" y="572"/>
                  <a:pt x="1104" y="572"/>
                </a:cubicBezTo>
                <a:cubicBezTo>
                  <a:pt x="1105" y="571"/>
                  <a:pt x="1105" y="571"/>
                  <a:pt x="1105" y="571"/>
                </a:cubicBezTo>
                <a:cubicBezTo>
                  <a:pt x="1107" y="570"/>
                  <a:pt x="1106" y="567"/>
                  <a:pt x="1104" y="568"/>
                </a:cubicBezTo>
                <a:cubicBezTo>
                  <a:pt x="1102" y="568"/>
                  <a:pt x="1102" y="568"/>
                  <a:pt x="1102" y="568"/>
                </a:cubicBezTo>
                <a:cubicBezTo>
                  <a:pt x="1101" y="569"/>
                  <a:pt x="1101" y="569"/>
                  <a:pt x="1101" y="569"/>
                </a:cubicBezTo>
                <a:cubicBezTo>
                  <a:pt x="1100" y="569"/>
                  <a:pt x="1100" y="569"/>
                  <a:pt x="1100" y="569"/>
                </a:cubicBezTo>
                <a:close/>
                <a:moveTo>
                  <a:pt x="1114" y="563"/>
                </a:moveTo>
                <a:cubicBezTo>
                  <a:pt x="1111" y="564"/>
                  <a:pt x="1113" y="567"/>
                  <a:pt x="1115" y="566"/>
                </a:cubicBezTo>
                <a:cubicBezTo>
                  <a:pt x="1116" y="566"/>
                  <a:pt x="1116" y="566"/>
                  <a:pt x="1116" y="566"/>
                </a:cubicBezTo>
                <a:cubicBezTo>
                  <a:pt x="1118" y="565"/>
                  <a:pt x="1118" y="565"/>
                  <a:pt x="1118" y="565"/>
                </a:cubicBezTo>
                <a:cubicBezTo>
                  <a:pt x="1118" y="565"/>
                  <a:pt x="1118" y="565"/>
                  <a:pt x="1118" y="565"/>
                </a:cubicBezTo>
                <a:cubicBezTo>
                  <a:pt x="1121" y="564"/>
                  <a:pt x="1119" y="560"/>
                  <a:pt x="1117" y="561"/>
                </a:cubicBezTo>
                <a:cubicBezTo>
                  <a:pt x="1116" y="562"/>
                  <a:pt x="1116" y="562"/>
                  <a:pt x="1116" y="562"/>
                </a:cubicBezTo>
                <a:cubicBezTo>
                  <a:pt x="1115" y="563"/>
                  <a:pt x="1115" y="563"/>
                  <a:pt x="1115" y="563"/>
                </a:cubicBezTo>
                <a:cubicBezTo>
                  <a:pt x="1114" y="563"/>
                  <a:pt x="1114" y="563"/>
                  <a:pt x="1114" y="563"/>
                </a:cubicBezTo>
                <a:close/>
                <a:moveTo>
                  <a:pt x="1126" y="557"/>
                </a:moveTo>
                <a:cubicBezTo>
                  <a:pt x="1124" y="558"/>
                  <a:pt x="1126" y="561"/>
                  <a:pt x="1128" y="560"/>
                </a:cubicBezTo>
                <a:cubicBezTo>
                  <a:pt x="1128" y="560"/>
                  <a:pt x="1128" y="560"/>
                  <a:pt x="1128" y="560"/>
                </a:cubicBezTo>
                <a:cubicBezTo>
                  <a:pt x="1130" y="559"/>
                  <a:pt x="1130" y="559"/>
                  <a:pt x="1130" y="559"/>
                </a:cubicBezTo>
                <a:cubicBezTo>
                  <a:pt x="1131" y="558"/>
                  <a:pt x="1131" y="558"/>
                  <a:pt x="1131" y="558"/>
                </a:cubicBezTo>
                <a:cubicBezTo>
                  <a:pt x="1133" y="557"/>
                  <a:pt x="1132" y="554"/>
                  <a:pt x="1130" y="555"/>
                </a:cubicBezTo>
                <a:cubicBezTo>
                  <a:pt x="1128" y="556"/>
                  <a:pt x="1128" y="556"/>
                  <a:pt x="1128" y="556"/>
                </a:cubicBezTo>
                <a:cubicBezTo>
                  <a:pt x="1127" y="557"/>
                  <a:pt x="1127" y="557"/>
                  <a:pt x="1127" y="557"/>
                </a:cubicBezTo>
                <a:cubicBezTo>
                  <a:pt x="1126" y="557"/>
                  <a:pt x="1126" y="557"/>
                  <a:pt x="1126" y="557"/>
                </a:cubicBezTo>
                <a:close/>
                <a:moveTo>
                  <a:pt x="1139" y="549"/>
                </a:moveTo>
                <a:cubicBezTo>
                  <a:pt x="1137" y="550"/>
                  <a:pt x="1139" y="554"/>
                  <a:pt x="1141" y="553"/>
                </a:cubicBezTo>
                <a:cubicBezTo>
                  <a:pt x="1141" y="552"/>
                  <a:pt x="1141" y="552"/>
                  <a:pt x="1141" y="552"/>
                </a:cubicBezTo>
                <a:cubicBezTo>
                  <a:pt x="1143" y="551"/>
                  <a:pt x="1143" y="551"/>
                  <a:pt x="1143" y="551"/>
                </a:cubicBezTo>
                <a:cubicBezTo>
                  <a:pt x="1144" y="551"/>
                  <a:pt x="1144" y="551"/>
                  <a:pt x="1144" y="551"/>
                </a:cubicBezTo>
                <a:cubicBezTo>
                  <a:pt x="1146" y="550"/>
                  <a:pt x="1145" y="547"/>
                  <a:pt x="1142" y="548"/>
                </a:cubicBezTo>
                <a:cubicBezTo>
                  <a:pt x="1141" y="548"/>
                  <a:pt x="1141" y="548"/>
                  <a:pt x="1141" y="548"/>
                </a:cubicBezTo>
                <a:cubicBezTo>
                  <a:pt x="1140" y="549"/>
                  <a:pt x="1140" y="549"/>
                  <a:pt x="1140" y="549"/>
                </a:cubicBezTo>
                <a:cubicBezTo>
                  <a:pt x="1139" y="549"/>
                  <a:pt x="1139" y="549"/>
                  <a:pt x="1139" y="549"/>
                </a:cubicBezTo>
                <a:close/>
                <a:moveTo>
                  <a:pt x="1152" y="542"/>
                </a:moveTo>
                <a:cubicBezTo>
                  <a:pt x="1150" y="543"/>
                  <a:pt x="1151" y="546"/>
                  <a:pt x="1154" y="545"/>
                </a:cubicBezTo>
                <a:cubicBezTo>
                  <a:pt x="1154" y="545"/>
                  <a:pt x="1154" y="545"/>
                  <a:pt x="1154" y="545"/>
                </a:cubicBezTo>
                <a:cubicBezTo>
                  <a:pt x="1156" y="544"/>
                  <a:pt x="1156" y="544"/>
                  <a:pt x="1156" y="544"/>
                </a:cubicBezTo>
                <a:cubicBezTo>
                  <a:pt x="1157" y="543"/>
                  <a:pt x="1157" y="543"/>
                  <a:pt x="1157" y="543"/>
                </a:cubicBezTo>
                <a:cubicBezTo>
                  <a:pt x="1159" y="541"/>
                  <a:pt x="1156" y="539"/>
                  <a:pt x="1155" y="540"/>
                </a:cubicBezTo>
                <a:cubicBezTo>
                  <a:pt x="1154" y="541"/>
                  <a:pt x="1154" y="541"/>
                  <a:pt x="1154" y="541"/>
                </a:cubicBezTo>
                <a:cubicBezTo>
                  <a:pt x="1152" y="542"/>
                  <a:pt x="1152" y="542"/>
                  <a:pt x="1152" y="542"/>
                </a:cubicBezTo>
                <a:cubicBezTo>
                  <a:pt x="1152" y="542"/>
                  <a:pt x="1152" y="542"/>
                  <a:pt x="1152" y="542"/>
                </a:cubicBezTo>
                <a:close/>
                <a:moveTo>
                  <a:pt x="1164" y="534"/>
                </a:moveTo>
                <a:cubicBezTo>
                  <a:pt x="1162" y="535"/>
                  <a:pt x="1164" y="538"/>
                  <a:pt x="1166" y="537"/>
                </a:cubicBezTo>
                <a:cubicBezTo>
                  <a:pt x="1166" y="537"/>
                  <a:pt x="1166" y="537"/>
                  <a:pt x="1166" y="537"/>
                </a:cubicBezTo>
                <a:cubicBezTo>
                  <a:pt x="1167" y="535"/>
                  <a:pt x="1167" y="535"/>
                  <a:pt x="1167" y="535"/>
                </a:cubicBezTo>
                <a:cubicBezTo>
                  <a:pt x="1169" y="535"/>
                  <a:pt x="1169" y="535"/>
                  <a:pt x="1169" y="535"/>
                </a:cubicBezTo>
                <a:cubicBezTo>
                  <a:pt x="1171" y="533"/>
                  <a:pt x="1168" y="530"/>
                  <a:pt x="1166" y="532"/>
                </a:cubicBezTo>
                <a:cubicBezTo>
                  <a:pt x="1165" y="533"/>
                  <a:pt x="1165" y="533"/>
                  <a:pt x="1165" y="533"/>
                </a:cubicBezTo>
                <a:cubicBezTo>
                  <a:pt x="1164" y="534"/>
                  <a:pt x="1164" y="534"/>
                  <a:pt x="1164" y="534"/>
                </a:cubicBezTo>
                <a:cubicBezTo>
                  <a:pt x="1164" y="534"/>
                  <a:pt x="1164" y="534"/>
                  <a:pt x="1164" y="534"/>
                </a:cubicBezTo>
                <a:close/>
                <a:moveTo>
                  <a:pt x="1175" y="525"/>
                </a:moveTo>
                <a:cubicBezTo>
                  <a:pt x="1173" y="527"/>
                  <a:pt x="1176" y="529"/>
                  <a:pt x="1177" y="528"/>
                </a:cubicBezTo>
                <a:cubicBezTo>
                  <a:pt x="1179" y="527"/>
                  <a:pt x="1179" y="527"/>
                  <a:pt x="1179" y="527"/>
                </a:cubicBezTo>
                <a:cubicBezTo>
                  <a:pt x="1180" y="526"/>
                  <a:pt x="1180" y="526"/>
                  <a:pt x="1180" y="526"/>
                </a:cubicBezTo>
                <a:cubicBezTo>
                  <a:pt x="1180" y="526"/>
                  <a:pt x="1180" y="526"/>
                  <a:pt x="1180" y="526"/>
                </a:cubicBezTo>
                <a:cubicBezTo>
                  <a:pt x="1182" y="524"/>
                  <a:pt x="1180" y="521"/>
                  <a:pt x="1178" y="523"/>
                </a:cubicBezTo>
                <a:cubicBezTo>
                  <a:pt x="1178" y="523"/>
                  <a:pt x="1178" y="523"/>
                  <a:pt x="1178" y="523"/>
                </a:cubicBezTo>
                <a:cubicBezTo>
                  <a:pt x="1176" y="524"/>
                  <a:pt x="1176" y="524"/>
                  <a:pt x="1176" y="524"/>
                </a:cubicBezTo>
                <a:cubicBezTo>
                  <a:pt x="1175" y="525"/>
                  <a:pt x="1175" y="525"/>
                  <a:pt x="1175" y="525"/>
                </a:cubicBezTo>
                <a:close/>
                <a:moveTo>
                  <a:pt x="1186" y="516"/>
                </a:moveTo>
                <a:cubicBezTo>
                  <a:pt x="1184" y="517"/>
                  <a:pt x="1187" y="520"/>
                  <a:pt x="1189" y="518"/>
                </a:cubicBezTo>
                <a:cubicBezTo>
                  <a:pt x="1189" y="518"/>
                  <a:pt x="1189" y="518"/>
                  <a:pt x="1189" y="518"/>
                </a:cubicBezTo>
                <a:cubicBezTo>
                  <a:pt x="1190" y="517"/>
                  <a:pt x="1190" y="517"/>
                  <a:pt x="1190" y="517"/>
                </a:cubicBezTo>
                <a:cubicBezTo>
                  <a:pt x="1191" y="516"/>
                  <a:pt x="1191" y="516"/>
                  <a:pt x="1191" y="516"/>
                </a:cubicBezTo>
                <a:cubicBezTo>
                  <a:pt x="1193" y="515"/>
                  <a:pt x="1191" y="512"/>
                  <a:pt x="1189" y="513"/>
                </a:cubicBezTo>
                <a:cubicBezTo>
                  <a:pt x="1188" y="514"/>
                  <a:pt x="1188" y="514"/>
                  <a:pt x="1188" y="514"/>
                </a:cubicBezTo>
                <a:cubicBezTo>
                  <a:pt x="1187" y="515"/>
                  <a:pt x="1187" y="515"/>
                  <a:pt x="1187" y="515"/>
                </a:cubicBezTo>
                <a:cubicBezTo>
                  <a:pt x="1186" y="516"/>
                  <a:pt x="1186" y="516"/>
                  <a:pt x="1186" y="516"/>
                </a:cubicBezTo>
                <a:close/>
                <a:moveTo>
                  <a:pt x="1197" y="506"/>
                </a:moveTo>
                <a:cubicBezTo>
                  <a:pt x="1195" y="507"/>
                  <a:pt x="1198" y="510"/>
                  <a:pt x="1199" y="508"/>
                </a:cubicBezTo>
                <a:cubicBezTo>
                  <a:pt x="1200" y="508"/>
                  <a:pt x="1200" y="508"/>
                  <a:pt x="1200" y="508"/>
                </a:cubicBezTo>
                <a:cubicBezTo>
                  <a:pt x="1201" y="507"/>
                  <a:pt x="1201" y="507"/>
                  <a:pt x="1201" y="507"/>
                </a:cubicBezTo>
                <a:cubicBezTo>
                  <a:pt x="1202" y="506"/>
                  <a:pt x="1202" y="506"/>
                  <a:pt x="1202" y="506"/>
                </a:cubicBezTo>
                <a:cubicBezTo>
                  <a:pt x="1203" y="504"/>
                  <a:pt x="1201" y="501"/>
                  <a:pt x="1199" y="503"/>
                </a:cubicBezTo>
                <a:cubicBezTo>
                  <a:pt x="1198" y="504"/>
                  <a:pt x="1198" y="504"/>
                  <a:pt x="1198" y="504"/>
                </a:cubicBezTo>
                <a:cubicBezTo>
                  <a:pt x="1197" y="505"/>
                  <a:pt x="1197" y="505"/>
                  <a:pt x="1197" y="505"/>
                </a:cubicBezTo>
                <a:cubicBezTo>
                  <a:pt x="1197" y="506"/>
                  <a:pt x="1197" y="506"/>
                  <a:pt x="1197" y="506"/>
                </a:cubicBezTo>
                <a:close/>
                <a:moveTo>
                  <a:pt x="1207" y="495"/>
                </a:moveTo>
                <a:cubicBezTo>
                  <a:pt x="1205" y="497"/>
                  <a:pt x="1208" y="499"/>
                  <a:pt x="1209" y="498"/>
                </a:cubicBezTo>
                <a:cubicBezTo>
                  <a:pt x="1210" y="497"/>
                  <a:pt x="1210" y="497"/>
                  <a:pt x="1210" y="497"/>
                </a:cubicBezTo>
                <a:cubicBezTo>
                  <a:pt x="1211" y="496"/>
                  <a:pt x="1211" y="496"/>
                  <a:pt x="1211" y="496"/>
                </a:cubicBezTo>
                <a:cubicBezTo>
                  <a:pt x="1212" y="495"/>
                  <a:pt x="1212" y="495"/>
                  <a:pt x="1212" y="495"/>
                </a:cubicBezTo>
                <a:cubicBezTo>
                  <a:pt x="1212" y="495"/>
                  <a:pt x="1212" y="495"/>
                  <a:pt x="1212" y="495"/>
                </a:cubicBezTo>
                <a:cubicBezTo>
                  <a:pt x="1213" y="493"/>
                  <a:pt x="1210" y="491"/>
                  <a:pt x="1209" y="492"/>
                </a:cubicBezTo>
                <a:cubicBezTo>
                  <a:pt x="1209" y="492"/>
                  <a:pt x="1209" y="492"/>
                  <a:pt x="1209" y="492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7" y="495"/>
                  <a:pt x="1207" y="495"/>
                  <a:pt x="1207" y="495"/>
                </a:cubicBezTo>
                <a:cubicBezTo>
                  <a:pt x="1207" y="495"/>
                  <a:pt x="1207" y="495"/>
                  <a:pt x="1207" y="495"/>
                </a:cubicBezTo>
                <a:close/>
                <a:moveTo>
                  <a:pt x="1215" y="484"/>
                </a:moveTo>
                <a:cubicBezTo>
                  <a:pt x="1214" y="486"/>
                  <a:pt x="1217" y="488"/>
                  <a:pt x="1218" y="486"/>
                </a:cubicBezTo>
                <a:cubicBezTo>
                  <a:pt x="1219" y="485"/>
                  <a:pt x="1219" y="485"/>
                  <a:pt x="1219" y="485"/>
                </a:cubicBezTo>
                <a:cubicBezTo>
                  <a:pt x="1220" y="484"/>
                  <a:pt x="1220" y="484"/>
                  <a:pt x="1220" y="484"/>
                </a:cubicBezTo>
                <a:cubicBezTo>
                  <a:pt x="1221" y="483"/>
                  <a:pt x="1221" y="483"/>
                  <a:pt x="1221" y="483"/>
                </a:cubicBezTo>
                <a:cubicBezTo>
                  <a:pt x="1222" y="481"/>
                  <a:pt x="1219" y="479"/>
                  <a:pt x="1218" y="481"/>
                </a:cubicBezTo>
                <a:cubicBezTo>
                  <a:pt x="1217" y="482"/>
                  <a:pt x="1217" y="482"/>
                  <a:pt x="1217" y="482"/>
                </a:cubicBezTo>
                <a:cubicBezTo>
                  <a:pt x="1216" y="483"/>
                  <a:pt x="1216" y="483"/>
                  <a:pt x="1216" y="483"/>
                </a:cubicBezTo>
                <a:cubicBezTo>
                  <a:pt x="1215" y="484"/>
                  <a:pt x="1215" y="484"/>
                  <a:pt x="1215" y="484"/>
                </a:cubicBezTo>
                <a:close/>
                <a:moveTo>
                  <a:pt x="1223" y="472"/>
                </a:moveTo>
                <a:cubicBezTo>
                  <a:pt x="1222" y="474"/>
                  <a:pt x="1226" y="476"/>
                  <a:pt x="1227" y="474"/>
                </a:cubicBezTo>
                <a:cubicBezTo>
                  <a:pt x="1227" y="473"/>
                  <a:pt x="1227" y="473"/>
                  <a:pt x="1227" y="473"/>
                </a:cubicBezTo>
                <a:cubicBezTo>
                  <a:pt x="1228" y="471"/>
                  <a:pt x="1228" y="471"/>
                  <a:pt x="1228" y="471"/>
                </a:cubicBezTo>
                <a:cubicBezTo>
                  <a:pt x="1228" y="470"/>
                  <a:pt x="1228" y="470"/>
                  <a:pt x="1228" y="470"/>
                </a:cubicBezTo>
                <a:cubicBezTo>
                  <a:pt x="1229" y="468"/>
                  <a:pt x="1226" y="467"/>
                  <a:pt x="1225" y="469"/>
                </a:cubicBezTo>
                <a:cubicBezTo>
                  <a:pt x="1225" y="470"/>
                  <a:pt x="1225" y="470"/>
                  <a:pt x="1225" y="470"/>
                </a:cubicBezTo>
                <a:cubicBezTo>
                  <a:pt x="1224" y="471"/>
                  <a:pt x="1224" y="471"/>
                  <a:pt x="1224" y="471"/>
                </a:cubicBezTo>
                <a:cubicBezTo>
                  <a:pt x="1223" y="472"/>
                  <a:pt x="1223" y="472"/>
                  <a:pt x="1223" y="472"/>
                </a:cubicBezTo>
                <a:close/>
                <a:moveTo>
                  <a:pt x="1230" y="459"/>
                </a:moveTo>
                <a:cubicBezTo>
                  <a:pt x="1229" y="461"/>
                  <a:pt x="1232" y="463"/>
                  <a:pt x="1233" y="461"/>
                </a:cubicBezTo>
                <a:cubicBezTo>
                  <a:pt x="1234" y="460"/>
                  <a:pt x="1234" y="460"/>
                  <a:pt x="1234" y="460"/>
                </a:cubicBezTo>
                <a:cubicBezTo>
                  <a:pt x="1234" y="459"/>
                  <a:pt x="1234" y="459"/>
                  <a:pt x="1234" y="459"/>
                </a:cubicBezTo>
                <a:cubicBezTo>
                  <a:pt x="1235" y="457"/>
                  <a:pt x="1235" y="457"/>
                  <a:pt x="1235" y="457"/>
                </a:cubicBezTo>
                <a:cubicBezTo>
                  <a:pt x="1235" y="457"/>
                  <a:pt x="1235" y="457"/>
                  <a:pt x="1235" y="457"/>
                </a:cubicBezTo>
                <a:cubicBezTo>
                  <a:pt x="1236" y="455"/>
                  <a:pt x="1232" y="454"/>
                  <a:pt x="1232" y="456"/>
                </a:cubicBezTo>
                <a:cubicBezTo>
                  <a:pt x="1231" y="456"/>
                  <a:pt x="1231" y="456"/>
                  <a:pt x="1231" y="456"/>
                </a:cubicBezTo>
                <a:cubicBezTo>
                  <a:pt x="1231" y="457"/>
                  <a:pt x="1231" y="457"/>
                  <a:pt x="1231" y="457"/>
                </a:cubicBezTo>
                <a:cubicBezTo>
                  <a:pt x="1230" y="458"/>
                  <a:pt x="1230" y="458"/>
                  <a:pt x="1230" y="458"/>
                </a:cubicBezTo>
                <a:cubicBezTo>
                  <a:pt x="1230" y="459"/>
                  <a:pt x="1230" y="459"/>
                  <a:pt x="1230" y="459"/>
                </a:cubicBezTo>
                <a:close/>
                <a:moveTo>
                  <a:pt x="1235" y="446"/>
                </a:moveTo>
                <a:cubicBezTo>
                  <a:pt x="1234" y="448"/>
                  <a:pt x="1238" y="449"/>
                  <a:pt x="1239" y="447"/>
                </a:cubicBezTo>
                <a:cubicBezTo>
                  <a:pt x="1239" y="446"/>
                  <a:pt x="1239" y="446"/>
                  <a:pt x="1239" y="446"/>
                </a:cubicBezTo>
                <a:cubicBezTo>
                  <a:pt x="1239" y="444"/>
                  <a:pt x="1239" y="444"/>
                  <a:pt x="1239" y="444"/>
                </a:cubicBezTo>
                <a:cubicBezTo>
                  <a:pt x="1240" y="443"/>
                  <a:pt x="1240" y="443"/>
                  <a:pt x="1240" y="443"/>
                </a:cubicBezTo>
                <a:cubicBezTo>
                  <a:pt x="1240" y="441"/>
                  <a:pt x="1237" y="440"/>
                  <a:pt x="1236" y="442"/>
                </a:cubicBezTo>
                <a:cubicBezTo>
                  <a:pt x="1236" y="443"/>
                  <a:pt x="1236" y="443"/>
                  <a:pt x="1236" y="443"/>
                </a:cubicBezTo>
                <a:cubicBezTo>
                  <a:pt x="1236" y="445"/>
                  <a:pt x="1236" y="445"/>
                  <a:pt x="1236" y="445"/>
                </a:cubicBezTo>
                <a:cubicBezTo>
                  <a:pt x="1235" y="446"/>
                  <a:pt x="1235" y="446"/>
                  <a:pt x="1235" y="446"/>
                </a:cubicBezTo>
                <a:close/>
                <a:moveTo>
                  <a:pt x="582" y="578"/>
                </a:moveTo>
                <a:cubicBezTo>
                  <a:pt x="580" y="578"/>
                  <a:pt x="580" y="575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3" y="574"/>
                  <a:pt x="583" y="574"/>
                  <a:pt x="583" y="574"/>
                </a:cubicBezTo>
                <a:cubicBezTo>
                  <a:pt x="583" y="574"/>
                  <a:pt x="583" y="574"/>
                  <a:pt x="583" y="574"/>
                </a:cubicBezTo>
                <a:cubicBezTo>
                  <a:pt x="583" y="574"/>
                  <a:pt x="583" y="574"/>
                  <a:pt x="583" y="574"/>
                </a:cubicBezTo>
                <a:cubicBezTo>
                  <a:pt x="583" y="574"/>
                  <a:pt x="583" y="574"/>
                  <a:pt x="583" y="574"/>
                </a:cubicBezTo>
                <a:cubicBezTo>
                  <a:pt x="583" y="574"/>
                  <a:pt x="583" y="574"/>
                  <a:pt x="583" y="574"/>
                </a:cubicBezTo>
                <a:cubicBezTo>
                  <a:pt x="583" y="574"/>
                  <a:pt x="583" y="574"/>
                  <a:pt x="583" y="574"/>
                </a:cubicBezTo>
                <a:cubicBezTo>
                  <a:pt x="583" y="574"/>
                  <a:pt x="583" y="574"/>
                  <a:pt x="583" y="574"/>
                </a:cubicBezTo>
                <a:cubicBezTo>
                  <a:pt x="583" y="574"/>
                  <a:pt x="583" y="574"/>
                  <a:pt x="583" y="574"/>
                </a:cubicBezTo>
                <a:cubicBezTo>
                  <a:pt x="583" y="574"/>
                  <a:pt x="583" y="574"/>
                  <a:pt x="583" y="574"/>
                </a:cubicBezTo>
                <a:cubicBezTo>
                  <a:pt x="583" y="574"/>
                  <a:pt x="583" y="574"/>
                  <a:pt x="583" y="574"/>
                </a:cubicBezTo>
                <a:cubicBezTo>
                  <a:pt x="584" y="574"/>
                  <a:pt x="584" y="574"/>
                  <a:pt x="584" y="574"/>
                </a:cubicBezTo>
                <a:cubicBezTo>
                  <a:pt x="584" y="574"/>
                  <a:pt x="584" y="574"/>
                  <a:pt x="584" y="574"/>
                </a:cubicBezTo>
                <a:cubicBezTo>
                  <a:pt x="584" y="574"/>
                  <a:pt x="584" y="574"/>
                  <a:pt x="584" y="574"/>
                </a:cubicBezTo>
                <a:cubicBezTo>
                  <a:pt x="584" y="574"/>
                  <a:pt x="584" y="574"/>
                  <a:pt x="584" y="574"/>
                </a:cubicBezTo>
                <a:cubicBezTo>
                  <a:pt x="584" y="574"/>
                  <a:pt x="584" y="574"/>
                  <a:pt x="584" y="574"/>
                </a:cubicBezTo>
                <a:cubicBezTo>
                  <a:pt x="584" y="574"/>
                  <a:pt x="584" y="574"/>
                  <a:pt x="584" y="574"/>
                </a:cubicBezTo>
                <a:cubicBezTo>
                  <a:pt x="585" y="574"/>
                  <a:pt x="585" y="574"/>
                  <a:pt x="585" y="574"/>
                </a:cubicBezTo>
                <a:cubicBezTo>
                  <a:pt x="585" y="574"/>
                  <a:pt x="585" y="574"/>
                  <a:pt x="585" y="574"/>
                </a:cubicBezTo>
                <a:cubicBezTo>
                  <a:pt x="585" y="574"/>
                  <a:pt x="585" y="574"/>
                  <a:pt x="585" y="574"/>
                </a:cubicBezTo>
                <a:cubicBezTo>
                  <a:pt x="585" y="574"/>
                  <a:pt x="585" y="574"/>
                  <a:pt x="585" y="574"/>
                </a:cubicBezTo>
                <a:cubicBezTo>
                  <a:pt x="585" y="574"/>
                  <a:pt x="585" y="574"/>
                  <a:pt x="585" y="574"/>
                </a:cubicBezTo>
                <a:cubicBezTo>
                  <a:pt x="585" y="574"/>
                  <a:pt x="585" y="574"/>
                  <a:pt x="585" y="574"/>
                </a:cubicBezTo>
                <a:cubicBezTo>
                  <a:pt x="586" y="574"/>
                  <a:pt x="586" y="574"/>
                  <a:pt x="586" y="574"/>
                </a:cubicBezTo>
                <a:cubicBezTo>
                  <a:pt x="588" y="574"/>
                  <a:pt x="588" y="577"/>
                  <a:pt x="586" y="578"/>
                </a:cubicBezTo>
                <a:cubicBezTo>
                  <a:pt x="586" y="578"/>
                  <a:pt x="586" y="578"/>
                  <a:pt x="586" y="578"/>
                </a:cubicBezTo>
                <a:cubicBezTo>
                  <a:pt x="586" y="578"/>
                  <a:pt x="586" y="578"/>
                  <a:pt x="586" y="578"/>
                </a:cubicBezTo>
                <a:cubicBezTo>
                  <a:pt x="586" y="578"/>
                  <a:pt x="586" y="578"/>
                  <a:pt x="586" y="578"/>
                </a:cubicBezTo>
                <a:cubicBezTo>
                  <a:pt x="585" y="578"/>
                  <a:pt x="585" y="578"/>
                  <a:pt x="585" y="578"/>
                </a:cubicBezTo>
                <a:cubicBezTo>
                  <a:pt x="585" y="578"/>
                  <a:pt x="585" y="578"/>
                  <a:pt x="585" y="578"/>
                </a:cubicBezTo>
                <a:cubicBezTo>
                  <a:pt x="585" y="578"/>
                  <a:pt x="585" y="578"/>
                  <a:pt x="585" y="578"/>
                </a:cubicBezTo>
                <a:cubicBezTo>
                  <a:pt x="585" y="578"/>
                  <a:pt x="585" y="578"/>
                  <a:pt x="585" y="578"/>
                </a:cubicBezTo>
                <a:cubicBezTo>
                  <a:pt x="585" y="578"/>
                  <a:pt x="585" y="578"/>
                  <a:pt x="585" y="578"/>
                </a:cubicBezTo>
                <a:cubicBezTo>
                  <a:pt x="584" y="578"/>
                  <a:pt x="584" y="578"/>
                  <a:pt x="584" y="578"/>
                </a:cubicBezTo>
                <a:cubicBezTo>
                  <a:pt x="584" y="578"/>
                  <a:pt x="584" y="578"/>
                  <a:pt x="584" y="578"/>
                </a:cubicBezTo>
                <a:cubicBezTo>
                  <a:pt x="584" y="578"/>
                  <a:pt x="584" y="578"/>
                  <a:pt x="584" y="578"/>
                </a:cubicBezTo>
                <a:cubicBezTo>
                  <a:pt x="584" y="578"/>
                  <a:pt x="584" y="578"/>
                  <a:pt x="584" y="578"/>
                </a:cubicBezTo>
                <a:cubicBezTo>
                  <a:pt x="584" y="578"/>
                  <a:pt x="584" y="578"/>
                  <a:pt x="584" y="578"/>
                </a:cubicBezTo>
                <a:cubicBezTo>
                  <a:pt x="584" y="578"/>
                  <a:pt x="584" y="578"/>
                  <a:pt x="584" y="578"/>
                </a:cubicBezTo>
                <a:cubicBezTo>
                  <a:pt x="584" y="578"/>
                  <a:pt x="584" y="578"/>
                  <a:pt x="584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2" y="578"/>
                  <a:pt x="582" y="578"/>
                  <a:pt x="582" y="578"/>
                </a:cubicBezTo>
                <a:cubicBezTo>
                  <a:pt x="582" y="578"/>
                  <a:pt x="582" y="578"/>
                  <a:pt x="582" y="578"/>
                </a:cubicBezTo>
                <a:cubicBezTo>
                  <a:pt x="582" y="578"/>
                  <a:pt x="582" y="578"/>
                  <a:pt x="582" y="578"/>
                </a:cubicBezTo>
                <a:cubicBezTo>
                  <a:pt x="582" y="578"/>
                  <a:pt x="582" y="578"/>
                  <a:pt x="582" y="578"/>
                </a:cubicBezTo>
                <a:cubicBezTo>
                  <a:pt x="582" y="578"/>
                  <a:pt x="582" y="578"/>
                  <a:pt x="582" y="578"/>
                </a:cubicBezTo>
                <a:cubicBezTo>
                  <a:pt x="582" y="578"/>
                  <a:pt x="582" y="578"/>
                  <a:pt x="582" y="578"/>
                </a:cubicBezTo>
                <a:cubicBezTo>
                  <a:pt x="582" y="578"/>
                  <a:pt x="582" y="578"/>
                  <a:pt x="582" y="578"/>
                </a:cubicBezTo>
                <a:cubicBezTo>
                  <a:pt x="582" y="578"/>
                  <a:pt x="582" y="578"/>
                  <a:pt x="582" y="578"/>
                </a:cubicBezTo>
                <a:close/>
                <a:moveTo>
                  <a:pt x="802" y="574"/>
                </a:moveTo>
                <a:cubicBezTo>
                  <a:pt x="804" y="575"/>
                  <a:pt x="804" y="578"/>
                  <a:pt x="802" y="578"/>
                </a:cubicBezTo>
                <a:cubicBezTo>
                  <a:pt x="802" y="578"/>
                  <a:pt x="802" y="578"/>
                  <a:pt x="802" y="578"/>
                </a:cubicBezTo>
                <a:cubicBezTo>
                  <a:pt x="802" y="578"/>
                  <a:pt x="802" y="578"/>
                  <a:pt x="802" y="578"/>
                </a:cubicBezTo>
                <a:cubicBezTo>
                  <a:pt x="802" y="578"/>
                  <a:pt x="802" y="578"/>
                  <a:pt x="802" y="578"/>
                </a:cubicBezTo>
                <a:cubicBezTo>
                  <a:pt x="802" y="578"/>
                  <a:pt x="802" y="578"/>
                  <a:pt x="802" y="578"/>
                </a:cubicBezTo>
                <a:cubicBezTo>
                  <a:pt x="802" y="578"/>
                  <a:pt x="802" y="578"/>
                  <a:pt x="802" y="578"/>
                </a:cubicBezTo>
                <a:cubicBezTo>
                  <a:pt x="802" y="578"/>
                  <a:pt x="802" y="578"/>
                  <a:pt x="802" y="578"/>
                </a:cubicBezTo>
                <a:cubicBezTo>
                  <a:pt x="802" y="578"/>
                  <a:pt x="802" y="578"/>
                  <a:pt x="802" y="578"/>
                </a:cubicBezTo>
                <a:cubicBezTo>
                  <a:pt x="802" y="578"/>
                  <a:pt x="802" y="578"/>
                  <a:pt x="802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0" y="578"/>
                  <a:pt x="800" y="578"/>
                  <a:pt x="800" y="578"/>
                </a:cubicBezTo>
                <a:cubicBezTo>
                  <a:pt x="800" y="578"/>
                  <a:pt x="800" y="578"/>
                  <a:pt x="800" y="578"/>
                </a:cubicBezTo>
                <a:cubicBezTo>
                  <a:pt x="798" y="577"/>
                  <a:pt x="799" y="574"/>
                  <a:pt x="801" y="574"/>
                </a:cubicBezTo>
                <a:cubicBezTo>
                  <a:pt x="801" y="574"/>
                  <a:pt x="801" y="574"/>
                  <a:pt x="801" y="574"/>
                </a:cubicBezTo>
                <a:cubicBezTo>
                  <a:pt x="801" y="574"/>
                  <a:pt x="801" y="574"/>
                  <a:pt x="801" y="574"/>
                </a:cubicBezTo>
                <a:cubicBezTo>
                  <a:pt x="801" y="574"/>
                  <a:pt x="801" y="574"/>
                  <a:pt x="801" y="574"/>
                </a:cubicBezTo>
                <a:cubicBezTo>
                  <a:pt x="801" y="574"/>
                  <a:pt x="801" y="574"/>
                  <a:pt x="801" y="574"/>
                </a:cubicBezTo>
                <a:cubicBezTo>
                  <a:pt x="801" y="574"/>
                  <a:pt x="801" y="574"/>
                  <a:pt x="801" y="574"/>
                </a:cubicBezTo>
                <a:cubicBezTo>
                  <a:pt x="801" y="574"/>
                  <a:pt x="801" y="574"/>
                  <a:pt x="801" y="574"/>
                </a:cubicBezTo>
                <a:cubicBezTo>
                  <a:pt x="801" y="574"/>
                  <a:pt x="801" y="574"/>
                  <a:pt x="801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lose/>
                <a:moveTo>
                  <a:pt x="790" y="573"/>
                </a:moveTo>
                <a:cubicBezTo>
                  <a:pt x="792" y="573"/>
                  <a:pt x="792" y="577"/>
                  <a:pt x="789" y="577"/>
                </a:cubicBezTo>
                <a:cubicBezTo>
                  <a:pt x="789" y="577"/>
                  <a:pt x="789" y="577"/>
                  <a:pt x="789" y="577"/>
                </a:cubicBezTo>
                <a:cubicBezTo>
                  <a:pt x="789" y="576"/>
                  <a:pt x="789" y="576"/>
                  <a:pt x="789" y="576"/>
                </a:cubicBezTo>
                <a:cubicBezTo>
                  <a:pt x="789" y="576"/>
                  <a:pt x="789" y="576"/>
                  <a:pt x="789" y="576"/>
                </a:cubicBezTo>
                <a:cubicBezTo>
                  <a:pt x="788" y="576"/>
                  <a:pt x="788" y="576"/>
                  <a:pt x="788" y="576"/>
                </a:cubicBezTo>
                <a:cubicBezTo>
                  <a:pt x="788" y="576"/>
                  <a:pt x="788" y="576"/>
                  <a:pt x="788" y="576"/>
                </a:cubicBezTo>
                <a:cubicBezTo>
                  <a:pt x="788" y="576"/>
                  <a:pt x="788" y="576"/>
                  <a:pt x="788" y="576"/>
                </a:cubicBezTo>
                <a:cubicBezTo>
                  <a:pt x="787" y="576"/>
                  <a:pt x="787" y="576"/>
                  <a:pt x="787" y="576"/>
                </a:cubicBezTo>
                <a:cubicBezTo>
                  <a:pt x="787" y="576"/>
                  <a:pt x="787" y="576"/>
                  <a:pt x="787" y="576"/>
                </a:cubicBezTo>
                <a:cubicBezTo>
                  <a:pt x="786" y="576"/>
                  <a:pt x="786" y="576"/>
                  <a:pt x="786" y="576"/>
                </a:cubicBezTo>
                <a:cubicBezTo>
                  <a:pt x="786" y="576"/>
                  <a:pt x="786" y="576"/>
                  <a:pt x="786" y="576"/>
                </a:cubicBezTo>
                <a:cubicBezTo>
                  <a:pt x="786" y="576"/>
                  <a:pt x="786" y="576"/>
                  <a:pt x="786" y="576"/>
                </a:cubicBezTo>
                <a:cubicBezTo>
                  <a:pt x="783" y="576"/>
                  <a:pt x="784" y="572"/>
                  <a:pt x="786" y="572"/>
                </a:cubicBezTo>
                <a:cubicBezTo>
                  <a:pt x="787" y="572"/>
                  <a:pt x="787" y="572"/>
                  <a:pt x="787" y="572"/>
                </a:cubicBezTo>
                <a:cubicBezTo>
                  <a:pt x="787" y="572"/>
                  <a:pt x="787" y="572"/>
                  <a:pt x="787" y="572"/>
                </a:cubicBezTo>
                <a:cubicBezTo>
                  <a:pt x="787" y="573"/>
                  <a:pt x="787" y="573"/>
                  <a:pt x="787" y="573"/>
                </a:cubicBezTo>
                <a:cubicBezTo>
                  <a:pt x="788" y="573"/>
                  <a:pt x="788" y="573"/>
                  <a:pt x="788" y="573"/>
                </a:cubicBezTo>
                <a:cubicBezTo>
                  <a:pt x="788" y="573"/>
                  <a:pt x="788" y="573"/>
                  <a:pt x="788" y="573"/>
                </a:cubicBezTo>
                <a:cubicBezTo>
                  <a:pt x="788" y="573"/>
                  <a:pt x="788" y="573"/>
                  <a:pt x="788" y="573"/>
                </a:cubicBezTo>
                <a:cubicBezTo>
                  <a:pt x="789" y="573"/>
                  <a:pt x="789" y="573"/>
                  <a:pt x="789" y="573"/>
                </a:cubicBezTo>
                <a:cubicBezTo>
                  <a:pt x="789" y="573"/>
                  <a:pt x="789" y="573"/>
                  <a:pt x="789" y="573"/>
                </a:cubicBezTo>
                <a:cubicBezTo>
                  <a:pt x="790" y="573"/>
                  <a:pt x="790" y="573"/>
                  <a:pt x="790" y="573"/>
                </a:cubicBezTo>
                <a:cubicBezTo>
                  <a:pt x="790" y="573"/>
                  <a:pt x="790" y="573"/>
                  <a:pt x="790" y="573"/>
                </a:cubicBezTo>
                <a:cubicBezTo>
                  <a:pt x="790" y="573"/>
                  <a:pt x="790" y="573"/>
                  <a:pt x="790" y="573"/>
                </a:cubicBezTo>
                <a:close/>
                <a:moveTo>
                  <a:pt x="776" y="571"/>
                </a:moveTo>
                <a:cubicBezTo>
                  <a:pt x="778" y="571"/>
                  <a:pt x="777" y="575"/>
                  <a:pt x="775" y="574"/>
                </a:cubicBezTo>
                <a:cubicBezTo>
                  <a:pt x="775" y="574"/>
                  <a:pt x="775" y="574"/>
                  <a:pt x="775" y="574"/>
                </a:cubicBezTo>
                <a:cubicBezTo>
                  <a:pt x="774" y="574"/>
                  <a:pt x="774" y="574"/>
                  <a:pt x="774" y="574"/>
                </a:cubicBezTo>
                <a:cubicBezTo>
                  <a:pt x="774" y="574"/>
                  <a:pt x="774" y="574"/>
                  <a:pt x="774" y="574"/>
                </a:cubicBezTo>
                <a:cubicBezTo>
                  <a:pt x="773" y="574"/>
                  <a:pt x="773" y="574"/>
                  <a:pt x="773" y="574"/>
                </a:cubicBezTo>
                <a:cubicBezTo>
                  <a:pt x="773" y="574"/>
                  <a:pt x="773" y="574"/>
                  <a:pt x="773" y="574"/>
                </a:cubicBezTo>
                <a:cubicBezTo>
                  <a:pt x="772" y="574"/>
                  <a:pt x="772" y="574"/>
                  <a:pt x="772" y="574"/>
                </a:cubicBezTo>
                <a:cubicBezTo>
                  <a:pt x="772" y="574"/>
                  <a:pt x="772" y="574"/>
                  <a:pt x="772" y="574"/>
                </a:cubicBezTo>
                <a:cubicBezTo>
                  <a:pt x="771" y="573"/>
                  <a:pt x="771" y="573"/>
                  <a:pt x="771" y="573"/>
                </a:cubicBezTo>
                <a:cubicBezTo>
                  <a:pt x="769" y="573"/>
                  <a:pt x="770" y="569"/>
                  <a:pt x="772" y="570"/>
                </a:cubicBezTo>
                <a:cubicBezTo>
                  <a:pt x="773" y="570"/>
                  <a:pt x="773" y="570"/>
                  <a:pt x="773" y="570"/>
                </a:cubicBezTo>
                <a:cubicBezTo>
                  <a:pt x="773" y="570"/>
                  <a:pt x="773" y="570"/>
                  <a:pt x="773" y="570"/>
                </a:cubicBezTo>
                <a:cubicBezTo>
                  <a:pt x="773" y="570"/>
                  <a:pt x="773" y="570"/>
                  <a:pt x="773" y="570"/>
                </a:cubicBezTo>
                <a:cubicBezTo>
                  <a:pt x="774" y="570"/>
                  <a:pt x="774" y="570"/>
                  <a:pt x="774" y="570"/>
                </a:cubicBezTo>
                <a:cubicBezTo>
                  <a:pt x="774" y="570"/>
                  <a:pt x="774" y="570"/>
                  <a:pt x="774" y="570"/>
                </a:cubicBezTo>
                <a:cubicBezTo>
                  <a:pt x="775" y="570"/>
                  <a:pt x="775" y="570"/>
                  <a:pt x="775" y="570"/>
                </a:cubicBezTo>
                <a:cubicBezTo>
                  <a:pt x="775" y="571"/>
                  <a:pt x="775" y="571"/>
                  <a:pt x="775" y="571"/>
                </a:cubicBezTo>
                <a:cubicBezTo>
                  <a:pt x="776" y="571"/>
                  <a:pt x="776" y="571"/>
                  <a:pt x="776" y="571"/>
                </a:cubicBezTo>
                <a:close/>
                <a:moveTo>
                  <a:pt x="761" y="568"/>
                </a:moveTo>
                <a:cubicBezTo>
                  <a:pt x="764" y="568"/>
                  <a:pt x="763" y="572"/>
                  <a:pt x="761" y="571"/>
                </a:cubicBezTo>
                <a:cubicBezTo>
                  <a:pt x="760" y="571"/>
                  <a:pt x="760" y="571"/>
                  <a:pt x="760" y="571"/>
                </a:cubicBezTo>
                <a:cubicBezTo>
                  <a:pt x="760" y="571"/>
                  <a:pt x="760" y="571"/>
                  <a:pt x="760" y="571"/>
                </a:cubicBezTo>
                <a:cubicBezTo>
                  <a:pt x="759" y="571"/>
                  <a:pt x="759" y="571"/>
                  <a:pt x="759" y="571"/>
                </a:cubicBezTo>
                <a:cubicBezTo>
                  <a:pt x="759" y="571"/>
                  <a:pt x="759" y="571"/>
                  <a:pt x="759" y="571"/>
                </a:cubicBezTo>
                <a:cubicBezTo>
                  <a:pt x="758" y="571"/>
                  <a:pt x="758" y="571"/>
                  <a:pt x="758" y="571"/>
                </a:cubicBezTo>
                <a:cubicBezTo>
                  <a:pt x="758" y="570"/>
                  <a:pt x="758" y="570"/>
                  <a:pt x="758" y="570"/>
                </a:cubicBezTo>
                <a:cubicBezTo>
                  <a:pt x="757" y="570"/>
                  <a:pt x="757" y="570"/>
                  <a:pt x="757" y="570"/>
                </a:cubicBezTo>
                <a:cubicBezTo>
                  <a:pt x="757" y="570"/>
                  <a:pt x="757" y="570"/>
                  <a:pt x="757" y="570"/>
                </a:cubicBezTo>
                <a:cubicBezTo>
                  <a:pt x="755" y="570"/>
                  <a:pt x="756" y="566"/>
                  <a:pt x="758" y="567"/>
                </a:cubicBezTo>
                <a:cubicBezTo>
                  <a:pt x="758" y="567"/>
                  <a:pt x="758" y="567"/>
                  <a:pt x="758" y="567"/>
                </a:cubicBezTo>
                <a:cubicBezTo>
                  <a:pt x="759" y="567"/>
                  <a:pt x="759" y="567"/>
                  <a:pt x="759" y="567"/>
                </a:cubicBezTo>
                <a:cubicBezTo>
                  <a:pt x="759" y="567"/>
                  <a:pt x="759" y="567"/>
                  <a:pt x="759" y="567"/>
                </a:cubicBezTo>
                <a:cubicBezTo>
                  <a:pt x="760" y="567"/>
                  <a:pt x="760" y="567"/>
                  <a:pt x="760" y="567"/>
                </a:cubicBezTo>
                <a:cubicBezTo>
                  <a:pt x="760" y="567"/>
                  <a:pt x="760" y="567"/>
                  <a:pt x="760" y="567"/>
                </a:cubicBezTo>
                <a:cubicBezTo>
                  <a:pt x="761" y="567"/>
                  <a:pt x="761" y="567"/>
                  <a:pt x="761" y="567"/>
                </a:cubicBezTo>
                <a:cubicBezTo>
                  <a:pt x="761" y="568"/>
                  <a:pt x="761" y="568"/>
                  <a:pt x="761" y="568"/>
                </a:cubicBezTo>
                <a:cubicBezTo>
                  <a:pt x="761" y="568"/>
                  <a:pt x="761" y="568"/>
                  <a:pt x="761" y="568"/>
                </a:cubicBezTo>
                <a:close/>
                <a:moveTo>
                  <a:pt x="747" y="564"/>
                </a:moveTo>
                <a:cubicBezTo>
                  <a:pt x="750" y="565"/>
                  <a:pt x="749" y="568"/>
                  <a:pt x="746" y="567"/>
                </a:cubicBezTo>
                <a:cubicBezTo>
                  <a:pt x="746" y="567"/>
                  <a:pt x="746" y="567"/>
                  <a:pt x="746" y="567"/>
                </a:cubicBezTo>
                <a:cubicBezTo>
                  <a:pt x="746" y="567"/>
                  <a:pt x="746" y="567"/>
                  <a:pt x="746" y="567"/>
                </a:cubicBezTo>
                <a:cubicBezTo>
                  <a:pt x="745" y="567"/>
                  <a:pt x="745" y="567"/>
                  <a:pt x="745" y="567"/>
                </a:cubicBezTo>
                <a:cubicBezTo>
                  <a:pt x="744" y="567"/>
                  <a:pt x="744" y="567"/>
                  <a:pt x="744" y="567"/>
                </a:cubicBezTo>
                <a:cubicBezTo>
                  <a:pt x="744" y="567"/>
                  <a:pt x="744" y="567"/>
                  <a:pt x="744" y="567"/>
                </a:cubicBezTo>
                <a:cubicBezTo>
                  <a:pt x="743" y="567"/>
                  <a:pt x="743" y="567"/>
                  <a:pt x="743" y="567"/>
                </a:cubicBezTo>
                <a:cubicBezTo>
                  <a:pt x="743" y="566"/>
                  <a:pt x="743" y="566"/>
                  <a:pt x="743" y="566"/>
                </a:cubicBezTo>
                <a:cubicBezTo>
                  <a:pt x="741" y="566"/>
                  <a:pt x="742" y="562"/>
                  <a:pt x="744" y="563"/>
                </a:cubicBezTo>
                <a:cubicBezTo>
                  <a:pt x="744" y="563"/>
                  <a:pt x="744" y="563"/>
                  <a:pt x="744" y="563"/>
                </a:cubicBezTo>
                <a:cubicBezTo>
                  <a:pt x="745" y="563"/>
                  <a:pt x="745" y="563"/>
                  <a:pt x="745" y="563"/>
                </a:cubicBezTo>
                <a:cubicBezTo>
                  <a:pt x="745" y="563"/>
                  <a:pt x="745" y="563"/>
                  <a:pt x="745" y="563"/>
                </a:cubicBezTo>
                <a:cubicBezTo>
                  <a:pt x="746" y="564"/>
                  <a:pt x="746" y="564"/>
                  <a:pt x="746" y="564"/>
                </a:cubicBezTo>
                <a:cubicBezTo>
                  <a:pt x="747" y="564"/>
                  <a:pt x="747" y="564"/>
                  <a:pt x="747" y="564"/>
                </a:cubicBezTo>
                <a:cubicBezTo>
                  <a:pt x="747" y="564"/>
                  <a:pt x="747" y="564"/>
                  <a:pt x="747" y="564"/>
                </a:cubicBezTo>
                <a:cubicBezTo>
                  <a:pt x="747" y="564"/>
                  <a:pt x="747" y="564"/>
                  <a:pt x="747" y="564"/>
                </a:cubicBezTo>
                <a:close/>
                <a:moveTo>
                  <a:pt x="734" y="560"/>
                </a:moveTo>
                <a:cubicBezTo>
                  <a:pt x="736" y="560"/>
                  <a:pt x="735" y="564"/>
                  <a:pt x="732" y="563"/>
                </a:cubicBezTo>
                <a:cubicBezTo>
                  <a:pt x="732" y="563"/>
                  <a:pt x="732" y="563"/>
                  <a:pt x="732" y="563"/>
                </a:cubicBezTo>
                <a:cubicBezTo>
                  <a:pt x="732" y="563"/>
                  <a:pt x="732" y="563"/>
                  <a:pt x="732" y="563"/>
                </a:cubicBezTo>
                <a:cubicBezTo>
                  <a:pt x="731" y="562"/>
                  <a:pt x="731" y="562"/>
                  <a:pt x="731" y="562"/>
                </a:cubicBezTo>
                <a:cubicBezTo>
                  <a:pt x="730" y="562"/>
                  <a:pt x="730" y="562"/>
                  <a:pt x="730" y="562"/>
                </a:cubicBezTo>
                <a:cubicBezTo>
                  <a:pt x="730" y="562"/>
                  <a:pt x="730" y="562"/>
                  <a:pt x="730" y="562"/>
                </a:cubicBezTo>
                <a:cubicBezTo>
                  <a:pt x="729" y="562"/>
                  <a:pt x="729" y="562"/>
                  <a:pt x="729" y="562"/>
                </a:cubicBezTo>
                <a:cubicBezTo>
                  <a:pt x="729" y="562"/>
                  <a:pt x="729" y="562"/>
                  <a:pt x="729" y="562"/>
                </a:cubicBezTo>
                <a:cubicBezTo>
                  <a:pt x="727" y="561"/>
                  <a:pt x="728" y="558"/>
                  <a:pt x="730" y="558"/>
                </a:cubicBezTo>
                <a:cubicBezTo>
                  <a:pt x="731" y="558"/>
                  <a:pt x="731" y="558"/>
                  <a:pt x="731" y="558"/>
                </a:cubicBezTo>
                <a:cubicBezTo>
                  <a:pt x="731" y="559"/>
                  <a:pt x="731" y="559"/>
                  <a:pt x="731" y="559"/>
                </a:cubicBezTo>
                <a:cubicBezTo>
                  <a:pt x="732" y="559"/>
                  <a:pt x="732" y="559"/>
                  <a:pt x="732" y="559"/>
                </a:cubicBezTo>
                <a:cubicBezTo>
                  <a:pt x="732" y="559"/>
                  <a:pt x="732" y="559"/>
                  <a:pt x="732" y="559"/>
                </a:cubicBezTo>
                <a:cubicBezTo>
                  <a:pt x="733" y="559"/>
                  <a:pt x="733" y="559"/>
                  <a:pt x="733" y="559"/>
                </a:cubicBezTo>
                <a:cubicBezTo>
                  <a:pt x="733" y="559"/>
                  <a:pt x="733" y="559"/>
                  <a:pt x="733" y="559"/>
                </a:cubicBezTo>
                <a:cubicBezTo>
                  <a:pt x="734" y="560"/>
                  <a:pt x="734" y="560"/>
                  <a:pt x="734" y="560"/>
                </a:cubicBezTo>
                <a:close/>
                <a:moveTo>
                  <a:pt x="720" y="554"/>
                </a:moveTo>
                <a:cubicBezTo>
                  <a:pt x="722" y="555"/>
                  <a:pt x="721" y="558"/>
                  <a:pt x="719" y="557"/>
                </a:cubicBezTo>
                <a:cubicBezTo>
                  <a:pt x="719" y="557"/>
                  <a:pt x="719" y="557"/>
                  <a:pt x="719" y="557"/>
                </a:cubicBezTo>
                <a:cubicBezTo>
                  <a:pt x="718" y="557"/>
                  <a:pt x="718" y="557"/>
                  <a:pt x="718" y="557"/>
                </a:cubicBezTo>
                <a:cubicBezTo>
                  <a:pt x="718" y="557"/>
                  <a:pt x="718" y="557"/>
                  <a:pt x="718" y="557"/>
                </a:cubicBezTo>
                <a:cubicBezTo>
                  <a:pt x="717" y="557"/>
                  <a:pt x="717" y="557"/>
                  <a:pt x="717" y="557"/>
                </a:cubicBezTo>
                <a:cubicBezTo>
                  <a:pt x="717" y="556"/>
                  <a:pt x="717" y="556"/>
                  <a:pt x="717" y="556"/>
                </a:cubicBezTo>
                <a:cubicBezTo>
                  <a:pt x="716" y="556"/>
                  <a:pt x="716" y="556"/>
                  <a:pt x="716" y="556"/>
                </a:cubicBezTo>
                <a:cubicBezTo>
                  <a:pt x="716" y="556"/>
                  <a:pt x="716" y="556"/>
                  <a:pt x="716" y="556"/>
                </a:cubicBezTo>
                <a:cubicBezTo>
                  <a:pt x="715" y="556"/>
                  <a:pt x="715" y="556"/>
                  <a:pt x="715" y="556"/>
                </a:cubicBezTo>
                <a:cubicBezTo>
                  <a:pt x="713" y="555"/>
                  <a:pt x="715" y="551"/>
                  <a:pt x="717" y="552"/>
                </a:cubicBezTo>
                <a:cubicBezTo>
                  <a:pt x="717" y="553"/>
                  <a:pt x="717" y="553"/>
                  <a:pt x="717" y="553"/>
                </a:cubicBezTo>
                <a:cubicBezTo>
                  <a:pt x="718" y="553"/>
                  <a:pt x="718" y="553"/>
                  <a:pt x="718" y="553"/>
                </a:cubicBezTo>
                <a:cubicBezTo>
                  <a:pt x="718" y="553"/>
                  <a:pt x="718" y="553"/>
                  <a:pt x="718" y="553"/>
                </a:cubicBezTo>
                <a:cubicBezTo>
                  <a:pt x="719" y="553"/>
                  <a:pt x="719" y="553"/>
                  <a:pt x="719" y="553"/>
                </a:cubicBezTo>
                <a:cubicBezTo>
                  <a:pt x="719" y="553"/>
                  <a:pt x="719" y="553"/>
                  <a:pt x="719" y="553"/>
                </a:cubicBezTo>
                <a:cubicBezTo>
                  <a:pt x="720" y="554"/>
                  <a:pt x="720" y="554"/>
                  <a:pt x="720" y="554"/>
                </a:cubicBezTo>
                <a:cubicBezTo>
                  <a:pt x="720" y="554"/>
                  <a:pt x="720" y="554"/>
                  <a:pt x="720" y="554"/>
                </a:cubicBezTo>
                <a:cubicBezTo>
                  <a:pt x="720" y="554"/>
                  <a:pt x="720" y="554"/>
                  <a:pt x="720" y="554"/>
                </a:cubicBezTo>
                <a:close/>
                <a:moveTo>
                  <a:pt x="708" y="547"/>
                </a:moveTo>
                <a:cubicBezTo>
                  <a:pt x="710" y="549"/>
                  <a:pt x="708" y="551"/>
                  <a:pt x="706" y="550"/>
                </a:cubicBezTo>
                <a:cubicBezTo>
                  <a:pt x="706" y="550"/>
                  <a:pt x="706" y="550"/>
                  <a:pt x="706" y="550"/>
                </a:cubicBezTo>
                <a:cubicBezTo>
                  <a:pt x="705" y="550"/>
                  <a:pt x="705" y="550"/>
                  <a:pt x="705" y="550"/>
                </a:cubicBezTo>
                <a:cubicBezTo>
                  <a:pt x="705" y="550"/>
                  <a:pt x="705" y="550"/>
                  <a:pt x="705" y="550"/>
                </a:cubicBezTo>
                <a:cubicBezTo>
                  <a:pt x="704" y="549"/>
                  <a:pt x="704" y="549"/>
                  <a:pt x="704" y="549"/>
                </a:cubicBezTo>
                <a:cubicBezTo>
                  <a:pt x="704" y="549"/>
                  <a:pt x="704" y="549"/>
                  <a:pt x="704" y="549"/>
                </a:cubicBezTo>
                <a:cubicBezTo>
                  <a:pt x="704" y="549"/>
                  <a:pt x="704" y="549"/>
                  <a:pt x="704" y="549"/>
                </a:cubicBezTo>
                <a:cubicBezTo>
                  <a:pt x="703" y="548"/>
                  <a:pt x="703" y="548"/>
                  <a:pt x="703" y="548"/>
                </a:cubicBezTo>
                <a:cubicBezTo>
                  <a:pt x="703" y="548"/>
                  <a:pt x="703" y="548"/>
                  <a:pt x="703" y="548"/>
                </a:cubicBezTo>
                <a:cubicBezTo>
                  <a:pt x="703" y="548"/>
                  <a:pt x="703" y="548"/>
                  <a:pt x="703" y="548"/>
                </a:cubicBezTo>
                <a:cubicBezTo>
                  <a:pt x="701" y="547"/>
                  <a:pt x="703" y="544"/>
                  <a:pt x="705" y="545"/>
                </a:cubicBezTo>
                <a:cubicBezTo>
                  <a:pt x="705" y="545"/>
                  <a:pt x="705" y="545"/>
                  <a:pt x="705" y="545"/>
                </a:cubicBezTo>
                <a:cubicBezTo>
                  <a:pt x="705" y="545"/>
                  <a:pt x="705" y="545"/>
                  <a:pt x="705" y="545"/>
                </a:cubicBezTo>
                <a:cubicBezTo>
                  <a:pt x="706" y="546"/>
                  <a:pt x="706" y="546"/>
                  <a:pt x="706" y="546"/>
                </a:cubicBezTo>
                <a:cubicBezTo>
                  <a:pt x="706" y="546"/>
                  <a:pt x="706" y="546"/>
                  <a:pt x="706" y="546"/>
                </a:cubicBezTo>
                <a:cubicBezTo>
                  <a:pt x="706" y="546"/>
                  <a:pt x="706" y="546"/>
                  <a:pt x="706" y="546"/>
                </a:cubicBezTo>
                <a:cubicBezTo>
                  <a:pt x="707" y="547"/>
                  <a:pt x="707" y="547"/>
                  <a:pt x="707" y="547"/>
                </a:cubicBezTo>
                <a:cubicBezTo>
                  <a:pt x="707" y="547"/>
                  <a:pt x="707" y="547"/>
                  <a:pt x="707" y="547"/>
                </a:cubicBezTo>
                <a:cubicBezTo>
                  <a:pt x="708" y="547"/>
                  <a:pt x="708" y="547"/>
                  <a:pt x="708" y="547"/>
                </a:cubicBezTo>
                <a:cubicBezTo>
                  <a:pt x="708" y="547"/>
                  <a:pt x="708" y="547"/>
                  <a:pt x="708" y="547"/>
                </a:cubicBezTo>
                <a:close/>
                <a:moveTo>
                  <a:pt x="697" y="538"/>
                </a:moveTo>
                <a:cubicBezTo>
                  <a:pt x="698" y="540"/>
                  <a:pt x="696" y="543"/>
                  <a:pt x="694" y="541"/>
                </a:cubicBezTo>
                <a:cubicBezTo>
                  <a:pt x="694" y="541"/>
                  <a:pt x="694" y="541"/>
                  <a:pt x="694" y="541"/>
                </a:cubicBezTo>
                <a:cubicBezTo>
                  <a:pt x="694" y="541"/>
                  <a:pt x="694" y="541"/>
                  <a:pt x="694" y="541"/>
                </a:cubicBezTo>
                <a:cubicBezTo>
                  <a:pt x="694" y="541"/>
                  <a:pt x="694" y="541"/>
                  <a:pt x="694" y="541"/>
                </a:cubicBezTo>
                <a:cubicBezTo>
                  <a:pt x="694" y="541"/>
                  <a:pt x="694" y="541"/>
                  <a:pt x="694" y="541"/>
                </a:cubicBezTo>
                <a:cubicBezTo>
                  <a:pt x="694" y="541"/>
                  <a:pt x="694" y="541"/>
                  <a:pt x="694" y="541"/>
                </a:cubicBezTo>
                <a:cubicBezTo>
                  <a:pt x="693" y="541"/>
                  <a:pt x="693" y="541"/>
                  <a:pt x="693" y="541"/>
                </a:cubicBezTo>
                <a:cubicBezTo>
                  <a:pt x="693" y="540"/>
                  <a:pt x="693" y="540"/>
                  <a:pt x="693" y="540"/>
                </a:cubicBezTo>
                <a:cubicBezTo>
                  <a:pt x="693" y="540"/>
                  <a:pt x="693" y="540"/>
                  <a:pt x="693" y="540"/>
                </a:cubicBezTo>
                <a:cubicBezTo>
                  <a:pt x="693" y="540"/>
                  <a:pt x="693" y="540"/>
                  <a:pt x="693" y="540"/>
                </a:cubicBezTo>
                <a:cubicBezTo>
                  <a:pt x="693" y="540"/>
                  <a:pt x="693" y="540"/>
                  <a:pt x="693" y="540"/>
                </a:cubicBezTo>
                <a:cubicBezTo>
                  <a:pt x="693" y="540"/>
                  <a:pt x="693" y="540"/>
                  <a:pt x="693" y="540"/>
                </a:cubicBezTo>
                <a:cubicBezTo>
                  <a:pt x="693" y="540"/>
                  <a:pt x="693" y="540"/>
                  <a:pt x="693" y="540"/>
                </a:cubicBezTo>
                <a:cubicBezTo>
                  <a:pt x="693" y="540"/>
                  <a:pt x="693" y="540"/>
                  <a:pt x="693" y="540"/>
                </a:cubicBezTo>
                <a:cubicBezTo>
                  <a:pt x="693" y="540"/>
                  <a:pt x="693" y="540"/>
                  <a:pt x="693" y="540"/>
                </a:cubicBezTo>
                <a:cubicBezTo>
                  <a:pt x="692" y="540"/>
                  <a:pt x="692" y="540"/>
                  <a:pt x="692" y="540"/>
                </a:cubicBezTo>
                <a:cubicBezTo>
                  <a:pt x="692" y="539"/>
                  <a:pt x="692" y="539"/>
                  <a:pt x="692" y="539"/>
                </a:cubicBezTo>
                <a:cubicBezTo>
                  <a:pt x="692" y="539"/>
                  <a:pt x="692" y="539"/>
                  <a:pt x="692" y="539"/>
                </a:cubicBezTo>
                <a:cubicBezTo>
                  <a:pt x="692" y="539"/>
                  <a:pt x="692" y="539"/>
                  <a:pt x="692" y="539"/>
                </a:cubicBezTo>
                <a:cubicBezTo>
                  <a:pt x="692" y="539"/>
                  <a:pt x="692" y="539"/>
                  <a:pt x="692" y="539"/>
                </a:cubicBezTo>
                <a:cubicBezTo>
                  <a:pt x="692" y="539"/>
                  <a:pt x="692" y="539"/>
                  <a:pt x="692" y="539"/>
                </a:cubicBezTo>
                <a:cubicBezTo>
                  <a:pt x="692" y="539"/>
                  <a:pt x="692" y="539"/>
                  <a:pt x="692" y="539"/>
                </a:cubicBezTo>
                <a:cubicBezTo>
                  <a:pt x="692" y="539"/>
                  <a:pt x="692" y="539"/>
                  <a:pt x="692" y="539"/>
                </a:cubicBezTo>
                <a:cubicBezTo>
                  <a:pt x="692" y="540"/>
                  <a:pt x="692" y="540"/>
                  <a:pt x="692" y="540"/>
                </a:cubicBezTo>
                <a:cubicBezTo>
                  <a:pt x="690" y="541"/>
                  <a:pt x="688" y="538"/>
                  <a:pt x="689" y="537"/>
                </a:cubicBezTo>
                <a:cubicBezTo>
                  <a:pt x="689" y="537"/>
                  <a:pt x="689" y="537"/>
                  <a:pt x="689" y="537"/>
                </a:cubicBezTo>
                <a:cubicBezTo>
                  <a:pt x="689" y="537"/>
                  <a:pt x="689" y="537"/>
                  <a:pt x="689" y="537"/>
                </a:cubicBezTo>
                <a:cubicBezTo>
                  <a:pt x="690" y="537"/>
                  <a:pt x="690" y="537"/>
                  <a:pt x="690" y="537"/>
                </a:cubicBezTo>
                <a:cubicBezTo>
                  <a:pt x="690" y="536"/>
                  <a:pt x="690" y="536"/>
                  <a:pt x="690" y="536"/>
                </a:cubicBezTo>
                <a:cubicBezTo>
                  <a:pt x="690" y="536"/>
                  <a:pt x="690" y="536"/>
                  <a:pt x="690" y="536"/>
                </a:cubicBezTo>
                <a:cubicBezTo>
                  <a:pt x="690" y="536"/>
                  <a:pt x="690" y="536"/>
                  <a:pt x="690" y="536"/>
                </a:cubicBezTo>
                <a:cubicBezTo>
                  <a:pt x="690" y="536"/>
                  <a:pt x="690" y="536"/>
                  <a:pt x="690" y="536"/>
                </a:cubicBezTo>
                <a:cubicBezTo>
                  <a:pt x="690" y="536"/>
                  <a:pt x="690" y="536"/>
                  <a:pt x="690" y="536"/>
                </a:cubicBezTo>
                <a:cubicBezTo>
                  <a:pt x="690" y="536"/>
                  <a:pt x="690" y="536"/>
                  <a:pt x="690" y="536"/>
                </a:cubicBezTo>
                <a:cubicBezTo>
                  <a:pt x="690" y="536"/>
                  <a:pt x="690" y="536"/>
                  <a:pt x="690" y="536"/>
                </a:cubicBezTo>
                <a:cubicBezTo>
                  <a:pt x="691" y="536"/>
                  <a:pt x="691" y="536"/>
                  <a:pt x="691" y="536"/>
                </a:cubicBezTo>
                <a:cubicBezTo>
                  <a:pt x="691" y="536"/>
                  <a:pt x="691" y="536"/>
                  <a:pt x="691" y="536"/>
                </a:cubicBezTo>
                <a:cubicBezTo>
                  <a:pt x="691" y="535"/>
                  <a:pt x="691" y="535"/>
                  <a:pt x="691" y="535"/>
                </a:cubicBezTo>
                <a:cubicBezTo>
                  <a:pt x="691" y="535"/>
                  <a:pt x="691" y="535"/>
                  <a:pt x="691" y="535"/>
                </a:cubicBezTo>
                <a:cubicBezTo>
                  <a:pt x="691" y="535"/>
                  <a:pt x="691" y="535"/>
                  <a:pt x="691" y="535"/>
                </a:cubicBezTo>
                <a:cubicBezTo>
                  <a:pt x="691" y="535"/>
                  <a:pt x="691" y="535"/>
                  <a:pt x="691" y="535"/>
                </a:cubicBezTo>
                <a:cubicBezTo>
                  <a:pt x="691" y="535"/>
                  <a:pt x="691" y="535"/>
                  <a:pt x="691" y="535"/>
                </a:cubicBezTo>
                <a:cubicBezTo>
                  <a:pt x="691" y="535"/>
                  <a:pt x="691" y="535"/>
                  <a:pt x="691" y="535"/>
                </a:cubicBezTo>
                <a:cubicBezTo>
                  <a:pt x="691" y="535"/>
                  <a:pt x="691" y="535"/>
                  <a:pt x="691" y="535"/>
                </a:cubicBezTo>
                <a:cubicBezTo>
                  <a:pt x="692" y="535"/>
                  <a:pt x="692" y="535"/>
                  <a:pt x="692" y="535"/>
                </a:cubicBezTo>
                <a:cubicBezTo>
                  <a:pt x="692" y="535"/>
                  <a:pt x="692" y="535"/>
                  <a:pt x="692" y="535"/>
                </a:cubicBezTo>
                <a:cubicBezTo>
                  <a:pt x="692" y="534"/>
                  <a:pt x="692" y="534"/>
                  <a:pt x="692" y="534"/>
                </a:cubicBezTo>
                <a:cubicBezTo>
                  <a:pt x="692" y="534"/>
                  <a:pt x="692" y="534"/>
                  <a:pt x="692" y="534"/>
                </a:cubicBezTo>
                <a:cubicBezTo>
                  <a:pt x="694" y="533"/>
                  <a:pt x="696" y="535"/>
                  <a:pt x="695" y="537"/>
                </a:cubicBezTo>
                <a:cubicBezTo>
                  <a:pt x="695" y="537"/>
                  <a:pt x="695" y="537"/>
                  <a:pt x="695" y="537"/>
                </a:cubicBezTo>
                <a:cubicBezTo>
                  <a:pt x="695" y="537"/>
                  <a:pt x="695" y="537"/>
                  <a:pt x="695" y="537"/>
                </a:cubicBezTo>
                <a:cubicBezTo>
                  <a:pt x="695" y="537"/>
                  <a:pt x="695" y="537"/>
                  <a:pt x="695" y="537"/>
                </a:cubicBezTo>
                <a:cubicBezTo>
                  <a:pt x="695" y="537"/>
                  <a:pt x="695" y="537"/>
                  <a:pt x="695" y="537"/>
                </a:cubicBezTo>
                <a:cubicBezTo>
                  <a:pt x="695" y="537"/>
                  <a:pt x="695" y="537"/>
                  <a:pt x="695" y="537"/>
                </a:cubicBezTo>
                <a:cubicBezTo>
                  <a:pt x="695" y="537"/>
                  <a:pt x="695" y="537"/>
                  <a:pt x="695" y="537"/>
                </a:cubicBezTo>
                <a:cubicBezTo>
                  <a:pt x="695" y="537"/>
                  <a:pt x="695" y="537"/>
                  <a:pt x="695" y="537"/>
                </a:cubicBezTo>
                <a:cubicBezTo>
                  <a:pt x="696" y="537"/>
                  <a:pt x="696" y="537"/>
                  <a:pt x="696" y="537"/>
                </a:cubicBezTo>
                <a:cubicBezTo>
                  <a:pt x="696" y="538"/>
                  <a:pt x="696" y="538"/>
                  <a:pt x="696" y="538"/>
                </a:cubicBezTo>
                <a:cubicBezTo>
                  <a:pt x="696" y="538"/>
                  <a:pt x="696" y="538"/>
                  <a:pt x="696" y="538"/>
                </a:cubicBezTo>
                <a:cubicBezTo>
                  <a:pt x="696" y="538"/>
                  <a:pt x="696" y="538"/>
                  <a:pt x="696" y="538"/>
                </a:cubicBezTo>
                <a:cubicBezTo>
                  <a:pt x="696" y="538"/>
                  <a:pt x="696" y="538"/>
                  <a:pt x="696" y="538"/>
                </a:cubicBezTo>
                <a:cubicBezTo>
                  <a:pt x="696" y="538"/>
                  <a:pt x="696" y="538"/>
                  <a:pt x="696" y="538"/>
                </a:cubicBezTo>
                <a:cubicBezTo>
                  <a:pt x="696" y="538"/>
                  <a:pt x="696" y="538"/>
                  <a:pt x="696" y="538"/>
                </a:cubicBezTo>
                <a:cubicBezTo>
                  <a:pt x="696" y="538"/>
                  <a:pt x="696" y="538"/>
                  <a:pt x="696" y="538"/>
                </a:cubicBezTo>
                <a:cubicBezTo>
                  <a:pt x="696" y="538"/>
                  <a:pt x="696" y="538"/>
                  <a:pt x="696" y="538"/>
                </a:cubicBezTo>
                <a:cubicBezTo>
                  <a:pt x="697" y="538"/>
                  <a:pt x="697" y="538"/>
                  <a:pt x="697" y="538"/>
                </a:cubicBezTo>
                <a:close/>
                <a:moveTo>
                  <a:pt x="686" y="528"/>
                </a:moveTo>
                <a:cubicBezTo>
                  <a:pt x="688" y="530"/>
                  <a:pt x="685" y="532"/>
                  <a:pt x="684" y="531"/>
                </a:cubicBezTo>
                <a:cubicBezTo>
                  <a:pt x="683" y="531"/>
                  <a:pt x="683" y="531"/>
                  <a:pt x="683" y="531"/>
                </a:cubicBezTo>
                <a:cubicBezTo>
                  <a:pt x="683" y="530"/>
                  <a:pt x="683" y="530"/>
                  <a:pt x="683" y="530"/>
                </a:cubicBezTo>
                <a:cubicBezTo>
                  <a:pt x="683" y="530"/>
                  <a:pt x="683" y="530"/>
                  <a:pt x="683" y="530"/>
                </a:cubicBezTo>
                <a:cubicBezTo>
                  <a:pt x="683" y="530"/>
                  <a:pt x="683" y="530"/>
                  <a:pt x="683" y="530"/>
                </a:cubicBezTo>
                <a:cubicBezTo>
                  <a:pt x="683" y="530"/>
                  <a:pt x="683" y="530"/>
                  <a:pt x="683" y="530"/>
                </a:cubicBezTo>
                <a:cubicBezTo>
                  <a:pt x="683" y="530"/>
                  <a:pt x="683" y="530"/>
                  <a:pt x="683" y="530"/>
                </a:cubicBezTo>
                <a:cubicBezTo>
                  <a:pt x="683" y="530"/>
                  <a:pt x="683" y="530"/>
                  <a:pt x="683" y="530"/>
                </a:cubicBezTo>
                <a:cubicBezTo>
                  <a:pt x="683" y="530"/>
                  <a:pt x="683" y="530"/>
                  <a:pt x="683" y="530"/>
                </a:cubicBezTo>
                <a:cubicBezTo>
                  <a:pt x="683" y="530"/>
                  <a:pt x="683" y="530"/>
                  <a:pt x="683" y="530"/>
                </a:cubicBezTo>
                <a:cubicBezTo>
                  <a:pt x="682" y="529"/>
                  <a:pt x="682" y="529"/>
                  <a:pt x="682" y="529"/>
                </a:cubicBezTo>
                <a:cubicBezTo>
                  <a:pt x="682" y="529"/>
                  <a:pt x="682" y="529"/>
                  <a:pt x="682" y="529"/>
                </a:cubicBezTo>
                <a:cubicBezTo>
                  <a:pt x="682" y="529"/>
                  <a:pt x="682" y="529"/>
                  <a:pt x="682" y="529"/>
                </a:cubicBezTo>
                <a:cubicBezTo>
                  <a:pt x="682" y="529"/>
                  <a:pt x="682" y="529"/>
                  <a:pt x="682" y="529"/>
                </a:cubicBezTo>
                <a:cubicBezTo>
                  <a:pt x="682" y="529"/>
                  <a:pt x="682" y="529"/>
                  <a:pt x="682" y="529"/>
                </a:cubicBezTo>
                <a:cubicBezTo>
                  <a:pt x="682" y="529"/>
                  <a:pt x="682" y="529"/>
                  <a:pt x="682" y="529"/>
                </a:cubicBezTo>
                <a:cubicBezTo>
                  <a:pt x="682" y="529"/>
                  <a:pt x="682" y="529"/>
                  <a:pt x="682" y="529"/>
                </a:cubicBezTo>
                <a:cubicBezTo>
                  <a:pt x="682" y="528"/>
                  <a:pt x="682" y="528"/>
                  <a:pt x="682" y="528"/>
                </a:cubicBezTo>
                <a:cubicBezTo>
                  <a:pt x="682" y="528"/>
                  <a:pt x="682" y="528"/>
                  <a:pt x="682" y="528"/>
                </a:cubicBezTo>
                <a:cubicBezTo>
                  <a:pt x="681" y="528"/>
                  <a:pt x="681" y="528"/>
                  <a:pt x="681" y="528"/>
                </a:cubicBezTo>
                <a:cubicBezTo>
                  <a:pt x="681" y="528"/>
                  <a:pt x="681" y="528"/>
                  <a:pt x="681" y="528"/>
                </a:cubicBezTo>
                <a:cubicBezTo>
                  <a:pt x="681" y="528"/>
                  <a:pt x="681" y="528"/>
                  <a:pt x="681" y="528"/>
                </a:cubicBezTo>
                <a:cubicBezTo>
                  <a:pt x="681" y="528"/>
                  <a:pt x="681" y="528"/>
                  <a:pt x="681" y="528"/>
                </a:cubicBezTo>
                <a:cubicBezTo>
                  <a:pt x="680" y="526"/>
                  <a:pt x="683" y="524"/>
                  <a:pt x="684" y="526"/>
                </a:cubicBezTo>
                <a:cubicBezTo>
                  <a:pt x="684" y="526"/>
                  <a:pt x="684" y="526"/>
                  <a:pt x="684" y="526"/>
                </a:cubicBezTo>
                <a:cubicBezTo>
                  <a:pt x="684" y="526"/>
                  <a:pt x="684" y="526"/>
                  <a:pt x="684" y="526"/>
                </a:cubicBezTo>
                <a:cubicBezTo>
                  <a:pt x="684" y="526"/>
                  <a:pt x="684" y="526"/>
                  <a:pt x="684" y="526"/>
                </a:cubicBezTo>
                <a:cubicBezTo>
                  <a:pt x="684" y="526"/>
                  <a:pt x="684" y="526"/>
                  <a:pt x="684" y="526"/>
                </a:cubicBezTo>
                <a:cubicBezTo>
                  <a:pt x="684" y="526"/>
                  <a:pt x="684" y="526"/>
                  <a:pt x="684" y="526"/>
                </a:cubicBezTo>
                <a:cubicBezTo>
                  <a:pt x="685" y="526"/>
                  <a:pt x="685" y="526"/>
                  <a:pt x="685" y="526"/>
                </a:cubicBezTo>
                <a:cubicBezTo>
                  <a:pt x="685" y="526"/>
                  <a:pt x="685" y="526"/>
                  <a:pt x="685" y="526"/>
                </a:cubicBezTo>
                <a:cubicBezTo>
                  <a:pt x="685" y="527"/>
                  <a:pt x="685" y="527"/>
                  <a:pt x="685" y="527"/>
                </a:cubicBezTo>
                <a:cubicBezTo>
                  <a:pt x="685" y="527"/>
                  <a:pt x="685" y="527"/>
                  <a:pt x="685" y="527"/>
                </a:cubicBezTo>
                <a:cubicBezTo>
                  <a:pt x="685" y="527"/>
                  <a:pt x="685" y="527"/>
                  <a:pt x="685" y="527"/>
                </a:cubicBezTo>
                <a:cubicBezTo>
                  <a:pt x="685" y="527"/>
                  <a:pt x="685" y="527"/>
                  <a:pt x="685" y="527"/>
                </a:cubicBezTo>
                <a:cubicBezTo>
                  <a:pt x="685" y="527"/>
                  <a:pt x="685" y="527"/>
                  <a:pt x="685" y="527"/>
                </a:cubicBezTo>
                <a:cubicBezTo>
                  <a:pt x="685" y="527"/>
                  <a:pt x="685" y="527"/>
                  <a:pt x="685" y="527"/>
                </a:cubicBezTo>
                <a:cubicBezTo>
                  <a:pt x="685" y="527"/>
                  <a:pt x="685" y="527"/>
                  <a:pt x="685" y="527"/>
                </a:cubicBezTo>
                <a:cubicBezTo>
                  <a:pt x="686" y="527"/>
                  <a:pt x="686" y="527"/>
                  <a:pt x="686" y="527"/>
                </a:cubicBezTo>
                <a:cubicBezTo>
                  <a:pt x="686" y="528"/>
                  <a:pt x="686" y="528"/>
                  <a:pt x="686" y="528"/>
                </a:cubicBezTo>
                <a:cubicBezTo>
                  <a:pt x="686" y="528"/>
                  <a:pt x="686" y="528"/>
                  <a:pt x="686" y="528"/>
                </a:cubicBezTo>
                <a:cubicBezTo>
                  <a:pt x="686" y="528"/>
                  <a:pt x="686" y="528"/>
                  <a:pt x="686" y="528"/>
                </a:cubicBezTo>
                <a:cubicBezTo>
                  <a:pt x="686" y="528"/>
                  <a:pt x="686" y="528"/>
                  <a:pt x="686" y="528"/>
                </a:cubicBezTo>
                <a:cubicBezTo>
                  <a:pt x="686" y="528"/>
                  <a:pt x="686" y="528"/>
                  <a:pt x="686" y="528"/>
                </a:cubicBezTo>
                <a:cubicBezTo>
                  <a:pt x="686" y="528"/>
                  <a:pt x="686" y="528"/>
                  <a:pt x="686" y="528"/>
                </a:cubicBezTo>
                <a:cubicBezTo>
                  <a:pt x="686" y="528"/>
                  <a:pt x="686" y="528"/>
                  <a:pt x="686" y="528"/>
                </a:cubicBezTo>
                <a:close/>
                <a:moveTo>
                  <a:pt x="679" y="517"/>
                </a:moveTo>
                <a:cubicBezTo>
                  <a:pt x="679" y="519"/>
                  <a:pt x="676" y="520"/>
                  <a:pt x="675" y="518"/>
                </a:cubicBezTo>
                <a:cubicBezTo>
                  <a:pt x="675" y="518"/>
                  <a:pt x="675" y="518"/>
                  <a:pt x="675" y="518"/>
                </a:cubicBezTo>
                <a:cubicBezTo>
                  <a:pt x="675" y="518"/>
                  <a:pt x="675" y="518"/>
                  <a:pt x="675" y="518"/>
                </a:cubicBezTo>
                <a:cubicBezTo>
                  <a:pt x="675" y="518"/>
                  <a:pt x="675" y="518"/>
                  <a:pt x="675" y="518"/>
                </a:cubicBezTo>
                <a:cubicBezTo>
                  <a:pt x="675" y="517"/>
                  <a:pt x="675" y="517"/>
                  <a:pt x="675" y="517"/>
                </a:cubicBezTo>
                <a:cubicBezTo>
                  <a:pt x="675" y="517"/>
                  <a:pt x="675" y="517"/>
                  <a:pt x="675" y="517"/>
                </a:cubicBezTo>
                <a:cubicBezTo>
                  <a:pt x="675" y="517"/>
                  <a:pt x="675" y="517"/>
                  <a:pt x="675" y="517"/>
                </a:cubicBezTo>
                <a:cubicBezTo>
                  <a:pt x="675" y="517"/>
                  <a:pt x="675" y="517"/>
                  <a:pt x="675" y="517"/>
                </a:cubicBezTo>
                <a:cubicBezTo>
                  <a:pt x="675" y="517"/>
                  <a:pt x="675" y="517"/>
                  <a:pt x="675" y="517"/>
                </a:cubicBezTo>
                <a:cubicBezTo>
                  <a:pt x="675" y="517"/>
                  <a:pt x="675" y="517"/>
                  <a:pt x="675" y="517"/>
                </a:cubicBezTo>
                <a:cubicBezTo>
                  <a:pt x="675" y="516"/>
                  <a:pt x="675" y="516"/>
                  <a:pt x="675" y="516"/>
                </a:cubicBezTo>
                <a:cubicBezTo>
                  <a:pt x="675" y="516"/>
                  <a:pt x="675" y="516"/>
                  <a:pt x="675" y="516"/>
                </a:cubicBezTo>
                <a:cubicBezTo>
                  <a:pt x="675" y="516"/>
                  <a:pt x="675" y="516"/>
                  <a:pt x="675" y="516"/>
                </a:cubicBezTo>
                <a:cubicBezTo>
                  <a:pt x="674" y="516"/>
                  <a:pt x="674" y="516"/>
                  <a:pt x="674" y="516"/>
                </a:cubicBezTo>
                <a:cubicBezTo>
                  <a:pt x="674" y="516"/>
                  <a:pt x="674" y="516"/>
                  <a:pt x="674" y="516"/>
                </a:cubicBezTo>
                <a:cubicBezTo>
                  <a:pt x="674" y="516"/>
                  <a:pt x="674" y="516"/>
                  <a:pt x="674" y="516"/>
                </a:cubicBezTo>
                <a:cubicBezTo>
                  <a:pt x="674" y="516"/>
                  <a:pt x="674" y="516"/>
                  <a:pt x="674" y="516"/>
                </a:cubicBezTo>
                <a:cubicBezTo>
                  <a:pt x="674" y="515"/>
                  <a:pt x="674" y="515"/>
                  <a:pt x="674" y="515"/>
                </a:cubicBezTo>
                <a:cubicBezTo>
                  <a:pt x="674" y="515"/>
                  <a:pt x="674" y="515"/>
                  <a:pt x="674" y="515"/>
                </a:cubicBezTo>
                <a:cubicBezTo>
                  <a:pt x="674" y="515"/>
                  <a:pt x="674" y="515"/>
                  <a:pt x="674" y="515"/>
                </a:cubicBezTo>
                <a:cubicBezTo>
                  <a:pt x="674" y="515"/>
                  <a:pt x="674" y="515"/>
                  <a:pt x="674" y="515"/>
                </a:cubicBezTo>
                <a:cubicBezTo>
                  <a:pt x="674" y="515"/>
                  <a:pt x="674" y="515"/>
                  <a:pt x="674" y="515"/>
                </a:cubicBezTo>
                <a:cubicBezTo>
                  <a:pt x="674" y="515"/>
                  <a:pt x="674" y="515"/>
                  <a:pt x="674" y="515"/>
                </a:cubicBezTo>
                <a:cubicBezTo>
                  <a:pt x="674" y="514"/>
                  <a:pt x="674" y="514"/>
                  <a:pt x="674" y="514"/>
                </a:cubicBezTo>
                <a:cubicBezTo>
                  <a:pt x="674" y="514"/>
                  <a:pt x="674" y="514"/>
                  <a:pt x="674" y="514"/>
                </a:cubicBezTo>
                <a:cubicBezTo>
                  <a:pt x="673" y="512"/>
                  <a:pt x="677" y="511"/>
                  <a:pt x="677" y="513"/>
                </a:cubicBezTo>
                <a:cubicBezTo>
                  <a:pt x="677" y="513"/>
                  <a:pt x="677" y="513"/>
                  <a:pt x="677" y="513"/>
                </a:cubicBezTo>
                <a:cubicBezTo>
                  <a:pt x="678" y="514"/>
                  <a:pt x="678" y="514"/>
                  <a:pt x="678" y="514"/>
                </a:cubicBezTo>
                <a:cubicBezTo>
                  <a:pt x="678" y="514"/>
                  <a:pt x="678" y="514"/>
                  <a:pt x="678" y="514"/>
                </a:cubicBezTo>
                <a:cubicBezTo>
                  <a:pt x="678" y="514"/>
                  <a:pt x="678" y="514"/>
                  <a:pt x="678" y="514"/>
                </a:cubicBezTo>
                <a:cubicBezTo>
                  <a:pt x="678" y="514"/>
                  <a:pt x="678" y="514"/>
                  <a:pt x="678" y="514"/>
                </a:cubicBezTo>
                <a:cubicBezTo>
                  <a:pt x="678" y="514"/>
                  <a:pt x="678" y="514"/>
                  <a:pt x="678" y="514"/>
                </a:cubicBezTo>
                <a:cubicBezTo>
                  <a:pt x="678" y="514"/>
                  <a:pt x="678" y="514"/>
                  <a:pt x="678" y="514"/>
                </a:cubicBezTo>
                <a:cubicBezTo>
                  <a:pt x="678" y="514"/>
                  <a:pt x="678" y="514"/>
                  <a:pt x="678" y="514"/>
                </a:cubicBezTo>
                <a:cubicBezTo>
                  <a:pt x="678" y="515"/>
                  <a:pt x="678" y="515"/>
                  <a:pt x="678" y="515"/>
                </a:cubicBezTo>
                <a:cubicBezTo>
                  <a:pt x="678" y="515"/>
                  <a:pt x="678" y="515"/>
                  <a:pt x="678" y="515"/>
                </a:cubicBezTo>
                <a:cubicBezTo>
                  <a:pt x="678" y="515"/>
                  <a:pt x="678" y="515"/>
                  <a:pt x="678" y="515"/>
                </a:cubicBezTo>
                <a:cubicBezTo>
                  <a:pt x="678" y="515"/>
                  <a:pt x="678" y="515"/>
                  <a:pt x="678" y="515"/>
                </a:cubicBezTo>
                <a:cubicBezTo>
                  <a:pt x="678" y="515"/>
                  <a:pt x="678" y="515"/>
                  <a:pt x="678" y="515"/>
                </a:cubicBezTo>
                <a:cubicBezTo>
                  <a:pt x="678" y="515"/>
                  <a:pt x="678" y="515"/>
                  <a:pt x="678" y="515"/>
                </a:cubicBezTo>
                <a:cubicBezTo>
                  <a:pt x="678" y="515"/>
                  <a:pt x="678" y="515"/>
                  <a:pt x="678" y="515"/>
                </a:cubicBezTo>
                <a:cubicBezTo>
                  <a:pt x="678" y="516"/>
                  <a:pt x="678" y="516"/>
                  <a:pt x="678" y="516"/>
                </a:cubicBezTo>
                <a:cubicBezTo>
                  <a:pt x="678" y="516"/>
                  <a:pt x="678" y="516"/>
                  <a:pt x="678" y="516"/>
                </a:cubicBezTo>
                <a:cubicBezTo>
                  <a:pt x="678" y="516"/>
                  <a:pt x="678" y="516"/>
                  <a:pt x="678" y="516"/>
                </a:cubicBezTo>
                <a:cubicBezTo>
                  <a:pt x="678" y="516"/>
                  <a:pt x="678" y="516"/>
                  <a:pt x="678" y="516"/>
                </a:cubicBezTo>
                <a:cubicBezTo>
                  <a:pt x="678" y="516"/>
                  <a:pt x="678" y="516"/>
                  <a:pt x="678" y="516"/>
                </a:cubicBezTo>
                <a:cubicBezTo>
                  <a:pt x="678" y="516"/>
                  <a:pt x="678" y="516"/>
                  <a:pt x="678" y="516"/>
                </a:cubicBezTo>
                <a:cubicBezTo>
                  <a:pt x="678" y="516"/>
                  <a:pt x="678" y="516"/>
                  <a:pt x="678" y="516"/>
                </a:cubicBezTo>
                <a:cubicBezTo>
                  <a:pt x="679" y="517"/>
                  <a:pt x="679" y="517"/>
                  <a:pt x="679" y="517"/>
                </a:cubicBezTo>
                <a:cubicBezTo>
                  <a:pt x="679" y="517"/>
                  <a:pt x="679" y="517"/>
                  <a:pt x="679" y="517"/>
                </a:cubicBezTo>
                <a:close/>
                <a:moveTo>
                  <a:pt x="677" y="503"/>
                </a:moveTo>
                <a:cubicBezTo>
                  <a:pt x="677" y="506"/>
                  <a:pt x="673" y="505"/>
                  <a:pt x="674" y="503"/>
                </a:cubicBezTo>
                <a:cubicBezTo>
                  <a:pt x="674" y="503"/>
                  <a:pt x="674" y="503"/>
                  <a:pt x="674" y="503"/>
                </a:cubicBezTo>
                <a:cubicBezTo>
                  <a:pt x="674" y="503"/>
                  <a:pt x="674" y="503"/>
                  <a:pt x="674" y="503"/>
                </a:cubicBezTo>
                <a:cubicBezTo>
                  <a:pt x="674" y="502"/>
                  <a:pt x="674" y="502"/>
                  <a:pt x="674" y="502"/>
                </a:cubicBezTo>
                <a:cubicBezTo>
                  <a:pt x="674" y="502"/>
                  <a:pt x="674" y="502"/>
                  <a:pt x="674" y="502"/>
                </a:cubicBezTo>
                <a:cubicBezTo>
                  <a:pt x="674" y="502"/>
                  <a:pt x="674" y="502"/>
                  <a:pt x="674" y="502"/>
                </a:cubicBezTo>
                <a:cubicBezTo>
                  <a:pt x="674" y="502"/>
                  <a:pt x="674" y="502"/>
                  <a:pt x="674" y="502"/>
                </a:cubicBezTo>
                <a:cubicBezTo>
                  <a:pt x="674" y="502"/>
                  <a:pt x="674" y="502"/>
                  <a:pt x="674" y="502"/>
                </a:cubicBezTo>
                <a:cubicBezTo>
                  <a:pt x="674" y="502"/>
                  <a:pt x="674" y="502"/>
                  <a:pt x="674" y="502"/>
                </a:cubicBezTo>
                <a:cubicBezTo>
                  <a:pt x="674" y="502"/>
                  <a:pt x="674" y="502"/>
                  <a:pt x="674" y="502"/>
                </a:cubicBezTo>
                <a:cubicBezTo>
                  <a:pt x="674" y="502"/>
                  <a:pt x="674" y="502"/>
                  <a:pt x="674" y="502"/>
                </a:cubicBezTo>
                <a:cubicBezTo>
                  <a:pt x="674" y="501"/>
                  <a:pt x="674" y="501"/>
                  <a:pt x="674" y="501"/>
                </a:cubicBezTo>
                <a:cubicBezTo>
                  <a:pt x="674" y="501"/>
                  <a:pt x="674" y="501"/>
                  <a:pt x="674" y="501"/>
                </a:cubicBezTo>
                <a:cubicBezTo>
                  <a:pt x="674" y="501"/>
                  <a:pt x="674" y="501"/>
                  <a:pt x="674" y="501"/>
                </a:cubicBezTo>
                <a:cubicBezTo>
                  <a:pt x="674" y="501"/>
                  <a:pt x="674" y="501"/>
                  <a:pt x="674" y="501"/>
                </a:cubicBezTo>
                <a:cubicBezTo>
                  <a:pt x="674" y="501"/>
                  <a:pt x="674" y="501"/>
                  <a:pt x="674" y="501"/>
                </a:cubicBezTo>
                <a:cubicBezTo>
                  <a:pt x="674" y="501"/>
                  <a:pt x="674" y="501"/>
                  <a:pt x="674" y="501"/>
                </a:cubicBezTo>
                <a:cubicBezTo>
                  <a:pt x="674" y="501"/>
                  <a:pt x="674" y="501"/>
                  <a:pt x="674" y="501"/>
                </a:cubicBezTo>
                <a:cubicBezTo>
                  <a:pt x="674" y="501"/>
                  <a:pt x="674" y="501"/>
                  <a:pt x="674" y="501"/>
                </a:cubicBezTo>
                <a:cubicBezTo>
                  <a:pt x="674" y="500"/>
                  <a:pt x="674" y="500"/>
                  <a:pt x="674" y="500"/>
                </a:cubicBezTo>
                <a:cubicBezTo>
                  <a:pt x="674" y="500"/>
                  <a:pt x="674" y="500"/>
                  <a:pt x="674" y="500"/>
                </a:cubicBezTo>
                <a:cubicBezTo>
                  <a:pt x="674" y="500"/>
                  <a:pt x="674" y="500"/>
                  <a:pt x="674" y="500"/>
                </a:cubicBezTo>
                <a:cubicBezTo>
                  <a:pt x="674" y="500"/>
                  <a:pt x="674" y="500"/>
                  <a:pt x="674" y="500"/>
                </a:cubicBezTo>
                <a:cubicBezTo>
                  <a:pt x="674" y="500"/>
                  <a:pt x="674" y="500"/>
                  <a:pt x="674" y="500"/>
                </a:cubicBezTo>
                <a:cubicBezTo>
                  <a:pt x="674" y="500"/>
                  <a:pt x="674" y="500"/>
                  <a:pt x="674" y="500"/>
                </a:cubicBezTo>
                <a:cubicBezTo>
                  <a:pt x="674" y="500"/>
                  <a:pt x="674" y="500"/>
                  <a:pt x="674" y="500"/>
                </a:cubicBezTo>
                <a:cubicBezTo>
                  <a:pt x="674" y="500"/>
                  <a:pt x="674" y="500"/>
                  <a:pt x="674" y="500"/>
                </a:cubicBezTo>
                <a:cubicBezTo>
                  <a:pt x="674" y="499"/>
                  <a:pt x="674" y="499"/>
                  <a:pt x="674" y="499"/>
                </a:cubicBezTo>
                <a:cubicBezTo>
                  <a:pt x="674" y="499"/>
                  <a:pt x="674" y="499"/>
                  <a:pt x="674" y="499"/>
                </a:cubicBezTo>
                <a:cubicBezTo>
                  <a:pt x="675" y="499"/>
                  <a:pt x="675" y="499"/>
                  <a:pt x="675" y="499"/>
                </a:cubicBezTo>
                <a:cubicBezTo>
                  <a:pt x="675" y="499"/>
                  <a:pt x="675" y="499"/>
                  <a:pt x="675" y="499"/>
                </a:cubicBezTo>
                <a:cubicBezTo>
                  <a:pt x="675" y="499"/>
                  <a:pt x="675" y="499"/>
                  <a:pt x="675" y="499"/>
                </a:cubicBezTo>
                <a:cubicBezTo>
                  <a:pt x="675" y="497"/>
                  <a:pt x="679" y="498"/>
                  <a:pt x="678" y="500"/>
                </a:cubicBezTo>
                <a:cubicBezTo>
                  <a:pt x="678" y="500"/>
                  <a:pt x="678" y="500"/>
                  <a:pt x="678" y="500"/>
                </a:cubicBezTo>
                <a:cubicBezTo>
                  <a:pt x="678" y="500"/>
                  <a:pt x="678" y="500"/>
                  <a:pt x="678" y="500"/>
                </a:cubicBezTo>
                <a:cubicBezTo>
                  <a:pt x="678" y="500"/>
                  <a:pt x="678" y="500"/>
                  <a:pt x="678" y="500"/>
                </a:cubicBezTo>
                <a:cubicBezTo>
                  <a:pt x="678" y="500"/>
                  <a:pt x="678" y="500"/>
                  <a:pt x="678" y="500"/>
                </a:cubicBezTo>
                <a:cubicBezTo>
                  <a:pt x="678" y="501"/>
                  <a:pt x="678" y="501"/>
                  <a:pt x="678" y="501"/>
                </a:cubicBezTo>
                <a:cubicBezTo>
                  <a:pt x="678" y="501"/>
                  <a:pt x="678" y="501"/>
                  <a:pt x="678" y="501"/>
                </a:cubicBezTo>
                <a:cubicBezTo>
                  <a:pt x="678" y="501"/>
                  <a:pt x="678" y="501"/>
                  <a:pt x="678" y="501"/>
                </a:cubicBezTo>
                <a:cubicBezTo>
                  <a:pt x="678" y="501"/>
                  <a:pt x="678" y="501"/>
                  <a:pt x="678" y="501"/>
                </a:cubicBezTo>
                <a:cubicBezTo>
                  <a:pt x="678" y="501"/>
                  <a:pt x="678" y="501"/>
                  <a:pt x="678" y="501"/>
                </a:cubicBezTo>
                <a:cubicBezTo>
                  <a:pt x="678" y="501"/>
                  <a:pt x="678" y="501"/>
                  <a:pt x="678" y="501"/>
                </a:cubicBezTo>
                <a:cubicBezTo>
                  <a:pt x="678" y="501"/>
                  <a:pt x="678" y="501"/>
                  <a:pt x="678" y="501"/>
                </a:cubicBezTo>
                <a:cubicBezTo>
                  <a:pt x="678" y="501"/>
                  <a:pt x="678" y="501"/>
                  <a:pt x="678" y="501"/>
                </a:cubicBezTo>
                <a:cubicBezTo>
                  <a:pt x="678" y="501"/>
                  <a:pt x="678" y="501"/>
                  <a:pt x="678" y="501"/>
                </a:cubicBezTo>
                <a:cubicBezTo>
                  <a:pt x="678" y="502"/>
                  <a:pt x="678" y="502"/>
                  <a:pt x="678" y="502"/>
                </a:cubicBezTo>
                <a:cubicBezTo>
                  <a:pt x="678" y="502"/>
                  <a:pt x="678" y="502"/>
                  <a:pt x="678" y="502"/>
                </a:cubicBezTo>
                <a:cubicBezTo>
                  <a:pt x="678" y="502"/>
                  <a:pt x="678" y="502"/>
                  <a:pt x="678" y="502"/>
                </a:cubicBezTo>
                <a:cubicBezTo>
                  <a:pt x="678" y="502"/>
                  <a:pt x="678" y="502"/>
                  <a:pt x="678" y="502"/>
                </a:cubicBezTo>
                <a:cubicBezTo>
                  <a:pt x="678" y="502"/>
                  <a:pt x="678" y="502"/>
                  <a:pt x="678" y="502"/>
                </a:cubicBezTo>
                <a:cubicBezTo>
                  <a:pt x="678" y="502"/>
                  <a:pt x="678" y="502"/>
                  <a:pt x="678" y="502"/>
                </a:cubicBezTo>
                <a:cubicBezTo>
                  <a:pt x="677" y="502"/>
                  <a:pt x="677" y="502"/>
                  <a:pt x="677" y="502"/>
                </a:cubicBezTo>
                <a:cubicBezTo>
                  <a:pt x="677" y="502"/>
                  <a:pt x="677" y="502"/>
                  <a:pt x="677" y="502"/>
                </a:cubicBezTo>
                <a:cubicBezTo>
                  <a:pt x="677" y="502"/>
                  <a:pt x="677" y="502"/>
                  <a:pt x="677" y="502"/>
                </a:cubicBezTo>
                <a:cubicBezTo>
                  <a:pt x="677" y="502"/>
                  <a:pt x="677" y="502"/>
                  <a:pt x="677" y="502"/>
                </a:cubicBezTo>
                <a:cubicBezTo>
                  <a:pt x="677" y="503"/>
                  <a:pt x="677" y="503"/>
                  <a:pt x="677" y="503"/>
                </a:cubicBezTo>
                <a:cubicBezTo>
                  <a:pt x="677" y="503"/>
                  <a:pt x="677" y="503"/>
                  <a:pt x="677" y="503"/>
                </a:cubicBezTo>
                <a:cubicBezTo>
                  <a:pt x="677" y="503"/>
                  <a:pt x="677" y="503"/>
                  <a:pt x="677" y="503"/>
                </a:cubicBezTo>
                <a:cubicBezTo>
                  <a:pt x="677" y="503"/>
                  <a:pt x="677" y="503"/>
                  <a:pt x="677" y="503"/>
                </a:cubicBezTo>
                <a:cubicBezTo>
                  <a:pt x="677" y="503"/>
                  <a:pt x="677" y="503"/>
                  <a:pt x="677" y="503"/>
                </a:cubicBezTo>
                <a:cubicBezTo>
                  <a:pt x="677" y="503"/>
                  <a:pt x="677" y="503"/>
                  <a:pt x="677" y="503"/>
                </a:cubicBezTo>
                <a:cubicBezTo>
                  <a:pt x="677" y="503"/>
                  <a:pt x="677" y="503"/>
                  <a:pt x="677" y="503"/>
                </a:cubicBezTo>
                <a:cubicBezTo>
                  <a:pt x="677" y="503"/>
                  <a:pt x="677" y="503"/>
                  <a:pt x="677" y="503"/>
                </a:cubicBezTo>
                <a:close/>
                <a:moveTo>
                  <a:pt x="683" y="492"/>
                </a:moveTo>
                <a:cubicBezTo>
                  <a:pt x="682" y="493"/>
                  <a:pt x="679" y="491"/>
                  <a:pt x="681" y="489"/>
                </a:cubicBezTo>
                <a:cubicBezTo>
                  <a:pt x="681" y="489"/>
                  <a:pt x="681" y="489"/>
                  <a:pt x="681" y="489"/>
                </a:cubicBezTo>
                <a:cubicBezTo>
                  <a:pt x="681" y="489"/>
                  <a:pt x="681" y="489"/>
                  <a:pt x="681" y="489"/>
                </a:cubicBezTo>
                <a:cubicBezTo>
                  <a:pt x="682" y="489"/>
                  <a:pt x="682" y="489"/>
                  <a:pt x="682" y="489"/>
                </a:cubicBezTo>
                <a:cubicBezTo>
                  <a:pt x="682" y="489"/>
                  <a:pt x="682" y="489"/>
                  <a:pt x="682" y="489"/>
                </a:cubicBezTo>
                <a:cubicBezTo>
                  <a:pt x="682" y="489"/>
                  <a:pt x="682" y="489"/>
                  <a:pt x="682" y="489"/>
                </a:cubicBezTo>
                <a:cubicBezTo>
                  <a:pt x="682" y="489"/>
                  <a:pt x="682" y="489"/>
                  <a:pt x="682" y="489"/>
                </a:cubicBezTo>
                <a:cubicBezTo>
                  <a:pt x="682" y="489"/>
                  <a:pt x="682" y="489"/>
                  <a:pt x="682" y="489"/>
                </a:cubicBezTo>
                <a:cubicBezTo>
                  <a:pt x="682" y="489"/>
                  <a:pt x="682" y="489"/>
                  <a:pt x="682" y="489"/>
                </a:cubicBezTo>
                <a:cubicBezTo>
                  <a:pt x="682" y="488"/>
                  <a:pt x="682" y="488"/>
                  <a:pt x="682" y="488"/>
                </a:cubicBezTo>
                <a:cubicBezTo>
                  <a:pt x="682" y="488"/>
                  <a:pt x="682" y="488"/>
                  <a:pt x="682" y="488"/>
                </a:cubicBezTo>
                <a:cubicBezTo>
                  <a:pt x="683" y="488"/>
                  <a:pt x="683" y="488"/>
                  <a:pt x="683" y="488"/>
                </a:cubicBezTo>
                <a:cubicBezTo>
                  <a:pt x="683" y="488"/>
                  <a:pt x="683" y="488"/>
                  <a:pt x="683" y="488"/>
                </a:cubicBezTo>
                <a:cubicBezTo>
                  <a:pt x="683" y="488"/>
                  <a:pt x="683" y="488"/>
                  <a:pt x="683" y="488"/>
                </a:cubicBezTo>
                <a:cubicBezTo>
                  <a:pt x="683" y="488"/>
                  <a:pt x="683" y="488"/>
                  <a:pt x="683" y="488"/>
                </a:cubicBezTo>
                <a:cubicBezTo>
                  <a:pt x="683" y="488"/>
                  <a:pt x="683" y="488"/>
                  <a:pt x="683" y="488"/>
                </a:cubicBezTo>
                <a:cubicBezTo>
                  <a:pt x="683" y="488"/>
                  <a:pt x="683" y="488"/>
                  <a:pt x="683" y="488"/>
                </a:cubicBezTo>
                <a:cubicBezTo>
                  <a:pt x="683" y="488"/>
                  <a:pt x="683" y="488"/>
                  <a:pt x="683" y="488"/>
                </a:cubicBezTo>
                <a:cubicBezTo>
                  <a:pt x="683" y="488"/>
                  <a:pt x="683" y="488"/>
                  <a:pt x="683" y="488"/>
                </a:cubicBezTo>
                <a:cubicBezTo>
                  <a:pt x="684" y="488"/>
                  <a:pt x="684" y="488"/>
                  <a:pt x="684" y="488"/>
                </a:cubicBezTo>
                <a:cubicBezTo>
                  <a:pt x="684" y="488"/>
                  <a:pt x="684" y="488"/>
                  <a:pt x="684" y="488"/>
                </a:cubicBezTo>
                <a:cubicBezTo>
                  <a:pt x="684" y="488"/>
                  <a:pt x="684" y="488"/>
                  <a:pt x="684" y="488"/>
                </a:cubicBezTo>
                <a:cubicBezTo>
                  <a:pt x="684" y="487"/>
                  <a:pt x="684" y="487"/>
                  <a:pt x="684" y="487"/>
                </a:cubicBezTo>
                <a:cubicBezTo>
                  <a:pt x="684" y="487"/>
                  <a:pt x="684" y="487"/>
                  <a:pt x="684" y="487"/>
                </a:cubicBezTo>
                <a:cubicBezTo>
                  <a:pt x="684" y="487"/>
                  <a:pt x="684" y="487"/>
                  <a:pt x="684" y="487"/>
                </a:cubicBezTo>
                <a:cubicBezTo>
                  <a:pt x="684" y="487"/>
                  <a:pt x="684" y="487"/>
                  <a:pt x="684" y="487"/>
                </a:cubicBezTo>
                <a:cubicBezTo>
                  <a:pt x="685" y="487"/>
                  <a:pt x="685" y="487"/>
                  <a:pt x="685" y="487"/>
                </a:cubicBezTo>
                <a:cubicBezTo>
                  <a:pt x="685" y="487"/>
                  <a:pt x="685" y="487"/>
                  <a:pt x="685" y="487"/>
                </a:cubicBezTo>
                <a:cubicBezTo>
                  <a:pt x="685" y="487"/>
                  <a:pt x="685" y="487"/>
                  <a:pt x="685" y="487"/>
                </a:cubicBezTo>
                <a:cubicBezTo>
                  <a:pt x="685" y="487"/>
                  <a:pt x="685" y="487"/>
                  <a:pt x="685" y="487"/>
                </a:cubicBezTo>
                <a:cubicBezTo>
                  <a:pt x="687" y="486"/>
                  <a:pt x="688" y="490"/>
                  <a:pt x="686" y="491"/>
                </a:cubicBezTo>
                <a:cubicBezTo>
                  <a:pt x="686" y="491"/>
                  <a:pt x="686" y="491"/>
                  <a:pt x="686" y="491"/>
                </a:cubicBezTo>
                <a:cubicBezTo>
                  <a:pt x="686" y="491"/>
                  <a:pt x="686" y="491"/>
                  <a:pt x="686" y="491"/>
                </a:cubicBezTo>
                <a:cubicBezTo>
                  <a:pt x="686" y="491"/>
                  <a:pt x="686" y="491"/>
                  <a:pt x="686" y="491"/>
                </a:cubicBezTo>
                <a:cubicBezTo>
                  <a:pt x="686" y="491"/>
                  <a:pt x="686" y="491"/>
                  <a:pt x="686" y="491"/>
                </a:cubicBezTo>
                <a:cubicBezTo>
                  <a:pt x="686" y="491"/>
                  <a:pt x="686" y="491"/>
                  <a:pt x="686" y="491"/>
                </a:cubicBezTo>
                <a:cubicBezTo>
                  <a:pt x="686" y="491"/>
                  <a:pt x="686" y="491"/>
                  <a:pt x="686" y="491"/>
                </a:cubicBezTo>
                <a:cubicBezTo>
                  <a:pt x="685" y="491"/>
                  <a:pt x="685" y="491"/>
                  <a:pt x="685" y="491"/>
                </a:cubicBezTo>
                <a:cubicBezTo>
                  <a:pt x="685" y="491"/>
                  <a:pt x="685" y="491"/>
                  <a:pt x="685" y="491"/>
                </a:cubicBezTo>
                <a:cubicBezTo>
                  <a:pt x="685" y="491"/>
                  <a:pt x="685" y="491"/>
                  <a:pt x="685" y="491"/>
                </a:cubicBezTo>
                <a:cubicBezTo>
                  <a:pt x="685" y="491"/>
                  <a:pt x="685" y="491"/>
                  <a:pt x="685" y="491"/>
                </a:cubicBezTo>
                <a:cubicBezTo>
                  <a:pt x="685" y="491"/>
                  <a:pt x="685" y="491"/>
                  <a:pt x="685" y="491"/>
                </a:cubicBezTo>
                <a:cubicBezTo>
                  <a:pt x="685" y="491"/>
                  <a:pt x="685" y="491"/>
                  <a:pt x="685" y="491"/>
                </a:cubicBezTo>
                <a:cubicBezTo>
                  <a:pt x="685" y="491"/>
                  <a:pt x="685" y="491"/>
                  <a:pt x="685" y="491"/>
                </a:cubicBezTo>
                <a:cubicBezTo>
                  <a:pt x="685" y="491"/>
                  <a:pt x="685" y="491"/>
                  <a:pt x="685" y="491"/>
                </a:cubicBezTo>
                <a:cubicBezTo>
                  <a:pt x="685" y="491"/>
                  <a:pt x="685" y="491"/>
                  <a:pt x="685" y="491"/>
                </a:cubicBezTo>
                <a:cubicBezTo>
                  <a:pt x="685" y="491"/>
                  <a:pt x="685" y="491"/>
                  <a:pt x="685" y="491"/>
                </a:cubicBezTo>
                <a:cubicBezTo>
                  <a:pt x="684" y="491"/>
                  <a:pt x="684" y="491"/>
                  <a:pt x="684" y="491"/>
                </a:cubicBezTo>
                <a:cubicBezTo>
                  <a:pt x="684" y="491"/>
                  <a:pt x="684" y="491"/>
                  <a:pt x="684" y="491"/>
                </a:cubicBezTo>
                <a:cubicBezTo>
                  <a:pt x="684" y="491"/>
                  <a:pt x="684" y="491"/>
                  <a:pt x="684" y="491"/>
                </a:cubicBezTo>
                <a:cubicBezTo>
                  <a:pt x="684" y="492"/>
                  <a:pt x="684" y="492"/>
                  <a:pt x="684" y="492"/>
                </a:cubicBezTo>
                <a:cubicBezTo>
                  <a:pt x="684" y="492"/>
                  <a:pt x="684" y="492"/>
                  <a:pt x="684" y="492"/>
                </a:cubicBezTo>
                <a:cubicBezTo>
                  <a:pt x="684" y="492"/>
                  <a:pt x="684" y="492"/>
                  <a:pt x="684" y="492"/>
                </a:cubicBezTo>
                <a:cubicBezTo>
                  <a:pt x="684" y="492"/>
                  <a:pt x="684" y="492"/>
                  <a:pt x="684" y="492"/>
                </a:cubicBezTo>
                <a:cubicBezTo>
                  <a:pt x="684" y="492"/>
                  <a:pt x="684" y="492"/>
                  <a:pt x="684" y="492"/>
                </a:cubicBezTo>
                <a:cubicBezTo>
                  <a:pt x="684" y="492"/>
                  <a:pt x="684" y="492"/>
                  <a:pt x="684" y="492"/>
                </a:cubicBezTo>
                <a:cubicBezTo>
                  <a:pt x="684" y="492"/>
                  <a:pt x="684" y="492"/>
                  <a:pt x="684" y="492"/>
                </a:cubicBezTo>
                <a:cubicBezTo>
                  <a:pt x="684" y="492"/>
                  <a:pt x="684" y="492"/>
                  <a:pt x="684" y="492"/>
                </a:cubicBezTo>
                <a:cubicBezTo>
                  <a:pt x="683" y="492"/>
                  <a:pt x="683" y="492"/>
                  <a:pt x="683" y="492"/>
                </a:cubicBezTo>
                <a:cubicBezTo>
                  <a:pt x="683" y="492"/>
                  <a:pt x="683" y="492"/>
                  <a:pt x="683" y="492"/>
                </a:cubicBezTo>
                <a:close/>
                <a:moveTo>
                  <a:pt x="696" y="490"/>
                </a:moveTo>
                <a:cubicBezTo>
                  <a:pt x="694" y="490"/>
                  <a:pt x="694" y="486"/>
                  <a:pt x="697" y="486"/>
                </a:cubicBezTo>
                <a:cubicBezTo>
                  <a:pt x="697" y="486"/>
                  <a:pt x="697" y="486"/>
                  <a:pt x="697" y="486"/>
                </a:cubicBezTo>
                <a:cubicBezTo>
                  <a:pt x="697" y="486"/>
                  <a:pt x="697" y="486"/>
                  <a:pt x="697" y="486"/>
                </a:cubicBezTo>
                <a:cubicBezTo>
                  <a:pt x="697" y="486"/>
                  <a:pt x="697" y="486"/>
                  <a:pt x="697" y="486"/>
                </a:cubicBezTo>
                <a:cubicBezTo>
                  <a:pt x="697" y="486"/>
                  <a:pt x="697" y="486"/>
                  <a:pt x="697" y="486"/>
                </a:cubicBezTo>
                <a:cubicBezTo>
                  <a:pt x="697" y="487"/>
                  <a:pt x="697" y="487"/>
                  <a:pt x="697" y="487"/>
                </a:cubicBezTo>
                <a:cubicBezTo>
                  <a:pt x="698" y="487"/>
                  <a:pt x="698" y="487"/>
                  <a:pt x="698" y="487"/>
                </a:cubicBezTo>
                <a:cubicBezTo>
                  <a:pt x="698" y="487"/>
                  <a:pt x="698" y="487"/>
                  <a:pt x="698" y="487"/>
                </a:cubicBezTo>
                <a:cubicBezTo>
                  <a:pt x="698" y="487"/>
                  <a:pt x="698" y="487"/>
                  <a:pt x="698" y="487"/>
                </a:cubicBezTo>
                <a:cubicBezTo>
                  <a:pt x="698" y="487"/>
                  <a:pt x="698" y="487"/>
                  <a:pt x="698" y="487"/>
                </a:cubicBezTo>
                <a:cubicBezTo>
                  <a:pt x="698" y="487"/>
                  <a:pt x="698" y="487"/>
                  <a:pt x="698" y="487"/>
                </a:cubicBezTo>
                <a:cubicBezTo>
                  <a:pt x="698" y="487"/>
                  <a:pt x="698" y="487"/>
                  <a:pt x="698" y="487"/>
                </a:cubicBezTo>
                <a:cubicBezTo>
                  <a:pt x="698" y="487"/>
                  <a:pt x="698" y="487"/>
                  <a:pt x="698" y="487"/>
                </a:cubicBezTo>
                <a:cubicBezTo>
                  <a:pt x="699" y="487"/>
                  <a:pt x="699" y="487"/>
                  <a:pt x="699" y="487"/>
                </a:cubicBezTo>
                <a:cubicBezTo>
                  <a:pt x="699" y="487"/>
                  <a:pt x="699" y="487"/>
                  <a:pt x="699" y="487"/>
                </a:cubicBezTo>
                <a:cubicBezTo>
                  <a:pt x="699" y="487"/>
                  <a:pt x="699" y="487"/>
                  <a:pt x="699" y="487"/>
                </a:cubicBezTo>
                <a:cubicBezTo>
                  <a:pt x="699" y="487"/>
                  <a:pt x="699" y="487"/>
                  <a:pt x="699" y="487"/>
                </a:cubicBezTo>
                <a:cubicBezTo>
                  <a:pt x="699" y="487"/>
                  <a:pt x="699" y="487"/>
                  <a:pt x="699" y="487"/>
                </a:cubicBezTo>
                <a:cubicBezTo>
                  <a:pt x="699" y="487"/>
                  <a:pt x="699" y="487"/>
                  <a:pt x="699" y="487"/>
                </a:cubicBezTo>
                <a:cubicBezTo>
                  <a:pt x="699" y="487"/>
                  <a:pt x="699" y="487"/>
                  <a:pt x="699" y="487"/>
                </a:cubicBezTo>
                <a:cubicBezTo>
                  <a:pt x="700" y="487"/>
                  <a:pt x="700" y="487"/>
                  <a:pt x="700" y="487"/>
                </a:cubicBezTo>
                <a:cubicBezTo>
                  <a:pt x="700" y="487"/>
                  <a:pt x="700" y="487"/>
                  <a:pt x="700" y="487"/>
                </a:cubicBezTo>
                <a:cubicBezTo>
                  <a:pt x="700" y="487"/>
                  <a:pt x="700" y="487"/>
                  <a:pt x="700" y="487"/>
                </a:cubicBezTo>
                <a:cubicBezTo>
                  <a:pt x="700" y="487"/>
                  <a:pt x="700" y="487"/>
                  <a:pt x="700" y="487"/>
                </a:cubicBezTo>
                <a:cubicBezTo>
                  <a:pt x="700" y="488"/>
                  <a:pt x="700" y="488"/>
                  <a:pt x="700" y="488"/>
                </a:cubicBezTo>
                <a:cubicBezTo>
                  <a:pt x="700" y="488"/>
                  <a:pt x="700" y="488"/>
                  <a:pt x="700" y="488"/>
                </a:cubicBezTo>
                <a:cubicBezTo>
                  <a:pt x="700" y="488"/>
                  <a:pt x="700" y="488"/>
                  <a:pt x="700" y="488"/>
                </a:cubicBezTo>
                <a:cubicBezTo>
                  <a:pt x="701" y="488"/>
                  <a:pt x="701" y="488"/>
                  <a:pt x="701" y="488"/>
                </a:cubicBezTo>
                <a:cubicBezTo>
                  <a:pt x="703" y="489"/>
                  <a:pt x="701" y="492"/>
                  <a:pt x="699" y="491"/>
                </a:cubicBezTo>
                <a:cubicBezTo>
                  <a:pt x="699" y="491"/>
                  <a:pt x="699" y="491"/>
                  <a:pt x="699" y="491"/>
                </a:cubicBezTo>
                <a:cubicBezTo>
                  <a:pt x="699" y="491"/>
                  <a:pt x="699" y="491"/>
                  <a:pt x="699" y="491"/>
                </a:cubicBezTo>
                <a:cubicBezTo>
                  <a:pt x="699" y="491"/>
                  <a:pt x="699" y="491"/>
                  <a:pt x="699" y="491"/>
                </a:cubicBezTo>
                <a:cubicBezTo>
                  <a:pt x="699" y="491"/>
                  <a:pt x="699" y="491"/>
                  <a:pt x="699" y="491"/>
                </a:cubicBezTo>
                <a:cubicBezTo>
                  <a:pt x="698" y="491"/>
                  <a:pt x="698" y="491"/>
                  <a:pt x="698" y="491"/>
                </a:cubicBezTo>
                <a:cubicBezTo>
                  <a:pt x="698" y="491"/>
                  <a:pt x="698" y="491"/>
                  <a:pt x="698" y="491"/>
                </a:cubicBezTo>
                <a:cubicBezTo>
                  <a:pt x="698" y="491"/>
                  <a:pt x="698" y="491"/>
                  <a:pt x="698" y="491"/>
                </a:cubicBezTo>
                <a:cubicBezTo>
                  <a:pt x="698" y="491"/>
                  <a:pt x="698" y="491"/>
                  <a:pt x="698" y="491"/>
                </a:cubicBezTo>
                <a:cubicBezTo>
                  <a:pt x="698" y="491"/>
                  <a:pt x="698" y="491"/>
                  <a:pt x="698" y="491"/>
                </a:cubicBezTo>
                <a:cubicBezTo>
                  <a:pt x="698" y="491"/>
                  <a:pt x="698" y="491"/>
                  <a:pt x="698" y="491"/>
                </a:cubicBezTo>
                <a:cubicBezTo>
                  <a:pt x="698" y="490"/>
                  <a:pt x="698" y="490"/>
                  <a:pt x="698" y="490"/>
                </a:cubicBezTo>
                <a:cubicBezTo>
                  <a:pt x="698" y="490"/>
                  <a:pt x="698" y="490"/>
                  <a:pt x="698" y="490"/>
                </a:cubicBezTo>
                <a:cubicBezTo>
                  <a:pt x="698" y="490"/>
                  <a:pt x="698" y="490"/>
                  <a:pt x="698" y="490"/>
                </a:cubicBezTo>
                <a:cubicBezTo>
                  <a:pt x="697" y="490"/>
                  <a:pt x="697" y="490"/>
                  <a:pt x="697" y="490"/>
                </a:cubicBezTo>
                <a:cubicBezTo>
                  <a:pt x="697" y="490"/>
                  <a:pt x="697" y="490"/>
                  <a:pt x="697" y="490"/>
                </a:cubicBezTo>
                <a:cubicBezTo>
                  <a:pt x="697" y="490"/>
                  <a:pt x="697" y="490"/>
                  <a:pt x="697" y="490"/>
                </a:cubicBezTo>
                <a:cubicBezTo>
                  <a:pt x="697" y="490"/>
                  <a:pt x="697" y="490"/>
                  <a:pt x="697" y="490"/>
                </a:cubicBezTo>
                <a:cubicBezTo>
                  <a:pt x="697" y="490"/>
                  <a:pt x="697" y="490"/>
                  <a:pt x="697" y="490"/>
                </a:cubicBezTo>
                <a:cubicBezTo>
                  <a:pt x="697" y="490"/>
                  <a:pt x="697" y="490"/>
                  <a:pt x="697" y="490"/>
                </a:cubicBezTo>
                <a:cubicBezTo>
                  <a:pt x="697" y="490"/>
                  <a:pt x="697" y="490"/>
                  <a:pt x="697" y="490"/>
                </a:cubicBezTo>
                <a:cubicBezTo>
                  <a:pt x="697" y="490"/>
                  <a:pt x="697" y="490"/>
                  <a:pt x="697" y="490"/>
                </a:cubicBezTo>
                <a:cubicBezTo>
                  <a:pt x="696" y="490"/>
                  <a:pt x="696" y="490"/>
                  <a:pt x="696" y="490"/>
                </a:cubicBezTo>
                <a:cubicBezTo>
                  <a:pt x="696" y="490"/>
                  <a:pt x="696" y="490"/>
                  <a:pt x="696" y="490"/>
                </a:cubicBezTo>
                <a:cubicBezTo>
                  <a:pt x="696" y="490"/>
                  <a:pt x="696" y="490"/>
                  <a:pt x="696" y="490"/>
                </a:cubicBezTo>
                <a:cubicBezTo>
                  <a:pt x="696" y="490"/>
                  <a:pt x="696" y="490"/>
                  <a:pt x="696" y="490"/>
                </a:cubicBezTo>
                <a:cubicBezTo>
                  <a:pt x="696" y="490"/>
                  <a:pt x="696" y="490"/>
                  <a:pt x="696" y="490"/>
                </a:cubicBezTo>
                <a:cubicBezTo>
                  <a:pt x="696" y="490"/>
                  <a:pt x="696" y="490"/>
                  <a:pt x="696" y="490"/>
                </a:cubicBezTo>
                <a:close/>
                <a:moveTo>
                  <a:pt x="705" y="498"/>
                </a:moveTo>
                <a:cubicBezTo>
                  <a:pt x="704" y="496"/>
                  <a:pt x="707" y="494"/>
                  <a:pt x="709" y="497"/>
                </a:cubicBezTo>
                <a:cubicBezTo>
                  <a:pt x="709" y="497"/>
                  <a:pt x="709" y="497"/>
                  <a:pt x="709" y="497"/>
                </a:cubicBezTo>
                <a:cubicBezTo>
                  <a:pt x="709" y="497"/>
                  <a:pt x="709" y="497"/>
                  <a:pt x="709" y="497"/>
                </a:cubicBezTo>
                <a:cubicBezTo>
                  <a:pt x="709" y="497"/>
                  <a:pt x="709" y="497"/>
                  <a:pt x="709" y="497"/>
                </a:cubicBezTo>
                <a:cubicBezTo>
                  <a:pt x="709" y="497"/>
                  <a:pt x="709" y="497"/>
                  <a:pt x="709" y="497"/>
                </a:cubicBezTo>
                <a:cubicBezTo>
                  <a:pt x="709" y="497"/>
                  <a:pt x="709" y="497"/>
                  <a:pt x="709" y="497"/>
                </a:cubicBezTo>
                <a:cubicBezTo>
                  <a:pt x="709" y="497"/>
                  <a:pt x="709" y="497"/>
                  <a:pt x="709" y="497"/>
                </a:cubicBezTo>
                <a:cubicBezTo>
                  <a:pt x="709" y="497"/>
                  <a:pt x="709" y="497"/>
                  <a:pt x="709" y="497"/>
                </a:cubicBezTo>
                <a:cubicBezTo>
                  <a:pt x="709" y="498"/>
                  <a:pt x="709" y="498"/>
                  <a:pt x="709" y="498"/>
                </a:cubicBezTo>
                <a:cubicBezTo>
                  <a:pt x="709" y="498"/>
                  <a:pt x="709" y="498"/>
                  <a:pt x="709" y="498"/>
                </a:cubicBezTo>
                <a:cubicBezTo>
                  <a:pt x="709" y="498"/>
                  <a:pt x="709" y="498"/>
                  <a:pt x="709" y="498"/>
                </a:cubicBezTo>
                <a:cubicBezTo>
                  <a:pt x="709" y="498"/>
                  <a:pt x="709" y="498"/>
                  <a:pt x="709" y="498"/>
                </a:cubicBezTo>
                <a:cubicBezTo>
                  <a:pt x="709" y="498"/>
                  <a:pt x="709" y="498"/>
                  <a:pt x="709" y="498"/>
                </a:cubicBezTo>
                <a:cubicBezTo>
                  <a:pt x="709" y="498"/>
                  <a:pt x="709" y="498"/>
                  <a:pt x="709" y="498"/>
                </a:cubicBezTo>
                <a:cubicBezTo>
                  <a:pt x="709" y="498"/>
                  <a:pt x="709" y="498"/>
                  <a:pt x="709" y="498"/>
                </a:cubicBezTo>
                <a:cubicBezTo>
                  <a:pt x="709" y="498"/>
                  <a:pt x="709" y="498"/>
                  <a:pt x="709" y="498"/>
                </a:cubicBezTo>
                <a:cubicBezTo>
                  <a:pt x="709" y="499"/>
                  <a:pt x="709" y="499"/>
                  <a:pt x="709" y="499"/>
                </a:cubicBezTo>
                <a:cubicBezTo>
                  <a:pt x="709" y="499"/>
                  <a:pt x="709" y="499"/>
                  <a:pt x="709" y="499"/>
                </a:cubicBezTo>
                <a:cubicBezTo>
                  <a:pt x="709" y="499"/>
                  <a:pt x="709" y="499"/>
                  <a:pt x="709" y="499"/>
                </a:cubicBezTo>
                <a:cubicBezTo>
                  <a:pt x="709" y="499"/>
                  <a:pt x="709" y="499"/>
                  <a:pt x="709" y="499"/>
                </a:cubicBezTo>
                <a:cubicBezTo>
                  <a:pt x="709" y="499"/>
                  <a:pt x="709" y="499"/>
                  <a:pt x="709" y="499"/>
                </a:cubicBezTo>
                <a:cubicBezTo>
                  <a:pt x="709" y="499"/>
                  <a:pt x="709" y="499"/>
                  <a:pt x="709" y="499"/>
                </a:cubicBezTo>
                <a:cubicBezTo>
                  <a:pt x="710" y="499"/>
                  <a:pt x="710" y="499"/>
                  <a:pt x="710" y="499"/>
                </a:cubicBezTo>
                <a:cubicBezTo>
                  <a:pt x="710" y="499"/>
                  <a:pt x="710" y="499"/>
                  <a:pt x="710" y="499"/>
                </a:cubicBezTo>
                <a:cubicBezTo>
                  <a:pt x="710" y="500"/>
                  <a:pt x="710" y="500"/>
                  <a:pt x="710" y="500"/>
                </a:cubicBezTo>
                <a:cubicBezTo>
                  <a:pt x="710" y="500"/>
                  <a:pt x="710" y="500"/>
                  <a:pt x="710" y="500"/>
                </a:cubicBezTo>
                <a:cubicBezTo>
                  <a:pt x="710" y="500"/>
                  <a:pt x="710" y="500"/>
                  <a:pt x="710" y="500"/>
                </a:cubicBezTo>
                <a:cubicBezTo>
                  <a:pt x="710" y="500"/>
                  <a:pt x="710" y="500"/>
                  <a:pt x="710" y="500"/>
                </a:cubicBezTo>
                <a:cubicBezTo>
                  <a:pt x="710" y="500"/>
                  <a:pt x="710" y="500"/>
                  <a:pt x="710" y="500"/>
                </a:cubicBezTo>
                <a:cubicBezTo>
                  <a:pt x="710" y="500"/>
                  <a:pt x="710" y="500"/>
                  <a:pt x="710" y="500"/>
                </a:cubicBezTo>
                <a:cubicBezTo>
                  <a:pt x="710" y="500"/>
                  <a:pt x="710" y="500"/>
                  <a:pt x="710" y="500"/>
                </a:cubicBezTo>
                <a:cubicBezTo>
                  <a:pt x="710" y="500"/>
                  <a:pt x="710" y="500"/>
                  <a:pt x="710" y="500"/>
                </a:cubicBezTo>
                <a:cubicBezTo>
                  <a:pt x="711" y="502"/>
                  <a:pt x="707" y="504"/>
                  <a:pt x="706" y="501"/>
                </a:cubicBezTo>
                <a:cubicBezTo>
                  <a:pt x="706" y="501"/>
                  <a:pt x="706" y="501"/>
                  <a:pt x="706" y="501"/>
                </a:cubicBezTo>
                <a:cubicBezTo>
                  <a:pt x="706" y="501"/>
                  <a:pt x="706" y="501"/>
                  <a:pt x="706" y="501"/>
                </a:cubicBezTo>
                <a:cubicBezTo>
                  <a:pt x="706" y="501"/>
                  <a:pt x="706" y="501"/>
                  <a:pt x="706" y="501"/>
                </a:cubicBezTo>
                <a:cubicBezTo>
                  <a:pt x="706" y="501"/>
                  <a:pt x="706" y="501"/>
                  <a:pt x="706" y="501"/>
                </a:cubicBezTo>
                <a:cubicBezTo>
                  <a:pt x="706" y="501"/>
                  <a:pt x="706" y="501"/>
                  <a:pt x="706" y="501"/>
                </a:cubicBezTo>
                <a:cubicBezTo>
                  <a:pt x="706" y="501"/>
                  <a:pt x="706" y="501"/>
                  <a:pt x="706" y="501"/>
                </a:cubicBezTo>
                <a:cubicBezTo>
                  <a:pt x="706" y="501"/>
                  <a:pt x="706" y="501"/>
                  <a:pt x="706" y="501"/>
                </a:cubicBezTo>
                <a:cubicBezTo>
                  <a:pt x="706" y="500"/>
                  <a:pt x="706" y="500"/>
                  <a:pt x="706" y="500"/>
                </a:cubicBezTo>
                <a:cubicBezTo>
                  <a:pt x="706" y="500"/>
                  <a:pt x="706" y="500"/>
                  <a:pt x="706" y="500"/>
                </a:cubicBezTo>
                <a:cubicBezTo>
                  <a:pt x="706" y="500"/>
                  <a:pt x="706" y="500"/>
                  <a:pt x="706" y="500"/>
                </a:cubicBezTo>
                <a:cubicBezTo>
                  <a:pt x="706" y="500"/>
                  <a:pt x="706" y="500"/>
                  <a:pt x="706" y="500"/>
                </a:cubicBezTo>
                <a:cubicBezTo>
                  <a:pt x="706" y="500"/>
                  <a:pt x="706" y="500"/>
                  <a:pt x="706" y="500"/>
                </a:cubicBezTo>
                <a:cubicBezTo>
                  <a:pt x="706" y="500"/>
                  <a:pt x="706" y="500"/>
                  <a:pt x="706" y="500"/>
                </a:cubicBezTo>
                <a:cubicBezTo>
                  <a:pt x="706" y="500"/>
                  <a:pt x="706" y="500"/>
                  <a:pt x="706" y="500"/>
                </a:cubicBezTo>
                <a:cubicBezTo>
                  <a:pt x="706" y="500"/>
                  <a:pt x="706" y="500"/>
                  <a:pt x="706" y="500"/>
                </a:cubicBezTo>
                <a:cubicBezTo>
                  <a:pt x="706" y="500"/>
                  <a:pt x="706" y="500"/>
                  <a:pt x="706" y="500"/>
                </a:cubicBezTo>
                <a:cubicBezTo>
                  <a:pt x="706" y="499"/>
                  <a:pt x="706" y="499"/>
                  <a:pt x="706" y="499"/>
                </a:cubicBezTo>
                <a:cubicBezTo>
                  <a:pt x="706" y="499"/>
                  <a:pt x="706" y="499"/>
                  <a:pt x="706" y="499"/>
                </a:cubicBezTo>
                <a:cubicBezTo>
                  <a:pt x="706" y="499"/>
                  <a:pt x="706" y="499"/>
                  <a:pt x="706" y="499"/>
                </a:cubicBezTo>
                <a:cubicBezTo>
                  <a:pt x="706" y="499"/>
                  <a:pt x="706" y="499"/>
                  <a:pt x="706" y="499"/>
                </a:cubicBezTo>
                <a:cubicBezTo>
                  <a:pt x="706" y="499"/>
                  <a:pt x="706" y="499"/>
                  <a:pt x="706" y="499"/>
                </a:cubicBezTo>
                <a:cubicBezTo>
                  <a:pt x="706" y="499"/>
                  <a:pt x="706" y="499"/>
                  <a:pt x="706" y="499"/>
                </a:cubicBezTo>
                <a:cubicBezTo>
                  <a:pt x="706" y="499"/>
                  <a:pt x="706" y="499"/>
                  <a:pt x="706" y="499"/>
                </a:cubicBezTo>
                <a:cubicBezTo>
                  <a:pt x="705" y="499"/>
                  <a:pt x="705" y="499"/>
                  <a:pt x="705" y="499"/>
                </a:cubicBezTo>
                <a:cubicBezTo>
                  <a:pt x="705" y="499"/>
                  <a:pt x="705" y="499"/>
                  <a:pt x="705" y="499"/>
                </a:cubicBezTo>
                <a:cubicBezTo>
                  <a:pt x="705" y="499"/>
                  <a:pt x="705" y="499"/>
                  <a:pt x="705" y="499"/>
                </a:cubicBezTo>
                <a:cubicBezTo>
                  <a:pt x="705" y="498"/>
                  <a:pt x="705" y="498"/>
                  <a:pt x="705" y="498"/>
                </a:cubicBezTo>
                <a:cubicBezTo>
                  <a:pt x="705" y="498"/>
                  <a:pt x="705" y="498"/>
                  <a:pt x="705" y="498"/>
                </a:cubicBezTo>
                <a:cubicBezTo>
                  <a:pt x="705" y="498"/>
                  <a:pt x="705" y="498"/>
                  <a:pt x="705" y="498"/>
                </a:cubicBezTo>
                <a:cubicBezTo>
                  <a:pt x="705" y="498"/>
                  <a:pt x="705" y="498"/>
                  <a:pt x="705" y="498"/>
                </a:cubicBezTo>
                <a:cubicBezTo>
                  <a:pt x="705" y="498"/>
                  <a:pt x="705" y="498"/>
                  <a:pt x="705" y="498"/>
                </a:cubicBezTo>
                <a:close/>
                <a:moveTo>
                  <a:pt x="707" y="511"/>
                </a:moveTo>
                <a:cubicBezTo>
                  <a:pt x="707" y="509"/>
                  <a:pt x="711" y="510"/>
                  <a:pt x="711" y="512"/>
                </a:cubicBezTo>
                <a:cubicBezTo>
                  <a:pt x="711" y="512"/>
                  <a:pt x="711" y="512"/>
                  <a:pt x="711" y="512"/>
                </a:cubicBezTo>
                <a:cubicBezTo>
                  <a:pt x="711" y="512"/>
                  <a:pt x="711" y="512"/>
                  <a:pt x="711" y="512"/>
                </a:cubicBezTo>
                <a:cubicBezTo>
                  <a:pt x="711" y="512"/>
                  <a:pt x="711" y="512"/>
                  <a:pt x="711" y="512"/>
                </a:cubicBezTo>
                <a:cubicBezTo>
                  <a:pt x="710" y="512"/>
                  <a:pt x="710" y="512"/>
                  <a:pt x="710" y="512"/>
                </a:cubicBezTo>
                <a:cubicBezTo>
                  <a:pt x="710" y="513"/>
                  <a:pt x="710" y="513"/>
                  <a:pt x="710" y="513"/>
                </a:cubicBezTo>
                <a:cubicBezTo>
                  <a:pt x="710" y="513"/>
                  <a:pt x="710" y="513"/>
                  <a:pt x="710" y="513"/>
                </a:cubicBezTo>
                <a:cubicBezTo>
                  <a:pt x="710" y="513"/>
                  <a:pt x="710" y="513"/>
                  <a:pt x="710" y="513"/>
                </a:cubicBezTo>
                <a:cubicBezTo>
                  <a:pt x="710" y="513"/>
                  <a:pt x="710" y="513"/>
                  <a:pt x="710" y="513"/>
                </a:cubicBezTo>
                <a:cubicBezTo>
                  <a:pt x="710" y="513"/>
                  <a:pt x="710" y="513"/>
                  <a:pt x="710" y="513"/>
                </a:cubicBezTo>
                <a:cubicBezTo>
                  <a:pt x="710" y="513"/>
                  <a:pt x="710" y="513"/>
                  <a:pt x="710" y="513"/>
                </a:cubicBezTo>
                <a:cubicBezTo>
                  <a:pt x="710" y="514"/>
                  <a:pt x="710" y="514"/>
                  <a:pt x="710" y="514"/>
                </a:cubicBezTo>
                <a:cubicBezTo>
                  <a:pt x="710" y="514"/>
                  <a:pt x="710" y="514"/>
                  <a:pt x="710" y="514"/>
                </a:cubicBezTo>
                <a:cubicBezTo>
                  <a:pt x="710" y="514"/>
                  <a:pt x="710" y="514"/>
                  <a:pt x="710" y="514"/>
                </a:cubicBezTo>
                <a:cubicBezTo>
                  <a:pt x="710" y="514"/>
                  <a:pt x="710" y="514"/>
                  <a:pt x="710" y="514"/>
                </a:cubicBezTo>
                <a:cubicBezTo>
                  <a:pt x="710" y="514"/>
                  <a:pt x="710" y="514"/>
                  <a:pt x="710" y="514"/>
                </a:cubicBezTo>
                <a:cubicBezTo>
                  <a:pt x="710" y="514"/>
                  <a:pt x="710" y="514"/>
                  <a:pt x="710" y="514"/>
                </a:cubicBezTo>
                <a:cubicBezTo>
                  <a:pt x="710" y="515"/>
                  <a:pt x="710" y="515"/>
                  <a:pt x="710" y="515"/>
                </a:cubicBezTo>
                <a:cubicBezTo>
                  <a:pt x="710" y="515"/>
                  <a:pt x="710" y="515"/>
                  <a:pt x="710" y="515"/>
                </a:cubicBezTo>
                <a:cubicBezTo>
                  <a:pt x="710" y="515"/>
                  <a:pt x="710" y="515"/>
                  <a:pt x="710" y="515"/>
                </a:cubicBezTo>
                <a:cubicBezTo>
                  <a:pt x="710" y="515"/>
                  <a:pt x="710" y="515"/>
                  <a:pt x="710" y="515"/>
                </a:cubicBezTo>
                <a:cubicBezTo>
                  <a:pt x="710" y="515"/>
                  <a:pt x="710" y="515"/>
                  <a:pt x="710" y="515"/>
                </a:cubicBezTo>
                <a:cubicBezTo>
                  <a:pt x="710" y="515"/>
                  <a:pt x="710" y="515"/>
                  <a:pt x="710" y="515"/>
                </a:cubicBezTo>
                <a:cubicBezTo>
                  <a:pt x="710" y="516"/>
                  <a:pt x="710" y="516"/>
                  <a:pt x="710" y="516"/>
                </a:cubicBezTo>
                <a:cubicBezTo>
                  <a:pt x="710" y="516"/>
                  <a:pt x="710" y="516"/>
                  <a:pt x="710" y="516"/>
                </a:cubicBezTo>
                <a:cubicBezTo>
                  <a:pt x="710" y="516"/>
                  <a:pt x="710" y="516"/>
                  <a:pt x="710" y="516"/>
                </a:cubicBezTo>
                <a:cubicBezTo>
                  <a:pt x="709" y="518"/>
                  <a:pt x="705" y="517"/>
                  <a:pt x="706" y="515"/>
                </a:cubicBezTo>
                <a:cubicBezTo>
                  <a:pt x="706" y="515"/>
                  <a:pt x="706" y="515"/>
                  <a:pt x="706" y="515"/>
                </a:cubicBezTo>
                <a:cubicBezTo>
                  <a:pt x="706" y="514"/>
                  <a:pt x="706" y="514"/>
                  <a:pt x="706" y="514"/>
                </a:cubicBezTo>
                <a:cubicBezTo>
                  <a:pt x="706" y="514"/>
                  <a:pt x="706" y="514"/>
                  <a:pt x="706" y="514"/>
                </a:cubicBezTo>
                <a:cubicBezTo>
                  <a:pt x="706" y="514"/>
                  <a:pt x="706" y="514"/>
                  <a:pt x="706" y="514"/>
                </a:cubicBezTo>
                <a:cubicBezTo>
                  <a:pt x="706" y="514"/>
                  <a:pt x="706" y="514"/>
                  <a:pt x="706" y="514"/>
                </a:cubicBezTo>
                <a:cubicBezTo>
                  <a:pt x="706" y="514"/>
                  <a:pt x="706" y="514"/>
                  <a:pt x="706" y="514"/>
                </a:cubicBezTo>
                <a:cubicBezTo>
                  <a:pt x="706" y="514"/>
                  <a:pt x="706" y="514"/>
                  <a:pt x="706" y="514"/>
                </a:cubicBezTo>
                <a:cubicBezTo>
                  <a:pt x="706" y="514"/>
                  <a:pt x="706" y="514"/>
                  <a:pt x="706" y="514"/>
                </a:cubicBezTo>
                <a:cubicBezTo>
                  <a:pt x="707" y="513"/>
                  <a:pt x="707" y="513"/>
                  <a:pt x="707" y="513"/>
                </a:cubicBezTo>
                <a:cubicBezTo>
                  <a:pt x="707" y="513"/>
                  <a:pt x="707" y="513"/>
                  <a:pt x="707" y="513"/>
                </a:cubicBezTo>
                <a:cubicBezTo>
                  <a:pt x="707" y="513"/>
                  <a:pt x="707" y="513"/>
                  <a:pt x="707" y="513"/>
                </a:cubicBezTo>
                <a:cubicBezTo>
                  <a:pt x="707" y="513"/>
                  <a:pt x="707" y="513"/>
                  <a:pt x="707" y="513"/>
                </a:cubicBezTo>
                <a:cubicBezTo>
                  <a:pt x="707" y="513"/>
                  <a:pt x="707" y="513"/>
                  <a:pt x="707" y="513"/>
                </a:cubicBezTo>
                <a:cubicBezTo>
                  <a:pt x="707" y="513"/>
                  <a:pt x="707" y="513"/>
                  <a:pt x="707" y="513"/>
                </a:cubicBezTo>
                <a:cubicBezTo>
                  <a:pt x="707" y="513"/>
                  <a:pt x="707" y="513"/>
                  <a:pt x="707" y="513"/>
                </a:cubicBezTo>
                <a:cubicBezTo>
                  <a:pt x="707" y="513"/>
                  <a:pt x="707" y="513"/>
                  <a:pt x="707" y="513"/>
                </a:cubicBezTo>
                <a:cubicBezTo>
                  <a:pt x="707" y="512"/>
                  <a:pt x="707" y="512"/>
                  <a:pt x="707" y="512"/>
                </a:cubicBezTo>
                <a:cubicBezTo>
                  <a:pt x="707" y="512"/>
                  <a:pt x="707" y="512"/>
                  <a:pt x="707" y="512"/>
                </a:cubicBezTo>
                <a:cubicBezTo>
                  <a:pt x="707" y="512"/>
                  <a:pt x="707" y="512"/>
                  <a:pt x="707" y="512"/>
                </a:cubicBezTo>
                <a:cubicBezTo>
                  <a:pt x="707" y="512"/>
                  <a:pt x="707" y="512"/>
                  <a:pt x="707" y="512"/>
                </a:cubicBezTo>
                <a:cubicBezTo>
                  <a:pt x="707" y="512"/>
                  <a:pt x="707" y="512"/>
                  <a:pt x="707" y="512"/>
                </a:cubicBezTo>
                <a:cubicBezTo>
                  <a:pt x="707" y="512"/>
                  <a:pt x="707" y="512"/>
                  <a:pt x="707" y="512"/>
                </a:cubicBezTo>
                <a:cubicBezTo>
                  <a:pt x="707" y="512"/>
                  <a:pt x="707" y="512"/>
                  <a:pt x="707" y="512"/>
                </a:cubicBezTo>
                <a:cubicBezTo>
                  <a:pt x="707" y="511"/>
                  <a:pt x="707" y="511"/>
                  <a:pt x="707" y="511"/>
                </a:cubicBezTo>
                <a:cubicBezTo>
                  <a:pt x="707" y="511"/>
                  <a:pt x="707" y="511"/>
                  <a:pt x="707" y="511"/>
                </a:cubicBezTo>
                <a:close/>
                <a:moveTo>
                  <a:pt x="701" y="524"/>
                </a:moveTo>
                <a:cubicBezTo>
                  <a:pt x="703" y="522"/>
                  <a:pt x="706" y="524"/>
                  <a:pt x="704" y="526"/>
                </a:cubicBezTo>
                <a:cubicBezTo>
                  <a:pt x="704" y="526"/>
                  <a:pt x="704" y="526"/>
                  <a:pt x="704" y="526"/>
                </a:cubicBezTo>
                <a:cubicBezTo>
                  <a:pt x="704" y="526"/>
                  <a:pt x="704" y="526"/>
                  <a:pt x="704" y="526"/>
                </a:cubicBezTo>
                <a:cubicBezTo>
                  <a:pt x="704" y="526"/>
                  <a:pt x="704" y="526"/>
                  <a:pt x="704" y="526"/>
                </a:cubicBezTo>
                <a:cubicBezTo>
                  <a:pt x="704" y="526"/>
                  <a:pt x="704" y="526"/>
                  <a:pt x="704" y="526"/>
                </a:cubicBezTo>
                <a:cubicBezTo>
                  <a:pt x="704" y="526"/>
                  <a:pt x="704" y="526"/>
                  <a:pt x="704" y="526"/>
                </a:cubicBezTo>
                <a:cubicBezTo>
                  <a:pt x="704" y="527"/>
                  <a:pt x="704" y="527"/>
                  <a:pt x="704" y="527"/>
                </a:cubicBezTo>
                <a:cubicBezTo>
                  <a:pt x="704" y="527"/>
                  <a:pt x="704" y="527"/>
                  <a:pt x="704" y="527"/>
                </a:cubicBezTo>
                <a:cubicBezTo>
                  <a:pt x="704" y="527"/>
                  <a:pt x="704" y="527"/>
                  <a:pt x="704" y="527"/>
                </a:cubicBezTo>
                <a:cubicBezTo>
                  <a:pt x="703" y="527"/>
                  <a:pt x="703" y="527"/>
                  <a:pt x="703" y="527"/>
                </a:cubicBezTo>
                <a:cubicBezTo>
                  <a:pt x="703" y="527"/>
                  <a:pt x="703" y="527"/>
                  <a:pt x="703" y="527"/>
                </a:cubicBezTo>
                <a:cubicBezTo>
                  <a:pt x="703" y="527"/>
                  <a:pt x="703" y="527"/>
                  <a:pt x="703" y="527"/>
                </a:cubicBezTo>
                <a:cubicBezTo>
                  <a:pt x="703" y="527"/>
                  <a:pt x="703" y="527"/>
                  <a:pt x="703" y="527"/>
                </a:cubicBezTo>
                <a:cubicBezTo>
                  <a:pt x="703" y="528"/>
                  <a:pt x="703" y="528"/>
                  <a:pt x="703" y="528"/>
                </a:cubicBezTo>
                <a:cubicBezTo>
                  <a:pt x="703" y="528"/>
                  <a:pt x="703" y="528"/>
                  <a:pt x="703" y="528"/>
                </a:cubicBezTo>
                <a:cubicBezTo>
                  <a:pt x="703" y="528"/>
                  <a:pt x="703" y="528"/>
                  <a:pt x="703" y="528"/>
                </a:cubicBezTo>
                <a:cubicBezTo>
                  <a:pt x="703" y="528"/>
                  <a:pt x="703" y="528"/>
                  <a:pt x="703" y="528"/>
                </a:cubicBezTo>
                <a:cubicBezTo>
                  <a:pt x="703" y="528"/>
                  <a:pt x="703" y="528"/>
                  <a:pt x="703" y="528"/>
                </a:cubicBezTo>
                <a:cubicBezTo>
                  <a:pt x="703" y="528"/>
                  <a:pt x="703" y="528"/>
                  <a:pt x="703" y="528"/>
                </a:cubicBezTo>
                <a:cubicBezTo>
                  <a:pt x="702" y="528"/>
                  <a:pt x="702" y="528"/>
                  <a:pt x="702" y="528"/>
                </a:cubicBezTo>
                <a:cubicBezTo>
                  <a:pt x="702" y="529"/>
                  <a:pt x="702" y="529"/>
                  <a:pt x="702" y="529"/>
                </a:cubicBezTo>
                <a:cubicBezTo>
                  <a:pt x="702" y="529"/>
                  <a:pt x="702" y="529"/>
                  <a:pt x="702" y="529"/>
                </a:cubicBezTo>
                <a:cubicBezTo>
                  <a:pt x="702" y="529"/>
                  <a:pt x="702" y="529"/>
                  <a:pt x="702" y="529"/>
                </a:cubicBezTo>
                <a:cubicBezTo>
                  <a:pt x="701" y="531"/>
                  <a:pt x="698" y="528"/>
                  <a:pt x="699" y="527"/>
                </a:cubicBezTo>
                <a:cubicBezTo>
                  <a:pt x="699" y="526"/>
                  <a:pt x="699" y="526"/>
                  <a:pt x="699" y="526"/>
                </a:cubicBezTo>
                <a:cubicBezTo>
                  <a:pt x="699" y="526"/>
                  <a:pt x="699" y="526"/>
                  <a:pt x="699" y="526"/>
                </a:cubicBezTo>
                <a:cubicBezTo>
                  <a:pt x="700" y="526"/>
                  <a:pt x="700" y="526"/>
                  <a:pt x="700" y="526"/>
                </a:cubicBezTo>
                <a:cubicBezTo>
                  <a:pt x="700" y="526"/>
                  <a:pt x="700" y="526"/>
                  <a:pt x="700" y="526"/>
                </a:cubicBezTo>
                <a:cubicBezTo>
                  <a:pt x="700" y="526"/>
                  <a:pt x="700" y="526"/>
                  <a:pt x="700" y="526"/>
                </a:cubicBezTo>
                <a:cubicBezTo>
                  <a:pt x="700" y="526"/>
                  <a:pt x="700" y="526"/>
                  <a:pt x="700" y="526"/>
                </a:cubicBezTo>
                <a:cubicBezTo>
                  <a:pt x="700" y="526"/>
                  <a:pt x="700" y="526"/>
                  <a:pt x="700" y="526"/>
                </a:cubicBezTo>
                <a:cubicBezTo>
                  <a:pt x="700" y="525"/>
                  <a:pt x="700" y="525"/>
                  <a:pt x="700" y="525"/>
                </a:cubicBezTo>
                <a:cubicBezTo>
                  <a:pt x="700" y="525"/>
                  <a:pt x="700" y="525"/>
                  <a:pt x="700" y="525"/>
                </a:cubicBezTo>
                <a:cubicBezTo>
                  <a:pt x="700" y="525"/>
                  <a:pt x="700" y="525"/>
                  <a:pt x="700" y="525"/>
                </a:cubicBezTo>
                <a:cubicBezTo>
                  <a:pt x="700" y="525"/>
                  <a:pt x="700" y="525"/>
                  <a:pt x="700" y="525"/>
                </a:cubicBezTo>
                <a:cubicBezTo>
                  <a:pt x="700" y="525"/>
                  <a:pt x="700" y="525"/>
                  <a:pt x="700" y="525"/>
                </a:cubicBezTo>
                <a:cubicBezTo>
                  <a:pt x="701" y="525"/>
                  <a:pt x="701" y="525"/>
                  <a:pt x="701" y="525"/>
                </a:cubicBezTo>
                <a:cubicBezTo>
                  <a:pt x="701" y="525"/>
                  <a:pt x="701" y="525"/>
                  <a:pt x="701" y="525"/>
                </a:cubicBezTo>
                <a:cubicBezTo>
                  <a:pt x="701" y="525"/>
                  <a:pt x="701" y="525"/>
                  <a:pt x="701" y="525"/>
                </a:cubicBezTo>
                <a:cubicBezTo>
                  <a:pt x="701" y="524"/>
                  <a:pt x="701" y="524"/>
                  <a:pt x="701" y="524"/>
                </a:cubicBezTo>
                <a:cubicBezTo>
                  <a:pt x="701" y="524"/>
                  <a:pt x="701" y="524"/>
                  <a:pt x="701" y="524"/>
                </a:cubicBezTo>
                <a:cubicBezTo>
                  <a:pt x="701" y="524"/>
                  <a:pt x="701" y="524"/>
                  <a:pt x="701" y="524"/>
                </a:cubicBezTo>
                <a:cubicBezTo>
                  <a:pt x="701" y="524"/>
                  <a:pt x="701" y="524"/>
                  <a:pt x="701" y="524"/>
                </a:cubicBezTo>
                <a:cubicBezTo>
                  <a:pt x="701" y="524"/>
                  <a:pt x="701" y="524"/>
                  <a:pt x="701" y="524"/>
                </a:cubicBezTo>
                <a:cubicBezTo>
                  <a:pt x="701" y="524"/>
                  <a:pt x="701" y="524"/>
                  <a:pt x="701" y="524"/>
                </a:cubicBezTo>
                <a:cubicBezTo>
                  <a:pt x="701" y="524"/>
                  <a:pt x="701" y="524"/>
                  <a:pt x="701" y="524"/>
                </a:cubicBezTo>
                <a:close/>
                <a:moveTo>
                  <a:pt x="681" y="544"/>
                </a:moveTo>
                <a:cubicBezTo>
                  <a:pt x="683" y="542"/>
                  <a:pt x="685" y="545"/>
                  <a:pt x="683" y="547"/>
                </a:cubicBezTo>
                <a:cubicBezTo>
                  <a:pt x="683" y="547"/>
                  <a:pt x="683" y="547"/>
                  <a:pt x="683" y="547"/>
                </a:cubicBezTo>
                <a:cubicBezTo>
                  <a:pt x="683" y="547"/>
                  <a:pt x="683" y="547"/>
                  <a:pt x="683" y="547"/>
                </a:cubicBezTo>
                <a:cubicBezTo>
                  <a:pt x="682" y="548"/>
                  <a:pt x="682" y="548"/>
                  <a:pt x="682" y="548"/>
                </a:cubicBezTo>
                <a:cubicBezTo>
                  <a:pt x="682" y="548"/>
                  <a:pt x="682" y="548"/>
                  <a:pt x="682" y="548"/>
                </a:cubicBezTo>
                <a:cubicBezTo>
                  <a:pt x="681" y="548"/>
                  <a:pt x="681" y="548"/>
                  <a:pt x="681" y="548"/>
                </a:cubicBezTo>
                <a:cubicBezTo>
                  <a:pt x="681" y="548"/>
                  <a:pt x="681" y="548"/>
                  <a:pt x="681" y="548"/>
                </a:cubicBezTo>
                <a:cubicBezTo>
                  <a:pt x="680" y="549"/>
                  <a:pt x="680" y="549"/>
                  <a:pt x="680" y="549"/>
                </a:cubicBezTo>
                <a:cubicBezTo>
                  <a:pt x="680" y="549"/>
                  <a:pt x="680" y="549"/>
                  <a:pt x="680" y="549"/>
                </a:cubicBezTo>
                <a:cubicBezTo>
                  <a:pt x="678" y="550"/>
                  <a:pt x="676" y="547"/>
                  <a:pt x="678" y="546"/>
                </a:cubicBezTo>
                <a:cubicBezTo>
                  <a:pt x="678" y="546"/>
                  <a:pt x="678" y="546"/>
                  <a:pt x="678" y="546"/>
                </a:cubicBezTo>
                <a:cubicBezTo>
                  <a:pt x="679" y="545"/>
                  <a:pt x="679" y="545"/>
                  <a:pt x="679" y="545"/>
                </a:cubicBezTo>
                <a:cubicBezTo>
                  <a:pt x="679" y="545"/>
                  <a:pt x="679" y="545"/>
                  <a:pt x="679" y="545"/>
                </a:cubicBezTo>
                <a:cubicBezTo>
                  <a:pt x="680" y="545"/>
                  <a:pt x="680" y="545"/>
                  <a:pt x="680" y="545"/>
                </a:cubicBezTo>
                <a:cubicBezTo>
                  <a:pt x="680" y="545"/>
                  <a:pt x="680" y="545"/>
                  <a:pt x="680" y="545"/>
                </a:cubicBezTo>
                <a:cubicBezTo>
                  <a:pt x="680" y="544"/>
                  <a:pt x="680" y="544"/>
                  <a:pt x="680" y="544"/>
                </a:cubicBezTo>
                <a:cubicBezTo>
                  <a:pt x="681" y="544"/>
                  <a:pt x="681" y="544"/>
                  <a:pt x="681" y="544"/>
                </a:cubicBezTo>
                <a:cubicBezTo>
                  <a:pt x="681" y="544"/>
                  <a:pt x="681" y="544"/>
                  <a:pt x="681" y="544"/>
                </a:cubicBezTo>
                <a:close/>
                <a:moveTo>
                  <a:pt x="669" y="551"/>
                </a:moveTo>
                <a:cubicBezTo>
                  <a:pt x="671" y="550"/>
                  <a:pt x="673" y="554"/>
                  <a:pt x="671" y="555"/>
                </a:cubicBezTo>
                <a:cubicBezTo>
                  <a:pt x="670" y="555"/>
                  <a:pt x="670" y="555"/>
                  <a:pt x="670" y="555"/>
                </a:cubicBezTo>
                <a:cubicBezTo>
                  <a:pt x="670" y="555"/>
                  <a:pt x="670" y="555"/>
                  <a:pt x="670" y="555"/>
                </a:cubicBezTo>
                <a:cubicBezTo>
                  <a:pt x="670" y="555"/>
                  <a:pt x="670" y="555"/>
                  <a:pt x="670" y="555"/>
                </a:cubicBezTo>
                <a:cubicBezTo>
                  <a:pt x="669" y="556"/>
                  <a:pt x="669" y="556"/>
                  <a:pt x="669" y="556"/>
                </a:cubicBezTo>
                <a:cubicBezTo>
                  <a:pt x="669" y="556"/>
                  <a:pt x="669" y="556"/>
                  <a:pt x="669" y="556"/>
                </a:cubicBezTo>
                <a:cubicBezTo>
                  <a:pt x="668" y="556"/>
                  <a:pt x="668" y="556"/>
                  <a:pt x="668" y="556"/>
                </a:cubicBezTo>
                <a:cubicBezTo>
                  <a:pt x="668" y="556"/>
                  <a:pt x="668" y="556"/>
                  <a:pt x="668" y="556"/>
                </a:cubicBezTo>
                <a:cubicBezTo>
                  <a:pt x="667" y="556"/>
                  <a:pt x="667" y="556"/>
                  <a:pt x="667" y="556"/>
                </a:cubicBezTo>
                <a:cubicBezTo>
                  <a:pt x="665" y="557"/>
                  <a:pt x="664" y="554"/>
                  <a:pt x="666" y="553"/>
                </a:cubicBezTo>
                <a:cubicBezTo>
                  <a:pt x="666" y="553"/>
                  <a:pt x="666" y="553"/>
                  <a:pt x="666" y="553"/>
                </a:cubicBezTo>
                <a:cubicBezTo>
                  <a:pt x="666" y="553"/>
                  <a:pt x="666" y="553"/>
                  <a:pt x="666" y="553"/>
                </a:cubicBezTo>
                <a:cubicBezTo>
                  <a:pt x="667" y="553"/>
                  <a:pt x="667" y="553"/>
                  <a:pt x="667" y="553"/>
                </a:cubicBezTo>
                <a:cubicBezTo>
                  <a:pt x="667" y="552"/>
                  <a:pt x="667" y="552"/>
                  <a:pt x="667" y="552"/>
                </a:cubicBezTo>
                <a:cubicBezTo>
                  <a:pt x="668" y="552"/>
                  <a:pt x="668" y="552"/>
                  <a:pt x="668" y="552"/>
                </a:cubicBezTo>
                <a:cubicBezTo>
                  <a:pt x="668" y="552"/>
                  <a:pt x="668" y="552"/>
                  <a:pt x="668" y="552"/>
                </a:cubicBezTo>
                <a:cubicBezTo>
                  <a:pt x="669" y="552"/>
                  <a:pt x="669" y="552"/>
                  <a:pt x="669" y="552"/>
                </a:cubicBezTo>
                <a:cubicBezTo>
                  <a:pt x="669" y="551"/>
                  <a:pt x="669" y="551"/>
                  <a:pt x="669" y="551"/>
                </a:cubicBezTo>
                <a:close/>
                <a:moveTo>
                  <a:pt x="656" y="557"/>
                </a:moveTo>
                <a:cubicBezTo>
                  <a:pt x="658" y="557"/>
                  <a:pt x="659" y="560"/>
                  <a:pt x="657" y="561"/>
                </a:cubicBezTo>
                <a:cubicBezTo>
                  <a:pt x="657" y="561"/>
                  <a:pt x="657" y="561"/>
                  <a:pt x="657" y="561"/>
                </a:cubicBezTo>
                <a:cubicBezTo>
                  <a:pt x="656" y="561"/>
                  <a:pt x="656" y="561"/>
                  <a:pt x="656" y="561"/>
                </a:cubicBezTo>
                <a:cubicBezTo>
                  <a:pt x="656" y="561"/>
                  <a:pt x="656" y="561"/>
                  <a:pt x="656" y="561"/>
                </a:cubicBezTo>
                <a:cubicBezTo>
                  <a:pt x="655" y="562"/>
                  <a:pt x="655" y="562"/>
                  <a:pt x="655" y="562"/>
                </a:cubicBezTo>
                <a:cubicBezTo>
                  <a:pt x="655" y="562"/>
                  <a:pt x="655" y="562"/>
                  <a:pt x="655" y="562"/>
                </a:cubicBezTo>
                <a:cubicBezTo>
                  <a:pt x="654" y="562"/>
                  <a:pt x="654" y="562"/>
                  <a:pt x="654" y="562"/>
                </a:cubicBezTo>
                <a:cubicBezTo>
                  <a:pt x="654" y="562"/>
                  <a:pt x="654" y="562"/>
                  <a:pt x="654" y="562"/>
                </a:cubicBezTo>
                <a:cubicBezTo>
                  <a:pt x="652" y="563"/>
                  <a:pt x="650" y="559"/>
                  <a:pt x="653" y="559"/>
                </a:cubicBezTo>
                <a:cubicBezTo>
                  <a:pt x="653" y="559"/>
                  <a:pt x="653" y="559"/>
                  <a:pt x="653" y="559"/>
                </a:cubicBezTo>
                <a:cubicBezTo>
                  <a:pt x="653" y="558"/>
                  <a:pt x="653" y="558"/>
                  <a:pt x="653" y="558"/>
                </a:cubicBezTo>
                <a:cubicBezTo>
                  <a:pt x="654" y="558"/>
                  <a:pt x="654" y="558"/>
                  <a:pt x="654" y="558"/>
                </a:cubicBezTo>
                <a:cubicBezTo>
                  <a:pt x="654" y="558"/>
                  <a:pt x="654" y="558"/>
                  <a:pt x="654" y="558"/>
                </a:cubicBezTo>
                <a:cubicBezTo>
                  <a:pt x="655" y="558"/>
                  <a:pt x="655" y="558"/>
                  <a:pt x="655" y="558"/>
                </a:cubicBezTo>
                <a:cubicBezTo>
                  <a:pt x="655" y="558"/>
                  <a:pt x="655" y="558"/>
                  <a:pt x="655" y="558"/>
                </a:cubicBezTo>
                <a:cubicBezTo>
                  <a:pt x="656" y="557"/>
                  <a:pt x="656" y="557"/>
                  <a:pt x="656" y="557"/>
                </a:cubicBezTo>
                <a:close/>
                <a:moveTo>
                  <a:pt x="642" y="562"/>
                </a:moveTo>
                <a:cubicBezTo>
                  <a:pt x="645" y="562"/>
                  <a:pt x="646" y="565"/>
                  <a:pt x="643" y="566"/>
                </a:cubicBezTo>
                <a:cubicBezTo>
                  <a:pt x="643" y="566"/>
                  <a:pt x="643" y="566"/>
                  <a:pt x="643" y="566"/>
                </a:cubicBezTo>
                <a:cubicBezTo>
                  <a:pt x="642" y="566"/>
                  <a:pt x="642" y="566"/>
                  <a:pt x="642" y="566"/>
                </a:cubicBezTo>
                <a:cubicBezTo>
                  <a:pt x="642" y="566"/>
                  <a:pt x="642" y="566"/>
                  <a:pt x="642" y="566"/>
                </a:cubicBezTo>
                <a:cubicBezTo>
                  <a:pt x="641" y="566"/>
                  <a:pt x="641" y="566"/>
                  <a:pt x="641" y="566"/>
                </a:cubicBezTo>
                <a:cubicBezTo>
                  <a:pt x="641" y="567"/>
                  <a:pt x="641" y="567"/>
                  <a:pt x="641" y="567"/>
                </a:cubicBezTo>
                <a:cubicBezTo>
                  <a:pt x="640" y="567"/>
                  <a:pt x="640" y="567"/>
                  <a:pt x="640" y="567"/>
                </a:cubicBezTo>
                <a:cubicBezTo>
                  <a:pt x="640" y="567"/>
                  <a:pt x="640" y="567"/>
                  <a:pt x="640" y="567"/>
                </a:cubicBezTo>
                <a:cubicBezTo>
                  <a:pt x="638" y="568"/>
                  <a:pt x="637" y="564"/>
                  <a:pt x="639" y="563"/>
                </a:cubicBezTo>
                <a:cubicBezTo>
                  <a:pt x="639" y="563"/>
                  <a:pt x="639" y="563"/>
                  <a:pt x="639" y="563"/>
                </a:cubicBezTo>
                <a:cubicBezTo>
                  <a:pt x="640" y="563"/>
                  <a:pt x="640" y="563"/>
                  <a:pt x="640" y="563"/>
                </a:cubicBezTo>
                <a:cubicBezTo>
                  <a:pt x="640" y="563"/>
                  <a:pt x="640" y="563"/>
                  <a:pt x="640" y="563"/>
                </a:cubicBezTo>
                <a:cubicBezTo>
                  <a:pt x="641" y="563"/>
                  <a:pt x="641" y="563"/>
                  <a:pt x="641" y="563"/>
                </a:cubicBezTo>
                <a:cubicBezTo>
                  <a:pt x="641" y="563"/>
                  <a:pt x="641" y="563"/>
                  <a:pt x="641" y="563"/>
                </a:cubicBezTo>
                <a:cubicBezTo>
                  <a:pt x="642" y="562"/>
                  <a:pt x="642" y="562"/>
                  <a:pt x="642" y="562"/>
                </a:cubicBezTo>
                <a:cubicBezTo>
                  <a:pt x="642" y="562"/>
                  <a:pt x="642" y="562"/>
                  <a:pt x="642" y="562"/>
                </a:cubicBezTo>
                <a:close/>
                <a:moveTo>
                  <a:pt x="628" y="566"/>
                </a:moveTo>
                <a:cubicBezTo>
                  <a:pt x="631" y="566"/>
                  <a:pt x="632" y="569"/>
                  <a:pt x="629" y="570"/>
                </a:cubicBezTo>
                <a:cubicBezTo>
                  <a:pt x="629" y="570"/>
                  <a:pt x="629" y="570"/>
                  <a:pt x="629" y="570"/>
                </a:cubicBezTo>
                <a:cubicBezTo>
                  <a:pt x="628" y="570"/>
                  <a:pt x="628" y="570"/>
                  <a:pt x="628" y="570"/>
                </a:cubicBezTo>
                <a:cubicBezTo>
                  <a:pt x="628" y="570"/>
                  <a:pt x="628" y="570"/>
                  <a:pt x="628" y="570"/>
                </a:cubicBezTo>
                <a:cubicBezTo>
                  <a:pt x="627" y="570"/>
                  <a:pt x="627" y="570"/>
                  <a:pt x="627" y="570"/>
                </a:cubicBezTo>
                <a:cubicBezTo>
                  <a:pt x="627" y="570"/>
                  <a:pt x="627" y="570"/>
                  <a:pt x="627" y="570"/>
                </a:cubicBezTo>
                <a:cubicBezTo>
                  <a:pt x="626" y="570"/>
                  <a:pt x="626" y="570"/>
                  <a:pt x="626" y="570"/>
                </a:cubicBezTo>
                <a:cubicBezTo>
                  <a:pt x="626" y="571"/>
                  <a:pt x="626" y="571"/>
                  <a:pt x="626" y="571"/>
                </a:cubicBezTo>
                <a:cubicBezTo>
                  <a:pt x="626" y="571"/>
                  <a:pt x="626" y="571"/>
                  <a:pt x="626" y="571"/>
                </a:cubicBezTo>
                <a:cubicBezTo>
                  <a:pt x="623" y="571"/>
                  <a:pt x="623" y="568"/>
                  <a:pt x="625" y="567"/>
                </a:cubicBezTo>
                <a:cubicBezTo>
                  <a:pt x="625" y="567"/>
                  <a:pt x="625" y="567"/>
                  <a:pt x="625" y="567"/>
                </a:cubicBezTo>
                <a:cubicBezTo>
                  <a:pt x="625" y="567"/>
                  <a:pt x="625" y="567"/>
                  <a:pt x="625" y="567"/>
                </a:cubicBezTo>
                <a:cubicBezTo>
                  <a:pt x="626" y="567"/>
                  <a:pt x="626" y="567"/>
                  <a:pt x="626" y="567"/>
                </a:cubicBezTo>
                <a:cubicBezTo>
                  <a:pt x="626" y="567"/>
                  <a:pt x="626" y="567"/>
                  <a:pt x="626" y="567"/>
                </a:cubicBezTo>
                <a:cubicBezTo>
                  <a:pt x="627" y="567"/>
                  <a:pt x="627" y="567"/>
                  <a:pt x="627" y="567"/>
                </a:cubicBezTo>
                <a:cubicBezTo>
                  <a:pt x="628" y="566"/>
                  <a:pt x="628" y="566"/>
                  <a:pt x="628" y="566"/>
                </a:cubicBezTo>
                <a:cubicBezTo>
                  <a:pt x="628" y="566"/>
                  <a:pt x="628" y="566"/>
                  <a:pt x="628" y="566"/>
                </a:cubicBezTo>
                <a:cubicBezTo>
                  <a:pt x="628" y="566"/>
                  <a:pt x="628" y="566"/>
                  <a:pt x="628" y="566"/>
                </a:cubicBezTo>
                <a:close/>
                <a:moveTo>
                  <a:pt x="614" y="569"/>
                </a:moveTo>
                <a:cubicBezTo>
                  <a:pt x="617" y="569"/>
                  <a:pt x="617" y="573"/>
                  <a:pt x="615" y="573"/>
                </a:cubicBezTo>
                <a:cubicBezTo>
                  <a:pt x="615" y="573"/>
                  <a:pt x="615" y="573"/>
                  <a:pt x="615" y="573"/>
                </a:cubicBezTo>
                <a:cubicBezTo>
                  <a:pt x="614" y="573"/>
                  <a:pt x="614" y="573"/>
                  <a:pt x="614" y="573"/>
                </a:cubicBezTo>
                <a:cubicBezTo>
                  <a:pt x="614" y="573"/>
                  <a:pt x="614" y="573"/>
                  <a:pt x="614" y="573"/>
                </a:cubicBezTo>
                <a:cubicBezTo>
                  <a:pt x="613" y="573"/>
                  <a:pt x="613" y="573"/>
                  <a:pt x="613" y="573"/>
                </a:cubicBezTo>
                <a:cubicBezTo>
                  <a:pt x="613" y="573"/>
                  <a:pt x="613" y="573"/>
                  <a:pt x="613" y="573"/>
                </a:cubicBezTo>
                <a:cubicBezTo>
                  <a:pt x="612" y="574"/>
                  <a:pt x="612" y="574"/>
                  <a:pt x="612" y="574"/>
                </a:cubicBezTo>
                <a:cubicBezTo>
                  <a:pt x="612" y="574"/>
                  <a:pt x="612" y="574"/>
                  <a:pt x="612" y="574"/>
                </a:cubicBezTo>
                <a:cubicBezTo>
                  <a:pt x="611" y="574"/>
                  <a:pt x="611" y="574"/>
                  <a:pt x="611" y="574"/>
                </a:cubicBezTo>
                <a:cubicBezTo>
                  <a:pt x="609" y="574"/>
                  <a:pt x="608" y="571"/>
                  <a:pt x="611" y="570"/>
                </a:cubicBezTo>
                <a:cubicBezTo>
                  <a:pt x="611" y="570"/>
                  <a:pt x="611" y="570"/>
                  <a:pt x="611" y="570"/>
                </a:cubicBezTo>
                <a:cubicBezTo>
                  <a:pt x="612" y="570"/>
                  <a:pt x="612" y="570"/>
                  <a:pt x="612" y="570"/>
                </a:cubicBezTo>
                <a:cubicBezTo>
                  <a:pt x="612" y="570"/>
                  <a:pt x="612" y="570"/>
                  <a:pt x="612" y="570"/>
                </a:cubicBezTo>
                <a:cubicBezTo>
                  <a:pt x="613" y="570"/>
                  <a:pt x="613" y="570"/>
                  <a:pt x="613" y="570"/>
                </a:cubicBezTo>
                <a:cubicBezTo>
                  <a:pt x="613" y="570"/>
                  <a:pt x="613" y="570"/>
                  <a:pt x="613" y="570"/>
                </a:cubicBezTo>
                <a:cubicBezTo>
                  <a:pt x="613" y="570"/>
                  <a:pt x="613" y="570"/>
                  <a:pt x="613" y="570"/>
                </a:cubicBezTo>
                <a:cubicBezTo>
                  <a:pt x="614" y="569"/>
                  <a:pt x="614" y="569"/>
                  <a:pt x="614" y="569"/>
                </a:cubicBezTo>
                <a:cubicBezTo>
                  <a:pt x="614" y="569"/>
                  <a:pt x="614" y="569"/>
                  <a:pt x="614" y="569"/>
                </a:cubicBezTo>
                <a:close/>
                <a:moveTo>
                  <a:pt x="600" y="572"/>
                </a:moveTo>
                <a:cubicBezTo>
                  <a:pt x="602" y="572"/>
                  <a:pt x="603" y="575"/>
                  <a:pt x="601" y="576"/>
                </a:cubicBezTo>
                <a:cubicBezTo>
                  <a:pt x="600" y="576"/>
                  <a:pt x="600" y="576"/>
                  <a:pt x="600" y="576"/>
                </a:cubicBezTo>
                <a:cubicBezTo>
                  <a:pt x="600" y="576"/>
                  <a:pt x="600" y="576"/>
                  <a:pt x="600" y="576"/>
                </a:cubicBezTo>
                <a:cubicBezTo>
                  <a:pt x="600" y="576"/>
                  <a:pt x="600" y="576"/>
                  <a:pt x="600" y="576"/>
                </a:cubicBezTo>
                <a:cubicBezTo>
                  <a:pt x="599" y="576"/>
                  <a:pt x="599" y="576"/>
                  <a:pt x="599" y="576"/>
                </a:cubicBezTo>
                <a:cubicBezTo>
                  <a:pt x="599" y="576"/>
                  <a:pt x="599" y="576"/>
                  <a:pt x="599" y="576"/>
                </a:cubicBezTo>
                <a:cubicBezTo>
                  <a:pt x="598" y="576"/>
                  <a:pt x="598" y="576"/>
                  <a:pt x="598" y="576"/>
                </a:cubicBezTo>
                <a:cubicBezTo>
                  <a:pt x="598" y="576"/>
                  <a:pt x="598" y="576"/>
                  <a:pt x="598" y="576"/>
                </a:cubicBezTo>
                <a:cubicBezTo>
                  <a:pt x="598" y="576"/>
                  <a:pt x="598" y="576"/>
                  <a:pt x="598" y="576"/>
                </a:cubicBezTo>
                <a:cubicBezTo>
                  <a:pt x="597" y="576"/>
                  <a:pt x="597" y="576"/>
                  <a:pt x="597" y="576"/>
                </a:cubicBezTo>
                <a:cubicBezTo>
                  <a:pt x="597" y="576"/>
                  <a:pt x="597" y="576"/>
                  <a:pt x="597" y="576"/>
                </a:cubicBezTo>
                <a:cubicBezTo>
                  <a:pt x="595" y="577"/>
                  <a:pt x="594" y="573"/>
                  <a:pt x="596" y="573"/>
                </a:cubicBezTo>
                <a:cubicBezTo>
                  <a:pt x="597" y="573"/>
                  <a:pt x="597" y="573"/>
                  <a:pt x="597" y="573"/>
                </a:cubicBezTo>
                <a:cubicBezTo>
                  <a:pt x="597" y="572"/>
                  <a:pt x="597" y="572"/>
                  <a:pt x="597" y="572"/>
                </a:cubicBezTo>
                <a:cubicBezTo>
                  <a:pt x="597" y="572"/>
                  <a:pt x="597" y="572"/>
                  <a:pt x="597" y="572"/>
                </a:cubicBezTo>
                <a:cubicBezTo>
                  <a:pt x="598" y="572"/>
                  <a:pt x="598" y="572"/>
                  <a:pt x="598" y="572"/>
                </a:cubicBezTo>
                <a:cubicBezTo>
                  <a:pt x="598" y="572"/>
                  <a:pt x="598" y="572"/>
                  <a:pt x="598" y="572"/>
                </a:cubicBezTo>
                <a:cubicBezTo>
                  <a:pt x="599" y="572"/>
                  <a:pt x="599" y="572"/>
                  <a:pt x="599" y="572"/>
                </a:cubicBezTo>
                <a:cubicBezTo>
                  <a:pt x="599" y="572"/>
                  <a:pt x="599" y="572"/>
                  <a:pt x="599" y="572"/>
                </a:cubicBezTo>
                <a:cubicBezTo>
                  <a:pt x="599" y="572"/>
                  <a:pt x="599" y="572"/>
                  <a:pt x="599" y="572"/>
                </a:cubicBezTo>
                <a:cubicBezTo>
                  <a:pt x="600" y="572"/>
                  <a:pt x="600" y="572"/>
                  <a:pt x="600" y="572"/>
                </a:cubicBezTo>
                <a:cubicBezTo>
                  <a:pt x="600" y="572"/>
                  <a:pt x="600" y="572"/>
                  <a:pt x="600" y="572"/>
                </a:cubicBezTo>
                <a:close/>
                <a:moveTo>
                  <a:pt x="693" y="584"/>
                </a:moveTo>
                <a:cubicBezTo>
                  <a:pt x="693" y="584"/>
                  <a:pt x="693" y="584"/>
                  <a:pt x="693" y="584"/>
                </a:cubicBezTo>
                <a:cubicBezTo>
                  <a:pt x="693" y="584"/>
                  <a:pt x="673" y="586"/>
                  <a:pt x="672" y="595"/>
                </a:cubicBezTo>
                <a:cubicBezTo>
                  <a:pt x="670" y="604"/>
                  <a:pt x="660" y="612"/>
                  <a:pt x="660" y="612"/>
                </a:cubicBezTo>
                <a:cubicBezTo>
                  <a:pt x="660" y="612"/>
                  <a:pt x="677" y="609"/>
                  <a:pt x="679" y="604"/>
                </a:cubicBezTo>
                <a:cubicBezTo>
                  <a:pt x="682" y="600"/>
                  <a:pt x="684" y="591"/>
                  <a:pt x="688" y="587"/>
                </a:cubicBezTo>
                <a:cubicBezTo>
                  <a:pt x="691" y="584"/>
                  <a:pt x="693" y="584"/>
                  <a:pt x="693" y="584"/>
                </a:cubicBezTo>
                <a:cubicBezTo>
                  <a:pt x="693" y="584"/>
                  <a:pt x="714" y="586"/>
                  <a:pt x="715" y="595"/>
                </a:cubicBezTo>
                <a:cubicBezTo>
                  <a:pt x="716" y="604"/>
                  <a:pt x="727" y="612"/>
                  <a:pt x="727" y="612"/>
                </a:cubicBezTo>
                <a:cubicBezTo>
                  <a:pt x="727" y="612"/>
                  <a:pt x="710" y="609"/>
                  <a:pt x="708" y="604"/>
                </a:cubicBezTo>
                <a:cubicBezTo>
                  <a:pt x="705" y="600"/>
                  <a:pt x="703" y="591"/>
                  <a:pt x="699" y="587"/>
                </a:cubicBezTo>
                <a:cubicBezTo>
                  <a:pt x="696" y="584"/>
                  <a:pt x="694" y="584"/>
                  <a:pt x="693" y="584"/>
                </a:cubicBezTo>
                <a:close/>
                <a:moveTo>
                  <a:pt x="693" y="589"/>
                </a:moveTo>
                <a:cubicBezTo>
                  <a:pt x="688" y="596"/>
                  <a:pt x="683" y="610"/>
                  <a:pt x="686" y="618"/>
                </a:cubicBezTo>
                <a:cubicBezTo>
                  <a:pt x="690" y="628"/>
                  <a:pt x="691" y="630"/>
                  <a:pt x="693" y="637"/>
                </a:cubicBezTo>
                <a:cubicBezTo>
                  <a:pt x="695" y="630"/>
                  <a:pt x="696" y="629"/>
                  <a:pt x="701" y="618"/>
                </a:cubicBezTo>
                <a:cubicBezTo>
                  <a:pt x="704" y="610"/>
                  <a:pt x="698" y="595"/>
                  <a:pt x="693" y="589"/>
                </a:cubicBezTo>
                <a:close/>
                <a:moveTo>
                  <a:pt x="693" y="551"/>
                </a:moveTo>
                <a:cubicBezTo>
                  <a:pt x="696" y="551"/>
                  <a:pt x="698" y="553"/>
                  <a:pt x="698" y="556"/>
                </a:cubicBezTo>
                <a:cubicBezTo>
                  <a:pt x="698" y="558"/>
                  <a:pt x="696" y="561"/>
                  <a:pt x="693" y="561"/>
                </a:cubicBezTo>
                <a:cubicBezTo>
                  <a:pt x="691" y="561"/>
                  <a:pt x="689" y="558"/>
                  <a:pt x="689" y="556"/>
                </a:cubicBezTo>
                <a:cubicBezTo>
                  <a:pt x="689" y="553"/>
                  <a:pt x="691" y="551"/>
                  <a:pt x="693" y="551"/>
                </a:cubicBezTo>
                <a:close/>
                <a:moveTo>
                  <a:pt x="693" y="562"/>
                </a:moveTo>
                <a:cubicBezTo>
                  <a:pt x="699" y="562"/>
                  <a:pt x="703" y="567"/>
                  <a:pt x="703" y="572"/>
                </a:cubicBezTo>
                <a:cubicBezTo>
                  <a:pt x="703" y="578"/>
                  <a:pt x="699" y="582"/>
                  <a:pt x="693" y="582"/>
                </a:cubicBezTo>
                <a:cubicBezTo>
                  <a:pt x="688" y="582"/>
                  <a:pt x="684" y="578"/>
                  <a:pt x="684" y="572"/>
                </a:cubicBezTo>
                <a:cubicBezTo>
                  <a:pt x="684" y="567"/>
                  <a:pt x="688" y="562"/>
                  <a:pt x="693" y="562"/>
                </a:cubicBezTo>
                <a:close/>
                <a:moveTo>
                  <a:pt x="560" y="589"/>
                </a:moveTo>
                <a:cubicBezTo>
                  <a:pt x="564" y="589"/>
                  <a:pt x="568" y="586"/>
                  <a:pt x="568" y="581"/>
                </a:cubicBezTo>
                <a:cubicBezTo>
                  <a:pt x="568" y="577"/>
                  <a:pt x="564" y="573"/>
                  <a:pt x="560" y="573"/>
                </a:cubicBezTo>
                <a:cubicBezTo>
                  <a:pt x="556" y="573"/>
                  <a:pt x="552" y="577"/>
                  <a:pt x="552" y="581"/>
                </a:cubicBezTo>
                <a:cubicBezTo>
                  <a:pt x="552" y="586"/>
                  <a:pt x="556" y="589"/>
                  <a:pt x="560" y="589"/>
                </a:cubicBezTo>
                <a:close/>
                <a:moveTo>
                  <a:pt x="143" y="414"/>
                </a:moveTo>
                <a:cubicBezTo>
                  <a:pt x="148" y="414"/>
                  <a:pt x="151" y="411"/>
                  <a:pt x="151" y="406"/>
                </a:cubicBezTo>
                <a:cubicBezTo>
                  <a:pt x="151" y="402"/>
                  <a:pt x="148" y="398"/>
                  <a:pt x="143" y="398"/>
                </a:cubicBezTo>
                <a:cubicBezTo>
                  <a:pt x="139" y="398"/>
                  <a:pt x="136" y="402"/>
                  <a:pt x="136" y="406"/>
                </a:cubicBezTo>
                <a:cubicBezTo>
                  <a:pt x="136" y="411"/>
                  <a:pt x="139" y="414"/>
                  <a:pt x="143" y="414"/>
                </a:cubicBezTo>
                <a:close/>
                <a:moveTo>
                  <a:pt x="540" y="589"/>
                </a:moveTo>
                <a:cubicBezTo>
                  <a:pt x="542" y="588"/>
                  <a:pt x="543" y="592"/>
                  <a:pt x="541" y="593"/>
                </a:cubicBezTo>
                <a:cubicBezTo>
                  <a:pt x="541" y="593"/>
                  <a:pt x="541" y="593"/>
                  <a:pt x="541" y="593"/>
                </a:cubicBezTo>
                <a:cubicBezTo>
                  <a:pt x="539" y="593"/>
                  <a:pt x="539" y="593"/>
                  <a:pt x="539" y="593"/>
                </a:cubicBezTo>
                <a:cubicBezTo>
                  <a:pt x="538" y="594"/>
                  <a:pt x="538" y="594"/>
                  <a:pt x="538" y="594"/>
                </a:cubicBezTo>
                <a:cubicBezTo>
                  <a:pt x="535" y="594"/>
                  <a:pt x="534" y="591"/>
                  <a:pt x="537" y="590"/>
                </a:cubicBezTo>
                <a:cubicBezTo>
                  <a:pt x="538" y="590"/>
                  <a:pt x="538" y="590"/>
                  <a:pt x="538" y="590"/>
                </a:cubicBezTo>
                <a:cubicBezTo>
                  <a:pt x="540" y="589"/>
                  <a:pt x="540" y="589"/>
                  <a:pt x="540" y="589"/>
                </a:cubicBezTo>
                <a:cubicBezTo>
                  <a:pt x="540" y="589"/>
                  <a:pt x="540" y="589"/>
                  <a:pt x="540" y="589"/>
                </a:cubicBezTo>
                <a:close/>
                <a:moveTo>
                  <a:pt x="526" y="593"/>
                </a:moveTo>
                <a:cubicBezTo>
                  <a:pt x="528" y="592"/>
                  <a:pt x="529" y="596"/>
                  <a:pt x="527" y="597"/>
                </a:cubicBezTo>
                <a:cubicBezTo>
                  <a:pt x="527" y="597"/>
                  <a:pt x="527" y="597"/>
                  <a:pt x="527" y="597"/>
                </a:cubicBezTo>
                <a:cubicBezTo>
                  <a:pt x="525" y="597"/>
                  <a:pt x="525" y="597"/>
                  <a:pt x="525" y="597"/>
                </a:cubicBezTo>
                <a:cubicBezTo>
                  <a:pt x="523" y="597"/>
                  <a:pt x="523" y="597"/>
                  <a:pt x="523" y="597"/>
                </a:cubicBezTo>
                <a:cubicBezTo>
                  <a:pt x="521" y="598"/>
                  <a:pt x="520" y="594"/>
                  <a:pt x="523" y="594"/>
                </a:cubicBezTo>
                <a:cubicBezTo>
                  <a:pt x="524" y="594"/>
                  <a:pt x="524" y="594"/>
                  <a:pt x="524" y="594"/>
                </a:cubicBezTo>
                <a:cubicBezTo>
                  <a:pt x="526" y="593"/>
                  <a:pt x="526" y="593"/>
                  <a:pt x="526" y="593"/>
                </a:cubicBezTo>
                <a:cubicBezTo>
                  <a:pt x="526" y="593"/>
                  <a:pt x="526" y="593"/>
                  <a:pt x="526" y="593"/>
                </a:cubicBezTo>
                <a:close/>
                <a:moveTo>
                  <a:pt x="512" y="596"/>
                </a:moveTo>
                <a:cubicBezTo>
                  <a:pt x="514" y="596"/>
                  <a:pt x="515" y="599"/>
                  <a:pt x="513" y="600"/>
                </a:cubicBezTo>
                <a:cubicBezTo>
                  <a:pt x="512" y="600"/>
                  <a:pt x="512" y="600"/>
                  <a:pt x="512" y="600"/>
                </a:cubicBezTo>
                <a:cubicBezTo>
                  <a:pt x="510" y="600"/>
                  <a:pt x="510" y="600"/>
                  <a:pt x="510" y="600"/>
                </a:cubicBezTo>
                <a:cubicBezTo>
                  <a:pt x="509" y="600"/>
                  <a:pt x="509" y="600"/>
                  <a:pt x="509" y="600"/>
                </a:cubicBezTo>
                <a:cubicBezTo>
                  <a:pt x="507" y="601"/>
                  <a:pt x="506" y="597"/>
                  <a:pt x="508" y="597"/>
                </a:cubicBezTo>
                <a:cubicBezTo>
                  <a:pt x="509" y="597"/>
                  <a:pt x="509" y="597"/>
                  <a:pt x="509" y="597"/>
                </a:cubicBezTo>
                <a:cubicBezTo>
                  <a:pt x="511" y="596"/>
                  <a:pt x="511" y="596"/>
                  <a:pt x="511" y="596"/>
                </a:cubicBezTo>
                <a:cubicBezTo>
                  <a:pt x="512" y="596"/>
                  <a:pt x="512" y="596"/>
                  <a:pt x="512" y="596"/>
                </a:cubicBezTo>
                <a:close/>
                <a:moveTo>
                  <a:pt x="498" y="599"/>
                </a:moveTo>
                <a:cubicBezTo>
                  <a:pt x="500" y="598"/>
                  <a:pt x="501" y="602"/>
                  <a:pt x="498" y="602"/>
                </a:cubicBezTo>
                <a:cubicBezTo>
                  <a:pt x="498" y="602"/>
                  <a:pt x="498" y="602"/>
                  <a:pt x="498" y="602"/>
                </a:cubicBezTo>
                <a:cubicBezTo>
                  <a:pt x="495" y="603"/>
                  <a:pt x="495" y="603"/>
                  <a:pt x="495" y="603"/>
                </a:cubicBezTo>
                <a:cubicBezTo>
                  <a:pt x="495" y="603"/>
                  <a:pt x="495" y="603"/>
                  <a:pt x="495" y="603"/>
                </a:cubicBezTo>
                <a:cubicBezTo>
                  <a:pt x="492" y="603"/>
                  <a:pt x="492" y="600"/>
                  <a:pt x="494" y="599"/>
                </a:cubicBezTo>
                <a:cubicBezTo>
                  <a:pt x="495" y="599"/>
                  <a:pt x="495" y="599"/>
                  <a:pt x="495" y="599"/>
                </a:cubicBezTo>
                <a:cubicBezTo>
                  <a:pt x="497" y="599"/>
                  <a:pt x="497" y="599"/>
                  <a:pt x="497" y="599"/>
                </a:cubicBezTo>
                <a:cubicBezTo>
                  <a:pt x="498" y="599"/>
                  <a:pt x="498" y="599"/>
                  <a:pt x="498" y="599"/>
                </a:cubicBezTo>
                <a:close/>
                <a:moveTo>
                  <a:pt x="483" y="601"/>
                </a:moveTo>
                <a:cubicBezTo>
                  <a:pt x="486" y="600"/>
                  <a:pt x="486" y="604"/>
                  <a:pt x="484" y="604"/>
                </a:cubicBezTo>
                <a:cubicBezTo>
                  <a:pt x="483" y="604"/>
                  <a:pt x="483" y="604"/>
                  <a:pt x="483" y="604"/>
                </a:cubicBezTo>
                <a:cubicBezTo>
                  <a:pt x="481" y="605"/>
                  <a:pt x="481" y="605"/>
                  <a:pt x="481" y="605"/>
                </a:cubicBezTo>
                <a:cubicBezTo>
                  <a:pt x="480" y="605"/>
                  <a:pt x="480" y="605"/>
                  <a:pt x="480" y="605"/>
                </a:cubicBezTo>
                <a:cubicBezTo>
                  <a:pt x="478" y="605"/>
                  <a:pt x="477" y="601"/>
                  <a:pt x="480" y="601"/>
                </a:cubicBezTo>
                <a:cubicBezTo>
                  <a:pt x="480" y="601"/>
                  <a:pt x="480" y="601"/>
                  <a:pt x="480" y="601"/>
                </a:cubicBezTo>
                <a:cubicBezTo>
                  <a:pt x="482" y="601"/>
                  <a:pt x="482" y="601"/>
                  <a:pt x="482" y="601"/>
                </a:cubicBezTo>
                <a:cubicBezTo>
                  <a:pt x="483" y="601"/>
                  <a:pt x="483" y="601"/>
                  <a:pt x="483" y="601"/>
                </a:cubicBezTo>
                <a:close/>
                <a:moveTo>
                  <a:pt x="469" y="602"/>
                </a:moveTo>
                <a:cubicBezTo>
                  <a:pt x="471" y="602"/>
                  <a:pt x="471" y="606"/>
                  <a:pt x="469" y="606"/>
                </a:cubicBezTo>
                <a:cubicBezTo>
                  <a:pt x="468" y="606"/>
                  <a:pt x="468" y="606"/>
                  <a:pt x="468" y="606"/>
                </a:cubicBezTo>
                <a:cubicBezTo>
                  <a:pt x="466" y="606"/>
                  <a:pt x="466" y="606"/>
                  <a:pt x="466" y="606"/>
                </a:cubicBezTo>
                <a:cubicBezTo>
                  <a:pt x="465" y="606"/>
                  <a:pt x="465" y="606"/>
                  <a:pt x="465" y="606"/>
                </a:cubicBezTo>
                <a:cubicBezTo>
                  <a:pt x="463" y="606"/>
                  <a:pt x="463" y="602"/>
                  <a:pt x="465" y="602"/>
                </a:cubicBezTo>
                <a:cubicBezTo>
                  <a:pt x="466" y="602"/>
                  <a:pt x="466" y="602"/>
                  <a:pt x="466" y="602"/>
                </a:cubicBezTo>
                <a:cubicBezTo>
                  <a:pt x="468" y="602"/>
                  <a:pt x="468" y="602"/>
                  <a:pt x="468" y="602"/>
                </a:cubicBezTo>
                <a:cubicBezTo>
                  <a:pt x="469" y="602"/>
                  <a:pt x="469" y="602"/>
                  <a:pt x="469" y="602"/>
                </a:cubicBezTo>
                <a:close/>
                <a:moveTo>
                  <a:pt x="454" y="603"/>
                </a:moveTo>
                <a:cubicBezTo>
                  <a:pt x="457" y="603"/>
                  <a:pt x="457" y="606"/>
                  <a:pt x="454" y="606"/>
                </a:cubicBezTo>
                <a:cubicBezTo>
                  <a:pt x="453" y="606"/>
                  <a:pt x="453" y="606"/>
                  <a:pt x="453" y="606"/>
                </a:cubicBezTo>
                <a:cubicBezTo>
                  <a:pt x="451" y="606"/>
                  <a:pt x="451" y="606"/>
                  <a:pt x="451" y="606"/>
                </a:cubicBezTo>
                <a:cubicBezTo>
                  <a:pt x="451" y="606"/>
                  <a:pt x="451" y="606"/>
                  <a:pt x="451" y="606"/>
                </a:cubicBezTo>
                <a:cubicBezTo>
                  <a:pt x="448" y="606"/>
                  <a:pt x="448" y="603"/>
                  <a:pt x="451" y="603"/>
                </a:cubicBezTo>
                <a:cubicBezTo>
                  <a:pt x="451" y="603"/>
                  <a:pt x="451" y="603"/>
                  <a:pt x="451" y="603"/>
                </a:cubicBezTo>
                <a:cubicBezTo>
                  <a:pt x="453" y="603"/>
                  <a:pt x="453" y="603"/>
                  <a:pt x="453" y="603"/>
                </a:cubicBezTo>
                <a:cubicBezTo>
                  <a:pt x="454" y="603"/>
                  <a:pt x="454" y="603"/>
                  <a:pt x="454" y="603"/>
                </a:cubicBezTo>
                <a:close/>
                <a:moveTo>
                  <a:pt x="440" y="603"/>
                </a:moveTo>
                <a:cubicBezTo>
                  <a:pt x="442" y="603"/>
                  <a:pt x="442" y="606"/>
                  <a:pt x="440" y="606"/>
                </a:cubicBezTo>
                <a:cubicBezTo>
                  <a:pt x="439" y="606"/>
                  <a:pt x="439" y="606"/>
                  <a:pt x="439" y="606"/>
                </a:cubicBezTo>
                <a:cubicBezTo>
                  <a:pt x="436" y="606"/>
                  <a:pt x="436" y="606"/>
                  <a:pt x="436" y="606"/>
                </a:cubicBezTo>
                <a:cubicBezTo>
                  <a:pt x="436" y="606"/>
                  <a:pt x="436" y="606"/>
                  <a:pt x="436" y="606"/>
                </a:cubicBezTo>
                <a:cubicBezTo>
                  <a:pt x="434" y="606"/>
                  <a:pt x="434" y="603"/>
                  <a:pt x="436" y="603"/>
                </a:cubicBezTo>
                <a:cubicBezTo>
                  <a:pt x="437" y="603"/>
                  <a:pt x="437" y="603"/>
                  <a:pt x="437" y="603"/>
                </a:cubicBezTo>
                <a:cubicBezTo>
                  <a:pt x="439" y="603"/>
                  <a:pt x="439" y="603"/>
                  <a:pt x="439" y="603"/>
                </a:cubicBezTo>
                <a:cubicBezTo>
                  <a:pt x="440" y="603"/>
                  <a:pt x="440" y="603"/>
                  <a:pt x="440" y="603"/>
                </a:cubicBezTo>
                <a:close/>
                <a:moveTo>
                  <a:pt x="425" y="602"/>
                </a:moveTo>
                <a:cubicBezTo>
                  <a:pt x="428" y="602"/>
                  <a:pt x="428" y="606"/>
                  <a:pt x="425" y="606"/>
                </a:cubicBezTo>
                <a:cubicBezTo>
                  <a:pt x="424" y="606"/>
                  <a:pt x="424" y="606"/>
                  <a:pt x="424" y="606"/>
                </a:cubicBezTo>
                <a:cubicBezTo>
                  <a:pt x="422" y="606"/>
                  <a:pt x="422" y="606"/>
                  <a:pt x="422" y="606"/>
                </a:cubicBezTo>
                <a:cubicBezTo>
                  <a:pt x="421" y="606"/>
                  <a:pt x="421" y="606"/>
                  <a:pt x="421" y="606"/>
                </a:cubicBezTo>
                <a:cubicBezTo>
                  <a:pt x="419" y="606"/>
                  <a:pt x="419" y="602"/>
                  <a:pt x="422" y="602"/>
                </a:cubicBezTo>
                <a:cubicBezTo>
                  <a:pt x="422" y="602"/>
                  <a:pt x="422" y="602"/>
                  <a:pt x="422" y="602"/>
                </a:cubicBezTo>
                <a:cubicBezTo>
                  <a:pt x="424" y="602"/>
                  <a:pt x="424" y="602"/>
                  <a:pt x="424" y="602"/>
                </a:cubicBezTo>
                <a:cubicBezTo>
                  <a:pt x="425" y="602"/>
                  <a:pt x="425" y="602"/>
                  <a:pt x="425" y="602"/>
                </a:cubicBezTo>
                <a:close/>
                <a:moveTo>
                  <a:pt x="411" y="601"/>
                </a:moveTo>
                <a:cubicBezTo>
                  <a:pt x="413" y="602"/>
                  <a:pt x="413" y="605"/>
                  <a:pt x="410" y="605"/>
                </a:cubicBezTo>
                <a:cubicBezTo>
                  <a:pt x="409" y="605"/>
                  <a:pt x="409" y="605"/>
                  <a:pt x="409" y="605"/>
                </a:cubicBezTo>
                <a:cubicBezTo>
                  <a:pt x="407" y="605"/>
                  <a:pt x="407" y="605"/>
                  <a:pt x="407" y="605"/>
                </a:cubicBezTo>
                <a:cubicBezTo>
                  <a:pt x="407" y="605"/>
                  <a:pt x="407" y="605"/>
                  <a:pt x="407" y="605"/>
                </a:cubicBezTo>
                <a:cubicBezTo>
                  <a:pt x="404" y="604"/>
                  <a:pt x="405" y="601"/>
                  <a:pt x="407" y="601"/>
                </a:cubicBezTo>
                <a:cubicBezTo>
                  <a:pt x="407" y="601"/>
                  <a:pt x="407" y="601"/>
                  <a:pt x="407" y="601"/>
                </a:cubicBezTo>
                <a:cubicBezTo>
                  <a:pt x="409" y="601"/>
                  <a:pt x="409" y="601"/>
                  <a:pt x="409" y="601"/>
                </a:cubicBezTo>
                <a:cubicBezTo>
                  <a:pt x="411" y="601"/>
                  <a:pt x="411" y="601"/>
                  <a:pt x="411" y="601"/>
                </a:cubicBezTo>
                <a:close/>
                <a:moveTo>
                  <a:pt x="396" y="600"/>
                </a:moveTo>
                <a:cubicBezTo>
                  <a:pt x="399" y="600"/>
                  <a:pt x="398" y="604"/>
                  <a:pt x="396" y="603"/>
                </a:cubicBezTo>
                <a:cubicBezTo>
                  <a:pt x="395" y="603"/>
                  <a:pt x="395" y="603"/>
                  <a:pt x="395" y="603"/>
                </a:cubicBezTo>
                <a:cubicBezTo>
                  <a:pt x="392" y="603"/>
                  <a:pt x="392" y="603"/>
                  <a:pt x="392" y="603"/>
                </a:cubicBezTo>
                <a:cubicBezTo>
                  <a:pt x="392" y="603"/>
                  <a:pt x="392" y="603"/>
                  <a:pt x="392" y="603"/>
                </a:cubicBezTo>
                <a:cubicBezTo>
                  <a:pt x="390" y="602"/>
                  <a:pt x="390" y="599"/>
                  <a:pt x="393" y="599"/>
                </a:cubicBezTo>
                <a:cubicBezTo>
                  <a:pt x="393" y="599"/>
                  <a:pt x="393" y="599"/>
                  <a:pt x="393" y="599"/>
                </a:cubicBezTo>
                <a:cubicBezTo>
                  <a:pt x="395" y="600"/>
                  <a:pt x="395" y="600"/>
                  <a:pt x="395" y="600"/>
                </a:cubicBezTo>
                <a:cubicBezTo>
                  <a:pt x="396" y="600"/>
                  <a:pt x="396" y="600"/>
                  <a:pt x="396" y="600"/>
                </a:cubicBezTo>
                <a:close/>
                <a:moveTo>
                  <a:pt x="382" y="598"/>
                </a:moveTo>
                <a:cubicBezTo>
                  <a:pt x="384" y="598"/>
                  <a:pt x="384" y="602"/>
                  <a:pt x="381" y="601"/>
                </a:cubicBezTo>
                <a:cubicBezTo>
                  <a:pt x="380" y="601"/>
                  <a:pt x="380" y="601"/>
                  <a:pt x="380" y="601"/>
                </a:cubicBezTo>
                <a:cubicBezTo>
                  <a:pt x="378" y="601"/>
                  <a:pt x="378" y="601"/>
                  <a:pt x="378" y="601"/>
                </a:cubicBezTo>
                <a:cubicBezTo>
                  <a:pt x="378" y="601"/>
                  <a:pt x="378" y="601"/>
                  <a:pt x="378" y="601"/>
                </a:cubicBezTo>
                <a:cubicBezTo>
                  <a:pt x="375" y="600"/>
                  <a:pt x="376" y="597"/>
                  <a:pt x="378" y="597"/>
                </a:cubicBezTo>
                <a:cubicBezTo>
                  <a:pt x="379" y="597"/>
                  <a:pt x="379" y="597"/>
                  <a:pt x="379" y="597"/>
                </a:cubicBezTo>
                <a:cubicBezTo>
                  <a:pt x="381" y="597"/>
                  <a:pt x="381" y="597"/>
                  <a:pt x="381" y="597"/>
                </a:cubicBezTo>
                <a:cubicBezTo>
                  <a:pt x="382" y="598"/>
                  <a:pt x="382" y="598"/>
                  <a:pt x="382" y="598"/>
                </a:cubicBezTo>
                <a:close/>
                <a:moveTo>
                  <a:pt x="368" y="595"/>
                </a:moveTo>
                <a:cubicBezTo>
                  <a:pt x="370" y="595"/>
                  <a:pt x="369" y="599"/>
                  <a:pt x="367" y="599"/>
                </a:cubicBezTo>
                <a:cubicBezTo>
                  <a:pt x="366" y="598"/>
                  <a:pt x="366" y="598"/>
                  <a:pt x="366" y="598"/>
                </a:cubicBezTo>
                <a:cubicBezTo>
                  <a:pt x="364" y="598"/>
                  <a:pt x="364" y="598"/>
                  <a:pt x="364" y="598"/>
                </a:cubicBezTo>
                <a:cubicBezTo>
                  <a:pt x="363" y="598"/>
                  <a:pt x="363" y="598"/>
                  <a:pt x="363" y="598"/>
                </a:cubicBezTo>
                <a:cubicBezTo>
                  <a:pt x="361" y="597"/>
                  <a:pt x="362" y="594"/>
                  <a:pt x="364" y="594"/>
                </a:cubicBezTo>
                <a:cubicBezTo>
                  <a:pt x="364" y="594"/>
                  <a:pt x="364" y="594"/>
                  <a:pt x="364" y="594"/>
                </a:cubicBezTo>
                <a:cubicBezTo>
                  <a:pt x="366" y="595"/>
                  <a:pt x="366" y="595"/>
                  <a:pt x="366" y="595"/>
                </a:cubicBezTo>
                <a:cubicBezTo>
                  <a:pt x="368" y="595"/>
                  <a:pt x="368" y="595"/>
                  <a:pt x="368" y="595"/>
                </a:cubicBezTo>
                <a:close/>
                <a:moveTo>
                  <a:pt x="353" y="592"/>
                </a:moveTo>
                <a:cubicBezTo>
                  <a:pt x="356" y="593"/>
                  <a:pt x="355" y="596"/>
                  <a:pt x="353" y="595"/>
                </a:cubicBezTo>
                <a:cubicBezTo>
                  <a:pt x="352" y="595"/>
                  <a:pt x="352" y="595"/>
                  <a:pt x="352" y="595"/>
                </a:cubicBezTo>
                <a:cubicBezTo>
                  <a:pt x="350" y="595"/>
                  <a:pt x="350" y="595"/>
                  <a:pt x="350" y="595"/>
                </a:cubicBezTo>
                <a:cubicBezTo>
                  <a:pt x="349" y="595"/>
                  <a:pt x="349" y="595"/>
                  <a:pt x="349" y="595"/>
                </a:cubicBezTo>
                <a:cubicBezTo>
                  <a:pt x="347" y="594"/>
                  <a:pt x="348" y="590"/>
                  <a:pt x="350" y="591"/>
                </a:cubicBezTo>
                <a:cubicBezTo>
                  <a:pt x="350" y="591"/>
                  <a:pt x="350" y="591"/>
                  <a:pt x="350" y="591"/>
                </a:cubicBezTo>
                <a:cubicBezTo>
                  <a:pt x="352" y="592"/>
                  <a:pt x="352" y="592"/>
                  <a:pt x="352" y="592"/>
                </a:cubicBezTo>
                <a:cubicBezTo>
                  <a:pt x="353" y="592"/>
                  <a:pt x="353" y="592"/>
                  <a:pt x="353" y="592"/>
                </a:cubicBezTo>
                <a:close/>
                <a:moveTo>
                  <a:pt x="339" y="588"/>
                </a:moveTo>
                <a:cubicBezTo>
                  <a:pt x="342" y="589"/>
                  <a:pt x="341" y="593"/>
                  <a:pt x="338" y="592"/>
                </a:cubicBezTo>
                <a:cubicBezTo>
                  <a:pt x="338" y="592"/>
                  <a:pt x="338" y="592"/>
                  <a:pt x="338" y="592"/>
                </a:cubicBezTo>
                <a:cubicBezTo>
                  <a:pt x="336" y="591"/>
                  <a:pt x="336" y="591"/>
                  <a:pt x="336" y="591"/>
                </a:cubicBezTo>
                <a:cubicBezTo>
                  <a:pt x="335" y="591"/>
                  <a:pt x="335" y="591"/>
                  <a:pt x="335" y="591"/>
                </a:cubicBezTo>
                <a:cubicBezTo>
                  <a:pt x="333" y="590"/>
                  <a:pt x="334" y="587"/>
                  <a:pt x="336" y="587"/>
                </a:cubicBezTo>
                <a:cubicBezTo>
                  <a:pt x="337" y="588"/>
                  <a:pt x="337" y="588"/>
                  <a:pt x="337" y="588"/>
                </a:cubicBezTo>
                <a:cubicBezTo>
                  <a:pt x="339" y="588"/>
                  <a:pt x="339" y="588"/>
                  <a:pt x="339" y="588"/>
                </a:cubicBezTo>
                <a:cubicBezTo>
                  <a:pt x="339" y="588"/>
                  <a:pt x="339" y="588"/>
                  <a:pt x="339" y="588"/>
                </a:cubicBezTo>
                <a:close/>
                <a:moveTo>
                  <a:pt x="325" y="584"/>
                </a:moveTo>
                <a:cubicBezTo>
                  <a:pt x="328" y="585"/>
                  <a:pt x="327" y="589"/>
                  <a:pt x="324" y="588"/>
                </a:cubicBezTo>
                <a:cubicBezTo>
                  <a:pt x="324" y="588"/>
                  <a:pt x="324" y="588"/>
                  <a:pt x="324" y="588"/>
                </a:cubicBezTo>
                <a:cubicBezTo>
                  <a:pt x="322" y="587"/>
                  <a:pt x="322" y="587"/>
                  <a:pt x="322" y="587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19" y="586"/>
                  <a:pt x="320" y="582"/>
                  <a:pt x="322" y="583"/>
                </a:cubicBezTo>
                <a:cubicBezTo>
                  <a:pt x="323" y="584"/>
                  <a:pt x="323" y="584"/>
                  <a:pt x="323" y="584"/>
                </a:cubicBezTo>
                <a:cubicBezTo>
                  <a:pt x="325" y="584"/>
                  <a:pt x="325" y="584"/>
                  <a:pt x="325" y="584"/>
                </a:cubicBezTo>
                <a:cubicBezTo>
                  <a:pt x="325" y="584"/>
                  <a:pt x="325" y="584"/>
                  <a:pt x="325" y="584"/>
                </a:cubicBezTo>
                <a:close/>
                <a:moveTo>
                  <a:pt x="312" y="580"/>
                </a:moveTo>
                <a:cubicBezTo>
                  <a:pt x="314" y="580"/>
                  <a:pt x="313" y="584"/>
                  <a:pt x="310" y="583"/>
                </a:cubicBezTo>
                <a:cubicBezTo>
                  <a:pt x="309" y="583"/>
                  <a:pt x="309" y="583"/>
                  <a:pt x="309" y="583"/>
                </a:cubicBezTo>
                <a:cubicBezTo>
                  <a:pt x="307" y="582"/>
                  <a:pt x="307" y="582"/>
                  <a:pt x="307" y="582"/>
                </a:cubicBezTo>
                <a:cubicBezTo>
                  <a:pt x="305" y="581"/>
                  <a:pt x="306" y="578"/>
                  <a:pt x="308" y="579"/>
                </a:cubicBezTo>
                <a:cubicBezTo>
                  <a:pt x="310" y="579"/>
                  <a:pt x="310" y="579"/>
                  <a:pt x="310" y="579"/>
                </a:cubicBezTo>
                <a:cubicBezTo>
                  <a:pt x="312" y="580"/>
                  <a:pt x="312" y="580"/>
                  <a:pt x="312" y="580"/>
                </a:cubicBezTo>
                <a:close/>
                <a:moveTo>
                  <a:pt x="298" y="575"/>
                </a:moveTo>
                <a:cubicBezTo>
                  <a:pt x="300" y="575"/>
                  <a:pt x="299" y="579"/>
                  <a:pt x="297" y="578"/>
                </a:cubicBezTo>
                <a:cubicBezTo>
                  <a:pt x="296" y="578"/>
                  <a:pt x="296" y="578"/>
                  <a:pt x="296" y="578"/>
                </a:cubicBezTo>
                <a:cubicBezTo>
                  <a:pt x="294" y="577"/>
                  <a:pt x="294" y="577"/>
                  <a:pt x="294" y="577"/>
                </a:cubicBezTo>
                <a:cubicBezTo>
                  <a:pt x="293" y="577"/>
                  <a:pt x="293" y="577"/>
                  <a:pt x="293" y="577"/>
                </a:cubicBezTo>
                <a:cubicBezTo>
                  <a:pt x="291" y="576"/>
                  <a:pt x="292" y="573"/>
                  <a:pt x="295" y="573"/>
                </a:cubicBezTo>
                <a:cubicBezTo>
                  <a:pt x="295" y="573"/>
                  <a:pt x="295" y="573"/>
                  <a:pt x="295" y="573"/>
                </a:cubicBezTo>
                <a:cubicBezTo>
                  <a:pt x="297" y="574"/>
                  <a:pt x="297" y="574"/>
                  <a:pt x="297" y="574"/>
                </a:cubicBezTo>
                <a:cubicBezTo>
                  <a:pt x="298" y="575"/>
                  <a:pt x="298" y="575"/>
                  <a:pt x="298" y="575"/>
                </a:cubicBezTo>
                <a:close/>
                <a:moveTo>
                  <a:pt x="285" y="569"/>
                </a:moveTo>
                <a:cubicBezTo>
                  <a:pt x="287" y="570"/>
                  <a:pt x="285" y="573"/>
                  <a:pt x="283" y="572"/>
                </a:cubicBezTo>
                <a:cubicBezTo>
                  <a:pt x="283" y="572"/>
                  <a:pt x="283" y="572"/>
                  <a:pt x="283" y="572"/>
                </a:cubicBezTo>
                <a:cubicBezTo>
                  <a:pt x="281" y="572"/>
                  <a:pt x="281" y="572"/>
                  <a:pt x="281" y="572"/>
                </a:cubicBezTo>
                <a:cubicBezTo>
                  <a:pt x="280" y="571"/>
                  <a:pt x="280" y="571"/>
                  <a:pt x="280" y="571"/>
                </a:cubicBezTo>
                <a:cubicBezTo>
                  <a:pt x="278" y="570"/>
                  <a:pt x="279" y="567"/>
                  <a:pt x="281" y="568"/>
                </a:cubicBezTo>
                <a:cubicBezTo>
                  <a:pt x="282" y="568"/>
                  <a:pt x="282" y="568"/>
                  <a:pt x="282" y="568"/>
                </a:cubicBezTo>
                <a:cubicBezTo>
                  <a:pt x="284" y="569"/>
                  <a:pt x="284" y="569"/>
                  <a:pt x="284" y="569"/>
                </a:cubicBezTo>
                <a:cubicBezTo>
                  <a:pt x="285" y="569"/>
                  <a:pt x="285" y="569"/>
                  <a:pt x="285" y="569"/>
                </a:cubicBezTo>
                <a:close/>
                <a:moveTo>
                  <a:pt x="271" y="563"/>
                </a:moveTo>
                <a:cubicBezTo>
                  <a:pt x="274" y="564"/>
                  <a:pt x="272" y="567"/>
                  <a:pt x="270" y="566"/>
                </a:cubicBezTo>
                <a:cubicBezTo>
                  <a:pt x="269" y="566"/>
                  <a:pt x="269" y="566"/>
                  <a:pt x="269" y="566"/>
                </a:cubicBezTo>
                <a:cubicBezTo>
                  <a:pt x="267" y="565"/>
                  <a:pt x="267" y="565"/>
                  <a:pt x="267" y="565"/>
                </a:cubicBezTo>
                <a:cubicBezTo>
                  <a:pt x="267" y="565"/>
                  <a:pt x="267" y="565"/>
                  <a:pt x="267" y="565"/>
                </a:cubicBezTo>
                <a:cubicBezTo>
                  <a:pt x="264" y="564"/>
                  <a:pt x="266" y="560"/>
                  <a:pt x="268" y="561"/>
                </a:cubicBezTo>
                <a:cubicBezTo>
                  <a:pt x="269" y="562"/>
                  <a:pt x="269" y="562"/>
                  <a:pt x="269" y="562"/>
                </a:cubicBezTo>
                <a:cubicBezTo>
                  <a:pt x="270" y="563"/>
                  <a:pt x="270" y="563"/>
                  <a:pt x="270" y="563"/>
                </a:cubicBezTo>
                <a:cubicBezTo>
                  <a:pt x="271" y="563"/>
                  <a:pt x="271" y="563"/>
                  <a:pt x="271" y="563"/>
                </a:cubicBezTo>
                <a:close/>
                <a:moveTo>
                  <a:pt x="258" y="557"/>
                </a:moveTo>
                <a:cubicBezTo>
                  <a:pt x="261" y="558"/>
                  <a:pt x="259" y="561"/>
                  <a:pt x="257" y="560"/>
                </a:cubicBezTo>
                <a:cubicBezTo>
                  <a:pt x="257" y="560"/>
                  <a:pt x="257" y="560"/>
                  <a:pt x="257" y="560"/>
                </a:cubicBezTo>
                <a:cubicBezTo>
                  <a:pt x="255" y="559"/>
                  <a:pt x="255" y="559"/>
                  <a:pt x="255" y="559"/>
                </a:cubicBezTo>
                <a:cubicBezTo>
                  <a:pt x="254" y="558"/>
                  <a:pt x="254" y="558"/>
                  <a:pt x="254" y="558"/>
                </a:cubicBezTo>
                <a:cubicBezTo>
                  <a:pt x="251" y="557"/>
                  <a:pt x="253" y="554"/>
                  <a:pt x="255" y="555"/>
                </a:cubicBezTo>
                <a:cubicBezTo>
                  <a:pt x="257" y="556"/>
                  <a:pt x="257" y="556"/>
                  <a:pt x="257" y="556"/>
                </a:cubicBezTo>
                <a:cubicBezTo>
                  <a:pt x="258" y="557"/>
                  <a:pt x="258" y="557"/>
                  <a:pt x="258" y="557"/>
                </a:cubicBezTo>
                <a:cubicBezTo>
                  <a:pt x="258" y="557"/>
                  <a:pt x="258" y="557"/>
                  <a:pt x="258" y="557"/>
                </a:cubicBezTo>
                <a:close/>
                <a:moveTo>
                  <a:pt x="246" y="549"/>
                </a:moveTo>
                <a:cubicBezTo>
                  <a:pt x="248" y="550"/>
                  <a:pt x="246" y="554"/>
                  <a:pt x="244" y="553"/>
                </a:cubicBezTo>
                <a:cubicBezTo>
                  <a:pt x="244" y="552"/>
                  <a:pt x="244" y="552"/>
                  <a:pt x="244" y="552"/>
                </a:cubicBezTo>
                <a:cubicBezTo>
                  <a:pt x="242" y="551"/>
                  <a:pt x="242" y="551"/>
                  <a:pt x="242" y="551"/>
                </a:cubicBezTo>
                <a:cubicBezTo>
                  <a:pt x="241" y="551"/>
                  <a:pt x="241" y="551"/>
                  <a:pt x="241" y="551"/>
                </a:cubicBezTo>
                <a:cubicBezTo>
                  <a:pt x="239" y="550"/>
                  <a:pt x="240" y="547"/>
                  <a:pt x="243" y="548"/>
                </a:cubicBezTo>
                <a:cubicBezTo>
                  <a:pt x="244" y="548"/>
                  <a:pt x="244" y="548"/>
                  <a:pt x="244" y="548"/>
                </a:cubicBezTo>
                <a:cubicBezTo>
                  <a:pt x="245" y="549"/>
                  <a:pt x="245" y="549"/>
                  <a:pt x="245" y="549"/>
                </a:cubicBezTo>
                <a:cubicBezTo>
                  <a:pt x="246" y="549"/>
                  <a:pt x="246" y="549"/>
                  <a:pt x="246" y="549"/>
                </a:cubicBezTo>
                <a:close/>
                <a:moveTo>
                  <a:pt x="233" y="542"/>
                </a:moveTo>
                <a:cubicBezTo>
                  <a:pt x="235" y="543"/>
                  <a:pt x="234" y="546"/>
                  <a:pt x="231" y="545"/>
                </a:cubicBezTo>
                <a:cubicBezTo>
                  <a:pt x="231" y="545"/>
                  <a:pt x="231" y="545"/>
                  <a:pt x="231" y="545"/>
                </a:cubicBezTo>
                <a:cubicBezTo>
                  <a:pt x="229" y="544"/>
                  <a:pt x="229" y="544"/>
                  <a:pt x="229" y="544"/>
                </a:cubicBezTo>
                <a:cubicBezTo>
                  <a:pt x="228" y="543"/>
                  <a:pt x="228" y="543"/>
                  <a:pt x="228" y="543"/>
                </a:cubicBezTo>
                <a:cubicBezTo>
                  <a:pt x="226" y="541"/>
                  <a:pt x="229" y="539"/>
                  <a:pt x="230" y="540"/>
                </a:cubicBezTo>
                <a:cubicBezTo>
                  <a:pt x="231" y="541"/>
                  <a:pt x="231" y="541"/>
                  <a:pt x="231" y="541"/>
                </a:cubicBezTo>
                <a:cubicBezTo>
                  <a:pt x="233" y="542"/>
                  <a:pt x="233" y="542"/>
                  <a:pt x="233" y="542"/>
                </a:cubicBezTo>
                <a:cubicBezTo>
                  <a:pt x="233" y="542"/>
                  <a:pt x="233" y="542"/>
                  <a:pt x="233" y="542"/>
                </a:cubicBezTo>
                <a:close/>
                <a:moveTo>
                  <a:pt x="221" y="534"/>
                </a:moveTo>
                <a:cubicBezTo>
                  <a:pt x="223" y="535"/>
                  <a:pt x="221" y="538"/>
                  <a:pt x="219" y="537"/>
                </a:cubicBezTo>
                <a:cubicBezTo>
                  <a:pt x="219" y="537"/>
                  <a:pt x="219" y="537"/>
                  <a:pt x="219" y="537"/>
                </a:cubicBezTo>
                <a:cubicBezTo>
                  <a:pt x="218" y="535"/>
                  <a:pt x="218" y="535"/>
                  <a:pt x="218" y="535"/>
                </a:cubicBezTo>
                <a:cubicBezTo>
                  <a:pt x="216" y="535"/>
                  <a:pt x="216" y="535"/>
                  <a:pt x="216" y="535"/>
                </a:cubicBezTo>
                <a:cubicBezTo>
                  <a:pt x="214" y="533"/>
                  <a:pt x="217" y="530"/>
                  <a:pt x="218" y="532"/>
                </a:cubicBezTo>
                <a:cubicBezTo>
                  <a:pt x="220" y="533"/>
                  <a:pt x="220" y="533"/>
                  <a:pt x="220" y="533"/>
                </a:cubicBezTo>
                <a:cubicBezTo>
                  <a:pt x="221" y="534"/>
                  <a:pt x="221" y="534"/>
                  <a:pt x="221" y="534"/>
                </a:cubicBezTo>
                <a:cubicBezTo>
                  <a:pt x="221" y="534"/>
                  <a:pt x="221" y="534"/>
                  <a:pt x="221" y="534"/>
                </a:cubicBezTo>
                <a:close/>
                <a:moveTo>
                  <a:pt x="210" y="525"/>
                </a:moveTo>
                <a:cubicBezTo>
                  <a:pt x="212" y="527"/>
                  <a:pt x="209" y="529"/>
                  <a:pt x="208" y="528"/>
                </a:cubicBezTo>
                <a:cubicBezTo>
                  <a:pt x="206" y="527"/>
                  <a:pt x="206" y="527"/>
                  <a:pt x="206" y="527"/>
                </a:cubicBezTo>
                <a:cubicBezTo>
                  <a:pt x="205" y="526"/>
                  <a:pt x="205" y="526"/>
                  <a:pt x="205" y="526"/>
                </a:cubicBezTo>
                <a:cubicBezTo>
                  <a:pt x="205" y="526"/>
                  <a:pt x="205" y="526"/>
                  <a:pt x="205" y="526"/>
                </a:cubicBezTo>
                <a:cubicBezTo>
                  <a:pt x="203" y="524"/>
                  <a:pt x="205" y="521"/>
                  <a:pt x="207" y="523"/>
                </a:cubicBezTo>
                <a:cubicBezTo>
                  <a:pt x="207" y="523"/>
                  <a:pt x="207" y="523"/>
                  <a:pt x="207" y="523"/>
                </a:cubicBezTo>
                <a:cubicBezTo>
                  <a:pt x="209" y="524"/>
                  <a:pt x="209" y="524"/>
                  <a:pt x="209" y="524"/>
                </a:cubicBezTo>
                <a:cubicBezTo>
                  <a:pt x="210" y="525"/>
                  <a:pt x="210" y="525"/>
                  <a:pt x="210" y="525"/>
                </a:cubicBezTo>
                <a:close/>
                <a:moveTo>
                  <a:pt x="199" y="516"/>
                </a:moveTo>
                <a:cubicBezTo>
                  <a:pt x="201" y="517"/>
                  <a:pt x="198" y="520"/>
                  <a:pt x="196" y="518"/>
                </a:cubicBezTo>
                <a:cubicBezTo>
                  <a:pt x="196" y="518"/>
                  <a:pt x="196" y="518"/>
                  <a:pt x="196" y="518"/>
                </a:cubicBezTo>
                <a:cubicBezTo>
                  <a:pt x="195" y="517"/>
                  <a:pt x="195" y="517"/>
                  <a:pt x="195" y="517"/>
                </a:cubicBezTo>
                <a:cubicBezTo>
                  <a:pt x="194" y="516"/>
                  <a:pt x="194" y="516"/>
                  <a:pt x="194" y="516"/>
                </a:cubicBezTo>
                <a:cubicBezTo>
                  <a:pt x="192" y="515"/>
                  <a:pt x="194" y="512"/>
                  <a:pt x="196" y="513"/>
                </a:cubicBezTo>
                <a:cubicBezTo>
                  <a:pt x="197" y="514"/>
                  <a:pt x="197" y="514"/>
                  <a:pt x="197" y="514"/>
                </a:cubicBezTo>
                <a:cubicBezTo>
                  <a:pt x="198" y="515"/>
                  <a:pt x="198" y="515"/>
                  <a:pt x="198" y="515"/>
                </a:cubicBezTo>
                <a:cubicBezTo>
                  <a:pt x="199" y="516"/>
                  <a:pt x="199" y="516"/>
                  <a:pt x="199" y="516"/>
                </a:cubicBezTo>
                <a:close/>
                <a:moveTo>
                  <a:pt x="188" y="506"/>
                </a:moveTo>
                <a:cubicBezTo>
                  <a:pt x="190" y="507"/>
                  <a:pt x="187" y="510"/>
                  <a:pt x="186" y="508"/>
                </a:cubicBezTo>
                <a:cubicBezTo>
                  <a:pt x="185" y="508"/>
                  <a:pt x="185" y="508"/>
                  <a:pt x="185" y="508"/>
                </a:cubicBezTo>
                <a:cubicBezTo>
                  <a:pt x="184" y="507"/>
                  <a:pt x="184" y="507"/>
                  <a:pt x="184" y="507"/>
                </a:cubicBezTo>
                <a:cubicBezTo>
                  <a:pt x="183" y="506"/>
                  <a:pt x="183" y="506"/>
                  <a:pt x="183" y="506"/>
                </a:cubicBezTo>
                <a:cubicBezTo>
                  <a:pt x="182" y="504"/>
                  <a:pt x="184" y="501"/>
                  <a:pt x="186" y="503"/>
                </a:cubicBezTo>
                <a:cubicBezTo>
                  <a:pt x="187" y="504"/>
                  <a:pt x="187" y="504"/>
                  <a:pt x="187" y="504"/>
                </a:cubicBezTo>
                <a:cubicBezTo>
                  <a:pt x="188" y="505"/>
                  <a:pt x="188" y="505"/>
                  <a:pt x="188" y="505"/>
                </a:cubicBezTo>
                <a:cubicBezTo>
                  <a:pt x="188" y="506"/>
                  <a:pt x="188" y="506"/>
                  <a:pt x="188" y="506"/>
                </a:cubicBezTo>
                <a:close/>
                <a:moveTo>
                  <a:pt x="178" y="495"/>
                </a:moveTo>
                <a:cubicBezTo>
                  <a:pt x="180" y="497"/>
                  <a:pt x="177" y="499"/>
                  <a:pt x="176" y="498"/>
                </a:cubicBezTo>
                <a:cubicBezTo>
                  <a:pt x="175" y="497"/>
                  <a:pt x="175" y="497"/>
                  <a:pt x="175" y="497"/>
                </a:cubicBezTo>
                <a:cubicBezTo>
                  <a:pt x="174" y="496"/>
                  <a:pt x="174" y="496"/>
                  <a:pt x="174" y="496"/>
                </a:cubicBezTo>
                <a:cubicBezTo>
                  <a:pt x="173" y="495"/>
                  <a:pt x="173" y="495"/>
                  <a:pt x="173" y="495"/>
                </a:cubicBezTo>
                <a:cubicBezTo>
                  <a:pt x="173" y="495"/>
                  <a:pt x="173" y="495"/>
                  <a:pt x="173" y="495"/>
                </a:cubicBezTo>
                <a:cubicBezTo>
                  <a:pt x="172" y="493"/>
                  <a:pt x="175" y="491"/>
                  <a:pt x="176" y="492"/>
                </a:cubicBezTo>
                <a:cubicBezTo>
                  <a:pt x="176" y="492"/>
                  <a:pt x="176" y="492"/>
                  <a:pt x="176" y="492"/>
                </a:cubicBezTo>
                <a:cubicBezTo>
                  <a:pt x="177" y="494"/>
                  <a:pt x="177" y="494"/>
                  <a:pt x="177" y="494"/>
                </a:cubicBezTo>
                <a:cubicBezTo>
                  <a:pt x="178" y="495"/>
                  <a:pt x="178" y="495"/>
                  <a:pt x="178" y="495"/>
                </a:cubicBezTo>
                <a:cubicBezTo>
                  <a:pt x="178" y="495"/>
                  <a:pt x="178" y="495"/>
                  <a:pt x="178" y="495"/>
                </a:cubicBezTo>
                <a:close/>
                <a:moveTo>
                  <a:pt x="169" y="484"/>
                </a:moveTo>
                <a:cubicBezTo>
                  <a:pt x="171" y="486"/>
                  <a:pt x="168" y="488"/>
                  <a:pt x="167" y="486"/>
                </a:cubicBezTo>
                <a:cubicBezTo>
                  <a:pt x="166" y="485"/>
                  <a:pt x="166" y="485"/>
                  <a:pt x="166" y="485"/>
                </a:cubicBezTo>
                <a:cubicBezTo>
                  <a:pt x="165" y="484"/>
                  <a:pt x="165" y="484"/>
                  <a:pt x="165" y="484"/>
                </a:cubicBezTo>
                <a:cubicBezTo>
                  <a:pt x="164" y="483"/>
                  <a:pt x="164" y="483"/>
                  <a:pt x="164" y="483"/>
                </a:cubicBezTo>
                <a:cubicBezTo>
                  <a:pt x="163" y="481"/>
                  <a:pt x="166" y="479"/>
                  <a:pt x="167" y="481"/>
                </a:cubicBezTo>
                <a:cubicBezTo>
                  <a:pt x="168" y="482"/>
                  <a:pt x="168" y="482"/>
                  <a:pt x="168" y="482"/>
                </a:cubicBezTo>
                <a:cubicBezTo>
                  <a:pt x="169" y="483"/>
                  <a:pt x="169" y="483"/>
                  <a:pt x="169" y="483"/>
                </a:cubicBezTo>
                <a:cubicBezTo>
                  <a:pt x="169" y="484"/>
                  <a:pt x="169" y="484"/>
                  <a:pt x="169" y="484"/>
                </a:cubicBezTo>
                <a:close/>
                <a:moveTo>
                  <a:pt x="162" y="472"/>
                </a:moveTo>
                <a:cubicBezTo>
                  <a:pt x="163" y="474"/>
                  <a:pt x="159" y="476"/>
                  <a:pt x="158" y="474"/>
                </a:cubicBezTo>
                <a:cubicBezTo>
                  <a:pt x="158" y="473"/>
                  <a:pt x="158" y="473"/>
                  <a:pt x="158" y="473"/>
                </a:cubicBezTo>
                <a:cubicBezTo>
                  <a:pt x="157" y="471"/>
                  <a:pt x="157" y="471"/>
                  <a:pt x="157" y="471"/>
                </a:cubicBezTo>
                <a:cubicBezTo>
                  <a:pt x="157" y="470"/>
                  <a:pt x="157" y="470"/>
                  <a:pt x="157" y="470"/>
                </a:cubicBezTo>
                <a:cubicBezTo>
                  <a:pt x="155" y="468"/>
                  <a:pt x="159" y="467"/>
                  <a:pt x="160" y="469"/>
                </a:cubicBezTo>
                <a:cubicBezTo>
                  <a:pt x="160" y="470"/>
                  <a:pt x="160" y="470"/>
                  <a:pt x="160" y="470"/>
                </a:cubicBezTo>
                <a:cubicBezTo>
                  <a:pt x="161" y="471"/>
                  <a:pt x="161" y="471"/>
                  <a:pt x="161" y="471"/>
                </a:cubicBezTo>
                <a:cubicBezTo>
                  <a:pt x="162" y="472"/>
                  <a:pt x="162" y="472"/>
                  <a:pt x="162" y="472"/>
                </a:cubicBezTo>
                <a:close/>
                <a:moveTo>
                  <a:pt x="155" y="459"/>
                </a:moveTo>
                <a:cubicBezTo>
                  <a:pt x="156" y="461"/>
                  <a:pt x="153" y="463"/>
                  <a:pt x="152" y="461"/>
                </a:cubicBezTo>
                <a:cubicBezTo>
                  <a:pt x="151" y="460"/>
                  <a:pt x="151" y="460"/>
                  <a:pt x="151" y="460"/>
                </a:cubicBezTo>
                <a:cubicBezTo>
                  <a:pt x="151" y="459"/>
                  <a:pt x="151" y="459"/>
                  <a:pt x="151" y="459"/>
                </a:cubicBezTo>
                <a:cubicBezTo>
                  <a:pt x="150" y="457"/>
                  <a:pt x="150" y="457"/>
                  <a:pt x="150" y="457"/>
                </a:cubicBezTo>
                <a:cubicBezTo>
                  <a:pt x="150" y="457"/>
                  <a:pt x="150" y="457"/>
                  <a:pt x="150" y="457"/>
                </a:cubicBezTo>
                <a:cubicBezTo>
                  <a:pt x="149" y="455"/>
                  <a:pt x="153" y="454"/>
                  <a:pt x="153" y="456"/>
                </a:cubicBezTo>
                <a:cubicBezTo>
                  <a:pt x="153" y="456"/>
                  <a:pt x="153" y="456"/>
                  <a:pt x="153" y="456"/>
                </a:cubicBezTo>
                <a:cubicBezTo>
                  <a:pt x="154" y="457"/>
                  <a:pt x="154" y="457"/>
                  <a:pt x="154" y="457"/>
                </a:cubicBezTo>
                <a:cubicBezTo>
                  <a:pt x="155" y="458"/>
                  <a:pt x="155" y="458"/>
                  <a:pt x="155" y="458"/>
                </a:cubicBezTo>
                <a:cubicBezTo>
                  <a:pt x="155" y="459"/>
                  <a:pt x="155" y="459"/>
                  <a:pt x="155" y="459"/>
                </a:cubicBezTo>
                <a:close/>
                <a:moveTo>
                  <a:pt x="150" y="446"/>
                </a:moveTo>
                <a:cubicBezTo>
                  <a:pt x="150" y="448"/>
                  <a:pt x="147" y="449"/>
                  <a:pt x="146" y="447"/>
                </a:cubicBezTo>
                <a:cubicBezTo>
                  <a:pt x="146" y="446"/>
                  <a:pt x="146" y="446"/>
                  <a:pt x="146" y="446"/>
                </a:cubicBezTo>
                <a:cubicBezTo>
                  <a:pt x="146" y="444"/>
                  <a:pt x="146" y="444"/>
                  <a:pt x="146" y="444"/>
                </a:cubicBezTo>
                <a:cubicBezTo>
                  <a:pt x="145" y="443"/>
                  <a:pt x="145" y="443"/>
                  <a:pt x="145" y="443"/>
                </a:cubicBezTo>
                <a:cubicBezTo>
                  <a:pt x="145" y="441"/>
                  <a:pt x="148" y="440"/>
                  <a:pt x="149" y="442"/>
                </a:cubicBezTo>
                <a:cubicBezTo>
                  <a:pt x="149" y="443"/>
                  <a:pt x="149" y="443"/>
                  <a:pt x="149" y="443"/>
                </a:cubicBezTo>
                <a:cubicBezTo>
                  <a:pt x="149" y="445"/>
                  <a:pt x="149" y="445"/>
                  <a:pt x="149" y="445"/>
                </a:cubicBezTo>
                <a:cubicBezTo>
                  <a:pt x="150" y="446"/>
                  <a:pt x="150" y="446"/>
                  <a:pt x="150" y="446"/>
                </a:cubicBezTo>
                <a:close/>
              </a:path>
            </a:pathLst>
          </a:custGeom>
          <a:solidFill>
            <a:srgbClr val="EA9B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4193">
        <p14:glitter pattern="hexagon"/>
      </p:transition>
    </mc:Choice>
    <mc:Fallback xmlns="">
      <p:transition spd="slow" advTm="419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  <p:bldP spid="10" grpId="0" bldLvl="0" animBg="1"/>
      <p:bldP spid="15" grpId="0" bldLvl="0" animBg="1"/>
      <p:bldP spid="16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980000">
            <a:off x="11083925" y="40005"/>
            <a:ext cx="2513330" cy="5977255"/>
          </a:xfrm>
          <a:prstGeom prst="rect">
            <a:avLst/>
          </a:prstGeom>
        </p:spPr>
      </p:pic>
      <p:pic>
        <p:nvPicPr>
          <p:cNvPr id="3" name="图片 2" descr="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" y="4554855"/>
            <a:ext cx="2463165" cy="6881495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173624" y="279016"/>
            <a:ext cx="670025" cy="668418"/>
            <a:chOff x="5824537" y="-1309600"/>
            <a:chExt cx="661988" cy="660400"/>
          </a:xfrm>
        </p:grpSpPr>
        <p:sp>
          <p:nvSpPr>
            <p:cNvPr id="34" name="Oval 5"/>
            <p:cNvSpPr>
              <a:spLocks noChangeArrowheads="1"/>
            </p:cNvSpPr>
            <p:nvPr/>
          </p:nvSpPr>
          <p:spPr bwMode="auto">
            <a:xfrm>
              <a:off x="5824537" y="-1309600"/>
              <a:ext cx="661988" cy="660400"/>
            </a:xfrm>
            <a:prstGeom prst="ellipse">
              <a:avLst/>
            </a:prstGeom>
            <a:solidFill>
              <a:srgbClr val="F94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Oval 6"/>
            <p:cNvSpPr>
              <a:spLocks noChangeArrowheads="1"/>
            </p:cNvSpPr>
            <p:nvPr/>
          </p:nvSpPr>
          <p:spPr bwMode="auto">
            <a:xfrm>
              <a:off x="5870575" y="-1265150"/>
              <a:ext cx="571500" cy="571500"/>
            </a:xfrm>
            <a:prstGeom prst="ellipse">
              <a:avLst/>
            </a:prstGeom>
            <a:solidFill>
              <a:srgbClr val="F94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7"/>
            <p:cNvSpPr/>
            <p:nvPr/>
          </p:nvSpPr>
          <p:spPr bwMode="auto">
            <a:xfrm>
              <a:off x="5862637" y="-1271500"/>
              <a:ext cx="587375" cy="585788"/>
            </a:xfrm>
            <a:custGeom>
              <a:avLst/>
              <a:gdLst>
                <a:gd name="T0" fmla="*/ 154 w 156"/>
                <a:gd name="T1" fmla="*/ 78 h 156"/>
                <a:gd name="T2" fmla="*/ 152 w 156"/>
                <a:gd name="T3" fmla="*/ 78 h 156"/>
                <a:gd name="T4" fmla="*/ 131 w 156"/>
                <a:gd name="T5" fmla="*/ 130 h 156"/>
                <a:gd name="T6" fmla="*/ 78 w 156"/>
                <a:gd name="T7" fmla="*/ 152 h 156"/>
                <a:gd name="T8" fmla="*/ 26 w 156"/>
                <a:gd name="T9" fmla="*/ 130 h 156"/>
                <a:gd name="T10" fmla="*/ 4 w 156"/>
                <a:gd name="T11" fmla="*/ 78 h 156"/>
                <a:gd name="T12" fmla="*/ 26 w 156"/>
                <a:gd name="T13" fmla="*/ 25 h 156"/>
                <a:gd name="T14" fmla="*/ 78 w 156"/>
                <a:gd name="T15" fmla="*/ 4 h 156"/>
                <a:gd name="T16" fmla="*/ 131 w 156"/>
                <a:gd name="T17" fmla="*/ 25 h 156"/>
                <a:gd name="T18" fmla="*/ 152 w 156"/>
                <a:gd name="T19" fmla="*/ 78 h 156"/>
                <a:gd name="T20" fmla="*/ 154 w 156"/>
                <a:gd name="T21" fmla="*/ 78 h 156"/>
                <a:gd name="T22" fmla="*/ 156 w 156"/>
                <a:gd name="T23" fmla="*/ 78 h 156"/>
                <a:gd name="T24" fmla="*/ 78 w 156"/>
                <a:gd name="T25" fmla="*/ 0 h 156"/>
                <a:gd name="T26" fmla="*/ 0 w 156"/>
                <a:gd name="T27" fmla="*/ 78 h 156"/>
                <a:gd name="T28" fmla="*/ 78 w 156"/>
                <a:gd name="T29" fmla="*/ 156 h 156"/>
                <a:gd name="T30" fmla="*/ 156 w 156"/>
                <a:gd name="T31" fmla="*/ 78 h 156"/>
                <a:gd name="T32" fmla="*/ 154 w 156"/>
                <a:gd name="T33" fmla="*/ 7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6">
                  <a:moveTo>
                    <a:pt x="154" y="78"/>
                  </a:moveTo>
                  <a:cubicBezTo>
                    <a:pt x="152" y="78"/>
                    <a:pt x="152" y="78"/>
                    <a:pt x="152" y="78"/>
                  </a:cubicBezTo>
                  <a:cubicBezTo>
                    <a:pt x="152" y="98"/>
                    <a:pt x="144" y="117"/>
                    <a:pt x="131" y="130"/>
                  </a:cubicBezTo>
                  <a:cubicBezTo>
                    <a:pt x="117" y="144"/>
                    <a:pt x="99" y="152"/>
                    <a:pt x="78" y="152"/>
                  </a:cubicBezTo>
                  <a:cubicBezTo>
                    <a:pt x="58" y="152"/>
                    <a:pt x="39" y="144"/>
                    <a:pt x="26" y="130"/>
                  </a:cubicBezTo>
                  <a:cubicBezTo>
                    <a:pt x="13" y="117"/>
                    <a:pt x="4" y="98"/>
                    <a:pt x="4" y="78"/>
                  </a:cubicBezTo>
                  <a:cubicBezTo>
                    <a:pt x="4" y="57"/>
                    <a:pt x="13" y="39"/>
                    <a:pt x="26" y="25"/>
                  </a:cubicBezTo>
                  <a:cubicBezTo>
                    <a:pt x="39" y="12"/>
                    <a:pt x="58" y="4"/>
                    <a:pt x="78" y="4"/>
                  </a:cubicBezTo>
                  <a:cubicBezTo>
                    <a:pt x="99" y="4"/>
                    <a:pt x="117" y="12"/>
                    <a:pt x="131" y="25"/>
                  </a:cubicBezTo>
                  <a:cubicBezTo>
                    <a:pt x="144" y="39"/>
                    <a:pt x="152" y="57"/>
                    <a:pt x="152" y="78"/>
                  </a:cubicBezTo>
                  <a:cubicBezTo>
                    <a:pt x="154" y="78"/>
                    <a:pt x="154" y="78"/>
                    <a:pt x="154" y="78"/>
                  </a:cubicBezTo>
                  <a:cubicBezTo>
                    <a:pt x="156" y="78"/>
                    <a:pt x="156" y="78"/>
                    <a:pt x="156" y="78"/>
                  </a:cubicBezTo>
                  <a:cubicBezTo>
                    <a:pt x="156" y="35"/>
                    <a:pt x="121" y="0"/>
                    <a:pt x="78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121"/>
                    <a:pt x="35" y="156"/>
                    <a:pt x="78" y="156"/>
                  </a:cubicBezTo>
                  <a:cubicBezTo>
                    <a:pt x="121" y="156"/>
                    <a:pt x="156" y="121"/>
                    <a:pt x="156" y="78"/>
                  </a:cubicBezTo>
                  <a:lnTo>
                    <a:pt x="154" y="78"/>
                  </a:lnTo>
                  <a:close/>
                </a:path>
              </a:pathLst>
            </a:custGeom>
            <a:solidFill>
              <a:srgbClr val="E5D2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7" name="MH_Number_1"/>
          <p:cNvSpPr/>
          <p:nvPr>
            <p:custDataLst>
              <p:tags r:id="rId1"/>
            </p:custDataLst>
          </p:nvPr>
        </p:nvSpPr>
        <p:spPr>
          <a:xfrm>
            <a:off x="259161" y="363918"/>
            <a:ext cx="498951" cy="498614"/>
          </a:xfrm>
          <a:prstGeom prst="roundRect">
            <a:avLst>
              <a:gd name="adj" fmla="val 761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03</a:t>
            </a:r>
            <a:endParaRPr lang="zh-CN" altLang="en-US" sz="28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38" name="MH_Entry_1"/>
          <p:cNvSpPr/>
          <p:nvPr>
            <p:custDataLst>
              <p:tags r:id="rId2"/>
            </p:custDataLst>
          </p:nvPr>
        </p:nvSpPr>
        <p:spPr>
          <a:xfrm>
            <a:off x="924560" y="359410"/>
            <a:ext cx="2378710" cy="588645"/>
          </a:xfrm>
          <a:prstGeom prst="roundRect">
            <a:avLst>
              <a:gd name="adj" fmla="val 9124"/>
            </a:avLst>
          </a:prstGeom>
          <a:noFill/>
          <a:ln w="3175">
            <a:solidFill>
              <a:srgbClr val="F94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r>
              <a:rPr lang="zh-CN" altLang="en-US" sz="2600" spc="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婚礼流程效果</a:t>
            </a:r>
          </a:p>
        </p:txBody>
      </p:sp>
      <p:sp>
        <p:nvSpPr>
          <p:cNvPr id="2" name="椭圆 1"/>
          <p:cNvSpPr/>
          <p:nvPr/>
        </p:nvSpPr>
        <p:spPr>
          <a:xfrm>
            <a:off x="1727835" y="2637790"/>
            <a:ext cx="2071370" cy="2074545"/>
          </a:xfrm>
          <a:prstGeom prst="ellipse">
            <a:avLst/>
          </a:prstGeom>
          <a:blipFill rotWithShape="1">
            <a:blip r:embed="rId7"/>
            <a:stretch>
              <a:fillRect l="-43000" t="3000" r="-1000" b="-8000"/>
            </a:stretch>
          </a:blipFill>
          <a:ln w="28575">
            <a:solidFill>
              <a:srgbClr val="F94A28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3318997" y="1652268"/>
            <a:ext cx="2880000" cy="2880000"/>
          </a:xfrm>
          <a:prstGeom prst="ellipse">
            <a:avLst/>
          </a:prstGeom>
          <a:blipFill dpi="0" rotWithShape="1">
            <a:blip r:embed="rId8"/>
            <a:srcRect/>
            <a:stretch>
              <a:fillRect l="-43000" t="3000" r="-1000" b="-8000"/>
            </a:stretch>
          </a:blipFill>
          <a:ln w="152400">
            <a:solidFill>
              <a:srgbClr val="F94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210997" y="4175435"/>
            <a:ext cx="1548000" cy="1548000"/>
          </a:xfrm>
          <a:prstGeom prst="ellipse">
            <a:avLst/>
          </a:prstGeom>
          <a:solidFill>
            <a:srgbClr val="EA9B83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5364682" y="4712759"/>
            <a:ext cx="946099" cy="790093"/>
            <a:chOff x="5278205" y="4581140"/>
            <a:chExt cx="1657101" cy="1485789"/>
          </a:xfrm>
          <a:solidFill>
            <a:srgbClr val="EA9B83"/>
          </a:solidFill>
        </p:grpSpPr>
        <p:sp>
          <p:nvSpPr>
            <p:cNvPr id="16" name="任意多边形 15"/>
            <p:cNvSpPr/>
            <p:nvPr/>
          </p:nvSpPr>
          <p:spPr>
            <a:xfrm>
              <a:off x="5278205" y="4581140"/>
              <a:ext cx="700732" cy="1485789"/>
            </a:xfrm>
            <a:custGeom>
              <a:avLst/>
              <a:gdLst/>
              <a:ahLst/>
              <a:cxnLst/>
              <a:rect l="l" t="t" r="r" b="b"/>
              <a:pathLst>
                <a:path w="700732" h="1485789">
                  <a:moveTo>
                    <a:pt x="0" y="0"/>
                  </a:moveTo>
                  <a:lnTo>
                    <a:pt x="700199" y="0"/>
                  </a:lnTo>
                  <a:lnTo>
                    <a:pt x="700199" y="563575"/>
                  </a:lnTo>
                  <a:cubicBezTo>
                    <a:pt x="711584" y="984833"/>
                    <a:pt x="540804" y="1292238"/>
                    <a:pt x="187858" y="1485789"/>
                  </a:cubicBezTo>
                  <a:lnTo>
                    <a:pt x="17078" y="1315008"/>
                  </a:lnTo>
                  <a:cubicBezTo>
                    <a:pt x="244785" y="1155613"/>
                    <a:pt x="358638" y="956370"/>
                    <a:pt x="358638" y="717277"/>
                  </a:cubicBezTo>
                  <a:cubicBezTo>
                    <a:pt x="210629" y="717277"/>
                    <a:pt x="91082" y="717277"/>
                    <a:pt x="0" y="717277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6234574" y="4581140"/>
              <a:ext cx="700732" cy="1485789"/>
            </a:xfrm>
            <a:custGeom>
              <a:avLst/>
              <a:gdLst/>
              <a:ahLst/>
              <a:cxnLst/>
              <a:rect l="l" t="t" r="r" b="b"/>
              <a:pathLst>
                <a:path w="700732" h="1485789">
                  <a:moveTo>
                    <a:pt x="0" y="0"/>
                  </a:moveTo>
                  <a:lnTo>
                    <a:pt x="700199" y="0"/>
                  </a:lnTo>
                  <a:lnTo>
                    <a:pt x="700199" y="563575"/>
                  </a:lnTo>
                  <a:cubicBezTo>
                    <a:pt x="711585" y="984833"/>
                    <a:pt x="540804" y="1292238"/>
                    <a:pt x="187859" y="1485789"/>
                  </a:cubicBezTo>
                  <a:lnTo>
                    <a:pt x="0" y="1315008"/>
                  </a:lnTo>
                  <a:cubicBezTo>
                    <a:pt x="216322" y="1166999"/>
                    <a:pt x="335868" y="967755"/>
                    <a:pt x="358639" y="717277"/>
                  </a:cubicBezTo>
                  <a:cubicBezTo>
                    <a:pt x="210629" y="717277"/>
                    <a:pt x="91083" y="717277"/>
                    <a:pt x="0" y="717277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6198997" y="2637525"/>
            <a:ext cx="4271749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婚礼亮点</a:t>
            </a:r>
          </a:p>
        </p:txBody>
      </p:sp>
      <p:sp>
        <p:nvSpPr>
          <p:cNvPr id="19" name="TextBox 29"/>
          <p:cNvSpPr txBox="1"/>
          <p:nvPr/>
        </p:nvSpPr>
        <p:spPr>
          <a:xfrm>
            <a:off x="6384290" y="3364230"/>
            <a:ext cx="4086225" cy="650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亮点一：宾客到场在签到处用拍立得</a:t>
            </a:r>
          </a:p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拍摄每位宾客照片，贴在签到的背景墙面上。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3500029" y="4641452"/>
            <a:ext cx="986475" cy="765512"/>
            <a:chOff x="1326496" y="4283251"/>
            <a:chExt cx="1129493" cy="796573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1537989" y="4295029"/>
              <a:ext cx="698725" cy="0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2236914" y="4298775"/>
              <a:ext cx="219075" cy="219075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H="1">
              <a:off x="1899269" y="4524375"/>
              <a:ext cx="555448" cy="555449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 flipH="1" flipV="1">
              <a:off x="1328513" y="4514850"/>
              <a:ext cx="545924" cy="545925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326496" y="4308299"/>
              <a:ext cx="206551" cy="206551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1356343" y="4527374"/>
              <a:ext cx="1076325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H="1" flipV="1">
              <a:off x="1572178" y="4536899"/>
              <a:ext cx="314326" cy="523875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H="1" flipV="1">
              <a:off x="1769466" y="4527374"/>
              <a:ext cx="123826" cy="53340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V="1">
              <a:off x="1889743" y="4527374"/>
              <a:ext cx="124669" cy="5334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V="1">
              <a:off x="1889743" y="4527374"/>
              <a:ext cx="333375" cy="5334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1558860" y="4311585"/>
              <a:ext cx="218255" cy="218255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1808780" y="4314826"/>
              <a:ext cx="219414" cy="219414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2001110" y="4304522"/>
              <a:ext cx="227122" cy="22712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 flipH="1">
              <a:off x="1582714" y="4305300"/>
              <a:ext cx="217593" cy="217594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H="1">
              <a:off x="1770014" y="4295775"/>
              <a:ext cx="227538" cy="227539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H="1">
              <a:off x="2014412" y="4283251"/>
              <a:ext cx="227538" cy="227539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206">
        <p15:prstTrans prst="pageCurlDouble"/>
      </p:transition>
    </mc:Choice>
    <mc:Fallback xmlns="">
      <p:transition spd="slow" advTm="120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6" grpId="0" bldLvl="0" animBg="1"/>
      <p:bldP spid="11" grpId="0" bldLvl="0" animBg="1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980000">
            <a:off x="11083925" y="40005"/>
            <a:ext cx="2513330" cy="5977255"/>
          </a:xfrm>
          <a:prstGeom prst="rect">
            <a:avLst/>
          </a:prstGeom>
        </p:spPr>
      </p:pic>
      <p:pic>
        <p:nvPicPr>
          <p:cNvPr id="3" name="图片 2" descr="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" y="4554855"/>
            <a:ext cx="2463165" cy="6881495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173624" y="279016"/>
            <a:ext cx="670025" cy="668418"/>
            <a:chOff x="5824537" y="-1309600"/>
            <a:chExt cx="661988" cy="660400"/>
          </a:xfrm>
        </p:grpSpPr>
        <p:sp>
          <p:nvSpPr>
            <p:cNvPr id="34" name="Oval 5"/>
            <p:cNvSpPr>
              <a:spLocks noChangeArrowheads="1"/>
            </p:cNvSpPr>
            <p:nvPr/>
          </p:nvSpPr>
          <p:spPr bwMode="auto">
            <a:xfrm>
              <a:off x="5824537" y="-1309600"/>
              <a:ext cx="661988" cy="660400"/>
            </a:xfrm>
            <a:prstGeom prst="ellipse">
              <a:avLst/>
            </a:prstGeom>
            <a:solidFill>
              <a:srgbClr val="F94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Oval 6"/>
            <p:cNvSpPr>
              <a:spLocks noChangeArrowheads="1"/>
            </p:cNvSpPr>
            <p:nvPr/>
          </p:nvSpPr>
          <p:spPr bwMode="auto">
            <a:xfrm>
              <a:off x="5870575" y="-1265150"/>
              <a:ext cx="571500" cy="571500"/>
            </a:xfrm>
            <a:prstGeom prst="ellipse">
              <a:avLst/>
            </a:prstGeom>
            <a:solidFill>
              <a:srgbClr val="F94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7"/>
            <p:cNvSpPr/>
            <p:nvPr/>
          </p:nvSpPr>
          <p:spPr bwMode="auto">
            <a:xfrm>
              <a:off x="5862637" y="-1271500"/>
              <a:ext cx="587375" cy="585788"/>
            </a:xfrm>
            <a:custGeom>
              <a:avLst/>
              <a:gdLst>
                <a:gd name="T0" fmla="*/ 154 w 156"/>
                <a:gd name="T1" fmla="*/ 78 h 156"/>
                <a:gd name="T2" fmla="*/ 152 w 156"/>
                <a:gd name="T3" fmla="*/ 78 h 156"/>
                <a:gd name="T4" fmla="*/ 131 w 156"/>
                <a:gd name="T5" fmla="*/ 130 h 156"/>
                <a:gd name="T6" fmla="*/ 78 w 156"/>
                <a:gd name="T7" fmla="*/ 152 h 156"/>
                <a:gd name="T8" fmla="*/ 26 w 156"/>
                <a:gd name="T9" fmla="*/ 130 h 156"/>
                <a:gd name="T10" fmla="*/ 4 w 156"/>
                <a:gd name="T11" fmla="*/ 78 h 156"/>
                <a:gd name="T12" fmla="*/ 26 w 156"/>
                <a:gd name="T13" fmla="*/ 25 h 156"/>
                <a:gd name="T14" fmla="*/ 78 w 156"/>
                <a:gd name="T15" fmla="*/ 4 h 156"/>
                <a:gd name="T16" fmla="*/ 131 w 156"/>
                <a:gd name="T17" fmla="*/ 25 h 156"/>
                <a:gd name="T18" fmla="*/ 152 w 156"/>
                <a:gd name="T19" fmla="*/ 78 h 156"/>
                <a:gd name="T20" fmla="*/ 154 w 156"/>
                <a:gd name="T21" fmla="*/ 78 h 156"/>
                <a:gd name="T22" fmla="*/ 156 w 156"/>
                <a:gd name="T23" fmla="*/ 78 h 156"/>
                <a:gd name="T24" fmla="*/ 78 w 156"/>
                <a:gd name="T25" fmla="*/ 0 h 156"/>
                <a:gd name="T26" fmla="*/ 0 w 156"/>
                <a:gd name="T27" fmla="*/ 78 h 156"/>
                <a:gd name="T28" fmla="*/ 78 w 156"/>
                <a:gd name="T29" fmla="*/ 156 h 156"/>
                <a:gd name="T30" fmla="*/ 156 w 156"/>
                <a:gd name="T31" fmla="*/ 78 h 156"/>
                <a:gd name="T32" fmla="*/ 154 w 156"/>
                <a:gd name="T33" fmla="*/ 7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6">
                  <a:moveTo>
                    <a:pt x="154" y="78"/>
                  </a:moveTo>
                  <a:cubicBezTo>
                    <a:pt x="152" y="78"/>
                    <a:pt x="152" y="78"/>
                    <a:pt x="152" y="78"/>
                  </a:cubicBezTo>
                  <a:cubicBezTo>
                    <a:pt x="152" y="98"/>
                    <a:pt x="144" y="117"/>
                    <a:pt x="131" y="130"/>
                  </a:cubicBezTo>
                  <a:cubicBezTo>
                    <a:pt x="117" y="144"/>
                    <a:pt x="99" y="152"/>
                    <a:pt x="78" y="152"/>
                  </a:cubicBezTo>
                  <a:cubicBezTo>
                    <a:pt x="58" y="152"/>
                    <a:pt x="39" y="144"/>
                    <a:pt x="26" y="130"/>
                  </a:cubicBezTo>
                  <a:cubicBezTo>
                    <a:pt x="13" y="117"/>
                    <a:pt x="4" y="98"/>
                    <a:pt x="4" y="78"/>
                  </a:cubicBezTo>
                  <a:cubicBezTo>
                    <a:pt x="4" y="57"/>
                    <a:pt x="13" y="39"/>
                    <a:pt x="26" y="25"/>
                  </a:cubicBezTo>
                  <a:cubicBezTo>
                    <a:pt x="39" y="12"/>
                    <a:pt x="58" y="4"/>
                    <a:pt x="78" y="4"/>
                  </a:cubicBezTo>
                  <a:cubicBezTo>
                    <a:pt x="99" y="4"/>
                    <a:pt x="117" y="12"/>
                    <a:pt x="131" y="25"/>
                  </a:cubicBezTo>
                  <a:cubicBezTo>
                    <a:pt x="144" y="39"/>
                    <a:pt x="152" y="57"/>
                    <a:pt x="152" y="78"/>
                  </a:cubicBezTo>
                  <a:cubicBezTo>
                    <a:pt x="154" y="78"/>
                    <a:pt x="154" y="78"/>
                    <a:pt x="154" y="78"/>
                  </a:cubicBezTo>
                  <a:cubicBezTo>
                    <a:pt x="156" y="78"/>
                    <a:pt x="156" y="78"/>
                    <a:pt x="156" y="78"/>
                  </a:cubicBezTo>
                  <a:cubicBezTo>
                    <a:pt x="156" y="35"/>
                    <a:pt x="121" y="0"/>
                    <a:pt x="78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121"/>
                    <a:pt x="35" y="156"/>
                    <a:pt x="78" y="156"/>
                  </a:cubicBezTo>
                  <a:cubicBezTo>
                    <a:pt x="121" y="156"/>
                    <a:pt x="156" y="121"/>
                    <a:pt x="156" y="78"/>
                  </a:cubicBezTo>
                  <a:lnTo>
                    <a:pt x="154" y="78"/>
                  </a:lnTo>
                  <a:close/>
                </a:path>
              </a:pathLst>
            </a:custGeom>
            <a:solidFill>
              <a:srgbClr val="E5D2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7" name="MH_Number_1"/>
          <p:cNvSpPr/>
          <p:nvPr>
            <p:custDataLst>
              <p:tags r:id="rId1"/>
            </p:custDataLst>
          </p:nvPr>
        </p:nvSpPr>
        <p:spPr>
          <a:xfrm>
            <a:off x="259161" y="363918"/>
            <a:ext cx="498951" cy="498614"/>
          </a:xfrm>
          <a:prstGeom prst="roundRect">
            <a:avLst>
              <a:gd name="adj" fmla="val 761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03</a:t>
            </a:r>
            <a:endParaRPr lang="zh-CN" altLang="en-US" sz="28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38" name="MH_Entry_1"/>
          <p:cNvSpPr/>
          <p:nvPr>
            <p:custDataLst>
              <p:tags r:id="rId2"/>
            </p:custDataLst>
          </p:nvPr>
        </p:nvSpPr>
        <p:spPr>
          <a:xfrm>
            <a:off x="924560" y="359410"/>
            <a:ext cx="2378710" cy="588645"/>
          </a:xfrm>
          <a:prstGeom prst="roundRect">
            <a:avLst>
              <a:gd name="adj" fmla="val 9124"/>
            </a:avLst>
          </a:prstGeom>
          <a:noFill/>
          <a:ln w="3175">
            <a:solidFill>
              <a:srgbClr val="F94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r>
              <a:rPr lang="zh-CN" altLang="en-US" sz="2600" spc="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婚礼流程效果</a:t>
            </a:r>
          </a:p>
        </p:txBody>
      </p:sp>
      <p:sp>
        <p:nvSpPr>
          <p:cNvPr id="2" name="椭圆 1"/>
          <p:cNvSpPr/>
          <p:nvPr/>
        </p:nvSpPr>
        <p:spPr>
          <a:xfrm>
            <a:off x="8562975" y="3147060"/>
            <a:ext cx="2071370" cy="2074545"/>
          </a:xfrm>
          <a:prstGeom prst="ellipse">
            <a:avLst/>
          </a:prstGeom>
          <a:blipFill rotWithShape="1">
            <a:blip r:embed="rId7"/>
            <a:stretch>
              <a:fillRect l="-43000" t="3000" r="-1000" b="-8000"/>
            </a:stretch>
          </a:blipFill>
          <a:ln w="28575">
            <a:solidFill>
              <a:srgbClr val="F94A28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7210912" y="1331593"/>
            <a:ext cx="2880000" cy="2880000"/>
          </a:xfrm>
          <a:prstGeom prst="ellipse">
            <a:avLst/>
          </a:prstGeom>
          <a:blipFill dpi="0" rotWithShape="1">
            <a:blip r:embed="rId8"/>
            <a:srcRect/>
            <a:stretch>
              <a:fillRect l="-43000" t="3000" r="-1000" b="-8000"/>
            </a:stretch>
          </a:blipFill>
          <a:ln w="152400">
            <a:solidFill>
              <a:srgbClr val="F94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7102912" y="3854760"/>
            <a:ext cx="1548000" cy="1548000"/>
          </a:xfrm>
          <a:prstGeom prst="ellipse">
            <a:avLst/>
          </a:prstGeom>
          <a:solidFill>
            <a:srgbClr val="EA9B83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6157162" y="3421169"/>
            <a:ext cx="946099" cy="790093"/>
            <a:chOff x="5278205" y="4581140"/>
            <a:chExt cx="1657101" cy="1485789"/>
          </a:xfrm>
          <a:solidFill>
            <a:srgbClr val="EA9B83"/>
          </a:solidFill>
        </p:grpSpPr>
        <p:sp>
          <p:nvSpPr>
            <p:cNvPr id="16" name="任意多边形 15"/>
            <p:cNvSpPr/>
            <p:nvPr/>
          </p:nvSpPr>
          <p:spPr>
            <a:xfrm>
              <a:off x="5278205" y="4581140"/>
              <a:ext cx="700732" cy="1485789"/>
            </a:xfrm>
            <a:custGeom>
              <a:avLst/>
              <a:gdLst/>
              <a:ahLst/>
              <a:cxnLst/>
              <a:rect l="l" t="t" r="r" b="b"/>
              <a:pathLst>
                <a:path w="700732" h="1485789">
                  <a:moveTo>
                    <a:pt x="0" y="0"/>
                  </a:moveTo>
                  <a:lnTo>
                    <a:pt x="700199" y="0"/>
                  </a:lnTo>
                  <a:lnTo>
                    <a:pt x="700199" y="563575"/>
                  </a:lnTo>
                  <a:cubicBezTo>
                    <a:pt x="711584" y="984833"/>
                    <a:pt x="540804" y="1292238"/>
                    <a:pt x="187858" y="1485789"/>
                  </a:cubicBezTo>
                  <a:lnTo>
                    <a:pt x="17078" y="1315008"/>
                  </a:lnTo>
                  <a:cubicBezTo>
                    <a:pt x="244785" y="1155613"/>
                    <a:pt x="358638" y="956370"/>
                    <a:pt x="358638" y="717277"/>
                  </a:cubicBezTo>
                  <a:cubicBezTo>
                    <a:pt x="210629" y="717277"/>
                    <a:pt x="91082" y="717277"/>
                    <a:pt x="0" y="717277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6234574" y="4581140"/>
              <a:ext cx="700732" cy="1485789"/>
            </a:xfrm>
            <a:custGeom>
              <a:avLst/>
              <a:gdLst/>
              <a:ahLst/>
              <a:cxnLst/>
              <a:rect l="l" t="t" r="r" b="b"/>
              <a:pathLst>
                <a:path w="700732" h="1485789">
                  <a:moveTo>
                    <a:pt x="0" y="0"/>
                  </a:moveTo>
                  <a:lnTo>
                    <a:pt x="700199" y="0"/>
                  </a:lnTo>
                  <a:lnTo>
                    <a:pt x="700199" y="563575"/>
                  </a:lnTo>
                  <a:cubicBezTo>
                    <a:pt x="711585" y="984833"/>
                    <a:pt x="540804" y="1292238"/>
                    <a:pt x="187859" y="1485789"/>
                  </a:cubicBezTo>
                  <a:lnTo>
                    <a:pt x="0" y="1315008"/>
                  </a:lnTo>
                  <a:cubicBezTo>
                    <a:pt x="216322" y="1166999"/>
                    <a:pt x="335868" y="967755"/>
                    <a:pt x="358639" y="717277"/>
                  </a:cubicBezTo>
                  <a:cubicBezTo>
                    <a:pt x="210629" y="717277"/>
                    <a:pt x="91083" y="717277"/>
                    <a:pt x="0" y="717277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967867" y="2693405"/>
            <a:ext cx="4271749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婚礼亮点</a:t>
            </a:r>
          </a:p>
        </p:txBody>
      </p:sp>
      <p:sp>
        <p:nvSpPr>
          <p:cNvPr id="19" name="TextBox 29"/>
          <p:cNvSpPr txBox="1"/>
          <p:nvPr/>
        </p:nvSpPr>
        <p:spPr>
          <a:xfrm>
            <a:off x="1153160" y="3420110"/>
            <a:ext cx="4086225" cy="866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亮点二：新人交换戒指后按手印留念，倒香槟塔，喝交杯酒。手印模具具有较高的纪念及保存价值，象征新人不变的爱情。印泥上安上戒指。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7391944" y="4320777"/>
            <a:ext cx="986475" cy="765512"/>
            <a:chOff x="1326496" y="4283251"/>
            <a:chExt cx="1129493" cy="796573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1537989" y="4295029"/>
              <a:ext cx="698725" cy="0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2236914" y="4298775"/>
              <a:ext cx="219075" cy="219075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H="1">
              <a:off x="1899269" y="4524375"/>
              <a:ext cx="555448" cy="555449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 flipH="1" flipV="1">
              <a:off x="1328513" y="4514850"/>
              <a:ext cx="545924" cy="545925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326496" y="4308299"/>
              <a:ext cx="206551" cy="206551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1356343" y="4527374"/>
              <a:ext cx="1076325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H="1" flipV="1">
              <a:off x="1572178" y="4536899"/>
              <a:ext cx="314326" cy="523875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H="1" flipV="1">
              <a:off x="1769466" y="4527374"/>
              <a:ext cx="123826" cy="53340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V="1">
              <a:off x="1889743" y="4527374"/>
              <a:ext cx="124669" cy="5334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V="1">
              <a:off x="1889743" y="4527374"/>
              <a:ext cx="333375" cy="5334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1558860" y="4311585"/>
              <a:ext cx="218255" cy="218255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1808780" y="4314826"/>
              <a:ext cx="219414" cy="219414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2001110" y="4304522"/>
              <a:ext cx="227122" cy="22712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 flipH="1">
              <a:off x="1582714" y="4305300"/>
              <a:ext cx="217593" cy="217594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H="1">
              <a:off x="1770014" y="4295775"/>
              <a:ext cx="227538" cy="227539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H="1">
              <a:off x="2014412" y="4283251"/>
              <a:ext cx="227538" cy="227539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116">
        <p15:prstTrans prst="pageCurlDouble"/>
      </p:transition>
    </mc:Choice>
    <mc:Fallback xmlns="">
      <p:transition spd="slow" advTm="111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6" grpId="0" bldLvl="0" animBg="1"/>
      <p:bldP spid="11" grpId="0" bldLvl="0" animBg="1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980000">
            <a:off x="11083925" y="40005"/>
            <a:ext cx="2513330" cy="5977255"/>
          </a:xfrm>
          <a:prstGeom prst="rect">
            <a:avLst/>
          </a:prstGeom>
        </p:spPr>
      </p:pic>
      <p:pic>
        <p:nvPicPr>
          <p:cNvPr id="3" name="图片 2" descr="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" y="4554855"/>
            <a:ext cx="2463165" cy="6881495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173624" y="279016"/>
            <a:ext cx="670025" cy="668418"/>
            <a:chOff x="5824537" y="-1309600"/>
            <a:chExt cx="661988" cy="660400"/>
          </a:xfrm>
        </p:grpSpPr>
        <p:sp>
          <p:nvSpPr>
            <p:cNvPr id="34" name="Oval 5"/>
            <p:cNvSpPr>
              <a:spLocks noChangeArrowheads="1"/>
            </p:cNvSpPr>
            <p:nvPr/>
          </p:nvSpPr>
          <p:spPr bwMode="auto">
            <a:xfrm>
              <a:off x="5824537" y="-1309600"/>
              <a:ext cx="661988" cy="660400"/>
            </a:xfrm>
            <a:prstGeom prst="ellipse">
              <a:avLst/>
            </a:prstGeom>
            <a:solidFill>
              <a:srgbClr val="F94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Oval 6"/>
            <p:cNvSpPr>
              <a:spLocks noChangeArrowheads="1"/>
            </p:cNvSpPr>
            <p:nvPr/>
          </p:nvSpPr>
          <p:spPr bwMode="auto">
            <a:xfrm>
              <a:off x="5870575" y="-1265150"/>
              <a:ext cx="571500" cy="571500"/>
            </a:xfrm>
            <a:prstGeom prst="ellipse">
              <a:avLst/>
            </a:prstGeom>
            <a:solidFill>
              <a:srgbClr val="F94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7"/>
            <p:cNvSpPr/>
            <p:nvPr/>
          </p:nvSpPr>
          <p:spPr bwMode="auto">
            <a:xfrm>
              <a:off x="5862637" y="-1271500"/>
              <a:ext cx="587375" cy="585788"/>
            </a:xfrm>
            <a:custGeom>
              <a:avLst/>
              <a:gdLst>
                <a:gd name="T0" fmla="*/ 154 w 156"/>
                <a:gd name="T1" fmla="*/ 78 h 156"/>
                <a:gd name="T2" fmla="*/ 152 w 156"/>
                <a:gd name="T3" fmla="*/ 78 h 156"/>
                <a:gd name="T4" fmla="*/ 131 w 156"/>
                <a:gd name="T5" fmla="*/ 130 h 156"/>
                <a:gd name="T6" fmla="*/ 78 w 156"/>
                <a:gd name="T7" fmla="*/ 152 h 156"/>
                <a:gd name="T8" fmla="*/ 26 w 156"/>
                <a:gd name="T9" fmla="*/ 130 h 156"/>
                <a:gd name="T10" fmla="*/ 4 w 156"/>
                <a:gd name="T11" fmla="*/ 78 h 156"/>
                <a:gd name="T12" fmla="*/ 26 w 156"/>
                <a:gd name="T13" fmla="*/ 25 h 156"/>
                <a:gd name="T14" fmla="*/ 78 w 156"/>
                <a:gd name="T15" fmla="*/ 4 h 156"/>
                <a:gd name="T16" fmla="*/ 131 w 156"/>
                <a:gd name="T17" fmla="*/ 25 h 156"/>
                <a:gd name="T18" fmla="*/ 152 w 156"/>
                <a:gd name="T19" fmla="*/ 78 h 156"/>
                <a:gd name="T20" fmla="*/ 154 w 156"/>
                <a:gd name="T21" fmla="*/ 78 h 156"/>
                <a:gd name="T22" fmla="*/ 156 w 156"/>
                <a:gd name="T23" fmla="*/ 78 h 156"/>
                <a:gd name="T24" fmla="*/ 78 w 156"/>
                <a:gd name="T25" fmla="*/ 0 h 156"/>
                <a:gd name="T26" fmla="*/ 0 w 156"/>
                <a:gd name="T27" fmla="*/ 78 h 156"/>
                <a:gd name="T28" fmla="*/ 78 w 156"/>
                <a:gd name="T29" fmla="*/ 156 h 156"/>
                <a:gd name="T30" fmla="*/ 156 w 156"/>
                <a:gd name="T31" fmla="*/ 78 h 156"/>
                <a:gd name="T32" fmla="*/ 154 w 156"/>
                <a:gd name="T33" fmla="*/ 7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6">
                  <a:moveTo>
                    <a:pt x="154" y="78"/>
                  </a:moveTo>
                  <a:cubicBezTo>
                    <a:pt x="152" y="78"/>
                    <a:pt x="152" y="78"/>
                    <a:pt x="152" y="78"/>
                  </a:cubicBezTo>
                  <a:cubicBezTo>
                    <a:pt x="152" y="98"/>
                    <a:pt x="144" y="117"/>
                    <a:pt x="131" y="130"/>
                  </a:cubicBezTo>
                  <a:cubicBezTo>
                    <a:pt x="117" y="144"/>
                    <a:pt x="99" y="152"/>
                    <a:pt x="78" y="152"/>
                  </a:cubicBezTo>
                  <a:cubicBezTo>
                    <a:pt x="58" y="152"/>
                    <a:pt x="39" y="144"/>
                    <a:pt x="26" y="130"/>
                  </a:cubicBezTo>
                  <a:cubicBezTo>
                    <a:pt x="13" y="117"/>
                    <a:pt x="4" y="98"/>
                    <a:pt x="4" y="78"/>
                  </a:cubicBezTo>
                  <a:cubicBezTo>
                    <a:pt x="4" y="57"/>
                    <a:pt x="13" y="39"/>
                    <a:pt x="26" y="25"/>
                  </a:cubicBezTo>
                  <a:cubicBezTo>
                    <a:pt x="39" y="12"/>
                    <a:pt x="58" y="4"/>
                    <a:pt x="78" y="4"/>
                  </a:cubicBezTo>
                  <a:cubicBezTo>
                    <a:pt x="99" y="4"/>
                    <a:pt x="117" y="12"/>
                    <a:pt x="131" y="25"/>
                  </a:cubicBezTo>
                  <a:cubicBezTo>
                    <a:pt x="144" y="39"/>
                    <a:pt x="152" y="57"/>
                    <a:pt x="152" y="78"/>
                  </a:cubicBezTo>
                  <a:cubicBezTo>
                    <a:pt x="154" y="78"/>
                    <a:pt x="154" y="78"/>
                    <a:pt x="154" y="78"/>
                  </a:cubicBezTo>
                  <a:cubicBezTo>
                    <a:pt x="156" y="78"/>
                    <a:pt x="156" y="78"/>
                    <a:pt x="156" y="78"/>
                  </a:cubicBezTo>
                  <a:cubicBezTo>
                    <a:pt x="156" y="35"/>
                    <a:pt x="121" y="0"/>
                    <a:pt x="78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121"/>
                    <a:pt x="35" y="156"/>
                    <a:pt x="78" y="156"/>
                  </a:cubicBezTo>
                  <a:cubicBezTo>
                    <a:pt x="121" y="156"/>
                    <a:pt x="156" y="121"/>
                    <a:pt x="156" y="78"/>
                  </a:cubicBezTo>
                  <a:lnTo>
                    <a:pt x="154" y="78"/>
                  </a:lnTo>
                  <a:close/>
                </a:path>
              </a:pathLst>
            </a:custGeom>
            <a:solidFill>
              <a:srgbClr val="E5D2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7" name="MH_Number_1"/>
          <p:cNvSpPr/>
          <p:nvPr>
            <p:custDataLst>
              <p:tags r:id="rId1"/>
            </p:custDataLst>
          </p:nvPr>
        </p:nvSpPr>
        <p:spPr>
          <a:xfrm>
            <a:off x="259161" y="363918"/>
            <a:ext cx="498951" cy="498614"/>
          </a:xfrm>
          <a:prstGeom prst="roundRect">
            <a:avLst>
              <a:gd name="adj" fmla="val 761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03</a:t>
            </a:r>
            <a:endParaRPr lang="zh-CN" altLang="en-US" sz="28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38" name="MH_Entry_1"/>
          <p:cNvSpPr/>
          <p:nvPr>
            <p:custDataLst>
              <p:tags r:id="rId2"/>
            </p:custDataLst>
          </p:nvPr>
        </p:nvSpPr>
        <p:spPr>
          <a:xfrm>
            <a:off x="924560" y="359410"/>
            <a:ext cx="2378710" cy="588645"/>
          </a:xfrm>
          <a:prstGeom prst="roundRect">
            <a:avLst>
              <a:gd name="adj" fmla="val 9124"/>
            </a:avLst>
          </a:prstGeom>
          <a:noFill/>
          <a:ln w="3175">
            <a:solidFill>
              <a:srgbClr val="F94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r>
              <a:rPr lang="zh-CN" altLang="en-US" sz="2600" spc="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婚礼流程效果</a:t>
            </a:r>
          </a:p>
        </p:txBody>
      </p:sp>
      <p:sp>
        <p:nvSpPr>
          <p:cNvPr id="2" name="椭圆 1"/>
          <p:cNvSpPr/>
          <p:nvPr/>
        </p:nvSpPr>
        <p:spPr>
          <a:xfrm>
            <a:off x="1727835" y="2637790"/>
            <a:ext cx="2071370" cy="2074545"/>
          </a:xfrm>
          <a:prstGeom prst="ellipse">
            <a:avLst/>
          </a:prstGeom>
          <a:blipFill rotWithShape="1">
            <a:blip r:embed="rId7"/>
            <a:stretch>
              <a:fillRect/>
            </a:stretch>
          </a:blipFill>
          <a:ln w="28575">
            <a:solidFill>
              <a:srgbClr val="F94A28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3318997" y="1652268"/>
            <a:ext cx="2880000" cy="2880000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152400">
            <a:solidFill>
              <a:srgbClr val="EA9B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210997" y="4175435"/>
            <a:ext cx="1548000" cy="1548000"/>
          </a:xfrm>
          <a:prstGeom prst="ellipse">
            <a:avLst/>
          </a:prstGeom>
          <a:solidFill>
            <a:srgbClr val="EA9B83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5364682" y="4712759"/>
            <a:ext cx="946099" cy="790093"/>
            <a:chOff x="5278205" y="4581140"/>
            <a:chExt cx="1657101" cy="1485789"/>
          </a:xfrm>
          <a:solidFill>
            <a:srgbClr val="EA9B83"/>
          </a:solidFill>
        </p:grpSpPr>
        <p:sp>
          <p:nvSpPr>
            <p:cNvPr id="16" name="任意多边形 15"/>
            <p:cNvSpPr/>
            <p:nvPr/>
          </p:nvSpPr>
          <p:spPr>
            <a:xfrm>
              <a:off x="5278205" y="4581140"/>
              <a:ext cx="700732" cy="1485789"/>
            </a:xfrm>
            <a:custGeom>
              <a:avLst/>
              <a:gdLst/>
              <a:ahLst/>
              <a:cxnLst/>
              <a:rect l="l" t="t" r="r" b="b"/>
              <a:pathLst>
                <a:path w="700732" h="1485789">
                  <a:moveTo>
                    <a:pt x="0" y="0"/>
                  </a:moveTo>
                  <a:lnTo>
                    <a:pt x="700199" y="0"/>
                  </a:lnTo>
                  <a:lnTo>
                    <a:pt x="700199" y="563575"/>
                  </a:lnTo>
                  <a:cubicBezTo>
                    <a:pt x="711584" y="984833"/>
                    <a:pt x="540804" y="1292238"/>
                    <a:pt x="187858" y="1485789"/>
                  </a:cubicBezTo>
                  <a:lnTo>
                    <a:pt x="17078" y="1315008"/>
                  </a:lnTo>
                  <a:cubicBezTo>
                    <a:pt x="244785" y="1155613"/>
                    <a:pt x="358638" y="956370"/>
                    <a:pt x="358638" y="717277"/>
                  </a:cubicBezTo>
                  <a:cubicBezTo>
                    <a:pt x="210629" y="717277"/>
                    <a:pt x="91082" y="717277"/>
                    <a:pt x="0" y="717277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6234574" y="4581140"/>
              <a:ext cx="700732" cy="1485789"/>
            </a:xfrm>
            <a:custGeom>
              <a:avLst/>
              <a:gdLst/>
              <a:ahLst/>
              <a:cxnLst/>
              <a:rect l="l" t="t" r="r" b="b"/>
              <a:pathLst>
                <a:path w="700732" h="1485789">
                  <a:moveTo>
                    <a:pt x="0" y="0"/>
                  </a:moveTo>
                  <a:lnTo>
                    <a:pt x="700199" y="0"/>
                  </a:lnTo>
                  <a:lnTo>
                    <a:pt x="700199" y="563575"/>
                  </a:lnTo>
                  <a:cubicBezTo>
                    <a:pt x="711585" y="984833"/>
                    <a:pt x="540804" y="1292238"/>
                    <a:pt x="187859" y="1485789"/>
                  </a:cubicBezTo>
                  <a:lnTo>
                    <a:pt x="0" y="1315008"/>
                  </a:lnTo>
                  <a:cubicBezTo>
                    <a:pt x="216322" y="1166999"/>
                    <a:pt x="335868" y="967755"/>
                    <a:pt x="358639" y="717277"/>
                  </a:cubicBezTo>
                  <a:cubicBezTo>
                    <a:pt x="210629" y="717277"/>
                    <a:pt x="91083" y="717277"/>
                    <a:pt x="0" y="717277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6198997" y="2455915"/>
            <a:ext cx="4271749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婚礼亮点</a:t>
            </a:r>
          </a:p>
        </p:txBody>
      </p:sp>
      <p:sp>
        <p:nvSpPr>
          <p:cNvPr id="19" name="TextBox 29"/>
          <p:cNvSpPr txBox="1"/>
          <p:nvPr/>
        </p:nvSpPr>
        <p:spPr>
          <a:xfrm>
            <a:off x="6384290" y="3182620"/>
            <a:ext cx="4086225" cy="1124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亮点三：新人共同跨过幸福的大红门，步入红红火火的婚姻殿堂。小提琴演奏婚礼进行曲，待新人换衣出来时，中国式唢呐奏响，体现中西合璧的完美婚礼！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3500029" y="4641452"/>
            <a:ext cx="986475" cy="765512"/>
            <a:chOff x="1326496" y="4283251"/>
            <a:chExt cx="1129493" cy="796573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1537989" y="4295029"/>
              <a:ext cx="698725" cy="0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2236914" y="4298775"/>
              <a:ext cx="219075" cy="219075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H="1">
              <a:off x="1899269" y="4524375"/>
              <a:ext cx="555448" cy="555449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 flipH="1" flipV="1">
              <a:off x="1328513" y="4514850"/>
              <a:ext cx="545924" cy="545925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326496" y="4308299"/>
              <a:ext cx="206551" cy="206551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1356343" y="4527374"/>
              <a:ext cx="1076325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H="1" flipV="1">
              <a:off x="1572178" y="4536899"/>
              <a:ext cx="314326" cy="523875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H="1" flipV="1">
              <a:off x="1769466" y="4527374"/>
              <a:ext cx="123826" cy="53340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V="1">
              <a:off x="1889743" y="4527374"/>
              <a:ext cx="124669" cy="5334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V="1">
              <a:off x="1889743" y="4527374"/>
              <a:ext cx="333375" cy="5334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1558860" y="4311585"/>
              <a:ext cx="218255" cy="218255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1808780" y="4314826"/>
              <a:ext cx="219414" cy="219414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2001110" y="4304522"/>
              <a:ext cx="227122" cy="227122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 flipH="1">
              <a:off x="1582714" y="4305300"/>
              <a:ext cx="217593" cy="217594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H="1">
              <a:off x="1770014" y="4295775"/>
              <a:ext cx="227538" cy="227539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H="1">
              <a:off x="2014412" y="4283251"/>
              <a:ext cx="227538" cy="227539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31">
        <p15:prstTrans prst="pageCurlDouble"/>
      </p:transition>
    </mc:Choice>
    <mc:Fallback xmlns="">
      <p:transition spd="slow" advTm="103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6" grpId="0" bldLvl="0" animBg="1"/>
      <p:bldP spid="11" grpId="0" bldLvl="0" animBg="1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终止 1"/>
          <p:cNvSpPr/>
          <p:nvPr/>
        </p:nvSpPr>
        <p:spPr>
          <a:xfrm rot="16200000">
            <a:off x="126235" y="3054830"/>
            <a:ext cx="4159323" cy="1524293"/>
          </a:xfrm>
          <a:prstGeom prst="flowChartTerminator">
            <a:avLst/>
          </a:prstGeom>
          <a:solidFill>
            <a:srgbClr val="F94A28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031240" y="1652270"/>
            <a:ext cx="2270760" cy="2300605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57150">
            <a:solidFill>
              <a:srgbClr val="F94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504836" y="4670883"/>
            <a:ext cx="1409743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单击此处编辑您要的内容，建议您在展示时采用微软雅黑字体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468081" y="4053252"/>
            <a:ext cx="1446663" cy="681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餐桌鲜花摆件示意图</a:t>
            </a:r>
          </a:p>
        </p:txBody>
      </p:sp>
      <p:sp>
        <p:nvSpPr>
          <p:cNvPr id="13" name="流程图: 终止 12"/>
          <p:cNvSpPr/>
          <p:nvPr/>
        </p:nvSpPr>
        <p:spPr>
          <a:xfrm rot="16200000">
            <a:off x="2684209" y="3054830"/>
            <a:ext cx="4159323" cy="1524293"/>
          </a:xfrm>
          <a:prstGeom prst="flowChartTerminator">
            <a:avLst/>
          </a:prstGeom>
          <a:solidFill>
            <a:srgbClr val="EA9B8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589655" y="1652270"/>
            <a:ext cx="2270760" cy="2300605"/>
          </a:xfrm>
          <a:prstGeom prst="ellipse">
            <a:avLst/>
          </a:prstGeom>
          <a:blipFill dpi="0" rotWithShape="1">
            <a:blip r:embed="rId6"/>
            <a:srcRect/>
            <a:stretch>
              <a:fillRect l="-47000" r="-7000"/>
            </a:stretch>
          </a:blipFill>
          <a:ln w="57150">
            <a:solidFill>
              <a:srgbClr val="EA9B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流程图: 终止 14"/>
          <p:cNvSpPr/>
          <p:nvPr/>
        </p:nvSpPr>
        <p:spPr>
          <a:xfrm rot="16200000">
            <a:off x="5325120" y="3054830"/>
            <a:ext cx="4159323" cy="1524293"/>
          </a:xfrm>
          <a:prstGeom prst="flowChartTerminator">
            <a:avLst/>
          </a:prstGeom>
          <a:solidFill>
            <a:srgbClr val="F94A28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6230620" y="1652270"/>
            <a:ext cx="2270760" cy="2300605"/>
          </a:xfrm>
          <a:prstGeom prst="ellipse">
            <a:avLst/>
          </a:prstGeom>
          <a:blipFill dpi="0" rotWithShape="1">
            <a:blip r:embed="rId7"/>
            <a:srcRect/>
            <a:stretch>
              <a:fillRect l="-47000" r="-7000"/>
            </a:stretch>
          </a:blipFill>
          <a:ln w="57150">
            <a:solidFill>
              <a:srgbClr val="F94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流程图: 终止 16"/>
          <p:cNvSpPr/>
          <p:nvPr/>
        </p:nvSpPr>
        <p:spPr>
          <a:xfrm rot="16200000">
            <a:off x="7883095" y="3054830"/>
            <a:ext cx="4159323" cy="1524293"/>
          </a:xfrm>
          <a:prstGeom prst="flowChartTerminator">
            <a:avLst/>
          </a:prstGeom>
          <a:solidFill>
            <a:srgbClr val="EA9B8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8788400" y="1652270"/>
            <a:ext cx="2270760" cy="2300605"/>
          </a:xfrm>
          <a:prstGeom prst="ellipse">
            <a:avLst/>
          </a:prstGeom>
          <a:blipFill dpi="0" rotWithShape="1">
            <a:blip r:embed="rId8"/>
            <a:srcRect/>
            <a:stretch>
              <a:fillRect l="-47000" r="-7000"/>
            </a:stretch>
          </a:blipFill>
          <a:ln w="57150">
            <a:solidFill>
              <a:srgbClr val="EA9B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048318" y="4681473"/>
            <a:ext cx="1409743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单击此处编辑您要的内容，建议您在展示时采用微软雅黑字体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4011563" y="4063842"/>
            <a:ext cx="1446663" cy="681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新人餐桌装饰示意</a:t>
            </a:r>
          </a:p>
        </p:txBody>
      </p:sp>
      <p:sp>
        <p:nvSpPr>
          <p:cNvPr id="33" name="矩形 32"/>
          <p:cNvSpPr/>
          <p:nvPr/>
        </p:nvSpPr>
        <p:spPr>
          <a:xfrm>
            <a:off x="6689833" y="4670883"/>
            <a:ext cx="1409743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单击此处编辑您要的内容，建议您在展示时采用微软雅黑字体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6653078" y="4053252"/>
            <a:ext cx="1446663" cy="681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宾客座椅装饰示意</a:t>
            </a:r>
          </a:p>
        </p:txBody>
      </p:sp>
      <p:sp>
        <p:nvSpPr>
          <p:cNvPr id="41" name="矩形 40"/>
          <p:cNvSpPr/>
          <p:nvPr/>
        </p:nvSpPr>
        <p:spPr>
          <a:xfrm>
            <a:off x="9233315" y="4681473"/>
            <a:ext cx="1409743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单击此处编辑您要的内容，建议您在展示时采用微软雅黑字体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9196560" y="4063842"/>
            <a:ext cx="1446663" cy="681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新人楼道鲜花装饰示意</a:t>
            </a:r>
          </a:p>
        </p:txBody>
      </p:sp>
      <p:pic>
        <p:nvPicPr>
          <p:cNvPr id="4" name="图片 3" descr="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9980000">
            <a:off x="11083925" y="40005"/>
            <a:ext cx="2513330" cy="5977255"/>
          </a:xfrm>
          <a:prstGeom prst="rect">
            <a:avLst/>
          </a:prstGeom>
        </p:spPr>
      </p:pic>
      <p:pic>
        <p:nvPicPr>
          <p:cNvPr id="3" name="图片 2" descr="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" y="4554855"/>
            <a:ext cx="2463165" cy="6881495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173624" y="279016"/>
            <a:ext cx="670025" cy="668418"/>
            <a:chOff x="5824537" y="-1309600"/>
            <a:chExt cx="661988" cy="660400"/>
          </a:xfrm>
        </p:grpSpPr>
        <p:sp>
          <p:nvSpPr>
            <p:cNvPr id="34" name="Oval 5"/>
            <p:cNvSpPr>
              <a:spLocks noChangeArrowheads="1"/>
            </p:cNvSpPr>
            <p:nvPr/>
          </p:nvSpPr>
          <p:spPr bwMode="auto">
            <a:xfrm>
              <a:off x="5824537" y="-1309600"/>
              <a:ext cx="661988" cy="660400"/>
            </a:xfrm>
            <a:prstGeom prst="ellipse">
              <a:avLst/>
            </a:prstGeom>
            <a:solidFill>
              <a:srgbClr val="F94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Oval 6"/>
            <p:cNvSpPr>
              <a:spLocks noChangeArrowheads="1"/>
            </p:cNvSpPr>
            <p:nvPr/>
          </p:nvSpPr>
          <p:spPr bwMode="auto">
            <a:xfrm>
              <a:off x="5870575" y="-1265150"/>
              <a:ext cx="571500" cy="571500"/>
            </a:xfrm>
            <a:prstGeom prst="ellipse">
              <a:avLst/>
            </a:prstGeom>
            <a:solidFill>
              <a:srgbClr val="F94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7"/>
            <p:cNvSpPr/>
            <p:nvPr/>
          </p:nvSpPr>
          <p:spPr bwMode="auto">
            <a:xfrm>
              <a:off x="5862637" y="-1271500"/>
              <a:ext cx="587375" cy="585788"/>
            </a:xfrm>
            <a:custGeom>
              <a:avLst/>
              <a:gdLst>
                <a:gd name="T0" fmla="*/ 154 w 156"/>
                <a:gd name="T1" fmla="*/ 78 h 156"/>
                <a:gd name="T2" fmla="*/ 152 w 156"/>
                <a:gd name="T3" fmla="*/ 78 h 156"/>
                <a:gd name="T4" fmla="*/ 131 w 156"/>
                <a:gd name="T5" fmla="*/ 130 h 156"/>
                <a:gd name="T6" fmla="*/ 78 w 156"/>
                <a:gd name="T7" fmla="*/ 152 h 156"/>
                <a:gd name="T8" fmla="*/ 26 w 156"/>
                <a:gd name="T9" fmla="*/ 130 h 156"/>
                <a:gd name="T10" fmla="*/ 4 w 156"/>
                <a:gd name="T11" fmla="*/ 78 h 156"/>
                <a:gd name="T12" fmla="*/ 26 w 156"/>
                <a:gd name="T13" fmla="*/ 25 h 156"/>
                <a:gd name="T14" fmla="*/ 78 w 156"/>
                <a:gd name="T15" fmla="*/ 4 h 156"/>
                <a:gd name="T16" fmla="*/ 131 w 156"/>
                <a:gd name="T17" fmla="*/ 25 h 156"/>
                <a:gd name="T18" fmla="*/ 152 w 156"/>
                <a:gd name="T19" fmla="*/ 78 h 156"/>
                <a:gd name="T20" fmla="*/ 154 w 156"/>
                <a:gd name="T21" fmla="*/ 78 h 156"/>
                <a:gd name="T22" fmla="*/ 156 w 156"/>
                <a:gd name="T23" fmla="*/ 78 h 156"/>
                <a:gd name="T24" fmla="*/ 78 w 156"/>
                <a:gd name="T25" fmla="*/ 0 h 156"/>
                <a:gd name="T26" fmla="*/ 0 w 156"/>
                <a:gd name="T27" fmla="*/ 78 h 156"/>
                <a:gd name="T28" fmla="*/ 78 w 156"/>
                <a:gd name="T29" fmla="*/ 156 h 156"/>
                <a:gd name="T30" fmla="*/ 156 w 156"/>
                <a:gd name="T31" fmla="*/ 78 h 156"/>
                <a:gd name="T32" fmla="*/ 154 w 156"/>
                <a:gd name="T33" fmla="*/ 7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6">
                  <a:moveTo>
                    <a:pt x="154" y="78"/>
                  </a:moveTo>
                  <a:cubicBezTo>
                    <a:pt x="152" y="78"/>
                    <a:pt x="152" y="78"/>
                    <a:pt x="152" y="78"/>
                  </a:cubicBezTo>
                  <a:cubicBezTo>
                    <a:pt x="152" y="98"/>
                    <a:pt x="144" y="117"/>
                    <a:pt x="131" y="130"/>
                  </a:cubicBezTo>
                  <a:cubicBezTo>
                    <a:pt x="117" y="144"/>
                    <a:pt x="99" y="152"/>
                    <a:pt x="78" y="152"/>
                  </a:cubicBezTo>
                  <a:cubicBezTo>
                    <a:pt x="58" y="152"/>
                    <a:pt x="39" y="144"/>
                    <a:pt x="26" y="130"/>
                  </a:cubicBezTo>
                  <a:cubicBezTo>
                    <a:pt x="13" y="117"/>
                    <a:pt x="4" y="98"/>
                    <a:pt x="4" y="78"/>
                  </a:cubicBezTo>
                  <a:cubicBezTo>
                    <a:pt x="4" y="57"/>
                    <a:pt x="13" y="39"/>
                    <a:pt x="26" y="25"/>
                  </a:cubicBezTo>
                  <a:cubicBezTo>
                    <a:pt x="39" y="12"/>
                    <a:pt x="58" y="4"/>
                    <a:pt x="78" y="4"/>
                  </a:cubicBezTo>
                  <a:cubicBezTo>
                    <a:pt x="99" y="4"/>
                    <a:pt x="117" y="12"/>
                    <a:pt x="131" y="25"/>
                  </a:cubicBezTo>
                  <a:cubicBezTo>
                    <a:pt x="144" y="39"/>
                    <a:pt x="152" y="57"/>
                    <a:pt x="152" y="78"/>
                  </a:cubicBezTo>
                  <a:cubicBezTo>
                    <a:pt x="154" y="78"/>
                    <a:pt x="154" y="78"/>
                    <a:pt x="154" y="78"/>
                  </a:cubicBezTo>
                  <a:cubicBezTo>
                    <a:pt x="156" y="78"/>
                    <a:pt x="156" y="78"/>
                    <a:pt x="156" y="78"/>
                  </a:cubicBezTo>
                  <a:cubicBezTo>
                    <a:pt x="156" y="35"/>
                    <a:pt x="121" y="0"/>
                    <a:pt x="78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121"/>
                    <a:pt x="35" y="156"/>
                    <a:pt x="78" y="156"/>
                  </a:cubicBezTo>
                  <a:cubicBezTo>
                    <a:pt x="121" y="156"/>
                    <a:pt x="156" y="121"/>
                    <a:pt x="156" y="78"/>
                  </a:cubicBezTo>
                  <a:lnTo>
                    <a:pt x="154" y="78"/>
                  </a:lnTo>
                  <a:close/>
                </a:path>
              </a:pathLst>
            </a:custGeom>
            <a:solidFill>
              <a:srgbClr val="E5D2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7" name="MH_Number_1"/>
          <p:cNvSpPr/>
          <p:nvPr>
            <p:custDataLst>
              <p:tags r:id="rId1"/>
            </p:custDataLst>
          </p:nvPr>
        </p:nvSpPr>
        <p:spPr>
          <a:xfrm>
            <a:off x="259161" y="363918"/>
            <a:ext cx="498951" cy="498614"/>
          </a:xfrm>
          <a:prstGeom prst="roundRect">
            <a:avLst>
              <a:gd name="adj" fmla="val 761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03</a:t>
            </a:r>
            <a:endParaRPr lang="zh-CN" altLang="en-US" sz="28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38" name="MH_Entry_1"/>
          <p:cNvSpPr/>
          <p:nvPr>
            <p:custDataLst>
              <p:tags r:id="rId2"/>
            </p:custDataLst>
          </p:nvPr>
        </p:nvSpPr>
        <p:spPr>
          <a:xfrm>
            <a:off x="924560" y="359410"/>
            <a:ext cx="2378710" cy="588645"/>
          </a:xfrm>
          <a:prstGeom prst="roundRect">
            <a:avLst>
              <a:gd name="adj" fmla="val 9124"/>
            </a:avLst>
          </a:prstGeom>
          <a:noFill/>
          <a:ln w="3175">
            <a:solidFill>
              <a:srgbClr val="F94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r>
              <a:rPr lang="zh-CN" altLang="en-US" sz="2600" spc="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婚礼流程效果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454">
        <p15:prstTrans prst="pageCurlDouble"/>
      </p:transition>
    </mc:Choice>
    <mc:Fallback xmlns="">
      <p:transition spd="slow" advTm="145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6" grpId="0" bldLvl="0" animBg="1"/>
      <p:bldP spid="9" grpId="0"/>
      <p:bldP spid="12" grpId="0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28" grpId="0"/>
      <p:bldP spid="32" grpId="0"/>
      <p:bldP spid="33" grpId="0"/>
      <p:bldP spid="40" grpId="0"/>
      <p:bldP spid="41" grpId="0"/>
      <p:bldP spid="4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" y="227330"/>
            <a:ext cx="2463165" cy="6881495"/>
          </a:xfrm>
          <a:prstGeom prst="rect">
            <a:avLst/>
          </a:prstGeom>
        </p:spPr>
      </p:pic>
      <p:pic>
        <p:nvPicPr>
          <p:cNvPr id="7" name="图片 6" descr="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97720" y="153035"/>
            <a:ext cx="2513330" cy="5977255"/>
          </a:xfrm>
          <a:prstGeom prst="rect">
            <a:avLst/>
          </a:prstGeom>
        </p:spPr>
      </p:pic>
      <p:sp>
        <p:nvSpPr>
          <p:cNvPr id="8" name="MH_Entry_1"/>
          <p:cNvSpPr/>
          <p:nvPr>
            <p:custDataLst>
              <p:tags r:id="rId1"/>
            </p:custDataLst>
          </p:nvPr>
        </p:nvSpPr>
        <p:spPr>
          <a:xfrm flipH="1">
            <a:off x="4340247" y="3902710"/>
            <a:ext cx="3567430" cy="755015"/>
          </a:xfrm>
          <a:prstGeom prst="roundRect">
            <a:avLst/>
          </a:prstGeom>
          <a:noFill/>
          <a:ln>
            <a:solidFill>
              <a:srgbClr val="F94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3600" spc="200" dirty="0">
                <a:solidFill>
                  <a:srgbClr val="4E4E4D"/>
                </a:solidFill>
                <a:latin typeface="微软雅黑" panose="020B0503020204020204" charset="-122"/>
                <a:ea typeface="微软雅黑" panose="020B0503020204020204" charset="-122"/>
              </a:rPr>
              <a:t>婚礼物料设计</a:t>
            </a:r>
          </a:p>
        </p:txBody>
      </p:sp>
      <p:sp>
        <p:nvSpPr>
          <p:cNvPr id="9" name="Freeform 168"/>
          <p:cNvSpPr/>
          <p:nvPr/>
        </p:nvSpPr>
        <p:spPr bwMode="auto">
          <a:xfrm>
            <a:off x="4486926" y="3107421"/>
            <a:ext cx="490230" cy="410192"/>
          </a:xfrm>
          <a:custGeom>
            <a:avLst/>
            <a:gdLst>
              <a:gd name="T0" fmla="*/ 56 w 62"/>
              <a:gd name="T1" fmla="*/ 6 h 52"/>
              <a:gd name="T2" fmla="*/ 35 w 62"/>
              <a:gd name="T3" fmla="*/ 6 h 52"/>
              <a:gd name="T4" fmla="*/ 31 w 62"/>
              <a:gd name="T5" fmla="*/ 10 h 52"/>
              <a:gd name="T6" fmla="*/ 28 w 62"/>
              <a:gd name="T7" fmla="*/ 6 h 52"/>
              <a:gd name="T8" fmla="*/ 6 w 62"/>
              <a:gd name="T9" fmla="*/ 6 h 52"/>
              <a:gd name="T10" fmla="*/ 6 w 62"/>
              <a:gd name="T11" fmla="*/ 27 h 52"/>
              <a:gd name="T12" fmla="*/ 10 w 62"/>
              <a:gd name="T13" fmla="*/ 31 h 52"/>
              <a:gd name="T14" fmla="*/ 31 w 62"/>
              <a:gd name="T15" fmla="*/ 52 h 52"/>
              <a:gd name="T16" fmla="*/ 52 w 62"/>
              <a:gd name="T17" fmla="*/ 31 h 52"/>
              <a:gd name="T18" fmla="*/ 56 w 62"/>
              <a:gd name="T19" fmla="*/ 27 h 52"/>
              <a:gd name="T20" fmla="*/ 56 w 62"/>
              <a:gd name="T21" fmla="*/ 6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2" h="52">
                <a:moveTo>
                  <a:pt x="56" y="6"/>
                </a:moveTo>
                <a:cubicBezTo>
                  <a:pt x="50" y="0"/>
                  <a:pt x="41" y="0"/>
                  <a:pt x="35" y="6"/>
                </a:cubicBezTo>
                <a:cubicBezTo>
                  <a:pt x="31" y="10"/>
                  <a:pt x="31" y="10"/>
                  <a:pt x="31" y="10"/>
                </a:cubicBezTo>
                <a:cubicBezTo>
                  <a:pt x="28" y="6"/>
                  <a:pt x="28" y="6"/>
                  <a:pt x="28" y="6"/>
                </a:cubicBezTo>
                <a:cubicBezTo>
                  <a:pt x="22" y="0"/>
                  <a:pt x="12" y="0"/>
                  <a:pt x="6" y="6"/>
                </a:cubicBezTo>
                <a:cubicBezTo>
                  <a:pt x="0" y="12"/>
                  <a:pt x="0" y="21"/>
                  <a:pt x="6" y="27"/>
                </a:cubicBezTo>
                <a:cubicBezTo>
                  <a:pt x="10" y="31"/>
                  <a:pt x="10" y="31"/>
                  <a:pt x="10" y="31"/>
                </a:cubicBezTo>
                <a:cubicBezTo>
                  <a:pt x="31" y="52"/>
                  <a:pt x="31" y="52"/>
                  <a:pt x="31" y="52"/>
                </a:cubicBezTo>
                <a:cubicBezTo>
                  <a:pt x="52" y="31"/>
                  <a:pt x="52" y="31"/>
                  <a:pt x="52" y="31"/>
                </a:cubicBezTo>
                <a:cubicBezTo>
                  <a:pt x="56" y="27"/>
                  <a:pt x="56" y="27"/>
                  <a:pt x="56" y="27"/>
                </a:cubicBezTo>
                <a:cubicBezTo>
                  <a:pt x="62" y="21"/>
                  <a:pt x="62" y="12"/>
                  <a:pt x="56" y="6"/>
                </a:cubicBezTo>
                <a:close/>
              </a:path>
            </a:pathLst>
          </a:custGeom>
          <a:solidFill>
            <a:srgbClr val="EA9B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/>
          </a:p>
        </p:txBody>
      </p:sp>
      <p:sp>
        <p:nvSpPr>
          <p:cNvPr id="10" name="Freeform 169"/>
          <p:cNvSpPr/>
          <p:nvPr/>
        </p:nvSpPr>
        <p:spPr bwMode="auto">
          <a:xfrm>
            <a:off x="7224850" y="3107421"/>
            <a:ext cx="480224" cy="410192"/>
          </a:xfrm>
          <a:custGeom>
            <a:avLst/>
            <a:gdLst>
              <a:gd name="T0" fmla="*/ 55 w 61"/>
              <a:gd name="T1" fmla="*/ 6 h 52"/>
              <a:gd name="T2" fmla="*/ 34 w 61"/>
              <a:gd name="T3" fmla="*/ 6 h 52"/>
              <a:gd name="T4" fmla="*/ 31 w 61"/>
              <a:gd name="T5" fmla="*/ 10 h 52"/>
              <a:gd name="T6" fmla="*/ 27 w 61"/>
              <a:gd name="T7" fmla="*/ 6 h 52"/>
              <a:gd name="T8" fmla="*/ 6 w 61"/>
              <a:gd name="T9" fmla="*/ 6 h 52"/>
              <a:gd name="T10" fmla="*/ 6 w 61"/>
              <a:gd name="T11" fmla="*/ 27 h 52"/>
              <a:gd name="T12" fmla="*/ 9 w 61"/>
              <a:gd name="T13" fmla="*/ 31 h 52"/>
              <a:gd name="T14" fmla="*/ 31 w 61"/>
              <a:gd name="T15" fmla="*/ 52 h 52"/>
              <a:gd name="T16" fmla="*/ 52 w 61"/>
              <a:gd name="T17" fmla="*/ 31 h 52"/>
              <a:gd name="T18" fmla="*/ 55 w 61"/>
              <a:gd name="T19" fmla="*/ 27 h 52"/>
              <a:gd name="T20" fmla="*/ 55 w 61"/>
              <a:gd name="T21" fmla="*/ 6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1" h="52">
                <a:moveTo>
                  <a:pt x="55" y="6"/>
                </a:moveTo>
                <a:cubicBezTo>
                  <a:pt x="50" y="0"/>
                  <a:pt x="40" y="0"/>
                  <a:pt x="34" y="6"/>
                </a:cubicBezTo>
                <a:cubicBezTo>
                  <a:pt x="31" y="10"/>
                  <a:pt x="31" y="10"/>
                  <a:pt x="31" y="10"/>
                </a:cubicBezTo>
                <a:cubicBezTo>
                  <a:pt x="27" y="6"/>
                  <a:pt x="27" y="6"/>
                  <a:pt x="27" y="6"/>
                </a:cubicBezTo>
                <a:cubicBezTo>
                  <a:pt x="21" y="0"/>
                  <a:pt x="12" y="0"/>
                  <a:pt x="6" y="6"/>
                </a:cubicBezTo>
                <a:cubicBezTo>
                  <a:pt x="0" y="12"/>
                  <a:pt x="0" y="21"/>
                  <a:pt x="6" y="27"/>
                </a:cubicBezTo>
                <a:cubicBezTo>
                  <a:pt x="9" y="31"/>
                  <a:pt x="9" y="31"/>
                  <a:pt x="9" y="31"/>
                </a:cubicBezTo>
                <a:cubicBezTo>
                  <a:pt x="31" y="52"/>
                  <a:pt x="31" y="52"/>
                  <a:pt x="31" y="52"/>
                </a:cubicBezTo>
                <a:cubicBezTo>
                  <a:pt x="52" y="31"/>
                  <a:pt x="52" y="31"/>
                  <a:pt x="52" y="31"/>
                </a:cubicBezTo>
                <a:cubicBezTo>
                  <a:pt x="55" y="27"/>
                  <a:pt x="55" y="27"/>
                  <a:pt x="55" y="27"/>
                </a:cubicBezTo>
                <a:cubicBezTo>
                  <a:pt x="61" y="21"/>
                  <a:pt x="61" y="12"/>
                  <a:pt x="55" y="6"/>
                </a:cubicBezTo>
                <a:close/>
              </a:path>
            </a:pathLst>
          </a:custGeom>
          <a:solidFill>
            <a:srgbClr val="EA9B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/>
          </a:p>
        </p:txBody>
      </p:sp>
      <p:grpSp>
        <p:nvGrpSpPr>
          <p:cNvPr id="11" name="组合 10"/>
          <p:cNvGrpSpPr/>
          <p:nvPr/>
        </p:nvGrpSpPr>
        <p:grpSpPr>
          <a:xfrm>
            <a:off x="5074843" y="1624397"/>
            <a:ext cx="2072188" cy="2067218"/>
            <a:chOff x="5824537" y="-1309600"/>
            <a:chExt cx="661988" cy="660400"/>
          </a:xfrm>
        </p:grpSpPr>
        <p:sp>
          <p:nvSpPr>
            <p:cNvPr id="12" name="Oval 5"/>
            <p:cNvSpPr>
              <a:spLocks noChangeArrowheads="1"/>
            </p:cNvSpPr>
            <p:nvPr/>
          </p:nvSpPr>
          <p:spPr bwMode="auto">
            <a:xfrm>
              <a:off x="5824537" y="-1309600"/>
              <a:ext cx="661988" cy="660400"/>
            </a:xfrm>
            <a:prstGeom prst="ellipse">
              <a:avLst/>
            </a:prstGeom>
            <a:solidFill>
              <a:srgbClr val="F94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13" name="Oval 6"/>
            <p:cNvSpPr>
              <a:spLocks noChangeArrowheads="1"/>
            </p:cNvSpPr>
            <p:nvPr/>
          </p:nvSpPr>
          <p:spPr bwMode="auto">
            <a:xfrm>
              <a:off x="5870575" y="-1265150"/>
              <a:ext cx="571500" cy="571500"/>
            </a:xfrm>
            <a:prstGeom prst="ellipse">
              <a:avLst/>
            </a:prstGeom>
            <a:solidFill>
              <a:srgbClr val="EA9B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  <p:sp>
          <p:nvSpPr>
            <p:cNvPr id="14" name="Freeform 7"/>
            <p:cNvSpPr/>
            <p:nvPr/>
          </p:nvSpPr>
          <p:spPr bwMode="auto">
            <a:xfrm>
              <a:off x="5862637" y="-1271500"/>
              <a:ext cx="587375" cy="585788"/>
            </a:xfrm>
            <a:custGeom>
              <a:avLst/>
              <a:gdLst>
                <a:gd name="T0" fmla="*/ 154 w 156"/>
                <a:gd name="T1" fmla="*/ 78 h 156"/>
                <a:gd name="T2" fmla="*/ 152 w 156"/>
                <a:gd name="T3" fmla="*/ 78 h 156"/>
                <a:gd name="T4" fmla="*/ 131 w 156"/>
                <a:gd name="T5" fmla="*/ 130 h 156"/>
                <a:gd name="T6" fmla="*/ 78 w 156"/>
                <a:gd name="T7" fmla="*/ 152 h 156"/>
                <a:gd name="T8" fmla="*/ 26 w 156"/>
                <a:gd name="T9" fmla="*/ 130 h 156"/>
                <a:gd name="T10" fmla="*/ 4 w 156"/>
                <a:gd name="T11" fmla="*/ 78 h 156"/>
                <a:gd name="T12" fmla="*/ 26 w 156"/>
                <a:gd name="T13" fmla="*/ 25 h 156"/>
                <a:gd name="T14" fmla="*/ 78 w 156"/>
                <a:gd name="T15" fmla="*/ 4 h 156"/>
                <a:gd name="T16" fmla="*/ 131 w 156"/>
                <a:gd name="T17" fmla="*/ 25 h 156"/>
                <a:gd name="T18" fmla="*/ 152 w 156"/>
                <a:gd name="T19" fmla="*/ 78 h 156"/>
                <a:gd name="T20" fmla="*/ 154 w 156"/>
                <a:gd name="T21" fmla="*/ 78 h 156"/>
                <a:gd name="T22" fmla="*/ 156 w 156"/>
                <a:gd name="T23" fmla="*/ 78 h 156"/>
                <a:gd name="T24" fmla="*/ 78 w 156"/>
                <a:gd name="T25" fmla="*/ 0 h 156"/>
                <a:gd name="T26" fmla="*/ 0 w 156"/>
                <a:gd name="T27" fmla="*/ 78 h 156"/>
                <a:gd name="T28" fmla="*/ 78 w 156"/>
                <a:gd name="T29" fmla="*/ 156 h 156"/>
                <a:gd name="T30" fmla="*/ 156 w 156"/>
                <a:gd name="T31" fmla="*/ 78 h 156"/>
                <a:gd name="T32" fmla="*/ 154 w 156"/>
                <a:gd name="T33" fmla="*/ 7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6">
                  <a:moveTo>
                    <a:pt x="154" y="78"/>
                  </a:moveTo>
                  <a:cubicBezTo>
                    <a:pt x="152" y="78"/>
                    <a:pt x="152" y="78"/>
                    <a:pt x="152" y="78"/>
                  </a:cubicBezTo>
                  <a:cubicBezTo>
                    <a:pt x="152" y="98"/>
                    <a:pt x="144" y="117"/>
                    <a:pt x="131" y="130"/>
                  </a:cubicBezTo>
                  <a:cubicBezTo>
                    <a:pt x="117" y="144"/>
                    <a:pt x="99" y="152"/>
                    <a:pt x="78" y="152"/>
                  </a:cubicBezTo>
                  <a:cubicBezTo>
                    <a:pt x="58" y="152"/>
                    <a:pt x="39" y="144"/>
                    <a:pt x="26" y="130"/>
                  </a:cubicBezTo>
                  <a:cubicBezTo>
                    <a:pt x="13" y="117"/>
                    <a:pt x="4" y="98"/>
                    <a:pt x="4" y="78"/>
                  </a:cubicBezTo>
                  <a:cubicBezTo>
                    <a:pt x="4" y="57"/>
                    <a:pt x="13" y="39"/>
                    <a:pt x="26" y="25"/>
                  </a:cubicBezTo>
                  <a:cubicBezTo>
                    <a:pt x="39" y="12"/>
                    <a:pt x="58" y="4"/>
                    <a:pt x="78" y="4"/>
                  </a:cubicBezTo>
                  <a:cubicBezTo>
                    <a:pt x="99" y="4"/>
                    <a:pt x="117" y="12"/>
                    <a:pt x="131" y="25"/>
                  </a:cubicBezTo>
                  <a:cubicBezTo>
                    <a:pt x="144" y="39"/>
                    <a:pt x="152" y="57"/>
                    <a:pt x="152" y="78"/>
                  </a:cubicBezTo>
                  <a:cubicBezTo>
                    <a:pt x="154" y="78"/>
                    <a:pt x="154" y="78"/>
                    <a:pt x="154" y="78"/>
                  </a:cubicBezTo>
                  <a:cubicBezTo>
                    <a:pt x="156" y="78"/>
                    <a:pt x="156" y="78"/>
                    <a:pt x="156" y="78"/>
                  </a:cubicBezTo>
                  <a:cubicBezTo>
                    <a:pt x="156" y="35"/>
                    <a:pt x="121" y="0"/>
                    <a:pt x="78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121"/>
                    <a:pt x="35" y="156"/>
                    <a:pt x="78" y="156"/>
                  </a:cubicBezTo>
                  <a:cubicBezTo>
                    <a:pt x="121" y="156"/>
                    <a:pt x="156" y="121"/>
                    <a:pt x="156" y="78"/>
                  </a:cubicBezTo>
                  <a:lnTo>
                    <a:pt x="154" y="78"/>
                  </a:lnTo>
                  <a:close/>
                </a:path>
              </a:pathLst>
            </a:custGeom>
            <a:solidFill>
              <a:srgbClr val="E5D2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/>
            </a:p>
          </p:txBody>
        </p:sp>
      </p:grpSp>
      <p:sp>
        <p:nvSpPr>
          <p:cNvPr id="15" name="MH_Number_1"/>
          <p:cNvSpPr/>
          <p:nvPr>
            <p:custDataLst>
              <p:tags r:id="rId2"/>
            </p:custDataLst>
          </p:nvPr>
        </p:nvSpPr>
        <p:spPr>
          <a:xfrm>
            <a:off x="5296772" y="2102434"/>
            <a:ext cx="1654380" cy="1158908"/>
          </a:xfrm>
          <a:prstGeom prst="roundRect">
            <a:avLst>
              <a:gd name="adj" fmla="val 761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9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04</a:t>
            </a:r>
            <a:endParaRPr lang="zh-CN" altLang="en-US" sz="96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16" name="Freeform 90"/>
          <p:cNvSpPr>
            <a:spLocks noEditPoints="1"/>
          </p:cNvSpPr>
          <p:nvPr/>
        </p:nvSpPr>
        <p:spPr bwMode="auto">
          <a:xfrm>
            <a:off x="1948180" y="1400810"/>
            <a:ext cx="8295005" cy="3823970"/>
          </a:xfrm>
          <a:custGeom>
            <a:avLst/>
            <a:gdLst>
              <a:gd name="T0" fmla="*/ 582 w 1385"/>
              <a:gd name="T1" fmla="*/ 63 h 637"/>
              <a:gd name="T2" fmla="*/ 583 w 1385"/>
              <a:gd name="T3" fmla="*/ 59 h 637"/>
              <a:gd name="T4" fmla="*/ 802 w 1385"/>
              <a:gd name="T5" fmla="*/ 63 h 637"/>
              <a:gd name="T6" fmla="*/ 758 w 1385"/>
              <a:gd name="T7" fmla="*/ 70 h 637"/>
              <a:gd name="T8" fmla="*/ 718 w 1385"/>
              <a:gd name="T9" fmla="*/ 84 h 637"/>
              <a:gd name="T10" fmla="*/ 690 w 1385"/>
              <a:gd name="T11" fmla="*/ 101 h 637"/>
              <a:gd name="T12" fmla="*/ 682 w 1385"/>
              <a:gd name="T13" fmla="*/ 109 h 637"/>
              <a:gd name="T14" fmla="*/ 677 w 1385"/>
              <a:gd name="T15" fmla="*/ 124 h 637"/>
              <a:gd name="T16" fmla="*/ 675 w 1385"/>
              <a:gd name="T17" fmla="*/ 138 h 637"/>
              <a:gd name="T18" fmla="*/ 684 w 1385"/>
              <a:gd name="T19" fmla="*/ 150 h 637"/>
              <a:gd name="T20" fmla="*/ 699 w 1385"/>
              <a:gd name="T21" fmla="*/ 150 h 637"/>
              <a:gd name="T22" fmla="*/ 709 w 1385"/>
              <a:gd name="T23" fmla="*/ 139 h 637"/>
              <a:gd name="T24" fmla="*/ 710 w 1385"/>
              <a:gd name="T25" fmla="*/ 124 h 637"/>
              <a:gd name="T26" fmla="*/ 703 w 1385"/>
              <a:gd name="T27" fmla="*/ 110 h 637"/>
              <a:gd name="T28" fmla="*/ 671 w 1385"/>
              <a:gd name="T29" fmla="*/ 83 h 637"/>
              <a:gd name="T30" fmla="*/ 628 w 1385"/>
              <a:gd name="T31" fmla="*/ 67 h 637"/>
              <a:gd name="T32" fmla="*/ 600 w 1385"/>
              <a:gd name="T33" fmla="*/ 65 h 637"/>
              <a:gd name="T34" fmla="*/ 1327 w 1385"/>
              <a:gd name="T35" fmla="*/ 295 h 637"/>
              <a:gd name="T36" fmla="*/ 1312 w 1385"/>
              <a:gd name="T37" fmla="*/ 415 h 637"/>
              <a:gd name="T38" fmla="*/ 1323 w 1385"/>
              <a:gd name="T39" fmla="*/ 375 h 637"/>
              <a:gd name="T40" fmla="*/ 1316 w 1385"/>
              <a:gd name="T41" fmla="*/ 273 h 637"/>
              <a:gd name="T42" fmla="*/ 873 w 1385"/>
              <a:gd name="T43" fmla="*/ 41 h 637"/>
              <a:gd name="T44" fmla="*/ 975 w 1385"/>
              <a:gd name="T45" fmla="*/ 32 h 637"/>
              <a:gd name="T46" fmla="*/ 1063 w 1385"/>
              <a:gd name="T47" fmla="*/ 50 h 637"/>
              <a:gd name="T48" fmla="*/ 1140 w 1385"/>
              <a:gd name="T49" fmla="*/ 88 h 637"/>
              <a:gd name="T50" fmla="*/ 1207 w 1385"/>
              <a:gd name="T51" fmla="*/ 142 h 637"/>
              <a:gd name="T52" fmla="*/ 143 w 1385"/>
              <a:gd name="T53" fmla="*/ 239 h 637"/>
              <a:gd name="T54" fmla="*/ 482 w 1385"/>
              <a:gd name="T55" fmla="*/ 36 h 637"/>
              <a:gd name="T56" fmla="*/ 382 w 1385"/>
              <a:gd name="T57" fmla="*/ 40 h 637"/>
              <a:gd name="T58" fmla="*/ 293 w 1385"/>
              <a:gd name="T59" fmla="*/ 60 h 637"/>
              <a:gd name="T60" fmla="*/ 220 w 1385"/>
              <a:gd name="T61" fmla="*/ 105 h 637"/>
              <a:gd name="T62" fmla="*/ 160 w 1385"/>
              <a:gd name="T63" fmla="*/ 168 h 637"/>
              <a:gd name="T64" fmla="*/ 59 w 1385"/>
              <a:gd name="T65" fmla="*/ 313 h 637"/>
              <a:gd name="T66" fmla="*/ 60 w 1385"/>
              <a:gd name="T67" fmla="*/ 434 h 637"/>
              <a:gd name="T68" fmla="*/ 57 w 1385"/>
              <a:gd name="T69" fmla="*/ 367 h 637"/>
              <a:gd name="T70" fmla="*/ 71 w 1385"/>
              <a:gd name="T71" fmla="*/ 271 h 637"/>
              <a:gd name="T72" fmla="*/ 859 w 1385"/>
              <a:gd name="T73" fmla="*/ 593 h 637"/>
              <a:gd name="T74" fmla="*/ 946 w 1385"/>
              <a:gd name="T75" fmla="*/ 606 h 637"/>
              <a:gd name="T76" fmla="*/ 1036 w 1385"/>
              <a:gd name="T77" fmla="*/ 595 h 637"/>
              <a:gd name="T78" fmla="*/ 1114 w 1385"/>
              <a:gd name="T79" fmla="*/ 563 h 637"/>
              <a:gd name="T80" fmla="*/ 1199 w 1385"/>
              <a:gd name="T81" fmla="*/ 508 h 637"/>
              <a:gd name="T82" fmla="*/ 1235 w 1385"/>
              <a:gd name="T83" fmla="*/ 446 h 637"/>
              <a:gd name="T84" fmla="*/ 583 w 1385"/>
              <a:gd name="T85" fmla="*/ 578 h 637"/>
              <a:gd name="T86" fmla="*/ 802 w 1385"/>
              <a:gd name="T87" fmla="*/ 574 h 637"/>
              <a:gd name="T88" fmla="*/ 759 w 1385"/>
              <a:gd name="T89" fmla="*/ 571 h 637"/>
              <a:gd name="T90" fmla="*/ 716 w 1385"/>
              <a:gd name="T91" fmla="*/ 556 h 637"/>
              <a:gd name="T92" fmla="*/ 692 w 1385"/>
              <a:gd name="T93" fmla="*/ 540 h 637"/>
              <a:gd name="T94" fmla="*/ 682 w 1385"/>
              <a:gd name="T95" fmla="*/ 529 h 637"/>
              <a:gd name="T96" fmla="*/ 674 w 1385"/>
              <a:gd name="T97" fmla="*/ 515 h 637"/>
              <a:gd name="T98" fmla="*/ 674 w 1385"/>
              <a:gd name="T99" fmla="*/ 500 h 637"/>
              <a:gd name="T100" fmla="*/ 683 w 1385"/>
              <a:gd name="T101" fmla="*/ 488 h 637"/>
              <a:gd name="T102" fmla="*/ 698 w 1385"/>
              <a:gd name="T103" fmla="*/ 487 h 637"/>
              <a:gd name="T104" fmla="*/ 709 w 1385"/>
              <a:gd name="T105" fmla="*/ 498 h 637"/>
              <a:gd name="T106" fmla="*/ 711 w 1385"/>
              <a:gd name="T107" fmla="*/ 512 h 637"/>
              <a:gd name="T108" fmla="*/ 704 w 1385"/>
              <a:gd name="T109" fmla="*/ 526 h 637"/>
              <a:gd name="T110" fmla="*/ 680 w 1385"/>
              <a:gd name="T111" fmla="*/ 545 h 637"/>
              <a:gd name="T112" fmla="*/ 642 w 1385"/>
              <a:gd name="T113" fmla="*/ 562 h 637"/>
              <a:gd name="T114" fmla="*/ 598 w 1385"/>
              <a:gd name="T115" fmla="*/ 572 h 637"/>
              <a:gd name="T116" fmla="*/ 523 w 1385"/>
              <a:gd name="T117" fmla="*/ 597 h 637"/>
              <a:gd name="T118" fmla="*/ 437 w 1385"/>
              <a:gd name="T119" fmla="*/ 603 h 637"/>
              <a:gd name="T120" fmla="*/ 353 w 1385"/>
              <a:gd name="T121" fmla="*/ 592 h 637"/>
              <a:gd name="T122" fmla="*/ 255 w 1385"/>
              <a:gd name="T123" fmla="*/ 559 h 637"/>
              <a:gd name="T124" fmla="*/ 186 w 1385"/>
              <a:gd name="T125" fmla="*/ 503 h 6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85" h="637">
                <a:moveTo>
                  <a:pt x="142" y="429"/>
                </a:moveTo>
                <a:cubicBezTo>
                  <a:pt x="142" y="426"/>
                  <a:pt x="146" y="426"/>
                  <a:pt x="146" y="428"/>
                </a:cubicBezTo>
                <a:cubicBezTo>
                  <a:pt x="146" y="429"/>
                  <a:pt x="146" y="429"/>
                  <a:pt x="146" y="429"/>
                </a:cubicBezTo>
                <a:cubicBezTo>
                  <a:pt x="146" y="431"/>
                  <a:pt x="146" y="431"/>
                  <a:pt x="146" y="431"/>
                </a:cubicBezTo>
                <a:cubicBezTo>
                  <a:pt x="146" y="432"/>
                  <a:pt x="146" y="432"/>
                  <a:pt x="146" y="432"/>
                </a:cubicBezTo>
                <a:cubicBezTo>
                  <a:pt x="147" y="434"/>
                  <a:pt x="143" y="435"/>
                  <a:pt x="143" y="432"/>
                </a:cubicBezTo>
                <a:cubicBezTo>
                  <a:pt x="143" y="431"/>
                  <a:pt x="143" y="431"/>
                  <a:pt x="143" y="431"/>
                </a:cubicBezTo>
                <a:cubicBezTo>
                  <a:pt x="143" y="430"/>
                  <a:pt x="143" y="430"/>
                  <a:pt x="143" y="430"/>
                </a:cubicBezTo>
                <a:cubicBezTo>
                  <a:pt x="142" y="429"/>
                  <a:pt x="142" y="429"/>
                  <a:pt x="142" y="429"/>
                </a:cubicBezTo>
                <a:close/>
                <a:moveTo>
                  <a:pt x="105" y="319"/>
                </a:moveTo>
                <a:cubicBezTo>
                  <a:pt x="79" y="303"/>
                  <a:pt x="77" y="293"/>
                  <a:pt x="76" y="271"/>
                </a:cubicBezTo>
                <a:cubicBezTo>
                  <a:pt x="78" y="292"/>
                  <a:pt x="88" y="306"/>
                  <a:pt x="111" y="316"/>
                </a:cubicBezTo>
                <a:cubicBezTo>
                  <a:pt x="111" y="316"/>
                  <a:pt x="111" y="316"/>
                  <a:pt x="111" y="316"/>
                </a:cubicBezTo>
                <a:cubicBezTo>
                  <a:pt x="112" y="315"/>
                  <a:pt x="113" y="315"/>
                  <a:pt x="114" y="314"/>
                </a:cubicBezTo>
                <a:cubicBezTo>
                  <a:pt x="121" y="312"/>
                  <a:pt x="127" y="310"/>
                  <a:pt x="133" y="310"/>
                </a:cubicBezTo>
                <a:cubicBezTo>
                  <a:pt x="140" y="310"/>
                  <a:pt x="150" y="312"/>
                  <a:pt x="150" y="318"/>
                </a:cubicBezTo>
                <a:cubicBezTo>
                  <a:pt x="150" y="324"/>
                  <a:pt x="140" y="326"/>
                  <a:pt x="133" y="326"/>
                </a:cubicBezTo>
                <a:cubicBezTo>
                  <a:pt x="128" y="326"/>
                  <a:pt x="121" y="325"/>
                  <a:pt x="114" y="323"/>
                </a:cubicBezTo>
                <a:cubicBezTo>
                  <a:pt x="114" y="323"/>
                  <a:pt x="114" y="323"/>
                  <a:pt x="114" y="323"/>
                </a:cubicBezTo>
                <a:cubicBezTo>
                  <a:pt x="114" y="323"/>
                  <a:pt x="114" y="323"/>
                  <a:pt x="114" y="323"/>
                </a:cubicBezTo>
                <a:cubicBezTo>
                  <a:pt x="114" y="323"/>
                  <a:pt x="114" y="323"/>
                  <a:pt x="114" y="323"/>
                </a:cubicBezTo>
                <a:cubicBezTo>
                  <a:pt x="113" y="323"/>
                  <a:pt x="112" y="322"/>
                  <a:pt x="111" y="322"/>
                </a:cubicBezTo>
                <a:cubicBezTo>
                  <a:pt x="89" y="332"/>
                  <a:pt x="76" y="352"/>
                  <a:pt x="76" y="371"/>
                </a:cubicBezTo>
                <a:cubicBezTo>
                  <a:pt x="76" y="352"/>
                  <a:pt x="81" y="334"/>
                  <a:pt x="105" y="319"/>
                </a:cubicBezTo>
                <a:close/>
                <a:moveTo>
                  <a:pt x="693" y="54"/>
                </a:moveTo>
                <a:cubicBezTo>
                  <a:pt x="693" y="54"/>
                  <a:pt x="693" y="54"/>
                  <a:pt x="693" y="54"/>
                </a:cubicBezTo>
                <a:cubicBezTo>
                  <a:pt x="693" y="54"/>
                  <a:pt x="673" y="52"/>
                  <a:pt x="672" y="43"/>
                </a:cubicBezTo>
                <a:cubicBezTo>
                  <a:pt x="670" y="34"/>
                  <a:pt x="660" y="26"/>
                  <a:pt x="660" y="26"/>
                </a:cubicBezTo>
                <a:cubicBezTo>
                  <a:pt x="660" y="26"/>
                  <a:pt x="677" y="28"/>
                  <a:pt x="679" y="33"/>
                </a:cubicBezTo>
                <a:cubicBezTo>
                  <a:pt x="682" y="38"/>
                  <a:pt x="684" y="46"/>
                  <a:pt x="688" y="50"/>
                </a:cubicBezTo>
                <a:cubicBezTo>
                  <a:pt x="691" y="53"/>
                  <a:pt x="693" y="54"/>
                  <a:pt x="693" y="54"/>
                </a:cubicBezTo>
                <a:cubicBezTo>
                  <a:pt x="693" y="54"/>
                  <a:pt x="714" y="52"/>
                  <a:pt x="715" y="43"/>
                </a:cubicBezTo>
                <a:cubicBezTo>
                  <a:pt x="716" y="34"/>
                  <a:pt x="727" y="26"/>
                  <a:pt x="727" y="26"/>
                </a:cubicBezTo>
                <a:cubicBezTo>
                  <a:pt x="727" y="26"/>
                  <a:pt x="710" y="28"/>
                  <a:pt x="708" y="33"/>
                </a:cubicBezTo>
                <a:cubicBezTo>
                  <a:pt x="705" y="38"/>
                  <a:pt x="703" y="46"/>
                  <a:pt x="699" y="50"/>
                </a:cubicBezTo>
                <a:cubicBezTo>
                  <a:pt x="696" y="53"/>
                  <a:pt x="694" y="54"/>
                  <a:pt x="693" y="54"/>
                </a:cubicBezTo>
                <a:close/>
                <a:moveTo>
                  <a:pt x="693" y="48"/>
                </a:moveTo>
                <a:cubicBezTo>
                  <a:pt x="688" y="41"/>
                  <a:pt x="683" y="27"/>
                  <a:pt x="686" y="19"/>
                </a:cubicBezTo>
                <a:cubicBezTo>
                  <a:pt x="690" y="9"/>
                  <a:pt x="691" y="7"/>
                  <a:pt x="693" y="0"/>
                </a:cubicBezTo>
                <a:cubicBezTo>
                  <a:pt x="695" y="7"/>
                  <a:pt x="696" y="9"/>
                  <a:pt x="701" y="19"/>
                </a:cubicBezTo>
                <a:cubicBezTo>
                  <a:pt x="704" y="27"/>
                  <a:pt x="698" y="42"/>
                  <a:pt x="693" y="48"/>
                </a:cubicBezTo>
                <a:close/>
                <a:moveTo>
                  <a:pt x="693" y="86"/>
                </a:moveTo>
                <a:cubicBezTo>
                  <a:pt x="696" y="86"/>
                  <a:pt x="698" y="84"/>
                  <a:pt x="698" y="81"/>
                </a:cubicBezTo>
                <a:cubicBezTo>
                  <a:pt x="698" y="79"/>
                  <a:pt x="696" y="77"/>
                  <a:pt x="693" y="77"/>
                </a:cubicBezTo>
                <a:cubicBezTo>
                  <a:pt x="691" y="77"/>
                  <a:pt x="689" y="79"/>
                  <a:pt x="689" y="81"/>
                </a:cubicBezTo>
                <a:cubicBezTo>
                  <a:pt x="689" y="84"/>
                  <a:pt x="691" y="86"/>
                  <a:pt x="693" y="86"/>
                </a:cubicBezTo>
                <a:close/>
                <a:moveTo>
                  <a:pt x="693" y="75"/>
                </a:moveTo>
                <a:cubicBezTo>
                  <a:pt x="699" y="75"/>
                  <a:pt x="703" y="71"/>
                  <a:pt x="703" y="65"/>
                </a:cubicBezTo>
                <a:cubicBezTo>
                  <a:pt x="703" y="60"/>
                  <a:pt x="699" y="55"/>
                  <a:pt x="693" y="55"/>
                </a:cubicBezTo>
                <a:cubicBezTo>
                  <a:pt x="688" y="55"/>
                  <a:pt x="684" y="60"/>
                  <a:pt x="684" y="65"/>
                </a:cubicBezTo>
                <a:cubicBezTo>
                  <a:pt x="684" y="71"/>
                  <a:pt x="688" y="75"/>
                  <a:pt x="693" y="75"/>
                </a:cubicBezTo>
                <a:close/>
                <a:moveTo>
                  <a:pt x="582" y="59"/>
                </a:moveTo>
                <a:cubicBezTo>
                  <a:pt x="580" y="59"/>
                  <a:pt x="580" y="62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2" y="63"/>
                  <a:pt x="582" y="63"/>
                  <a:pt x="582" y="63"/>
                </a:cubicBezTo>
                <a:cubicBezTo>
                  <a:pt x="583" y="63"/>
                  <a:pt x="583" y="63"/>
                  <a:pt x="583" y="63"/>
                </a:cubicBezTo>
                <a:cubicBezTo>
                  <a:pt x="583" y="63"/>
                  <a:pt x="583" y="63"/>
                  <a:pt x="583" y="63"/>
                </a:cubicBezTo>
                <a:cubicBezTo>
                  <a:pt x="583" y="63"/>
                  <a:pt x="583" y="63"/>
                  <a:pt x="583" y="63"/>
                </a:cubicBezTo>
                <a:cubicBezTo>
                  <a:pt x="583" y="63"/>
                  <a:pt x="583" y="63"/>
                  <a:pt x="583" y="63"/>
                </a:cubicBezTo>
                <a:cubicBezTo>
                  <a:pt x="583" y="63"/>
                  <a:pt x="583" y="63"/>
                  <a:pt x="583" y="63"/>
                </a:cubicBezTo>
                <a:cubicBezTo>
                  <a:pt x="583" y="63"/>
                  <a:pt x="583" y="63"/>
                  <a:pt x="583" y="63"/>
                </a:cubicBezTo>
                <a:cubicBezTo>
                  <a:pt x="583" y="63"/>
                  <a:pt x="583" y="63"/>
                  <a:pt x="583" y="63"/>
                </a:cubicBezTo>
                <a:cubicBezTo>
                  <a:pt x="583" y="63"/>
                  <a:pt x="583" y="63"/>
                  <a:pt x="583" y="63"/>
                </a:cubicBezTo>
                <a:cubicBezTo>
                  <a:pt x="583" y="63"/>
                  <a:pt x="583" y="63"/>
                  <a:pt x="583" y="63"/>
                </a:cubicBezTo>
                <a:cubicBezTo>
                  <a:pt x="583" y="63"/>
                  <a:pt x="583" y="63"/>
                  <a:pt x="583" y="63"/>
                </a:cubicBezTo>
                <a:cubicBezTo>
                  <a:pt x="584" y="63"/>
                  <a:pt x="584" y="63"/>
                  <a:pt x="584" y="63"/>
                </a:cubicBezTo>
                <a:cubicBezTo>
                  <a:pt x="584" y="63"/>
                  <a:pt x="584" y="63"/>
                  <a:pt x="584" y="63"/>
                </a:cubicBezTo>
                <a:cubicBezTo>
                  <a:pt x="584" y="63"/>
                  <a:pt x="584" y="63"/>
                  <a:pt x="584" y="63"/>
                </a:cubicBezTo>
                <a:cubicBezTo>
                  <a:pt x="584" y="63"/>
                  <a:pt x="584" y="63"/>
                  <a:pt x="584" y="63"/>
                </a:cubicBezTo>
                <a:cubicBezTo>
                  <a:pt x="584" y="63"/>
                  <a:pt x="584" y="63"/>
                  <a:pt x="584" y="63"/>
                </a:cubicBezTo>
                <a:cubicBezTo>
                  <a:pt x="584" y="63"/>
                  <a:pt x="584" y="63"/>
                  <a:pt x="584" y="63"/>
                </a:cubicBezTo>
                <a:cubicBezTo>
                  <a:pt x="585" y="63"/>
                  <a:pt x="585" y="63"/>
                  <a:pt x="585" y="63"/>
                </a:cubicBezTo>
                <a:cubicBezTo>
                  <a:pt x="585" y="63"/>
                  <a:pt x="585" y="63"/>
                  <a:pt x="585" y="63"/>
                </a:cubicBezTo>
                <a:cubicBezTo>
                  <a:pt x="585" y="63"/>
                  <a:pt x="585" y="63"/>
                  <a:pt x="585" y="63"/>
                </a:cubicBezTo>
                <a:cubicBezTo>
                  <a:pt x="585" y="63"/>
                  <a:pt x="585" y="63"/>
                  <a:pt x="585" y="63"/>
                </a:cubicBezTo>
                <a:cubicBezTo>
                  <a:pt x="585" y="63"/>
                  <a:pt x="585" y="63"/>
                  <a:pt x="585" y="63"/>
                </a:cubicBezTo>
                <a:cubicBezTo>
                  <a:pt x="585" y="63"/>
                  <a:pt x="585" y="63"/>
                  <a:pt x="585" y="63"/>
                </a:cubicBezTo>
                <a:cubicBezTo>
                  <a:pt x="586" y="63"/>
                  <a:pt x="586" y="63"/>
                  <a:pt x="586" y="63"/>
                </a:cubicBezTo>
                <a:cubicBezTo>
                  <a:pt x="588" y="64"/>
                  <a:pt x="588" y="60"/>
                  <a:pt x="586" y="60"/>
                </a:cubicBezTo>
                <a:cubicBezTo>
                  <a:pt x="586" y="60"/>
                  <a:pt x="586" y="60"/>
                  <a:pt x="586" y="60"/>
                </a:cubicBezTo>
                <a:cubicBezTo>
                  <a:pt x="586" y="60"/>
                  <a:pt x="586" y="60"/>
                  <a:pt x="586" y="60"/>
                </a:cubicBezTo>
                <a:cubicBezTo>
                  <a:pt x="586" y="59"/>
                  <a:pt x="586" y="59"/>
                  <a:pt x="586" y="59"/>
                </a:cubicBezTo>
                <a:cubicBezTo>
                  <a:pt x="585" y="59"/>
                  <a:pt x="585" y="59"/>
                  <a:pt x="585" y="59"/>
                </a:cubicBezTo>
                <a:cubicBezTo>
                  <a:pt x="585" y="59"/>
                  <a:pt x="585" y="59"/>
                  <a:pt x="585" y="59"/>
                </a:cubicBezTo>
                <a:cubicBezTo>
                  <a:pt x="585" y="59"/>
                  <a:pt x="585" y="59"/>
                  <a:pt x="585" y="59"/>
                </a:cubicBezTo>
                <a:cubicBezTo>
                  <a:pt x="585" y="59"/>
                  <a:pt x="585" y="59"/>
                  <a:pt x="585" y="59"/>
                </a:cubicBezTo>
                <a:cubicBezTo>
                  <a:pt x="585" y="59"/>
                  <a:pt x="585" y="59"/>
                  <a:pt x="585" y="59"/>
                </a:cubicBezTo>
                <a:cubicBezTo>
                  <a:pt x="584" y="59"/>
                  <a:pt x="584" y="59"/>
                  <a:pt x="584" y="59"/>
                </a:cubicBezTo>
                <a:cubicBezTo>
                  <a:pt x="584" y="59"/>
                  <a:pt x="584" y="59"/>
                  <a:pt x="584" y="59"/>
                </a:cubicBezTo>
                <a:cubicBezTo>
                  <a:pt x="584" y="59"/>
                  <a:pt x="584" y="59"/>
                  <a:pt x="584" y="59"/>
                </a:cubicBezTo>
                <a:cubicBezTo>
                  <a:pt x="584" y="59"/>
                  <a:pt x="584" y="59"/>
                  <a:pt x="584" y="59"/>
                </a:cubicBezTo>
                <a:cubicBezTo>
                  <a:pt x="584" y="59"/>
                  <a:pt x="584" y="59"/>
                  <a:pt x="584" y="59"/>
                </a:cubicBezTo>
                <a:cubicBezTo>
                  <a:pt x="584" y="59"/>
                  <a:pt x="584" y="59"/>
                  <a:pt x="584" y="59"/>
                </a:cubicBezTo>
                <a:cubicBezTo>
                  <a:pt x="584" y="59"/>
                  <a:pt x="584" y="59"/>
                  <a:pt x="584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3" y="59"/>
                  <a:pt x="583" y="59"/>
                  <a:pt x="583" y="59"/>
                </a:cubicBezTo>
                <a:cubicBezTo>
                  <a:pt x="582" y="59"/>
                  <a:pt x="582" y="59"/>
                  <a:pt x="582" y="59"/>
                </a:cubicBezTo>
                <a:cubicBezTo>
                  <a:pt x="582" y="59"/>
                  <a:pt x="582" y="59"/>
                  <a:pt x="582" y="59"/>
                </a:cubicBezTo>
                <a:cubicBezTo>
                  <a:pt x="582" y="59"/>
                  <a:pt x="582" y="59"/>
                  <a:pt x="582" y="59"/>
                </a:cubicBezTo>
                <a:cubicBezTo>
                  <a:pt x="582" y="59"/>
                  <a:pt x="582" y="59"/>
                  <a:pt x="582" y="59"/>
                </a:cubicBezTo>
                <a:cubicBezTo>
                  <a:pt x="582" y="59"/>
                  <a:pt x="582" y="59"/>
                  <a:pt x="582" y="59"/>
                </a:cubicBezTo>
                <a:cubicBezTo>
                  <a:pt x="582" y="59"/>
                  <a:pt x="582" y="59"/>
                  <a:pt x="582" y="59"/>
                </a:cubicBezTo>
                <a:cubicBezTo>
                  <a:pt x="582" y="59"/>
                  <a:pt x="582" y="59"/>
                  <a:pt x="582" y="59"/>
                </a:cubicBezTo>
                <a:cubicBezTo>
                  <a:pt x="582" y="59"/>
                  <a:pt x="582" y="59"/>
                  <a:pt x="582" y="59"/>
                </a:cubicBezTo>
                <a:close/>
                <a:moveTo>
                  <a:pt x="802" y="63"/>
                </a:moveTo>
                <a:cubicBezTo>
                  <a:pt x="804" y="62"/>
                  <a:pt x="804" y="59"/>
                  <a:pt x="802" y="59"/>
                </a:cubicBezTo>
                <a:cubicBezTo>
                  <a:pt x="802" y="59"/>
                  <a:pt x="802" y="59"/>
                  <a:pt x="802" y="59"/>
                </a:cubicBezTo>
                <a:cubicBezTo>
                  <a:pt x="802" y="59"/>
                  <a:pt x="802" y="59"/>
                  <a:pt x="802" y="59"/>
                </a:cubicBezTo>
                <a:cubicBezTo>
                  <a:pt x="802" y="59"/>
                  <a:pt x="802" y="59"/>
                  <a:pt x="802" y="59"/>
                </a:cubicBezTo>
                <a:cubicBezTo>
                  <a:pt x="802" y="59"/>
                  <a:pt x="802" y="59"/>
                  <a:pt x="802" y="59"/>
                </a:cubicBezTo>
                <a:cubicBezTo>
                  <a:pt x="802" y="59"/>
                  <a:pt x="802" y="59"/>
                  <a:pt x="802" y="59"/>
                </a:cubicBezTo>
                <a:cubicBezTo>
                  <a:pt x="802" y="59"/>
                  <a:pt x="802" y="59"/>
                  <a:pt x="802" y="59"/>
                </a:cubicBezTo>
                <a:cubicBezTo>
                  <a:pt x="802" y="59"/>
                  <a:pt x="802" y="59"/>
                  <a:pt x="802" y="59"/>
                </a:cubicBezTo>
                <a:cubicBezTo>
                  <a:pt x="802" y="59"/>
                  <a:pt x="802" y="59"/>
                  <a:pt x="802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1" y="59"/>
                  <a:pt x="801" y="59"/>
                  <a:pt x="801" y="59"/>
                </a:cubicBezTo>
                <a:cubicBezTo>
                  <a:pt x="800" y="59"/>
                  <a:pt x="800" y="59"/>
                  <a:pt x="800" y="59"/>
                </a:cubicBezTo>
                <a:cubicBezTo>
                  <a:pt x="800" y="59"/>
                  <a:pt x="800" y="59"/>
                  <a:pt x="800" y="59"/>
                </a:cubicBezTo>
                <a:cubicBezTo>
                  <a:pt x="798" y="60"/>
                  <a:pt x="799" y="63"/>
                  <a:pt x="801" y="63"/>
                </a:cubicBezTo>
                <a:cubicBezTo>
                  <a:pt x="801" y="63"/>
                  <a:pt x="801" y="63"/>
                  <a:pt x="801" y="63"/>
                </a:cubicBezTo>
                <a:cubicBezTo>
                  <a:pt x="801" y="63"/>
                  <a:pt x="801" y="63"/>
                  <a:pt x="801" y="63"/>
                </a:cubicBezTo>
                <a:cubicBezTo>
                  <a:pt x="801" y="63"/>
                  <a:pt x="801" y="63"/>
                  <a:pt x="801" y="63"/>
                </a:cubicBezTo>
                <a:cubicBezTo>
                  <a:pt x="801" y="63"/>
                  <a:pt x="801" y="63"/>
                  <a:pt x="801" y="63"/>
                </a:cubicBezTo>
                <a:cubicBezTo>
                  <a:pt x="801" y="63"/>
                  <a:pt x="801" y="63"/>
                  <a:pt x="801" y="63"/>
                </a:cubicBezTo>
                <a:cubicBezTo>
                  <a:pt x="801" y="63"/>
                  <a:pt x="801" y="63"/>
                  <a:pt x="801" y="63"/>
                </a:cubicBezTo>
                <a:cubicBezTo>
                  <a:pt x="801" y="63"/>
                  <a:pt x="801" y="63"/>
                  <a:pt x="801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ubicBezTo>
                  <a:pt x="802" y="63"/>
                  <a:pt x="802" y="63"/>
                  <a:pt x="802" y="63"/>
                </a:cubicBezTo>
                <a:close/>
                <a:moveTo>
                  <a:pt x="790" y="64"/>
                </a:moveTo>
                <a:cubicBezTo>
                  <a:pt x="792" y="64"/>
                  <a:pt x="792" y="60"/>
                  <a:pt x="789" y="61"/>
                </a:cubicBezTo>
                <a:cubicBezTo>
                  <a:pt x="789" y="61"/>
                  <a:pt x="789" y="61"/>
                  <a:pt x="789" y="61"/>
                </a:cubicBezTo>
                <a:cubicBezTo>
                  <a:pt x="789" y="61"/>
                  <a:pt x="789" y="61"/>
                  <a:pt x="789" y="61"/>
                </a:cubicBezTo>
                <a:cubicBezTo>
                  <a:pt x="789" y="61"/>
                  <a:pt x="789" y="61"/>
                  <a:pt x="789" y="61"/>
                </a:cubicBezTo>
                <a:cubicBezTo>
                  <a:pt x="788" y="61"/>
                  <a:pt x="788" y="61"/>
                  <a:pt x="788" y="61"/>
                </a:cubicBezTo>
                <a:cubicBezTo>
                  <a:pt x="788" y="61"/>
                  <a:pt x="788" y="61"/>
                  <a:pt x="788" y="61"/>
                </a:cubicBezTo>
                <a:cubicBezTo>
                  <a:pt x="788" y="61"/>
                  <a:pt x="788" y="61"/>
                  <a:pt x="788" y="61"/>
                </a:cubicBezTo>
                <a:cubicBezTo>
                  <a:pt x="787" y="61"/>
                  <a:pt x="787" y="61"/>
                  <a:pt x="787" y="61"/>
                </a:cubicBezTo>
                <a:cubicBezTo>
                  <a:pt x="787" y="61"/>
                  <a:pt x="787" y="61"/>
                  <a:pt x="787" y="61"/>
                </a:cubicBezTo>
                <a:cubicBezTo>
                  <a:pt x="786" y="61"/>
                  <a:pt x="786" y="61"/>
                  <a:pt x="786" y="61"/>
                </a:cubicBezTo>
                <a:cubicBezTo>
                  <a:pt x="786" y="61"/>
                  <a:pt x="786" y="61"/>
                  <a:pt x="786" y="61"/>
                </a:cubicBezTo>
                <a:cubicBezTo>
                  <a:pt x="786" y="61"/>
                  <a:pt x="786" y="61"/>
                  <a:pt x="786" y="61"/>
                </a:cubicBezTo>
                <a:cubicBezTo>
                  <a:pt x="783" y="62"/>
                  <a:pt x="784" y="65"/>
                  <a:pt x="786" y="65"/>
                </a:cubicBezTo>
                <a:cubicBezTo>
                  <a:pt x="787" y="65"/>
                  <a:pt x="787" y="65"/>
                  <a:pt x="787" y="65"/>
                </a:cubicBezTo>
                <a:cubicBezTo>
                  <a:pt x="787" y="65"/>
                  <a:pt x="787" y="65"/>
                  <a:pt x="787" y="65"/>
                </a:cubicBezTo>
                <a:cubicBezTo>
                  <a:pt x="787" y="65"/>
                  <a:pt x="787" y="65"/>
                  <a:pt x="787" y="65"/>
                </a:cubicBezTo>
                <a:cubicBezTo>
                  <a:pt x="788" y="65"/>
                  <a:pt x="788" y="65"/>
                  <a:pt x="788" y="65"/>
                </a:cubicBezTo>
                <a:cubicBezTo>
                  <a:pt x="788" y="65"/>
                  <a:pt x="788" y="65"/>
                  <a:pt x="788" y="65"/>
                </a:cubicBezTo>
                <a:cubicBezTo>
                  <a:pt x="788" y="64"/>
                  <a:pt x="788" y="64"/>
                  <a:pt x="788" y="64"/>
                </a:cubicBezTo>
                <a:cubicBezTo>
                  <a:pt x="789" y="64"/>
                  <a:pt x="789" y="64"/>
                  <a:pt x="789" y="64"/>
                </a:cubicBezTo>
                <a:cubicBezTo>
                  <a:pt x="789" y="64"/>
                  <a:pt x="789" y="64"/>
                  <a:pt x="789" y="64"/>
                </a:cubicBezTo>
                <a:cubicBezTo>
                  <a:pt x="790" y="64"/>
                  <a:pt x="790" y="64"/>
                  <a:pt x="790" y="64"/>
                </a:cubicBezTo>
                <a:cubicBezTo>
                  <a:pt x="790" y="64"/>
                  <a:pt x="790" y="64"/>
                  <a:pt x="790" y="64"/>
                </a:cubicBezTo>
                <a:cubicBezTo>
                  <a:pt x="790" y="64"/>
                  <a:pt x="790" y="64"/>
                  <a:pt x="790" y="64"/>
                </a:cubicBezTo>
                <a:close/>
                <a:moveTo>
                  <a:pt x="776" y="67"/>
                </a:moveTo>
                <a:cubicBezTo>
                  <a:pt x="778" y="66"/>
                  <a:pt x="777" y="63"/>
                  <a:pt x="775" y="63"/>
                </a:cubicBezTo>
                <a:cubicBezTo>
                  <a:pt x="775" y="63"/>
                  <a:pt x="775" y="63"/>
                  <a:pt x="775" y="63"/>
                </a:cubicBezTo>
                <a:cubicBezTo>
                  <a:pt x="774" y="63"/>
                  <a:pt x="774" y="63"/>
                  <a:pt x="774" y="63"/>
                </a:cubicBezTo>
                <a:cubicBezTo>
                  <a:pt x="774" y="63"/>
                  <a:pt x="774" y="63"/>
                  <a:pt x="774" y="63"/>
                </a:cubicBezTo>
                <a:cubicBezTo>
                  <a:pt x="773" y="63"/>
                  <a:pt x="773" y="63"/>
                  <a:pt x="773" y="63"/>
                </a:cubicBezTo>
                <a:cubicBezTo>
                  <a:pt x="773" y="63"/>
                  <a:pt x="773" y="63"/>
                  <a:pt x="773" y="63"/>
                </a:cubicBezTo>
                <a:cubicBezTo>
                  <a:pt x="772" y="64"/>
                  <a:pt x="772" y="64"/>
                  <a:pt x="772" y="64"/>
                </a:cubicBezTo>
                <a:cubicBezTo>
                  <a:pt x="772" y="64"/>
                  <a:pt x="772" y="64"/>
                  <a:pt x="772" y="64"/>
                </a:cubicBezTo>
                <a:cubicBezTo>
                  <a:pt x="771" y="64"/>
                  <a:pt x="771" y="64"/>
                  <a:pt x="771" y="64"/>
                </a:cubicBezTo>
                <a:cubicBezTo>
                  <a:pt x="769" y="64"/>
                  <a:pt x="770" y="68"/>
                  <a:pt x="772" y="67"/>
                </a:cubicBezTo>
                <a:cubicBezTo>
                  <a:pt x="773" y="67"/>
                  <a:pt x="773" y="67"/>
                  <a:pt x="773" y="67"/>
                </a:cubicBezTo>
                <a:cubicBezTo>
                  <a:pt x="773" y="67"/>
                  <a:pt x="773" y="67"/>
                  <a:pt x="773" y="67"/>
                </a:cubicBezTo>
                <a:cubicBezTo>
                  <a:pt x="773" y="67"/>
                  <a:pt x="773" y="67"/>
                  <a:pt x="773" y="67"/>
                </a:cubicBezTo>
                <a:cubicBezTo>
                  <a:pt x="774" y="67"/>
                  <a:pt x="774" y="67"/>
                  <a:pt x="774" y="67"/>
                </a:cubicBezTo>
                <a:cubicBezTo>
                  <a:pt x="774" y="67"/>
                  <a:pt x="774" y="67"/>
                  <a:pt x="774" y="67"/>
                </a:cubicBezTo>
                <a:cubicBezTo>
                  <a:pt x="775" y="67"/>
                  <a:pt x="775" y="67"/>
                  <a:pt x="775" y="67"/>
                </a:cubicBezTo>
                <a:cubicBezTo>
                  <a:pt x="775" y="67"/>
                  <a:pt x="775" y="67"/>
                  <a:pt x="775" y="67"/>
                </a:cubicBezTo>
                <a:cubicBezTo>
                  <a:pt x="776" y="67"/>
                  <a:pt x="776" y="67"/>
                  <a:pt x="776" y="67"/>
                </a:cubicBezTo>
                <a:close/>
                <a:moveTo>
                  <a:pt x="761" y="70"/>
                </a:moveTo>
                <a:cubicBezTo>
                  <a:pt x="764" y="69"/>
                  <a:pt x="763" y="66"/>
                  <a:pt x="761" y="66"/>
                </a:cubicBezTo>
                <a:cubicBezTo>
                  <a:pt x="760" y="66"/>
                  <a:pt x="760" y="66"/>
                  <a:pt x="760" y="66"/>
                </a:cubicBezTo>
                <a:cubicBezTo>
                  <a:pt x="760" y="66"/>
                  <a:pt x="760" y="66"/>
                  <a:pt x="760" y="66"/>
                </a:cubicBezTo>
                <a:cubicBezTo>
                  <a:pt x="759" y="66"/>
                  <a:pt x="759" y="66"/>
                  <a:pt x="759" y="66"/>
                </a:cubicBezTo>
                <a:cubicBezTo>
                  <a:pt x="759" y="66"/>
                  <a:pt x="759" y="66"/>
                  <a:pt x="759" y="66"/>
                </a:cubicBezTo>
                <a:cubicBezTo>
                  <a:pt x="758" y="67"/>
                  <a:pt x="758" y="67"/>
                  <a:pt x="758" y="67"/>
                </a:cubicBezTo>
                <a:cubicBezTo>
                  <a:pt x="758" y="67"/>
                  <a:pt x="758" y="67"/>
                  <a:pt x="758" y="67"/>
                </a:cubicBezTo>
                <a:cubicBezTo>
                  <a:pt x="757" y="67"/>
                  <a:pt x="757" y="67"/>
                  <a:pt x="757" y="67"/>
                </a:cubicBezTo>
                <a:cubicBezTo>
                  <a:pt x="757" y="67"/>
                  <a:pt x="757" y="67"/>
                  <a:pt x="757" y="67"/>
                </a:cubicBezTo>
                <a:cubicBezTo>
                  <a:pt x="755" y="68"/>
                  <a:pt x="756" y="71"/>
                  <a:pt x="758" y="70"/>
                </a:cubicBezTo>
                <a:cubicBezTo>
                  <a:pt x="758" y="70"/>
                  <a:pt x="758" y="70"/>
                  <a:pt x="758" y="70"/>
                </a:cubicBezTo>
                <a:cubicBezTo>
                  <a:pt x="759" y="70"/>
                  <a:pt x="759" y="70"/>
                  <a:pt x="759" y="70"/>
                </a:cubicBezTo>
                <a:cubicBezTo>
                  <a:pt x="759" y="70"/>
                  <a:pt x="759" y="70"/>
                  <a:pt x="759" y="70"/>
                </a:cubicBezTo>
                <a:cubicBezTo>
                  <a:pt x="760" y="70"/>
                  <a:pt x="760" y="70"/>
                  <a:pt x="760" y="70"/>
                </a:cubicBezTo>
                <a:cubicBezTo>
                  <a:pt x="760" y="70"/>
                  <a:pt x="760" y="70"/>
                  <a:pt x="760" y="70"/>
                </a:cubicBezTo>
                <a:cubicBezTo>
                  <a:pt x="761" y="70"/>
                  <a:pt x="761" y="70"/>
                  <a:pt x="761" y="70"/>
                </a:cubicBezTo>
                <a:cubicBezTo>
                  <a:pt x="761" y="70"/>
                  <a:pt x="761" y="70"/>
                  <a:pt x="761" y="70"/>
                </a:cubicBezTo>
                <a:cubicBezTo>
                  <a:pt x="761" y="70"/>
                  <a:pt x="761" y="70"/>
                  <a:pt x="761" y="70"/>
                </a:cubicBezTo>
                <a:close/>
                <a:moveTo>
                  <a:pt x="747" y="73"/>
                </a:moveTo>
                <a:cubicBezTo>
                  <a:pt x="750" y="72"/>
                  <a:pt x="749" y="69"/>
                  <a:pt x="746" y="70"/>
                </a:cubicBezTo>
                <a:cubicBezTo>
                  <a:pt x="746" y="70"/>
                  <a:pt x="746" y="70"/>
                  <a:pt x="746" y="70"/>
                </a:cubicBezTo>
                <a:cubicBezTo>
                  <a:pt x="746" y="70"/>
                  <a:pt x="746" y="70"/>
                  <a:pt x="746" y="70"/>
                </a:cubicBezTo>
                <a:cubicBezTo>
                  <a:pt x="745" y="70"/>
                  <a:pt x="745" y="70"/>
                  <a:pt x="745" y="70"/>
                </a:cubicBezTo>
                <a:cubicBezTo>
                  <a:pt x="744" y="70"/>
                  <a:pt x="744" y="70"/>
                  <a:pt x="744" y="70"/>
                </a:cubicBezTo>
                <a:cubicBezTo>
                  <a:pt x="744" y="70"/>
                  <a:pt x="744" y="70"/>
                  <a:pt x="744" y="70"/>
                </a:cubicBezTo>
                <a:cubicBezTo>
                  <a:pt x="743" y="71"/>
                  <a:pt x="743" y="71"/>
                  <a:pt x="743" y="71"/>
                </a:cubicBezTo>
                <a:cubicBezTo>
                  <a:pt x="743" y="71"/>
                  <a:pt x="743" y="71"/>
                  <a:pt x="743" y="71"/>
                </a:cubicBezTo>
                <a:cubicBezTo>
                  <a:pt x="741" y="72"/>
                  <a:pt x="742" y="75"/>
                  <a:pt x="744" y="74"/>
                </a:cubicBezTo>
                <a:cubicBezTo>
                  <a:pt x="744" y="74"/>
                  <a:pt x="744" y="74"/>
                  <a:pt x="744" y="74"/>
                </a:cubicBezTo>
                <a:cubicBezTo>
                  <a:pt x="745" y="74"/>
                  <a:pt x="745" y="74"/>
                  <a:pt x="745" y="74"/>
                </a:cubicBezTo>
                <a:cubicBezTo>
                  <a:pt x="745" y="74"/>
                  <a:pt x="745" y="74"/>
                  <a:pt x="745" y="74"/>
                </a:cubicBezTo>
                <a:cubicBezTo>
                  <a:pt x="746" y="74"/>
                  <a:pt x="746" y="74"/>
                  <a:pt x="746" y="74"/>
                </a:cubicBezTo>
                <a:cubicBezTo>
                  <a:pt x="747" y="73"/>
                  <a:pt x="747" y="73"/>
                  <a:pt x="747" y="73"/>
                </a:cubicBezTo>
                <a:cubicBezTo>
                  <a:pt x="747" y="73"/>
                  <a:pt x="747" y="73"/>
                  <a:pt x="747" y="73"/>
                </a:cubicBezTo>
                <a:cubicBezTo>
                  <a:pt x="747" y="73"/>
                  <a:pt x="747" y="73"/>
                  <a:pt x="747" y="73"/>
                </a:cubicBezTo>
                <a:close/>
                <a:moveTo>
                  <a:pt x="734" y="78"/>
                </a:moveTo>
                <a:cubicBezTo>
                  <a:pt x="736" y="77"/>
                  <a:pt x="735" y="73"/>
                  <a:pt x="732" y="74"/>
                </a:cubicBezTo>
                <a:cubicBezTo>
                  <a:pt x="732" y="74"/>
                  <a:pt x="732" y="74"/>
                  <a:pt x="732" y="74"/>
                </a:cubicBezTo>
                <a:cubicBezTo>
                  <a:pt x="732" y="75"/>
                  <a:pt x="732" y="75"/>
                  <a:pt x="732" y="75"/>
                </a:cubicBezTo>
                <a:cubicBezTo>
                  <a:pt x="731" y="75"/>
                  <a:pt x="731" y="75"/>
                  <a:pt x="731" y="75"/>
                </a:cubicBezTo>
                <a:cubicBezTo>
                  <a:pt x="730" y="75"/>
                  <a:pt x="730" y="75"/>
                  <a:pt x="730" y="75"/>
                </a:cubicBezTo>
                <a:cubicBezTo>
                  <a:pt x="730" y="75"/>
                  <a:pt x="730" y="75"/>
                  <a:pt x="730" y="75"/>
                </a:cubicBezTo>
                <a:cubicBezTo>
                  <a:pt x="729" y="75"/>
                  <a:pt x="729" y="75"/>
                  <a:pt x="729" y="75"/>
                </a:cubicBezTo>
                <a:cubicBezTo>
                  <a:pt x="729" y="76"/>
                  <a:pt x="729" y="76"/>
                  <a:pt x="729" y="76"/>
                </a:cubicBezTo>
                <a:cubicBezTo>
                  <a:pt x="727" y="76"/>
                  <a:pt x="728" y="80"/>
                  <a:pt x="730" y="79"/>
                </a:cubicBezTo>
                <a:cubicBezTo>
                  <a:pt x="731" y="79"/>
                  <a:pt x="731" y="79"/>
                  <a:pt x="731" y="79"/>
                </a:cubicBezTo>
                <a:cubicBezTo>
                  <a:pt x="731" y="79"/>
                  <a:pt x="731" y="79"/>
                  <a:pt x="731" y="79"/>
                </a:cubicBezTo>
                <a:cubicBezTo>
                  <a:pt x="732" y="78"/>
                  <a:pt x="732" y="78"/>
                  <a:pt x="732" y="78"/>
                </a:cubicBezTo>
                <a:cubicBezTo>
                  <a:pt x="732" y="78"/>
                  <a:pt x="732" y="78"/>
                  <a:pt x="732" y="78"/>
                </a:cubicBezTo>
                <a:cubicBezTo>
                  <a:pt x="733" y="78"/>
                  <a:pt x="733" y="78"/>
                  <a:pt x="733" y="78"/>
                </a:cubicBezTo>
                <a:cubicBezTo>
                  <a:pt x="733" y="78"/>
                  <a:pt x="733" y="78"/>
                  <a:pt x="733" y="78"/>
                </a:cubicBezTo>
                <a:cubicBezTo>
                  <a:pt x="734" y="78"/>
                  <a:pt x="734" y="78"/>
                  <a:pt x="734" y="78"/>
                </a:cubicBezTo>
                <a:close/>
                <a:moveTo>
                  <a:pt x="720" y="83"/>
                </a:moveTo>
                <a:cubicBezTo>
                  <a:pt x="722" y="82"/>
                  <a:pt x="721" y="79"/>
                  <a:pt x="719" y="80"/>
                </a:cubicBezTo>
                <a:cubicBezTo>
                  <a:pt x="719" y="80"/>
                  <a:pt x="719" y="80"/>
                  <a:pt x="719" y="80"/>
                </a:cubicBezTo>
                <a:cubicBezTo>
                  <a:pt x="718" y="80"/>
                  <a:pt x="718" y="80"/>
                  <a:pt x="718" y="80"/>
                </a:cubicBezTo>
                <a:cubicBezTo>
                  <a:pt x="718" y="80"/>
                  <a:pt x="718" y="80"/>
                  <a:pt x="718" y="80"/>
                </a:cubicBezTo>
                <a:cubicBezTo>
                  <a:pt x="717" y="81"/>
                  <a:pt x="717" y="81"/>
                  <a:pt x="717" y="81"/>
                </a:cubicBezTo>
                <a:cubicBezTo>
                  <a:pt x="717" y="81"/>
                  <a:pt x="717" y="81"/>
                  <a:pt x="717" y="81"/>
                </a:cubicBezTo>
                <a:cubicBezTo>
                  <a:pt x="716" y="81"/>
                  <a:pt x="716" y="81"/>
                  <a:pt x="716" y="81"/>
                </a:cubicBezTo>
                <a:cubicBezTo>
                  <a:pt x="716" y="81"/>
                  <a:pt x="716" y="81"/>
                  <a:pt x="716" y="81"/>
                </a:cubicBezTo>
                <a:cubicBezTo>
                  <a:pt x="715" y="81"/>
                  <a:pt x="715" y="81"/>
                  <a:pt x="715" y="81"/>
                </a:cubicBezTo>
                <a:cubicBezTo>
                  <a:pt x="713" y="83"/>
                  <a:pt x="715" y="86"/>
                  <a:pt x="717" y="85"/>
                </a:cubicBezTo>
                <a:cubicBezTo>
                  <a:pt x="717" y="85"/>
                  <a:pt x="717" y="85"/>
                  <a:pt x="717" y="85"/>
                </a:cubicBezTo>
                <a:cubicBezTo>
                  <a:pt x="718" y="84"/>
                  <a:pt x="718" y="84"/>
                  <a:pt x="718" y="84"/>
                </a:cubicBezTo>
                <a:cubicBezTo>
                  <a:pt x="718" y="84"/>
                  <a:pt x="718" y="84"/>
                  <a:pt x="718" y="84"/>
                </a:cubicBezTo>
                <a:cubicBezTo>
                  <a:pt x="719" y="84"/>
                  <a:pt x="719" y="84"/>
                  <a:pt x="719" y="84"/>
                </a:cubicBezTo>
                <a:cubicBezTo>
                  <a:pt x="719" y="84"/>
                  <a:pt x="719" y="84"/>
                  <a:pt x="719" y="84"/>
                </a:cubicBezTo>
                <a:cubicBezTo>
                  <a:pt x="720" y="83"/>
                  <a:pt x="720" y="83"/>
                  <a:pt x="720" y="83"/>
                </a:cubicBezTo>
                <a:cubicBezTo>
                  <a:pt x="720" y="83"/>
                  <a:pt x="720" y="83"/>
                  <a:pt x="720" y="83"/>
                </a:cubicBezTo>
                <a:cubicBezTo>
                  <a:pt x="720" y="83"/>
                  <a:pt x="720" y="83"/>
                  <a:pt x="720" y="83"/>
                </a:cubicBezTo>
                <a:close/>
                <a:moveTo>
                  <a:pt x="708" y="90"/>
                </a:moveTo>
                <a:cubicBezTo>
                  <a:pt x="710" y="89"/>
                  <a:pt x="708" y="86"/>
                  <a:pt x="706" y="87"/>
                </a:cubicBezTo>
                <a:cubicBezTo>
                  <a:pt x="706" y="87"/>
                  <a:pt x="706" y="87"/>
                  <a:pt x="706" y="87"/>
                </a:cubicBezTo>
                <a:cubicBezTo>
                  <a:pt x="705" y="87"/>
                  <a:pt x="705" y="87"/>
                  <a:pt x="705" y="87"/>
                </a:cubicBezTo>
                <a:cubicBezTo>
                  <a:pt x="705" y="88"/>
                  <a:pt x="705" y="88"/>
                  <a:pt x="705" y="88"/>
                </a:cubicBezTo>
                <a:cubicBezTo>
                  <a:pt x="704" y="88"/>
                  <a:pt x="704" y="88"/>
                  <a:pt x="704" y="88"/>
                </a:cubicBezTo>
                <a:cubicBezTo>
                  <a:pt x="704" y="88"/>
                  <a:pt x="704" y="88"/>
                  <a:pt x="704" y="88"/>
                </a:cubicBezTo>
                <a:cubicBezTo>
                  <a:pt x="704" y="88"/>
                  <a:pt x="704" y="88"/>
                  <a:pt x="704" y="88"/>
                </a:cubicBezTo>
                <a:cubicBezTo>
                  <a:pt x="703" y="89"/>
                  <a:pt x="703" y="89"/>
                  <a:pt x="703" y="89"/>
                </a:cubicBezTo>
                <a:cubicBezTo>
                  <a:pt x="703" y="89"/>
                  <a:pt x="703" y="89"/>
                  <a:pt x="703" y="89"/>
                </a:cubicBezTo>
                <a:cubicBezTo>
                  <a:pt x="703" y="89"/>
                  <a:pt x="703" y="89"/>
                  <a:pt x="703" y="89"/>
                </a:cubicBezTo>
                <a:cubicBezTo>
                  <a:pt x="701" y="91"/>
                  <a:pt x="703" y="93"/>
                  <a:pt x="705" y="92"/>
                </a:cubicBezTo>
                <a:cubicBezTo>
                  <a:pt x="705" y="92"/>
                  <a:pt x="705" y="92"/>
                  <a:pt x="705" y="92"/>
                </a:cubicBezTo>
                <a:cubicBezTo>
                  <a:pt x="705" y="92"/>
                  <a:pt x="705" y="92"/>
                  <a:pt x="705" y="92"/>
                </a:cubicBezTo>
                <a:cubicBezTo>
                  <a:pt x="706" y="91"/>
                  <a:pt x="706" y="91"/>
                  <a:pt x="706" y="91"/>
                </a:cubicBezTo>
                <a:cubicBezTo>
                  <a:pt x="706" y="91"/>
                  <a:pt x="706" y="91"/>
                  <a:pt x="706" y="91"/>
                </a:cubicBezTo>
                <a:cubicBezTo>
                  <a:pt x="706" y="91"/>
                  <a:pt x="706" y="91"/>
                  <a:pt x="706" y="91"/>
                </a:cubicBezTo>
                <a:cubicBezTo>
                  <a:pt x="707" y="91"/>
                  <a:pt x="707" y="91"/>
                  <a:pt x="707" y="91"/>
                </a:cubicBezTo>
                <a:cubicBezTo>
                  <a:pt x="707" y="90"/>
                  <a:pt x="707" y="90"/>
                  <a:pt x="707" y="90"/>
                </a:cubicBezTo>
                <a:cubicBezTo>
                  <a:pt x="708" y="90"/>
                  <a:pt x="708" y="90"/>
                  <a:pt x="708" y="90"/>
                </a:cubicBezTo>
                <a:cubicBezTo>
                  <a:pt x="708" y="90"/>
                  <a:pt x="708" y="90"/>
                  <a:pt x="708" y="90"/>
                </a:cubicBezTo>
                <a:close/>
                <a:moveTo>
                  <a:pt x="697" y="99"/>
                </a:moveTo>
                <a:cubicBezTo>
                  <a:pt x="698" y="97"/>
                  <a:pt x="696" y="95"/>
                  <a:pt x="694" y="96"/>
                </a:cubicBezTo>
                <a:cubicBezTo>
                  <a:pt x="694" y="96"/>
                  <a:pt x="694" y="96"/>
                  <a:pt x="694" y="96"/>
                </a:cubicBezTo>
                <a:cubicBezTo>
                  <a:pt x="694" y="96"/>
                  <a:pt x="694" y="96"/>
                  <a:pt x="694" y="96"/>
                </a:cubicBezTo>
                <a:cubicBezTo>
                  <a:pt x="694" y="96"/>
                  <a:pt x="694" y="96"/>
                  <a:pt x="694" y="96"/>
                </a:cubicBezTo>
                <a:cubicBezTo>
                  <a:pt x="694" y="96"/>
                  <a:pt x="694" y="96"/>
                  <a:pt x="694" y="96"/>
                </a:cubicBezTo>
                <a:cubicBezTo>
                  <a:pt x="694" y="97"/>
                  <a:pt x="694" y="97"/>
                  <a:pt x="694" y="97"/>
                </a:cubicBezTo>
                <a:cubicBezTo>
                  <a:pt x="693" y="97"/>
                  <a:pt x="693" y="97"/>
                  <a:pt x="693" y="97"/>
                </a:cubicBezTo>
                <a:cubicBezTo>
                  <a:pt x="693" y="97"/>
                  <a:pt x="693" y="97"/>
                  <a:pt x="693" y="97"/>
                </a:cubicBezTo>
                <a:cubicBezTo>
                  <a:pt x="693" y="97"/>
                  <a:pt x="693" y="97"/>
                  <a:pt x="693" y="97"/>
                </a:cubicBezTo>
                <a:cubicBezTo>
                  <a:pt x="693" y="97"/>
                  <a:pt x="693" y="97"/>
                  <a:pt x="693" y="97"/>
                </a:cubicBezTo>
                <a:cubicBezTo>
                  <a:pt x="693" y="97"/>
                  <a:pt x="693" y="97"/>
                  <a:pt x="693" y="97"/>
                </a:cubicBezTo>
                <a:cubicBezTo>
                  <a:pt x="693" y="97"/>
                  <a:pt x="693" y="97"/>
                  <a:pt x="693" y="97"/>
                </a:cubicBezTo>
                <a:cubicBezTo>
                  <a:pt x="693" y="97"/>
                  <a:pt x="693" y="97"/>
                  <a:pt x="693" y="97"/>
                </a:cubicBezTo>
                <a:cubicBezTo>
                  <a:pt x="693" y="97"/>
                  <a:pt x="693" y="97"/>
                  <a:pt x="693" y="97"/>
                </a:cubicBezTo>
                <a:cubicBezTo>
                  <a:pt x="693" y="98"/>
                  <a:pt x="693" y="98"/>
                  <a:pt x="693" y="98"/>
                </a:cubicBezTo>
                <a:cubicBezTo>
                  <a:pt x="692" y="98"/>
                  <a:pt x="692" y="98"/>
                  <a:pt x="692" y="98"/>
                </a:cubicBezTo>
                <a:cubicBezTo>
                  <a:pt x="692" y="98"/>
                  <a:pt x="692" y="98"/>
                  <a:pt x="692" y="98"/>
                </a:cubicBezTo>
                <a:cubicBezTo>
                  <a:pt x="692" y="98"/>
                  <a:pt x="692" y="98"/>
                  <a:pt x="692" y="98"/>
                </a:cubicBezTo>
                <a:cubicBezTo>
                  <a:pt x="692" y="98"/>
                  <a:pt x="692" y="98"/>
                  <a:pt x="692" y="98"/>
                </a:cubicBezTo>
                <a:cubicBezTo>
                  <a:pt x="692" y="98"/>
                  <a:pt x="692" y="98"/>
                  <a:pt x="692" y="98"/>
                </a:cubicBezTo>
                <a:cubicBezTo>
                  <a:pt x="692" y="98"/>
                  <a:pt x="692" y="98"/>
                  <a:pt x="692" y="98"/>
                </a:cubicBezTo>
                <a:cubicBezTo>
                  <a:pt x="692" y="98"/>
                  <a:pt x="692" y="98"/>
                  <a:pt x="692" y="98"/>
                </a:cubicBezTo>
                <a:cubicBezTo>
                  <a:pt x="692" y="98"/>
                  <a:pt x="692" y="98"/>
                  <a:pt x="692" y="98"/>
                </a:cubicBezTo>
                <a:cubicBezTo>
                  <a:pt x="692" y="98"/>
                  <a:pt x="692" y="98"/>
                  <a:pt x="692" y="98"/>
                </a:cubicBezTo>
                <a:cubicBezTo>
                  <a:pt x="690" y="96"/>
                  <a:pt x="688" y="99"/>
                  <a:pt x="689" y="100"/>
                </a:cubicBezTo>
                <a:cubicBezTo>
                  <a:pt x="689" y="100"/>
                  <a:pt x="689" y="100"/>
                  <a:pt x="689" y="100"/>
                </a:cubicBezTo>
                <a:cubicBezTo>
                  <a:pt x="689" y="101"/>
                  <a:pt x="689" y="101"/>
                  <a:pt x="689" y="101"/>
                </a:cubicBezTo>
                <a:cubicBezTo>
                  <a:pt x="690" y="101"/>
                  <a:pt x="690" y="101"/>
                  <a:pt x="690" y="101"/>
                </a:cubicBezTo>
                <a:cubicBezTo>
                  <a:pt x="690" y="101"/>
                  <a:pt x="690" y="101"/>
                  <a:pt x="690" y="101"/>
                </a:cubicBezTo>
                <a:cubicBezTo>
                  <a:pt x="690" y="101"/>
                  <a:pt x="690" y="101"/>
                  <a:pt x="690" y="101"/>
                </a:cubicBezTo>
                <a:cubicBezTo>
                  <a:pt x="690" y="101"/>
                  <a:pt x="690" y="101"/>
                  <a:pt x="690" y="101"/>
                </a:cubicBezTo>
                <a:cubicBezTo>
                  <a:pt x="690" y="101"/>
                  <a:pt x="690" y="101"/>
                  <a:pt x="690" y="101"/>
                </a:cubicBezTo>
                <a:cubicBezTo>
                  <a:pt x="690" y="101"/>
                  <a:pt x="690" y="101"/>
                  <a:pt x="690" y="101"/>
                </a:cubicBezTo>
                <a:cubicBezTo>
                  <a:pt x="690" y="101"/>
                  <a:pt x="690" y="101"/>
                  <a:pt x="690" y="101"/>
                </a:cubicBezTo>
                <a:cubicBezTo>
                  <a:pt x="690" y="101"/>
                  <a:pt x="690" y="101"/>
                  <a:pt x="690" y="101"/>
                </a:cubicBezTo>
                <a:cubicBezTo>
                  <a:pt x="691" y="102"/>
                  <a:pt x="691" y="102"/>
                  <a:pt x="691" y="102"/>
                </a:cubicBezTo>
                <a:cubicBezTo>
                  <a:pt x="691" y="102"/>
                  <a:pt x="691" y="102"/>
                  <a:pt x="691" y="102"/>
                </a:cubicBezTo>
                <a:cubicBezTo>
                  <a:pt x="691" y="102"/>
                  <a:pt x="691" y="102"/>
                  <a:pt x="691" y="102"/>
                </a:cubicBezTo>
                <a:cubicBezTo>
                  <a:pt x="691" y="102"/>
                  <a:pt x="691" y="102"/>
                  <a:pt x="691" y="102"/>
                </a:cubicBezTo>
                <a:cubicBezTo>
                  <a:pt x="691" y="102"/>
                  <a:pt x="691" y="102"/>
                  <a:pt x="691" y="102"/>
                </a:cubicBezTo>
                <a:cubicBezTo>
                  <a:pt x="691" y="102"/>
                  <a:pt x="691" y="102"/>
                  <a:pt x="691" y="102"/>
                </a:cubicBezTo>
                <a:cubicBezTo>
                  <a:pt x="691" y="102"/>
                  <a:pt x="691" y="102"/>
                  <a:pt x="691" y="102"/>
                </a:cubicBezTo>
                <a:cubicBezTo>
                  <a:pt x="691" y="102"/>
                  <a:pt x="691" y="102"/>
                  <a:pt x="691" y="102"/>
                </a:cubicBezTo>
                <a:cubicBezTo>
                  <a:pt x="691" y="102"/>
                  <a:pt x="691" y="102"/>
                  <a:pt x="691" y="102"/>
                </a:cubicBezTo>
                <a:cubicBezTo>
                  <a:pt x="692" y="103"/>
                  <a:pt x="692" y="103"/>
                  <a:pt x="692" y="103"/>
                </a:cubicBezTo>
                <a:cubicBezTo>
                  <a:pt x="692" y="103"/>
                  <a:pt x="692" y="103"/>
                  <a:pt x="692" y="103"/>
                </a:cubicBezTo>
                <a:cubicBezTo>
                  <a:pt x="692" y="103"/>
                  <a:pt x="692" y="103"/>
                  <a:pt x="692" y="103"/>
                </a:cubicBezTo>
                <a:cubicBezTo>
                  <a:pt x="692" y="103"/>
                  <a:pt x="692" y="103"/>
                  <a:pt x="692" y="103"/>
                </a:cubicBezTo>
                <a:cubicBezTo>
                  <a:pt x="694" y="104"/>
                  <a:pt x="696" y="102"/>
                  <a:pt x="695" y="100"/>
                </a:cubicBezTo>
                <a:cubicBezTo>
                  <a:pt x="695" y="100"/>
                  <a:pt x="695" y="100"/>
                  <a:pt x="695" y="100"/>
                </a:cubicBezTo>
                <a:cubicBezTo>
                  <a:pt x="695" y="100"/>
                  <a:pt x="695" y="100"/>
                  <a:pt x="695" y="100"/>
                </a:cubicBezTo>
                <a:cubicBezTo>
                  <a:pt x="695" y="100"/>
                  <a:pt x="695" y="100"/>
                  <a:pt x="695" y="100"/>
                </a:cubicBezTo>
                <a:cubicBezTo>
                  <a:pt x="695" y="100"/>
                  <a:pt x="695" y="100"/>
                  <a:pt x="695" y="100"/>
                </a:cubicBezTo>
                <a:cubicBezTo>
                  <a:pt x="695" y="100"/>
                  <a:pt x="695" y="100"/>
                  <a:pt x="695" y="100"/>
                </a:cubicBezTo>
                <a:cubicBezTo>
                  <a:pt x="695" y="100"/>
                  <a:pt x="695" y="100"/>
                  <a:pt x="695" y="100"/>
                </a:cubicBezTo>
                <a:cubicBezTo>
                  <a:pt x="695" y="100"/>
                  <a:pt x="695" y="100"/>
                  <a:pt x="695" y="100"/>
                </a:cubicBezTo>
                <a:cubicBezTo>
                  <a:pt x="696" y="100"/>
                  <a:pt x="696" y="100"/>
                  <a:pt x="696" y="100"/>
                </a:cubicBezTo>
                <a:cubicBezTo>
                  <a:pt x="696" y="100"/>
                  <a:pt x="696" y="100"/>
                  <a:pt x="696" y="100"/>
                </a:cubicBezTo>
                <a:cubicBezTo>
                  <a:pt x="696" y="99"/>
                  <a:pt x="696" y="99"/>
                  <a:pt x="696" y="99"/>
                </a:cubicBezTo>
                <a:cubicBezTo>
                  <a:pt x="696" y="99"/>
                  <a:pt x="696" y="99"/>
                  <a:pt x="696" y="99"/>
                </a:cubicBezTo>
                <a:cubicBezTo>
                  <a:pt x="696" y="99"/>
                  <a:pt x="696" y="99"/>
                  <a:pt x="696" y="99"/>
                </a:cubicBezTo>
                <a:cubicBezTo>
                  <a:pt x="696" y="99"/>
                  <a:pt x="696" y="99"/>
                  <a:pt x="696" y="99"/>
                </a:cubicBezTo>
                <a:cubicBezTo>
                  <a:pt x="696" y="99"/>
                  <a:pt x="696" y="99"/>
                  <a:pt x="696" y="99"/>
                </a:cubicBezTo>
                <a:cubicBezTo>
                  <a:pt x="696" y="99"/>
                  <a:pt x="696" y="99"/>
                  <a:pt x="696" y="99"/>
                </a:cubicBezTo>
                <a:cubicBezTo>
                  <a:pt x="696" y="99"/>
                  <a:pt x="696" y="99"/>
                  <a:pt x="696" y="99"/>
                </a:cubicBezTo>
                <a:cubicBezTo>
                  <a:pt x="697" y="99"/>
                  <a:pt x="697" y="99"/>
                  <a:pt x="697" y="99"/>
                </a:cubicBezTo>
                <a:close/>
                <a:moveTo>
                  <a:pt x="686" y="109"/>
                </a:moveTo>
                <a:cubicBezTo>
                  <a:pt x="688" y="107"/>
                  <a:pt x="685" y="105"/>
                  <a:pt x="684" y="107"/>
                </a:cubicBezTo>
                <a:cubicBezTo>
                  <a:pt x="683" y="107"/>
                  <a:pt x="683" y="107"/>
                  <a:pt x="683" y="107"/>
                </a:cubicBezTo>
                <a:cubicBezTo>
                  <a:pt x="683" y="107"/>
                  <a:pt x="683" y="107"/>
                  <a:pt x="683" y="107"/>
                </a:cubicBezTo>
                <a:cubicBezTo>
                  <a:pt x="683" y="107"/>
                  <a:pt x="683" y="107"/>
                  <a:pt x="683" y="107"/>
                </a:cubicBezTo>
                <a:cubicBezTo>
                  <a:pt x="683" y="107"/>
                  <a:pt x="683" y="107"/>
                  <a:pt x="683" y="107"/>
                </a:cubicBezTo>
                <a:cubicBezTo>
                  <a:pt x="683" y="107"/>
                  <a:pt x="683" y="107"/>
                  <a:pt x="683" y="107"/>
                </a:cubicBezTo>
                <a:cubicBezTo>
                  <a:pt x="683" y="107"/>
                  <a:pt x="683" y="107"/>
                  <a:pt x="683" y="107"/>
                </a:cubicBezTo>
                <a:cubicBezTo>
                  <a:pt x="683" y="107"/>
                  <a:pt x="683" y="107"/>
                  <a:pt x="683" y="107"/>
                </a:cubicBezTo>
                <a:cubicBezTo>
                  <a:pt x="683" y="108"/>
                  <a:pt x="683" y="108"/>
                  <a:pt x="683" y="108"/>
                </a:cubicBezTo>
                <a:cubicBezTo>
                  <a:pt x="683" y="108"/>
                  <a:pt x="683" y="108"/>
                  <a:pt x="683" y="108"/>
                </a:cubicBezTo>
                <a:cubicBezTo>
                  <a:pt x="682" y="108"/>
                  <a:pt x="682" y="108"/>
                  <a:pt x="682" y="108"/>
                </a:cubicBezTo>
                <a:cubicBezTo>
                  <a:pt x="682" y="108"/>
                  <a:pt x="682" y="108"/>
                  <a:pt x="682" y="108"/>
                </a:cubicBezTo>
                <a:cubicBezTo>
                  <a:pt x="682" y="108"/>
                  <a:pt x="682" y="108"/>
                  <a:pt x="682" y="108"/>
                </a:cubicBezTo>
                <a:cubicBezTo>
                  <a:pt x="682" y="108"/>
                  <a:pt x="682" y="108"/>
                  <a:pt x="682" y="108"/>
                </a:cubicBezTo>
                <a:cubicBezTo>
                  <a:pt x="682" y="108"/>
                  <a:pt x="682" y="108"/>
                  <a:pt x="682" y="108"/>
                </a:cubicBezTo>
                <a:cubicBezTo>
                  <a:pt x="682" y="108"/>
                  <a:pt x="682" y="108"/>
                  <a:pt x="682" y="108"/>
                </a:cubicBezTo>
                <a:cubicBezTo>
                  <a:pt x="682" y="109"/>
                  <a:pt x="682" y="109"/>
                  <a:pt x="682" y="109"/>
                </a:cubicBezTo>
                <a:cubicBezTo>
                  <a:pt x="682" y="109"/>
                  <a:pt x="682" y="109"/>
                  <a:pt x="682" y="109"/>
                </a:cubicBezTo>
                <a:cubicBezTo>
                  <a:pt x="682" y="109"/>
                  <a:pt x="682" y="109"/>
                  <a:pt x="682" y="109"/>
                </a:cubicBezTo>
                <a:cubicBezTo>
                  <a:pt x="681" y="109"/>
                  <a:pt x="681" y="109"/>
                  <a:pt x="681" y="109"/>
                </a:cubicBezTo>
                <a:cubicBezTo>
                  <a:pt x="681" y="109"/>
                  <a:pt x="681" y="109"/>
                  <a:pt x="681" y="109"/>
                </a:cubicBezTo>
                <a:cubicBezTo>
                  <a:pt x="681" y="109"/>
                  <a:pt x="681" y="109"/>
                  <a:pt x="681" y="109"/>
                </a:cubicBezTo>
                <a:cubicBezTo>
                  <a:pt x="681" y="109"/>
                  <a:pt x="681" y="109"/>
                  <a:pt x="681" y="109"/>
                </a:cubicBezTo>
                <a:cubicBezTo>
                  <a:pt x="680" y="111"/>
                  <a:pt x="683" y="114"/>
                  <a:pt x="684" y="112"/>
                </a:cubicBezTo>
                <a:cubicBezTo>
                  <a:pt x="684" y="112"/>
                  <a:pt x="684" y="112"/>
                  <a:pt x="684" y="112"/>
                </a:cubicBezTo>
                <a:cubicBezTo>
                  <a:pt x="684" y="111"/>
                  <a:pt x="684" y="111"/>
                  <a:pt x="684" y="111"/>
                </a:cubicBezTo>
                <a:cubicBezTo>
                  <a:pt x="684" y="111"/>
                  <a:pt x="684" y="111"/>
                  <a:pt x="684" y="111"/>
                </a:cubicBezTo>
                <a:cubicBezTo>
                  <a:pt x="684" y="111"/>
                  <a:pt x="684" y="111"/>
                  <a:pt x="684" y="111"/>
                </a:cubicBezTo>
                <a:cubicBezTo>
                  <a:pt x="684" y="111"/>
                  <a:pt x="684" y="111"/>
                  <a:pt x="684" y="111"/>
                </a:cubicBezTo>
                <a:cubicBezTo>
                  <a:pt x="685" y="111"/>
                  <a:pt x="685" y="111"/>
                  <a:pt x="685" y="111"/>
                </a:cubicBezTo>
                <a:cubicBezTo>
                  <a:pt x="685" y="111"/>
                  <a:pt x="685" y="111"/>
                  <a:pt x="685" y="111"/>
                </a:cubicBezTo>
                <a:cubicBezTo>
                  <a:pt x="685" y="111"/>
                  <a:pt x="685" y="111"/>
                  <a:pt x="685" y="111"/>
                </a:cubicBezTo>
                <a:cubicBezTo>
                  <a:pt x="685" y="111"/>
                  <a:pt x="685" y="111"/>
                  <a:pt x="685" y="111"/>
                </a:cubicBezTo>
                <a:cubicBezTo>
                  <a:pt x="685" y="110"/>
                  <a:pt x="685" y="110"/>
                  <a:pt x="685" y="110"/>
                </a:cubicBezTo>
                <a:cubicBezTo>
                  <a:pt x="685" y="110"/>
                  <a:pt x="685" y="110"/>
                  <a:pt x="685" y="110"/>
                </a:cubicBezTo>
                <a:cubicBezTo>
                  <a:pt x="685" y="110"/>
                  <a:pt x="685" y="110"/>
                  <a:pt x="685" y="110"/>
                </a:cubicBezTo>
                <a:cubicBezTo>
                  <a:pt x="685" y="110"/>
                  <a:pt x="685" y="110"/>
                  <a:pt x="685" y="110"/>
                </a:cubicBezTo>
                <a:cubicBezTo>
                  <a:pt x="685" y="110"/>
                  <a:pt x="685" y="110"/>
                  <a:pt x="685" y="110"/>
                </a:cubicBezTo>
                <a:cubicBezTo>
                  <a:pt x="686" y="110"/>
                  <a:pt x="686" y="110"/>
                  <a:pt x="686" y="110"/>
                </a:cubicBezTo>
                <a:cubicBezTo>
                  <a:pt x="686" y="110"/>
                  <a:pt x="686" y="110"/>
                  <a:pt x="686" y="110"/>
                </a:cubicBezTo>
                <a:cubicBezTo>
                  <a:pt x="686" y="109"/>
                  <a:pt x="686" y="109"/>
                  <a:pt x="686" y="109"/>
                </a:cubicBezTo>
                <a:cubicBezTo>
                  <a:pt x="686" y="109"/>
                  <a:pt x="686" y="109"/>
                  <a:pt x="686" y="109"/>
                </a:cubicBezTo>
                <a:cubicBezTo>
                  <a:pt x="686" y="109"/>
                  <a:pt x="686" y="109"/>
                  <a:pt x="686" y="109"/>
                </a:cubicBezTo>
                <a:cubicBezTo>
                  <a:pt x="686" y="109"/>
                  <a:pt x="686" y="109"/>
                  <a:pt x="686" y="109"/>
                </a:cubicBezTo>
                <a:cubicBezTo>
                  <a:pt x="686" y="109"/>
                  <a:pt x="686" y="109"/>
                  <a:pt x="686" y="109"/>
                </a:cubicBezTo>
                <a:cubicBezTo>
                  <a:pt x="686" y="109"/>
                  <a:pt x="686" y="109"/>
                  <a:pt x="686" y="109"/>
                </a:cubicBezTo>
                <a:close/>
                <a:moveTo>
                  <a:pt x="679" y="121"/>
                </a:moveTo>
                <a:cubicBezTo>
                  <a:pt x="679" y="118"/>
                  <a:pt x="676" y="117"/>
                  <a:pt x="675" y="119"/>
                </a:cubicBezTo>
                <a:cubicBezTo>
                  <a:pt x="675" y="119"/>
                  <a:pt x="675" y="119"/>
                  <a:pt x="675" y="119"/>
                </a:cubicBezTo>
                <a:cubicBezTo>
                  <a:pt x="675" y="119"/>
                  <a:pt x="675" y="119"/>
                  <a:pt x="675" y="119"/>
                </a:cubicBezTo>
                <a:cubicBezTo>
                  <a:pt x="675" y="120"/>
                  <a:pt x="675" y="120"/>
                  <a:pt x="675" y="120"/>
                </a:cubicBezTo>
                <a:cubicBezTo>
                  <a:pt x="675" y="120"/>
                  <a:pt x="675" y="120"/>
                  <a:pt x="675" y="120"/>
                </a:cubicBezTo>
                <a:cubicBezTo>
                  <a:pt x="675" y="120"/>
                  <a:pt x="675" y="120"/>
                  <a:pt x="675" y="120"/>
                </a:cubicBezTo>
                <a:cubicBezTo>
                  <a:pt x="675" y="120"/>
                  <a:pt x="675" y="120"/>
                  <a:pt x="675" y="120"/>
                </a:cubicBezTo>
                <a:cubicBezTo>
                  <a:pt x="675" y="120"/>
                  <a:pt x="675" y="120"/>
                  <a:pt x="675" y="120"/>
                </a:cubicBezTo>
                <a:cubicBezTo>
                  <a:pt x="675" y="120"/>
                  <a:pt x="675" y="120"/>
                  <a:pt x="675" y="120"/>
                </a:cubicBezTo>
                <a:cubicBezTo>
                  <a:pt x="675" y="121"/>
                  <a:pt x="675" y="121"/>
                  <a:pt x="675" y="121"/>
                </a:cubicBezTo>
                <a:cubicBezTo>
                  <a:pt x="675" y="121"/>
                  <a:pt x="675" y="121"/>
                  <a:pt x="675" y="121"/>
                </a:cubicBezTo>
                <a:cubicBezTo>
                  <a:pt x="675" y="121"/>
                  <a:pt x="675" y="121"/>
                  <a:pt x="675" y="121"/>
                </a:cubicBezTo>
                <a:cubicBezTo>
                  <a:pt x="675" y="121"/>
                  <a:pt x="675" y="121"/>
                  <a:pt x="675" y="121"/>
                </a:cubicBezTo>
                <a:cubicBezTo>
                  <a:pt x="674" y="121"/>
                  <a:pt x="674" y="121"/>
                  <a:pt x="674" y="121"/>
                </a:cubicBezTo>
                <a:cubicBezTo>
                  <a:pt x="674" y="121"/>
                  <a:pt x="674" y="121"/>
                  <a:pt x="674" y="121"/>
                </a:cubicBezTo>
                <a:cubicBezTo>
                  <a:pt x="674" y="122"/>
                  <a:pt x="674" y="122"/>
                  <a:pt x="674" y="122"/>
                </a:cubicBezTo>
                <a:cubicBezTo>
                  <a:pt x="674" y="122"/>
                  <a:pt x="674" y="122"/>
                  <a:pt x="674" y="122"/>
                </a:cubicBezTo>
                <a:cubicBezTo>
                  <a:pt x="674" y="122"/>
                  <a:pt x="674" y="122"/>
                  <a:pt x="674" y="122"/>
                </a:cubicBezTo>
                <a:cubicBezTo>
                  <a:pt x="674" y="122"/>
                  <a:pt x="674" y="122"/>
                  <a:pt x="674" y="122"/>
                </a:cubicBezTo>
                <a:cubicBezTo>
                  <a:pt x="674" y="122"/>
                  <a:pt x="674" y="122"/>
                  <a:pt x="674" y="122"/>
                </a:cubicBezTo>
                <a:cubicBezTo>
                  <a:pt x="674" y="122"/>
                  <a:pt x="674" y="122"/>
                  <a:pt x="674" y="122"/>
                </a:cubicBezTo>
                <a:cubicBezTo>
                  <a:pt x="674" y="122"/>
                  <a:pt x="674" y="122"/>
                  <a:pt x="674" y="122"/>
                </a:cubicBezTo>
                <a:cubicBezTo>
                  <a:pt x="674" y="123"/>
                  <a:pt x="674" y="123"/>
                  <a:pt x="674" y="123"/>
                </a:cubicBezTo>
                <a:cubicBezTo>
                  <a:pt x="674" y="123"/>
                  <a:pt x="674" y="123"/>
                  <a:pt x="674" y="123"/>
                </a:cubicBezTo>
                <a:cubicBezTo>
                  <a:pt x="674" y="123"/>
                  <a:pt x="674" y="123"/>
                  <a:pt x="674" y="123"/>
                </a:cubicBezTo>
                <a:cubicBezTo>
                  <a:pt x="673" y="125"/>
                  <a:pt x="677" y="126"/>
                  <a:pt x="677" y="124"/>
                </a:cubicBezTo>
                <a:cubicBezTo>
                  <a:pt x="677" y="124"/>
                  <a:pt x="677" y="124"/>
                  <a:pt x="677" y="124"/>
                </a:cubicBezTo>
                <a:cubicBezTo>
                  <a:pt x="678" y="124"/>
                  <a:pt x="678" y="124"/>
                  <a:pt x="678" y="124"/>
                </a:cubicBezTo>
                <a:cubicBezTo>
                  <a:pt x="678" y="123"/>
                  <a:pt x="678" y="123"/>
                  <a:pt x="678" y="123"/>
                </a:cubicBezTo>
                <a:cubicBezTo>
                  <a:pt x="678" y="123"/>
                  <a:pt x="678" y="123"/>
                  <a:pt x="678" y="123"/>
                </a:cubicBezTo>
                <a:cubicBezTo>
                  <a:pt x="678" y="123"/>
                  <a:pt x="678" y="123"/>
                  <a:pt x="678" y="123"/>
                </a:cubicBezTo>
                <a:cubicBezTo>
                  <a:pt x="678" y="123"/>
                  <a:pt x="678" y="123"/>
                  <a:pt x="678" y="123"/>
                </a:cubicBezTo>
                <a:cubicBezTo>
                  <a:pt x="678" y="123"/>
                  <a:pt x="678" y="123"/>
                  <a:pt x="678" y="123"/>
                </a:cubicBezTo>
                <a:cubicBezTo>
                  <a:pt x="678" y="123"/>
                  <a:pt x="678" y="123"/>
                  <a:pt x="678" y="123"/>
                </a:cubicBezTo>
                <a:cubicBezTo>
                  <a:pt x="678" y="123"/>
                  <a:pt x="678" y="123"/>
                  <a:pt x="678" y="123"/>
                </a:cubicBezTo>
                <a:cubicBezTo>
                  <a:pt x="678" y="122"/>
                  <a:pt x="678" y="122"/>
                  <a:pt x="678" y="122"/>
                </a:cubicBezTo>
                <a:cubicBezTo>
                  <a:pt x="678" y="122"/>
                  <a:pt x="678" y="122"/>
                  <a:pt x="678" y="122"/>
                </a:cubicBezTo>
                <a:cubicBezTo>
                  <a:pt x="678" y="122"/>
                  <a:pt x="678" y="122"/>
                  <a:pt x="678" y="122"/>
                </a:cubicBezTo>
                <a:cubicBezTo>
                  <a:pt x="678" y="122"/>
                  <a:pt x="678" y="122"/>
                  <a:pt x="678" y="122"/>
                </a:cubicBezTo>
                <a:cubicBezTo>
                  <a:pt x="678" y="122"/>
                  <a:pt x="678" y="122"/>
                  <a:pt x="678" y="122"/>
                </a:cubicBezTo>
                <a:cubicBezTo>
                  <a:pt x="678" y="122"/>
                  <a:pt x="678" y="122"/>
                  <a:pt x="678" y="122"/>
                </a:cubicBezTo>
                <a:cubicBezTo>
                  <a:pt x="678" y="122"/>
                  <a:pt x="678" y="122"/>
                  <a:pt x="678" y="122"/>
                </a:cubicBezTo>
                <a:cubicBezTo>
                  <a:pt x="678" y="122"/>
                  <a:pt x="678" y="122"/>
                  <a:pt x="678" y="122"/>
                </a:cubicBezTo>
                <a:cubicBezTo>
                  <a:pt x="678" y="121"/>
                  <a:pt x="678" y="121"/>
                  <a:pt x="678" y="121"/>
                </a:cubicBezTo>
                <a:cubicBezTo>
                  <a:pt x="678" y="121"/>
                  <a:pt x="678" y="121"/>
                  <a:pt x="678" y="121"/>
                </a:cubicBezTo>
                <a:cubicBezTo>
                  <a:pt x="678" y="121"/>
                  <a:pt x="678" y="121"/>
                  <a:pt x="678" y="121"/>
                </a:cubicBezTo>
                <a:cubicBezTo>
                  <a:pt x="678" y="121"/>
                  <a:pt x="678" y="121"/>
                  <a:pt x="678" y="121"/>
                </a:cubicBezTo>
                <a:cubicBezTo>
                  <a:pt x="678" y="121"/>
                  <a:pt x="678" y="121"/>
                  <a:pt x="678" y="121"/>
                </a:cubicBezTo>
                <a:cubicBezTo>
                  <a:pt x="679" y="121"/>
                  <a:pt x="679" y="121"/>
                  <a:pt x="679" y="121"/>
                </a:cubicBezTo>
                <a:cubicBezTo>
                  <a:pt x="679" y="121"/>
                  <a:pt x="679" y="121"/>
                  <a:pt x="679" y="121"/>
                </a:cubicBezTo>
                <a:close/>
                <a:moveTo>
                  <a:pt x="677" y="134"/>
                </a:moveTo>
                <a:cubicBezTo>
                  <a:pt x="677" y="132"/>
                  <a:pt x="673" y="132"/>
                  <a:pt x="674" y="134"/>
                </a:cubicBezTo>
                <a:cubicBezTo>
                  <a:pt x="674" y="135"/>
                  <a:pt x="674" y="135"/>
                  <a:pt x="674" y="135"/>
                </a:cubicBezTo>
                <a:cubicBezTo>
                  <a:pt x="674" y="135"/>
                  <a:pt x="674" y="135"/>
                  <a:pt x="674" y="135"/>
                </a:cubicBezTo>
                <a:cubicBezTo>
                  <a:pt x="674" y="135"/>
                  <a:pt x="674" y="135"/>
                  <a:pt x="674" y="135"/>
                </a:cubicBezTo>
                <a:cubicBezTo>
                  <a:pt x="674" y="135"/>
                  <a:pt x="674" y="135"/>
                  <a:pt x="674" y="135"/>
                </a:cubicBezTo>
                <a:cubicBezTo>
                  <a:pt x="674" y="135"/>
                  <a:pt x="674" y="135"/>
                  <a:pt x="674" y="135"/>
                </a:cubicBezTo>
                <a:cubicBezTo>
                  <a:pt x="674" y="135"/>
                  <a:pt x="674" y="135"/>
                  <a:pt x="674" y="135"/>
                </a:cubicBezTo>
                <a:cubicBezTo>
                  <a:pt x="674" y="135"/>
                  <a:pt x="674" y="135"/>
                  <a:pt x="674" y="135"/>
                </a:cubicBezTo>
                <a:cubicBezTo>
                  <a:pt x="674" y="135"/>
                  <a:pt x="674" y="135"/>
                  <a:pt x="674" y="135"/>
                </a:cubicBezTo>
                <a:cubicBezTo>
                  <a:pt x="674" y="136"/>
                  <a:pt x="674" y="136"/>
                  <a:pt x="674" y="136"/>
                </a:cubicBezTo>
                <a:cubicBezTo>
                  <a:pt x="674" y="136"/>
                  <a:pt x="674" y="136"/>
                  <a:pt x="674" y="136"/>
                </a:cubicBezTo>
                <a:cubicBezTo>
                  <a:pt x="674" y="136"/>
                  <a:pt x="674" y="136"/>
                  <a:pt x="674" y="136"/>
                </a:cubicBezTo>
                <a:cubicBezTo>
                  <a:pt x="674" y="136"/>
                  <a:pt x="674" y="136"/>
                  <a:pt x="674" y="136"/>
                </a:cubicBezTo>
                <a:cubicBezTo>
                  <a:pt x="674" y="136"/>
                  <a:pt x="674" y="136"/>
                  <a:pt x="674" y="136"/>
                </a:cubicBezTo>
                <a:cubicBezTo>
                  <a:pt x="674" y="136"/>
                  <a:pt x="674" y="136"/>
                  <a:pt x="674" y="136"/>
                </a:cubicBezTo>
                <a:cubicBezTo>
                  <a:pt x="674" y="136"/>
                  <a:pt x="674" y="136"/>
                  <a:pt x="674" y="136"/>
                </a:cubicBezTo>
                <a:cubicBezTo>
                  <a:pt x="674" y="136"/>
                  <a:pt x="674" y="136"/>
                  <a:pt x="674" y="136"/>
                </a:cubicBezTo>
                <a:cubicBezTo>
                  <a:pt x="674" y="137"/>
                  <a:pt x="674" y="137"/>
                  <a:pt x="674" y="137"/>
                </a:cubicBezTo>
                <a:cubicBezTo>
                  <a:pt x="674" y="137"/>
                  <a:pt x="674" y="137"/>
                  <a:pt x="674" y="137"/>
                </a:cubicBezTo>
                <a:cubicBezTo>
                  <a:pt x="674" y="137"/>
                  <a:pt x="674" y="137"/>
                  <a:pt x="674" y="137"/>
                </a:cubicBezTo>
                <a:cubicBezTo>
                  <a:pt x="674" y="137"/>
                  <a:pt x="674" y="137"/>
                  <a:pt x="674" y="137"/>
                </a:cubicBezTo>
                <a:cubicBezTo>
                  <a:pt x="674" y="137"/>
                  <a:pt x="674" y="137"/>
                  <a:pt x="674" y="137"/>
                </a:cubicBezTo>
                <a:cubicBezTo>
                  <a:pt x="674" y="137"/>
                  <a:pt x="674" y="137"/>
                  <a:pt x="674" y="137"/>
                </a:cubicBezTo>
                <a:cubicBezTo>
                  <a:pt x="674" y="137"/>
                  <a:pt x="674" y="137"/>
                  <a:pt x="674" y="137"/>
                </a:cubicBezTo>
                <a:cubicBezTo>
                  <a:pt x="674" y="137"/>
                  <a:pt x="674" y="137"/>
                  <a:pt x="674" y="137"/>
                </a:cubicBezTo>
                <a:cubicBezTo>
                  <a:pt x="674" y="138"/>
                  <a:pt x="674" y="138"/>
                  <a:pt x="674" y="138"/>
                </a:cubicBezTo>
                <a:cubicBezTo>
                  <a:pt x="674" y="138"/>
                  <a:pt x="674" y="138"/>
                  <a:pt x="674" y="138"/>
                </a:cubicBezTo>
                <a:cubicBezTo>
                  <a:pt x="674" y="138"/>
                  <a:pt x="674" y="138"/>
                  <a:pt x="674" y="138"/>
                </a:cubicBezTo>
                <a:cubicBezTo>
                  <a:pt x="674" y="138"/>
                  <a:pt x="674" y="138"/>
                  <a:pt x="674" y="138"/>
                </a:cubicBezTo>
                <a:cubicBezTo>
                  <a:pt x="675" y="138"/>
                  <a:pt x="675" y="138"/>
                  <a:pt x="675" y="138"/>
                </a:cubicBezTo>
                <a:cubicBezTo>
                  <a:pt x="675" y="138"/>
                  <a:pt x="675" y="138"/>
                  <a:pt x="675" y="138"/>
                </a:cubicBezTo>
                <a:cubicBezTo>
                  <a:pt x="675" y="138"/>
                  <a:pt x="675" y="138"/>
                  <a:pt x="675" y="138"/>
                </a:cubicBezTo>
                <a:cubicBezTo>
                  <a:pt x="675" y="141"/>
                  <a:pt x="679" y="139"/>
                  <a:pt x="678" y="137"/>
                </a:cubicBezTo>
                <a:cubicBezTo>
                  <a:pt x="678" y="137"/>
                  <a:pt x="678" y="137"/>
                  <a:pt x="678" y="137"/>
                </a:cubicBezTo>
                <a:cubicBezTo>
                  <a:pt x="678" y="137"/>
                  <a:pt x="678" y="137"/>
                  <a:pt x="678" y="137"/>
                </a:cubicBezTo>
                <a:cubicBezTo>
                  <a:pt x="678" y="137"/>
                  <a:pt x="678" y="137"/>
                  <a:pt x="678" y="137"/>
                </a:cubicBezTo>
                <a:cubicBezTo>
                  <a:pt x="678" y="137"/>
                  <a:pt x="678" y="137"/>
                  <a:pt x="678" y="137"/>
                </a:cubicBezTo>
                <a:cubicBezTo>
                  <a:pt x="678" y="137"/>
                  <a:pt x="678" y="137"/>
                  <a:pt x="678" y="137"/>
                </a:cubicBezTo>
                <a:cubicBezTo>
                  <a:pt x="678" y="137"/>
                  <a:pt x="678" y="137"/>
                  <a:pt x="678" y="137"/>
                </a:cubicBezTo>
                <a:cubicBezTo>
                  <a:pt x="678" y="136"/>
                  <a:pt x="678" y="136"/>
                  <a:pt x="678" y="136"/>
                </a:cubicBezTo>
                <a:cubicBezTo>
                  <a:pt x="678" y="136"/>
                  <a:pt x="678" y="136"/>
                  <a:pt x="678" y="136"/>
                </a:cubicBezTo>
                <a:cubicBezTo>
                  <a:pt x="678" y="136"/>
                  <a:pt x="678" y="136"/>
                  <a:pt x="678" y="136"/>
                </a:cubicBezTo>
                <a:cubicBezTo>
                  <a:pt x="678" y="136"/>
                  <a:pt x="678" y="136"/>
                  <a:pt x="678" y="136"/>
                </a:cubicBezTo>
                <a:cubicBezTo>
                  <a:pt x="678" y="136"/>
                  <a:pt x="678" y="136"/>
                  <a:pt x="678" y="136"/>
                </a:cubicBezTo>
                <a:cubicBezTo>
                  <a:pt x="678" y="136"/>
                  <a:pt x="678" y="136"/>
                  <a:pt x="678" y="136"/>
                </a:cubicBezTo>
                <a:cubicBezTo>
                  <a:pt x="678" y="136"/>
                  <a:pt x="678" y="136"/>
                  <a:pt x="678" y="136"/>
                </a:cubicBezTo>
                <a:cubicBezTo>
                  <a:pt x="678" y="136"/>
                  <a:pt x="678" y="136"/>
                  <a:pt x="678" y="136"/>
                </a:cubicBezTo>
                <a:cubicBezTo>
                  <a:pt x="678" y="136"/>
                  <a:pt x="678" y="136"/>
                  <a:pt x="678" y="136"/>
                </a:cubicBezTo>
                <a:cubicBezTo>
                  <a:pt x="678" y="135"/>
                  <a:pt x="678" y="135"/>
                  <a:pt x="678" y="135"/>
                </a:cubicBezTo>
                <a:cubicBezTo>
                  <a:pt x="678" y="135"/>
                  <a:pt x="678" y="135"/>
                  <a:pt x="678" y="135"/>
                </a:cubicBezTo>
                <a:cubicBezTo>
                  <a:pt x="678" y="135"/>
                  <a:pt x="678" y="135"/>
                  <a:pt x="678" y="135"/>
                </a:cubicBezTo>
                <a:cubicBezTo>
                  <a:pt x="678" y="135"/>
                  <a:pt x="678" y="135"/>
                  <a:pt x="678" y="135"/>
                </a:cubicBezTo>
                <a:cubicBezTo>
                  <a:pt x="677" y="135"/>
                  <a:pt x="677" y="135"/>
                  <a:pt x="677" y="135"/>
                </a:cubicBezTo>
                <a:cubicBezTo>
                  <a:pt x="677" y="135"/>
                  <a:pt x="677" y="135"/>
                  <a:pt x="677" y="135"/>
                </a:cubicBezTo>
                <a:cubicBezTo>
                  <a:pt x="677" y="135"/>
                  <a:pt x="677" y="135"/>
                  <a:pt x="677" y="135"/>
                </a:cubicBezTo>
                <a:cubicBezTo>
                  <a:pt x="677" y="135"/>
                  <a:pt x="677" y="135"/>
                  <a:pt x="677" y="135"/>
                </a:cubicBezTo>
                <a:cubicBezTo>
                  <a:pt x="677" y="135"/>
                  <a:pt x="677" y="135"/>
                  <a:pt x="677" y="135"/>
                </a:cubicBezTo>
                <a:cubicBezTo>
                  <a:pt x="677" y="134"/>
                  <a:pt x="677" y="134"/>
                  <a:pt x="677" y="134"/>
                </a:cubicBezTo>
                <a:cubicBezTo>
                  <a:pt x="677" y="134"/>
                  <a:pt x="677" y="134"/>
                  <a:pt x="677" y="134"/>
                </a:cubicBezTo>
                <a:cubicBezTo>
                  <a:pt x="677" y="134"/>
                  <a:pt x="677" y="134"/>
                  <a:pt x="677" y="134"/>
                </a:cubicBezTo>
                <a:cubicBezTo>
                  <a:pt x="677" y="134"/>
                  <a:pt x="677" y="134"/>
                  <a:pt x="677" y="134"/>
                </a:cubicBezTo>
                <a:cubicBezTo>
                  <a:pt x="677" y="134"/>
                  <a:pt x="677" y="134"/>
                  <a:pt x="677" y="134"/>
                </a:cubicBezTo>
                <a:cubicBezTo>
                  <a:pt x="677" y="134"/>
                  <a:pt x="677" y="134"/>
                  <a:pt x="677" y="134"/>
                </a:cubicBezTo>
                <a:cubicBezTo>
                  <a:pt x="677" y="134"/>
                  <a:pt x="677" y="134"/>
                  <a:pt x="677" y="134"/>
                </a:cubicBezTo>
                <a:close/>
                <a:moveTo>
                  <a:pt x="683" y="145"/>
                </a:moveTo>
                <a:cubicBezTo>
                  <a:pt x="682" y="144"/>
                  <a:pt x="679" y="147"/>
                  <a:pt x="681" y="148"/>
                </a:cubicBezTo>
                <a:cubicBezTo>
                  <a:pt x="681" y="148"/>
                  <a:pt x="681" y="148"/>
                  <a:pt x="681" y="148"/>
                </a:cubicBezTo>
                <a:cubicBezTo>
                  <a:pt x="681" y="148"/>
                  <a:pt x="681" y="148"/>
                  <a:pt x="681" y="148"/>
                </a:cubicBezTo>
                <a:cubicBezTo>
                  <a:pt x="682" y="148"/>
                  <a:pt x="682" y="148"/>
                  <a:pt x="682" y="148"/>
                </a:cubicBezTo>
                <a:cubicBezTo>
                  <a:pt x="682" y="148"/>
                  <a:pt x="682" y="148"/>
                  <a:pt x="682" y="148"/>
                </a:cubicBezTo>
                <a:cubicBezTo>
                  <a:pt x="682" y="148"/>
                  <a:pt x="682" y="148"/>
                  <a:pt x="682" y="148"/>
                </a:cubicBez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2" y="149"/>
                  <a:pt x="682" y="149"/>
                </a:cubicBezTo>
                <a:cubicBezTo>
                  <a:pt x="683" y="149"/>
                  <a:pt x="683" y="149"/>
                  <a:pt x="683" y="149"/>
                </a:cubicBezTo>
                <a:cubicBezTo>
                  <a:pt x="683" y="149"/>
                  <a:pt x="683" y="149"/>
                  <a:pt x="683" y="149"/>
                </a:cubicBezTo>
                <a:cubicBezTo>
                  <a:pt x="683" y="149"/>
                  <a:pt x="683" y="149"/>
                  <a:pt x="683" y="149"/>
                </a:cubicBezTo>
                <a:cubicBezTo>
                  <a:pt x="683" y="149"/>
                  <a:pt x="683" y="149"/>
                  <a:pt x="683" y="149"/>
                </a:cubicBezTo>
                <a:cubicBezTo>
                  <a:pt x="683" y="149"/>
                  <a:pt x="683" y="149"/>
                  <a:pt x="683" y="149"/>
                </a:cubicBezTo>
                <a:cubicBezTo>
                  <a:pt x="683" y="149"/>
                  <a:pt x="683" y="149"/>
                  <a:pt x="683" y="149"/>
                </a:cubicBezTo>
                <a:cubicBezTo>
                  <a:pt x="683" y="149"/>
                  <a:pt x="683" y="149"/>
                  <a:pt x="683" y="149"/>
                </a:cubicBezTo>
                <a:cubicBezTo>
                  <a:pt x="683" y="149"/>
                  <a:pt x="683" y="149"/>
                  <a:pt x="683" y="149"/>
                </a:cubicBezTo>
                <a:cubicBezTo>
                  <a:pt x="684" y="149"/>
                  <a:pt x="684" y="149"/>
                  <a:pt x="684" y="149"/>
                </a:cubicBezTo>
                <a:cubicBezTo>
                  <a:pt x="684" y="150"/>
                  <a:pt x="684" y="150"/>
                  <a:pt x="684" y="150"/>
                </a:cubicBezTo>
                <a:cubicBezTo>
                  <a:pt x="684" y="150"/>
                  <a:pt x="684" y="150"/>
                  <a:pt x="684" y="150"/>
                </a:cubicBezTo>
                <a:cubicBezTo>
                  <a:pt x="684" y="150"/>
                  <a:pt x="684" y="150"/>
                  <a:pt x="684" y="150"/>
                </a:cubicBezTo>
                <a:cubicBezTo>
                  <a:pt x="684" y="150"/>
                  <a:pt x="684" y="150"/>
                  <a:pt x="684" y="150"/>
                </a:cubicBezTo>
                <a:cubicBezTo>
                  <a:pt x="684" y="150"/>
                  <a:pt x="684" y="150"/>
                  <a:pt x="684" y="150"/>
                </a:cubicBezTo>
                <a:cubicBezTo>
                  <a:pt x="684" y="150"/>
                  <a:pt x="684" y="150"/>
                  <a:pt x="684" y="150"/>
                </a:cubicBezTo>
                <a:cubicBezTo>
                  <a:pt x="685" y="150"/>
                  <a:pt x="685" y="150"/>
                  <a:pt x="685" y="150"/>
                </a:cubicBezTo>
                <a:cubicBezTo>
                  <a:pt x="685" y="150"/>
                  <a:pt x="685" y="150"/>
                  <a:pt x="685" y="150"/>
                </a:cubicBezTo>
                <a:cubicBezTo>
                  <a:pt x="685" y="150"/>
                  <a:pt x="685" y="150"/>
                  <a:pt x="685" y="150"/>
                </a:cubicBezTo>
                <a:cubicBezTo>
                  <a:pt x="685" y="150"/>
                  <a:pt x="685" y="150"/>
                  <a:pt x="685" y="150"/>
                </a:cubicBezTo>
                <a:cubicBezTo>
                  <a:pt x="687" y="151"/>
                  <a:pt x="688" y="147"/>
                  <a:pt x="686" y="147"/>
                </a:cubicBezTo>
                <a:cubicBezTo>
                  <a:pt x="686" y="147"/>
                  <a:pt x="686" y="147"/>
                  <a:pt x="686" y="147"/>
                </a:cubicBezTo>
                <a:cubicBezTo>
                  <a:pt x="686" y="147"/>
                  <a:pt x="686" y="147"/>
                  <a:pt x="686" y="147"/>
                </a:cubicBezTo>
                <a:cubicBezTo>
                  <a:pt x="686" y="147"/>
                  <a:pt x="686" y="147"/>
                  <a:pt x="686" y="147"/>
                </a:cubicBezTo>
                <a:cubicBezTo>
                  <a:pt x="686" y="147"/>
                  <a:pt x="686" y="147"/>
                  <a:pt x="686" y="147"/>
                </a:cubicBezTo>
                <a:cubicBezTo>
                  <a:pt x="686" y="146"/>
                  <a:pt x="686" y="146"/>
                  <a:pt x="686" y="146"/>
                </a:cubicBezTo>
                <a:cubicBezTo>
                  <a:pt x="686" y="146"/>
                  <a:pt x="686" y="146"/>
                  <a:pt x="686" y="146"/>
                </a:cubicBezTo>
                <a:cubicBezTo>
                  <a:pt x="685" y="146"/>
                  <a:pt x="685" y="146"/>
                  <a:pt x="685" y="146"/>
                </a:cubicBezTo>
                <a:cubicBezTo>
                  <a:pt x="685" y="146"/>
                  <a:pt x="685" y="146"/>
                  <a:pt x="685" y="146"/>
                </a:cubicBezTo>
                <a:cubicBezTo>
                  <a:pt x="685" y="146"/>
                  <a:pt x="685" y="146"/>
                  <a:pt x="685" y="146"/>
                </a:cubicBezTo>
                <a:cubicBezTo>
                  <a:pt x="685" y="146"/>
                  <a:pt x="685" y="146"/>
                  <a:pt x="685" y="146"/>
                </a:cubicBezTo>
                <a:cubicBezTo>
                  <a:pt x="685" y="146"/>
                  <a:pt x="685" y="146"/>
                  <a:pt x="685" y="146"/>
                </a:cubicBezTo>
                <a:cubicBezTo>
                  <a:pt x="685" y="146"/>
                  <a:pt x="685" y="146"/>
                  <a:pt x="685" y="146"/>
                </a:cubicBezTo>
                <a:cubicBezTo>
                  <a:pt x="685" y="146"/>
                  <a:pt x="685" y="146"/>
                  <a:pt x="685" y="146"/>
                </a:cubicBezTo>
                <a:cubicBezTo>
                  <a:pt x="685" y="146"/>
                  <a:pt x="685" y="146"/>
                  <a:pt x="685" y="146"/>
                </a:cubicBezTo>
                <a:cubicBezTo>
                  <a:pt x="685" y="146"/>
                  <a:pt x="685" y="146"/>
                  <a:pt x="685" y="146"/>
                </a:cubicBezTo>
                <a:cubicBezTo>
                  <a:pt x="685" y="146"/>
                  <a:pt x="685" y="146"/>
                  <a:pt x="685" y="146"/>
                </a:cubicBezTo>
                <a:cubicBezTo>
                  <a:pt x="684" y="146"/>
                  <a:pt x="684" y="146"/>
                  <a:pt x="684" y="146"/>
                </a:cubicBezTo>
                <a:cubicBezTo>
                  <a:pt x="684" y="146"/>
                  <a:pt x="684" y="146"/>
                  <a:pt x="684" y="146"/>
                </a:cubicBezTo>
                <a:cubicBezTo>
                  <a:pt x="684" y="146"/>
                  <a:pt x="684" y="146"/>
                  <a:pt x="684" y="146"/>
                </a:cubicBezTo>
                <a:cubicBezTo>
                  <a:pt x="684" y="146"/>
                  <a:pt x="684" y="146"/>
                  <a:pt x="684" y="146"/>
                </a:cubicBezTo>
                <a:cubicBezTo>
                  <a:pt x="684" y="146"/>
                  <a:pt x="684" y="146"/>
                  <a:pt x="684" y="146"/>
                </a:cubicBezTo>
                <a:cubicBezTo>
                  <a:pt x="684" y="146"/>
                  <a:pt x="684" y="146"/>
                  <a:pt x="684" y="146"/>
                </a:cubicBezTo>
                <a:cubicBezTo>
                  <a:pt x="684" y="145"/>
                  <a:pt x="684" y="145"/>
                  <a:pt x="684" y="145"/>
                </a:cubicBezTo>
                <a:cubicBezTo>
                  <a:pt x="684" y="145"/>
                  <a:pt x="684" y="145"/>
                  <a:pt x="684" y="145"/>
                </a:cubicBezTo>
                <a:cubicBezTo>
                  <a:pt x="684" y="145"/>
                  <a:pt x="684" y="145"/>
                  <a:pt x="684" y="145"/>
                </a:cubicBezTo>
                <a:cubicBezTo>
                  <a:pt x="684" y="145"/>
                  <a:pt x="684" y="145"/>
                  <a:pt x="684" y="145"/>
                </a:cubicBezTo>
                <a:cubicBezTo>
                  <a:pt x="684" y="145"/>
                  <a:pt x="684" y="145"/>
                  <a:pt x="684" y="145"/>
                </a:cubicBezTo>
                <a:cubicBezTo>
                  <a:pt x="683" y="145"/>
                  <a:pt x="683" y="145"/>
                  <a:pt x="683" y="145"/>
                </a:cubicBezTo>
                <a:cubicBezTo>
                  <a:pt x="683" y="145"/>
                  <a:pt x="683" y="145"/>
                  <a:pt x="683" y="145"/>
                </a:cubicBezTo>
                <a:close/>
                <a:moveTo>
                  <a:pt x="696" y="147"/>
                </a:moveTo>
                <a:cubicBezTo>
                  <a:pt x="694" y="148"/>
                  <a:pt x="694" y="151"/>
                  <a:pt x="697" y="151"/>
                </a:cubicBezTo>
                <a:cubicBezTo>
                  <a:pt x="697" y="151"/>
                  <a:pt x="697" y="151"/>
                  <a:pt x="697" y="151"/>
                </a:cubicBezTo>
                <a:cubicBezTo>
                  <a:pt x="697" y="151"/>
                  <a:pt x="697" y="151"/>
                  <a:pt x="697" y="151"/>
                </a:cubicBezTo>
                <a:cubicBezTo>
                  <a:pt x="697" y="151"/>
                  <a:pt x="697" y="151"/>
                  <a:pt x="697" y="151"/>
                </a:cubicBezTo>
                <a:cubicBezTo>
                  <a:pt x="697" y="151"/>
                  <a:pt x="697" y="151"/>
                  <a:pt x="697" y="151"/>
                </a:cubicBezTo>
                <a:cubicBezTo>
                  <a:pt x="697" y="151"/>
                  <a:pt x="697" y="151"/>
                  <a:pt x="697" y="151"/>
                </a:cubicBezTo>
                <a:cubicBezTo>
                  <a:pt x="698" y="151"/>
                  <a:pt x="698" y="151"/>
                  <a:pt x="698" y="151"/>
                </a:cubicBezTo>
                <a:cubicBezTo>
                  <a:pt x="698" y="151"/>
                  <a:pt x="698" y="151"/>
                  <a:pt x="698" y="151"/>
                </a:cubicBezTo>
                <a:cubicBezTo>
                  <a:pt x="698" y="151"/>
                  <a:pt x="698" y="151"/>
                  <a:pt x="698" y="151"/>
                </a:cubicBezTo>
                <a:cubicBezTo>
                  <a:pt x="698" y="150"/>
                  <a:pt x="698" y="150"/>
                  <a:pt x="698" y="150"/>
                </a:cubicBezTo>
                <a:cubicBezTo>
                  <a:pt x="698" y="150"/>
                  <a:pt x="698" y="150"/>
                  <a:pt x="698" y="150"/>
                </a:cubicBezTo>
                <a:cubicBezTo>
                  <a:pt x="698" y="150"/>
                  <a:pt x="698" y="150"/>
                  <a:pt x="698" y="150"/>
                </a:cubicBezTo>
                <a:cubicBezTo>
                  <a:pt x="698" y="150"/>
                  <a:pt x="698" y="150"/>
                  <a:pt x="698" y="150"/>
                </a:cubicBezTo>
                <a:cubicBezTo>
                  <a:pt x="699" y="150"/>
                  <a:pt x="699" y="150"/>
                  <a:pt x="699" y="150"/>
                </a:cubicBezTo>
                <a:cubicBezTo>
                  <a:pt x="699" y="150"/>
                  <a:pt x="699" y="150"/>
                  <a:pt x="699" y="150"/>
                </a:cubicBezTo>
                <a:cubicBezTo>
                  <a:pt x="699" y="150"/>
                  <a:pt x="699" y="150"/>
                  <a:pt x="699" y="150"/>
                </a:cubicBezTo>
                <a:cubicBezTo>
                  <a:pt x="699" y="150"/>
                  <a:pt x="699" y="150"/>
                  <a:pt x="699" y="150"/>
                </a:cubicBezTo>
                <a:cubicBezTo>
                  <a:pt x="699" y="150"/>
                  <a:pt x="699" y="150"/>
                  <a:pt x="699" y="150"/>
                </a:cubicBezTo>
                <a:cubicBezTo>
                  <a:pt x="699" y="150"/>
                  <a:pt x="699" y="150"/>
                  <a:pt x="699" y="150"/>
                </a:cubicBezTo>
                <a:cubicBezTo>
                  <a:pt x="699" y="150"/>
                  <a:pt x="699" y="150"/>
                  <a:pt x="699" y="150"/>
                </a:cubicBezTo>
                <a:cubicBezTo>
                  <a:pt x="700" y="150"/>
                  <a:pt x="700" y="150"/>
                  <a:pt x="700" y="150"/>
                </a:cubicBezTo>
                <a:cubicBezTo>
                  <a:pt x="700" y="150"/>
                  <a:pt x="700" y="150"/>
                  <a:pt x="700" y="150"/>
                </a:cubicBezTo>
                <a:cubicBezTo>
                  <a:pt x="700" y="150"/>
                  <a:pt x="700" y="150"/>
                  <a:pt x="700" y="150"/>
                </a:cubicBezTo>
                <a:cubicBezTo>
                  <a:pt x="700" y="150"/>
                  <a:pt x="700" y="150"/>
                  <a:pt x="700" y="150"/>
                </a:cubicBezTo>
                <a:cubicBezTo>
                  <a:pt x="700" y="150"/>
                  <a:pt x="700" y="150"/>
                  <a:pt x="700" y="150"/>
                </a:cubicBezTo>
                <a:cubicBezTo>
                  <a:pt x="700" y="150"/>
                  <a:pt x="700" y="150"/>
                  <a:pt x="700" y="150"/>
                </a:cubicBezTo>
                <a:cubicBezTo>
                  <a:pt x="700" y="150"/>
                  <a:pt x="700" y="150"/>
                  <a:pt x="700" y="150"/>
                </a:cubicBezTo>
                <a:cubicBezTo>
                  <a:pt x="701" y="149"/>
                  <a:pt x="701" y="149"/>
                  <a:pt x="701" y="149"/>
                </a:cubicBezTo>
                <a:cubicBezTo>
                  <a:pt x="703" y="148"/>
                  <a:pt x="701" y="145"/>
                  <a:pt x="699" y="146"/>
                </a:cubicBezTo>
                <a:cubicBezTo>
                  <a:pt x="699" y="146"/>
                  <a:pt x="699" y="146"/>
                  <a:pt x="699" y="146"/>
                </a:cubicBezTo>
                <a:cubicBezTo>
                  <a:pt x="699" y="146"/>
                  <a:pt x="699" y="146"/>
                  <a:pt x="699" y="146"/>
                </a:cubicBezTo>
                <a:cubicBezTo>
                  <a:pt x="699" y="146"/>
                  <a:pt x="699" y="146"/>
                  <a:pt x="699" y="146"/>
                </a:cubicBezTo>
                <a:cubicBezTo>
                  <a:pt x="699" y="146"/>
                  <a:pt x="699" y="146"/>
                  <a:pt x="699" y="146"/>
                </a:cubicBezTo>
                <a:cubicBezTo>
                  <a:pt x="698" y="146"/>
                  <a:pt x="698" y="146"/>
                  <a:pt x="698" y="146"/>
                </a:cubicBezTo>
                <a:cubicBezTo>
                  <a:pt x="698" y="146"/>
                  <a:pt x="698" y="146"/>
                  <a:pt x="698" y="146"/>
                </a:cubicBezTo>
                <a:cubicBezTo>
                  <a:pt x="698" y="147"/>
                  <a:pt x="698" y="147"/>
                  <a:pt x="698" y="147"/>
                </a:cubicBezTo>
                <a:cubicBezTo>
                  <a:pt x="698" y="147"/>
                  <a:pt x="698" y="147"/>
                  <a:pt x="698" y="147"/>
                </a:cubicBezTo>
                <a:cubicBezTo>
                  <a:pt x="698" y="147"/>
                  <a:pt x="698" y="147"/>
                  <a:pt x="698" y="147"/>
                </a:cubicBezTo>
                <a:cubicBezTo>
                  <a:pt x="698" y="147"/>
                  <a:pt x="698" y="147"/>
                  <a:pt x="698" y="147"/>
                </a:cubicBezTo>
                <a:cubicBezTo>
                  <a:pt x="698" y="147"/>
                  <a:pt x="698" y="147"/>
                  <a:pt x="698" y="147"/>
                </a:cubicBezTo>
                <a:cubicBezTo>
                  <a:pt x="698" y="147"/>
                  <a:pt x="698" y="147"/>
                  <a:pt x="698" y="147"/>
                </a:cubicBezTo>
                <a:cubicBezTo>
                  <a:pt x="698" y="147"/>
                  <a:pt x="698" y="147"/>
                  <a:pt x="698" y="147"/>
                </a:cubicBezTo>
                <a:cubicBezTo>
                  <a:pt x="697" y="147"/>
                  <a:pt x="697" y="147"/>
                  <a:pt x="697" y="147"/>
                </a:cubicBezTo>
                <a:cubicBezTo>
                  <a:pt x="697" y="147"/>
                  <a:pt x="697" y="147"/>
                  <a:pt x="697" y="147"/>
                </a:cubicBezTo>
                <a:cubicBezTo>
                  <a:pt x="697" y="147"/>
                  <a:pt x="697" y="147"/>
                  <a:pt x="697" y="147"/>
                </a:cubicBezTo>
                <a:cubicBezTo>
                  <a:pt x="697" y="147"/>
                  <a:pt x="697" y="147"/>
                  <a:pt x="697" y="147"/>
                </a:cubicBezTo>
                <a:cubicBezTo>
                  <a:pt x="697" y="147"/>
                  <a:pt x="697" y="147"/>
                  <a:pt x="697" y="147"/>
                </a:cubicBezTo>
                <a:cubicBezTo>
                  <a:pt x="697" y="147"/>
                  <a:pt x="697" y="147"/>
                  <a:pt x="697" y="147"/>
                </a:cubicBezTo>
                <a:cubicBezTo>
                  <a:pt x="697" y="147"/>
                  <a:pt x="697" y="147"/>
                  <a:pt x="697" y="147"/>
                </a:cubicBezTo>
                <a:cubicBezTo>
                  <a:pt x="697" y="147"/>
                  <a:pt x="697" y="147"/>
                  <a:pt x="697" y="147"/>
                </a:cubicBezTo>
                <a:cubicBezTo>
                  <a:pt x="696" y="147"/>
                  <a:pt x="696" y="147"/>
                  <a:pt x="696" y="147"/>
                </a:cubicBezTo>
                <a:cubicBezTo>
                  <a:pt x="696" y="147"/>
                  <a:pt x="696" y="147"/>
                  <a:pt x="696" y="147"/>
                </a:cubicBezTo>
                <a:cubicBezTo>
                  <a:pt x="696" y="147"/>
                  <a:pt x="696" y="147"/>
                  <a:pt x="696" y="147"/>
                </a:cubicBezTo>
                <a:cubicBezTo>
                  <a:pt x="696" y="147"/>
                  <a:pt x="696" y="147"/>
                  <a:pt x="696" y="147"/>
                </a:cubicBezTo>
                <a:cubicBezTo>
                  <a:pt x="696" y="147"/>
                  <a:pt x="696" y="147"/>
                  <a:pt x="696" y="147"/>
                </a:cubicBezTo>
                <a:cubicBezTo>
                  <a:pt x="696" y="147"/>
                  <a:pt x="696" y="147"/>
                  <a:pt x="696" y="147"/>
                </a:cubicBezTo>
                <a:close/>
                <a:moveTo>
                  <a:pt x="705" y="139"/>
                </a:moveTo>
                <a:cubicBezTo>
                  <a:pt x="704" y="141"/>
                  <a:pt x="707" y="143"/>
                  <a:pt x="709" y="141"/>
                </a:cubicBezTo>
                <a:cubicBezTo>
                  <a:pt x="709" y="141"/>
                  <a:pt x="709" y="141"/>
                  <a:pt x="709" y="141"/>
                </a:cubicBezTo>
                <a:cubicBezTo>
                  <a:pt x="709" y="140"/>
                  <a:pt x="709" y="140"/>
                  <a:pt x="709" y="140"/>
                </a:cubicBezTo>
                <a:cubicBezTo>
                  <a:pt x="709" y="140"/>
                  <a:pt x="709" y="140"/>
                  <a:pt x="709" y="140"/>
                </a:cubicBezTo>
                <a:cubicBezTo>
                  <a:pt x="709" y="140"/>
                  <a:pt x="709" y="140"/>
                  <a:pt x="709" y="140"/>
                </a:cubicBezTo>
                <a:cubicBezTo>
                  <a:pt x="709" y="140"/>
                  <a:pt x="709" y="140"/>
                  <a:pt x="709" y="140"/>
                </a:cubicBezTo>
                <a:cubicBezTo>
                  <a:pt x="709" y="140"/>
                  <a:pt x="709" y="140"/>
                  <a:pt x="709" y="140"/>
                </a:cubicBezTo>
                <a:cubicBezTo>
                  <a:pt x="709" y="140"/>
                  <a:pt x="709" y="140"/>
                  <a:pt x="709" y="140"/>
                </a:cubicBezTo>
                <a:cubicBezTo>
                  <a:pt x="709" y="140"/>
                  <a:pt x="709" y="140"/>
                  <a:pt x="709" y="140"/>
                </a:cubicBezTo>
                <a:cubicBezTo>
                  <a:pt x="709" y="140"/>
                  <a:pt x="709" y="140"/>
                  <a:pt x="709" y="140"/>
                </a:cubicBezTo>
                <a:cubicBezTo>
                  <a:pt x="709" y="139"/>
                  <a:pt x="709" y="139"/>
                  <a:pt x="709" y="139"/>
                </a:cubicBezTo>
                <a:cubicBezTo>
                  <a:pt x="709" y="139"/>
                  <a:pt x="709" y="139"/>
                  <a:pt x="709" y="139"/>
                </a:cubicBezTo>
                <a:cubicBezTo>
                  <a:pt x="709" y="139"/>
                  <a:pt x="709" y="139"/>
                  <a:pt x="709" y="139"/>
                </a:cubicBezTo>
                <a:cubicBezTo>
                  <a:pt x="709" y="139"/>
                  <a:pt x="709" y="139"/>
                  <a:pt x="709" y="139"/>
                </a:cubicBezTo>
                <a:cubicBezTo>
                  <a:pt x="709" y="139"/>
                  <a:pt x="709" y="139"/>
                  <a:pt x="709" y="139"/>
                </a:cubicBezTo>
                <a:cubicBezTo>
                  <a:pt x="709" y="139"/>
                  <a:pt x="709" y="139"/>
                  <a:pt x="709" y="139"/>
                </a:cubicBezTo>
                <a:cubicBezTo>
                  <a:pt x="709" y="139"/>
                  <a:pt x="709" y="139"/>
                  <a:pt x="709" y="139"/>
                </a:cubicBezTo>
                <a:cubicBezTo>
                  <a:pt x="709" y="139"/>
                  <a:pt x="709" y="139"/>
                  <a:pt x="709" y="139"/>
                </a:cubicBezTo>
                <a:cubicBezTo>
                  <a:pt x="709" y="138"/>
                  <a:pt x="709" y="138"/>
                  <a:pt x="709" y="138"/>
                </a:cubicBezTo>
                <a:cubicBezTo>
                  <a:pt x="709" y="138"/>
                  <a:pt x="709" y="138"/>
                  <a:pt x="709" y="138"/>
                </a:cubicBezTo>
                <a:cubicBezTo>
                  <a:pt x="709" y="138"/>
                  <a:pt x="709" y="138"/>
                  <a:pt x="709" y="138"/>
                </a:cubicBezTo>
                <a:cubicBezTo>
                  <a:pt x="709" y="138"/>
                  <a:pt x="709" y="138"/>
                  <a:pt x="709" y="138"/>
                </a:cubicBezTo>
                <a:cubicBezTo>
                  <a:pt x="710" y="138"/>
                  <a:pt x="710" y="138"/>
                  <a:pt x="710" y="138"/>
                </a:cubicBezTo>
                <a:cubicBezTo>
                  <a:pt x="710" y="138"/>
                  <a:pt x="710" y="138"/>
                  <a:pt x="710" y="138"/>
                </a:cubicBezTo>
                <a:cubicBezTo>
                  <a:pt x="710" y="138"/>
                  <a:pt x="710" y="138"/>
                  <a:pt x="710" y="138"/>
                </a:cubicBezTo>
                <a:cubicBezTo>
                  <a:pt x="710" y="138"/>
                  <a:pt x="710" y="138"/>
                  <a:pt x="710" y="138"/>
                </a:cubicBezTo>
                <a:cubicBezTo>
                  <a:pt x="710" y="137"/>
                  <a:pt x="710" y="137"/>
                  <a:pt x="710" y="137"/>
                </a:cubicBezTo>
                <a:cubicBezTo>
                  <a:pt x="710" y="137"/>
                  <a:pt x="710" y="137"/>
                  <a:pt x="710" y="137"/>
                </a:cubicBezTo>
                <a:cubicBezTo>
                  <a:pt x="710" y="137"/>
                  <a:pt x="710" y="137"/>
                  <a:pt x="710" y="137"/>
                </a:cubicBezTo>
                <a:cubicBezTo>
                  <a:pt x="710" y="137"/>
                  <a:pt x="710" y="137"/>
                  <a:pt x="710" y="137"/>
                </a:cubicBezTo>
                <a:cubicBezTo>
                  <a:pt x="710" y="137"/>
                  <a:pt x="710" y="137"/>
                  <a:pt x="710" y="137"/>
                </a:cubicBezTo>
                <a:cubicBezTo>
                  <a:pt x="710" y="137"/>
                  <a:pt x="710" y="137"/>
                  <a:pt x="710" y="137"/>
                </a:cubicBezTo>
                <a:cubicBezTo>
                  <a:pt x="711" y="135"/>
                  <a:pt x="707" y="134"/>
                  <a:pt x="706" y="136"/>
                </a:cubicBezTo>
                <a:cubicBezTo>
                  <a:pt x="706" y="136"/>
                  <a:pt x="706" y="136"/>
                  <a:pt x="706" y="136"/>
                </a:cubicBezTo>
                <a:cubicBezTo>
                  <a:pt x="706" y="136"/>
                  <a:pt x="706" y="136"/>
                  <a:pt x="706" y="136"/>
                </a:cubicBezTo>
                <a:cubicBezTo>
                  <a:pt x="706" y="136"/>
                  <a:pt x="706" y="136"/>
                  <a:pt x="706" y="136"/>
                </a:cubicBezTo>
                <a:cubicBezTo>
                  <a:pt x="706" y="136"/>
                  <a:pt x="706" y="136"/>
                  <a:pt x="706" y="136"/>
                </a:cubicBezTo>
                <a:cubicBezTo>
                  <a:pt x="706" y="136"/>
                  <a:pt x="706" y="136"/>
                  <a:pt x="706" y="136"/>
                </a:cubicBezTo>
                <a:cubicBezTo>
                  <a:pt x="706" y="137"/>
                  <a:pt x="706" y="137"/>
                  <a:pt x="706" y="137"/>
                </a:cubicBezTo>
                <a:cubicBezTo>
                  <a:pt x="706" y="137"/>
                  <a:pt x="706" y="137"/>
                  <a:pt x="706" y="137"/>
                </a:cubicBezTo>
                <a:cubicBezTo>
                  <a:pt x="706" y="137"/>
                  <a:pt x="706" y="137"/>
                  <a:pt x="706" y="137"/>
                </a:cubicBezTo>
                <a:cubicBezTo>
                  <a:pt x="706" y="137"/>
                  <a:pt x="706" y="137"/>
                  <a:pt x="706" y="137"/>
                </a:cubicBezTo>
                <a:cubicBezTo>
                  <a:pt x="706" y="137"/>
                  <a:pt x="706" y="137"/>
                  <a:pt x="706" y="137"/>
                </a:cubicBezTo>
                <a:cubicBezTo>
                  <a:pt x="706" y="137"/>
                  <a:pt x="706" y="137"/>
                  <a:pt x="706" y="137"/>
                </a:cubicBezTo>
                <a:cubicBezTo>
                  <a:pt x="706" y="137"/>
                  <a:pt x="706" y="137"/>
                  <a:pt x="706" y="137"/>
                </a:cubicBezTo>
                <a:cubicBezTo>
                  <a:pt x="706" y="137"/>
                  <a:pt x="706" y="137"/>
                  <a:pt x="706" y="137"/>
                </a:cubicBezTo>
                <a:cubicBezTo>
                  <a:pt x="706" y="137"/>
                  <a:pt x="706" y="137"/>
                  <a:pt x="706" y="137"/>
                </a:cubicBezTo>
                <a:cubicBezTo>
                  <a:pt x="706" y="138"/>
                  <a:pt x="706" y="138"/>
                  <a:pt x="706" y="138"/>
                </a:cubicBezTo>
                <a:cubicBezTo>
                  <a:pt x="706" y="138"/>
                  <a:pt x="706" y="138"/>
                  <a:pt x="706" y="138"/>
                </a:cubicBezTo>
                <a:cubicBezTo>
                  <a:pt x="706" y="138"/>
                  <a:pt x="706" y="138"/>
                  <a:pt x="706" y="138"/>
                </a:cubicBezTo>
                <a:cubicBezTo>
                  <a:pt x="706" y="138"/>
                  <a:pt x="706" y="138"/>
                  <a:pt x="706" y="138"/>
                </a:cubicBezTo>
                <a:cubicBezTo>
                  <a:pt x="706" y="138"/>
                  <a:pt x="706" y="138"/>
                  <a:pt x="706" y="138"/>
                </a:cubicBezTo>
                <a:cubicBezTo>
                  <a:pt x="706" y="138"/>
                  <a:pt x="706" y="138"/>
                  <a:pt x="706" y="138"/>
                </a:cubicBezTo>
                <a:cubicBezTo>
                  <a:pt x="706" y="138"/>
                  <a:pt x="706" y="138"/>
                  <a:pt x="706" y="138"/>
                </a:cubicBezTo>
                <a:cubicBezTo>
                  <a:pt x="706" y="138"/>
                  <a:pt x="706" y="138"/>
                  <a:pt x="706" y="138"/>
                </a:cubicBezTo>
                <a:cubicBezTo>
                  <a:pt x="706" y="138"/>
                  <a:pt x="706" y="138"/>
                  <a:pt x="706" y="138"/>
                </a:cubicBezTo>
                <a:cubicBezTo>
                  <a:pt x="705" y="138"/>
                  <a:pt x="705" y="138"/>
                  <a:pt x="705" y="138"/>
                </a:cubicBezTo>
                <a:cubicBezTo>
                  <a:pt x="705" y="139"/>
                  <a:pt x="705" y="139"/>
                  <a:pt x="705" y="139"/>
                </a:cubicBezTo>
                <a:cubicBezTo>
                  <a:pt x="705" y="139"/>
                  <a:pt x="705" y="139"/>
                  <a:pt x="705" y="139"/>
                </a:cubicBezTo>
                <a:cubicBezTo>
                  <a:pt x="705" y="139"/>
                  <a:pt x="705" y="139"/>
                  <a:pt x="705" y="139"/>
                </a:cubicBezTo>
                <a:cubicBezTo>
                  <a:pt x="705" y="139"/>
                  <a:pt x="705" y="139"/>
                  <a:pt x="705" y="139"/>
                </a:cubicBezTo>
                <a:cubicBezTo>
                  <a:pt x="705" y="139"/>
                  <a:pt x="705" y="139"/>
                  <a:pt x="705" y="139"/>
                </a:cubicBezTo>
                <a:cubicBezTo>
                  <a:pt x="705" y="139"/>
                  <a:pt x="705" y="139"/>
                  <a:pt x="705" y="139"/>
                </a:cubicBezTo>
                <a:cubicBezTo>
                  <a:pt x="705" y="139"/>
                  <a:pt x="705" y="139"/>
                  <a:pt x="705" y="139"/>
                </a:cubicBezTo>
                <a:close/>
                <a:moveTo>
                  <a:pt x="707" y="126"/>
                </a:moveTo>
                <a:cubicBezTo>
                  <a:pt x="707" y="128"/>
                  <a:pt x="711" y="128"/>
                  <a:pt x="711" y="125"/>
                </a:cubicBezTo>
                <a:cubicBezTo>
                  <a:pt x="711" y="125"/>
                  <a:pt x="711" y="125"/>
                  <a:pt x="711" y="125"/>
                </a:cubicBezTo>
                <a:cubicBezTo>
                  <a:pt x="711" y="125"/>
                  <a:pt x="711" y="125"/>
                  <a:pt x="711" y="125"/>
                </a:cubicBezTo>
                <a:cubicBezTo>
                  <a:pt x="711" y="125"/>
                  <a:pt x="711" y="125"/>
                  <a:pt x="711" y="125"/>
                </a:cubicBezTo>
                <a:cubicBezTo>
                  <a:pt x="710" y="125"/>
                  <a:pt x="710" y="125"/>
                  <a:pt x="710" y="125"/>
                </a:cubicBezTo>
                <a:cubicBezTo>
                  <a:pt x="710" y="125"/>
                  <a:pt x="710" y="125"/>
                  <a:pt x="710" y="125"/>
                </a:cubicBezTo>
                <a:cubicBezTo>
                  <a:pt x="710" y="124"/>
                  <a:pt x="710" y="124"/>
                  <a:pt x="710" y="124"/>
                </a:cubicBezTo>
                <a:cubicBezTo>
                  <a:pt x="710" y="124"/>
                  <a:pt x="710" y="124"/>
                  <a:pt x="710" y="124"/>
                </a:cubicBezTo>
                <a:cubicBezTo>
                  <a:pt x="710" y="124"/>
                  <a:pt x="710" y="124"/>
                  <a:pt x="710" y="124"/>
                </a:cubicBezTo>
                <a:cubicBezTo>
                  <a:pt x="710" y="124"/>
                  <a:pt x="710" y="124"/>
                  <a:pt x="710" y="124"/>
                </a:cubicBezTo>
                <a:cubicBezTo>
                  <a:pt x="710" y="124"/>
                  <a:pt x="710" y="124"/>
                  <a:pt x="710" y="124"/>
                </a:cubicBezTo>
                <a:cubicBezTo>
                  <a:pt x="710" y="124"/>
                  <a:pt x="710" y="124"/>
                  <a:pt x="710" y="124"/>
                </a:cubicBezTo>
                <a:cubicBezTo>
                  <a:pt x="710" y="123"/>
                  <a:pt x="710" y="123"/>
                  <a:pt x="710" y="123"/>
                </a:cubicBezTo>
                <a:cubicBezTo>
                  <a:pt x="710" y="123"/>
                  <a:pt x="710" y="123"/>
                  <a:pt x="710" y="123"/>
                </a:cubicBezTo>
                <a:cubicBezTo>
                  <a:pt x="710" y="123"/>
                  <a:pt x="710" y="123"/>
                  <a:pt x="710" y="123"/>
                </a:cubicBezTo>
                <a:cubicBezTo>
                  <a:pt x="710" y="123"/>
                  <a:pt x="710" y="123"/>
                  <a:pt x="710" y="123"/>
                </a:cubicBezTo>
                <a:cubicBezTo>
                  <a:pt x="710" y="123"/>
                  <a:pt x="710" y="123"/>
                  <a:pt x="710" y="123"/>
                </a:cubicBezTo>
                <a:cubicBezTo>
                  <a:pt x="710" y="123"/>
                  <a:pt x="710" y="123"/>
                  <a:pt x="710" y="123"/>
                </a:cubicBezTo>
                <a:cubicBezTo>
                  <a:pt x="710" y="122"/>
                  <a:pt x="710" y="122"/>
                  <a:pt x="710" y="122"/>
                </a:cubicBezTo>
                <a:cubicBezTo>
                  <a:pt x="710" y="122"/>
                  <a:pt x="710" y="122"/>
                  <a:pt x="710" y="122"/>
                </a:cubicBezTo>
                <a:cubicBezTo>
                  <a:pt x="710" y="122"/>
                  <a:pt x="710" y="122"/>
                  <a:pt x="710" y="122"/>
                </a:cubicBezTo>
                <a:cubicBezTo>
                  <a:pt x="710" y="122"/>
                  <a:pt x="710" y="122"/>
                  <a:pt x="710" y="122"/>
                </a:cubicBezTo>
                <a:cubicBezTo>
                  <a:pt x="710" y="122"/>
                  <a:pt x="710" y="122"/>
                  <a:pt x="710" y="122"/>
                </a:cubicBezTo>
                <a:cubicBezTo>
                  <a:pt x="710" y="122"/>
                  <a:pt x="710" y="122"/>
                  <a:pt x="710" y="122"/>
                </a:cubicBezTo>
                <a:cubicBezTo>
                  <a:pt x="710" y="122"/>
                  <a:pt x="710" y="122"/>
                  <a:pt x="710" y="122"/>
                </a:cubicBezTo>
                <a:cubicBezTo>
                  <a:pt x="710" y="121"/>
                  <a:pt x="710" y="121"/>
                  <a:pt x="710" y="121"/>
                </a:cubicBezTo>
                <a:cubicBezTo>
                  <a:pt x="709" y="119"/>
                  <a:pt x="705" y="120"/>
                  <a:pt x="706" y="123"/>
                </a:cubicBezTo>
                <a:cubicBezTo>
                  <a:pt x="706" y="123"/>
                  <a:pt x="706" y="123"/>
                  <a:pt x="706" y="123"/>
                </a:cubicBezTo>
                <a:cubicBezTo>
                  <a:pt x="706" y="123"/>
                  <a:pt x="706" y="123"/>
                  <a:pt x="706" y="123"/>
                </a:cubicBezTo>
                <a:cubicBezTo>
                  <a:pt x="706" y="123"/>
                  <a:pt x="706" y="123"/>
                  <a:pt x="706" y="123"/>
                </a:cubicBezTo>
                <a:cubicBezTo>
                  <a:pt x="706" y="123"/>
                  <a:pt x="706" y="123"/>
                  <a:pt x="706" y="123"/>
                </a:cubicBezTo>
                <a:cubicBezTo>
                  <a:pt x="706" y="123"/>
                  <a:pt x="706" y="123"/>
                  <a:pt x="706" y="123"/>
                </a:cubicBezTo>
                <a:cubicBezTo>
                  <a:pt x="706" y="123"/>
                  <a:pt x="706" y="123"/>
                  <a:pt x="706" y="123"/>
                </a:cubicBezTo>
                <a:cubicBezTo>
                  <a:pt x="706" y="123"/>
                  <a:pt x="706" y="123"/>
                  <a:pt x="706" y="123"/>
                </a:cubicBezTo>
                <a:cubicBezTo>
                  <a:pt x="706" y="124"/>
                  <a:pt x="706" y="124"/>
                  <a:pt x="706" y="124"/>
                </a:cubicBezTo>
                <a:cubicBezTo>
                  <a:pt x="707" y="124"/>
                  <a:pt x="707" y="124"/>
                  <a:pt x="707" y="124"/>
                </a:cubicBezTo>
                <a:cubicBezTo>
                  <a:pt x="707" y="124"/>
                  <a:pt x="707" y="124"/>
                  <a:pt x="707" y="124"/>
                </a:cubicBezTo>
                <a:cubicBezTo>
                  <a:pt x="707" y="124"/>
                  <a:pt x="707" y="124"/>
                  <a:pt x="707" y="124"/>
                </a:cubicBezTo>
                <a:cubicBezTo>
                  <a:pt x="707" y="124"/>
                  <a:pt x="707" y="124"/>
                  <a:pt x="707" y="124"/>
                </a:cubicBezTo>
                <a:cubicBezTo>
                  <a:pt x="707" y="124"/>
                  <a:pt x="707" y="124"/>
                  <a:pt x="707" y="124"/>
                </a:cubicBezTo>
                <a:cubicBezTo>
                  <a:pt x="707" y="124"/>
                  <a:pt x="707" y="124"/>
                  <a:pt x="707" y="124"/>
                </a:cubicBezTo>
                <a:cubicBezTo>
                  <a:pt x="707" y="125"/>
                  <a:pt x="707" y="125"/>
                  <a:pt x="707" y="125"/>
                </a:cubicBezTo>
                <a:cubicBezTo>
                  <a:pt x="707" y="125"/>
                  <a:pt x="707" y="125"/>
                  <a:pt x="707" y="125"/>
                </a:cubicBezTo>
                <a:cubicBezTo>
                  <a:pt x="707" y="125"/>
                  <a:pt x="707" y="125"/>
                  <a:pt x="707" y="125"/>
                </a:cubicBezTo>
                <a:cubicBezTo>
                  <a:pt x="707" y="125"/>
                  <a:pt x="707" y="125"/>
                  <a:pt x="707" y="125"/>
                </a:cubicBezTo>
                <a:cubicBezTo>
                  <a:pt x="707" y="125"/>
                  <a:pt x="707" y="125"/>
                  <a:pt x="707" y="125"/>
                </a:cubicBezTo>
                <a:cubicBezTo>
                  <a:pt x="707" y="125"/>
                  <a:pt x="707" y="125"/>
                  <a:pt x="707" y="125"/>
                </a:cubicBezTo>
                <a:cubicBezTo>
                  <a:pt x="707" y="125"/>
                  <a:pt x="707" y="125"/>
                  <a:pt x="707" y="125"/>
                </a:cubicBezTo>
                <a:cubicBezTo>
                  <a:pt x="707" y="125"/>
                  <a:pt x="707" y="125"/>
                  <a:pt x="707" y="125"/>
                </a:cubicBezTo>
                <a:cubicBezTo>
                  <a:pt x="707" y="126"/>
                  <a:pt x="707" y="126"/>
                  <a:pt x="707" y="126"/>
                </a:cubicBezTo>
                <a:cubicBezTo>
                  <a:pt x="707" y="126"/>
                  <a:pt x="707" y="126"/>
                  <a:pt x="707" y="126"/>
                </a:cubicBezTo>
                <a:cubicBezTo>
                  <a:pt x="707" y="126"/>
                  <a:pt x="707" y="126"/>
                  <a:pt x="707" y="126"/>
                </a:cubicBezTo>
                <a:close/>
                <a:moveTo>
                  <a:pt x="701" y="113"/>
                </a:moveTo>
                <a:cubicBezTo>
                  <a:pt x="703" y="115"/>
                  <a:pt x="706" y="113"/>
                  <a:pt x="704" y="111"/>
                </a:cubicBezTo>
                <a:cubicBezTo>
                  <a:pt x="704" y="111"/>
                  <a:pt x="704" y="111"/>
                  <a:pt x="704" y="111"/>
                </a:cubicBezTo>
                <a:cubicBezTo>
                  <a:pt x="704" y="111"/>
                  <a:pt x="704" y="111"/>
                  <a:pt x="704" y="111"/>
                </a:cubicBezTo>
                <a:cubicBezTo>
                  <a:pt x="704" y="111"/>
                  <a:pt x="704" y="111"/>
                  <a:pt x="704" y="111"/>
                </a:cubicBezTo>
                <a:cubicBezTo>
                  <a:pt x="704" y="111"/>
                  <a:pt x="704" y="111"/>
                  <a:pt x="704" y="111"/>
                </a:cubicBezTo>
                <a:cubicBezTo>
                  <a:pt x="704" y="111"/>
                  <a:pt x="704" y="111"/>
                  <a:pt x="704" y="111"/>
                </a:cubicBezTo>
                <a:cubicBezTo>
                  <a:pt x="704" y="111"/>
                  <a:pt x="704" y="111"/>
                  <a:pt x="704" y="111"/>
                </a:cubicBezTo>
                <a:cubicBezTo>
                  <a:pt x="704" y="110"/>
                  <a:pt x="704" y="110"/>
                  <a:pt x="704" y="110"/>
                </a:cubicBezTo>
                <a:cubicBezTo>
                  <a:pt x="704" y="110"/>
                  <a:pt x="704" y="110"/>
                  <a:pt x="704" y="110"/>
                </a:cubicBezTo>
                <a:cubicBezTo>
                  <a:pt x="703" y="110"/>
                  <a:pt x="703" y="110"/>
                  <a:pt x="703" y="110"/>
                </a:cubicBezTo>
                <a:cubicBezTo>
                  <a:pt x="703" y="110"/>
                  <a:pt x="703" y="110"/>
                  <a:pt x="703" y="110"/>
                </a:cubicBezTo>
                <a:cubicBezTo>
                  <a:pt x="703" y="110"/>
                  <a:pt x="703" y="110"/>
                  <a:pt x="703" y="110"/>
                </a:cubicBezTo>
                <a:cubicBezTo>
                  <a:pt x="703" y="110"/>
                  <a:pt x="703" y="110"/>
                  <a:pt x="703" y="110"/>
                </a:cubicBezTo>
                <a:cubicBezTo>
                  <a:pt x="703" y="110"/>
                  <a:pt x="703" y="110"/>
                  <a:pt x="703" y="110"/>
                </a:cubicBezTo>
                <a:cubicBezTo>
                  <a:pt x="703" y="109"/>
                  <a:pt x="703" y="109"/>
                  <a:pt x="703" y="109"/>
                </a:cubicBezTo>
                <a:cubicBezTo>
                  <a:pt x="703" y="109"/>
                  <a:pt x="703" y="109"/>
                  <a:pt x="703" y="109"/>
                </a:cubicBezTo>
                <a:cubicBezTo>
                  <a:pt x="703" y="109"/>
                  <a:pt x="703" y="109"/>
                  <a:pt x="703" y="109"/>
                </a:cubicBezTo>
                <a:cubicBezTo>
                  <a:pt x="703" y="109"/>
                  <a:pt x="703" y="109"/>
                  <a:pt x="703" y="109"/>
                </a:cubicBezTo>
                <a:cubicBezTo>
                  <a:pt x="703" y="109"/>
                  <a:pt x="703" y="109"/>
                  <a:pt x="703" y="109"/>
                </a:cubicBezTo>
                <a:cubicBezTo>
                  <a:pt x="702" y="109"/>
                  <a:pt x="702" y="109"/>
                  <a:pt x="702" y="109"/>
                </a:cubicBezTo>
                <a:cubicBezTo>
                  <a:pt x="702" y="109"/>
                  <a:pt x="702" y="109"/>
                  <a:pt x="702" y="109"/>
                </a:cubicBezTo>
                <a:cubicBezTo>
                  <a:pt x="702" y="109"/>
                  <a:pt x="702" y="109"/>
                  <a:pt x="702" y="109"/>
                </a:cubicBezTo>
                <a:cubicBezTo>
                  <a:pt x="702" y="108"/>
                  <a:pt x="702" y="108"/>
                  <a:pt x="702" y="108"/>
                </a:cubicBezTo>
                <a:cubicBezTo>
                  <a:pt x="701" y="106"/>
                  <a:pt x="698" y="109"/>
                  <a:pt x="699" y="111"/>
                </a:cubicBezTo>
                <a:cubicBezTo>
                  <a:pt x="699" y="111"/>
                  <a:pt x="699" y="111"/>
                  <a:pt x="699" y="111"/>
                </a:cubicBezTo>
                <a:cubicBezTo>
                  <a:pt x="699" y="111"/>
                  <a:pt x="699" y="111"/>
                  <a:pt x="699" y="111"/>
                </a:cubicBezTo>
                <a:cubicBezTo>
                  <a:pt x="700" y="111"/>
                  <a:pt x="700" y="111"/>
                  <a:pt x="700" y="111"/>
                </a:cubicBezTo>
                <a:cubicBezTo>
                  <a:pt x="700" y="111"/>
                  <a:pt x="700" y="111"/>
                  <a:pt x="700" y="111"/>
                </a:cubicBezTo>
                <a:cubicBezTo>
                  <a:pt x="700" y="111"/>
                  <a:pt x="700" y="111"/>
                  <a:pt x="700" y="111"/>
                </a:cubicBezTo>
                <a:cubicBezTo>
                  <a:pt x="700" y="111"/>
                  <a:pt x="700" y="111"/>
                  <a:pt x="700" y="111"/>
                </a:cubicBezTo>
                <a:cubicBezTo>
                  <a:pt x="700" y="112"/>
                  <a:pt x="700" y="112"/>
                  <a:pt x="700" y="112"/>
                </a:cubicBezTo>
                <a:cubicBezTo>
                  <a:pt x="700" y="112"/>
                  <a:pt x="700" y="112"/>
                  <a:pt x="700" y="112"/>
                </a:cubicBezTo>
                <a:cubicBezTo>
                  <a:pt x="700" y="112"/>
                  <a:pt x="700" y="112"/>
                  <a:pt x="700" y="112"/>
                </a:cubicBezTo>
                <a:cubicBezTo>
                  <a:pt x="700" y="112"/>
                  <a:pt x="700" y="112"/>
                  <a:pt x="700" y="112"/>
                </a:cubicBezTo>
                <a:cubicBezTo>
                  <a:pt x="700" y="112"/>
                  <a:pt x="700" y="112"/>
                  <a:pt x="700" y="112"/>
                </a:cubicBezTo>
                <a:cubicBezTo>
                  <a:pt x="700" y="112"/>
                  <a:pt x="700" y="112"/>
                  <a:pt x="700" y="112"/>
                </a:cubicBezTo>
                <a:cubicBezTo>
                  <a:pt x="701" y="112"/>
                  <a:pt x="701" y="112"/>
                  <a:pt x="701" y="112"/>
                </a:cubicBezTo>
                <a:cubicBezTo>
                  <a:pt x="701" y="113"/>
                  <a:pt x="701" y="113"/>
                  <a:pt x="701" y="113"/>
                </a:cubicBezTo>
                <a:cubicBezTo>
                  <a:pt x="701" y="113"/>
                  <a:pt x="701" y="113"/>
                  <a:pt x="701" y="113"/>
                </a:cubicBezTo>
                <a:cubicBezTo>
                  <a:pt x="701" y="113"/>
                  <a:pt x="701" y="113"/>
                  <a:pt x="701" y="113"/>
                </a:cubicBezTo>
                <a:cubicBezTo>
                  <a:pt x="701" y="113"/>
                  <a:pt x="701" y="113"/>
                  <a:pt x="701" y="113"/>
                </a:cubicBezTo>
                <a:cubicBezTo>
                  <a:pt x="701" y="113"/>
                  <a:pt x="701" y="113"/>
                  <a:pt x="701" y="113"/>
                </a:cubicBezTo>
                <a:cubicBezTo>
                  <a:pt x="701" y="113"/>
                  <a:pt x="701" y="113"/>
                  <a:pt x="701" y="113"/>
                </a:cubicBezTo>
                <a:cubicBezTo>
                  <a:pt x="701" y="113"/>
                  <a:pt x="701" y="113"/>
                  <a:pt x="701" y="113"/>
                </a:cubicBezTo>
                <a:cubicBezTo>
                  <a:pt x="701" y="113"/>
                  <a:pt x="701" y="113"/>
                  <a:pt x="701" y="113"/>
                </a:cubicBezTo>
                <a:cubicBezTo>
                  <a:pt x="701" y="113"/>
                  <a:pt x="701" y="113"/>
                  <a:pt x="701" y="113"/>
                </a:cubicBezTo>
                <a:close/>
                <a:moveTo>
                  <a:pt x="681" y="93"/>
                </a:moveTo>
                <a:cubicBezTo>
                  <a:pt x="683" y="95"/>
                  <a:pt x="685" y="92"/>
                  <a:pt x="683" y="91"/>
                </a:cubicBezTo>
                <a:cubicBezTo>
                  <a:pt x="683" y="90"/>
                  <a:pt x="683" y="90"/>
                  <a:pt x="683" y="90"/>
                </a:cubicBezTo>
                <a:cubicBezTo>
                  <a:pt x="683" y="90"/>
                  <a:pt x="683" y="90"/>
                  <a:pt x="683" y="90"/>
                </a:cubicBezTo>
                <a:cubicBezTo>
                  <a:pt x="682" y="90"/>
                  <a:pt x="682" y="90"/>
                  <a:pt x="682" y="90"/>
                </a:cubicBezTo>
                <a:cubicBezTo>
                  <a:pt x="682" y="89"/>
                  <a:pt x="682" y="89"/>
                  <a:pt x="682" y="89"/>
                </a:cubicBezTo>
                <a:cubicBezTo>
                  <a:pt x="681" y="89"/>
                  <a:pt x="681" y="89"/>
                  <a:pt x="681" y="89"/>
                </a:cubicBezTo>
                <a:cubicBezTo>
                  <a:pt x="681" y="89"/>
                  <a:pt x="681" y="89"/>
                  <a:pt x="681" y="89"/>
                </a:cubicBezTo>
                <a:cubicBezTo>
                  <a:pt x="680" y="88"/>
                  <a:pt x="680" y="88"/>
                  <a:pt x="680" y="88"/>
                </a:cubicBezTo>
                <a:cubicBezTo>
                  <a:pt x="680" y="88"/>
                  <a:pt x="680" y="88"/>
                  <a:pt x="680" y="88"/>
                </a:cubicBezTo>
                <a:cubicBezTo>
                  <a:pt x="678" y="87"/>
                  <a:pt x="676" y="90"/>
                  <a:pt x="678" y="91"/>
                </a:cubicBezTo>
                <a:cubicBezTo>
                  <a:pt x="678" y="91"/>
                  <a:pt x="678" y="91"/>
                  <a:pt x="678" y="91"/>
                </a:cubicBezTo>
                <a:cubicBezTo>
                  <a:pt x="679" y="92"/>
                  <a:pt x="679" y="92"/>
                  <a:pt x="679" y="92"/>
                </a:cubicBezTo>
                <a:cubicBezTo>
                  <a:pt x="679" y="92"/>
                  <a:pt x="679" y="92"/>
                  <a:pt x="679" y="92"/>
                </a:cubicBezTo>
                <a:cubicBezTo>
                  <a:pt x="680" y="92"/>
                  <a:pt x="680" y="92"/>
                  <a:pt x="680" y="92"/>
                </a:cubicBezTo>
                <a:cubicBezTo>
                  <a:pt x="680" y="93"/>
                  <a:pt x="680" y="93"/>
                  <a:pt x="680" y="93"/>
                </a:cubicBezTo>
                <a:cubicBezTo>
                  <a:pt x="680" y="93"/>
                  <a:pt x="680" y="93"/>
                  <a:pt x="680" y="93"/>
                </a:cubicBezTo>
                <a:cubicBezTo>
                  <a:pt x="681" y="93"/>
                  <a:pt x="681" y="93"/>
                  <a:pt x="681" y="93"/>
                </a:cubicBezTo>
                <a:cubicBezTo>
                  <a:pt x="681" y="93"/>
                  <a:pt x="681" y="93"/>
                  <a:pt x="681" y="93"/>
                </a:cubicBezTo>
                <a:close/>
                <a:moveTo>
                  <a:pt x="669" y="86"/>
                </a:moveTo>
                <a:cubicBezTo>
                  <a:pt x="671" y="87"/>
                  <a:pt x="673" y="84"/>
                  <a:pt x="671" y="83"/>
                </a:cubicBezTo>
                <a:cubicBezTo>
                  <a:pt x="670" y="82"/>
                  <a:pt x="670" y="82"/>
                  <a:pt x="670" y="82"/>
                </a:cubicBezTo>
                <a:cubicBezTo>
                  <a:pt x="670" y="82"/>
                  <a:pt x="670" y="82"/>
                  <a:pt x="670" y="82"/>
                </a:cubicBezTo>
                <a:cubicBezTo>
                  <a:pt x="670" y="82"/>
                  <a:pt x="670" y="82"/>
                  <a:pt x="670" y="82"/>
                </a:cubicBezTo>
                <a:cubicBezTo>
                  <a:pt x="669" y="82"/>
                  <a:pt x="669" y="82"/>
                  <a:pt x="669" y="82"/>
                </a:cubicBezTo>
                <a:cubicBezTo>
                  <a:pt x="669" y="81"/>
                  <a:pt x="669" y="81"/>
                  <a:pt x="669" y="81"/>
                </a:cubicBezTo>
                <a:cubicBezTo>
                  <a:pt x="668" y="81"/>
                  <a:pt x="668" y="81"/>
                  <a:pt x="668" y="81"/>
                </a:cubicBezTo>
                <a:cubicBezTo>
                  <a:pt x="668" y="81"/>
                  <a:pt x="668" y="81"/>
                  <a:pt x="668" y="81"/>
                </a:cubicBezTo>
                <a:cubicBezTo>
                  <a:pt x="667" y="81"/>
                  <a:pt x="667" y="81"/>
                  <a:pt x="667" y="81"/>
                </a:cubicBezTo>
                <a:cubicBezTo>
                  <a:pt x="665" y="80"/>
                  <a:pt x="664" y="83"/>
                  <a:pt x="666" y="84"/>
                </a:cubicBezTo>
                <a:cubicBezTo>
                  <a:pt x="666" y="84"/>
                  <a:pt x="666" y="84"/>
                  <a:pt x="666" y="84"/>
                </a:cubicBezTo>
                <a:cubicBezTo>
                  <a:pt x="666" y="84"/>
                  <a:pt x="666" y="84"/>
                  <a:pt x="666" y="84"/>
                </a:cubicBezTo>
                <a:cubicBezTo>
                  <a:pt x="667" y="85"/>
                  <a:pt x="667" y="85"/>
                  <a:pt x="667" y="85"/>
                </a:cubicBezTo>
                <a:cubicBezTo>
                  <a:pt x="667" y="85"/>
                  <a:pt x="667" y="85"/>
                  <a:pt x="667" y="85"/>
                </a:cubicBezTo>
                <a:cubicBezTo>
                  <a:pt x="668" y="85"/>
                  <a:pt x="668" y="85"/>
                  <a:pt x="668" y="85"/>
                </a:cubicBezTo>
                <a:cubicBezTo>
                  <a:pt x="668" y="85"/>
                  <a:pt x="668" y="85"/>
                  <a:pt x="668" y="85"/>
                </a:cubicBezTo>
                <a:cubicBezTo>
                  <a:pt x="669" y="86"/>
                  <a:pt x="669" y="86"/>
                  <a:pt x="669" y="86"/>
                </a:cubicBezTo>
                <a:cubicBezTo>
                  <a:pt x="669" y="86"/>
                  <a:pt x="669" y="86"/>
                  <a:pt x="669" y="86"/>
                </a:cubicBezTo>
                <a:close/>
                <a:moveTo>
                  <a:pt x="656" y="80"/>
                </a:moveTo>
                <a:cubicBezTo>
                  <a:pt x="658" y="81"/>
                  <a:pt x="659" y="77"/>
                  <a:pt x="657" y="76"/>
                </a:cubicBezTo>
                <a:cubicBezTo>
                  <a:pt x="657" y="76"/>
                  <a:pt x="657" y="76"/>
                  <a:pt x="657" y="76"/>
                </a:cubicBezTo>
                <a:cubicBezTo>
                  <a:pt x="656" y="76"/>
                  <a:pt x="656" y="76"/>
                  <a:pt x="656" y="76"/>
                </a:cubicBezTo>
                <a:cubicBezTo>
                  <a:pt x="656" y="76"/>
                  <a:pt x="656" y="76"/>
                  <a:pt x="656" y="76"/>
                </a:cubicBezTo>
                <a:cubicBezTo>
                  <a:pt x="655" y="76"/>
                  <a:pt x="655" y="76"/>
                  <a:pt x="655" y="76"/>
                </a:cubicBezTo>
                <a:cubicBezTo>
                  <a:pt x="655" y="75"/>
                  <a:pt x="655" y="75"/>
                  <a:pt x="655" y="75"/>
                </a:cubicBezTo>
                <a:cubicBezTo>
                  <a:pt x="654" y="75"/>
                  <a:pt x="654" y="75"/>
                  <a:pt x="654" y="75"/>
                </a:cubicBezTo>
                <a:cubicBezTo>
                  <a:pt x="654" y="75"/>
                  <a:pt x="654" y="75"/>
                  <a:pt x="654" y="75"/>
                </a:cubicBezTo>
                <a:cubicBezTo>
                  <a:pt x="652" y="74"/>
                  <a:pt x="650" y="78"/>
                  <a:pt x="653" y="78"/>
                </a:cubicBezTo>
                <a:cubicBezTo>
                  <a:pt x="653" y="79"/>
                  <a:pt x="653" y="79"/>
                  <a:pt x="653" y="79"/>
                </a:cubicBezTo>
                <a:cubicBezTo>
                  <a:pt x="653" y="79"/>
                  <a:pt x="653" y="79"/>
                  <a:pt x="653" y="79"/>
                </a:cubicBezTo>
                <a:cubicBezTo>
                  <a:pt x="654" y="79"/>
                  <a:pt x="654" y="79"/>
                  <a:pt x="654" y="79"/>
                </a:cubicBezTo>
                <a:cubicBezTo>
                  <a:pt x="654" y="79"/>
                  <a:pt x="654" y="79"/>
                  <a:pt x="654" y="79"/>
                </a:cubicBezTo>
                <a:cubicBezTo>
                  <a:pt x="655" y="79"/>
                  <a:pt x="655" y="79"/>
                  <a:pt x="655" y="79"/>
                </a:cubicBezTo>
                <a:cubicBezTo>
                  <a:pt x="655" y="80"/>
                  <a:pt x="655" y="80"/>
                  <a:pt x="655" y="80"/>
                </a:cubicBezTo>
                <a:cubicBezTo>
                  <a:pt x="656" y="80"/>
                  <a:pt x="656" y="80"/>
                  <a:pt x="656" y="80"/>
                </a:cubicBezTo>
                <a:close/>
                <a:moveTo>
                  <a:pt x="642" y="75"/>
                </a:moveTo>
                <a:cubicBezTo>
                  <a:pt x="645" y="76"/>
                  <a:pt x="646" y="72"/>
                  <a:pt x="643" y="71"/>
                </a:cubicBezTo>
                <a:cubicBezTo>
                  <a:pt x="643" y="71"/>
                  <a:pt x="643" y="71"/>
                  <a:pt x="643" y="71"/>
                </a:cubicBezTo>
                <a:cubicBezTo>
                  <a:pt x="642" y="71"/>
                  <a:pt x="642" y="71"/>
                  <a:pt x="642" y="71"/>
                </a:cubicBezTo>
                <a:cubicBezTo>
                  <a:pt x="642" y="71"/>
                  <a:pt x="642" y="71"/>
                  <a:pt x="642" y="71"/>
                </a:cubicBezTo>
                <a:cubicBezTo>
                  <a:pt x="641" y="71"/>
                  <a:pt x="641" y="71"/>
                  <a:pt x="641" y="71"/>
                </a:cubicBezTo>
                <a:cubicBezTo>
                  <a:pt x="641" y="71"/>
                  <a:pt x="641" y="71"/>
                  <a:pt x="641" y="71"/>
                </a:cubicBezTo>
                <a:cubicBezTo>
                  <a:pt x="640" y="70"/>
                  <a:pt x="640" y="70"/>
                  <a:pt x="640" y="70"/>
                </a:cubicBezTo>
                <a:cubicBezTo>
                  <a:pt x="640" y="70"/>
                  <a:pt x="640" y="70"/>
                  <a:pt x="640" y="70"/>
                </a:cubicBezTo>
                <a:cubicBezTo>
                  <a:pt x="638" y="70"/>
                  <a:pt x="637" y="73"/>
                  <a:pt x="639" y="74"/>
                </a:cubicBezTo>
                <a:cubicBezTo>
                  <a:pt x="639" y="74"/>
                  <a:pt x="639" y="74"/>
                  <a:pt x="639" y="74"/>
                </a:cubicBezTo>
                <a:cubicBezTo>
                  <a:pt x="640" y="74"/>
                  <a:pt x="640" y="74"/>
                  <a:pt x="640" y="74"/>
                </a:cubicBezTo>
                <a:cubicBezTo>
                  <a:pt x="640" y="74"/>
                  <a:pt x="640" y="74"/>
                  <a:pt x="640" y="74"/>
                </a:cubicBezTo>
                <a:cubicBezTo>
                  <a:pt x="641" y="74"/>
                  <a:pt x="641" y="74"/>
                  <a:pt x="641" y="74"/>
                </a:cubicBezTo>
                <a:cubicBezTo>
                  <a:pt x="641" y="75"/>
                  <a:pt x="641" y="75"/>
                  <a:pt x="641" y="75"/>
                </a:cubicBezTo>
                <a:cubicBezTo>
                  <a:pt x="642" y="75"/>
                  <a:pt x="642" y="75"/>
                  <a:pt x="642" y="75"/>
                </a:cubicBezTo>
                <a:cubicBezTo>
                  <a:pt x="642" y="75"/>
                  <a:pt x="642" y="75"/>
                  <a:pt x="642" y="75"/>
                </a:cubicBezTo>
                <a:close/>
                <a:moveTo>
                  <a:pt x="628" y="71"/>
                </a:moveTo>
                <a:cubicBezTo>
                  <a:pt x="631" y="72"/>
                  <a:pt x="632" y="68"/>
                  <a:pt x="629" y="67"/>
                </a:cubicBezTo>
                <a:cubicBezTo>
                  <a:pt x="629" y="67"/>
                  <a:pt x="629" y="67"/>
                  <a:pt x="629" y="67"/>
                </a:cubicBezTo>
                <a:cubicBezTo>
                  <a:pt x="628" y="67"/>
                  <a:pt x="628" y="67"/>
                  <a:pt x="628" y="67"/>
                </a:cubicBezTo>
                <a:cubicBezTo>
                  <a:pt x="628" y="67"/>
                  <a:pt x="628" y="67"/>
                  <a:pt x="628" y="67"/>
                </a:cubicBezTo>
                <a:cubicBezTo>
                  <a:pt x="627" y="67"/>
                  <a:pt x="627" y="67"/>
                  <a:pt x="627" y="67"/>
                </a:cubicBezTo>
                <a:cubicBezTo>
                  <a:pt x="627" y="67"/>
                  <a:pt x="627" y="67"/>
                  <a:pt x="627" y="67"/>
                </a:cubicBezTo>
                <a:cubicBezTo>
                  <a:pt x="626" y="67"/>
                  <a:pt x="626" y="67"/>
                  <a:pt x="626" y="67"/>
                </a:cubicBezTo>
                <a:cubicBezTo>
                  <a:pt x="626" y="67"/>
                  <a:pt x="626" y="67"/>
                  <a:pt x="626" y="67"/>
                </a:cubicBezTo>
                <a:cubicBezTo>
                  <a:pt x="626" y="67"/>
                  <a:pt x="626" y="67"/>
                  <a:pt x="626" y="67"/>
                </a:cubicBezTo>
                <a:cubicBezTo>
                  <a:pt x="623" y="66"/>
                  <a:pt x="623" y="69"/>
                  <a:pt x="625" y="70"/>
                </a:cubicBezTo>
                <a:cubicBezTo>
                  <a:pt x="625" y="70"/>
                  <a:pt x="625" y="70"/>
                  <a:pt x="625" y="70"/>
                </a:cubicBezTo>
                <a:cubicBezTo>
                  <a:pt x="625" y="70"/>
                  <a:pt x="625" y="70"/>
                  <a:pt x="625" y="70"/>
                </a:cubicBezTo>
                <a:cubicBezTo>
                  <a:pt x="626" y="70"/>
                  <a:pt x="626" y="70"/>
                  <a:pt x="626" y="70"/>
                </a:cubicBezTo>
                <a:cubicBezTo>
                  <a:pt x="626" y="71"/>
                  <a:pt x="626" y="71"/>
                  <a:pt x="626" y="71"/>
                </a:cubicBezTo>
                <a:cubicBezTo>
                  <a:pt x="627" y="71"/>
                  <a:pt x="627" y="71"/>
                  <a:pt x="627" y="71"/>
                </a:cubicBezTo>
                <a:cubicBezTo>
                  <a:pt x="628" y="71"/>
                  <a:pt x="628" y="71"/>
                  <a:pt x="628" y="71"/>
                </a:cubicBezTo>
                <a:cubicBezTo>
                  <a:pt x="628" y="71"/>
                  <a:pt x="628" y="71"/>
                  <a:pt x="628" y="71"/>
                </a:cubicBezTo>
                <a:cubicBezTo>
                  <a:pt x="628" y="71"/>
                  <a:pt x="628" y="71"/>
                  <a:pt x="628" y="71"/>
                </a:cubicBezTo>
                <a:close/>
                <a:moveTo>
                  <a:pt x="614" y="68"/>
                </a:moveTo>
                <a:cubicBezTo>
                  <a:pt x="617" y="68"/>
                  <a:pt x="617" y="65"/>
                  <a:pt x="615" y="64"/>
                </a:cubicBezTo>
                <a:cubicBezTo>
                  <a:pt x="615" y="64"/>
                  <a:pt x="615" y="64"/>
                  <a:pt x="615" y="64"/>
                </a:cubicBezTo>
                <a:cubicBezTo>
                  <a:pt x="614" y="64"/>
                  <a:pt x="614" y="64"/>
                  <a:pt x="614" y="64"/>
                </a:cubicBezTo>
                <a:cubicBezTo>
                  <a:pt x="614" y="64"/>
                  <a:pt x="614" y="64"/>
                  <a:pt x="614" y="64"/>
                </a:cubicBezTo>
                <a:cubicBezTo>
                  <a:pt x="613" y="64"/>
                  <a:pt x="613" y="64"/>
                  <a:pt x="613" y="64"/>
                </a:cubicBezTo>
                <a:cubicBezTo>
                  <a:pt x="613" y="64"/>
                  <a:pt x="613" y="64"/>
                  <a:pt x="613" y="64"/>
                </a:cubicBezTo>
                <a:cubicBezTo>
                  <a:pt x="612" y="64"/>
                  <a:pt x="612" y="64"/>
                  <a:pt x="612" y="64"/>
                </a:cubicBezTo>
                <a:cubicBezTo>
                  <a:pt x="612" y="64"/>
                  <a:pt x="612" y="64"/>
                  <a:pt x="612" y="64"/>
                </a:cubicBezTo>
                <a:cubicBezTo>
                  <a:pt x="611" y="63"/>
                  <a:pt x="611" y="63"/>
                  <a:pt x="611" y="63"/>
                </a:cubicBezTo>
                <a:cubicBezTo>
                  <a:pt x="609" y="63"/>
                  <a:pt x="608" y="67"/>
                  <a:pt x="611" y="67"/>
                </a:cubicBezTo>
                <a:cubicBezTo>
                  <a:pt x="611" y="67"/>
                  <a:pt x="611" y="67"/>
                  <a:pt x="611" y="67"/>
                </a:cubicBezTo>
                <a:cubicBezTo>
                  <a:pt x="612" y="67"/>
                  <a:pt x="612" y="67"/>
                  <a:pt x="612" y="67"/>
                </a:cubicBezTo>
                <a:cubicBezTo>
                  <a:pt x="612" y="67"/>
                  <a:pt x="612" y="67"/>
                  <a:pt x="612" y="67"/>
                </a:cubicBezTo>
                <a:cubicBezTo>
                  <a:pt x="613" y="67"/>
                  <a:pt x="613" y="67"/>
                  <a:pt x="613" y="67"/>
                </a:cubicBezTo>
                <a:cubicBezTo>
                  <a:pt x="613" y="68"/>
                  <a:pt x="613" y="68"/>
                  <a:pt x="613" y="68"/>
                </a:cubicBezTo>
                <a:cubicBezTo>
                  <a:pt x="613" y="68"/>
                  <a:pt x="613" y="68"/>
                  <a:pt x="613" y="68"/>
                </a:cubicBezTo>
                <a:cubicBezTo>
                  <a:pt x="614" y="68"/>
                  <a:pt x="614" y="68"/>
                  <a:pt x="614" y="68"/>
                </a:cubicBezTo>
                <a:cubicBezTo>
                  <a:pt x="614" y="68"/>
                  <a:pt x="614" y="68"/>
                  <a:pt x="614" y="68"/>
                </a:cubicBezTo>
                <a:close/>
                <a:moveTo>
                  <a:pt x="600" y="65"/>
                </a:moveTo>
                <a:cubicBezTo>
                  <a:pt x="602" y="66"/>
                  <a:pt x="603" y="62"/>
                  <a:pt x="601" y="62"/>
                </a:cubicBezTo>
                <a:cubicBezTo>
                  <a:pt x="600" y="62"/>
                  <a:pt x="600" y="62"/>
                  <a:pt x="600" y="62"/>
                </a:cubicBezTo>
                <a:cubicBezTo>
                  <a:pt x="600" y="61"/>
                  <a:pt x="600" y="61"/>
                  <a:pt x="600" y="61"/>
                </a:cubicBezTo>
                <a:cubicBezTo>
                  <a:pt x="600" y="61"/>
                  <a:pt x="600" y="61"/>
                  <a:pt x="600" y="61"/>
                </a:cubicBezTo>
                <a:cubicBezTo>
                  <a:pt x="599" y="61"/>
                  <a:pt x="599" y="61"/>
                  <a:pt x="599" y="61"/>
                </a:cubicBezTo>
                <a:cubicBezTo>
                  <a:pt x="599" y="61"/>
                  <a:pt x="599" y="61"/>
                  <a:pt x="599" y="61"/>
                </a:cubicBezTo>
                <a:cubicBezTo>
                  <a:pt x="598" y="61"/>
                  <a:pt x="598" y="61"/>
                  <a:pt x="598" y="61"/>
                </a:cubicBezTo>
                <a:cubicBezTo>
                  <a:pt x="598" y="61"/>
                  <a:pt x="598" y="61"/>
                  <a:pt x="598" y="61"/>
                </a:cubicBezTo>
                <a:cubicBezTo>
                  <a:pt x="598" y="61"/>
                  <a:pt x="598" y="61"/>
                  <a:pt x="598" y="61"/>
                </a:cubicBezTo>
                <a:cubicBezTo>
                  <a:pt x="597" y="61"/>
                  <a:pt x="597" y="61"/>
                  <a:pt x="597" y="61"/>
                </a:cubicBezTo>
                <a:cubicBezTo>
                  <a:pt x="597" y="61"/>
                  <a:pt x="597" y="61"/>
                  <a:pt x="597" y="61"/>
                </a:cubicBezTo>
                <a:cubicBezTo>
                  <a:pt x="595" y="61"/>
                  <a:pt x="594" y="64"/>
                  <a:pt x="596" y="65"/>
                </a:cubicBezTo>
                <a:cubicBezTo>
                  <a:pt x="597" y="65"/>
                  <a:pt x="597" y="65"/>
                  <a:pt x="597" y="65"/>
                </a:cubicBezTo>
                <a:cubicBezTo>
                  <a:pt x="597" y="65"/>
                  <a:pt x="597" y="65"/>
                  <a:pt x="597" y="65"/>
                </a:cubicBezTo>
                <a:cubicBezTo>
                  <a:pt x="597" y="65"/>
                  <a:pt x="597" y="65"/>
                  <a:pt x="597" y="65"/>
                </a:cubicBezTo>
                <a:cubicBezTo>
                  <a:pt x="598" y="65"/>
                  <a:pt x="598" y="65"/>
                  <a:pt x="598" y="65"/>
                </a:cubicBezTo>
                <a:cubicBezTo>
                  <a:pt x="598" y="65"/>
                  <a:pt x="598" y="65"/>
                  <a:pt x="598" y="65"/>
                </a:cubicBezTo>
                <a:cubicBezTo>
                  <a:pt x="599" y="65"/>
                  <a:pt x="599" y="65"/>
                  <a:pt x="599" y="65"/>
                </a:cubicBezTo>
                <a:cubicBezTo>
                  <a:pt x="599" y="65"/>
                  <a:pt x="599" y="65"/>
                  <a:pt x="599" y="65"/>
                </a:cubicBezTo>
                <a:cubicBezTo>
                  <a:pt x="599" y="65"/>
                  <a:pt x="599" y="65"/>
                  <a:pt x="599" y="65"/>
                </a:cubicBezTo>
                <a:cubicBezTo>
                  <a:pt x="600" y="65"/>
                  <a:pt x="600" y="65"/>
                  <a:pt x="600" y="65"/>
                </a:cubicBezTo>
                <a:cubicBezTo>
                  <a:pt x="600" y="65"/>
                  <a:pt x="600" y="65"/>
                  <a:pt x="600" y="65"/>
                </a:cubicBezTo>
                <a:close/>
                <a:moveTo>
                  <a:pt x="1280" y="319"/>
                </a:moveTo>
                <a:cubicBezTo>
                  <a:pt x="1306" y="303"/>
                  <a:pt x="1308" y="293"/>
                  <a:pt x="1309" y="271"/>
                </a:cubicBezTo>
                <a:cubicBezTo>
                  <a:pt x="1307" y="292"/>
                  <a:pt x="1297" y="306"/>
                  <a:pt x="1274" y="316"/>
                </a:cubicBezTo>
                <a:cubicBezTo>
                  <a:pt x="1274" y="316"/>
                  <a:pt x="1274" y="316"/>
                  <a:pt x="1274" y="316"/>
                </a:cubicBezTo>
                <a:cubicBezTo>
                  <a:pt x="1273" y="315"/>
                  <a:pt x="1272" y="315"/>
                  <a:pt x="1271" y="314"/>
                </a:cubicBezTo>
                <a:cubicBezTo>
                  <a:pt x="1264" y="312"/>
                  <a:pt x="1258" y="310"/>
                  <a:pt x="1252" y="310"/>
                </a:cubicBezTo>
                <a:cubicBezTo>
                  <a:pt x="1245" y="310"/>
                  <a:pt x="1235" y="312"/>
                  <a:pt x="1235" y="318"/>
                </a:cubicBezTo>
                <a:cubicBezTo>
                  <a:pt x="1235" y="324"/>
                  <a:pt x="1245" y="326"/>
                  <a:pt x="1252" y="326"/>
                </a:cubicBezTo>
                <a:cubicBezTo>
                  <a:pt x="1257" y="326"/>
                  <a:pt x="1264" y="325"/>
                  <a:pt x="1271" y="323"/>
                </a:cubicBezTo>
                <a:cubicBezTo>
                  <a:pt x="1271" y="323"/>
                  <a:pt x="1271" y="323"/>
                  <a:pt x="1271" y="323"/>
                </a:cubicBezTo>
                <a:cubicBezTo>
                  <a:pt x="1271" y="323"/>
                  <a:pt x="1271" y="323"/>
                  <a:pt x="1271" y="323"/>
                </a:cubicBezTo>
                <a:cubicBezTo>
                  <a:pt x="1271" y="323"/>
                  <a:pt x="1271" y="323"/>
                  <a:pt x="1271" y="323"/>
                </a:cubicBezTo>
                <a:cubicBezTo>
                  <a:pt x="1272" y="323"/>
                  <a:pt x="1273" y="322"/>
                  <a:pt x="1274" y="322"/>
                </a:cubicBezTo>
                <a:cubicBezTo>
                  <a:pt x="1296" y="332"/>
                  <a:pt x="1308" y="352"/>
                  <a:pt x="1309" y="371"/>
                </a:cubicBezTo>
                <a:cubicBezTo>
                  <a:pt x="1309" y="352"/>
                  <a:pt x="1304" y="334"/>
                  <a:pt x="1280" y="319"/>
                </a:cubicBezTo>
                <a:close/>
                <a:moveTo>
                  <a:pt x="1321" y="331"/>
                </a:moveTo>
                <a:cubicBezTo>
                  <a:pt x="1319" y="331"/>
                  <a:pt x="1317" y="330"/>
                  <a:pt x="1315" y="330"/>
                </a:cubicBezTo>
                <a:cubicBezTo>
                  <a:pt x="1314" y="331"/>
                  <a:pt x="1312" y="332"/>
                  <a:pt x="1310" y="332"/>
                </a:cubicBezTo>
                <a:cubicBezTo>
                  <a:pt x="1306" y="332"/>
                  <a:pt x="1303" y="329"/>
                  <a:pt x="1301" y="327"/>
                </a:cubicBezTo>
                <a:cubicBezTo>
                  <a:pt x="1299" y="326"/>
                  <a:pt x="1297" y="327"/>
                  <a:pt x="1296" y="327"/>
                </a:cubicBezTo>
                <a:cubicBezTo>
                  <a:pt x="1298" y="326"/>
                  <a:pt x="1301" y="325"/>
                  <a:pt x="1303" y="325"/>
                </a:cubicBezTo>
                <a:cubicBezTo>
                  <a:pt x="1306" y="324"/>
                  <a:pt x="1308" y="330"/>
                  <a:pt x="1310" y="328"/>
                </a:cubicBezTo>
                <a:cubicBezTo>
                  <a:pt x="1310" y="328"/>
                  <a:pt x="1310" y="327"/>
                  <a:pt x="1311" y="327"/>
                </a:cubicBezTo>
                <a:cubicBezTo>
                  <a:pt x="1310" y="326"/>
                  <a:pt x="1309" y="325"/>
                  <a:pt x="1308" y="324"/>
                </a:cubicBezTo>
                <a:cubicBezTo>
                  <a:pt x="1307" y="324"/>
                  <a:pt x="1305" y="323"/>
                  <a:pt x="1303" y="321"/>
                </a:cubicBezTo>
                <a:cubicBezTo>
                  <a:pt x="1299" y="317"/>
                  <a:pt x="1291" y="320"/>
                  <a:pt x="1291" y="320"/>
                </a:cubicBezTo>
                <a:cubicBezTo>
                  <a:pt x="1291" y="320"/>
                  <a:pt x="1301" y="312"/>
                  <a:pt x="1306" y="316"/>
                </a:cubicBezTo>
                <a:cubicBezTo>
                  <a:pt x="1307" y="317"/>
                  <a:pt x="1308" y="318"/>
                  <a:pt x="1309" y="319"/>
                </a:cubicBezTo>
                <a:cubicBezTo>
                  <a:pt x="1310" y="317"/>
                  <a:pt x="1311" y="315"/>
                  <a:pt x="1312" y="314"/>
                </a:cubicBezTo>
                <a:cubicBezTo>
                  <a:pt x="1311" y="312"/>
                  <a:pt x="1308" y="314"/>
                  <a:pt x="1304" y="314"/>
                </a:cubicBezTo>
                <a:cubicBezTo>
                  <a:pt x="1299" y="313"/>
                  <a:pt x="1297" y="310"/>
                  <a:pt x="1297" y="310"/>
                </a:cubicBezTo>
                <a:cubicBezTo>
                  <a:pt x="1300" y="312"/>
                  <a:pt x="1302" y="311"/>
                  <a:pt x="1304" y="311"/>
                </a:cubicBezTo>
                <a:cubicBezTo>
                  <a:pt x="1305" y="311"/>
                  <a:pt x="1309" y="308"/>
                  <a:pt x="1313" y="309"/>
                </a:cubicBezTo>
                <a:cubicBezTo>
                  <a:pt x="1315" y="309"/>
                  <a:pt x="1315" y="310"/>
                  <a:pt x="1316" y="310"/>
                </a:cubicBezTo>
                <a:cubicBezTo>
                  <a:pt x="1317" y="309"/>
                  <a:pt x="1319" y="309"/>
                  <a:pt x="1321" y="308"/>
                </a:cubicBezTo>
                <a:cubicBezTo>
                  <a:pt x="1315" y="315"/>
                  <a:pt x="1316" y="323"/>
                  <a:pt x="1321" y="331"/>
                </a:cubicBezTo>
                <a:close/>
                <a:moveTo>
                  <a:pt x="1372" y="305"/>
                </a:moveTo>
                <a:cubicBezTo>
                  <a:pt x="1373" y="305"/>
                  <a:pt x="1379" y="309"/>
                  <a:pt x="1381" y="316"/>
                </a:cubicBezTo>
                <a:cubicBezTo>
                  <a:pt x="1383" y="322"/>
                  <a:pt x="1385" y="330"/>
                  <a:pt x="1380" y="335"/>
                </a:cubicBezTo>
                <a:cubicBezTo>
                  <a:pt x="1376" y="338"/>
                  <a:pt x="1370" y="343"/>
                  <a:pt x="1358" y="342"/>
                </a:cubicBezTo>
                <a:cubicBezTo>
                  <a:pt x="1360" y="341"/>
                  <a:pt x="1368" y="331"/>
                  <a:pt x="1369" y="326"/>
                </a:cubicBezTo>
                <a:cubicBezTo>
                  <a:pt x="1372" y="317"/>
                  <a:pt x="1370" y="309"/>
                  <a:pt x="1364" y="303"/>
                </a:cubicBezTo>
                <a:cubicBezTo>
                  <a:pt x="1363" y="303"/>
                  <a:pt x="1364" y="303"/>
                  <a:pt x="1364" y="303"/>
                </a:cubicBezTo>
                <a:cubicBezTo>
                  <a:pt x="1367" y="304"/>
                  <a:pt x="1372" y="309"/>
                  <a:pt x="1373" y="308"/>
                </a:cubicBezTo>
                <a:cubicBezTo>
                  <a:pt x="1373" y="307"/>
                  <a:pt x="1372" y="306"/>
                  <a:pt x="1371" y="305"/>
                </a:cubicBezTo>
                <a:cubicBezTo>
                  <a:pt x="1369" y="304"/>
                  <a:pt x="1367" y="303"/>
                  <a:pt x="1365" y="301"/>
                </a:cubicBezTo>
                <a:cubicBezTo>
                  <a:pt x="1361" y="299"/>
                  <a:pt x="1353" y="296"/>
                  <a:pt x="1347" y="297"/>
                </a:cubicBezTo>
                <a:cubicBezTo>
                  <a:pt x="1339" y="298"/>
                  <a:pt x="1336" y="300"/>
                  <a:pt x="1332" y="304"/>
                </a:cubicBezTo>
                <a:cubicBezTo>
                  <a:pt x="1329" y="306"/>
                  <a:pt x="1327" y="310"/>
                  <a:pt x="1326" y="313"/>
                </a:cubicBezTo>
                <a:cubicBezTo>
                  <a:pt x="1320" y="321"/>
                  <a:pt x="1328" y="330"/>
                  <a:pt x="1333" y="334"/>
                </a:cubicBezTo>
                <a:cubicBezTo>
                  <a:pt x="1341" y="342"/>
                  <a:pt x="1350" y="344"/>
                  <a:pt x="1360" y="344"/>
                </a:cubicBezTo>
                <a:cubicBezTo>
                  <a:pt x="1360" y="344"/>
                  <a:pt x="1360" y="344"/>
                  <a:pt x="1360" y="344"/>
                </a:cubicBezTo>
                <a:cubicBezTo>
                  <a:pt x="1360" y="344"/>
                  <a:pt x="1360" y="344"/>
                  <a:pt x="1360" y="344"/>
                </a:cubicBezTo>
                <a:cubicBezTo>
                  <a:pt x="1343" y="348"/>
                  <a:pt x="1335" y="344"/>
                  <a:pt x="1321" y="326"/>
                </a:cubicBezTo>
                <a:cubicBezTo>
                  <a:pt x="1316" y="319"/>
                  <a:pt x="1319" y="312"/>
                  <a:pt x="1323" y="311"/>
                </a:cubicBezTo>
                <a:cubicBezTo>
                  <a:pt x="1322" y="305"/>
                  <a:pt x="1323" y="299"/>
                  <a:pt x="1327" y="295"/>
                </a:cubicBezTo>
                <a:cubicBezTo>
                  <a:pt x="1329" y="293"/>
                  <a:pt x="1337" y="286"/>
                  <a:pt x="1343" y="290"/>
                </a:cubicBezTo>
                <a:cubicBezTo>
                  <a:pt x="1346" y="283"/>
                  <a:pt x="1357" y="288"/>
                  <a:pt x="1362" y="292"/>
                </a:cubicBezTo>
                <a:cubicBezTo>
                  <a:pt x="1367" y="296"/>
                  <a:pt x="1372" y="304"/>
                  <a:pt x="1372" y="305"/>
                </a:cubicBezTo>
                <a:close/>
                <a:moveTo>
                  <a:pt x="1334" y="342"/>
                </a:moveTo>
                <a:cubicBezTo>
                  <a:pt x="1339" y="347"/>
                  <a:pt x="1351" y="351"/>
                  <a:pt x="1364" y="344"/>
                </a:cubicBezTo>
                <a:cubicBezTo>
                  <a:pt x="1368" y="345"/>
                  <a:pt x="1373" y="342"/>
                  <a:pt x="1377" y="340"/>
                </a:cubicBezTo>
                <a:cubicBezTo>
                  <a:pt x="1372" y="345"/>
                  <a:pt x="1368" y="348"/>
                  <a:pt x="1366" y="346"/>
                </a:cubicBezTo>
                <a:cubicBezTo>
                  <a:pt x="1363" y="348"/>
                  <a:pt x="1362" y="355"/>
                  <a:pt x="1354" y="357"/>
                </a:cubicBezTo>
                <a:cubicBezTo>
                  <a:pt x="1346" y="360"/>
                  <a:pt x="1339" y="360"/>
                  <a:pt x="1332" y="353"/>
                </a:cubicBezTo>
                <a:cubicBezTo>
                  <a:pt x="1324" y="346"/>
                  <a:pt x="1321" y="339"/>
                  <a:pt x="1323" y="332"/>
                </a:cubicBezTo>
                <a:cubicBezTo>
                  <a:pt x="1327" y="336"/>
                  <a:pt x="1329" y="339"/>
                  <a:pt x="1334" y="342"/>
                </a:cubicBezTo>
                <a:close/>
                <a:moveTo>
                  <a:pt x="1338" y="335"/>
                </a:moveTo>
                <a:cubicBezTo>
                  <a:pt x="1335" y="331"/>
                  <a:pt x="1335" y="322"/>
                  <a:pt x="1335" y="319"/>
                </a:cubicBezTo>
                <a:cubicBezTo>
                  <a:pt x="1336" y="318"/>
                  <a:pt x="1337" y="316"/>
                  <a:pt x="1338" y="315"/>
                </a:cubicBezTo>
                <a:cubicBezTo>
                  <a:pt x="1342" y="310"/>
                  <a:pt x="1346" y="309"/>
                  <a:pt x="1351" y="307"/>
                </a:cubicBezTo>
                <a:cubicBezTo>
                  <a:pt x="1355" y="306"/>
                  <a:pt x="1359" y="305"/>
                  <a:pt x="1363" y="305"/>
                </a:cubicBezTo>
                <a:cubicBezTo>
                  <a:pt x="1365" y="306"/>
                  <a:pt x="1368" y="311"/>
                  <a:pt x="1367" y="313"/>
                </a:cubicBezTo>
                <a:cubicBezTo>
                  <a:pt x="1366" y="323"/>
                  <a:pt x="1357" y="328"/>
                  <a:pt x="1355" y="328"/>
                </a:cubicBezTo>
                <a:cubicBezTo>
                  <a:pt x="1354" y="328"/>
                  <a:pt x="1353" y="329"/>
                  <a:pt x="1352" y="329"/>
                </a:cubicBezTo>
                <a:cubicBezTo>
                  <a:pt x="1350" y="328"/>
                  <a:pt x="1350" y="325"/>
                  <a:pt x="1350" y="324"/>
                </a:cubicBezTo>
                <a:cubicBezTo>
                  <a:pt x="1355" y="325"/>
                  <a:pt x="1360" y="322"/>
                  <a:pt x="1363" y="318"/>
                </a:cubicBezTo>
                <a:cubicBezTo>
                  <a:pt x="1364" y="317"/>
                  <a:pt x="1363" y="317"/>
                  <a:pt x="1363" y="316"/>
                </a:cubicBezTo>
                <a:cubicBezTo>
                  <a:pt x="1362" y="316"/>
                  <a:pt x="1355" y="311"/>
                  <a:pt x="1352" y="311"/>
                </a:cubicBezTo>
                <a:cubicBezTo>
                  <a:pt x="1346" y="311"/>
                  <a:pt x="1345" y="328"/>
                  <a:pt x="1352" y="331"/>
                </a:cubicBezTo>
                <a:cubicBezTo>
                  <a:pt x="1357" y="333"/>
                  <a:pt x="1366" y="323"/>
                  <a:pt x="1368" y="317"/>
                </a:cubicBezTo>
                <a:cubicBezTo>
                  <a:pt x="1370" y="323"/>
                  <a:pt x="1363" y="335"/>
                  <a:pt x="1356" y="340"/>
                </a:cubicBezTo>
                <a:cubicBezTo>
                  <a:pt x="1352" y="342"/>
                  <a:pt x="1340" y="338"/>
                  <a:pt x="1338" y="335"/>
                </a:cubicBezTo>
                <a:close/>
                <a:moveTo>
                  <a:pt x="1336" y="314"/>
                </a:moveTo>
                <a:cubicBezTo>
                  <a:pt x="1337" y="309"/>
                  <a:pt x="1343" y="301"/>
                  <a:pt x="1348" y="299"/>
                </a:cubicBezTo>
                <a:cubicBezTo>
                  <a:pt x="1352" y="299"/>
                  <a:pt x="1356" y="301"/>
                  <a:pt x="1359" y="301"/>
                </a:cubicBezTo>
                <a:cubicBezTo>
                  <a:pt x="1359" y="302"/>
                  <a:pt x="1361" y="303"/>
                  <a:pt x="1361" y="303"/>
                </a:cubicBezTo>
                <a:cubicBezTo>
                  <a:pt x="1360" y="303"/>
                  <a:pt x="1359" y="304"/>
                  <a:pt x="1358" y="304"/>
                </a:cubicBezTo>
                <a:cubicBezTo>
                  <a:pt x="1356" y="304"/>
                  <a:pt x="1351" y="305"/>
                  <a:pt x="1349" y="306"/>
                </a:cubicBezTo>
                <a:cubicBezTo>
                  <a:pt x="1343" y="307"/>
                  <a:pt x="1339" y="310"/>
                  <a:pt x="1336" y="314"/>
                </a:cubicBezTo>
                <a:close/>
                <a:moveTo>
                  <a:pt x="1350" y="322"/>
                </a:moveTo>
                <a:cubicBezTo>
                  <a:pt x="1350" y="322"/>
                  <a:pt x="1350" y="322"/>
                  <a:pt x="1350" y="322"/>
                </a:cubicBezTo>
                <a:cubicBezTo>
                  <a:pt x="1349" y="315"/>
                  <a:pt x="1350" y="313"/>
                  <a:pt x="1353" y="313"/>
                </a:cubicBezTo>
                <a:cubicBezTo>
                  <a:pt x="1355" y="313"/>
                  <a:pt x="1361" y="317"/>
                  <a:pt x="1361" y="317"/>
                </a:cubicBezTo>
                <a:cubicBezTo>
                  <a:pt x="1359" y="320"/>
                  <a:pt x="1353" y="322"/>
                  <a:pt x="1350" y="322"/>
                </a:cubicBezTo>
                <a:close/>
                <a:moveTo>
                  <a:pt x="1328" y="313"/>
                </a:moveTo>
                <a:cubicBezTo>
                  <a:pt x="1331" y="305"/>
                  <a:pt x="1339" y="299"/>
                  <a:pt x="1344" y="299"/>
                </a:cubicBezTo>
                <a:cubicBezTo>
                  <a:pt x="1343" y="299"/>
                  <a:pt x="1341" y="302"/>
                  <a:pt x="1340" y="303"/>
                </a:cubicBezTo>
                <a:cubicBezTo>
                  <a:pt x="1336" y="307"/>
                  <a:pt x="1334" y="313"/>
                  <a:pt x="1333" y="316"/>
                </a:cubicBezTo>
                <a:cubicBezTo>
                  <a:pt x="1333" y="320"/>
                  <a:pt x="1332" y="328"/>
                  <a:pt x="1334" y="332"/>
                </a:cubicBezTo>
                <a:cubicBezTo>
                  <a:pt x="1328" y="328"/>
                  <a:pt x="1324" y="321"/>
                  <a:pt x="1328" y="313"/>
                </a:cubicBezTo>
                <a:close/>
                <a:moveTo>
                  <a:pt x="1315" y="376"/>
                </a:moveTo>
                <a:cubicBezTo>
                  <a:pt x="1325" y="375"/>
                  <a:pt x="1335" y="384"/>
                  <a:pt x="1338" y="398"/>
                </a:cubicBezTo>
                <a:cubicBezTo>
                  <a:pt x="1341" y="411"/>
                  <a:pt x="1337" y="421"/>
                  <a:pt x="1327" y="429"/>
                </a:cubicBezTo>
                <a:cubicBezTo>
                  <a:pt x="1325" y="430"/>
                  <a:pt x="1325" y="434"/>
                  <a:pt x="1325" y="434"/>
                </a:cubicBezTo>
                <a:cubicBezTo>
                  <a:pt x="1324" y="431"/>
                  <a:pt x="1322" y="429"/>
                  <a:pt x="1319" y="428"/>
                </a:cubicBezTo>
                <a:cubicBezTo>
                  <a:pt x="1309" y="427"/>
                  <a:pt x="1302" y="417"/>
                  <a:pt x="1300" y="407"/>
                </a:cubicBezTo>
                <a:cubicBezTo>
                  <a:pt x="1297" y="394"/>
                  <a:pt x="1301" y="381"/>
                  <a:pt x="1310" y="377"/>
                </a:cubicBezTo>
                <a:cubicBezTo>
                  <a:pt x="1310" y="378"/>
                  <a:pt x="1311" y="380"/>
                  <a:pt x="1312" y="382"/>
                </a:cubicBezTo>
                <a:cubicBezTo>
                  <a:pt x="1314" y="390"/>
                  <a:pt x="1309" y="402"/>
                  <a:pt x="1303" y="408"/>
                </a:cubicBezTo>
                <a:cubicBezTo>
                  <a:pt x="1312" y="400"/>
                  <a:pt x="1314" y="392"/>
                  <a:pt x="1314" y="388"/>
                </a:cubicBezTo>
                <a:cubicBezTo>
                  <a:pt x="1318" y="397"/>
                  <a:pt x="1320" y="405"/>
                  <a:pt x="1312" y="415"/>
                </a:cubicBezTo>
                <a:cubicBezTo>
                  <a:pt x="1318" y="409"/>
                  <a:pt x="1319" y="404"/>
                  <a:pt x="1319" y="401"/>
                </a:cubicBezTo>
                <a:cubicBezTo>
                  <a:pt x="1320" y="403"/>
                  <a:pt x="1320" y="406"/>
                  <a:pt x="1321" y="408"/>
                </a:cubicBezTo>
                <a:cubicBezTo>
                  <a:pt x="1321" y="409"/>
                  <a:pt x="1321" y="410"/>
                  <a:pt x="1322" y="411"/>
                </a:cubicBezTo>
                <a:cubicBezTo>
                  <a:pt x="1321" y="415"/>
                  <a:pt x="1319" y="419"/>
                  <a:pt x="1317" y="422"/>
                </a:cubicBezTo>
                <a:cubicBezTo>
                  <a:pt x="1320" y="419"/>
                  <a:pt x="1321" y="416"/>
                  <a:pt x="1322" y="414"/>
                </a:cubicBezTo>
                <a:cubicBezTo>
                  <a:pt x="1324" y="424"/>
                  <a:pt x="1325" y="430"/>
                  <a:pt x="1325" y="430"/>
                </a:cubicBezTo>
                <a:cubicBezTo>
                  <a:pt x="1325" y="430"/>
                  <a:pt x="1324" y="416"/>
                  <a:pt x="1323" y="407"/>
                </a:cubicBezTo>
                <a:cubicBezTo>
                  <a:pt x="1325" y="409"/>
                  <a:pt x="1328" y="413"/>
                  <a:pt x="1333" y="414"/>
                </a:cubicBezTo>
                <a:cubicBezTo>
                  <a:pt x="1322" y="409"/>
                  <a:pt x="1321" y="396"/>
                  <a:pt x="1318" y="385"/>
                </a:cubicBezTo>
                <a:cubicBezTo>
                  <a:pt x="1320" y="388"/>
                  <a:pt x="1325" y="392"/>
                  <a:pt x="1335" y="392"/>
                </a:cubicBezTo>
                <a:cubicBezTo>
                  <a:pt x="1327" y="391"/>
                  <a:pt x="1318" y="386"/>
                  <a:pt x="1316" y="378"/>
                </a:cubicBezTo>
                <a:cubicBezTo>
                  <a:pt x="1315" y="376"/>
                  <a:pt x="1315" y="376"/>
                  <a:pt x="1315" y="376"/>
                </a:cubicBezTo>
                <a:close/>
                <a:moveTo>
                  <a:pt x="1308" y="371"/>
                </a:moveTo>
                <a:cubicBezTo>
                  <a:pt x="1307" y="378"/>
                  <a:pt x="1300" y="383"/>
                  <a:pt x="1291" y="384"/>
                </a:cubicBezTo>
                <a:cubicBezTo>
                  <a:pt x="1281" y="384"/>
                  <a:pt x="1275" y="380"/>
                  <a:pt x="1272" y="373"/>
                </a:cubicBezTo>
                <a:cubicBezTo>
                  <a:pt x="1271" y="371"/>
                  <a:pt x="1268" y="371"/>
                  <a:pt x="1268" y="371"/>
                </a:cubicBezTo>
                <a:cubicBezTo>
                  <a:pt x="1270" y="371"/>
                  <a:pt x="1272" y="369"/>
                  <a:pt x="1273" y="368"/>
                </a:cubicBezTo>
                <a:cubicBezTo>
                  <a:pt x="1275" y="361"/>
                  <a:pt x="1282" y="358"/>
                  <a:pt x="1290" y="357"/>
                </a:cubicBezTo>
                <a:cubicBezTo>
                  <a:pt x="1299" y="357"/>
                  <a:pt x="1306" y="362"/>
                  <a:pt x="1308" y="368"/>
                </a:cubicBezTo>
                <a:cubicBezTo>
                  <a:pt x="1307" y="368"/>
                  <a:pt x="1306" y="368"/>
                  <a:pt x="1304" y="369"/>
                </a:cubicBezTo>
                <a:cubicBezTo>
                  <a:pt x="1299" y="369"/>
                  <a:pt x="1291" y="364"/>
                  <a:pt x="1288" y="359"/>
                </a:cubicBezTo>
                <a:cubicBezTo>
                  <a:pt x="1293" y="367"/>
                  <a:pt x="1297" y="369"/>
                  <a:pt x="1300" y="370"/>
                </a:cubicBezTo>
                <a:cubicBezTo>
                  <a:pt x="1294" y="371"/>
                  <a:pt x="1288" y="371"/>
                  <a:pt x="1283" y="365"/>
                </a:cubicBezTo>
                <a:cubicBezTo>
                  <a:pt x="1286" y="369"/>
                  <a:pt x="1289" y="370"/>
                  <a:pt x="1291" y="371"/>
                </a:cubicBezTo>
                <a:cubicBezTo>
                  <a:pt x="1289" y="371"/>
                  <a:pt x="1288" y="371"/>
                  <a:pt x="1286" y="371"/>
                </a:cubicBezTo>
                <a:cubicBezTo>
                  <a:pt x="1285" y="371"/>
                  <a:pt x="1285" y="371"/>
                  <a:pt x="1284" y="371"/>
                </a:cubicBezTo>
                <a:cubicBezTo>
                  <a:pt x="1281" y="371"/>
                  <a:pt x="1279" y="369"/>
                  <a:pt x="1277" y="367"/>
                </a:cubicBezTo>
                <a:cubicBezTo>
                  <a:pt x="1279" y="369"/>
                  <a:pt x="1280" y="371"/>
                  <a:pt x="1282" y="371"/>
                </a:cubicBezTo>
                <a:cubicBezTo>
                  <a:pt x="1275" y="371"/>
                  <a:pt x="1271" y="371"/>
                  <a:pt x="1271" y="371"/>
                </a:cubicBezTo>
                <a:cubicBezTo>
                  <a:pt x="1271" y="371"/>
                  <a:pt x="1281" y="373"/>
                  <a:pt x="1287" y="373"/>
                </a:cubicBezTo>
                <a:cubicBezTo>
                  <a:pt x="1285" y="374"/>
                  <a:pt x="1282" y="375"/>
                  <a:pt x="1281" y="379"/>
                </a:cubicBezTo>
                <a:cubicBezTo>
                  <a:pt x="1285" y="372"/>
                  <a:pt x="1294" y="373"/>
                  <a:pt x="1301" y="372"/>
                </a:cubicBezTo>
                <a:cubicBezTo>
                  <a:pt x="1299" y="373"/>
                  <a:pt x="1296" y="376"/>
                  <a:pt x="1295" y="382"/>
                </a:cubicBezTo>
                <a:cubicBezTo>
                  <a:pt x="1296" y="377"/>
                  <a:pt x="1301" y="372"/>
                  <a:pt x="1306" y="372"/>
                </a:cubicBezTo>
                <a:cubicBezTo>
                  <a:pt x="1308" y="371"/>
                  <a:pt x="1308" y="371"/>
                  <a:pt x="1308" y="371"/>
                </a:cubicBezTo>
                <a:close/>
                <a:moveTo>
                  <a:pt x="1314" y="370"/>
                </a:moveTo>
                <a:cubicBezTo>
                  <a:pt x="1316" y="374"/>
                  <a:pt x="1320" y="376"/>
                  <a:pt x="1326" y="375"/>
                </a:cubicBezTo>
                <a:cubicBezTo>
                  <a:pt x="1331" y="375"/>
                  <a:pt x="1334" y="371"/>
                  <a:pt x="1335" y="367"/>
                </a:cubicBezTo>
                <a:cubicBezTo>
                  <a:pt x="1336" y="366"/>
                  <a:pt x="1337" y="365"/>
                  <a:pt x="1337" y="365"/>
                </a:cubicBezTo>
                <a:cubicBezTo>
                  <a:pt x="1336" y="365"/>
                  <a:pt x="1335" y="365"/>
                  <a:pt x="1334" y="364"/>
                </a:cubicBezTo>
                <a:cubicBezTo>
                  <a:pt x="1332" y="361"/>
                  <a:pt x="1327" y="359"/>
                  <a:pt x="1323" y="360"/>
                </a:cubicBezTo>
                <a:cubicBezTo>
                  <a:pt x="1318" y="361"/>
                  <a:pt x="1314" y="364"/>
                  <a:pt x="1314" y="368"/>
                </a:cubicBezTo>
                <a:cubicBezTo>
                  <a:pt x="1315" y="368"/>
                  <a:pt x="1315" y="368"/>
                  <a:pt x="1316" y="368"/>
                </a:cubicBezTo>
                <a:cubicBezTo>
                  <a:pt x="1319" y="368"/>
                  <a:pt x="1323" y="364"/>
                  <a:pt x="1324" y="361"/>
                </a:cubicBezTo>
                <a:cubicBezTo>
                  <a:pt x="1323" y="366"/>
                  <a:pt x="1320" y="368"/>
                  <a:pt x="1319" y="368"/>
                </a:cubicBezTo>
                <a:cubicBezTo>
                  <a:pt x="1323" y="368"/>
                  <a:pt x="1326" y="368"/>
                  <a:pt x="1328" y="364"/>
                </a:cubicBezTo>
                <a:cubicBezTo>
                  <a:pt x="1327" y="366"/>
                  <a:pt x="1325" y="367"/>
                  <a:pt x="1324" y="368"/>
                </a:cubicBezTo>
                <a:cubicBezTo>
                  <a:pt x="1325" y="368"/>
                  <a:pt x="1326" y="368"/>
                  <a:pt x="1327" y="368"/>
                </a:cubicBezTo>
                <a:cubicBezTo>
                  <a:pt x="1327" y="368"/>
                  <a:pt x="1328" y="368"/>
                  <a:pt x="1328" y="367"/>
                </a:cubicBezTo>
                <a:cubicBezTo>
                  <a:pt x="1330" y="367"/>
                  <a:pt x="1331" y="365"/>
                  <a:pt x="1331" y="364"/>
                </a:cubicBezTo>
                <a:cubicBezTo>
                  <a:pt x="1331" y="366"/>
                  <a:pt x="1330" y="367"/>
                  <a:pt x="1329" y="367"/>
                </a:cubicBezTo>
                <a:cubicBezTo>
                  <a:pt x="1333" y="366"/>
                  <a:pt x="1336" y="366"/>
                  <a:pt x="1336" y="366"/>
                </a:cubicBezTo>
                <a:cubicBezTo>
                  <a:pt x="1336" y="366"/>
                  <a:pt x="1330" y="368"/>
                  <a:pt x="1327" y="369"/>
                </a:cubicBezTo>
                <a:cubicBezTo>
                  <a:pt x="1328" y="369"/>
                  <a:pt x="1330" y="370"/>
                  <a:pt x="1331" y="371"/>
                </a:cubicBezTo>
                <a:cubicBezTo>
                  <a:pt x="1327" y="368"/>
                  <a:pt x="1323" y="369"/>
                  <a:pt x="1318" y="370"/>
                </a:cubicBezTo>
                <a:cubicBezTo>
                  <a:pt x="1320" y="370"/>
                  <a:pt x="1322" y="372"/>
                  <a:pt x="1323" y="375"/>
                </a:cubicBezTo>
                <a:cubicBezTo>
                  <a:pt x="1322" y="372"/>
                  <a:pt x="1318" y="370"/>
                  <a:pt x="1315" y="370"/>
                </a:cubicBezTo>
                <a:cubicBezTo>
                  <a:pt x="1314" y="370"/>
                  <a:pt x="1314" y="370"/>
                  <a:pt x="1314" y="370"/>
                </a:cubicBezTo>
                <a:close/>
                <a:moveTo>
                  <a:pt x="1315" y="265"/>
                </a:moveTo>
                <a:cubicBezTo>
                  <a:pt x="1325" y="266"/>
                  <a:pt x="1335" y="257"/>
                  <a:pt x="1338" y="243"/>
                </a:cubicBezTo>
                <a:cubicBezTo>
                  <a:pt x="1341" y="230"/>
                  <a:pt x="1337" y="220"/>
                  <a:pt x="1327" y="212"/>
                </a:cubicBezTo>
                <a:cubicBezTo>
                  <a:pt x="1325" y="211"/>
                  <a:pt x="1325" y="207"/>
                  <a:pt x="1325" y="207"/>
                </a:cubicBezTo>
                <a:cubicBezTo>
                  <a:pt x="1324" y="210"/>
                  <a:pt x="1322" y="212"/>
                  <a:pt x="1319" y="213"/>
                </a:cubicBezTo>
                <a:cubicBezTo>
                  <a:pt x="1309" y="214"/>
                  <a:pt x="1302" y="224"/>
                  <a:pt x="1300" y="234"/>
                </a:cubicBezTo>
                <a:cubicBezTo>
                  <a:pt x="1297" y="247"/>
                  <a:pt x="1301" y="260"/>
                  <a:pt x="1310" y="264"/>
                </a:cubicBezTo>
                <a:cubicBezTo>
                  <a:pt x="1310" y="263"/>
                  <a:pt x="1311" y="261"/>
                  <a:pt x="1312" y="259"/>
                </a:cubicBezTo>
                <a:cubicBezTo>
                  <a:pt x="1314" y="251"/>
                  <a:pt x="1309" y="239"/>
                  <a:pt x="1303" y="233"/>
                </a:cubicBezTo>
                <a:cubicBezTo>
                  <a:pt x="1312" y="241"/>
                  <a:pt x="1314" y="249"/>
                  <a:pt x="1314" y="253"/>
                </a:cubicBezTo>
                <a:cubicBezTo>
                  <a:pt x="1318" y="244"/>
                  <a:pt x="1320" y="236"/>
                  <a:pt x="1312" y="226"/>
                </a:cubicBezTo>
                <a:cubicBezTo>
                  <a:pt x="1318" y="232"/>
                  <a:pt x="1319" y="237"/>
                  <a:pt x="1319" y="240"/>
                </a:cubicBezTo>
                <a:cubicBezTo>
                  <a:pt x="1320" y="238"/>
                  <a:pt x="1320" y="236"/>
                  <a:pt x="1321" y="234"/>
                </a:cubicBezTo>
                <a:cubicBezTo>
                  <a:pt x="1321" y="232"/>
                  <a:pt x="1321" y="231"/>
                  <a:pt x="1322" y="230"/>
                </a:cubicBezTo>
                <a:cubicBezTo>
                  <a:pt x="1321" y="226"/>
                  <a:pt x="1319" y="222"/>
                  <a:pt x="1317" y="219"/>
                </a:cubicBezTo>
                <a:cubicBezTo>
                  <a:pt x="1320" y="222"/>
                  <a:pt x="1321" y="225"/>
                  <a:pt x="1322" y="227"/>
                </a:cubicBezTo>
                <a:cubicBezTo>
                  <a:pt x="1324" y="217"/>
                  <a:pt x="1325" y="211"/>
                  <a:pt x="1325" y="211"/>
                </a:cubicBezTo>
                <a:cubicBezTo>
                  <a:pt x="1325" y="211"/>
                  <a:pt x="1324" y="226"/>
                  <a:pt x="1323" y="235"/>
                </a:cubicBezTo>
                <a:cubicBezTo>
                  <a:pt x="1325" y="232"/>
                  <a:pt x="1328" y="229"/>
                  <a:pt x="1333" y="227"/>
                </a:cubicBezTo>
                <a:cubicBezTo>
                  <a:pt x="1322" y="232"/>
                  <a:pt x="1321" y="245"/>
                  <a:pt x="1318" y="256"/>
                </a:cubicBezTo>
                <a:cubicBezTo>
                  <a:pt x="1320" y="253"/>
                  <a:pt x="1325" y="250"/>
                  <a:pt x="1335" y="249"/>
                </a:cubicBezTo>
                <a:cubicBezTo>
                  <a:pt x="1327" y="250"/>
                  <a:pt x="1318" y="255"/>
                  <a:pt x="1316" y="263"/>
                </a:cubicBezTo>
                <a:cubicBezTo>
                  <a:pt x="1315" y="265"/>
                  <a:pt x="1315" y="265"/>
                  <a:pt x="1315" y="265"/>
                </a:cubicBezTo>
                <a:close/>
                <a:moveTo>
                  <a:pt x="1308" y="270"/>
                </a:moveTo>
                <a:cubicBezTo>
                  <a:pt x="1307" y="263"/>
                  <a:pt x="1300" y="258"/>
                  <a:pt x="1291" y="257"/>
                </a:cubicBezTo>
                <a:cubicBezTo>
                  <a:pt x="1281" y="257"/>
                  <a:pt x="1275" y="261"/>
                  <a:pt x="1272" y="269"/>
                </a:cubicBezTo>
                <a:cubicBezTo>
                  <a:pt x="1271" y="270"/>
                  <a:pt x="1268" y="271"/>
                  <a:pt x="1268" y="271"/>
                </a:cubicBezTo>
                <a:cubicBezTo>
                  <a:pt x="1270" y="271"/>
                  <a:pt x="1272" y="272"/>
                  <a:pt x="1273" y="274"/>
                </a:cubicBezTo>
                <a:cubicBezTo>
                  <a:pt x="1275" y="280"/>
                  <a:pt x="1282" y="283"/>
                  <a:pt x="1290" y="284"/>
                </a:cubicBezTo>
                <a:cubicBezTo>
                  <a:pt x="1299" y="284"/>
                  <a:pt x="1306" y="280"/>
                  <a:pt x="1308" y="273"/>
                </a:cubicBezTo>
                <a:cubicBezTo>
                  <a:pt x="1307" y="273"/>
                  <a:pt x="1306" y="273"/>
                  <a:pt x="1304" y="272"/>
                </a:cubicBezTo>
                <a:cubicBezTo>
                  <a:pt x="1299" y="272"/>
                  <a:pt x="1291" y="277"/>
                  <a:pt x="1288" y="282"/>
                </a:cubicBezTo>
                <a:cubicBezTo>
                  <a:pt x="1293" y="274"/>
                  <a:pt x="1297" y="272"/>
                  <a:pt x="1300" y="272"/>
                </a:cubicBezTo>
                <a:cubicBezTo>
                  <a:pt x="1294" y="270"/>
                  <a:pt x="1288" y="270"/>
                  <a:pt x="1283" y="276"/>
                </a:cubicBezTo>
                <a:cubicBezTo>
                  <a:pt x="1286" y="272"/>
                  <a:pt x="1289" y="271"/>
                  <a:pt x="1291" y="270"/>
                </a:cubicBezTo>
                <a:cubicBezTo>
                  <a:pt x="1289" y="270"/>
                  <a:pt x="1288" y="270"/>
                  <a:pt x="1286" y="270"/>
                </a:cubicBezTo>
                <a:cubicBezTo>
                  <a:pt x="1285" y="270"/>
                  <a:pt x="1285" y="270"/>
                  <a:pt x="1284" y="270"/>
                </a:cubicBezTo>
                <a:cubicBezTo>
                  <a:pt x="1281" y="271"/>
                  <a:pt x="1279" y="273"/>
                  <a:pt x="1277" y="275"/>
                </a:cubicBezTo>
                <a:cubicBezTo>
                  <a:pt x="1279" y="272"/>
                  <a:pt x="1280" y="271"/>
                  <a:pt x="1282" y="270"/>
                </a:cubicBezTo>
                <a:cubicBezTo>
                  <a:pt x="1275" y="270"/>
                  <a:pt x="1271" y="270"/>
                  <a:pt x="1271" y="270"/>
                </a:cubicBezTo>
                <a:cubicBezTo>
                  <a:pt x="1271" y="270"/>
                  <a:pt x="1281" y="269"/>
                  <a:pt x="1287" y="268"/>
                </a:cubicBezTo>
                <a:cubicBezTo>
                  <a:pt x="1285" y="268"/>
                  <a:pt x="1282" y="266"/>
                  <a:pt x="1281" y="262"/>
                </a:cubicBezTo>
                <a:cubicBezTo>
                  <a:pt x="1285" y="269"/>
                  <a:pt x="1294" y="268"/>
                  <a:pt x="1301" y="269"/>
                </a:cubicBezTo>
                <a:cubicBezTo>
                  <a:pt x="1299" y="268"/>
                  <a:pt x="1296" y="265"/>
                  <a:pt x="1295" y="259"/>
                </a:cubicBezTo>
                <a:cubicBezTo>
                  <a:pt x="1296" y="264"/>
                  <a:pt x="1301" y="269"/>
                  <a:pt x="1306" y="270"/>
                </a:cubicBezTo>
                <a:cubicBezTo>
                  <a:pt x="1308" y="270"/>
                  <a:pt x="1308" y="270"/>
                  <a:pt x="1308" y="270"/>
                </a:cubicBezTo>
                <a:close/>
                <a:moveTo>
                  <a:pt x="1314" y="271"/>
                </a:moveTo>
                <a:cubicBezTo>
                  <a:pt x="1316" y="267"/>
                  <a:pt x="1320" y="265"/>
                  <a:pt x="1326" y="266"/>
                </a:cubicBezTo>
                <a:cubicBezTo>
                  <a:pt x="1331" y="267"/>
                  <a:pt x="1334" y="270"/>
                  <a:pt x="1335" y="274"/>
                </a:cubicBezTo>
                <a:cubicBezTo>
                  <a:pt x="1336" y="275"/>
                  <a:pt x="1337" y="276"/>
                  <a:pt x="1337" y="276"/>
                </a:cubicBezTo>
                <a:cubicBezTo>
                  <a:pt x="1336" y="276"/>
                  <a:pt x="1335" y="276"/>
                  <a:pt x="1334" y="277"/>
                </a:cubicBezTo>
                <a:cubicBezTo>
                  <a:pt x="1332" y="281"/>
                  <a:pt x="1327" y="282"/>
                  <a:pt x="1323" y="281"/>
                </a:cubicBezTo>
                <a:cubicBezTo>
                  <a:pt x="1318" y="280"/>
                  <a:pt x="1314" y="277"/>
                  <a:pt x="1314" y="273"/>
                </a:cubicBezTo>
                <a:cubicBezTo>
                  <a:pt x="1315" y="273"/>
                  <a:pt x="1315" y="273"/>
                  <a:pt x="1316" y="273"/>
                </a:cubicBezTo>
                <a:cubicBezTo>
                  <a:pt x="1319" y="274"/>
                  <a:pt x="1323" y="277"/>
                  <a:pt x="1324" y="280"/>
                </a:cubicBezTo>
                <a:cubicBezTo>
                  <a:pt x="1323" y="275"/>
                  <a:pt x="1320" y="274"/>
                  <a:pt x="1319" y="273"/>
                </a:cubicBezTo>
                <a:cubicBezTo>
                  <a:pt x="1323" y="273"/>
                  <a:pt x="1326" y="273"/>
                  <a:pt x="1328" y="278"/>
                </a:cubicBezTo>
                <a:cubicBezTo>
                  <a:pt x="1327" y="275"/>
                  <a:pt x="1325" y="274"/>
                  <a:pt x="1324" y="273"/>
                </a:cubicBezTo>
                <a:cubicBezTo>
                  <a:pt x="1325" y="273"/>
                  <a:pt x="1326" y="273"/>
                  <a:pt x="1327" y="273"/>
                </a:cubicBezTo>
                <a:cubicBezTo>
                  <a:pt x="1327" y="274"/>
                  <a:pt x="1328" y="274"/>
                  <a:pt x="1328" y="274"/>
                </a:cubicBezTo>
                <a:cubicBezTo>
                  <a:pt x="1330" y="274"/>
                  <a:pt x="1331" y="276"/>
                  <a:pt x="1331" y="277"/>
                </a:cubicBezTo>
                <a:cubicBezTo>
                  <a:pt x="1331" y="276"/>
                  <a:pt x="1330" y="275"/>
                  <a:pt x="1329" y="274"/>
                </a:cubicBezTo>
                <a:cubicBezTo>
                  <a:pt x="1333" y="275"/>
                  <a:pt x="1336" y="275"/>
                  <a:pt x="1336" y="275"/>
                </a:cubicBezTo>
                <a:cubicBezTo>
                  <a:pt x="1336" y="275"/>
                  <a:pt x="1330" y="273"/>
                  <a:pt x="1327" y="273"/>
                </a:cubicBezTo>
                <a:cubicBezTo>
                  <a:pt x="1328" y="272"/>
                  <a:pt x="1330" y="272"/>
                  <a:pt x="1331" y="270"/>
                </a:cubicBezTo>
                <a:cubicBezTo>
                  <a:pt x="1327" y="273"/>
                  <a:pt x="1323" y="272"/>
                  <a:pt x="1318" y="271"/>
                </a:cubicBezTo>
                <a:cubicBezTo>
                  <a:pt x="1320" y="271"/>
                  <a:pt x="1322" y="270"/>
                  <a:pt x="1323" y="266"/>
                </a:cubicBezTo>
                <a:cubicBezTo>
                  <a:pt x="1322" y="269"/>
                  <a:pt x="1318" y="271"/>
                  <a:pt x="1315" y="271"/>
                </a:cubicBezTo>
                <a:cubicBezTo>
                  <a:pt x="1314" y="271"/>
                  <a:pt x="1314" y="271"/>
                  <a:pt x="1314" y="271"/>
                </a:cubicBezTo>
                <a:close/>
                <a:moveTo>
                  <a:pt x="1252" y="315"/>
                </a:moveTo>
                <a:cubicBezTo>
                  <a:pt x="1256" y="315"/>
                  <a:pt x="1261" y="317"/>
                  <a:pt x="1267" y="319"/>
                </a:cubicBezTo>
                <a:cubicBezTo>
                  <a:pt x="1261" y="320"/>
                  <a:pt x="1256" y="322"/>
                  <a:pt x="1252" y="322"/>
                </a:cubicBezTo>
                <a:cubicBezTo>
                  <a:pt x="1244" y="322"/>
                  <a:pt x="1238" y="321"/>
                  <a:pt x="1237" y="318"/>
                </a:cubicBezTo>
                <a:cubicBezTo>
                  <a:pt x="1238" y="315"/>
                  <a:pt x="1245" y="314"/>
                  <a:pt x="1252" y="315"/>
                </a:cubicBezTo>
                <a:close/>
                <a:moveTo>
                  <a:pt x="1243" y="209"/>
                </a:moveTo>
                <a:cubicBezTo>
                  <a:pt x="1243" y="211"/>
                  <a:pt x="1239" y="211"/>
                  <a:pt x="1239" y="209"/>
                </a:cubicBezTo>
                <a:cubicBezTo>
                  <a:pt x="1239" y="208"/>
                  <a:pt x="1239" y="208"/>
                  <a:pt x="1239" y="208"/>
                </a:cubicBezTo>
                <a:cubicBezTo>
                  <a:pt x="1239" y="206"/>
                  <a:pt x="1239" y="206"/>
                  <a:pt x="1239" y="206"/>
                </a:cubicBezTo>
                <a:cubicBezTo>
                  <a:pt x="1238" y="205"/>
                  <a:pt x="1238" y="205"/>
                  <a:pt x="1238" y="205"/>
                </a:cubicBezTo>
                <a:cubicBezTo>
                  <a:pt x="1238" y="203"/>
                  <a:pt x="1242" y="203"/>
                  <a:pt x="1242" y="205"/>
                </a:cubicBezTo>
                <a:cubicBezTo>
                  <a:pt x="1242" y="206"/>
                  <a:pt x="1242" y="206"/>
                  <a:pt x="1242" y="206"/>
                </a:cubicBezTo>
                <a:cubicBezTo>
                  <a:pt x="1242" y="207"/>
                  <a:pt x="1242" y="207"/>
                  <a:pt x="1242" y="207"/>
                </a:cubicBezTo>
                <a:cubicBezTo>
                  <a:pt x="1243" y="209"/>
                  <a:pt x="1243" y="209"/>
                  <a:pt x="1243" y="209"/>
                </a:cubicBezTo>
                <a:close/>
                <a:moveTo>
                  <a:pt x="845" y="48"/>
                </a:moveTo>
                <a:cubicBezTo>
                  <a:pt x="843" y="49"/>
                  <a:pt x="842" y="45"/>
                  <a:pt x="844" y="44"/>
                </a:cubicBezTo>
                <a:cubicBezTo>
                  <a:pt x="844" y="44"/>
                  <a:pt x="844" y="44"/>
                  <a:pt x="844" y="44"/>
                </a:cubicBezTo>
                <a:cubicBezTo>
                  <a:pt x="846" y="44"/>
                  <a:pt x="846" y="44"/>
                  <a:pt x="846" y="44"/>
                </a:cubicBezTo>
                <a:cubicBezTo>
                  <a:pt x="847" y="43"/>
                  <a:pt x="847" y="43"/>
                  <a:pt x="847" y="43"/>
                </a:cubicBezTo>
                <a:cubicBezTo>
                  <a:pt x="850" y="43"/>
                  <a:pt x="851" y="46"/>
                  <a:pt x="848" y="47"/>
                </a:cubicBezTo>
                <a:cubicBezTo>
                  <a:pt x="847" y="47"/>
                  <a:pt x="847" y="47"/>
                  <a:pt x="847" y="47"/>
                </a:cubicBezTo>
                <a:cubicBezTo>
                  <a:pt x="845" y="48"/>
                  <a:pt x="845" y="48"/>
                  <a:pt x="845" y="48"/>
                </a:cubicBezTo>
                <a:cubicBezTo>
                  <a:pt x="845" y="48"/>
                  <a:pt x="845" y="48"/>
                  <a:pt x="845" y="48"/>
                </a:cubicBezTo>
                <a:close/>
                <a:moveTo>
                  <a:pt x="859" y="44"/>
                </a:moveTo>
                <a:cubicBezTo>
                  <a:pt x="857" y="45"/>
                  <a:pt x="856" y="41"/>
                  <a:pt x="858" y="41"/>
                </a:cubicBezTo>
                <a:cubicBezTo>
                  <a:pt x="858" y="41"/>
                  <a:pt x="858" y="41"/>
                  <a:pt x="858" y="41"/>
                </a:cubicBezTo>
                <a:cubicBezTo>
                  <a:pt x="860" y="40"/>
                  <a:pt x="860" y="40"/>
                  <a:pt x="860" y="40"/>
                </a:cubicBezTo>
                <a:cubicBezTo>
                  <a:pt x="862" y="40"/>
                  <a:pt x="862" y="40"/>
                  <a:pt x="862" y="40"/>
                </a:cubicBezTo>
                <a:cubicBezTo>
                  <a:pt x="864" y="39"/>
                  <a:pt x="865" y="43"/>
                  <a:pt x="862" y="43"/>
                </a:cubicBezTo>
                <a:cubicBezTo>
                  <a:pt x="861" y="44"/>
                  <a:pt x="861" y="44"/>
                  <a:pt x="861" y="44"/>
                </a:cubicBezTo>
                <a:cubicBezTo>
                  <a:pt x="859" y="44"/>
                  <a:pt x="859" y="44"/>
                  <a:pt x="859" y="44"/>
                </a:cubicBezTo>
                <a:cubicBezTo>
                  <a:pt x="859" y="44"/>
                  <a:pt x="859" y="44"/>
                  <a:pt x="859" y="44"/>
                </a:cubicBezTo>
                <a:close/>
                <a:moveTo>
                  <a:pt x="873" y="41"/>
                </a:moveTo>
                <a:cubicBezTo>
                  <a:pt x="871" y="41"/>
                  <a:pt x="870" y="38"/>
                  <a:pt x="872" y="37"/>
                </a:cubicBezTo>
                <a:cubicBezTo>
                  <a:pt x="873" y="37"/>
                  <a:pt x="873" y="37"/>
                  <a:pt x="873" y="37"/>
                </a:cubicBezTo>
                <a:cubicBezTo>
                  <a:pt x="875" y="37"/>
                  <a:pt x="875" y="37"/>
                  <a:pt x="875" y="37"/>
                </a:cubicBezTo>
                <a:cubicBezTo>
                  <a:pt x="876" y="37"/>
                  <a:pt x="876" y="37"/>
                  <a:pt x="876" y="37"/>
                </a:cubicBezTo>
                <a:cubicBezTo>
                  <a:pt x="878" y="36"/>
                  <a:pt x="879" y="40"/>
                  <a:pt x="877" y="40"/>
                </a:cubicBezTo>
                <a:cubicBezTo>
                  <a:pt x="876" y="40"/>
                  <a:pt x="876" y="40"/>
                  <a:pt x="876" y="40"/>
                </a:cubicBezTo>
                <a:cubicBezTo>
                  <a:pt x="874" y="41"/>
                  <a:pt x="874" y="41"/>
                  <a:pt x="874" y="41"/>
                </a:cubicBezTo>
                <a:cubicBezTo>
                  <a:pt x="873" y="41"/>
                  <a:pt x="873" y="41"/>
                  <a:pt x="873" y="41"/>
                </a:cubicBezTo>
                <a:close/>
                <a:moveTo>
                  <a:pt x="887" y="38"/>
                </a:moveTo>
                <a:cubicBezTo>
                  <a:pt x="885" y="39"/>
                  <a:pt x="884" y="35"/>
                  <a:pt x="887" y="35"/>
                </a:cubicBezTo>
                <a:cubicBezTo>
                  <a:pt x="887" y="35"/>
                  <a:pt x="887" y="35"/>
                  <a:pt x="887" y="35"/>
                </a:cubicBezTo>
                <a:cubicBezTo>
                  <a:pt x="890" y="34"/>
                  <a:pt x="890" y="34"/>
                  <a:pt x="890" y="34"/>
                </a:cubicBezTo>
                <a:cubicBezTo>
                  <a:pt x="890" y="34"/>
                  <a:pt x="890" y="34"/>
                  <a:pt x="890" y="34"/>
                </a:cubicBezTo>
                <a:cubicBezTo>
                  <a:pt x="893" y="34"/>
                  <a:pt x="893" y="38"/>
                  <a:pt x="891" y="38"/>
                </a:cubicBezTo>
                <a:cubicBezTo>
                  <a:pt x="890" y="38"/>
                  <a:pt x="890" y="38"/>
                  <a:pt x="890" y="38"/>
                </a:cubicBezTo>
                <a:cubicBezTo>
                  <a:pt x="888" y="38"/>
                  <a:pt x="888" y="38"/>
                  <a:pt x="888" y="38"/>
                </a:cubicBezTo>
                <a:cubicBezTo>
                  <a:pt x="887" y="38"/>
                  <a:pt x="887" y="38"/>
                  <a:pt x="887" y="38"/>
                </a:cubicBezTo>
                <a:close/>
                <a:moveTo>
                  <a:pt x="902" y="37"/>
                </a:moveTo>
                <a:cubicBezTo>
                  <a:pt x="899" y="37"/>
                  <a:pt x="899" y="33"/>
                  <a:pt x="901" y="33"/>
                </a:cubicBezTo>
                <a:cubicBezTo>
                  <a:pt x="902" y="33"/>
                  <a:pt x="902" y="33"/>
                  <a:pt x="902" y="33"/>
                </a:cubicBezTo>
                <a:cubicBezTo>
                  <a:pt x="904" y="33"/>
                  <a:pt x="904" y="33"/>
                  <a:pt x="904" y="33"/>
                </a:cubicBezTo>
                <a:cubicBezTo>
                  <a:pt x="905" y="33"/>
                  <a:pt x="905" y="33"/>
                  <a:pt x="905" y="33"/>
                </a:cubicBezTo>
                <a:cubicBezTo>
                  <a:pt x="907" y="32"/>
                  <a:pt x="908" y="36"/>
                  <a:pt x="905" y="36"/>
                </a:cubicBezTo>
                <a:cubicBezTo>
                  <a:pt x="905" y="36"/>
                  <a:pt x="905" y="36"/>
                  <a:pt x="905" y="36"/>
                </a:cubicBezTo>
                <a:cubicBezTo>
                  <a:pt x="903" y="36"/>
                  <a:pt x="903" y="36"/>
                  <a:pt x="903" y="36"/>
                </a:cubicBezTo>
                <a:cubicBezTo>
                  <a:pt x="902" y="37"/>
                  <a:pt x="902" y="37"/>
                  <a:pt x="902" y="37"/>
                </a:cubicBezTo>
                <a:close/>
                <a:moveTo>
                  <a:pt x="916" y="35"/>
                </a:moveTo>
                <a:cubicBezTo>
                  <a:pt x="914" y="35"/>
                  <a:pt x="914" y="32"/>
                  <a:pt x="916" y="32"/>
                </a:cubicBezTo>
                <a:cubicBezTo>
                  <a:pt x="917" y="32"/>
                  <a:pt x="917" y="32"/>
                  <a:pt x="917" y="32"/>
                </a:cubicBezTo>
                <a:cubicBezTo>
                  <a:pt x="919" y="31"/>
                  <a:pt x="919" y="31"/>
                  <a:pt x="919" y="31"/>
                </a:cubicBezTo>
                <a:cubicBezTo>
                  <a:pt x="920" y="31"/>
                  <a:pt x="920" y="31"/>
                  <a:pt x="920" y="31"/>
                </a:cubicBezTo>
                <a:cubicBezTo>
                  <a:pt x="922" y="31"/>
                  <a:pt x="922" y="35"/>
                  <a:pt x="920" y="35"/>
                </a:cubicBezTo>
                <a:cubicBezTo>
                  <a:pt x="919" y="35"/>
                  <a:pt x="919" y="35"/>
                  <a:pt x="919" y="35"/>
                </a:cubicBezTo>
                <a:cubicBezTo>
                  <a:pt x="917" y="35"/>
                  <a:pt x="917" y="35"/>
                  <a:pt x="917" y="35"/>
                </a:cubicBezTo>
                <a:cubicBezTo>
                  <a:pt x="916" y="35"/>
                  <a:pt x="916" y="35"/>
                  <a:pt x="916" y="35"/>
                </a:cubicBezTo>
                <a:close/>
                <a:moveTo>
                  <a:pt x="931" y="35"/>
                </a:moveTo>
                <a:cubicBezTo>
                  <a:pt x="928" y="35"/>
                  <a:pt x="928" y="31"/>
                  <a:pt x="931" y="31"/>
                </a:cubicBezTo>
                <a:cubicBezTo>
                  <a:pt x="932" y="31"/>
                  <a:pt x="932" y="31"/>
                  <a:pt x="932" y="31"/>
                </a:cubicBezTo>
                <a:cubicBezTo>
                  <a:pt x="934" y="31"/>
                  <a:pt x="934" y="31"/>
                  <a:pt x="934" y="31"/>
                </a:cubicBezTo>
                <a:cubicBezTo>
                  <a:pt x="934" y="31"/>
                  <a:pt x="934" y="31"/>
                  <a:pt x="934" y="31"/>
                </a:cubicBezTo>
                <a:cubicBezTo>
                  <a:pt x="937" y="31"/>
                  <a:pt x="937" y="35"/>
                  <a:pt x="934" y="35"/>
                </a:cubicBezTo>
                <a:cubicBezTo>
                  <a:pt x="934" y="35"/>
                  <a:pt x="934" y="35"/>
                  <a:pt x="934" y="35"/>
                </a:cubicBezTo>
                <a:cubicBezTo>
                  <a:pt x="932" y="35"/>
                  <a:pt x="932" y="35"/>
                  <a:pt x="932" y="35"/>
                </a:cubicBezTo>
                <a:cubicBezTo>
                  <a:pt x="931" y="35"/>
                  <a:pt x="931" y="35"/>
                  <a:pt x="931" y="35"/>
                </a:cubicBezTo>
                <a:close/>
                <a:moveTo>
                  <a:pt x="945" y="34"/>
                </a:moveTo>
                <a:cubicBezTo>
                  <a:pt x="943" y="34"/>
                  <a:pt x="943" y="31"/>
                  <a:pt x="945" y="31"/>
                </a:cubicBezTo>
                <a:cubicBezTo>
                  <a:pt x="946" y="31"/>
                  <a:pt x="946" y="31"/>
                  <a:pt x="946" y="31"/>
                </a:cubicBezTo>
                <a:cubicBezTo>
                  <a:pt x="949" y="31"/>
                  <a:pt x="949" y="31"/>
                  <a:pt x="949" y="31"/>
                </a:cubicBezTo>
                <a:cubicBezTo>
                  <a:pt x="949" y="31"/>
                  <a:pt x="949" y="31"/>
                  <a:pt x="949" y="31"/>
                </a:cubicBezTo>
                <a:cubicBezTo>
                  <a:pt x="951" y="31"/>
                  <a:pt x="951" y="35"/>
                  <a:pt x="949" y="35"/>
                </a:cubicBezTo>
                <a:cubicBezTo>
                  <a:pt x="948" y="35"/>
                  <a:pt x="948" y="35"/>
                  <a:pt x="948" y="35"/>
                </a:cubicBezTo>
                <a:cubicBezTo>
                  <a:pt x="946" y="34"/>
                  <a:pt x="946" y="34"/>
                  <a:pt x="946" y="34"/>
                </a:cubicBezTo>
                <a:cubicBezTo>
                  <a:pt x="945" y="34"/>
                  <a:pt x="945" y="34"/>
                  <a:pt x="945" y="34"/>
                </a:cubicBezTo>
                <a:close/>
                <a:moveTo>
                  <a:pt x="960" y="35"/>
                </a:moveTo>
                <a:cubicBezTo>
                  <a:pt x="957" y="35"/>
                  <a:pt x="957" y="31"/>
                  <a:pt x="960" y="31"/>
                </a:cubicBezTo>
                <a:cubicBezTo>
                  <a:pt x="961" y="31"/>
                  <a:pt x="961" y="31"/>
                  <a:pt x="961" y="31"/>
                </a:cubicBezTo>
                <a:cubicBezTo>
                  <a:pt x="963" y="31"/>
                  <a:pt x="963" y="31"/>
                  <a:pt x="963" y="31"/>
                </a:cubicBezTo>
                <a:cubicBezTo>
                  <a:pt x="964" y="32"/>
                  <a:pt x="964" y="32"/>
                  <a:pt x="964" y="32"/>
                </a:cubicBezTo>
                <a:cubicBezTo>
                  <a:pt x="966" y="32"/>
                  <a:pt x="966" y="35"/>
                  <a:pt x="963" y="35"/>
                </a:cubicBezTo>
                <a:cubicBezTo>
                  <a:pt x="963" y="35"/>
                  <a:pt x="963" y="35"/>
                  <a:pt x="963" y="35"/>
                </a:cubicBezTo>
                <a:cubicBezTo>
                  <a:pt x="961" y="35"/>
                  <a:pt x="961" y="35"/>
                  <a:pt x="961" y="35"/>
                </a:cubicBezTo>
                <a:cubicBezTo>
                  <a:pt x="960" y="35"/>
                  <a:pt x="960" y="35"/>
                  <a:pt x="960" y="35"/>
                </a:cubicBezTo>
                <a:close/>
                <a:moveTo>
                  <a:pt x="974" y="36"/>
                </a:moveTo>
                <a:cubicBezTo>
                  <a:pt x="972" y="36"/>
                  <a:pt x="972" y="32"/>
                  <a:pt x="975" y="32"/>
                </a:cubicBezTo>
                <a:cubicBezTo>
                  <a:pt x="976" y="32"/>
                  <a:pt x="976" y="32"/>
                  <a:pt x="976" y="32"/>
                </a:cubicBezTo>
                <a:cubicBezTo>
                  <a:pt x="978" y="33"/>
                  <a:pt x="978" y="33"/>
                  <a:pt x="978" y="33"/>
                </a:cubicBezTo>
                <a:cubicBezTo>
                  <a:pt x="978" y="33"/>
                  <a:pt x="978" y="33"/>
                  <a:pt x="978" y="33"/>
                </a:cubicBezTo>
                <a:cubicBezTo>
                  <a:pt x="981" y="33"/>
                  <a:pt x="980" y="37"/>
                  <a:pt x="978" y="36"/>
                </a:cubicBezTo>
                <a:cubicBezTo>
                  <a:pt x="978" y="36"/>
                  <a:pt x="978" y="36"/>
                  <a:pt x="978" y="36"/>
                </a:cubicBezTo>
                <a:cubicBezTo>
                  <a:pt x="975" y="36"/>
                  <a:pt x="975" y="36"/>
                  <a:pt x="975" y="36"/>
                </a:cubicBezTo>
                <a:cubicBezTo>
                  <a:pt x="974" y="36"/>
                  <a:pt x="974" y="36"/>
                  <a:pt x="974" y="36"/>
                </a:cubicBezTo>
                <a:close/>
                <a:moveTo>
                  <a:pt x="989" y="38"/>
                </a:moveTo>
                <a:cubicBezTo>
                  <a:pt x="986" y="37"/>
                  <a:pt x="987" y="34"/>
                  <a:pt x="989" y="34"/>
                </a:cubicBezTo>
                <a:cubicBezTo>
                  <a:pt x="990" y="34"/>
                  <a:pt x="990" y="34"/>
                  <a:pt x="990" y="34"/>
                </a:cubicBezTo>
                <a:cubicBezTo>
                  <a:pt x="992" y="34"/>
                  <a:pt x="992" y="34"/>
                  <a:pt x="992" y="34"/>
                </a:cubicBezTo>
                <a:cubicBezTo>
                  <a:pt x="993" y="34"/>
                  <a:pt x="993" y="34"/>
                  <a:pt x="993" y="34"/>
                </a:cubicBezTo>
                <a:cubicBezTo>
                  <a:pt x="995" y="35"/>
                  <a:pt x="995" y="38"/>
                  <a:pt x="992" y="38"/>
                </a:cubicBezTo>
                <a:cubicBezTo>
                  <a:pt x="992" y="38"/>
                  <a:pt x="992" y="38"/>
                  <a:pt x="992" y="38"/>
                </a:cubicBezTo>
                <a:cubicBezTo>
                  <a:pt x="990" y="38"/>
                  <a:pt x="990" y="38"/>
                  <a:pt x="990" y="38"/>
                </a:cubicBezTo>
                <a:cubicBezTo>
                  <a:pt x="989" y="38"/>
                  <a:pt x="989" y="38"/>
                  <a:pt x="989" y="38"/>
                </a:cubicBezTo>
                <a:close/>
                <a:moveTo>
                  <a:pt x="1003" y="40"/>
                </a:moveTo>
                <a:cubicBezTo>
                  <a:pt x="1001" y="39"/>
                  <a:pt x="1001" y="36"/>
                  <a:pt x="1004" y="36"/>
                </a:cubicBezTo>
                <a:cubicBezTo>
                  <a:pt x="1005" y="36"/>
                  <a:pt x="1005" y="36"/>
                  <a:pt x="1005" y="36"/>
                </a:cubicBezTo>
                <a:cubicBezTo>
                  <a:pt x="1007" y="37"/>
                  <a:pt x="1007" y="37"/>
                  <a:pt x="1007" y="37"/>
                </a:cubicBezTo>
                <a:cubicBezTo>
                  <a:pt x="1007" y="37"/>
                  <a:pt x="1007" y="37"/>
                  <a:pt x="1007" y="37"/>
                </a:cubicBezTo>
                <a:cubicBezTo>
                  <a:pt x="1010" y="37"/>
                  <a:pt x="1009" y="41"/>
                  <a:pt x="1007" y="40"/>
                </a:cubicBezTo>
                <a:cubicBezTo>
                  <a:pt x="1006" y="40"/>
                  <a:pt x="1006" y="40"/>
                  <a:pt x="1006" y="40"/>
                </a:cubicBezTo>
                <a:cubicBezTo>
                  <a:pt x="1004" y="40"/>
                  <a:pt x="1004" y="40"/>
                  <a:pt x="1004" y="40"/>
                </a:cubicBezTo>
                <a:cubicBezTo>
                  <a:pt x="1003" y="40"/>
                  <a:pt x="1003" y="40"/>
                  <a:pt x="1003" y="40"/>
                </a:cubicBezTo>
                <a:close/>
                <a:moveTo>
                  <a:pt x="1017" y="42"/>
                </a:moveTo>
                <a:cubicBezTo>
                  <a:pt x="1015" y="42"/>
                  <a:pt x="1016" y="38"/>
                  <a:pt x="1018" y="39"/>
                </a:cubicBezTo>
                <a:cubicBezTo>
                  <a:pt x="1019" y="39"/>
                  <a:pt x="1019" y="39"/>
                  <a:pt x="1019" y="39"/>
                </a:cubicBezTo>
                <a:cubicBezTo>
                  <a:pt x="1021" y="39"/>
                  <a:pt x="1021" y="39"/>
                  <a:pt x="1021" y="39"/>
                </a:cubicBezTo>
                <a:cubicBezTo>
                  <a:pt x="1022" y="39"/>
                  <a:pt x="1022" y="39"/>
                  <a:pt x="1022" y="39"/>
                </a:cubicBezTo>
                <a:cubicBezTo>
                  <a:pt x="1024" y="40"/>
                  <a:pt x="1023" y="43"/>
                  <a:pt x="1021" y="43"/>
                </a:cubicBezTo>
                <a:cubicBezTo>
                  <a:pt x="1020" y="43"/>
                  <a:pt x="1020" y="43"/>
                  <a:pt x="1020" y="43"/>
                </a:cubicBezTo>
                <a:cubicBezTo>
                  <a:pt x="1018" y="42"/>
                  <a:pt x="1018" y="42"/>
                  <a:pt x="1018" y="42"/>
                </a:cubicBezTo>
                <a:cubicBezTo>
                  <a:pt x="1017" y="42"/>
                  <a:pt x="1017" y="42"/>
                  <a:pt x="1017" y="42"/>
                </a:cubicBezTo>
                <a:close/>
                <a:moveTo>
                  <a:pt x="1031" y="45"/>
                </a:moveTo>
                <a:cubicBezTo>
                  <a:pt x="1029" y="44"/>
                  <a:pt x="1030" y="41"/>
                  <a:pt x="1032" y="42"/>
                </a:cubicBezTo>
                <a:cubicBezTo>
                  <a:pt x="1033" y="42"/>
                  <a:pt x="1033" y="42"/>
                  <a:pt x="1033" y="42"/>
                </a:cubicBezTo>
                <a:cubicBezTo>
                  <a:pt x="1035" y="42"/>
                  <a:pt x="1035" y="42"/>
                  <a:pt x="1035" y="42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8" y="43"/>
                  <a:pt x="1037" y="47"/>
                  <a:pt x="1035" y="46"/>
                </a:cubicBezTo>
                <a:cubicBezTo>
                  <a:pt x="1034" y="46"/>
                  <a:pt x="1034" y="46"/>
                  <a:pt x="1034" y="46"/>
                </a:cubicBezTo>
                <a:cubicBezTo>
                  <a:pt x="1032" y="45"/>
                  <a:pt x="1032" y="45"/>
                  <a:pt x="1032" y="45"/>
                </a:cubicBezTo>
                <a:cubicBezTo>
                  <a:pt x="1031" y="45"/>
                  <a:pt x="1031" y="45"/>
                  <a:pt x="1031" y="45"/>
                </a:cubicBezTo>
                <a:close/>
                <a:moveTo>
                  <a:pt x="1046" y="49"/>
                </a:moveTo>
                <a:cubicBezTo>
                  <a:pt x="1043" y="48"/>
                  <a:pt x="1044" y="45"/>
                  <a:pt x="1047" y="45"/>
                </a:cubicBezTo>
                <a:cubicBezTo>
                  <a:pt x="1047" y="46"/>
                  <a:pt x="1047" y="46"/>
                  <a:pt x="1047" y="46"/>
                </a:cubicBezTo>
                <a:cubicBezTo>
                  <a:pt x="1049" y="46"/>
                  <a:pt x="1049" y="46"/>
                  <a:pt x="1049" y="46"/>
                </a:cubicBezTo>
                <a:cubicBezTo>
                  <a:pt x="1050" y="46"/>
                  <a:pt x="1050" y="46"/>
                  <a:pt x="1050" y="46"/>
                </a:cubicBezTo>
                <a:cubicBezTo>
                  <a:pt x="1052" y="47"/>
                  <a:pt x="1051" y="51"/>
                  <a:pt x="1049" y="50"/>
                </a:cubicBezTo>
                <a:cubicBezTo>
                  <a:pt x="1048" y="50"/>
                  <a:pt x="1048" y="50"/>
                  <a:pt x="1048" y="50"/>
                </a:cubicBezTo>
                <a:cubicBezTo>
                  <a:pt x="1046" y="49"/>
                  <a:pt x="1046" y="49"/>
                  <a:pt x="1046" y="49"/>
                </a:cubicBezTo>
                <a:cubicBezTo>
                  <a:pt x="1046" y="49"/>
                  <a:pt x="1046" y="49"/>
                  <a:pt x="1046" y="49"/>
                </a:cubicBezTo>
                <a:close/>
                <a:moveTo>
                  <a:pt x="1060" y="53"/>
                </a:moveTo>
                <a:cubicBezTo>
                  <a:pt x="1057" y="52"/>
                  <a:pt x="1058" y="49"/>
                  <a:pt x="1061" y="49"/>
                </a:cubicBezTo>
                <a:cubicBezTo>
                  <a:pt x="1061" y="50"/>
                  <a:pt x="1061" y="50"/>
                  <a:pt x="1061" y="50"/>
                </a:cubicBezTo>
                <a:cubicBezTo>
                  <a:pt x="1063" y="50"/>
                  <a:pt x="1063" y="50"/>
                  <a:pt x="1063" y="50"/>
                </a:cubicBezTo>
                <a:cubicBezTo>
                  <a:pt x="1064" y="51"/>
                  <a:pt x="1064" y="51"/>
                  <a:pt x="1064" y="51"/>
                </a:cubicBezTo>
                <a:cubicBezTo>
                  <a:pt x="1066" y="51"/>
                  <a:pt x="1065" y="55"/>
                  <a:pt x="1063" y="54"/>
                </a:cubicBezTo>
                <a:cubicBezTo>
                  <a:pt x="1062" y="54"/>
                  <a:pt x="1062" y="54"/>
                  <a:pt x="1062" y="54"/>
                </a:cubicBezTo>
                <a:cubicBezTo>
                  <a:pt x="1060" y="53"/>
                  <a:pt x="1060" y="53"/>
                  <a:pt x="1060" y="53"/>
                </a:cubicBezTo>
                <a:cubicBezTo>
                  <a:pt x="1060" y="53"/>
                  <a:pt x="1060" y="53"/>
                  <a:pt x="1060" y="53"/>
                </a:cubicBezTo>
                <a:close/>
                <a:moveTo>
                  <a:pt x="1073" y="57"/>
                </a:moveTo>
                <a:cubicBezTo>
                  <a:pt x="1071" y="57"/>
                  <a:pt x="1072" y="53"/>
                  <a:pt x="1075" y="54"/>
                </a:cubicBezTo>
                <a:cubicBezTo>
                  <a:pt x="1076" y="55"/>
                  <a:pt x="1076" y="55"/>
                  <a:pt x="1076" y="55"/>
                </a:cubicBezTo>
                <a:cubicBezTo>
                  <a:pt x="1078" y="55"/>
                  <a:pt x="1078" y="55"/>
                  <a:pt x="1078" y="55"/>
                </a:cubicBezTo>
                <a:cubicBezTo>
                  <a:pt x="1080" y="56"/>
                  <a:pt x="1079" y="59"/>
                  <a:pt x="1077" y="59"/>
                </a:cubicBezTo>
                <a:cubicBezTo>
                  <a:pt x="1075" y="58"/>
                  <a:pt x="1075" y="58"/>
                  <a:pt x="1075" y="58"/>
                </a:cubicBezTo>
                <a:cubicBezTo>
                  <a:pt x="1073" y="57"/>
                  <a:pt x="1073" y="57"/>
                  <a:pt x="1073" y="57"/>
                </a:cubicBezTo>
                <a:close/>
                <a:moveTo>
                  <a:pt x="1087" y="63"/>
                </a:moveTo>
                <a:cubicBezTo>
                  <a:pt x="1085" y="62"/>
                  <a:pt x="1086" y="58"/>
                  <a:pt x="1088" y="59"/>
                </a:cubicBezTo>
                <a:cubicBezTo>
                  <a:pt x="1089" y="60"/>
                  <a:pt x="1089" y="60"/>
                  <a:pt x="1089" y="60"/>
                </a:cubicBezTo>
                <a:cubicBezTo>
                  <a:pt x="1091" y="60"/>
                  <a:pt x="1091" y="60"/>
                  <a:pt x="1091" y="60"/>
                </a:cubicBezTo>
                <a:cubicBezTo>
                  <a:pt x="1092" y="60"/>
                  <a:pt x="1092" y="60"/>
                  <a:pt x="1092" y="60"/>
                </a:cubicBezTo>
                <a:cubicBezTo>
                  <a:pt x="1094" y="61"/>
                  <a:pt x="1093" y="65"/>
                  <a:pt x="1090" y="64"/>
                </a:cubicBezTo>
                <a:cubicBezTo>
                  <a:pt x="1090" y="64"/>
                  <a:pt x="1090" y="64"/>
                  <a:pt x="1090" y="64"/>
                </a:cubicBezTo>
                <a:cubicBezTo>
                  <a:pt x="1088" y="63"/>
                  <a:pt x="1088" y="63"/>
                  <a:pt x="1088" y="63"/>
                </a:cubicBezTo>
                <a:cubicBezTo>
                  <a:pt x="1087" y="63"/>
                  <a:pt x="1087" y="63"/>
                  <a:pt x="1087" y="63"/>
                </a:cubicBezTo>
                <a:close/>
                <a:moveTo>
                  <a:pt x="1100" y="68"/>
                </a:moveTo>
                <a:cubicBezTo>
                  <a:pt x="1098" y="67"/>
                  <a:pt x="1100" y="64"/>
                  <a:pt x="1102" y="65"/>
                </a:cubicBezTo>
                <a:cubicBezTo>
                  <a:pt x="1102" y="65"/>
                  <a:pt x="1102" y="65"/>
                  <a:pt x="1102" y="65"/>
                </a:cubicBezTo>
                <a:cubicBezTo>
                  <a:pt x="1104" y="66"/>
                  <a:pt x="1104" y="66"/>
                  <a:pt x="1104" y="66"/>
                </a:cubicBezTo>
                <a:cubicBezTo>
                  <a:pt x="1105" y="66"/>
                  <a:pt x="1105" y="66"/>
                  <a:pt x="1105" y="66"/>
                </a:cubicBezTo>
                <a:cubicBezTo>
                  <a:pt x="1107" y="67"/>
                  <a:pt x="1106" y="71"/>
                  <a:pt x="1104" y="70"/>
                </a:cubicBezTo>
                <a:cubicBezTo>
                  <a:pt x="1102" y="69"/>
                  <a:pt x="1102" y="69"/>
                  <a:pt x="1102" y="69"/>
                </a:cubicBezTo>
                <a:cubicBezTo>
                  <a:pt x="1101" y="68"/>
                  <a:pt x="1101" y="68"/>
                  <a:pt x="1101" y="68"/>
                </a:cubicBezTo>
                <a:cubicBezTo>
                  <a:pt x="1100" y="68"/>
                  <a:pt x="1100" y="68"/>
                  <a:pt x="1100" y="68"/>
                </a:cubicBezTo>
                <a:close/>
                <a:moveTo>
                  <a:pt x="1114" y="74"/>
                </a:moveTo>
                <a:cubicBezTo>
                  <a:pt x="1111" y="73"/>
                  <a:pt x="1113" y="70"/>
                  <a:pt x="1115" y="71"/>
                </a:cubicBezTo>
                <a:cubicBezTo>
                  <a:pt x="1116" y="71"/>
                  <a:pt x="1116" y="71"/>
                  <a:pt x="1116" y="71"/>
                </a:cubicBezTo>
                <a:cubicBezTo>
                  <a:pt x="1118" y="72"/>
                  <a:pt x="1118" y="72"/>
                  <a:pt x="1118" y="72"/>
                </a:cubicBezTo>
                <a:cubicBezTo>
                  <a:pt x="1118" y="72"/>
                  <a:pt x="1118" y="72"/>
                  <a:pt x="1118" y="72"/>
                </a:cubicBezTo>
                <a:cubicBezTo>
                  <a:pt x="1121" y="73"/>
                  <a:pt x="1119" y="77"/>
                  <a:pt x="1117" y="76"/>
                </a:cubicBezTo>
                <a:cubicBezTo>
                  <a:pt x="1116" y="76"/>
                  <a:pt x="1116" y="76"/>
                  <a:pt x="1116" y="76"/>
                </a:cubicBezTo>
                <a:cubicBezTo>
                  <a:pt x="1115" y="75"/>
                  <a:pt x="1115" y="75"/>
                  <a:pt x="1115" y="75"/>
                </a:cubicBezTo>
                <a:cubicBezTo>
                  <a:pt x="1114" y="74"/>
                  <a:pt x="1114" y="74"/>
                  <a:pt x="1114" y="74"/>
                </a:cubicBezTo>
                <a:close/>
                <a:moveTo>
                  <a:pt x="1126" y="81"/>
                </a:moveTo>
                <a:cubicBezTo>
                  <a:pt x="1124" y="80"/>
                  <a:pt x="1126" y="76"/>
                  <a:pt x="1128" y="77"/>
                </a:cubicBezTo>
                <a:cubicBezTo>
                  <a:pt x="1128" y="77"/>
                  <a:pt x="1128" y="77"/>
                  <a:pt x="1128" y="77"/>
                </a:cubicBezTo>
                <a:cubicBezTo>
                  <a:pt x="1130" y="78"/>
                  <a:pt x="1130" y="78"/>
                  <a:pt x="1130" y="78"/>
                </a:cubicBezTo>
                <a:cubicBezTo>
                  <a:pt x="1131" y="79"/>
                  <a:pt x="1131" y="79"/>
                  <a:pt x="1131" y="79"/>
                </a:cubicBezTo>
                <a:cubicBezTo>
                  <a:pt x="1133" y="80"/>
                  <a:pt x="1132" y="83"/>
                  <a:pt x="1130" y="82"/>
                </a:cubicBezTo>
                <a:cubicBezTo>
                  <a:pt x="1128" y="82"/>
                  <a:pt x="1128" y="82"/>
                  <a:pt x="1128" y="82"/>
                </a:cubicBezTo>
                <a:cubicBezTo>
                  <a:pt x="1127" y="81"/>
                  <a:pt x="1127" y="81"/>
                  <a:pt x="1127" y="81"/>
                </a:cubicBezTo>
                <a:cubicBezTo>
                  <a:pt x="1126" y="81"/>
                  <a:pt x="1126" y="81"/>
                  <a:pt x="1126" y="81"/>
                </a:cubicBezTo>
                <a:close/>
                <a:moveTo>
                  <a:pt x="1139" y="88"/>
                </a:moveTo>
                <a:cubicBezTo>
                  <a:pt x="1137" y="87"/>
                  <a:pt x="1139" y="83"/>
                  <a:pt x="1141" y="85"/>
                </a:cubicBezTo>
                <a:cubicBezTo>
                  <a:pt x="1141" y="85"/>
                  <a:pt x="1141" y="85"/>
                  <a:pt x="1141" y="85"/>
                </a:cubicBezTo>
                <a:cubicBezTo>
                  <a:pt x="1143" y="86"/>
                  <a:pt x="1143" y="86"/>
                  <a:pt x="1143" y="86"/>
                </a:cubicBezTo>
                <a:cubicBezTo>
                  <a:pt x="1144" y="86"/>
                  <a:pt x="1144" y="86"/>
                  <a:pt x="1144" y="86"/>
                </a:cubicBezTo>
                <a:cubicBezTo>
                  <a:pt x="1146" y="87"/>
                  <a:pt x="1145" y="91"/>
                  <a:pt x="1142" y="90"/>
                </a:cubicBezTo>
                <a:cubicBezTo>
                  <a:pt x="1141" y="89"/>
                  <a:pt x="1141" y="89"/>
                  <a:pt x="1141" y="89"/>
                </a:cubicBezTo>
                <a:cubicBezTo>
                  <a:pt x="1140" y="88"/>
                  <a:pt x="1140" y="88"/>
                  <a:pt x="1140" y="88"/>
                </a:cubicBezTo>
                <a:cubicBezTo>
                  <a:pt x="1139" y="88"/>
                  <a:pt x="1139" y="88"/>
                  <a:pt x="1139" y="88"/>
                </a:cubicBezTo>
                <a:close/>
                <a:moveTo>
                  <a:pt x="1152" y="95"/>
                </a:moveTo>
                <a:cubicBezTo>
                  <a:pt x="1150" y="94"/>
                  <a:pt x="1151" y="91"/>
                  <a:pt x="1154" y="92"/>
                </a:cubicBezTo>
                <a:cubicBezTo>
                  <a:pt x="1154" y="93"/>
                  <a:pt x="1154" y="93"/>
                  <a:pt x="1154" y="93"/>
                </a:cubicBezTo>
                <a:cubicBezTo>
                  <a:pt x="1156" y="94"/>
                  <a:pt x="1156" y="94"/>
                  <a:pt x="1156" y="94"/>
                </a:cubicBezTo>
                <a:cubicBezTo>
                  <a:pt x="1157" y="94"/>
                  <a:pt x="1157" y="94"/>
                  <a:pt x="1157" y="94"/>
                </a:cubicBezTo>
                <a:cubicBezTo>
                  <a:pt x="1159" y="96"/>
                  <a:pt x="1156" y="99"/>
                  <a:pt x="1155" y="97"/>
                </a:cubicBezTo>
                <a:cubicBezTo>
                  <a:pt x="1154" y="97"/>
                  <a:pt x="1154" y="97"/>
                  <a:pt x="1154" y="97"/>
                </a:cubicBezTo>
                <a:cubicBezTo>
                  <a:pt x="1152" y="96"/>
                  <a:pt x="1152" y="96"/>
                  <a:pt x="1152" y="96"/>
                </a:cubicBezTo>
                <a:cubicBezTo>
                  <a:pt x="1152" y="95"/>
                  <a:pt x="1152" y="95"/>
                  <a:pt x="1152" y="95"/>
                </a:cubicBezTo>
                <a:close/>
                <a:moveTo>
                  <a:pt x="1164" y="103"/>
                </a:moveTo>
                <a:cubicBezTo>
                  <a:pt x="1162" y="102"/>
                  <a:pt x="1164" y="99"/>
                  <a:pt x="1166" y="100"/>
                </a:cubicBezTo>
                <a:cubicBezTo>
                  <a:pt x="1166" y="101"/>
                  <a:pt x="1166" y="101"/>
                  <a:pt x="1166" y="101"/>
                </a:cubicBezTo>
                <a:cubicBezTo>
                  <a:pt x="1167" y="102"/>
                  <a:pt x="1167" y="102"/>
                  <a:pt x="1167" y="102"/>
                </a:cubicBezTo>
                <a:cubicBezTo>
                  <a:pt x="1169" y="103"/>
                  <a:pt x="1169" y="103"/>
                  <a:pt x="1169" y="103"/>
                </a:cubicBezTo>
                <a:cubicBezTo>
                  <a:pt x="1171" y="104"/>
                  <a:pt x="1168" y="107"/>
                  <a:pt x="1166" y="106"/>
                </a:cubicBezTo>
                <a:cubicBezTo>
                  <a:pt x="1165" y="105"/>
                  <a:pt x="1165" y="105"/>
                  <a:pt x="1165" y="105"/>
                </a:cubicBezTo>
                <a:cubicBezTo>
                  <a:pt x="1164" y="104"/>
                  <a:pt x="1164" y="104"/>
                  <a:pt x="1164" y="104"/>
                </a:cubicBezTo>
                <a:cubicBezTo>
                  <a:pt x="1164" y="103"/>
                  <a:pt x="1164" y="103"/>
                  <a:pt x="1164" y="103"/>
                </a:cubicBezTo>
                <a:close/>
                <a:moveTo>
                  <a:pt x="1175" y="112"/>
                </a:moveTo>
                <a:cubicBezTo>
                  <a:pt x="1173" y="111"/>
                  <a:pt x="1176" y="108"/>
                  <a:pt x="1177" y="109"/>
                </a:cubicBezTo>
                <a:cubicBezTo>
                  <a:pt x="1179" y="110"/>
                  <a:pt x="1179" y="110"/>
                  <a:pt x="1179" y="110"/>
                </a:cubicBezTo>
                <a:cubicBezTo>
                  <a:pt x="1180" y="111"/>
                  <a:pt x="1180" y="111"/>
                  <a:pt x="1180" y="111"/>
                </a:cubicBezTo>
                <a:cubicBezTo>
                  <a:pt x="1180" y="112"/>
                  <a:pt x="1180" y="112"/>
                  <a:pt x="1180" y="112"/>
                </a:cubicBezTo>
                <a:cubicBezTo>
                  <a:pt x="1182" y="113"/>
                  <a:pt x="1180" y="116"/>
                  <a:pt x="1178" y="114"/>
                </a:cubicBezTo>
                <a:cubicBezTo>
                  <a:pt x="1178" y="114"/>
                  <a:pt x="1178" y="114"/>
                  <a:pt x="1178" y="114"/>
                </a:cubicBezTo>
                <a:cubicBezTo>
                  <a:pt x="1176" y="113"/>
                  <a:pt x="1176" y="113"/>
                  <a:pt x="1176" y="113"/>
                </a:cubicBezTo>
                <a:cubicBezTo>
                  <a:pt x="1175" y="112"/>
                  <a:pt x="1175" y="112"/>
                  <a:pt x="1175" y="112"/>
                </a:cubicBezTo>
                <a:close/>
                <a:moveTo>
                  <a:pt x="1186" y="121"/>
                </a:moveTo>
                <a:cubicBezTo>
                  <a:pt x="1184" y="120"/>
                  <a:pt x="1187" y="117"/>
                  <a:pt x="1189" y="119"/>
                </a:cubicBezTo>
                <a:cubicBezTo>
                  <a:pt x="1189" y="119"/>
                  <a:pt x="1189" y="119"/>
                  <a:pt x="1189" y="119"/>
                </a:cubicBezTo>
                <a:cubicBezTo>
                  <a:pt x="1190" y="120"/>
                  <a:pt x="1190" y="120"/>
                  <a:pt x="1190" y="120"/>
                </a:cubicBezTo>
                <a:cubicBezTo>
                  <a:pt x="1191" y="121"/>
                  <a:pt x="1191" y="121"/>
                  <a:pt x="1191" y="121"/>
                </a:cubicBezTo>
                <a:cubicBezTo>
                  <a:pt x="1193" y="123"/>
                  <a:pt x="1191" y="125"/>
                  <a:pt x="1189" y="124"/>
                </a:cubicBezTo>
                <a:cubicBezTo>
                  <a:pt x="1188" y="123"/>
                  <a:pt x="1188" y="123"/>
                  <a:pt x="1188" y="123"/>
                </a:cubicBezTo>
                <a:cubicBezTo>
                  <a:pt x="1187" y="122"/>
                  <a:pt x="1187" y="122"/>
                  <a:pt x="1187" y="122"/>
                </a:cubicBezTo>
                <a:cubicBezTo>
                  <a:pt x="1186" y="121"/>
                  <a:pt x="1186" y="121"/>
                  <a:pt x="1186" y="121"/>
                </a:cubicBezTo>
                <a:close/>
                <a:moveTo>
                  <a:pt x="1197" y="131"/>
                </a:moveTo>
                <a:cubicBezTo>
                  <a:pt x="1195" y="130"/>
                  <a:pt x="1198" y="127"/>
                  <a:pt x="1199" y="129"/>
                </a:cubicBezTo>
                <a:cubicBezTo>
                  <a:pt x="1200" y="129"/>
                  <a:pt x="1200" y="129"/>
                  <a:pt x="1200" y="129"/>
                </a:cubicBezTo>
                <a:cubicBezTo>
                  <a:pt x="1201" y="131"/>
                  <a:pt x="1201" y="131"/>
                  <a:pt x="1201" y="131"/>
                </a:cubicBezTo>
                <a:cubicBezTo>
                  <a:pt x="1202" y="132"/>
                  <a:pt x="1202" y="132"/>
                  <a:pt x="1202" y="132"/>
                </a:cubicBezTo>
                <a:cubicBezTo>
                  <a:pt x="1203" y="133"/>
                  <a:pt x="1201" y="136"/>
                  <a:pt x="1199" y="134"/>
                </a:cubicBezTo>
                <a:cubicBezTo>
                  <a:pt x="1198" y="133"/>
                  <a:pt x="1198" y="133"/>
                  <a:pt x="1198" y="133"/>
                </a:cubicBezTo>
                <a:cubicBezTo>
                  <a:pt x="1197" y="132"/>
                  <a:pt x="1197" y="132"/>
                  <a:pt x="1197" y="132"/>
                </a:cubicBezTo>
                <a:cubicBezTo>
                  <a:pt x="1197" y="131"/>
                  <a:pt x="1197" y="131"/>
                  <a:pt x="1197" y="131"/>
                </a:cubicBezTo>
                <a:close/>
                <a:moveTo>
                  <a:pt x="1207" y="142"/>
                </a:moveTo>
                <a:cubicBezTo>
                  <a:pt x="1205" y="140"/>
                  <a:pt x="1208" y="138"/>
                  <a:pt x="1209" y="140"/>
                </a:cubicBezTo>
                <a:cubicBezTo>
                  <a:pt x="1210" y="140"/>
                  <a:pt x="1210" y="140"/>
                  <a:pt x="1210" y="140"/>
                </a:cubicBezTo>
                <a:cubicBezTo>
                  <a:pt x="1211" y="141"/>
                  <a:pt x="1211" y="141"/>
                  <a:pt x="1211" y="141"/>
                </a:cubicBezTo>
                <a:cubicBezTo>
                  <a:pt x="1212" y="142"/>
                  <a:pt x="1212" y="142"/>
                  <a:pt x="1212" y="142"/>
                </a:cubicBezTo>
                <a:cubicBezTo>
                  <a:pt x="1212" y="143"/>
                  <a:pt x="1212" y="143"/>
                  <a:pt x="1212" y="143"/>
                </a:cubicBezTo>
                <a:cubicBezTo>
                  <a:pt x="1213" y="144"/>
                  <a:pt x="1210" y="147"/>
                  <a:pt x="1209" y="145"/>
                </a:cubicBezTo>
                <a:cubicBezTo>
                  <a:pt x="1209" y="145"/>
                  <a:pt x="1209" y="145"/>
                  <a:pt x="1209" y="145"/>
                </a:cubicBezTo>
                <a:cubicBezTo>
                  <a:pt x="1208" y="144"/>
                  <a:pt x="1208" y="144"/>
                  <a:pt x="1208" y="144"/>
                </a:cubicBezTo>
                <a:cubicBezTo>
                  <a:pt x="1207" y="142"/>
                  <a:pt x="1207" y="142"/>
                  <a:pt x="1207" y="142"/>
                </a:cubicBezTo>
                <a:cubicBezTo>
                  <a:pt x="1207" y="142"/>
                  <a:pt x="1207" y="142"/>
                  <a:pt x="1207" y="142"/>
                </a:cubicBezTo>
                <a:close/>
                <a:moveTo>
                  <a:pt x="1215" y="153"/>
                </a:moveTo>
                <a:cubicBezTo>
                  <a:pt x="1214" y="152"/>
                  <a:pt x="1217" y="149"/>
                  <a:pt x="1218" y="151"/>
                </a:cubicBezTo>
                <a:cubicBezTo>
                  <a:pt x="1219" y="152"/>
                  <a:pt x="1219" y="152"/>
                  <a:pt x="1219" y="152"/>
                </a:cubicBezTo>
                <a:cubicBezTo>
                  <a:pt x="1220" y="153"/>
                  <a:pt x="1220" y="153"/>
                  <a:pt x="1220" y="153"/>
                </a:cubicBezTo>
                <a:cubicBezTo>
                  <a:pt x="1221" y="154"/>
                  <a:pt x="1221" y="154"/>
                  <a:pt x="1221" y="154"/>
                </a:cubicBezTo>
                <a:cubicBezTo>
                  <a:pt x="1222" y="156"/>
                  <a:pt x="1219" y="158"/>
                  <a:pt x="1218" y="156"/>
                </a:cubicBezTo>
                <a:cubicBezTo>
                  <a:pt x="1217" y="155"/>
                  <a:pt x="1217" y="155"/>
                  <a:pt x="1217" y="155"/>
                </a:cubicBezTo>
                <a:cubicBezTo>
                  <a:pt x="1216" y="154"/>
                  <a:pt x="1216" y="154"/>
                  <a:pt x="1216" y="154"/>
                </a:cubicBezTo>
                <a:cubicBezTo>
                  <a:pt x="1215" y="153"/>
                  <a:pt x="1215" y="153"/>
                  <a:pt x="1215" y="153"/>
                </a:cubicBezTo>
                <a:close/>
                <a:moveTo>
                  <a:pt x="1223" y="165"/>
                </a:moveTo>
                <a:cubicBezTo>
                  <a:pt x="1222" y="163"/>
                  <a:pt x="1226" y="162"/>
                  <a:pt x="1227" y="164"/>
                </a:cubicBezTo>
                <a:cubicBezTo>
                  <a:pt x="1227" y="165"/>
                  <a:pt x="1227" y="165"/>
                  <a:pt x="1227" y="165"/>
                </a:cubicBezTo>
                <a:cubicBezTo>
                  <a:pt x="1228" y="166"/>
                  <a:pt x="1228" y="166"/>
                  <a:pt x="1228" y="166"/>
                </a:cubicBezTo>
                <a:cubicBezTo>
                  <a:pt x="1228" y="167"/>
                  <a:pt x="1228" y="167"/>
                  <a:pt x="1228" y="167"/>
                </a:cubicBezTo>
                <a:cubicBezTo>
                  <a:pt x="1229" y="169"/>
                  <a:pt x="1226" y="171"/>
                  <a:pt x="1225" y="169"/>
                </a:cubicBezTo>
                <a:cubicBezTo>
                  <a:pt x="1225" y="168"/>
                  <a:pt x="1225" y="168"/>
                  <a:pt x="1225" y="168"/>
                </a:cubicBezTo>
                <a:cubicBezTo>
                  <a:pt x="1224" y="166"/>
                  <a:pt x="1224" y="166"/>
                  <a:pt x="1224" y="166"/>
                </a:cubicBezTo>
                <a:cubicBezTo>
                  <a:pt x="1223" y="165"/>
                  <a:pt x="1223" y="165"/>
                  <a:pt x="1223" y="165"/>
                </a:cubicBezTo>
                <a:close/>
                <a:moveTo>
                  <a:pt x="1230" y="178"/>
                </a:moveTo>
                <a:cubicBezTo>
                  <a:pt x="1229" y="176"/>
                  <a:pt x="1232" y="174"/>
                  <a:pt x="1233" y="177"/>
                </a:cubicBezTo>
                <a:cubicBezTo>
                  <a:pt x="1234" y="177"/>
                  <a:pt x="1234" y="177"/>
                  <a:pt x="1234" y="177"/>
                </a:cubicBezTo>
                <a:cubicBezTo>
                  <a:pt x="1234" y="179"/>
                  <a:pt x="1234" y="179"/>
                  <a:pt x="1234" y="179"/>
                </a:cubicBezTo>
                <a:cubicBezTo>
                  <a:pt x="1235" y="180"/>
                  <a:pt x="1235" y="180"/>
                  <a:pt x="1235" y="180"/>
                </a:cubicBezTo>
                <a:cubicBezTo>
                  <a:pt x="1235" y="180"/>
                  <a:pt x="1235" y="180"/>
                  <a:pt x="1235" y="180"/>
                </a:cubicBezTo>
                <a:cubicBezTo>
                  <a:pt x="1236" y="182"/>
                  <a:pt x="1232" y="184"/>
                  <a:pt x="1232" y="181"/>
                </a:cubicBezTo>
                <a:cubicBezTo>
                  <a:pt x="1231" y="181"/>
                  <a:pt x="1231" y="181"/>
                  <a:pt x="1231" y="181"/>
                </a:cubicBezTo>
                <a:cubicBezTo>
                  <a:pt x="1231" y="180"/>
                  <a:pt x="1231" y="180"/>
                  <a:pt x="1231" y="180"/>
                </a:cubicBezTo>
                <a:cubicBezTo>
                  <a:pt x="1230" y="179"/>
                  <a:pt x="1230" y="179"/>
                  <a:pt x="1230" y="179"/>
                </a:cubicBezTo>
                <a:cubicBezTo>
                  <a:pt x="1230" y="178"/>
                  <a:pt x="1230" y="178"/>
                  <a:pt x="1230" y="178"/>
                </a:cubicBezTo>
                <a:close/>
                <a:moveTo>
                  <a:pt x="1235" y="192"/>
                </a:moveTo>
                <a:cubicBezTo>
                  <a:pt x="1234" y="189"/>
                  <a:pt x="1238" y="188"/>
                  <a:pt x="1239" y="191"/>
                </a:cubicBezTo>
                <a:cubicBezTo>
                  <a:pt x="1239" y="192"/>
                  <a:pt x="1239" y="192"/>
                  <a:pt x="1239" y="192"/>
                </a:cubicBezTo>
                <a:cubicBezTo>
                  <a:pt x="1239" y="193"/>
                  <a:pt x="1239" y="193"/>
                  <a:pt x="1239" y="193"/>
                </a:cubicBezTo>
                <a:cubicBezTo>
                  <a:pt x="1240" y="194"/>
                  <a:pt x="1240" y="194"/>
                  <a:pt x="1240" y="194"/>
                </a:cubicBezTo>
                <a:cubicBezTo>
                  <a:pt x="1240" y="196"/>
                  <a:pt x="1237" y="197"/>
                  <a:pt x="1236" y="195"/>
                </a:cubicBezTo>
                <a:cubicBezTo>
                  <a:pt x="1236" y="194"/>
                  <a:pt x="1236" y="194"/>
                  <a:pt x="1236" y="194"/>
                </a:cubicBezTo>
                <a:cubicBezTo>
                  <a:pt x="1236" y="193"/>
                  <a:pt x="1236" y="193"/>
                  <a:pt x="1236" y="193"/>
                </a:cubicBezTo>
                <a:cubicBezTo>
                  <a:pt x="1235" y="192"/>
                  <a:pt x="1235" y="192"/>
                  <a:pt x="1235" y="192"/>
                </a:cubicBezTo>
                <a:close/>
                <a:moveTo>
                  <a:pt x="1242" y="223"/>
                </a:moveTo>
                <a:cubicBezTo>
                  <a:pt x="1237" y="223"/>
                  <a:pt x="1234" y="227"/>
                  <a:pt x="1234" y="231"/>
                </a:cubicBezTo>
                <a:cubicBezTo>
                  <a:pt x="1234" y="235"/>
                  <a:pt x="1237" y="239"/>
                  <a:pt x="1242" y="239"/>
                </a:cubicBezTo>
                <a:cubicBezTo>
                  <a:pt x="1246" y="239"/>
                  <a:pt x="1249" y="235"/>
                  <a:pt x="1249" y="231"/>
                </a:cubicBezTo>
                <a:cubicBezTo>
                  <a:pt x="1249" y="227"/>
                  <a:pt x="1246" y="223"/>
                  <a:pt x="1242" y="223"/>
                </a:cubicBezTo>
                <a:close/>
                <a:moveTo>
                  <a:pt x="142" y="209"/>
                </a:moveTo>
                <a:cubicBezTo>
                  <a:pt x="142" y="211"/>
                  <a:pt x="146" y="211"/>
                  <a:pt x="146" y="209"/>
                </a:cubicBezTo>
                <a:cubicBezTo>
                  <a:pt x="146" y="208"/>
                  <a:pt x="146" y="208"/>
                  <a:pt x="146" y="208"/>
                </a:cubicBezTo>
                <a:cubicBezTo>
                  <a:pt x="146" y="206"/>
                  <a:pt x="146" y="206"/>
                  <a:pt x="146" y="206"/>
                </a:cubicBezTo>
                <a:cubicBezTo>
                  <a:pt x="146" y="205"/>
                  <a:pt x="146" y="205"/>
                  <a:pt x="146" y="205"/>
                </a:cubicBezTo>
                <a:cubicBezTo>
                  <a:pt x="147" y="203"/>
                  <a:pt x="143" y="203"/>
                  <a:pt x="143" y="205"/>
                </a:cubicBezTo>
                <a:cubicBezTo>
                  <a:pt x="143" y="206"/>
                  <a:pt x="143" y="206"/>
                  <a:pt x="143" y="206"/>
                </a:cubicBezTo>
                <a:cubicBezTo>
                  <a:pt x="143" y="207"/>
                  <a:pt x="143" y="207"/>
                  <a:pt x="143" y="207"/>
                </a:cubicBezTo>
                <a:cubicBezTo>
                  <a:pt x="142" y="209"/>
                  <a:pt x="142" y="209"/>
                  <a:pt x="142" y="209"/>
                </a:cubicBezTo>
                <a:close/>
                <a:moveTo>
                  <a:pt x="143" y="223"/>
                </a:moveTo>
                <a:cubicBezTo>
                  <a:pt x="148" y="223"/>
                  <a:pt x="151" y="227"/>
                  <a:pt x="151" y="231"/>
                </a:cubicBezTo>
                <a:cubicBezTo>
                  <a:pt x="151" y="235"/>
                  <a:pt x="148" y="239"/>
                  <a:pt x="143" y="239"/>
                </a:cubicBezTo>
                <a:cubicBezTo>
                  <a:pt x="139" y="239"/>
                  <a:pt x="136" y="235"/>
                  <a:pt x="136" y="231"/>
                </a:cubicBezTo>
                <a:cubicBezTo>
                  <a:pt x="136" y="227"/>
                  <a:pt x="139" y="223"/>
                  <a:pt x="143" y="223"/>
                </a:cubicBezTo>
                <a:close/>
                <a:moveTo>
                  <a:pt x="560" y="48"/>
                </a:moveTo>
                <a:cubicBezTo>
                  <a:pt x="564" y="48"/>
                  <a:pt x="568" y="52"/>
                  <a:pt x="568" y="56"/>
                </a:cubicBezTo>
                <a:cubicBezTo>
                  <a:pt x="568" y="60"/>
                  <a:pt x="564" y="64"/>
                  <a:pt x="560" y="64"/>
                </a:cubicBezTo>
                <a:cubicBezTo>
                  <a:pt x="556" y="64"/>
                  <a:pt x="552" y="60"/>
                  <a:pt x="552" y="56"/>
                </a:cubicBezTo>
                <a:cubicBezTo>
                  <a:pt x="552" y="52"/>
                  <a:pt x="556" y="48"/>
                  <a:pt x="560" y="48"/>
                </a:cubicBezTo>
                <a:close/>
                <a:moveTo>
                  <a:pt x="825" y="48"/>
                </a:moveTo>
                <a:cubicBezTo>
                  <a:pt x="821" y="48"/>
                  <a:pt x="817" y="52"/>
                  <a:pt x="817" y="56"/>
                </a:cubicBezTo>
                <a:cubicBezTo>
                  <a:pt x="817" y="60"/>
                  <a:pt x="821" y="64"/>
                  <a:pt x="825" y="64"/>
                </a:cubicBezTo>
                <a:cubicBezTo>
                  <a:pt x="829" y="64"/>
                  <a:pt x="833" y="60"/>
                  <a:pt x="833" y="56"/>
                </a:cubicBezTo>
                <a:cubicBezTo>
                  <a:pt x="833" y="52"/>
                  <a:pt x="829" y="48"/>
                  <a:pt x="825" y="48"/>
                </a:cubicBezTo>
                <a:close/>
                <a:moveTo>
                  <a:pt x="540" y="48"/>
                </a:moveTo>
                <a:cubicBezTo>
                  <a:pt x="542" y="49"/>
                  <a:pt x="543" y="45"/>
                  <a:pt x="541" y="44"/>
                </a:cubicBezTo>
                <a:cubicBezTo>
                  <a:pt x="541" y="44"/>
                  <a:pt x="541" y="44"/>
                  <a:pt x="541" y="44"/>
                </a:cubicBezTo>
                <a:cubicBezTo>
                  <a:pt x="539" y="44"/>
                  <a:pt x="539" y="44"/>
                  <a:pt x="539" y="44"/>
                </a:cubicBezTo>
                <a:cubicBezTo>
                  <a:pt x="538" y="43"/>
                  <a:pt x="538" y="43"/>
                  <a:pt x="538" y="43"/>
                </a:cubicBezTo>
                <a:cubicBezTo>
                  <a:pt x="535" y="43"/>
                  <a:pt x="534" y="46"/>
                  <a:pt x="537" y="47"/>
                </a:cubicBezTo>
                <a:cubicBezTo>
                  <a:pt x="538" y="47"/>
                  <a:pt x="538" y="47"/>
                  <a:pt x="538" y="47"/>
                </a:cubicBezTo>
                <a:cubicBezTo>
                  <a:pt x="540" y="48"/>
                  <a:pt x="540" y="48"/>
                  <a:pt x="540" y="48"/>
                </a:cubicBezTo>
                <a:cubicBezTo>
                  <a:pt x="540" y="48"/>
                  <a:pt x="540" y="48"/>
                  <a:pt x="540" y="48"/>
                </a:cubicBezTo>
                <a:close/>
                <a:moveTo>
                  <a:pt x="526" y="44"/>
                </a:moveTo>
                <a:cubicBezTo>
                  <a:pt x="528" y="45"/>
                  <a:pt x="529" y="41"/>
                  <a:pt x="527" y="41"/>
                </a:cubicBezTo>
                <a:cubicBezTo>
                  <a:pt x="527" y="41"/>
                  <a:pt x="527" y="41"/>
                  <a:pt x="527" y="41"/>
                </a:cubicBezTo>
                <a:cubicBezTo>
                  <a:pt x="525" y="40"/>
                  <a:pt x="525" y="40"/>
                  <a:pt x="525" y="40"/>
                </a:cubicBezTo>
                <a:cubicBezTo>
                  <a:pt x="523" y="40"/>
                  <a:pt x="523" y="40"/>
                  <a:pt x="523" y="40"/>
                </a:cubicBezTo>
                <a:cubicBezTo>
                  <a:pt x="521" y="39"/>
                  <a:pt x="520" y="43"/>
                  <a:pt x="523" y="43"/>
                </a:cubicBezTo>
                <a:cubicBezTo>
                  <a:pt x="524" y="44"/>
                  <a:pt x="524" y="44"/>
                  <a:pt x="524" y="44"/>
                </a:cubicBezTo>
                <a:cubicBezTo>
                  <a:pt x="526" y="44"/>
                  <a:pt x="526" y="44"/>
                  <a:pt x="526" y="44"/>
                </a:cubicBezTo>
                <a:cubicBezTo>
                  <a:pt x="526" y="44"/>
                  <a:pt x="526" y="44"/>
                  <a:pt x="526" y="44"/>
                </a:cubicBezTo>
                <a:close/>
                <a:moveTo>
                  <a:pt x="512" y="41"/>
                </a:moveTo>
                <a:cubicBezTo>
                  <a:pt x="514" y="41"/>
                  <a:pt x="515" y="38"/>
                  <a:pt x="513" y="37"/>
                </a:cubicBezTo>
                <a:cubicBezTo>
                  <a:pt x="512" y="37"/>
                  <a:pt x="512" y="37"/>
                  <a:pt x="512" y="37"/>
                </a:cubicBezTo>
                <a:cubicBezTo>
                  <a:pt x="510" y="37"/>
                  <a:pt x="510" y="37"/>
                  <a:pt x="510" y="37"/>
                </a:cubicBezTo>
                <a:cubicBezTo>
                  <a:pt x="509" y="37"/>
                  <a:pt x="509" y="37"/>
                  <a:pt x="509" y="37"/>
                </a:cubicBezTo>
                <a:cubicBezTo>
                  <a:pt x="507" y="36"/>
                  <a:pt x="506" y="40"/>
                  <a:pt x="508" y="40"/>
                </a:cubicBezTo>
                <a:cubicBezTo>
                  <a:pt x="509" y="40"/>
                  <a:pt x="509" y="40"/>
                  <a:pt x="509" y="40"/>
                </a:cubicBezTo>
                <a:cubicBezTo>
                  <a:pt x="511" y="41"/>
                  <a:pt x="511" y="41"/>
                  <a:pt x="511" y="41"/>
                </a:cubicBezTo>
                <a:cubicBezTo>
                  <a:pt x="512" y="41"/>
                  <a:pt x="512" y="41"/>
                  <a:pt x="512" y="41"/>
                </a:cubicBezTo>
                <a:close/>
                <a:moveTo>
                  <a:pt x="498" y="38"/>
                </a:moveTo>
                <a:cubicBezTo>
                  <a:pt x="500" y="39"/>
                  <a:pt x="501" y="35"/>
                  <a:pt x="498" y="35"/>
                </a:cubicBezTo>
                <a:cubicBezTo>
                  <a:pt x="498" y="35"/>
                  <a:pt x="498" y="35"/>
                  <a:pt x="498" y="35"/>
                </a:cubicBezTo>
                <a:cubicBezTo>
                  <a:pt x="495" y="34"/>
                  <a:pt x="495" y="34"/>
                  <a:pt x="495" y="34"/>
                </a:cubicBezTo>
                <a:cubicBezTo>
                  <a:pt x="495" y="34"/>
                  <a:pt x="495" y="34"/>
                  <a:pt x="495" y="34"/>
                </a:cubicBezTo>
                <a:cubicBezTo>
                  <a:pt x="492" y="34"/>
                  <a:pt x="492" y="38"/>
                  <a:pt x="494" y="38"/>
                </a:cubicBezTo>
                <a:cubicBezTo>
                  <a:pt x="495" y="38"/>
                  <a:pt x="495" y="38"/>
                  <a:pt x="495" y="38"/>
                </a:cubicBezTo>
                <a:cubicBezTo>
                  <a:pt x="497" y="38"/>
                  <a:pt x="497" y="38"/>
                  <a:pt x="497" y="38"/>
                </a:cubicBezTo>
                <a:cubicBezTo>
                  <a:pt x="498" y="38"/>
                  <a:pt x="498" y="38"/>
                  <a:pt x="498" y="38"/>
                </a:cubicBezTo>
                <a:close/>
                <a:moveTo>
                  <a:pt x="483" y="37"/>
                </a:moveTo>
                <a:cubicBezTo>
                  <a:pt x="486" y="37"/>
                  <a:pt x="486" y="33"/>
                  <a:pt x="484" y="33"/>
                </a:cubicBezTo>
                <a:cubicBezTo>
                  <a:pt x="483" y="33"/>
                  <a:pt x="483" y="33"/>
                  <a:pt x="483" y="33"/>
                </a:cubicBezTo>
                <a:cubicBezTo>
                  <a:pt x="481" y="33"/>
                  <a:pt x="481" y="33"/>
                  <a:pt x="481" y="33"/>
                </a:cubicBezTo>
                <a:cubicBezTo>
                  <a:pt x="480" y="33"/>
                  <a:pt x="480" y="33"/>
                  <a:pt x="480" y="33"/>
                </a:cubicBezTo>
                <a:cubicBezTo>
                  <a:pt x="478" y="32"/>
                  <a:pt x="477" y="36"/>
                  <a:pt x="480" y="36"/>
                </a:cubicBezTo>
                <a:cubicBezTo>
                  <a:pt x="480" y="36"/>
                  <a:pt x="480" y="36"/>
                  <a:pt x="480" y="36"/>
                </a:cubicBezTo>
                <a:cubicBezTo>
                  <a:pt x="482" y="36"/>
                  <a:pt x="482" y="36"/>
                  <a:pt x="482" y="36"/>
                </a:cubicBezTo>
                <a:cubicBezTo>
                  <a:pt x="483" y="37"/>
                  <a:pt x="483" y="37"/>
                  <a:pt x="483" y="37"/>
                </a:cubicBezTo>
                <a:close/>
                <a:moveTo>
                  <a:pt x="469" y="35"/>
                </a:moveTo>
                <a:cubicBezTo>
                  <a:pt x="471" y="35"/>
                  <a:pt x="471" y="32"/>
                  <a:pt x="469" y="32"/>
                </a:cubicBezTo>
                <a:cubicBezTo>
                  <a:pt x="468" y="32"/>
                  <a:pt x="468" y="32"/>
                  <a:pt x="468" y="32"/>
                </a:cubicBezTo>
                <a:cubicBezTo>
                  <a:pt x="466" y="31"/>
                  <a:pt x="466" y="31"/>
                  <a:pt x="466" y="31"/>
                </a:cubicBezTo>
                <a:cubicBezTo>
                  <a:pt x="465" y="31"/>
                  <a:pt x="465" y="31"/>
                  <a:pt x="465" y="31"/>
                </a:cubicBezTo>
                <a:cubicBezTo>
                  <a:pt x="463" y="31"/>
                  <a:pt x="463" y="35"/>
                  <a:pt x="465" y="35"/>
                </a:cubicBezTo>
                <a:cubicBezTo>
                  <a:pt x="466" y="35"/>
                  <a:pt x="466" y="35"/>
                  <a:pt x="466" y="35"/>
                </a:cubicBezTo>
                <a:cubicBezTo>
                  <a:pt x="468" y="35"/>
                  <a:pt x="468" y="35"/>
                  <a:pt x="468" y="35"/>
                </a:cubicBezTo>
                <a:cubicBezTo>
                  <a:pt x="469" y="35"/>
                  <a:pt x="469" y="35"/>
                  <a:pt x="469" y="35"/>
                </a:cubicBezTo>
                <a:close/>
                <a:moveTo>
                  <a:pt x="454" y="35"/>
                </a:moveTo>
                <a:cubicBezTo>
                  <a:pt x="457" y="35"/>
                  <a:pt x="457" y="31"/>
                  <a:pt x="454" y="31"/>
                </a:cubicBezTo>
                <a:cubicBezTo>
                  <a:pt x="453" y="31"/>
                  <a:pt x="453" y="31"/>
                  <a:pt x="453" y="31"/>
                </a:cubicBezTo>
                <a:cubicBezTo>
                  <a:pt x="451" y="31"/>
                  <a:pt x="451" y="31"/>
                  <a:pt x="451" y="31"/>
                </a:cubicBezTo>
                <a:cubicBezTo>
                  <a:pt x="451" y="31"/>
                  <a:pt x="451" y="31"/>
                  <a:pt x="451" y="31"/>
                </a:cubicBezTo>
                <a:cubicBezTo>
                  <a:pt x="448" y="31"/>
                  <a:pt x="448" y="35"/>
                  <a:pt x="451" y="35"/>
                </a:cubicBezTo>
                <a:cubicBezTo>
                  <a:pt x="451" y="35"/>
                  <a:pt x="451" y="35"/>
                  <a:pt x="451" y="35"/>
                </a:cubicBezTo>
                <a:cubicBezTo>
                  <a:pt x="453" y="35"/>
                  <a:pt x="453" y="35"/>
                  <a:pt x="453" y="35"/>
                </a:cubicBezTo>
                <a:cubicBezTo>
                  <a:pt x="454" y="35"/>
                  <a:pt x="454" y="35"/>
                  <a:pt x="454" y="35"/>
                </a:cubicBezTo>
                <a:close/>
                <a:moveTo>
                  <a:pt x="440" y="34"/>
                </a:moveTo>
                <a:cubicBezTo>
                  <a:pt x="442" y="34"/>
                  <a:pt x="442" y="31"/>
                  <a:pt x="440" y="31"/>
                </a:cubicBezTo>
                <a:cubicBezTo>
                  <a:pt x="439" y="31"/>
                  <a:pt x="439" y="31"/>
                  <a:pt x="439" y="31"/>
                </a:cubicBezTo>
                <a:cubicBezTo>
                  <a:pt x="436" y="31"/>
                  <a:pt x="436" y="31"/>
                  <a:pt x="436" y="31"/>
                </a:cubicBezTo>
                <a:cubicBezTo>
                  <a:pt x="436" y="31"/>
                  <a:pt x="436" y="31"/>
                  <a:pt x="436" y="31"/>
                </a:cubicBezTo>
                <a:cubicBezTo>
                  <a:pt x="434" y="31"/>
                  <a:pt x="434" y="35"/>
                  <a:pt x="436" y="35"/>
                </a:cubicBezTo>
                <a:cubicBezTo>
                  <a:pt x="437" y="35"/>
                  <a:pt x="437" y="35"/>
                  <a:pt x="437" y="35"/>
                </a:cubicBezTo>
                <a:cubicBezTo>
                  <a:pt x="439" y="34"/>
                  <a:pt x="439" y="34"/>
                  <a:pt x="439" y="34"/>
                </a:cubicBezTo>
                <a:cubicBezTo>
                  <a:pt x="440" y="34"/>
                  <a:pt x="440" y="34"/>
                  <a:pt x="440" y="34"/>
                </a:cubicBezTo>
                <a:close/>
                <a:moveTo>
                  <a:pt x="425" y="35"/>
                </a:moveTo>
                <a:cubicBezTo>
                  <a:pt x="428" y="35"/>
                  <a:pt x="428" y="31"/>
                  <a:pt x="425" y="31"/>
                </a:cubicBezTo>
                <a:cubicBezTo>
                  <a:pt x="424" y="31"/>
                  <a:pt x="424" y="31"/>
                  <a:pt x="424" y="31"/>
                </a:cubicBezTo>
                <a:cubicBezTo>
                  <a:pt x="422" y="31"/>
                  <a:pt x="422" y="31"/>
                  <a:pt x="422" y="31"/>
                </a:cubicBezTo>
                <a:cubicBezTo>
                  <a:pt x="421" y="32"/>
                  <a:pt x="421" y="32"/>
                  <a:pt x="421" y="32"/>
                </a:cubicBezTo>
                <a:cubicBezTo>
                  <a:pt x="419" y="32"/>
                  <a:pt x="419" y="35"/>
                  <a:pt x="422" y="35"/>
                </a:cubicBezTo>
                <a:cubicBezTo>
                  <a:pt x="422" y="35"/>
                  <a:pt x="422" y="35"/>
                  <a:pt x="422" y="35"/>
                </a:cubicBezTo>
                <a:cubicBezTo>
                  <a:pt x="424" y="35"/>
                  <a:pt x="424" y="35"/>
                  <a:pt x="424" y="35"/>
                </a:cubicBezTo>
                <a:cubicBezTo>
                  <a:pt x="425" y="35"/>
                  <a:pt x="425" y="35"/>
                  <a:pt x="425" y="35"/>
                </a:cubicBezTo>
                <a:close/>
                <a:moveTo>
                  <a:pt x="411" y="36"/>
                </a:moveTo>
                <a:cubicBezTo>
                  <a:pt x="413" y="36"/>
                  <a:pt x="413" y="32"/>
                  <a:pt x="410" y="32"/>
                </a:cubicBezTo>
                <a:cubicBezTo>
                  <a:pt x="409" y="32"/>
                  <a:pt x="409" y="32"/>
                  <a:pt x="409" y="32"/>
                </a:cubicBezTo>
                <a:cubicBezTo>
                  <a:pt x="407" y="33"/>
                  <a:pt x="407" y="33"/>
                  <a:pt x="407" y="33"/>
                </a:cubicBezTo>
                <a:cubicBezTo>
                  <a:pt x="407" y="33"/>
                  <a:pt x="407" y="33"/>
                  <a:pt x="407" y="33"/>
                </a:cubicBezTo>
                <a:cubicBezTo>
                  <a:pt x="404" y="33"/>
                  <a:pt x="405" y="37"/>
                  <a:pt x="407" y="36"/>
                </a:cubicBezTo>
                <a:cubicBezTo>
                  <a:pt x="407" y="36"/>
                  <a:pt x="407" y="36"/>
                  <a:pt x="407" y="36"/>
                </a:cubicBezTo>
                <a:cubicBezTo>
                  <a:pt x="409" y="36"/>
                  <a:pt x="409" y="36"/>
                  <a:pt x="409" y="36"/>
                </a:cubicBezTo>
                <a:cubicBezTo>
                  <a:pt x="411" y="36"/>
                  <a:pt x="411" y="36"/>
                  <a:pt x="411" y="36"/>
                </a:cubicBezTo>
                <a:close/>
                <a:moveTo>
                  <a:pt x="396" y="38"/>
                </a:moveTo>
                <a:cubicBezTo>
                  <a:pt x="399" y="37"/>
                  <a:pt x="398" y="34"/>
                  <a:pt x="396" y="34"/>
                </a:cubicBezTo>
                <a:cubicBezTo>
                  <a:pt x="395" y="34"/>
                  <a:pt x="395" y="34"/>
                  <a:pt x="395" y="34"/>
                </a:cubicBezTo>
                <a:cubicBezTo>
                  <a:pt x="392" y="34"/>
                  <a:pt x="392" y="34"/>
                  <a:pt x="392" y="34"/>
                </a:cubicBezTo>
                <a:cubicBezTo>
                  <a:pt x="392" y="34"/>
                  <a:pt x="392" y="34"/>
                  <a:pt x="392" y="34"/>
                </a:cubicBezTo>
                <a:cubicBezTo>
                  <a:pt x="390" y="35"/>
                  <a:pt x="390" y="38"/>
                  <a:pt x="393" y="38"/>
                </a:cubicBezTo>
                <a:cubicBezTo>
                  <a:pt x="393" y="38"/>
                  <a:pt x="393" y="38"/>
                  <a:pt x="393" y="38"/>
                </a:cubicBezTo>
                <a:cubicBezTo>
                  <a:pt x="395" y="38"/>
                  <a:pt x="395" y="38"/>
                  <a:pt x="395" y="38"/>
                </a:cubicBezTo>
                <a:cubicBezTo>
                  <a:pt x="396" y="38"/>
                  <a:pt x="396" y="38"/>
                  <a:pt x="396" y="38"/>
                </a:cubicBezTo>
                <a:close/>
                <a:moveTo>
                  <a:pt x="382" y="40"/>
                </a:moveTo>
                <a:cubicBezTo>
                  <a:pt x="384" y="39"/>
                  <a:pt x="384" y="36"/>
                  <a:pt x="381" y="36"/>
                </a:cubicBezTo>
                <a:cubicBezTo>
                  <a:pt x="380" y="36"/>
                  <a:pt x="380" y="36"/>
                  <a:pt x="380" y="36"/>
                </a:cubicBezTo>
                <a:cubicBezTo>
                  <a:pt x="378" y="37"/>
                  <a:pt x="378" y="37"/>
                  <a:pt x="378" y="37"/>
                </a:cubicBezTo>
                <a:cubicBezTo>
                  <a:pt x="378" y="37"/>
                  <a:pt x="378" y="37"/>
                  <a:pt x="378" y="37"/>
                </a:cubicBezTo>
                <a:cubicBezTo>
                  <a:pt x="375" y="37"/>
                  <a:pt x="376" y="41"/>
                  <a:pt x="378" y="40"/>
                </a:cubicBezTo>
                <a:cubicBezTo>
                  <a:pt x="379" y="40"/>
                  <a:pt x="379" y="40"/>
                  <a:pt x="379" y="40"/>
                </a:cubicBezTo>
                <a:cubicBezTo>
                  <a:pt x="381" y="40"/>
                  <a:pt x="381" y="40"/>
                  <a:pt x="381" y="40"/>
                </a:cubicBezTo>
                <a:cubicBezTo>
                  <a:pt x="382" y="40"/>
                  <a:pt x="382" y="40"/>
                  <a:pt x="382" y="40"/>
                </a:cubicBezTo>
                <a:close/>
                <a:moveTo>
                  <a:pt x="368" y="42"/>
                </a:moveTo>
                <a:cubicBezTo>
                  <a:pt x="370" y="42"/>
                  <a:pt x="369" y="38"/>
                  <a:pt x="367" y="39"/>
                </a:cubicBezTo>
                <a:cubicBezTo>
                  <a:pt x="366" y="39"/>
                  <a:pt x="366" y="39"/>
                  <a:pt x="366" y="39"/>
                </a:cubicBezTo>
                <a:cubicBezTo>
                  <a:pt x="364" y="39"/>
                  <a:pt x="364" y="39"/>
                  <a:pt x="364" y="39"/>
                </a:cubicBezTo>
                <a:cubicBezTo>
                  <a:pt x="363" y="39"/>
                  <a:pt x="363" y="39"/>
                  <a:pt x="363" y="39"/>
                </a:cubicBezTo>
                <a:cubicBezTo>
                  <a:pt x="361" y="40"/>
                  <a:pt x="362" y="43"/>
                  <a:pt x="364" y="43"/>
                </a:cubicBezTo>
                <a:cubicBezTo>
                  <a:pt x="364" y="43"/>
                  <a:pt x="364" y="43"/>
                  <a:pt x="364" y="43"/>
                </a:cubicBezTo>
                <a:cubicBezTo>
                  <a:pt x="366" y="42"/>
                  <a:pt x="366" y="42"/>
                  <a:pt x="366" y="42"/>
                </a:cubicBezTo>
                <a:cubicBezTo>
                  <a:pt x="368" y="42"/>
                  <a:pt x="368" y="42"/>
                  <a:pt x="368" y="42"/>
                </a:cubicBezTo>
                <a:close/>
                <a:moveTo>
                  <a:pt x="353" y="45"/>
                </a:moveTo>
                <a:cubicBezTo>
                  <a:pt x="356" y="44"/>
                  <a:pt x="355" y="41"/>
                  <a:pt x="353" y="42"/>
                </a:cubicBezTo>
                <a:cubicBezTo>
                  <a:pt x="352" y="42"/>
                  <a:pt x="352" y="42"/>
                  <a:pt x="352" y="42"/>
                </a:cubicBezTo>
                <a:cubicBezTo>
                  <a:pt x="350" y="42"/>
                  <a:pt x="350" y="42"/>
                  <a:pt x="350" y="42"/>
                </a:cubicBezTo>
                <a:cubicBezTo>
                  <a:pt x="349" y="43"/>
                  <a:pt x="349" y="43"/>
                  <a:pt x="349" y="43"/>
                </a:cubicBezTo>
                <a:cubicBezTo>
                  <a:pt x="347" y="43"/>
                  <a:pt x="348" y="47"/>
                  <a:pt x="350" y="46"/>
                </a:cubicBezTo>
                <a:cubicBezTo>
                  <a:pt x="350" y="46"/>
                  <a:pt x="350" y="46"/>
                  <a:pt x="350" y="46"/>
                </a:cubicBezTo>
                <a:cubicBezTo>
                  <a:pt x="352" y="45"/>
                  <a:pt x="352" y="45"/>
                  <a:pt x="352" y="45"/>
                </a:cubicBezTo>
                <a:cubicBezTo>
                  <a:pt x="353" y="45"/>
                  <a:pt x="353" y="45"/>
                  <a:pt x="353" y="45"/>
                </a:cubicBezTo>
                <a:close/>
                <a:moveTo>
                  <a:pt x="339" y="49"/>
                </a:moveTo>
                <a:cubicBezTo>
                  <a:pt x="342" y="48"/>
                  <a:pt x="341" y="45"/>
                  <a:pt x="338" y="45"/>
                </a:cubicBezTo>
                <a:cubicBezTo>
                  <a:pt x="338" y="46"/>
                  <a:pt x="338" y="46"/>
                  <a:pt x="338" y="46"/>
                </a:cubicBezTo>
                <a:cubicBezTo>
                  <a:pt x="336" y="46"/>
                  <a:pt x="336" y="46"/>
                  <a:pt x="336" y="46"/>
                </a:cubicBezTo>
                <a:cubicBezTo>
                  <a:pt x="335" y="46"/>
                  <a:pt x="335" y="46"/>
                  <a:pt x="335" y="46"/>
                </a:cubicBezTo>
                <a:cubicBezTo>
                  <a:pt x="333" y="47"/>
                  <a:pt x="334" y="51"/>
                  <a:pt x="336" y="50"/>
                </a:cubicBezTo>
                <a:cubicBezTo>
                  <a:pt x="337" y="50"/>
                  <a:pt x="337" y="50"/>
                  <a:pt x="337" y="50"/>
                </a:cubicBezTo>
                <a:cubicBezTo>
                  <a:pt x="339" y="49"/>
                  <a:pt x="339" y="49"/>
                  <a:pt x="339" y="49"/>
                </a:cubicBezTo>
                <a:cubicBezTo>
                  <a:pt x="339" y="49"/>
                  <a:pt x="339" y="49"/>
                  <a:pt x="339" y="49"/>
                </a:cubicBezTo>
                <a:close/>
                <a:moveTo>
                  <a:pt x="325" y="53"/>
                </a:moveTo>
                <a:cubicBezTo>
                  <a:pt x="328" y="52"/>
                  <a:pt x="327" y="49"/>
                  <a:pt x="324" y="49"/>
                </a:cubicBezTo>
                <a:cubicBezTo>
                  <a:pt x="324" y="50"/>
                  <a:pt x="324" y="50"/>
                  <a:pt x="324" y="50"/>
                </a:cubicBezTo>
                <a:cubicBezTo>
                  <a:pt x="322" y="50"/>
                  <a:pt x="322" y="50"/>
                  <a:pt x="322" y="50"/>
                </a:cubicBezTo>
                <a:cubicBezTo>
                  <a:pt x="321" y="51"/>
                  <a:pt x="321" y="51"/>
                  <a:pt x="321" y="51"/>
                </a:cubicBezTo>
                <a:cubicBezTo>
                  <a:pt x="319" y="51"/>
                  <a:pt x="320" y="55"/>
                  <a:pt x="322" y="54"/>
                </a:cubicBezTo>
                <a:cubicBezTo>
                  <a:pt x="323" y="54"/>
                  <a:pt x="323" y="54"/>
                  <a:pt x="323" y="54"/>
                </a:cubicBezTo>
                <a:cubicBezTo>
                  <a:pt x="325" y="53"/>
                  <a:pt x="325" y="53"/>
                  <a:pt x="325" y="53"/>
                </a:cubicBezTo>
                <a:cubicBezTo>
                  <a:pt x="325" y="53"/>
                  <a:pt x="325" y="53"/>
                  <a:pt x="325" y="53"/>
                </a:cubicBezTo>
                <a:close/>
                <a:moveTo>
                  <a:pt x="312" y="57"/>
                </a:moveTo>
                <a:cubicBezTo>
                  <a:pt x="314" y="57"/>
                  <a:pt x="313" y="53"/>
                  <a:pt x="310" y="54"/>
                </a:cubicBezTo>
                <a:cubicBezTo>
                  <a:pt x="309" y="55"/>
                  <a:pt x="309" y="55"/>
                  <a:pt x="309" y="55"/>
                </a:cubicBezTo>
                <a:cubicBezTo>
                  <a:pt x="307" y="55"/>
                  <a:pt x="307" y="55"/>
                  <a:pt x="307" y="55"/>
                </a:cubicBezTo>
                <a:cubicBezTo>
                  <a:pt x="305" y="56"/>
                  <a:pt x="306" y="59"/>
                  <a:pt x="308" y="59"/>
                </a:cubicBezTo>
                <a:cubicBezTo>
                  <a:pt x="310" y="58"/>
                  <a:pt x="310" y="58"/>
                  <a:pt x="310" y="58"/>
                </a:cubicBezTo>
                <a:cubicBezTo>
                  <a:pt x="312" y="57"/>
                  <a:pt x="312" y="57"/>
                  <a:pt x="312" y="57"/>
                </a:cubicBezTo>
                <a:close/>
                <a:moveTo>
                  <a:pt x="298" y="63"/>
                </a:moveTo>
                <a:cubicBezTo>
                  <a:pt x="300" y="62"/>
                  <a:pt x="299" y="58"/>
                  <a:pt x="297" y="59"/>
                </a:cubicBezTo>
                <a:cubicBezTo>
                  <a:pt x="296" y="60"/>
                  <a:pt x="296" y="60"/>
                  <a:pt x="296" y="60"/>
                </a:cubicBezTo>
                <a:cubicBezTo>
                  <a:pt x="294" y="60"/>
                  <a:pt x="294" y="60"/>
                  <a:pt x="294" y="60"/>
                </a:cubicBezTo>
                <a:cubicBezTo>
                  <a:pt x="293" y="60"/>
                  <a:pt x="293" y="60"/>
                  <a:pt x="293" y="60"/>
                </a:cubicBezTo>
                <a:cubicBezTo>
                  <a:pt x="291" y="61"/>
                  <a:pt x="292" y="65"/>
                  <a:pt x="295" y="64"/>
                </a:cubicBezTo>
                <a:cubicBezTo>
                  <a:pt x="295" y="64"/>
                  <a:pt x="295" y="64"/>
                  <a:pt x="295" y="64"/>
                </a:cubicBezTo>
                <a:cubicBezTo>
                  <a:pt x="297" y="63"/>
                  <a:pt x="297" y="63"/>
                  <a:pt x="297" y="63"/>
                </a:cubicBezTo>
                <a:cubicBezTo>
                  <a:pt x="298" y="63"/>
                  <a:pt x="298" y="63"/>
                  <a:pt x="298" y="63"/>
                </a:cubicBezTo>
                <a:close/>
                <a:moveTo>
                  <a:pt x="285" y="68"/>
                </a:moveTo>
                <a:cubicBezTo>
                  <a:pt x="287" y="67"/>
                  <a:pt x="285" y="64"/>
                  <a:pt x="283" y="65"/>
                </a:cubicBezTo>
                <a:cubicBezTo>
                  <a:pt x="283" y="65"/>
                  <a:pt x="283" y="65"/>
                  <a:pt x="283" y="65"/>
                </a:cubicBezTo>
                <a:cubicBezTo>
                  <a:pt x="281" y="66"/>
                  <a:pt x="281" y="66"/>
                  <a:pt x="281" y="66"/>
                </a:cubicBezTo>
                <a:cubicBezTo>
                  <a:pt x="280" y="66"/>
                  <a:pt x="280" y="66"/>
                  <a:pt x="280" y="66"/>
                </a:cubicBezTo>
                <a:cubicBezTo>
                  <a:pt x="278" y="67"/>
                  <a:pt x="279" y="71"/>
                  <a:pt x="281" y="70"/>
                </a:cubicBezTo>
                <a:cubicBezTo>
                  <a:pt x="282" y="69"/>
                  <a:pt x="282" y="69"/>
                  <a:pt x="282" y="69"/>
                </a:cubicBezTo>
                <a:cubicBezTo>
                  <a:pt x="284" y="68"/>
                  <a:pt x="284" y="68"/>
                  <a:pt x="284" y="68"/>
                </a:cubicBezTo>
                <a:cubicBezTo>
                  <a:pt x="285" y="68"/>
                  <a:pt x="285" y="68"/>
                  <a:pt x="285" y="68"/>
                </a:cubicBezTo>
                <a:close/>
                <a:moveTo>
                  <a:pt x="271" y="74"/>
                </a:moveTo>
                <a:cubicBezTo>
                  <a:pt x="274" y="73"/>
                  <a:pt x="272" y="70"/>
                  <a:pt x="270" y="71"/>
                </a:cubicBezTo>
                <a:cubicBezTo>
                  <a:pt x="269" y="71"/>
                  <a:pt x="269" y="71"/>
                  <a:pt x="269" y="71"/>
                </a:cubicBezTo>
                <a:cubicBezTo>
                  <a:pt x="267" y="72"/>
                  <a:pt x="267" y="72"/>
                  <a:pt x="267" y="72"/>
                </a:cubicBezTo>
                <a:cubicBezTo>
                  <a:pt x="267" y="72"/>
                  <a:pt x="267" y="72"/>
                  <a:pt x="267" y="72"/>
                </a:cubicBezTo>
                <a:cubicBezTo>
                  <a:pt x="264" y="73"/>
                  <a:pt x="266" y="77"/>
                  <a:pt x="268" y="76"/>
                </a:cubicBezTo>
                <a:cubicBezTo>
                  <a:pt x="269" y="76"/>
                  <a:pt x="269" y="76"/>
                  <a:pt x="269" y="76"/>
                </a:cubicBezTo>
                <a:cubicBezTo>
                  <a:pt x="270" y="75"/>
                  <a:pt x="270" y="75"/>
                  <a:pt x="270" y="75"/>
                </a:cubicBezTo>
                <a:cubicBezTo>
                  <a:pt x="271" y="74"/>
                  <a:pt x="271" y="74"/>
                  <a:pt x="271" y="74"/>
                </a:cubicBezTo>
                <a:close/>
                <a:moveTo>
                  <a:pt x="258" y="81"/>
                </a:moveTo>
                <a:cubicBezTo>
                  <a:pt x="261" y="80"/>
                  <a:pt x="259" y="76"/>
                  <a:pt x="257" y="77"/>
                </a:cubicBezTo>
                <a:cubicBezTo>
                  <a:pt x="257" y="77"/>
                  <a:pt x="257" y="77"/>
                  <a:pt x="257" y="77"/>
                </a:cubicBezTo>
                <a:cubicBezTo>
                  <a:pt x="255" y="78"/>
                  <a:pt x="255" y="78"/>
                  <a:pt x="255" y="78"/>
                </a:cubicBezTo>
                <a:cubicBezTo>
                  <a:pt x="254" y="79"/>
                  <a:pt x="254" y="79"/>
                  <a:pt x="254" y="79"/>
                </a:cubicBezTo>
                <a:cubicBezTo>
                  <a:pt x="251" y="80"/>
                  <a:pt x="253" y="83"/>
                  <a:pt x="255" y="82"/>
                </a:cubicBezTo>
                <a:cubicBezTo>
                  <a:pt x="257" y="82"/>
                  <a:pt x="257" y="82"/>
                  <a:pt x="257" y="82"/>
                </a:cubicBezTo>
                <a:cubicBezTo>
                  <a:pt x="258" y="81"/>
                  <a:pt x="258" y="81"/>
                  <a:pt x="258" y="81"/>
                </a:cubicBezTo>
                <a:cubicBezTo>
                  <a:pt x="258" y="81"/>
                  <a:pt x="258" y="81"/>
                  <a:pt x="258" y="81"/>
                </a:cubicBezTo>
                <a:close/>
                <a:moveTo>
                  <a:pt x="246" y="88"/>
                </a:moveTo>
                <a:cubicBezTo>
                  <a:pt x="248" y="87"/>
                  <a:pt x="246" y="83"/>
                  <a:pt x="244" y="85"/>
                </a:cubicBezTo>
                <a:cubicBezTo>
                  <a:pt x="244" y="85"/>
                  <a:pt x="244" y="85"/>
                  <a:pt x="244" y="85"/>
                </a:cubicBezTo>
                <a:cubicBezTo>
                  <a:pt x="242" y="86"/>
                  <a:pt x="242" y="86"/>
                  <a:pt x="242" y="86"/>
                </a:cubicBezTo>
                <a:cubicBezTo>
                  <a:pt x="241" y="86"/>
                  <a:pt x="241" y="86"/>
                  <a:pt x="241" y="86"/>
                </a:cubicBezTo>
                <a:cubicBezTo>
                  <a:pt x="239" y="87"/>
                  <a:pt x="240" y="91"/>
                  <a:pt x="243" y="90"/>
                </a:cubicBezTo>
                <a:cubicBezTo>
                  <a:pt x="244" y="89"/>
                  <a:pt x="244" y="89"/>
                  <a:pt x="244" y="89"/>
                </a:cubicBezTo>
                <a:cubicBezTo>
                  <a:pt x="245" y="88"/>
                  <a:pt x="245" y="88"/>
                  <a:pt x="245" y="88"/>
                </a:cubicBezTo>
                <a:cubicBezTo>
                  <a:pt x="246" y="88"/>
                  <a:pt x="246" y="88"/>
                  <a:pt x="246" y="88"/>
                </a:cubicBezTo>
                <a:close/>
                <a:moveTo>
                  <a:pt x="233" y="95"/>
                </a:moveTo>
                <a:cubicBezTo>
                  <a:pt x="235" y="94"/>
                  <a:pt x="234" y="91"/>
                  <a:pt x="231" y="92"/>
                </a:cubicBezTo>
                <a:cubicBezTo>
                  <a:pt x="231" y="93"/>
                  <a:pt x="231" y="93"/>
                  <a:pt x="231" y="93"/>
                </a:cubicBezTo>
                <a:cubicBezTo>
                  <a:pt x="229" y="94"/>
                  <a:pt x="229" y="94"/>
                  <a:pt x="229" y="94"/>
                </a:cubicBezTo>
                <a:cubicBezTo>
                  <a:pt x="228" y="94"/>
                  <a:pt x="228" y="94"/>
                  <a:pt x="228" y="94"/>
                </a:cubicBezTo>
                <a:cubicBezTo>
                  <a:pt x="226" y="96"/>
                  <a:pt x="229" y="99"/>
                  <a:pt x="230" y="97"/>
                </a:cubicBezTo>
                <a:cubicBezTo>
                  <a:pt x="231" y="97"/>
                  <a:pt x="231" y="97"/>
                  <a:pt x="231" y="97"/>
                </a:cubicBezTo>
                <a:cubicBezTo>
                  <a:pt x="233" y="96"/>
                  <a:pt x="233" y="96"/>
                  <a:pt x="233" y="96"/>
                </a:cubicBezTo>
                <a:cubicBezTo>
                  <a:pt x="233" y="95"/>
                  <a:pt x="233" y="95"/>
                  <a:pt x="233" y="95"/>
                </a:cubicBezTo>
                <a:close/>
                <a:moveTo>
                  <a:pt x="221" y="103"/>
                </a:moveTo>
                <a:cubicBezTo>
                  <a:pt x="223" y="102"/>
                  <a:pt x="221" y="99"/>
                  <a:pt x="219" y="100"/>
                </a:cubicBezTo>
                <a:cubicBezTo>
                  <a:pt x="219" y="101"/>
                  <a:pt x="219" y="101"/>
                  <a:pt x="219" y="101"/>
                </a:cubicBezTo>
                <a:cubicBezTo>
                  <a:pt x="218" y="102"/>
                  <a:pt x="218" y="102"/>
                  <a:pt x="218" y="102"/>
                </a:cubicBezTo>
                <a:cubicBezTo>
                  <a:pt x="216" y="103"/>
                  <a:pt x="216" y="103"/>
                  <a:pt x="216" y="103"/>
                </a:cubicBezTo>
                <a:cubicBezTo>
                  <a:pt x="214" y="104"/>
                  <a:pt x="217" y="107"/>
                  <a:pt x="218" y="106"/>
                </a:cubicBezTo>
                <a:cubicBezTo>
                  <a:pt x="220" y="105"/>
                  <a:pt x="220" y="105"/>
                  <a:pt x="220" y="105"/>
                </a:cubicBezTo>
                <a:cubicBezTo>
                  <a:pt x="221" y="104"/>
                  <a:pt x="221" y="104"/>
                  <a:pt x="221" y="104"/>
                </a:cubicBezTo>
                <a:cubicBezTo>
                  <a:pt x="221" y="103"/>
                  <a:pt x="221" y="103"/>
                  <a:pt x="221" y="103"/>
                </a:cubicBezTo>
                <a:close/>
                <a:moveTo>
                  <a:pt x="210" y="112"/>
                </a:moveTo>
                <a:cubicBezTo>
                  <a:pt x="212" y="111"/>
                  <a:pt x="209" y="108"/>
                  <a:pt x="208" y="109"/>
                </a:cubicBezTo>
                <a:cubicBezTo>
                  <a:pt x="206" y="110"/>
                  <a:pt x="206" y="110"/>
                  <a:pt x="206" y="110"/>
                </a:cubicBezTo>
                <a:cubicBezTo>
                  <a:pt x="205" y="111"/>
                  <a:pt x="205" y="111"/>
                  <a:pt x="205" y="111"/>
                </a:cubicBezTo>
                <a:cubicBezTo>
                  <a:pt x="205" y="112"/>
                  <a:pt x="205" y="112"/>
                  <a:pt x="205" y="112"/>
                </a:cubicBezTo>
                <a:cubicBezTo>
                  <a:pt x="203" y="113"/>
                  <a:pt x="205" y="116"/>
                  <a:pt x="207" y="114"/>
                </a:cubicBezTo>
                <a:cubicBezTo>
                  <a:pt x="207" y="114"/>
                  <a:pt x="207" y="114"/>
                  <a:pt x="207" y="114"/>
                </a:cubicBezTo>
                <a:cubicBezTo>
                  <a:pt x="209" y="113"/>
                  <a:pt x="209" y="113"/>
                  <a:pt x="209" y="113"/>
                </a:cubicBezTo>
                <a:cubicBezTo>
                  <a:pt x="210" y="112"/>
                  <a:pt x="210" y="112"/>
                  <a:pt x="210" y="112"/>
                </a:cubicBezTo>
                <a:close/>
                <a:moveTo>
                  <a:pt x="199" y="121"/>
                </a:moveTo>
                <a:cubicBezTo>
                  <a:pt x="201" y="120"/>
                  <a:pt x="198" y="117"/>
                  <a:pt x="196" y="119"/>
                </a:cubicBezTo>
                <a:cubicBezTo>
                  <a:pt x="196" y="119"/>
                  <a:pt x="196" y="119"/>
                  <a:pt x="196" y="119"/>
                </a:cubicBezTo>
                <a:cubicBezTo>
                  <a:pt x="195" y="120"/>
                  <a:pt x="195" y="120"/>
                  <a:pt x="195" y="120"/>
                </a:cubicBezTo>
                <a:cubicBezTo>
                  <a:pt x="194" y="121"/>
                  <a:pt x="194" y="121"/>
                  <a:pt x="194" y="121"/>
                </a:cubicBezTo>
                <a:cubicBezTo>
                  <a:pt x="192" y="123"/>
                  <a:pt x="194" y="125"/>
                  <a:pt x="196" y="124"/>
                </a:cubicBezTo>
                <a:cubicBezTo>
                  <a:pt x="197" y="123"/>
                  <a:pt x="197" y="123"/>
                  <a:pt x="197" y="123"/>
                </a:cubicBezTo>
                <a:cubicBezTo>
                  <a:pt x="198" y="122"/>
                  <a:pt x="198" y="122"/>
                  <a:pt x="198" y="122"/>
                </a:cubicBezTo>
                <a:cubicBezTo>
                  <a:pt x="199" y="121"/>
                  <a:pt x="199" y="121"/>
                  <a:pt x="199" y="121"/>
                </a:cubicBezTo>
                <a:close/>
                <a:moveTo>
                  <a:pt x="188" y="131"/>
                </a:moveTo>
                <a:cubicBezTo>
                  <a:pt x="190" y="130"/>
                  <a:pt x="187" y="127"/>
                  <a:pt x="186" y="129"/>
                </a:cubicBezTo>
                <a:cubicBezTo>
                  <a:pt x="185" y="129"/>
                  <a:pt x="185" y="129"/>
                  <a:pt x="185" y="129"/>
                </a:cubicBezTo>
                <a:cubicBezTo>
                  <a:pt x="184" y="131"/>
                  <a:pt x="184" y="131"/>
                  <a:pt x="184" y="131"/>
                </a:cubicBezTo>
                <a:cubicBezTo>
                  <a:pt x="183" y="132"/>
                  <a:pt x="183" y="132"/>
                  <a:pt x="183" y="132"/>
                </a:cubicBezTo>
                <a:cubicBezTo>
                  <a:pt x="182" y="133"/>
                  <a:pt x="184" y="136"/>
                  <a:pt x="186" y="134"/>
                </a:cubicBezTo>
                <a:cubicBezTo>
                  <a:pt x="187" y="133"/>
                  <a:pt x="187" y="133"/>
                  <a:pt x="187" y="133"/>
                </a:cubicBezTo>
                <a:cubicBezTo>
                  <a:pt x="188" y="132"/>
                  <a:pt x="188" y="132"/>
                  <a:pt x="188" y="132"/>
                </a:cubicBezTo>
                <a:cubicBezTo>
                  <a:pt x="188" y="131"/>
                  <a:pt x="188" y="131"/>
                  <a:pt x="188" y="131"/>
                </a:cubicBezTo>
                <a:close/>
                <a:moveTo>
                  <a:pt x="178" y="142"/>
                </a:moveTo>
                <a:cubicBezTo>
                  <a:pt x="180" y="140"/>
                  <a:pt x="177" y="138"/>
                  <a:pt x="176" y="140"/>
                </a:cubicBezTo>
                <a:cubicBezTo>
                  <a:pt x="175" y="140"/>
                  <a:pt x="175" y="140"/>
                  <a:pt x="175" y="140"/>
                </a:cubicBezTo>
                <a:cubicBezTo>
                  <a:pt x="174" y="141"/>
                  <a:pt x="174" y="141"/>
                  <a:pt x="174" y="141"/>
                </a:cubicBezTo>
                <a:cubicBezTo>
                  <a:pt x="173" y="142"/>
                  <a:pt x="173" y="142"/>
                  <a:pt x="173" y="142"/>
                </a:cubicBezTo>
                <a:cubicBezTo>
                  <a:pt x="173" y="143"/>
                  <a:pt x="173" y="143"/>
                  <a:pt x="173" y="143"/>
                </a:cubicBezTo>
                <a:cubicBezTo>
                  <a:pt x="172" y="144"/>
                  <a:pt x="175" y="147"/>
                  <a:pt x="176" y="145"/>
                </a:cubicBezTo>
                <a:cubicBezTo>
                  <a:pt x="176" y="145"/>
                  <a:pt x="176" y="145"/>
                  <a:pt x="176" y="145"/>
                </a:cubicBezTo>
                <a:cubicBezTo>
                  <a:pt x="177" y="144"/>
                  <a:pt x="177" y="144"/>
                  <a:pt x="177" y="144"/>
                </a:cubicBezTo>
                <a:cubicBezTo>
                  <a:pt x="178" y="142"/>
                  <a:pt x="178" y="142"/>
                  <a:pt x="178" y="142"/>
                </a:cubicBezTo>
                <a:cubicBezTo>
                  <a:pt x="178" y="142"/>
                  <a:pt x="178" y="142"/>
                  <a:pt x="178" y="142"/>
                </a:cubicBezTo>
                <a:close/>
                <a:moveTo>
                  <a:pt x="169" y="153"/>
                </a:moveTo>
                <a:cubicBezTo>
                  <a:pt x="171" y="152"/>
                  <a:pt x="168" y="149"/>
                  <a:pt x="167" y="151"/>
                </a:cubicBezTo>
                <a:cubicBezTo>
                  <a:pt x="166" y="152"/>
                  <a:pt x="166" y="152"/>
                  <a:pt x="166" y="152"/>
                </a:cubicBezTo>
                <a:cubicBezTo>
                  <a:pt x="165" y="153"/>
                  <a:pt x="165" y="153"/>
                  <a:pt x="165" y="153"/>
                </a:cubicBezTo>
                <a:cubicBezTo>
                  <a:pt x="164" y="154"/>
                  <a:pt x="164" y="154"/>
                  <a:pt x="164" y="154"/>
                </a:cubicBezTo>
                <a:cubicBezTo>
                  <a:pt x="163" y="156"/>
                  <a:pt x="166" y="158"/>
                  <a:pt x="167" y="156"/>
                </a:cubicBezTo>
                <a:cubicBezTo>
                  <a:pt x="168" y="155"/>
                  <a:pt x="168" y="155"/>
                  <a:pt x="168" y="155"/>
                </a:cubicBezTo>
                <a:cubicBezTo>
                  <a:pt x="169" y="154"/>
                  <a:pt x="169" y="154"/>
                  <a:pt x="169" y="154"/>
                </a:cubicBezTo>
                <a:cubicBezTo>
                  <a:pt x="169" y="153"/>
                  <a:pt x="169" y="153"/>
                  <a:pt x="169" y="153"/>
                </a:cubicBezTo>
                <a:close/>
                <a:moveTo>
                  <a:pt x="162" y="165"/>
                </a:moveTo>
                <a:cubicBezTo>
                  <a:pt x="163" y="163"/>
                  <a:pt x="159" y="162"/>
                  <a:pt x="158" y="164"/>
                </a:cubicBezTo>
                <a:cubicBezTo>
                  <a:pt x="158" y="165"/>
                  <a:pt x="158" y="165"/>
                  <a:pt x="158" y="165"/>
                </a:cubicBezTo>
                <a:cubicBezTo>
                  <a:pt x="157" y="166"/>
                  <a:pt x="157" y="166"/>
                  <a:pt x="157" y="166"/>
                </a:cubicBezTo>
                <a:cubicBezTo>
                  <a:pt x="157" y="167"/>
                  <a:pt x="157" y="167"/>
                  <a:pt x="157" y="167"/>
                </a:cubicBezTo>
                <a:cubicBezTo>
                  <a:pt x="155" y="169"/>
                  <a:pt x="159" y="171"/>
                  <a:pt x="160" y="169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161" y="166"/>
                  <a:pt x="161" y="166"/>
                  <a:pt x="161" y="166"/>
                </a:cubicBezTo>
                <a:cubicBezTo>
                  <a:pt x="162" y="165"/>
                  <a:pt x="162" y="165"/>
                  <a:pt x="162" y="165"/>
                </a:cubicBezTo>
                <a:close/>
                <a:moveTo>
                  <a:pt x="155" y="178"/>
                </a:moveTo>
                <a:cubicBezTo>
                  <a:pt x="156" y="176"/>
                  <a:pt x="153" y="174"/>
                  <a:pt x="152" y="177"/>
                </a:cubicBezTo>
                <a:cubicBezTo>
                  <a:pt x="151" y="177"/>
                  <a:pt x="151" y="177"/>
                  <a:pt x="151" y="177"/>
                </a:cubicBezTo>
                <a:cubicBezTo>
                  <a:pt x="151" y="179"/>
                  <a:pt x="151" y="179"/>
                  <a:pt x="151" y="179"/>
                </a:cubicBezTo>
                <a:cubicBezTo>
                  <a:pt x="150" y="180"/>
                  <a:pt x="150" y="180"/>
                  <a:pt x="150" y="180"/>
                </a:cubicBezTo>
                <a:cubicBezTo>
                  <a:pt x="150" y="180"/>
                  <a:pt x="150" y="180"/>
                  <a:pt x="150" y="180"/>
                </a:cubicBezTo>
                <a:cubicBezTo>
                  <a:pt x="149" y="182"/>
                  <a:pt x="153" y="184"/>
                  <a:pt x="153" y="181"/>
                </a:cubicBezTo>
                <a:cubicBezTo>
                  <a:pt x="153" y="181"/>
                  <a:pt x="153" y="181"/>
                  <a:pt x="153" y="181"/>
                </a:cubicBezTo>
                <a:cubicBezTo>
                  <a:pt x="154" y="180"/>
                  <a:pt x="154" y="180"/>
                  <a:pt x="154" y="180"/>
                </a:cubicBezTo>
                <a:cubicBezTo>
                  <a:pt x="155" y="179"/>
                  <a:pt x="155" y="179"/>
                  <a:pt x="155" y="179"/>
                </a:cubicBezTo>
                <a:cubicBezTo>
                  <a:pt x="155" y="178"/>
                  <a:pt x="155" y="178"/>
                  <a:pt x="155" y="178"/>
                </a:cubicBezTo>
                <a:close/>
                <a:moveTo>
                  <a:pt x="150" y="192"/>
                </a:moveTo>
                <a:cubicBezTo>
                  <a:pt x="150" y="189"/>
                  <a:pt x="147" y="188"/>
                  <a:pt x="146" y="191"/>
                </a:cubicBezTo>
                <a:cubicBezTo>
                  <a:pt x="146" y="192"/>
                  <a:pt x="146" y="192"/>
                  <a:pt x="146" y="192"/>
                </a:cubicBezTo>
                <a:cubicBezTo>
                  <a:pt x="146" y="193"/>
                  <a:pt x="146" y="193"/>
                  <a:pt x="146" y="193"/>
                </a:cubicBezTo>
                <a:cubicBezTo>
                  <a:pt x="145" y="194"/>
                  <a:pt x="145" y="194"/>
                  <a:pt x="145" y="194"/>
                </a:cubicBezTo>
                <a:cubicBezTo>
                  <a:pt x="145" y="196"/>
                  <a:pt x="148" y="197"/>
                  <a:pt x="149" y="195"/>
                </a:cubicBezTo>
                <a:cubicBezTo>
                  <a:pt x="149" y="194"/>
                  <a:pt x="149" y="194"/>
                  <a:pt x="149" y="194"/>
                </a:cubicBezTo>
                <a:cubicBezTo>
                  <a:pt x="149" y="193"/>
                  <a:pt x="149" y="193"/>
                  <a:pt x="149" y="193"/>
                </a:cubicBezTo>
                <a:cubicBezTo>
                  <a:pt x="150" y="192"/>
                  <a:pt x="150" y="192"/>
                  <a:pt x="150" y="192"/>
                </a:cubicBezTo>
                <a:close/>
                <a:moveTo>
                  <a:pt x="64" y="331"/>
                </a:moveTo>
                <a:cubicBezTo>
                  <a:pt x="66" y="331"/>
                  <a:pt x="68" y="330"/>
                  <a:pt x="70" y="330"/>
                </a:cubicBezTo>
                <a:cubicBezTo>
                  <a:pt x="71" y="331"/>
                  <a:pt x="73" y="332"/>
                  <a:pt x="74" y="332"/>
                </a:cubicBezTo>
                <a:cubicBezTo>
                  <a:pt x="79" y="332"/>
                  <a:pt x="82" y="329"/>
                  <a:pt x="84" y="327"/>
                </a:cubicBezTo>
                <a:cubicBezTo>
                  <a:pt x="86" y="326"/>
                  <a:pt x="87" y="327"/>
                  <a:pt x="89" y="327"/>
                </a:cubicBezTo>
                <a:cubicBezTo>
                  <a:pt x="87" y="326"/>
                  <a:pt x="84" y="325"/>
                  <a:pt x="82" y="325"/>
                </a:cubicBezTo>
                <a:cubicBezTo>
                  <a:pt x="79" y="324"/>
                  <a:pt x="77" y="330"/>
                  <a:pt x="75" y="328"/>
                </a:cubicBezTo>
                <a:cubicBezTo>
                  <a:pt x="75" y="328"/>
                  <a:pt x="75" y="327"/>
                  <a:pt x="74" y="327"/>
                </a:cubicBezTo>
                <a:cubicBezTo>
                  <a:pt x="75" y="326"/>
                  <a:pt x="76" y="325"/>
                  <a:pt x="77" y="324"/>
                </a:cubicBezTo>
                <a:cubicBezTo>
                  <a:pt x="78" y="324"/>
                  <a:pt x="80" y="323"/>
                  <a:pt x="82" y="321"/>
                </a:cubicBezTo>
                <a:cubicBezTo>
                  <a:pt x="86" y="317"/>
                  <a:pt x="94" y="320"/>
                  <a:pt x="94" y="320"/>
                </a:cubicBezTo>
                <a:cubicBezTo>
                  <a:pt x="94" y="320"/>
                  <a:pt x="84" y="312"/>
                  <a:pt x="79" y="316"/>
                </a:cubicBezTo>
                <a:cubicBezTo>
                  <a:pt x="78" y="317"/>
                  <a:pt x="77" y="318"/>
                  <a:pt x="76" y="319"/>
                </a:cubicBezTo>
                <a:cubicBezTo>
                  <a:pt x="75" y="317"/>
                  <a:pt x="74" y="315"/>
                  <a:pt x="73" y="314"/>
                </a:cubicBezTo>
                <a:cubicBezTo>
                  <a:pt x="74" y="312"/>
                  <a:pt x="77" y="314"/>
                  <a:pt x="81" y="314"/>
                </a:cubicBezTo>
                <a:cubicBezTo>
                  <a:pt x="86" y="313"/>
                  <a:pt x="88" y="310"/>
                  <a:pt x="88" y="310"/>
                </a:cubicBezTo>
                <a:cubicBezTo>
                  <a:pt x="85" y="312"/>
                  <a:pt x="83" y="311"/>
                  <a:pt x="81" y="311"/>
                </a:cubicBezTo>
                <a:cubicBezTo>
                  <a:pt x="80" y="311"/>
                  <a:pt x="76" y="308"/>
                  <a:pt x="72" y="309"/>
                </a:cubicBezTo>
                <a:cubicBezTo>
                  <a:pt x="70" y="309"/>
                  <a:pt x="70" y="310"/>
                  <a:pt x="69" y="310"/>
                </a:cubicBezTo>
                <a:cubicBezTo>
                  <a:pt x="67" y="309"/>
                  <a:pt x="66" y="309"/>
                  <a:pt x="64" y="308"/>
                </a:cubicBezTo>
                <a:cubicBezTo>
                  <a:pt x="70" y="315"/>
                  <a:pt x="69" y="323"/>
                  <a:pt x="64" y="331"/>
                </a:cubicBezTo>
                <a:close/>
                <a:moveTo>
                  <a:pt x="13" y="305"/>
                </a:moveTo>
                <a:cubicBezTo>
                  <a:pt x="12" y="305"/>
                  <a:pt x="6" y="309"/>
                  <a:pt x="4" y="316"/>
                </a:cubicBezTo>
                <a:cubicBezTo>
                  <a:pt x="2" y="322"/>
                  <a:pt x="0" y="330"/>
                  <a:pt x="5" y="335"/>
                </a:cubicBezTo>
                <a:cubicBezTo>
                  <a:pt x="9" y="338"/>
                  <a:pt x="15" y="343"/>
                  <a:pt x="27" y="342"/>
                </a:cubicBezTo>
                <a:cubicBezTo>
                  <a:pt x="25" y="341"/>
                  <a:pt x="17" y="331"/>
                  <a:pt x="16" y="326"/>
                </a:cubicBezTo>
                <a:cubicBezTo>
                  <a:pt x="13" y="317"/>
                  <a:pt x="15" y="309"/>
                  <a:pt x="21" y="303"/>
                </a:cubicBezTo>
                <a:cubicBezTo>
                  <a:pt x="22" y="303"/>
                  <a:pt x="21" y="303"/>
                  <a:pt x="21" y="303"/>
                </a:cubicBezTo>
                <a:cubicBezTo>
                  <a:pt x="18" y="304"/>
                  <a:pt x="13" y="309"/>
                  <a:pt x="12" y="308"/>
                </a:cubicBezTo>
                <a:cubicBezTo>
                  <a:pt x="12" y="307"/>
                  <a:pt x="13" y="306"/>
                  <a:pt x="14" y="305"/>
                </a:cubicBezTo>
                <a:cubicBezTo>
                  <a:pt x="16" y="304"/>
                  <a:pt x="18" y="303"/>
                  <a:pt x="20" y="301"/>
                </a:cubicBezTo>
                <a:cubicBezTo>
                  <a:pt x="24" y="299"/>
                  <a:pt x="32" y="296"/>
                  <a:pt x="38" y="297"/>
                </a:cubicBezTo>
                <a:cubicBezTo>
                  <a:pt x="46" y="298"/>
                  <a:pt x="49" y="300"/>
                  <a:pt x="53" y="304"/>
                </a:cubicBezTo>
                <a:cubicBezTo>
                  <a:pt x="56" y="306"/>
                  <a:pt x="58" y="310"/>
                  <a:pt x="59" y="313"/>
                </a:cubicBezTo>
                <a:cubicBezTo>
                  <a:pt x="65" y="321"/>
                  <a:pt x="57" y="330"/>
                  <a:pt x="52" y="334"/>
                </a:cubicBezTo>
                <a:cubicBezTo>
                  <a:pt x="44" y="342"/>
                  <a:pt x="35" y="344"/>
                  <a:pt x="25" y="344"/>
                </a:cubicBezTo>
                <a:cubicBezTo>
                  <a:pt x="25" y="344"/>
                  <a:pt x="25" y="344"/>
                  <a:pt x="25" y="344"/>
                </a:cubicBezTo>
                <a:cubicBezTo>
                  <a:pt x="25" y="344"/>
                  <a:pt x="25" y="344"/>
                  <a:pt x="25" y="344"/>
                </a:cubicBezTo>
                <a:cubicBezTo>
                  <a:pt x="41" y="348"/>
                  <a:pt x="50" y="344"/>
                  <a:pt x="64" y="326"/>
                </a:cubicBezTo>
                <a:cubicBezTo>
                  <a:pt x="69" y="319"/>
                  <a:pt x="66" y="312"/>
                  <a:pt x="62" y="311"/>
                </a:cubicBezTo>
                <a:cubicBezTo>
                  <a:pt x="63" y="305"/>
                  <a:pt x="61" y="299"/>
                  <a:pt x="58" y="295"/>
                </a:cubicBezTo>
                <a:cubicBezTo>
                  <a:pt x="56" y="293"/>
                  <a:pt x="48" y="286"/>
                  <a:pt x="42" y="290"/>
                </a:cubicBezTo>
                <a:cubicBezTo>
                  <a:pt x="39" y="283"/>
                  <a:pt x="28" y="288"/>
                  <a:pt x="23" y="292"/>
                </a:cubicBezTo>
                <a:cubicBezTo>
                  <a:pt x="18" y="296"/>
                  <a:pt x="13" y="304"/>
                  <a:pt x="13" y="305"/>
                </a:cubicBezTo>
                <a:close/>
                <a:moveTo>
                  <a:pt x="51" y="342"/>
                </a:moveTo>
                <a:cubicBezTo>
                  <a:pt x="46" y="347"/>
                  <a:pt x="34" y="351"/>
                  <a:pt x="21" y="344"/>
                </a:cubicBezTo>
                <a:cubicBezTo>
                  <a:pt x="17" y="345"/>
                  <a:pt x="12" y="342"/>
                  <a:pt x="8" y="340"/>
                </a:cubicBezTo>
                <a:cubicBezTo>
                  <a:pt x="13" y="345"/>
                  <a:pt x="17" y="348"/>
                  <a:pt x="19" y="346"/>
                </a:cubicBezTo>
                <a:cubicBezTo>
                  <a:pt x="22" y="348"/>
                  <a:pt x="23" y="355"/>
                  <a:pt x="31" y="357"/>
                </a:cubicBezTo>
                <a:cubicBezTo>
                  <a:pt x="39" y="360"/>
                  <a:pt x="46" y="360"/>
                  <a:pt x="53" y="353"/>
                </a:cubicBezTo>
                <a:cubicBezTo>
                  <a:pt x="61" y="346"/>
                  <a:pt x="64" y="339"/>
                  <a:pt x="62" y="332"/>
                </a:cubicBezTo>
                <a:cubicBezTo>
                  <a:pt x="58" y="336"/>
                  <a:pt x="56" y="339"/>
                  <a:pt x="51" y="342"/>
                </a:cubicBezTo>
                <a:close/>
                <a:moveTo>
                  <a:pt x="47" y="335"/>
                </a:moveTo>
                <a:cubicBezTo>
                  <a:pt x="50" y="331"/>
                  <a:pt x="50" y="322"/>
                  <a:pt x="50" y="319"/>
                </a:cubicBezTo>
                <a:cubicBezTo>
                  <a:pt x="49" y="318"/>
                  <a:pt x="48" y="316"/>
                  <a:pt x="47" y="315"/>
                </a:cubicBezTo>
                <a:cubicBezTo>
                  <a:pt x="43" y="310"/>
                  <a:pt x="39" y="309"/>
                  <a:pt x="34" y="307"/>
                </a:cubicBezTo>
                <a:cubicBezTo>
                  <a:pt x="30" y="306"/>
                  <a:pt x="26" y="305"/>
                  <a:pt x="22" y="305"/>
                </a:cubicBezTo>
                <a:cubicBezTo>
                  <a:pt x="20" y="306"/>
                  <a:pt x="17" y="311"/>
                  <a:pt x="17" y="313"/>
                </a:cubicBezTo>
                <a:cubicBezTo>
                  <a:pt x="19" y="323"/>
                  <a:pt x="28" y="328"/>
                  <a:pt x="30" y="328"/>
                </a:cubicBezTo>
                <a:cubicBezTo>
                  <a:pt x="31" y="328"/>
                  <a:pt x="32" y="329"/>
                  <a:pt x="33" y="329"/>
                </a:cubicBezTo>
                <a:cubicBezTo>
                  <a:pt x="35" y="328"/>
                  <a:pt x="35" y="325"/>
                  <a:pt x="35" y="324"/>
                </a:cubicBezTo>
                <a:cubicBezTo>
                  <a:pt x="30" y="325"/>
                  <a:pt x="25" y="322"/>
                  <a:pt x="22" y="318"/>
                </a:cubicBezTo>
                <a:cubicBezTo>
                  <a:pt x="21" y="317"/>
                  <a:pt x="22" y="317"/>
                  <a:pt x="22" y="316"/>
                </a:cubicBezTo>
                <a:cubicBezTo>
                  <a:pt x="22" y="316"/>
                  <a:pt x="30" y="311"/>
                  <a:pt x="33" y="311"/>
                </a:cubicBezTo>
                <a:cubicBezTo>
                  <a:pt x="39" y="311"/>
                  <a:pt x="40" y="328"/>
                  <a:pt x="33" y="331"/>
                </a:cubicBezTo>
                <a:cubicBezTo>
                  <a:pt x="28" y="333"/>
                  <a:pt x="19" y="323"/>
                  <a:pt x="17" y="317"/>
                </a:cubicBezTo>
                <a:cubicBezTo>
                  <a:pt x="15" y="323"/>
                  <a:pt x="22" y="335"/>
                  <a:pt x="29" y="340"/>
                </a:cubicBezTo>
                <a:cubicBezTo>
                  <a:pt x="33" y="342"/>
                  <a:pt x="45" y="338"/>
                  <a:pt x="47" y="335"/>
                </a:cubicBezTo>
                <a:close/>
                <a:moveTo>
                  <a:pt x="49" y="314"/>
                </a:moveTo>
                <a:cubicBezTo>
                  <a:pt x="48" y="309"/>
                  <a:pt x="42" y="301"/>
                  <a:pt x="37" y="299"/>
                </a:cubicBezTo>
                <a:cubicBezTo>
                  <a:pt x="33" y="299"/>
                  <a:pt x="29" y="301"/>
                  <a:pt x="26" y="301"/>
                </a:cubicBezTo>
                <a:cubicBezTo>
                  <a:pt x="26" y="302"/>
                  <a:pt x="24" y="303"/>
                  <a:pt x="24" y="303"/>
                </a:cubicBezTo>
                <a:cubicBezTo>
                  <a:pt x="25" y="303"/>
                  <a:pt x="26" y="304"/>
                  <a:pt x="27" y="304"/>
                </a:cubicBezTo>
                <a:cubicBezTo>
                  <a:pt x="29" y="304"/>
                  <a:pt x="34" y="305"/>
                  <a:pt x="36" y="306"/>
                </a:cubicBezTo>
                <a:cubicBezTo>
                  <a:pt x="42" y="307"/>
                  <a:pt x="46" y="310"/>
                  <a:pt x="49" y="314"/>
                </a:cubicBezTo>
                <a:close/>
                <a:moveTo>
                  <a:pt x="35" y="322"/>
                </a:moveTo>
                <a:cubicBezTo>
                  <a:pt x="35" y="322"/>
                  <a:pt x="35" y="322"/>
                  <a:pt x="35" y="322"/>
                </a:cubicBezTo>
                <a:cubicBezTo>
                  <a:pt x="36" y="315"/>
                  <a:pt x="35" y="313"/>
                  <a:pt x="32" y="313"/>
                </a:cubicBezTo>
                <a:cubicBezTo>
                  <a:pt x="30" y="313"/>
                  <a:pt x="24" y="317"/>
                  <a:pt x="24" y="317"/>
                </a:cubicBezTo>
                <a:cubicBezTo>
                  <a:pt x="26" y="320"/>
                  <a:pt x="32" y="322"/>
                  <a:pt x="35" y="322"/>
                </a:cubicBezTo>
                <a:close/>
                <a:moveTo>
                  <a:pt x="57" y="313"/>
                </a:moveTo>
                <a:cubicBezTo>
                  <a:pt x="53" y="305"/>
                  <a:pt x="46" y="299"/>
                  <a:pt x="41" y="299"/>
                </a:cubicBezTo>
                <a:cubicBezTo>
                  <a:pt x="42" y="299"/>
                  <a:pt x="44" y="302"/>
                  <a:pt x="45" y="303"/>
                </a:cubicBezTo>
                <a:cubicBezTo>
                  <a:pt x="49" y="307"/>
                  <a:pt x="51" y="313"/>
                  <a:pt x="52" y="316"/>
                </a:cubicBezTo>
                <a:cubicBezTo>
                  <a:pt x="52" y="320"/>
                  <a:pt x="53" y="328"/>
                  <a:pt x="51" y="332"/>
                </a:cubicBezTo>
                <a:cubicBezTo>
                  <a:pt x="57" y="328"/>
                  <a:pt x="61" y="321"/>
                  <a:pt x="57" y="313"/>
                </a:cubicBezTo>
                <a:close/>
                <a:moveTo>
                  <a:pt x="70" y="376"/>
                </a:moveTo>
                <a:cubicBezTo>
                  <a:pt x="60" y="375"/>
                  <a:pt x="50" y="384"/>
                  <a:pt x="47" y="398"/>
                </a:cubicBezTo>
                <a:cubicBezTo>
                  <a:pt x="44" y="411"/>
                  <a:pt x="48" y="421"/>
                  <a:pt x="58" y="429"/>
                </a:cubicBezTo>
                <a:cubicBezTo>
                  <a:pt x="60" y="430"/>
                  <a:pt x="60" y="434"/>
                  <a:pt x="60" y="434"/>
                </a:cubicBezTo>
                <a:cubicBezTo>
                  <a:pt x="61" y="431"/>
                  <a:pt x="63" y="429"/>
                  <a:pt x="66" y="428"/>
                </a:cubicBezTo>
                <a:cubicBezTo>
                  <a:pt x="76" y="427"/>
                  <a:pt x="83" y="417"/>
                  <a:pt x="85" y="407"/>
                </a:cubicBezTo>
                <a:cubicBezTo>
                  <a:pt x="88" y="394"/>
                  <a:pt x="84" y="381"/>
                  <a:pt x="75" y="377"/>
                </a:cubicBezTo>
                <a:cubicBezTo>
                  <a:pt x="75" y="378"/>
                  <a:pt x="74" y="380"/>
                  <a:pt x="73" y="382"/>
                </a:cubicBezTo>
                <a:cubicBezTo>
                  <a:pt x="71" y="390"/>
                  <a:pt x="76" y="402"/>
                  <a:pt x="82" y="408"/>
                </a:cubicBezTo>
                <a:cubicBezTo>
                  <a:pt x="73" y="400"/>
                  <a:pt x="71" y="392"/>
                  <a:pt x="70" y="388"/>
                </a:cubicBezTo>
                <a:cubicBezTo>
                  <a:pt x="67" y="397"/>
                  <a:pt x="65" y="405"/>
                  <a:pt x="73" y="415"/>
                </a:cubicBezTo>
                <a:cubicBezTo>
                  <a:pt x="67" y="409"/>
                  <a:pt x="66" y="404"/>
                  <a:pt x="66" y="401"/>
                </a:cubicBezTo>
                <a:cubicBezTo>
                  <a:pt x="65" y="403"/>
                  <a:pt x="65" y="406"/>
                  <a:pt x="64" y="408"/>
                </a:cubicBezTo>
                <a:cubicBezTo>
                  <a:pt x="64" y="409"/>
                  <a:pt x="64" y="410"/>
                  <a:pt x="63" y="411"/>
                </a:cubicBezTo>
                <a:cubicBezTo>
                  <a:pt x="64" y="415"/>
                  <a:pt x="66" y="419"/>
                  <a:pt x="68" y="422"/>
                </a:cubicBezTo>
                <a:cubicBezTo>
                  <a:pt x="65" y="419"/>
                  <a:pt x="64" y="416"/>
                  <a:pt x="63" y="414"/>
                </a:cubicBezTo>
                <a:cubicBezTo>
                  <a:pt x="61" y="424"/>
                  <a:pt x="60" y="430"/>
                  <a:pt x="60" y="430"/>
                </a:cubicBezTo>
                <a:cubicBezTo>
                  <a:pt x="60" y="430"/>
                  <a:pt x="61" y="416"/>
                  <a:pt x="62" y="407"/>
                </a:cubicBezTo>
                <a:cubicBezTo>
                  <a:pt x="60" y="409"/>
                  <a:pt x="57" y="413"/>
                  <a:pt x="52" y="414"/>
                </a:cubicBezTo>
                <a:cubicBezTo>
                  <a:pt x="63" y="409"/>
                  <a:pt x="64" y="396"/>
                  <a:pt x="67" y="385"/>
                </a:cubicBezTo>
                <a:cubicBezTo>
                  <a:pt x="65" y="388"/>
                  <a:pt x="60" y="392"/>
                  <a:pt x="50" y="392"/>
                </a:cubicBezTo>
                <a:cubicBezTo>
                  <a:pt x="58" y="391"/>
                  <a:pt x="67" y="386"/>
                  <a:pt x="69" y="378"/>
                </a:cubicBezTo>
                <a:cubicBezTo>
                  <a:pt x="70" y="376"/>
                  <a:pt x="70" y="376"/>
                  <a:pt x="70" y="376"/>
                </a:cubicBezTo>
                <a:close/>
                <a:moveTo>
                  <a:pt x="77" y="371"/>
                </a:moveTo>
                <a:cubicBezTo>
                  <a:pt x="78" y="378"/>
                  <a:pt x="85" y="383"/>
                  <a:pt x="94" y="384"/>
                </a:cubicBezTo>
                <a:cubicBezTo>
                  <a:pt x="104" y="384"/>
                  <a:pt x="110" y="380"/>
                  <a:pt x="113" y="373"/>
                </a:cubicBezTo>
                <a:cubicBezTo>
                  <a:pt x="114" y="371"/>
                  <a:pt x="117" y="371"/>
                  <a:pt x="117" y="371"/>
                </a:cubicBezTo>
                <a:cubicBezTo>
                  <a:pt x="115" y="371"/>
                  <a:pt x="113" y="369"/>
                  <a:pt x="112" y="368"/>
                </a:cubicBezTo>
                <a:cubicBezTo>
                  <a:pt x="110" y="361"/>
                  <a:pt x="103" y="358"/>
                  <a:pt x="95" y="357"/>
                </a:cubicBezTo>
                <a:cubicBezTo>
                  <a:pt x="86" y="357"/>
                  <a:pt x="79" y="362"/>
                  <a:pt x="77" y="368"/>
                </a:cubicBezTo>
                <a:cubicBezTo>
                  <a:pt x="78" y="368"/>
                  <a:pt x="79" y="368"/>
                  <a:pt x="81" y="369"/>
                </a:cubicBezTo>
                <a:cubicBezTo>
                  <a:pt x="86" y="369"/>
                  <a:pt x="94" y="364"/>
                  <a:pt x="97" y="359"/>
                </a:cubicBezTo>
                <a:cubicBezTo>
                  <a:pt x="92" y="367"/>
                  <a:pt x="88" y="369"/>
                  <a:pt x="85" y="370"/>
                </a:cubicBezTo>
                <a:cubicBezTo>
                  <a:pt x="91" y="371"/>
                  <a:pt x="97" y="371"/>
                  <a:pt x="102" y="365"/>
                </a:cubicBezTo>
                <a:cubicBezTo>
                  <a:pt x="99" y="369"/>
                  <a:pt x="96" y="370"/>
                  <a:pt x="94" y="371"/>
                </a:cubicBezTo>
                <a:cubicBezTo>
                  <a:pt x="96" y="371"/>
                  <a:pt x="97" y="371"/>
                  <a:pt x="99" y="371"/>
                </a:cubicBezTo>
                <a:cubicBezTo>
                  <a:pt x="100" y="371"/>
                  <a:pt x="100" y="371"/>
                  <a:pt x="101" y="371"/>
                </a:cubicBezTo>
                <a:cubicBezTo>
                  <a:pt x="104" y="371"/>
                  <a:pt x="106" y="369"/>
                  <a:pt x="108" y="367"/>
                </a:cubicBezTo>
                <a:cubicBezTo>
                  <a:pt x="106" y="369"/>
                  <a:pt x="105" y="371"/>
                  <a:pt x="103" y="371"/>
                </a:cubicBezTo>
                <a:cubicBezTo>
                  <a:pt x="110" y="371"/>
                  <a:pt x="114" y="371"/>
                  <a:pt x="114" y="371"/>
                </a:cubicBezTo>
                <a:cubicBezTo>
                  <a:pt x="114" y="371"/>
                  <a:pt x="104" y="373"/>
                  <a:pt x="98" y="373"/>
                </a:cubicBezTo>
                <a:cubicBezTo>
                  <a:pt x="100" y="374"/>
                  <a:pt x="103" y="375"/>
                  <a:pt x="104" y="379"/>
                </a:cubicBezTo>
                <a:cubicBezTo>
                  <a:pt x="100" y="372"/>
                  <a:pt x="91" y="373"/>
                  <a:pt x="84" y="372"/>
                </a:cubicBezTo>
                <a:cubicBezTo>
                  <a:pt x="86" y="373"/>
                  <a:pt x="89" y="376"/>
                  <a:pt x="90" y="382"/>
                </a:cubicBezTo>
                <a:cubicBezTo>
                  <a:pt x="89" y="377"/>
                  <a:pt x="84" y="372"/>
                  <a:pt x="79" y="372"/>
                </a:cubicBezTo>
                <a:cubicBezTo>
                  <a:pt x="77" y="371"/>
                  <a:pt x="77" y="371"/>
                  <a:pt x="77" y="371"/>
                </a:cubicBezTo>
                <a:close/>
                <a:moveTo>
                  <a:pt x="71" y="370"/>
                </a:moveTo>
                <a:cubicBezTo>
                  <a:pt x="69" y="374"/>
                  <a:pt x="65" y="376"/>
                  <a:pt x="59" y="375"/>
                </a:cubicBezTo>
                <a:cubicBezTo>
                  <a:pt x="54" y="375"/>
                  <a:pt x="51" y="371"/>
                  <a:pt x="50" y="367"/>
                </a:cubicBezTo>
                <a:cubicBezTo>
                  <a:pt x="49" y="366"/>
                  <a:pt x="48" y="365"/>
                  <a:pt x="48" y="365"/>
                </a:cubicBezTo>
                <a:cubicBezTo>
                  <a:pt x="49" y="365"/>
                  <a:pt x="50" y="365"/>
                  <a:pt x="51" y="364"/>
                </a:cubicBezTo>
                <a:cubicBezTo>
                  <a:pt x="53" y="361"/>
                  <a:pt x="57" y="359"/>
                  <a:pt x="62" y="360"/>
                </a:cubicBezTo>
                <a:cubicBezTo>
                  <a:pt x="67" y="361"/>
                  <a:pt x="71" y="364"/>
                  <a:pt x="71" y="368"/>
                </a:cubicBezTo>
                <a:cubicBezTo>
                  <a:pt x="70" y="368"/>
                  <a:pt x="70" y="368"/>
                  <a:pt x="69" y="368"/>
                </a:cubicBezTo>
                <a:cubicBezTo>
                  <a:pt x="66" y="368"/>
                  <a:pt x="62" y="364"/>
                  <a:pt x="61" y="361"/>
                </a:cubicBezTo>
                <a:cubicBezTo>
                  <a:pt x="62" y="366"/>
                  <a:pt x="65" y="368"/>
                  <a:pt x="66" y="368"/>
                </a:cubicBezTo>
                <a:cubicBezTo>
                  <a:pt x="62" y="368"/>
                  <a:pt x="59" y="368"/>
                  <a:pt x="57" y="364"/>
                </a:cubicBezTo>
                <a:cubicBezTo>
                  <a:pt x="58" y="366"/>
                  <a:pt x="60" y="367"/>
                  <a:pt x="61" y="368"/>
                </a:cubicBezTo>
                <a:cubicBezTo>
                  <a:pt x="60" y="368"/>
                  <a:pt x="59" y="368"/>
                  <a:pt x="58" y="368"/>
                </a:cubicBezTo>
                <a:cubicBezTo>
                  <a:pt x="58" y="368"/>
                  <a:pt x="57" y="368"/>
                  <a:pt x="57" y="367"/>
                </a:cubicBezTo>
                <a:cubicBezTo>
                  <a:pt x="55" y="367"/>
                  <a:pt x="54" y="365"/>
                  <a:pt x="54" y="364"/>
                </a:cubicBezTo>
                <a:cubicBezTo>
                  <a:pt x="54" y="366"/>
                  <a:pt x="55" y="367"/>
                  <a:pt x="56" y="367"/>
                </a:cubicBezTo>
                <a:cubicBezTo>
                  <a:pt x="52" y="366"/>
                  <a:pt x="49" y="366"/>
                  <a:pt x="49" y="366"/>
                </a:cubicBezTo>
                <a:cubicBezTo>
                  <a:pt x="49" y="366"/>
                  <a:pt x="55" y="368"/>
                  <a:pt x="58" y="369"/>
                </a:cubicBezTo>
                <a:cubicBezTo>
                  <a:pt x="57" y="369"/>
                  <a:pt x="55" y="370"/>
                  <a:pt x="54" y="371"/>
                </a:cubicBezTo>
                <a:cubicBezTo>
                  <a:pt x="58" y="368"/>
                  <a:pt x="62" y="369"/>
                  <a:pt x="67" y="370"/>
                </a:cubicBezTo>
                <a:cubicBezTo>
                  <a:pt x="65" y="370"/>
                  <a:pt x="63" y="372"/>
                  <a:pt x="62" y="375"/>
                </a:cubicBezTo>
                <a:cubicBezTo>
                  <a:pt x="63" y="372"/>
                  <a:pt x="67" y="370"/>
                  <a:pt x="70" y="370"/>
                </a:cubicBezTo>
                <a:cubicBezTo>
                  <a:pt x="71" y="370"/>
                  <a:pt x="71" y="370"/>
                  <a:pt x="71" y="370"/>
                </a:cubicBezTo>
                <a:close/>
                <a:moveTo>
                  <a:pt x="70" y="265"/>
                </a:moveTo>
                <a:cubicBezTo>
                  <a:pt x="60" y="266"/>
                  <a:pt x="50" y="257"/>
                  <a:pt x="47" y="243"/>
                </a:cubicBezTo>
                <a:cubicBezTo>
                  <a:pt x="44" y="230"/>
                  <a:pt x="48" y="220"/>
                  <a:pt x="58" y="212"/>
                </a:cubicBezTo>
                <a:cubicBezTo>
                  <a:pt x="60" y="211"/>
                  <a:pt x="60" y="207"/>
                  <a:pt x="60" y="207"/>
                </a:cubicBezTo>
                <a:cubicBezTo>
                  <a:pt x="61" y="210"/>
                  <a:pt x="63" y="212"/>
                  <a:pt x="66" y="213"/>
                </a:cubicBezTo>
                <a:cubicBezTo>
                  <a:pt x="76" y="214"/>
                  <a:pt x="83" y="224"/>
                  <a:pt x="85" y="234"/>
                </a:cubicBezTo>
                <a:cubicBezTo>
                  <a:pt x="88" y="247"/>
                  <a:pt x="84" y="260"/>
                  <a:pt x="75" y="264"/>
                </a:cubicBezTo>
                <a:cubicBezTo>
                  <a:pt x="75" y="263"/>
                  <a:pt x="74" y="261"/>
                  <a:pt x="73" y="259"/>
                </a:cubicBezTo>
                <a:cubicBezTo>
                  <a:pt x="71" y="251"/>
                  <a:pt x="76" y="239"/>
                  <a:pt x="82" y="233"/>
                </a:cubicBezTo>
                <a:cubicBezTo>
                  <a:pt x="73" y="241"/>
                  <a:pt x="71" y="249"/>
                  <a:pt x="70" y="253"/>
                </a:cubicBezTo>
                <a:cubicBezTo>
                  <a:pt x="67" y="244"/>
                  <a:pt x="65" y="236"/>
                  <a:pt x="73" y="226"/>
                </a:cubicBezTo>
                <a:cubicBezTo>
                  <a:pt x="67" y="232"/>
                  <a:pt x="66" y="237"/>
                  <a:pt x="66" y="240"/>
                </a:cubicBezTo>
                <a:cubicBezTo>
                  <a:pt x="65" y="238"/>
                  <a:pt x="65" y="236"/>
                  <a:pt x="64" y="234"/>
                </a:cubicBezTo>
                <a:cubicBezTo>
                  <a:pt x="64" y="232"/>
                  <a:pt x="64" y="231"/>
                  <a:pt x="63" y="230"/>
                </a:cubicBezTo>
                <a:cubicBezTo>
                  <a:pt x="64" y="226"/>
                  <a:pt x="66" y="222"/>
                  <a:pt x="68" y="219"/>
                </a:cubicBezTo>
                <a:cubicBezTo>
                  <a:pt x="65" y="222"/>
                  <a:pt x="64" y="225"/>
                  <a:pt x="63" y="227"/>
                </a:cubicBezTo>
                <a:cubicBezTo>
                  <a:pt x="61" y="217"/>
                  <a:pt x="60" y="211"/>
                  <a:pt x="60" y="211"/>
                </a:cubicBezTo>
                <a:cubicBezTo>
                  <a:pt x="60" y="211"/>
                  <a:pt x="61" y="226"/>
                  <a:pt x="62" y="235"/>
                </a:cubicBezTo>
                <a:cubicBezTo>
                  <a:pt x="60" y="232"/>
                  <a:pt x="57" y="229"/>
                  <a:pt x="52" y="227"/>
                </a:cubicBezTo>
                <a:cubicBezTo>
                  <a:pt x="63" y="232"/>
                  <a:pt x="64" y="245"/>
                  <a:pt x="67" y="256"/>
                </a:cubicBezTo>
                <a:cubicBezTo>
                  <a:pt x="65" y="253"/>
                  <a:pt x="60" y="250"/>
                  <a:pt x="50" y="249"/>
                </a:cubicBezTo>
                <a:cubicBezTo>
                  <a:pt x="58" y="250"/>
                  <a:pt x="67" y="255"/>
                  <a:pt x="69" y="263"/>
                </a:cubicBezTo>
                <a:cubicBezTo>
                  <a:pt x="70" y="265"/>
                  <a:pt x="70" y="265"/>
                  <a:pt x="70" y="265"/>
                </a:cubicBezTo>
                <a:close/>
                <a:moveTo>
                  <a:pt x="77" y="270"/>
                </a:moveTo>
                <a:cubicBezTo>
                  <a:pt x="78" y="263"/>
                  <a:pt x="85" y="258"/>
                  <a:pt x="94" y="257"/>
                </a:cubicBezTo>
                <a:cubicBezTo>
                  <a:pt x="104" y="257"/>
                  <a:pt x="110" y="261"/>
                  <a:pt x="113" y="269"/>
                </a:cubicBezTo>
                <a:cubicBezTo>
                  <a:pt x="114" y="270"/>
                  <a:pt x="117" y="271"/>
                  <a:pt x="117" y="271"/>
                </a:cubicBezTo>
                <a:cubicBezTo>
                  <a:pt x="115" y="271"/>
                  <a:pt x="113" y="272"/>
                  <a:pt x="112" y="274"/>
                </a:cubicBezTo>
                <a:cubicBezTo>
                  <a:pt x="110" y="280"/>
                  <a:pt x="103" y="283"/>
                  <a:pt x="95" y="284"/>
                </a:cubicBezTo>
                <a:cubicBezTo>
                  <a:pt x="86" y="284"/>
                  <a:pt x="79" y="280"/>
                  <a:pt x="77" y="273"/>
                </a:cubicBezTo>
                <a:cubicBezTo>
                  <a:pt x="78" y="273"/>
                  <a:pt x="79" y="273"/>
                  <a:pt x="81" y="272"/>
                </a:cubicBezTo>
                <a:cubicBezTo>
                  <a:pt x="86" y="272"/>
                  <a:pt x="94" y="277"/>
                  <a:pt x="97" y="282"/>
                </a:cubicBezTo>
                <a:cubicBezTo>
                  <a:pt x="92" y="274"/>
                  <a:pt x="88" y="272"/>
                  <a:pt x="85" y="272"/>
                </a:cubicBezTo>
                <a:cubicBezTo>
                  <a:pt x="91" y="270"/>
                  <a:pt x="97" y="270"/>
                  <a:pt x="102" y="276"/>
                </a:cubicBezTo>
                <a:cubicBezTo>
                  <a:pt x="99" y="272"/>
                  <a:pt x="96" y="271"/>
                  <a:pt x="94" y="270"/>
                </a:cubicBezTo>
                <a:cubicBezTo>
                  <a:pt x="96" y="270"/>
                  <a:pt x="97" y="270"/>
                  <a:pt x="99" y="270"/>
                </a:cubicBezTo>
                <a:cubicBezTo>
                  <a:pt x="100" y="270"/>
                  <a:pt x="100" y="270"/>
                  <a:pt x="101" y="270"/>
                </a:cubicBezTo>
                <a:cubicBezTo>
                  <a:pt x="104" y="271"/>
                  <a:pt x="106" y="273"/>
                  <a:pt x="108" y="275"/>
                </a:cubicBezTo>
                <a:cubicBezTo>
                  <a:pt x="106" y="272"/>
                  <a:pt x="105" y="271"/>
                  <a:pt x="103" y="270"/>
                </a:cubicBezTo>
                <a:cubicBezTo>
                  <a:pt x="110" y="270"/>
                  <a:pt x="114" y="270"/>
                  <a:pt x="114" y="270"/>
                </a:cubicBezTo>
                <a:cubicBezTo>
                  <a:pt x="114" y="270"/>
                  <a:pt x="104" y="269"/>
                  <a:pt x="98" y="268"/>
                </a:cubicBezTo>
                <a:cubicBezTo>
                  <a:pt x="100" y="268"/>
                  <a:pt x="103" y="266"/>
                  <a:pt x="104" y="262"/>
                </a:cubicBezTo>
                <a:cubicBezTo>
                  <a:pt x="100" y="269"/>
                  <a:pt x="91" y="268"/>
                  <a:pt x="84" y="269"/>
                </a:cubicBezTo>
                <a:cubicBezTo>
                  <a:pt x="86" y="268"/>
                  <a:pt x="89" y="265"/>
                  <a:pt x="90" y="259"/>
                </a:cubicBezTo>
                <a:cubicBezTo>
                  <a:pt x="89" y="264"/>
                  <a:pt x="84" y="269"/>
                  <a:pt x="79" y="270"/>
                </a:cubicBezTo>
                <a:cubicBezTo>
                  <a:pt x="77" y="270"/>
                  <a:pt x="77" y="270"/>
                  <a:pt x="77" y="270"/>
                </a:cubicBezTo>
                <a:close/>
                <a:moveTo>
                  <a:pt x="71" y="271"/>
                </a:moveTo>
                <a:cubicBezTo>
                  <a:pt x="69" y="267"/>
                  <a:pt x="65" y="265"/>
                  <a:pt x="59" y="266"/>
                </a:cubicBezTo>
                <a:cubicBezTo>
                  <a:pt x="54" y="267"/>
                  <a:pt x="51" y="270"/>
                  <a:pt x="50" y="274"/>
                </a:cubicBezTo>
                <a:cubicBezTo>
                  <a:pt x="49" y="275"/>
                  <a:pt x="48" y="276"/>
                  <a:pt x="48" y="276"/>
                </a:cubicBezTo>
                <a:cubicBezTo>
                  <a:pt x="49" y="276"/>
                  <a:pt x="50" y="276"/>
                  <a:pt x="51" y="277"/>
                </a:cubicBezTo>
                <a:cubicBezTo>
                  <a:pt x="53" y="281"/>
                  <a:pt x="57" y="282"/>
                  <a:pt x="62" y="281"/>
                </a:cubicBezTo>
                <a:cubicBezTo>
                  <a:pt x="67" y="280"/>
                  <a:pt x="71" y="277"/>
                  <a:pt x="71" y="273"/>
                </a:cubicBezTo>
                <a:cubicBezTo>
                  <a:pt x="70" y="273"/>
                  <a:pt x="70" y="273"/>
                  <a:pt x="69" y="273"/>
                </a:cubicBezTo>
                <a:cubicBezTo>
                  <a:pt x="66" y="274"/>
                  <a:pt x="62" y="277"/>
                  <a:pt x="61" y="280"/>
                </a:cubicBezTo>
                <a:cubicBezTo>
                  <a:pt x="62" y="275"/>
                  <a:pt x="65" y="274"/>
                  <a:pt x="66" y="273"/>
                </a:cubicBezTo>
                <a:cubicBezTo>
                  <a:pt x="62" y="273"/>
                  <a:pt x="59" y="273"/>
                  <a:pt x="57" y="278"/>
                </a:cubicBezTo>
                <a:cubicBezTo>
                  <a:pt x="58" y="275"/>
                  <a:pt x="60" y="274"/>
                  <a:pt x="61" y="273"/>
                </a:cubicBezTo>
                <a:cubicBezTo>
                  <a:pt x="60" y="273"/>
                  <a:pt x="59" y="273"/>
                  <a:pt x="58" y="273"/>
                </a:cubicBezTo>
                <a:cubicBezTo>
                  <a:pt x="58" y="274"/>
                  <a:pt x="57" y="274"/>
                  <a:pt x="57" y="274"/>
                </a:cubicBezTo>
                <a:cubicBezTo>
                  <a:pt x="55" y="274"/>
                  <a:pt x="54" y="276"/>
                  <a:pt x="54" y="277"/>
                </a:cubicBezTo>
                <a:cubicBezTo>
                  <a:pt x="54" y="276"/>
                  <a:pt x="55" y="275"/>
                  <a:pt x="56" y="274"/>
                </a:cubicBezTo>
                <a:cubicBezTo>
                  <a:pt x="52" y="275"/>
                  <a:pt x="49" y="275"/>
                  <a:pt x="49" y="275"/>
                </a:cubicBezTo>
                <a:cubicBezTo>
                  <a:pt x="49" y="275"/>
                  <a:pt x="55" y="273"/>
                  <a:pt x="58" y="273"/>
                </a:cubicBezTo>
                <a:cubicBezTo>
                  <a:pt x="57" y="272"/>
                  <a:pt x="55" y="272"/>
                  <a:pt x="54" y="270"/>
                </a:cubicBezTo>
                <a:cubicBezTo>
                  <a:pt x="58" y="273"/>
                  <a:pt x="62" y="272"/>
                  <a:pt x="67" y="271"/>
                </a:cubicBezTo>
                <a:cubicBezTo>
                  <a:pt x="65" y="271"/>
                  <a:pt x="63" y="270"/>
                  <a:pt x="62" y="266"/>
                </a:cubicBezTo>
                <a:cubicBezTo>
                  <a:pt x="63" y="269"/>
                  <a:pt x="67" y="271"/>
                  <a:pt x="70" y="271"/>
                </a:cubicBezTo>
                <a:cubicBezTo>
                  <a:pt x="71" y="271"/>
                  <a:pt x="71" y="271"/>
                  <a:pt x="71" y="271"/>
                </a:cubicBezTo>
                <a:close/>
                <a:moveTo>
                  <a:pt x="133" y="315"/>
                </a:moveTo>
                <a:cubicBezTo>
                  <a:pt x="129" y="315"/>
                  <a:pt x="124" y="317"/>
                  <a:pt x="118" y="319"/>
                </a:cubicBezTo>
                <a:cubicBezTo>
                  <a:pt x="124" y="320"/>
                  <a:pt x="129" y="322"/>
                  <a:pt x="133" y="322"/>
                </a:cubicBezTo>
                <a:cubicBezTo>
                  <a:pt x="141" y="322"/>
                  <a:pt x="147" y="321"/>
                  <a:pt x="148" y="318"/>
                </a:cubicBezTo>
                <a:cubicBezTo>
                  <a:pt x="147" y="315"/>
                  <a:pt x="140" y="314"/>
                  <a:pt x="133" y="315"/>
                </a:cubicBezTo>
                <a:close/>
                <a:moveTo>
                  <a:pt x="825" y="589"/>
                </a:moveTo>
                <a:cubicBezTo>
                  <a:pt x="821" y="589"/>
                  <a:pt x="817" y="586"/>
                  <a:pt x="817" y="581"/>
                </a:cubicBezTo>
                <a:cubicBezTo>
                  <a:pt x="817" y="577"/>
                  <a:pt x="821" y="573"/>
                  <a:pt x="825" y="573"/>
                </a:cubicBezTo>
                <a:cubicBezTo>
                  <a:pt x="829" y="573"/>
                  <a:pt x="833" y="577"/>
                  <a:pt x="833" y="581"/>
                </a:cubicBezTo>
                <a:cubicBezTo>
                  <a:pt x="833" y="586"/>
                  <a:pt x="829" y="589"/>
                  <a:pt x="825" y="589"/>
                </a:cubicBezTo>
                <a:close/>
                <a:moveTo>
                  <a:pt x="1242" y="414"/>
                </a:moveTo>
                <a:cubicBezTo>
                  <a:pt x="1237" y="414"/>
                  <a:pt x="1234" y="411"/>
                  <a:pt x="1234" y="406"/>
                </a:cubicBezTo>
                <a:cubicBezTo>
                  <a:pt x="1234" y="402"/>
                  <a:pt x="1237" y="398"/>
                  <a:pt x="1242" y="398"/>
                </a:cubicBezTo>
                <a:cubicBezTo>
                  <a:pt x="1246" y="398"/>
                  <a:pt x="1249" y="402"/>
                  <a:pt x="1249" y="406"/>
                </a:cubicBezTo>
                <a:cubicBezTo>
                  <a:pt x="1249" y="411"/>
                  <a:pt x="1246" y="414"/>
                  <a:pt x="1242" y="414"/>
                </a:cubicBezTo>
                <a:close/>
                <a:moveTo>
                  <a:pt x="1243" y="429"/>
                </a:moveTo>
                <a:cubicBezTo>
                  <a:pt x="1243" y="426"/>
                  <a:pt x="1239" y="426"/>
                  <a:pt x="1239" y="428"/>
                </a:cubicBezTo>
                <a:cubicBezTo>
                  <a:pt x="1239" y="429"/>
                  <a:pt x="1239" y="429"/>
                  <a:pt x="1239" y="429"/>
                </a:cubicBezTo>
                <a:cubicBezTo>
                  <a:pt x="1239" y="431"/>
                  <a:pt x="1239" y="431"/>
                  <a:pt x="1239" y="431"/>
                </a:cubicBezTo>
                <a:cubicBezTo>
                  <a:pt x="1238" y="432"/>
                  <a:pt x="1238" y="432"/>
                  <a:pt x="1238" y="432"/>
                </a:cubicBezTo>
                <a:cubicBezTo>
                  <a:pt x="1238" y="434"/>
                  <a:pt x="1242" y="435"/>
                  <a:pt x="1242" y="432"/>
                </a:cubicBezTo>
                <a:cubicBezTo>
                  <a:pt x="1242" y="431"/>
                  <a:pt x="1242" y="431"/>
                  <a:pt x="1242" y="431"/>
                </a:cubicBezTo>
                <a:cubicBezTo>
                  <a:pt x="1242" y="430"/>
                  <a:pt x="1242" y="430"/>
                  <a:pt x="1242" y="430"/>
                </a:cubicBezTo>
                <a:cubicBezTo>
                  <a:pt x="1243" y="429"/>
                  <a:pt x="1243" y="429"/>
                  <a:pt x="1243" y="429"/>
                </a:cubicBezTo>
                <a:close/>
                <a:moveTo>
                  <a:pt x="845" y="589"/>
                </a:moveTo>
                <a:cubicBezTo>
                  <a:pt x="843" y="588"/>
                  <a:pt x="842" y="592"/>
                  <a:pt x="844" y="593"/>
                </a:cubicBezTo>
                <a:cubicBezTo>
                  <a:pt x="844" y="593"/>
                  <a:pt x="844" y="593"/>
                  <a:pt x="844" y="593"/>
                </a:cubicBezTo>
                <a:cubicBezTo>
                  <a:pt x="846" y="593"/>
                  <a:pt x="846" y="593"/>
                  <a:pt x="846" y="593"/>
                </a:cubicBezTo>
                <a:cubicBezTo>
                  <a:pt x="847" y="594"/>
                  <a:pt x="847" y="594"/>
                  <a:pt x="847" y="594"/>
                </a:cubicBezTo>
                <a:cubicBezTo>
                  <a:pt x="850" y="594"/>
                  <a:pt x="851" y="591"/>
                  <a:pt x="848" y="590"/>
                </a:cubicBezTo>
                <a:cubicBezTo>
                  <a:pt x="847" y="590"/>
                  <a:pt x="847" y="590"/>
                  <a:pt x="847" y="590"/>
                </a:cubicBezTo>
                <a:cubicBezTo>
                  <a:pt x="845" y="589"/>
                  <a:pt x="845" y="589"/>
                  <a:pt x="845" y="589"/>
                </a:cubicBezTo>
                <a:cubicBezTo>
                  <a:pt x="845" y="589"/>
                  <a:pt x="845" y="589"/>
                  <a:pt x="845" y="589"/>
                </a:cubicBezTo>
                <a:close/>
                <a:moveTo>
                  <a:pt x="859" y="593"/>
                </a:moveTo>
                <a:cubicBezTo>
                  <a:pt x="857" y="592"/>
                  <a:pt x="856" y="596"/>
                  <a:pt x="858" y="597"/>
                </a:cubicBezTo>
                <a:cubicBezTo>
                  <a:pt x="858" y="597"/>
                  <a:pt x="858" y="597"/>
                  <a:pt x="858" y="597"/>
                </a:cubicBezTo>
                <a:cubicBezTo>
                  <a:pt x="860" y="597"/>
                  <a:pt x="860" y="597"/>
                  <a:pt x="860" y="597"/>
                </a:cubicBezTo>
                <a:cubicBezTo>
                  <a:pt x="862" y="597"/>
                  <a:pt x="862" y="597"/>
                  <a:pt x="862" y="597"/>
                </a:cubicBezTo>
                <a:cubicBezTo>
                  <a:pt x="864" y="598"/>
                  <a:pt x="865" y="594"/>
                  <a:pt x="862" y="594"/>
                </a:cubicBezTo>
                <a:cubicBezTo>
                  <a:pt x="861" y="594"/>
                  <a:pt x="861" y="594"/>
                  <a:pt x="861" y="594"/>
                </a:cubicBezTo>
                <a:cubicBezTo>
                  <a:pt x="859" y="593"/>
                  <a:pt x="859" y="593"/>
                  <a:pt x="859" y="593"/>
                </a:cubicBezTo>
                <a:cubicBezTo>
                  <a:pt x="859" y="593"/>
                  <a:pt x="859" y="593"/>
                  <a:pt x="859" y="593"/>
                </a:cubicBezTo>
                <a:close/>
                <a:moveTo>
                  <a:pt x="873" y="596"/>
                </a:moveTo>
                <a:cubicBezTo>
                  <a:pt x="871" y="596"/>
                  <a:pt x="870" y="599"/>
                  <a:pt x="872" y="600"/>
                </a:cubicBezTo>
                <a:cubicBezTo>
                  <a:pt x="873" y="600"/>
                  <a:pt x="873" y="600"/>
                  <a:pt x="873" y="600"/>
                </a:cubicBezTo>
                <a:cubicBezTo>
                  <a:pt x="875" y="600"/>
                  <a:pt x="875" y="600"/>
                  <a:pt x="875" y="600"/>
                </a:cubicBezTo>
                <a:cubicBezTo>
                  <a:pt x="876" y="600"/>
                  <a:pt x="876" y="600"/>
                  <a:pt x="876" y="600"/>
                </a:cubicBezTo>
                <a:cubicBezTo>
                  <a:pt x="878" y="601"/>
                  <a:pt x="879" y="597"/>
                  <a:pt x="877" y="597"/>
                </a:cubicBezTo>
                <a:cubicBezTo>
                  <a:pt x="876" y="597"/>
                  <a:pt x="876" y="597"/>
                  <a:pt x="876" y="597"/>
                </a:cubicBezTo>
                <a:cubicBezTo>
                  <a:pt x="874" y="596"/>
                  <a:pt x="874" y="596"/>
                  <a:pt x="874" y="596"/>
                </a:cubicBezTo>
                <a:cubicBezTo>
                  <a:pt x="873" y="596"/>
                  <a:pt x="873" y="596"/>
                  <a:pt x="873" y="596"/>
                </a:cubicBezTo>
                <a:close/>
                <a:moveTo>
                  <a:pt x="887" y="599"/>
                </a:moveTo>
                <a:cubicBezTo>
                  <a:pt x="885" y="598"/>
                  <a:pt x="884" y="602"/>
                  <a:pt x="887" y="602"/>
                </a:cubicBezTo>
                <a:cubicBezTo>
                  <a:pt x="887" y="602"/>
                  <a:pt x="887" y="602"/>
                  <a:pt x="887" y="602"/>
                </a:cubicBezTo>
                <a:cubicBezTo>
                  <a:pt x="890" y="603"/>
                  <a:pt x="890" y="603"/>
                  <a:pt x="890" y="603"/>
                </a:cubicBezTo>
                <a:cubicBezTo>
                  <a:pt x="890" y="603"/>
                  <a:pt x="890" y="603"/>
                  <a:pt x="890" y="603"/>
                </a:cubicBezTo>
                <a:cubicBezTo>
                  <a:pt x="893" y="603"/>
                  <a:pt x="893" y="600"/>
                  <a:pt x="891" y="599"/>
                </a:cubicBezTo>
                <a:cubicBezTo>
                  <a:pt x="890" y="599"/>
                  <a:pt x="890" y="599"/>
                  <a:pt x="890" y="599"/>
                </a:cubicBezTo>
                <a:cubicBezTo>
                  <a:pt x="888" y="599"/>
                  <a:pt x="888" y="599"/>
                  <a:pt x="888" y="599"/>
                </a:cubicBezTo>
                <a:cubicBezTo>
                  <a:pt x="887" y="599"/>
                  <a:pt x="887" y="599"/>
                  <a:pt x="887" y="599"/>
                </a:cubicBezTo>
                <a:close/>
                <a:moveTo>
                  <a:pt x="902" y="601"/>
                </a:moveTo>
                <a:cubicBezTo>
                  <a:pt x="899" y="600"/>
                  <a:pt x="899" y="604"/>
                  <a:pt x="901" y="604"/>
                </a:cubicBezTo>
                <a:cubicBezTo>
                  <a:pt x="902" y="604"/>
                  <a:pt x="902" y="604"/>
                  <a:pt x="902" y="604"/>
                </a:cubicBezTo>
                <a:cubicBezTo>
                  <a:pt x="904" y="605"/>
                  <a:pt x="904" y="605"/>
                  <a:pt x="904" y="605"/>
                </a:cubicBezTo>
                <a:cubicBezTo>
                  <a:pt x="905" y="605"/>
                  <a:pt x="905" y="605"/>
                  <a:pt x="905" y="605"/>
                </a:cubicBezTo>
                <a:cubicBezTo>
                  <a:pt x="907" y="605"/>
                  <a:pt x="908" y="601"/>
                  <a:pt x="905" y="601"/>
                </a:cubicBezTo>
                <a:cubicBezTo>
                  <a:pt x="905" y="601"/>
                  <a:pt x="905" y="601"/>
                  <a:pt x="905" y="601"/>
                </a:cubicBezTo>
                <a:cubicBezTo>
                  <a:pt x="903" y="601"/>
                  <a:pt x="903" y="601"/>
                  <a:pt x="903" y="601"/>
                </a:cubicBezTo>
                <a:cubicBezTo>
                  <a:pt x="902" y="601"/>
                  <a:pt x="902" y="601"/>
                  <a:pt x="902" y="601"/>
                </a:cubicBezTo>
                <a:close/>
                <a:moveTo>
                  <a:pt x="916" y="602"/>
                </a:moveTo>
                <a:cubicBezTo>
                  <a:pt x="914" y="602"/>
                  <a:pt x="914" y="606"/>
                  <a:pt x="916" y="606"/>
                </a:cubicBezTo>
                <a:cubicBezTo>
                  <a:pt x="917" y="606"/>
                  <a:pt x="917" y="606"/>
                  <a:pt x="917" y="606"/>
                </a:cubicBezTo>
                <a:cubicBezTo>
                  <a:pt x="919" y="606"/>
                  <a:pt x="919" y="606"/>
                  <a:pt x="919" y="606"/>
                </a:cubicBezTo>
                <a:cubicBezTo>
                  <a:pt x="920" y="606"/>
                  <a:pt x="920" y="606"/>
                  <a:pt x="920" y="606"/>
                </a:cubicBezTo>
                <a:cubicBezTo>
                  <a:pt x="922" y="606"/>
                  <a:pt x="922" y="602"/>
                  <a:pt x="920" y="602"/>
                </a:cubicBezTo>
                <a:cubicBezTo>
                  <a:pt x="919" y="602"/>
                  <a:pt x="919" y="602"/>
                  <a:pt x="919" y="602"/>
                </a:cubicBezTo>
                <a:cubicBezTo>
                  <a:pt x="917" y="602"/>
                  <a:pt x="917" y="602"/>
                  <a:pt x="917" y="602"/>
                </a:cubicBezTo>
                <a:cubicBezTo>
                  <a:pt x="916" y="602"/>
                  <a:pt x="916" y="602"/>
                  <a:pt x="916" y="602"/>
                </a:cubicBezTo>
                <a:close/>
                <a:moveTo>
                  <a:pt x="931" y="603"/>
                </a:moveTo>
                <a:cubicBezTo>
                  <a:pt x="928" y="603"/>
                  <a:pt x="928" y="606"/>
                  <a:pt x="931" y="606"/>
                </a:cubicBezTo>
                <a:cubicBezTo>
                  <a:pt x="932" y="606"/>
                  <a:pt x="932" y="606"/>
                  <a:pt x="932" y="606"/>
                </a:cubicBezTo>
                <a:cubicBezTo>
                  <a:pt x="934" y="606"/>
                  <a:pt x="934" y="606"/>
                  <a:pt x="934" y="606"/>
                </a:cubicBezTo>
                <a:cubicBezTo>
                  <a:pt x="934" y="606"/>
                  <a:pt x="934" y="606"/>
                  <a:pt x="934" y="606"/>
                </a:cubicBezTo>
                <a:cubicBezTo>
                  <a:pt x="937" y="606"/>
                  <a:pt x="937" y="603"/>
                  <a:pt x="934" y="603"/>
                </a:cubicBezTo>
                <a:cubicBezTo>
                  <a:pt x="934" y="603"/>
                  <a:pt x="934" y="603"/>
                  <a:pt x="934" y="603"/>
                </a:cubicBezTo>
                <a:cubicBezTo>
                  <a:pt x="932" y="603"/>
                  <a:pt x="932" y="603"/>
                  <a:pt x="932" y="603"/>
                </a:cubicBezTo>
                <a:cubicBezTo>
                  <a:pt x="931" y="603"/>
                  <a:pt x="931" y="603"/>
                  <a:pt x="931" y="603"/>
                </a:cubicBezTo>
                <a:close/>
                <a:moveTo>
                  <a:pt x="945" y="603"/>
                </a:moveTo>
                <a:cubicBezTo>
                  <a:pt x="943" y="603"/>
                  <a:pt x="943" y="606"/>
                  <a:pt x="945" y="606"/>
                </a:cubicBezTo>
                <a:cubicBezTo>
                  <a:pt x="946" y="606"/>
                  <a:pt x="946" y="606"/>
                  <a:pt x="946" y="606"/>
                </a:cubicBezTo>
                <a:cubicBezTo>
                  <a:pt x="949" y="606"/>
                  <a:pt x="949" y="606"/>
                  <a:pt x="949" y="606"/>
                </a:cubicBezTo>
                <a:cubicBezTo>
                  <a:pt x="949" y="606"/>
                  <a:pt x="949" y="606"/>
                  <a:pt x="949" y="606"/>
                </a:cubicBezTo>
                <a:cubicBezTo>
                  <a:pt x="951" y="606"/>
                  <a:pt x="951" y="603"/>
                  <a:pt x="949" y="603"/>
                </a:cubicBezTo>
                <a:cubicBezTo>
                  <a:pt x="948" y="603"/>
                  <a:pt x="948" y="603"/>
                  <a:pt x="948" y="603"/>
                </a:cubicBezTo>
                <a:cubicBezTo>
                  <a:pt x="946" y="603"/>
                  <a:pt x="946" y="603"/>
                  <a:pt x="946" y="603"/>
                </a:cubicBezTo>
                <a:cubicBezTo>
                  <a:pt x="945" y="603"/>
                  <a:pt x="945" y="603"/>
                  <a:pt x="945" y="603"/>
                </a:cubicBezTo>
                <a:close/>
                <a:moveTo>
                  <a:pt x="960" y="602"/>
                </a:moveTo>
                <a:cubicBezTo>
                  <a:pt x="957" y="602"/>
                  <a:pt x="957" y="606"/>
                  <a:pt x="960" y="606"/>
                </a:cubicBezTo>
                <a:cubicBezTo>
                  <a:pt x="961" y="606"/>
                  <a:pt x="961" y="606"/>
                  <a:pt x="961" y="606"/>
                </a:cubicBezTo>
                <a:cubicBezTo>
                  <a:pt x="963" y="606"/>
                  <a:pt x="963" y="606"/>
                  <a:pt x="963" y="606"/>
                </a:cubicBezTo>
                <a:cubicBezTo>
                  <a:pt x="964" y="606"/>
                  <a:pt x="964" y="606"/>
                  <a:pt x="964" y="606"/>
                </a:cubicBezTo>
                <a:cubicBezTo>
                  <a:pt x="966" y="606"/>
                  <a:pt x="966" y="602"/>
                  <a:pt x="963" y="602"/>
                </a:cubicBezTo>
                <a:cubicBezTo>
                  <a:pt x="963" y="602"/>
                  <a:pt x="963" y="602"/>
                  <a:pt x="963" y="602"/>
                </a:cubicBezTo>
                <a:cubicBezTo>
                  <a:pt x="961" y="602"/>
                  <a:pt x="961" y="602"/>
                  <a:pt x="961" y="602"/>
                </a:cubicBezTo>
                <a:cubicBezTo>
                  <a:pt x="960" y="602"/>
                  <a:pt x="960" y="602"/>
                  <a:pt x="960" y="602"/>
                </a:cubicBezTo>
                <a:close/>
                <a:moveTo>
                  <a:pt x="974" y="601"/>
                </a:moveTo>
                <a:cubicBezTo>
                  <a:pt x="972" y="602"/>
                  <a:pt x="972" y="605"/>
                  <a:pt x="975" y="605"/>
                </a:cubicBezTo>
                <a:cubicBezTo>
                  <a:pt x="976" y="605"/>
                  <a:pt x="976" y="605"/>
                  <a:pt x="976" y="605"/>
                </a:cubicBezTo>
                <a:cubicBezTo>
                  <a:pt x="978" y="605"/>
                  <a:pt x="978" y="605"/>
                  <a:pt x="978" y="605"/>
                </a:cubicBezTo>
                <a:cubicBezTo>
                  <a:pt x="978" y="605"/>
                  <a:pt x="978" y="605"/>
                  <a:pt x="978" y="605"/>
                </a:cubicBezTo>
                <a:cubicBezTo>
                  <a:pt x="981" y="604"/>
                  <a:pt x="980" y="601"/>
                  <a:pt x="978" y="601"/>
                </a:cubicBezTo>
                <a:cubicBezTo>
                  <a:pt x="978" y="601"/>
                  <a:pt x="978" y="601"/>
                  <a:pt x="978" y="601"/>
                </a:cubicBezTo>
                <a:cubicBezTo>
                  <a:pt x="975" y="601"/>
                  <a:pt x="975" y="601"/>
                  <a:pt x="975" y="601"/>
                </a:cubicBezTo>
                <a:cubicBezTo>
                  <a:pt x="974" y="601"/>
                  <a:pt x="974" y="601"/>
                  <a:pt x="974" y="601"/>
                </a:cubicBezTo>
                <a:close/>
                <a:moveTo>
                  <a:pt x="989" y="600"/>
                </a:moveTo>
                <a:cubicBezTo>
                  <a:pt x="986" y="600"/>
                  <a:pt x="987" y="604"/>
                  <a:pt x="989" y="603"/>
                </a:cubicBezTo>
                <a:cubicBezTo>
                  <a:pt x="990" y="603"/>
                  <a:pt x="990" y="603"/>
                  <a:pt x="990" y="603"/>
                </a:cubicBezTo>
                <a:cubicBezTo>
                  <a:pt x="992" y="603"/>
                  <a:pt x="992" y="603"/>
                  <a:pt x="992" y="603"/>
                </a:cubicBezTo>
                <a:cubicBezTo>
                  <a:pt x="993" y="603"/>
                  <a:pt x="993" y="603"/>
                  <a:pt x="993" y="603"/>
                </a:cubicBezTo>
                <a:cubicBezTo>
                  <a:pt x="995" y="602"/>
                  <a:pt x="995" y="599"/>
                  <a:pt x="992" y="599"/>
                </a:cubicBezTo>
                <a:cubicBezTo>
                  <a:pt x="992" y="599"/>
                  <a:pt x="992" y="599"/>
                  <a:pt x="992" y="599"/>
                </a:cubicBezTo>
                <a:cubicBezTo>
                  <a:pt x="990" y="600"/>
                  <a:pt x="990" y="600"/>
                  <a:pt x="990" y="600"/>
                </a:cubicBezTo>
                <a:cubicBezTo>
                  <a:pt x="989" y="600"/>
                  <a:pt x="989" y="600"/>
                  <a:pt x="989" y="600"/>
                </a:cubicBezTo>
                <a:close/>
                <a:moveTo>
                  <a:pt x="1003" y="598"/>
                </a:moveTo>
                <a:cubicBezTo>
                  <a:pt x="1001" y="598"/>
                  <a:pt x="1001" y="602"/>
                  <a:pt x="1004" y="601"/>
                </a:cubicBezTo>
                <a:cubicBezTo>
                  <a:pt x="1005" y="601"/>
                  <a:pt x="1005" y="601"/>
                  <a:pt x="1005" y="601"/>
                </a:cubicBezTo>
                <a:cubicBezTo>
                  <a:pt x="1007" y="601"/>
                  <a:pt x="1007" y="601"/>
                  <a:pt x="1007" y="601"/>
                </a:cubicBezTo>
                <a:cubicBezTo>
                  <a:pt x="1007" y="601"/>
                  <a:pt x="1007" y="601"/>
                  <a:pt x="1007" y="601"/>
                </a:cubicBezTo>
                <a:cubicBezTo>
                  <a:pt x="1010" y="600"/>
                  <a:pt x="1009" y="597"/>
                  <a:pt x="1007" y="597"/>
                </a:cubicBezTo>
                <a:cubicBezTo>
                  <a:pt x="1006" y="597"/>
                  <a:pt x="1006" y="597"/>
                  <a:pt x="1006" y="597"/>
                </a:cubicBezTo>
                <a:cubicBezTo>
                  <a:pt x="1004" y="597"/>
                  <a:pt x="1004" y="597"/>
                  <a:pt x="1004" y="597"/>
                </a:cubicBezTo>
                <a:cubicBezTo>
                  <a:pt x="1003" y="598"/>
                  <a:pt x="1003" y="598"/>
                  <a:pt x="1003" y="598"/>
                </a:cubicBezTo>
                <a:close/>
                <a:moveTo>
                  <a:pt x="1017" y="595"/>
                </a:moveTo>
                <a:cubicBezTo>
                  <a:pt x="1015" y="595"/>
                  <a:pt x="1016" y="599"/>
                  <a:pt x="1018" y="599"/>
                </a:cubicBezTo>
                <a:cubicBezTo>
                  <a:pt x="1019" y="598"/>
                  <a:pt x="1019" y="598"/>
                  <a:pt x="1019" y="598"/>
                </a:cubicBezTo>
                <a:cubicBezTo>
                  <a:pt x="1021" y="598"/>
                  <a:pt x="1021" y="598"/>
                  <a:pt x="1021" y="598"/>
                </a:cubicBezTo>
                <a:cubicBezTo>
                  <a:pt x="1022" y="598"/>
                  <a:pt x="1022" y="598"/>
                  <a:pt x="1022" y="598"/>
                </a:cubicBezTo>
                <a:cubicBezTo>
                  <a:pt x="1024" y="597"/>
                  <a:pt x="1023" y="594"/>
                  <a:pt x="1021" y="594"/>
                </a:cubicBezTo>
                <a:cubicBezTo>
                  <a:pt x="1020" y="594"/>
                  <a:pt x="1020" y="594"/>
                  <a:pt x="1020" y="594"/>
                </a:cubicBezTo>
                <a:cubicBezTo>
                  <a:pt x="1018" y="595"/>
                  <a:pt x="1018" y="595"/>
                  <a:pt x="1018" y="595"/>
                </a:cubicBezTo>
                <a:cubicBezTo>
                  <a:pt x="1017" y="595"/>
                  <a:pt x="1017" y="595"/>
                  <a:pt x="1017" y="595"/>
                </a:cubicBezTo>
                <a:close/>
                <a:moveTo>
                  <a:pt x="1031" y="592"/>
                </a:moveTo>
                <a:cubicBezTo>
                  <a:pt x="1029" y="593"/>
                  <a:pt x="1030" y="596"/>
                  <a:pt x="1032" y="595"/>
                </a:cubicBezTo>
                <a:cubicBezTo>
                  <a:pt x="1033" y="595"/>
                  <a:pt x="1033" y="595"/>
                  <a:pt x="1033" y="595"/>
                </a:cubicBezTo>
                <a:cubicBezTo>
                  <a:pt x="1035" y="595"/>
                  <a:pt x="1035" y="595"/>
                  <a:pt x="1035" y="595"/>
                </a:cubicBezTo>
                <a:cubicBezTo>
                  <a:pt x="1036" y="595"/>
                  <a:pt x="1036" y="595"/>
                  <a:pt x="1036" y="595"/>
                </a:cubicBezTo>
                <a:cubicBezTo>
                  <a:pt x="1038" y="594"/>
                  <a:pt x="1037" y="590"/>
                  <a:pt x="1035" y="591"/>
                </a:cubicBezTo>
                <a:cubicBezTo>
                  <a:pt x="1034" y="591"/>
                  <a:pt x="1034" y="591"/>
                  <a:pt x="1034" y="591"/>
                </a:cubicBezTo>
                <a:cubicBezTo>
                  <a:pt x="1032" y="592"/>
                  <a:pt x="1032" y="592"/>
                  <a:pt x="1032" y="592"/>
                </a:cubicBezTo>
                <a:cubicBezTo>
                  <a:pt x="1031" y="592"/>
                  <a:pt x="1031" y="592"/>
                  <a:pt x="1031" y="592"/>
                </a:cubicBezTo>
                <a:close/>
                <a:moveTo>
                  <a:pt x="1046" y="588"/>
                </a:moveTo>
                <a:cubicBezTo>
                  <a:pt x="1043" y="589"/>
                  <a:pt x="1044" y="593"/>
                  <a:pt x="1047" y="592"/>
                </a:cubicBezTo>
                <a:cubicBezTo>
                  <a:pt x="1047" y="592"/>
                  <a:pt x="1047" y="592"/>
                  <a:pt x="1047" y="592"/>
                </a:cubicBezTo>
                <a:cubicBezTo>
                  <a:pt x="1049" y="591"/>
                  <a:pt x="1049" y="591"/>
                  <a:pt x="1049" y="591"/>
                </a:cubicBezTo>
                <a:cubicBezTo>
                  <a:pt x="1050" y="591"/>
                  <a:pt x="1050" y="591"/>
                  <a:pt x="1050" y="591"/>
                </a:cubicBezTo>
                <a:cubicBezTo>
                  <a:pt x="1052" y="590"/>
                  <a:pt x="1051" y="587"/>
                  <a:pt x="1049" y="587"/>
                </a:cubicBezTo>
                <a:cubicBezTo>
                  <a:pt x="1048" y="588"/>
                  <a:pt x="1048" y="588"/>
                  <a:pt x="1048" y="588"/>
                </a:cubicBezTo>
                <a:cubicBezTo>
                  <a:pt x="1046" y="588"/>
                  <a:pt x="1046" y="588"/>
                  <a:pt x="1046" y="588"/>
                </a:cubicBezTo>
                <a:cubicBezTo>
                  <a:pt x="1046" y="588"/>
                  <a:pt x="1046" y="588"/>
                  <a:pt x="1046" y="588"/>
                </a:cubicBezTo>
                <a:close/>
                <a:moveTo>
                  <a:pt x="1060" y="584"/>
                </a:moveTo>
                <a:cubicBezTo>
                  <a:pt x="1057" y="585"/>
                  <a:pt x="1058" y="589"/>
                  <a:pt x="1061" y="588"/>
                </a:cubicBezTo>
                <a:cubicBezTo>
                  <a:pt x="1061" y="588"/>
                  <a:pt x="1061" y="588"/>
                  <a:pt x="1061" y="588"/>
                </a:cubicBezTo>
                <a:cubicBezTo>
                  <a:pt x="1063" y="587"/>
                  <a:pt x="1063" y="587"/>
                  <a:pt x="1063" y="587"/>
                </a:cubicBezTo>
                <a:cubicBezTo>
                  <a:pt x="1064" y="587"/>
                  <a:pt x="1064" y="587"/>
                  <a:pt x="1064" y="587"/>
                </a:cubicBezTo>
                <a:cubicBezTo>
                  <a:pt x="1066" y="586"/>
                  <a:pt x="1065" y="582"/>
                  <a:pt x="1063" y="583"/>
                </a:cubicBezTo>
                <a:cubicBezTo>
                  <a:pt x="1062" y="584"/>
                  <a:pt x="1062" y="584"/>
                  <a:pt x="1062" y="584"/>
                </a:cubicBezTo>
                <a:cubicBezTo>
                  <a:pt x="1060" y="584"/>
                  <a:pt x="1060" y="584"/>
                  <a:pt x="1060" y="584"/>
                </a:cubicBezTo>
                <a:cubicBezTo>
                  <a:pt x="1060" y="584"/>
                  <a:pt x="1060" y="584"/>
                  <a:pt x="1060" y="584"/>
                </a:cubicBezTo>
                <a:close/>
                <a:moveTo>
                  <a:pt x="1073" y="580"/>
                </a:moveTo>
                <a:cubicBezTo>
                  <a:pt x="1071" y="580"/>
                  <a:pt x="1072" y="584"/>
                  <a:pt x="1075" y="583"/>
                </a:cubicBezTo>
                <a:cubicBezTo>
                  <a:pt x="1076" y="583"/>
                  <a:pt x="1076" y="583"/>
                  <a:pt x="1076" y="583"/>
                </a:cubicBezTo>
                <a:cubicBezTo>
                  <a:pt x="1078" y="582"/>
                  <a:pt x="1078" y="582"/>
                  <a:pt x="1078" y="582"/>
                </a:cubicBezTo>
                <a:cubicBezTo>
                  <a:pt x="1080" y="581"/>
                  <a:pt x="1079" y="578"/>
                  <a:pt x="1077" y="579"/>
                </a:cubicBezTo>
                <a:cubicBezTo>
                  <a:pt x="1075" y="579"/>
                  <a:pt x="1075" y="579"/>
                  <a:pt x="1075" y="579"/>
                </a:cubicBezTo>
                <a:cubicBezTo>
                  <a:pt x="1073" y="580"/>
                  <a:pt x="1073" y="580"/>
                  <a:pt x="1073" y="580"/>
                </a:cubicBezTo>
                <a:close/>
                <a:moveTo>
                  <a:pt x="1087" y="575"/>
                </a:moveTo>
                <a:cubicBezTo>
                  <a:pt x="1085" y="575"/>
                  <a:pt x="1086" y="579"/>
                  <a:pt x="1088" y="578"/>
                </a:cubicBezTo>
                <a:cubicBezTo>
                  <a:pt x="1089" y="578"/>
                  <a:pt x="1089" y="578"/>
                  <a:pt x="1089" y="578"/>
                </a:cubicBezTo>
                <a:cubicBezTo>
                  <a:pt x="1091" y="577"/>
                  <a:pt x="1091" y="577"/>
                  <a:pt x="1091" y="577"/>
                </a:cubicBezTo>
                <a:cubicBezTo>
                  <a:pt x="1092" y="577"/>
                  <a:pt x="1092" y="577"/>
                  <a:pt x="1092" y="577"/>
                </a:cubicBezTo>
                <a:cubicBezTo>
                  <a:pt x="1094" y="576"/>
                  <a:pt x="1093" y="573"/>
                  <a:pt x="1090" y="573"/>
                </a:cubicBezTo>
                <a:cubicBezTo>
                  <a:pt x="1090" y="573"/>
                  <a:pt x="1090" y="573"/>
                  <a:pt x="1090" y="573"/>
                </a:cubicBezTo>
                <a:cubicBezTo>
                  <a:pt x="1088" y="574"/>
                  <a:pt x="1088" y="574"/>
                  <a:pt x="1088" y="574"/>
                </a:cubicBezTo>
                <a:cubicBezTo>
                  <a:pt x="1087" y="575"/>
                  <a:pt x="1087" y="575"/>
                  <a:pt x="1087" y="575"/>
                </a:cubicBezTo>
                <a:close/>
                <a:moveTo>
                  <a:pt x="1100" y="569"/>
                </a:moveTo>
                <a:cubicBezTo>
                  <a:pt x="1098" y="570"/>
                  <a:pt x="1100" y="573"/>
                  <a:pt x="1102" y="572"/>
                </a:cubicBezTo>
                <a:cubicBezTo>
                  <a:pt x="1102" y="572"/>
                  <a:pt x="1102" y="572"/>
                  <a:pt x="1102" y="572"/>
                </a:cubicBezTo>
                <a:cubicBezTo>
                  <a:pt x="1104" y="572"/>
                  <a:pt x="1104" y="572"/>
                  <a:pt x="1104" y="572"/>
                </a:cubicBezTo>
                <a:cubicBezTo>
                  <a:pt x="1105" y="571"/>
                  <a:pt x="1105" y="571"/>
                  <a:pt x="1105" y="571"/>
                </a:cubicBezTo>
                <a:cubicBezTo>
                  <a:pt x="1107" y="570"/>
                  <a:pt x="1106" y="567"/>
                  <a:pt x="1104" y="568"/>
                </a:cubicBezTo>
                <a:cubicBezTo>
                  <a:pt x="1102" y="568"/>
                  <a:pt x="1102" y="568"/>
                  <a:pt x="1102" y="568"/>
                </a:cubicBezTo>
                <a:cubicBezTo>
                  <a:pt x="1101" y="569"/>
                  <a:pt x="1101" y="569"/>
                  <a:pt x="1101" y="569"/>
                </a:cubicBezTo>
                <a:cubicBezTo>
                  <a:pt x="1100" y="569"/>
                  <a:pt x="1100" y="569"/>
                  <a:pt x="1100" y="569"/>
                </a:cubicBezTo>
                <a:close/>
                <a:moveTo>
                  <a:pt x="1114" y="563"/>
                </a:moveTo>
                <a:cubicBezTo>
                  <a:pt x="1111" y="564"/>
                  <a:pt x="1113" y="567"/>
                  <a:pt x="1115" y="566"/>
                </a:cubicBezTo>
                <a:cubicBezTo>
                  <a:pt x="1116" y="566"/>
                  <a:pt x="1116" y="566"/>
                  <a:pt x="1116" y="566"/>
                </a:cubicBezTo>
                <a:cubicBezTo>
                  <a:pt x="1118" y="565"/>
                  <a:pt x="1118" y="565"/>
                  <a:pt x="1118" y="565"/>
                </a:cubicBezTo>
                <a:cubicBezTo>
                  <a:pt x="1118" y="565"/>
                  <a:pt x="1118" y="565"/>
                  <a:pt x="1118" y="565"/>
                </a:cubicBezTo>
                <a:cubicBezTo>
                  <a:pt x="1121" y="564"/>
                  <a:pt x="1119" y="560"/>
                  <a:pt x="1117" y="561"/>
                </a:cubicBezTo>
                <a:cubicBezTo>
                  <a:pt x="1116" y="562"/>
                  <a:pt x="1116" y="562"/>
                  <a:pt x="1116" y="562"/>
                </a:cubicBezTo>
                <a:cubicBezTo>
                  <a:pt x="1115" y="563"/>
                  <a:pt x="1115" y="563"/>
                  <a:pt x="1115" y="563"/>
                </a:cubicBezTo>
                <a:cubicBezTo>
                  <a:pt x="1114" y="563"/>
                  <a:pt x="1114" y="563"/>
                  <a:pt x="1114" y="563"/>
                </a:cubicBezTo>
                <a:close/>
                <a:moveTo>
                  <a:pt x="1126" y="557"/>
                </a:moveTo>
                <a:cubicBezTo>
                  <a:pt x="1124" y="558"/>
                  <a:pt x="1126" y="561"/>
                  <a:pt x="1128" y="560"/>
                </a:cubicBezTo>
                <a:cubicBezTo>
                  <a:pt x="1128" y="560"/>
                  <a:pt x="1128" y="560"/>
                  <a:pt x="1128" y="560"/>
                </a:cubicBezTo>
                <a:cubicBezTo>
                  <a:pt x="1130" y="559"/>
                  <a:pt x="1130" y="559"/>
                  <a:pt x="1130" y="559"/>
                </a:cubicBezTo>
                <a:cubicBezTo>
                  <a:pt x="1131" y="558"/>
                  <a:pt x="1131" y="558"/>
                  <a:pt x="1131" y="558"/>
                </a:cubicBezTo>
                <a:cubicBezTo>
                  <a:pt x="1133" y="557"/>
                  <a:pt x="1132" y="554"/>
                  <a:pt x="1130" y="555"/>
                </a:cubicBezTo>
                <a:cubicBezTo>
                  <a:pt x="1128" y="556"/>
                  <a:pt x="1128" y="556"/>
                  <a:pt x="1128" y="556"/>
                </a:cubicBezTo>
                <a:cubicBezTo>
                  <a:pt x="1127" y="557"/>
                  <a:pt x="1127" y="557"/>
                  <a:pt x="1127" y="557"/>
                </a:cubicBezTo>
                <a:cubicBezTo>
                  <a:pt x="1126" y="557"/>
                  <a:pt x="1126" y="557"/>
                  <a:pt x="1126" y="557"/>
                </a:cubicBezTo>
                <a:close/>
                <a:moveTo>
                  <a:pt x="1139" y="549"/>
                </a:moveTo>
                <a:cubicBezTo>
                  <a:pt x="1137" y="550"/>
                  <a:pt x="1139" y="554"/>
                  <a:pt x="1141" y="553"/>
                </a:cubicBezTo>
                <a:cubicBezTo>
                  <a:pt x="1141" y="552"/>
                  <a:pt x="1141" y="552"/>
                  <a:pt x="1141" y="552"/>
                </a:cubicBezTo>
                <a:cubicBezTo>
                  <a:pt x="1143" y="551"/>
                  <a:pt x="1143" y="551"/>
                  <a:pt x="1143" y="551"/>
                </a:cubicBezTo>
                <a:cubicBezTo>
                  <a:pt x="1144" y="551"/>
                  <a:pt x="1144" y="551"/>
                  <a:pt x="1144" y="551"/>
                </a:cubicBezTo>
                <a:cubicBezTo>
                  <a:pt x="1146" y="550"/>
                  <a:pt x="1145" y="547"/>
                  <a:pt x="1142" y="548"/>
                </a:cubicBezTo>
                <a:cubicBezTo>
                  <a:pt x="1141" y="548"/>
                  <a:pt x="1141" y="548"/>
                  <a:pt x="1141" y="548"/>
                </a:cubicBezTo>
                <a:cubicBezTo>
                  <a:pt x="1140" y="549"/>
                  <a:pt x="1140" y="549"/>
                  <a:pt x="1140" y="549"/>
                </a:cubicBezTo>
                <a:cubicBezTo>
                  <a:pt x="1139" y="549"/>
                  <a:pt x="1139" y="549"/>
                  <a:pt x="1139" y="549"/>
                </a:cubicBezTo>
                <a:close/>
                <a:moveTo>
                  <a:pt x="1152" y="542"/>
                </a:moveTo>
                <a:cubicBezTo>
                  <a:pt x="1150" y="543"/>
                  <a:pt x="1151" y="546"/>
                  <a:pt x="1154" y="545"/>
                </a:cubicBezTo>
                <a:cubicBezTo>
                  <a:pt x="1154" y="545"/>
                  <a:pt x="1154" y="545"/>
                  <a:pt x="1154" y="545"/>
                </a:cubicBezTo>
                <a:cubicBezTo>
                  <a:pt x="1156" y="544"/>
                  <a:pt x="1156" y="544"/>
                  <a:pt x="1156" y="544"/>
                </a:cubicBezTo>
                <a:cubicBezTo>
                  <a:pt x="1157" y="543"/>
                  <a:pt x="1157" y="543"/>
                  <a:pt x="1157" y="543"/>
                </a:cubicBezTo>
                <a:cubicBezTo>
                  <a:pt x="1159" y="541"/>
                  <a:pt x="1156" y="539"/>
                  <a:pt x="1155" y="540"/>
                </a:cubicBezTo>
                <a:cubicBezTo>
                  <a:pt x="1154" y="541"/>
                  <a:pt x="1154" y="541"/>
                  <a:pt x="1154" y="541"/>
                </a:cubicBezTo>
                <a:cubicBezTo>
                  <a:pt x="1152" y="542"/>
                  <a:pt x="1152" y="542"/>
                  <a:pt x="1152" y="542"/>
                </a:cubicBezTo>
                <a:cubicBezTo>
                  <a:pt x="1152" y="542"/>
                  <a:pt x="1152" y="542"/>
                  <a:pt x="1152" y="542"/>
                </a:cubicBezTo>
                <a:close/>
                <a:moveTo>
                  <a:pt x="1164" y="534"/>
                </a:moveTo>
                <a:cubicBezTo>
                  <a:pt x="1162" y="535"/>
                  <a:pt x="1164" y="538"/>
                  <a:pt x="1166" y="537"/>
                </a:cubicBezTo>
                <a:cubicBezTo>
                  <a:pt x="1166" y="537"/>
                  <a:pt x="1166" y="537"/>
                  <a:pt x="1166" y="537"/>
                </a:cubicBezTo>
                <a:cubicBezTo>
                  <a:pt x="1167" y="535"/>
                  <a:pt x="1167" y="535"/>
                  <a:pt x="1167" y="535"/>
                </a:cubicBezTo>
                <a:cubicBezTo>
                  <a:pt x="1169" y="535"/>
                  <a:pt x="1169" y="535"/>
                  <a:pt x="1169" y="535"/>
                </a:cubicBezTo>
                <a:cubicBezTo>
                  <a:pt x="1171" y="533"/>
                  <a:pt x="1168" y="530"/>
                  <a:pt x="1166" y="532"/>
                </a:cubicBezTo>
                <a:cubicBezTo>
                  <a:pt x="1165" y="533"/>
                  <a:pt x="1165" y="533"/>
                  <a:pt x="1165" y="533"/>
                </a:cubicBezTo>
                <a:cubicBezTo>
                  <a:pt x="1164" y="534"/>
                  <a:pt x="1164" y="534"/>
                  <a:pt x="1164" y="534"/>
                </a:cubicBezTo>
                <a:cubicBezTo>
                  <a:pt x="1164" y="534"/>
                  <a:pt x="1164" y="534"/>
                  <a:pt x="1164" y="534"/>
                </a:cubicBezTo>
                <a:close/>
                <a:moveTo>
                  <a:pt x="1175" y="525"/>
                </a:moveTo>
                <a:cubicBezTo>
                  <a:pt x="1173" y="527"/>
                  <a:pt x="1176" y="529"/>
                  <a:pt x="1177" y="528"/>
                </a:cubicBezTo>
                <a:cubicBezTo>
                  <a:pt x="1179" y="527"/>
                  <a:pt x="1179" y="527"/>
                  <a:pt x="1179" y="527"/>
                </a:cubicBezTo>
                <a:cubicBezTo>
                  <a:pt x="1180" y="526"/>
                  <a:pt x="1180" y="526"/>
                  <a:pt x="1180" y="526"/>
                </a:cubicBezTo>
                <a:cubicBezTo>
                  <a:pt x="1180" y="526"/>
                  <a:pt x="1180" y="526"/>
                  <a:pt x="1180" y="526"/>
                </a:cubicBezTo>
                <a:cubicBezTo>
                  <a:pt x="1182" y="524"/>
                  <a:pt x="1180" y="521"/>
                  <a:pt x="1178" y="523"/>
                </a:cubicBezTo>
                <a:cubicBezTo>
                  <a:pt x="1178" y="523"/>
                  <a:pt x="1178" y="523"/>
                  <a:pt x="1178" y="523"/>
                </a:cubicBezTo>
                <a:cubicBezTo>
                  <a:pt x="1176" y="524"/>
                  <a:pt x="1176" y="524"/>
                  <a:pt x="1176" y="524"/>
                </a:cubicBezTo>
                <a:cubicBezTo>
                  <a:pt x="1175" y="525"/>
                  <a:pt x="1175" y="525"/>
                  <a:pt x="1175" y="525"/>
                </a:cubicBezTo>
                <a:close/>
                <a:moveTo>
                  <a:pt x="1186" y="516"/>
                </a:moveTo>
                <a:cubicBezTo>
                  <a:pt x="1184" y="517"/>
                  <a:pt x="1187" y="520"/>
                  <a:pt x="1189" y="518"/>
                </a:cubicBezTo>
                <a:cubicBezTo>
                  <a:pt x="1189" y="518"/>
                  <a:pt x="1189" y="518"/>
                  <a:pt x="1189" y="518"/>
                </a:cubicBezTo>
                <a:cubicBezTo>
                  <a:pt x="1190" y="517"/>
                  <a:pt x="1190" y="517"/>
                  <a:pt x="1190" y="517"/>
                </a:cubicBezTo>
                <a:cubicBezTo>
                  <a:pt x="1191" y="516"/>
                  <a:pt x="1191" y="516"/>
                  <a:pt x="1191" y="516"/>
                </a:cubicBezTo>
                <a:cubicBezTo>
                  <a:pt x="1193" y="515"/>
                  <a:pt x="1191" y="512"/>
                  <a:pt x="1189" y="513"/>
                </a:cubicBezTo>
                <a:cubicBezTo>
                  <a:pt x="1188" y="514"/>
                  <a:pt x="1188" y="514"/>
                  <a:pt x="1188" y="514"/>
                </a:cubicBezTo>
                <a:cubicBezTo>
                  <a:pt x="1187" y="515"/>
                  <a:pt x="1187" y="515"/>
                  <a:pt x="1187" y="515"/>
                </a:cubicBezTo>
                <a:cubicBezTo>
                  <a:pt x="1186" y="516"/>
                  <a:pt x="1186" y="516"/>
                  <a:pt x="1186" y="516"/>
                </a:cubicBezTo>
                <a:close/>
                <a:moveTo>
                  <a:pt x="1197" y="506"/>
                </a:moveTo>
                <a:cubicBezTo>
                  <a:pt x="1195" y="507"/>
                  <a:pt x="1198" y="510"/>
                  <a:pt x="1199" y="508"/>
                </a:cubicBezTo>
                <a:cubicBezTo>
                  <a:pt x="1200" y="508"/>
                  <a:pt x="1200" y="508"/>
                  <a:pt x="1200" y="508"/>
                </a:cubicBezTo>
                <a:cubicBezTo>
                  <a:pt x="1201" y="507"/>
                  <a:pt x="1201" y="507"/>
                  <a:pt x="1201" y="507"/>
                </a:cubicBezTo>
                <a:cubicBezTo>
                  <a:pt x="1202" y="506"/>
                  <a:pt x="1202" y="506"/>
                  <a:pt x="1202" y="506"/>
                </a:cubicBezTo>
                <a:cubicBezTo>
                  <a:pt x="1203" y="504"/>
                  <a:pt x="1201" y="501"/>
                  <a:pt x="1199" y="503"/>
                </a:cubicBezTo>
                <a:cubicBezTo>
                  <a:pt x="1198" y="504"/>
                  <a:pt x="1198" y="504"/>
                  <a:pt x="1198" y="504"/>
                </a:cubicBezTo>
                <a:cubicBezTo>
                  <a:pt x="1197" y="505"/>
                  <a:pt x="1197" y="505"/>
                  <a:pt x="1197" y="505"/>
                </a:cubicBezTo>
                <a:cubicBezTo>
                  <a:pt x="1197" y="506"/>
                  <a:pt x="1197" y="506"/>
                  <a:pt x="1197" y="506"/>
                </a:cubicBezTo>
                <a:close/>
                <a:moveTo>
                  <a:pt x="1207" y="495"/>
                </a:moveTo>
                <a:cubicBezTo>
                  <a:pt x="1205" y="497"/>
                  <a:pt x="1208" y="499"/>
                  <a:pt x="1209" y="498"/>
                </a:cubicBezTo>
                <a:cubicBezTo>
                  <a:pt x="1210" y="497"/>
                  <a:pt x="1210" y="497"/>
                  <a:pt x="1210" y="497"/>
                </a:cubicBezTo>
                <a:cubicBezTo>
                  <a:pt x="1211" y="496"/>
                  <a:pt x="1211" y="496"/>
                  <a:pt x="1211" y="496"/>
                </a:cubicBezTo>
                <a:cubicBezTo>
                  <a:pt x="1212" y="495"/>
                  <a:pt x="1212" y="495"/>
                  <a:pt x="1212" y="495"/>
                </a:cubicBezTo>
                <a:cubicBezTo>
                  <a:pt x="1212" y="495"/>
                  <a:pt x="1212" y="495"/>
                  <a:pt x="1212" y="495"/>
                </a:cubicBezTo>
                <a:cubicBezTo>
                  <a:pt x="1213" y="493"/>
                  <a:pt x="1210" y="491"/>
                  <a:pt x="1209" y="492"/>
                </a:cubicBezTo>
                <a:cubicBezTo>
                  <a:pt x="1209" y="492"/>
                  <a:pt x="1209" y="492"/>
                  <a:pt x="1209" y="492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7" y="495"/>
                  <a:pt x="1207" y="495"/>
                  <a:pt x="1207" y="495"/>
                </a:cubicBezTo>
                <a:cubicBezTo>
                  <a:pt x="1207" y="495"/>
                  <a:pt x="1207" y="495"/>
                  <a:pt x="1207" y="495"/>
                </a:cubicBezTo>
                <a:close/>
                <a:moveTo>
                  <a:pt x="1215" y="484"/>
                </a:moveTo>
                <a:cubicBezTo>
                  <a:pt x="1214" y="486"/>
                  <a:pt x="1217" y="488"/>
                  <a:pt x="1218" y="486"/>
                </a:cubicBezTo>
                <a:cubicBezTo>
                  <a:pt x="1219" y="485"/>
                  <a:pt x="1219" y="485"/>
                  <a:pt x="1219" y="485"/>
                </a:cubicBezTo>
                <a:cubicBezTo>
                  <a:pt x="1220" y="484"/>
                  <a:pt x="1220" y="484"/>
                  <a:pt x="1220" y="484"/>
                </a:cubicBezTo>
                <a:cubicBezTo>
                  <a:pt x="1221" y="483"/>
                  <a:pt x="1221" y="483"/>
                  <a:pt x="1221" y="483"/>
                </a:cubicBezTo>
                <a:cubicBezTo>
                  <a:pt x="1222" y="481"/>
                  <a:pt x="1219" y="479"/>
                  <a:pt x="1218" y="481"/>
                </a:cubicBezTo>
                <a:cubicBezTo>
                  <a:pt x="1217" y="482"/>
                  <a:pt x="1217" y="482"/>
                  <a:pt x="1217" y="482"/>
                </a:cubicBezTo>
                <a:cubicBezTo>
                  <a:pt x="1216" y="483"/>
                  <a:pt x="1216" y="483"/>
                  <a:pt x="1216" y="483"/>
                </a:cubicBezTo>
                <a:cubicBezTo>
                  <a:pt x="1215" y="484"/>
                  <a:pt x="1215" y="484"/>
                  <a:pt x="1215" y="484"/>
                </a:cubicBezTo>
                <a:close/>
                <a:moveTo>
                  <a:pt x="1223" y="472"/>
                </a:moveTo>
                <a:cubicBezTo>
                  <a:pt x="1222" y="474"/>
                  <a:pt x="1226" y="476"/>
                  <a:pt x="1227" y="474"/>
                </a:cubicBezTo>
                <a:cubicBezTo>
                  <a:pt x="1227" y="473"/>
                  <a:pt x="1227" y="473"/>
                  <a:pt x="1227" y="473"/>
                </a:cubicBezTo>
                <a:cubicBezTo>
                  <a:pt x="1228" y="471"/>
                  <a:pt x="1228" y="471"/>
                  <a:pt x="1228" y="471"/>
                </a:cubicBezTo>
                <a:cubicBezTo>
                  <a:pt x="1228" y="470"/>
                  <a:pt x="1228" y="470"/>
                  <a:pt x="1228" y="470"/>
                </a:cubicBezTo>
                <a:cubicBezTo>
                  <a:pt x="1229" y="468"/>
                  <a:pt x="1226" y="467"/>
                  <a:pt x="1225" y="469"/>
                </a:cubicBezTo>
                <a:cubicBezTo>
                  <a:pt x="1225" y="470"/>
                  <a:pt x="1225" y="470"/>
                  <a:pt x="1225" y="470"/>
                </a:cubicBezTo>
                <a:cubicBezTo>
                  <a:pt x="1224" y="471"/>
                  <a:pt x="1224" y="471"/>
                  <a:pt x="1224" y="471"/>
                </a:cubicBezTo>
                <a:cubicBezTo>
                  <a:pt x="1223" y="472"/>
                  <a:pt x="1223" y="472"/>
                  <a:pt x="1223" y="472"/>
                </a:cubicBezTo>
                <a:close/>
                <a:moveTo>
                  <a:pt x="1230" y="459"/>
                </a:moveTo>
                <a:cubicBezTo>
                  <a:pt x="1229" y="461"/>
                  <a:pt x="1232" y="463"/>
                  <a:pt x="1233" y="461"/>
                </a:cubicBezTo>
                <a:cubicBezTo>
                  <a:pt x="1234" y="460"/>
                  <a:pt x="1234" y="460"/>
                  <a:pt x="1234" y="460"/>
                </a:cubicBezTo>
                <a:cubicBezTo>
                  <a:pt x="1234" y="459"/>
                  <a:pt x="1234" y="459"/>
                  <a:pt x="1234" y="459"/>
                </a:cubicBezTo>
                <a:cubicBezTo>
                  <a:pt x="1235" y="457"/>
                  <a:pt x="1235" y="457"/>
                  <a:pt x="1235" y="457"/>
                </a:cubicBezTo>
                <a:cubicBezTo>
                  <a:pt x="1235" y="457"/>
                  <a:pt x="1235" y="457"/>
                  <a:pt x="1235" y="457"/>
                </a:cubicBezTo>
                <a:cubicBezTo>
                  <a:pt x="1236" y="455"/>
                  <a:pt x="1232" y="454"/>
                  <a:pt x="1232" y="456"/>
                </a:cubicBezTo>
                <a:cubicBezTo>
                  <a:pt x="1231" y="456"/>
                  <a:pt x="1231" y="456"/>
                  <a:pt x="1231" y="456"/>
                </a:cubicBezTo>
                <a:cubicBezTo>
                  <a:pt x="1231" y="457"/>
                  <a:pt x="1231" y="457"/>
                  <a:pt x="1231" y="457"/>
                </a:cubicBezTo>
                <a:cubicBezTo>
                  <a:pt x="1230" y="458"/>
                  <a:pt x="1230" y="458"/>
                  <a:pt x="1230" y="458"/>
                </a:cubicBezTo>
                <a:cubicBezTo>
                  <a:pt x="1230" y="459"/>
                  <a:pt x="1230" y="459"/>
                  <a:pt x="1230" y="459"/>
                </a:cubicBezTo>
                <a:close/>
                <a:moveTo>
                  <a:pt x="1235" y="446"/>
                </a:moveTo>
                <a:cubicBezTo>
                  <a:pt x="1234" y="448"/>
                  <a:pt x="1238" y="449"/>
                  <a:pt x="1239" y="447"/>
                </a:cubicBezTo>
                <a:cubicBezTo>
                  <a:pt x="1239" y="446"/>
                  <a:pt x="1239" y="446"/>
                  <a:pt x="1239" y="446"/>
                </a:cubicBezTo>
                <a:cubicBezTo>
                  <a:pt x="1239" y="444"/>
                  <a:pt x="1239" y="444"/>
                  <a:pt x="1239" y="444"/>
                </a:cubicBezTo>
                <a:cubicBezTo>
                  <a:pt x="1240" y="443"/>
                  <a:pt x="1240" y="443"/>
                  <a:pt x="1240" y="443"/>
                </a:cubicBezTo>
                <a:cubicBezTo>
                  <a:pt x="1240" y="441"/>
                  <a:pt x="1237" y="440"/>
                  <a:pt x="1236" y="442"/>
                </a:cubicBezTo>
                <a:cubicBezTo>
                  <a:pt x="1236" y="443"/>
                  <a:pt x="1236" y="443"/>
                  <a:pt x="1236" y="443"/>
                </a:cubicBezTo>
                <a:cubicBezTo>
                  <a:pt x="1236" y="445"/>
                  <a:pt x="1236" y="445"/>
                  <a:pt x="1236" y="445"/>
                </a:cubicBezTo>
                <a:cubicBezTo>
                  <a:pt x="1235" y="446"/>
                  <a:pt x="1235" y="446"/>
                  <a:pt x="1235" y="446"/>
                </a:cubicBezTo>
                <a:close/>
                <a:moveTo>
                  <a:pt x="582" y="578"/>
                </a:moveTo>
                <a:cubicBezTo>
                  <a:pt x="580" y="578"/>
                  <a:pt x="580" y="575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2" y="574"/>
                  <a:pt x="582" y="574"/>
                  <a:pt x="582" y="574"/>
                </a:cubicBezTo>
                <a:cubicBezTo>
                  <a:pt x="583" y="574"/>
                  <a:pt x="583" y="574"/>
                  <a:pt x="583" y="574"/>
                </a:cubicBezTo>
                <a:cubicBezTo>
                  <a:pt x="583" y="574"/>
                  <a:pt x="583" y="574"/>
                  <a:pt x="583" y="574"/>
                </a:cubicBezTo>
                <a:cubicBezTo>
                  <a:pt x="583" y="574"/>
                  <a:pt x="583" y="574"/>
                  <a:pt x="583" y="574"/>
                </a:cubicBezTo>
                <a:cubicBezTo>
                  <a:pt x="583" y="574"/>
                  <a:pt x="583" y="574"/>
                  <a:pt x="583" y="574"/>
                </a:cubicBezTo>
                <a:cubicBezTo>
                  <a:pt x="583" y="574"/>
                  <a:pt x="583" y="574"/>
                  <a:pt x="583" y="574"/>
                </a:cubicBezTo>
                <a:cubicBezTo>
                  <a:pt x="583" y="574"/>
                  <a:pt x="583" y="574"/>
                  <a:pt x="583" y="574"/>
                </a:cubicBezTo>
                <a:cubicBezTo>
                  <a:pt x="583" y="574"/>
                  <a:pt x="583" y="574"/>
                  <a:pt x="583" y="574"/>
                </a:cubicBezTo>
                <a:cubicBezTo>
                  <a:pt x="583" y="574"/>
                  <a:pt x="583" y="574"/>
                  <a:pt x="583" y="574"/>
                </a:cubicBezTo>
                <a:cubicBezTo>
                  <a:pt x="583" y="574"/>
                  <a:pt x="583" y="574"/>
                  <a:pt x="583" y="574"/>
                </a:cubicBezTo>
                <a:cubicBezTo>
                  <a:pt x="583" y="574"/>
                  <a:pt x="583" y="574"/>
                  <a:pt x="583" y="574"/>
                </a:cubicBezTo>
                <a:cubicBezTo>
                  <a:pt x="584" y="574"/>
                  <a:pt x="584" y="574"/>
                  <a:pt x="584" y="574"/>
                </a:cubicBezTo>
                <a:cubicBezTo>
                  <a:pt x="584" y="574"/>
                  <a:pt x="584" y="574"/>
                  <a:pt x="584" y="574"/>
                </a:cubicBezTo>
                <a:cubicBezTo>
                  <a:pt x="584" y="574"/>
                  <a:pt x="584" y="574"/>
                  <a:pt x="584" y="574"/>
                </a:cubicBezTo>
                <a:cubicBezTo>
                  <a:pt x="584" y="574"/>
                  <a:pt x="584" y="574"/>
                  <a:pt x="584" y="574"/>
                </a:cubicBezTo>
                <a:cubicBezTo>
                  <a:pt x="584" y="574"/>
                  <a:pt x="584" y="574"/>
                  <a:pt x="584" y="574"/>
                </a:cubicBezTo>
                <a:cubicBezTo>
                  <a:pt x="584" y="574"/>
                  <a:pt x="584" y="574"/>
                  <a:pt x="584" y="574"/>
                </a:cubicBezTo>
                <a:cubicBezTo>
                  <a:pt x="585" y="574"/>
                  <a:pt x="585" y="574"/>
                  <a:pt x="585" y="574"/>
                </a:cubicBezTo>
                <a:cubicBezTo>
                  <a:pt x="585" y="574"/>
                  <a:pt x="585" y="574"/>
                  <a:pt x="585" y="574"/>
                </a:cubicBezTo>
                <a:cubicBezTo>
                  <a:pt x="585" y="574"/>
                  <a:pt x="585" y="574"/>
                  <a:pt x="585" y="574"/>
                </a:cubicBezTo>
                <a:cubicBezTo>
                  <a:pt x="585" y="574"/>
                  <a:pt x="585" y="574"/>
                  <a:pt x="585" y="574"/>
                </a:cubicBezTo>
                <a:cubicBezTo>
                  <a:pt x="585" y="574"/>
                  <a:pt x="585" y="574"/>
                  <a:pt x="585" y="574"/>
                </a:cubicBezTo>
                <a:cubicBezTo>
                  <a:pt x="585" y="574"/>
                  <a:pt x="585" y="574"/>
                  <a:pt x="585" y="574"/>
                </a:cubicBezTo>
                <a:cubicBezTo>
                  <a:pt x="586" y="574"/>
                  <a:pt x="586" y="574"/>
                  <a:pt x="586" y="574"/>
                </a:cubicBezTo>
                <a:cubicBezTo>
                  <a:pt x="588" y="574"/>
                  <a:pt x="588" y="577"/>
                  <a:pt x="586" y="578"/>
                </a:cubicBezTo>
                <a:cubicBezTo>
                  <a:pt x="586" y="578"/>
                  <a:pt x="586" y="578"/>
                  <a:pt x="586" y="578"/>
                </a:cubicBezTo>
                <a:cubicBezTo>
                  <a:pt x="586" y="578"/>
                  <a:pt x="586" y="578"/>
                  <a:pt x="586" y="578"/>
                </a:cubicBezTo>
                <a:cubicBezTo>
                  <a:pt x="586" y="578"/>
                  <a:pt x="586" y="578"/>
                  <a:pt x="586" y="578"/>
                </a:cubicBezTo>
                <a:cubicBezTo>
                  <a:pt x="585" y="578"/>
                  <a:pt x="585" y="578"/>
                  <a:pt x="585" y="578"/>
                </a:cubicBezTo>
                <a:cubicBezTo>
                  <a:pt x="585" y="578"/>
                  <a:pt x="585" y="578"/>
                  <a:pt x="585" y="578"/>
                </a:cubicBezTo>
                <a:cubicBezTo>
                  <a:pt x="585" y="578"/>
                  <a:pt x="585" y="578"/>
                  <a:pt x="585" y="578"/>
                </a:cubicBezTo>
                <a:cubicBezTo>
                  <a:pt x="585" y="578"/>
                  <a:pt x="585" y="578"/>
                  <a:pt x="585" y="578"/>
                </a:cubicBezTo>
                <a:cubicBezTo>
                  <a:pt x="585" y="578"/>
                  <a:pt x="585" y="578"/>
                  <a:pt x="585" y="578"/>
                </a:cubicBezTo>
                <a:cubicBezTo>
                  <a:pt x="584" y="578"/>
                  <a:pt x="584" y="578"/>
                  <a:pt x="584" y="578"/>
                </a:cubicBezTo>
                <a:cubicBezTo>
                  <a:pt x="584" y="578"/>
                  <a:pt x="584" y="578"/>
                  <a:pt x="584" y="578"/>
                </a:cubicBezTo>
                <a:cubicBezTo>
                  <a:pt x="584" y="578"/>
                  <a:pt x="584" y="578"/>
                  <a:pt x="584" y="578"/>
                </a:cubicBezTo>
                <a:cubicBezTo>
                  <a:pt x="584" y="578"/>
                  <a:pt x="584" y="578"/>
                  <a:pt x="584" y="578"/>
                </a:cubicBezTo>
                <a:cubicBezTo>
                  <a:pt x="584" y="578"/>
                  <a:pt x="584" y="578"/>
                  <a:pt x="584" y="578"/>
                </a:cubicBezTo>
                <a:cubicBezTo>
                  <a:pt x="584" y="578"/>
                  <a:pt x="584" y="578"/>
                  <a:pt x="584" y="578"/>
                </a:cubicBezTo>
                <a:cubicBezTo>
                  <a:pt x="584" y="578"/>
                  <a:pt x="584" y="578"/>
                  <a:pt x="584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3" y="578"/>
                  <a:pt x="583" y="578"/>
                  <a:pt x="583" y="578"/>
                </a:cubicBezTo>
                <a:cubicBezTo>
                  <a:pt x="582" y="578"/>
                  <a:pt x="582" y="578"/>
                  <a:pt x="582" y="578"/>
                </a:cubicBezTo>
                <a:cubicBezTo>
                  <a:pt x="582" y="578"/>
                  <a:pt x="582" y="578"/>
                  <a:pt x="582" y="578"/>
                </a:cubicBezTo>
                <a:cubicBezTo>
                  <a:pt x="582" y="578"/>
                  <a:pt x="582" y="578"/>
                  <a:pt x="582" y="578"/>
                </a:cubicBezTo>
                <a:cubicBezTo>
                  <a:pt x="582" y="578"/>
                  <a:pt x="582" y="578"/>
                  <a:pt x="582" y="578"/>
                </a:cubicBezTo>
                <a:cubicBezTo>
                  <a:pt x="582" y="578"/>
                  <a:pt x="582" y="578"/>
                  <a:pt x="582" y="578"/>
                </a:cubicBezTo>
                <a:cubicBezTo>
                  <a:pt x="582" y="578"/>
                  <a:pt x="582" y="578"/>
                  <a:pt x="582" y="578"/>
                </a:cubicBezTo>
                <a:cubicBezTo>
                  <a:pt x="582" y="578"/>
                  <a:pt x="582" y="578"/>
                  <a:pt x="582" y="578"/>
                </a:cubicBezTo>
                <a:cubicBezTo>
                  <a:pt x="582" y="578"/>
                  <a:pt x="582" y="578"/>
                  <a:pt x="582" y="578"/>
                </a:cubicBezTo>
                <a:close/>
                <a:moveTo>
                  <a:pt x="802" y="574"/>
                </a:moveTo>
                <a:cubicBezTo>
                  <a:pt x="804" y="575"/>
                  <a:pt x="804" y="578"/>
                  <a:pt x="802" y="578"/>
                </a:cubicBezTo>
                <a:cubicBezTo>
                  <a:pt x="802" y="578"/>
                  <a:pt x="802" y="578"/>
                  <a:pt x="802" y="578"/>
                </a:cubicBezTo>
                <a:cubicBezTo>
                  <a:pt x="802" y="578"/>
                  <a:pt x="802" y="578"/>
                  <a:pt x="802" y="578"/>
                </a:cubicBezTo>
                <a:cubicBezTo>
                  <a:pt x="802" y="578"/>
                  <a:pt x="802" y="578"/>
                  <a:pt x="802" y="578"/>
                </a:cubicBezTo>
                <a:cubicBezTo>
                  <a:pt x="802" y="578"/>
                  <a:pt x="802" y="578"/>
                  <a:pt x="802" y="578"/>
                </a:cubicBezTo>
                <a:cubicBezTo>
                  <a:pt x="802" y="578"/>
                  <a:pt x="802" y="578"/>
                  <a:pt x="802" y="578"/>
                </a:cubicBezTo>
                <a:cubicBezTo>
                  <a:pt x="802" y="578"/>
                  <a:pt x="802" y="578"/>
                  <a:pt x="802" y="578"/>
                </a:cubicBezTo>
                <a:cubicBezTo>
                  <a:pt x="802" y="578"/>
                  <a:pt x="802" y="578"/>
                  <a:pt x="802" y="578"/>
                </a:cubicBezTo>
                <a:cubicBezTo>
                  <a:pt x="802" y="578"/>
                  <a:pt x="802" y="578"/>
                  <a:pt x="802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1" y="578"/>
                  <a:pt x="801" y="578"/>
                  <a:pt x="801" y="578"/>
                </a:cubicBezTo>
                <a:cubicBezTo>
                  <a:pt x="800" y="578"/>
                  <a:pt x="800" y="578"/>
                  <a:pt x="800" y="578"/>
                </a:cubicBezTo>
                <a:cubicBezTo>
                  <a:pt x="800" y="578"/>
                  <a:pt x="800" y="578"/>
                  <a:pt x="800" y="578"/>
                </a:cubicBezTo>
                <a:cubicBezTo>
                  <a:pt x="798" y="577"/>
                  <a:pt x="799" y="574"/>
                  <a:pt x="801" y="574"/>
                </a:cubicBezTo>
                <a:cubicBezTo>
                  <a:pt x="801" y="574"/>
                  <a:pt x="801" y="574"/>
                  <a:pt x="801" y="574"/>
                </a:cubicBezTo>
                <a:cubicBezTo>
                  <a:pt x="801" y="574"/>
                  <a:pt x="801" y="574"/>
                  <a:pt x="801" y="574"/>
                </a:cubicBezTo>
                <a:cubicBezTo>
                  <a:pt x="801" y="574"/>
                  <a:pt x="801" y="574"/>
                  <a:pt x="801" y="574"/>
                </a:cubicBezTo>
                <a:cubicBezTo>
                  <a:pt x="801" y="574"/>
                  <a:pt x="801" y="574"/>
                  <a:pt x="801" y="574"/>
                </a:cubicBezTo>
                <a:cubicBezTo>
                  <a:pt x="801" y="574"/>
                  <a:pt x="801" y="574"/>
                  <a:pt x="801" y="574"/>
                </a:cubicBezTo>
                <a:cubicBezTo>
                  <a:pt x="801" y="574"/>
                  <a:pt x="801" y="574"/>
                  <a:pt x="801" y="574"/>
                </a:cubicBezTo>
                <a:cubicBezTo>
                  <a:pt x="801" y="574"/>
                  <a:pt x="801" y="574"/>
                  <a:pt x="801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ubicBezTo>
                  <a:pt x="802" y="574"/>
                  <a:pt x="802" y="574"/>
                  <a:pt x="802" y="574"/>
                </a:cubicBezTo>
                <a:close/>
                <a:moveTo>
                  <a:pt x="790" y="573"/>
                </a:moveTo>
                <a:cubicBezTo>
                  <a:pt x="792" y="573"/>
                  <a:pt x="792" y="577"/>
                  <a:pt x="789" y="577"/>
                </a:cubicBezTo>
                <a:cubicBezTo>
                  <a:pt x="789" y="577"/>
                  <a:pt x="789" y="577"/>
                  <a:pt x="789" y="577"/>
                </a:cubicBezTo>
                <a:cubicBezTo>
                  <a:pt x="789" y="576"/>
                  <a:pt x="789" y="576"/>
                  <a:pt x="789" y="576"/>
                </a:cubicBezTo>
                <a:cubicBezTo>
                  <a:pt x="789" y="576"/>
                  <a:pt x="789" y="576"/>
                  <a:pt x="789" y="576"/>
                </a:cubicBezTo>
                <a:cubicBezTo>
                  <a:pt x="788" y="576"/>
                  <a:pt x="788" y="576"/>
                  <a:pt x="788" y="576"/>
                </a:cubicBezTo>
                <a:cubicBezTo>
                  <a:pt x="788" y="576"/>
                  <a:pt x="788" y="576"/>
                  <a:pt x="788" y="576"/>
                </a:cubicBezTo>
                <a:cubicBezTo>
                  <a:pt x="788" y="576"/>
                  <a:pt x="788" y="576"/>
                  <a:pt x="788" y="576"/>
                </a:cubicBezTo>
                <a:cubicBezTo>
                  <a:pt x="787" y="576"/>
                  <a:pt x="787" y="576"/>
                  <a:pt x="787" y="576"/>
                </a:cubicBezTo>
                <a:cubicBezTo>
                  <a:pt x="787" y="576"/>
                  <a:pt x="787" y="576"/>
                  <a:pt x="787" y="576"/>
                </a:cubicBezTo>
                <a:cubicBezTo>
                  <a:pt x="786" y="576"/>
                  <a:pt x="786" y="576"/>
                  <a:pt x="786" y="576"/>
                </a:cubicBezTo>
                <a:cubicBezTo>
                  <a:pt x="786" y="576"/>
                  <a:pt x="786" y="576"/>
                  <a:pt x="786" y="576"/>
                </a:cubicBezTo>
                <a:cubicBezTo>
                  <a:pt x="786" y="576"/>
                  <a:pt x="786" y="576"/>
                  <a:pt x="786" y="576"/>
                </a:cubicBezTo>
                <a:cubicBezTo>
                  <a:pt x="783" y="576"/>
                  <a:pt x="784" y="572"/>
                  <a:pt x="786" y="572"/>
                </a:cubicBezTo>
                <a:cubicBezTo>
                  <a:pt x="787" y="572"/>
                  <a:pt x="787" y="572"/>
                  <a:pt x="787" y="572"/>
                </a:cubicBezTo>
                <a:cubicBezTo>
                  <a:pt x="787" y="572"/>
                  <a:pt x="787" y="572"/>
                  <a:pt x="787" y="572"/>
                </a:cubicBezTo>
                <a:cubicBezTo>
                  <a:pt x="787" y="573"/>
                  <a:pt x="787" y="573"/>
                  <a:pt x="787" y="573"/>
                </a:cubicBezTo>
                <a:cubicBezTo>
                  <a:pt x="788" y="573"/>
                  <a:pt x="788" y="573"/>
                  <a:pt x="788" y="573"/>
                </a:cubicBezTo>
                <a:cubicBezTo>
                  <a:pt x="788" y="573"/>
                  <a:pt x="788" y="573"/>
                  <a:pt x="788" y="573"/>
                </a:cubicBezTo>
                <a:cubicBezTo>
                  <a:pt x="788" y="573"/>
                  <a:pt x="788" y="573"/>
                  <a:pt x="788" y="573"/>
                </a:cubicBezTo>
                <a:cubicBezTo>
                  <a:pt x="789" y="573"/>
                  <a:pt x="789" y="573"/>
                  <a:pt x="789" y="573"/>
                </a:cubicBezTo>
                <a:cubicBezTo>
                  <a:pt x="789" y="573"/>
                  <a:pt x="789" y="573"/>
                  <a:pt x="789" y="573"/>
                </a:cubicBezTo>
                <a:cubicBezTo>
                  <a:pt x="790" y="573"/>
                  <a:pt x="790" y="573"/>
                  <a:pt x="790" y="573"/>
                </a:cubicBezTo>
                <a:cubicBezTo>
                  <a:pt x="790" y="573"/>
                  <a:pt x="790" y="573"/>
                  <a:pt x="790" y="573"/>
                </a:cubicBezTo>
                <a:cubicBezTo>
                  <a:pt x="790" y="573"/>
                  <a:pt x="790" y="573"/>
                  <a:pt x="790" y="573"/>
                </a:cubicBezTo>
                <a:close/>
                <a:moveTo>
                  <a:pt x="776" y="571"/>
                </a:moveTo>
                <a:cubicBezTo>
                  <a:pt x="778" y="571"/>
                  <a:pt x="777" y="575"/>
                  <a:pt x="775" y="574"/>
                </a:cubicBezTo>
                <a:cubicBezTo>
                  <a:pt x="775" y="574"/>
                  <a:pt x="775" y="574"/>
                  <a:pt x="775" y="574"/>
                </a:cubicBezTo>
                <a:cubicBezTo>
                  <a:pt x="774" y="574"/>
                  <a:pt x="774" y="574"/>
                  <a:pt x="774" y="574"/>
                </a:cubicBezTo>
                <a:cubicBezTo>
                  <a:pt x="774" y="574"/>
                  <a:pt x="774" y="574"/>
                  <a:pt x="774" y="574"/>
                </a:cubicBezTo>
                <a:cubicBezTo>
                  <a:pt x="773" y="574"/>
                  <a:pt x="773" y="574"/>
                  <a:pt x="773" y="574"/>
                </a:cubicBezTo>
                <a:cubicBezTo>
                  <a:pt x="773" y="574"/>
                  <a:pt x="773" y="574"/>
                  <a:pt x="773" y="574"/>
                </a:cubicBezTo>
                <a:cubicBezTo>
                  <a:pt x="772" y="574"/>
                  <a:pt x="772" y="574"/>
                  <a:pt x="772" y="574"/>
                </a:cubicBezTo>
                <a:cubicBezTo>
                  <a:pt x="772" y="574"/>
                  <a:pt x="772" y="574"/>
                  <a:pt x="772" y="574"/>
                </a:cubicBezTo>
                <a:cubicBezTo>
                  <a:pt x="771" y="573"/>
                  <a:pt x="771" y="573"/>
                  <a:pt x="771" y="573"/>
                </a:cubicBezTo>
                <a:cubicBezTo>
                  <a:pt x="769" y="573"/>
                  <a:pt x="770" y="569"/>
                  <a:pt x="772" y="570"/>
                </a:cubicBezTo>
                <a:cubicBezTo>
                  <a:pt x="773" y="570"/>
                  <a:pt x="773" y="570"/>
                  <a:pt x="773" y="570"/>
                </a:cubicBezTo>
                <a:cubicBezTo>
                  <a:pt x="773" y="570"/>
                  <a:pt x="773" y="570"/>
                  <a:pt x="773" y="570"/>
                </a:cubicBezTo>
                <a:cubicBezTo>
                  <a:pt x="773" y="570"/>
                  <a:pt x="773" y="570"/>
                  <a:pt x="773" y="570"/>
                </a:cubicBezTo>
                <a:cubicBezTo>
                  <a:pt x="774" y="570"/>
                  <a:pt x="774" y="570"/>
                  <a:pt x="774" y="570"/>
                </a:cubicBezTo>
                <a:cubicBezTo>
                  <a:pt x="774" y="570"/>
                  <a:pt x="774" y="570"/>
                  <a:pt x="774" y="570"/>
                </a:cubicBezTo>
                <a:cubicBezTo>
                  <a:pt x="775" y="570"/>
                  <a:pt x="775" y="570"/>
                  <a:pt x="775" y="570"/>
                </a:cubicBezTo>
                <a:cubicBezTo>
                  <a:pt x="775" y="571"/>
                  <a:pt x="775" y="571"/>
                  <a:pt x="775" y="571"/>
                </a:cubicBezTo>
                <a:cubicBezTo>
                  <a:pt x="776" y="571"/>
                  <a:pt x="776" y="571"/>
                  <a:pt x="776" y="571"/>
                </a:cubicBezTo>
                <a:close/>
                <a:moveTo>
                  <a:pt x="761" y="568"/>
                </a:moveTo>
                <a:cubicBezTo>
                  <a:pt x="764" y="568"/>
                  <a:pt x="763" y="572"/>
                  <a:pt x="761" y="571"/>
                </a:cubicBezTo>
                <a:cubicBezTo>
                  <a:pt x="760" y="571"/>
                  <a:pt x="760" y="571"/>
                  <a:pt x="760" y="571"/>
                </a:cubicBezTo>
                <a:cubicBezTo>
                  <a:pt x="760" y="571"/>
                  <a:pt x="760" y="571"/>
                  <a:pt x="760" y="571"/>
                </a:cubicBezTo>
                <a:cubicBezTo>
                  <a:pt x="759" y="571"/>
                  <a:pt x="759" y="571"/>
                  <a:pt x="759" y="571"/>
                </a:cubicBezTo>
                <a:cubicBezTo>
                  <a:pt x="759" y="571"/>
                  <a:pt x="759" y="571"/>
                  <a:pt x="759" y="571"/>
                </a:cubicBezTo>
                <a:cubicBezTo>
                  <a:pt x="758" y="571"/>
                  <a:pt x="758" y="571"/>
                  <a:pt x="758" y="571"/>
                </a:cubicBezTo>
                <a:cubicBezTo>
                  <a:pt x="758" y="570"/>
                  <a:pt x="758" y="570"/>
                  <a:pt x="758" y="570"/>
                </a:cubicBezTo>
                <a:cubicBezTo>
                  <a:pt x="757" y="570"/>
                  <a:pt x="757" y="570"/>
                  <a:pt x="757" y="570"/>
                </a:cubicBezTo>
                <a:cubicBezTo>
                  <a:pt x="757" y="570"/>
                  <a:pt x="757" y="570"/>
                  <a:pt x="757" y="570"/>
                </a:cubicBezTo>
                <a:cubicBezTo>
                  <a:pt x="755" y="570"/>
                  <a:pt x="756" y="566"/>
                  <a:pt x="758" y="567"/>
                </a:cubicBezTo>
                <a:cubicBezTo>
                  <a:pt x="758" y="567"/>
                  <a:pt x="758" y="567"/>
                  <a:pt x="758" y="567"/>
                </a:cubicBezTo>
                <a:cubicBezTo>
                  <a:pt x="759" y="567"/>
                  <a:pt x="759" y="567"/>
                  <a:pt x="759" y="567"/>
                </a:cubicBezTo>
                <a:cubicBezTo>
                  <a:pt x="759" y="567"/>
                  <a:pt x="759" y="567"/>
                  <a:pt x="759" y="567"/>
                </a:cubicBezTo>
                <a:cubicBezTo>
                  <a:pt x="760" y="567"/>
                  <a:pt x="760" y="567"/>
                  <a:pt x="760" y="567"/>
                </a:cubicBezTo>
                <a:cubicBezTo>
                  <a:pt x="760" y="567"/>
                  <a:pt x="760" y="567"/>
                  <a:pt x="760" y="567"/>
                </a:cubicBezTo>
                <a:cubicBezTo>
                  <a:pt x="761" y="567"/>
                  <a:pt x="761" y="567"/>
                  <a:pt x="761" y="567"/>
                </a:cubicBezTo>
                <a:cubicBezTo>
                  <a:pt x="761" y="568"/>
                  <a:pt x="761" y="568"/>
                  <a:pt x="761" y="568"/>
                </a:cubicBezTo>
                <a:cubicBezTo>
                  <a:pt x="761" y="568"/>
                  <a:pt x="761" y="568"/>
                  <a:pt x="761" y="568"/>
                </a:cubicBezTo>
                <a:close/>
                <a:moveTo>
                  <a:pt x="747" y="564"/>
                </a:moveTo>
                <a:cubicBezTo>
                  <a:pt x="750" y="565"/>
                  <a:pt x="749" y="568"/>
                  <a:pt x="746" y="567"/>
                </a:cubicBezTo>
                <a:cubicBezTo>
                  <a:pt x="746" y="567"/>
                  <a:pt x="746" y="567"/>
                  <a:pt x="746" y="567"/>
                </a:cubicBezTo>
                <a:cubicBezTo>
                  <a:pt x="746" y="567"/>
                  <a:pt x="746" y="567"/>
                  <a:pt x="746" y="567"/>
                </a:cubicBezTo>
                <a:cubicBezTo>
                  <a:pt x="745" y="567"/>
                  <a:pt x="745" y="567"/>
                  <a:pt x="745" y="567"/>
                </a:cubicBezTo>
                <a:cubicBezTo>
                  <a:pt x="744" y="567"/>
                  <a:pt x="744" y="567"/>
                  <a:pt x="744" y="567"/>
                </a:cubicBezTo>
                <a:cubicBezTo>
                  <a:pt x="744" y="567"/>
                  <a:pt x="744" y="567"/>
                  <a:pt x="744" y="567"/>
                </a:cubicBezTo>
                <a:cubicBezTo>
                  <a:pt x="743" y="567"/>
                  <a:pt x="743" y="567"/>
                  <a:pt x="743" y="567"/>
                </a:cubicBezTo>
                <a:cubicBezTo>
                  <a:pt x="743" y="566"/>
                  <a:pt x="743" y="566"/>
                  <a:pt x="743" y="566"/>
                </a:cubicBezTo>
                <a:cubicBezTo>
                  <a:pt x="741" y="566"/>
                  <a:pt x="742" y="562"/>
                  <a:pt x="744" y="563"/>
                </a:cubicBezTo>
                <a:cubicBezTo>
                  <a:pt x="744" y="563"/>
                  <a:pt x="744" y="563"/>
                  <a:pt x="744" y="563"/>
                </a:cubicBezTo>
                <a:cubicBezTo>
                  <a:pt x="745" y="563"/>
                  <a:pt x="745" y="563"/>
                  <a:pt x="745" y="563"/>
                </a:cubicBezTo>
                <a:cubicBezTo>
                  <a:pt x="745" y="563"/>
                  <a:pt x="745" y="563"/>
                  <a:pt x="745" y="563"/>
                </a:cubicBezTo>
                <a:cubicBezTo>
                  <a:pt x="746" y="564"/>
                  <a:pt x="746" y="564"/>
                  <a:pt x="746" y="564"/>
                </a:cubicBezTo>
                <a:cubicBezTo>
                  <a:pt x="747" y="564"/>
                  <a:pt x="747" y="564"/>
                  <a:pt x="747" y="564"/>
                </a:cubicBezTo>
                <a:cubicBezTo>
                  <a:pt x="747" y="564"/>
                  <a:pt x="747" y="564"/>
                  <a:pt x="747" y="564"/>
                </a:cubicBezTo>
                <a:cubicBezTo>
                  <a:pt x="747" y="564"/>
                  <a:pt x="747" y="564"/>
                  <a:pt x="747" y="564"/>
                </a:cubicBezTo>
                <a:close/>
                <a:moveTo>
                  <a:pt x="734" y="560"/>
                </a:moveTo>
                <a:cubicBezTo>
                  <a:pt x="736" y="560"/>
                  <a:pt x="735" y="564"/>
                  <a:pt x="732" y="563"/>
                </a:cubicBezTo>
                <a:cubicBezTo>
                  <a:pt x="732" y="563"/>
                  <a:pt x="732" y="563"/>
                  <a:pt x="732" y="563"/>
                </a:cubicBezTo>
                <a:cubicBezTo>
                  <a:pt x="732" y="563"/>
                  <a:pt x="732" y="563"/>
                  <a:pt x="732" y="563"/>
                </a:cubicBezTo>
                <a:cubicBezTo>
                  <a:pt x="731" y="562"/>
                  <a:pt x="731" y="562"/>
                  <a:pt x="731" y="562"/>
                </a:cubicBezTo>
                <a:cubicBezTo>
                  <a:pt x="730" y="562"/>
                  <a:pt x="730" y="562"/>
                  <a:pt x="730" y="562"/>
                </a:cubicBezTo>
                <a:cubicBezTo>
                  <a:pt x="730" y="562"/>
                  <a:pt x="730" y="562"/>
                  <a:pt x="730" y="562"/>
                </a:cubicBezTo>
                <a:cubicBezTo>
                  <a:pt x="729" y="562"/>
                  <a:pt x="729" y="562"/>
                  <a:pt x="729" y="562"/>
                </a:cubicBezTo>
                <a:cubicBezTo>
                  <a:pt x="729" y="562"/>
                  <a:pt x="729" y="562"/>
                  <a:pt x="729" y="562"/>
                </a:cubicBezTo>
                <a:cubicBezTo>
                  <a:pt x="727" y="561"/>
                  <a:pt x="728" y="558"/>
                  <a:pt x="730" y="558"/>
                </a:cubicBezTo>
                <a:cubicBezTo>
                  <a:pt x="731" y="558"/>
                  <a:pt x="731" y="558"/>
                  <a:pt x="731" y="558"/>
                </a:cubicBezTo>
                <a:cubicBezTo>
                  <a:pt x="731" y="559"/>
                  <a:pt x="731" y="559"/>
                  <a:pt x="731" y="559"/>
                </a:cubicBezTo>
                <a:cubicBezTo>
                  <a:pt x="732" y="559"/>
                  <a:pt x="732" y="559"/>
                  <a:pt x="732" y="559"/>
                </a:cubicBezTo>
                <a:cubicBezTo>
                  <a:pt x="732" y="559"/>
                  <a:pt x="732" y="559"/>
                  <a:pt x="732" y="559"/>
                </a:cubicBezTo>
                <a:cubicBezTo>
                  <a:pt x="733" y="559"/>
                  <a:pt x="733" y="559"/>
                  <a:pt x="733" y="559"/>
                </a:cubicBezTo>
                <a:cubicBezTo>
                  <a:pt x="733" y="559"/>
                  <a:pt x="733" y="559"/>
                  <a:pt x="733" y="559"/>
                </a:cubicBezTo>
                <a:cubicBezTo>
                  <a:pt x="734" y="560"/>
                  <a:pt x="734" y="560"/>
                  <a:pt x="734" y="560"/>
                </a:cubicBezTo>
                <a:close/>
                <a:moveTo>
                  <a:pt x="720" y="554"/>
                </a:moveTo>
                <a:cubicBezTo>
                  <a:pt x="722" y="555"/>
                  <a:pt x="721" y="558"/>
                  <a:pt x="719" y="557"/>
                </a:cubicBezTo>
                <a:cubicBezTo>
                  <a:pt x="719" y="557"/>
                  <a:pt x="719" y="557"/>
                  <a:pt x="719" y="557"/>
                </a:cubicBezTo>
                <a:cubicBezTo>
                  <a:pt x="718" y="557"/>
                  <a:pt x="718" y="557"/>
                  <a:pt x="718" y="557"/>
                </a:cubicBezTo>
                <a:cubicBezTo>
                  <a:pt x="718" y="557"/>
                  <a:pt x="718" y="557"/>
                  <a:pt x="718" y="557"/>
                </a:cubicBezTo>
                <a:cubicBezTo>
                  <a:pt x="717" y="557"/>
                  <a:pt x="717" y="557"/>
                  <a:pt x="717" y="557"/>
                </a:cubicBezTo>
                <a:cubicBezTo>
                  <a:pt x="717" y="556"/>
                  <a:pt x="717" y="556"/>
                  <a:pt x="717" y="556"/>
                </a:cubicBezTo>
                <a:cubicBezTo>
                  <a:pt x="716" y="556"/>
                  <a:pt x="716" y="556"/>
                  <a:pt x="716" y="556"/>
                </a:cubicBezTo>
                <a:cubicBezTo>
                  <a:pt x="716" y="556"/>
                  <a:pt x="716" y="556"/>
                  <a:pt x="716" y="556"/>
                </a:cubicBezTo>
                <a:cubicBezTo>
                  <a:pt x="715" y="556"/>
                  <a:pt x="715" y="556"/>
                  <a:pt x="715" y="556"/>
                </a:cubicBezTo>
                <a:cubicBezTo>
                  <a:pt x="713" y="555"/>
                  <a:pt x="715" y="551"/>
                  <a:pt x="717" y="552"/>
                </a:cubicBezTo>
                <a:cubicBezTo>
                  <a:pt x="717" y="553"/>
                  <a:pt x="717" y="553"/>
                  <a:pt x="717" y="553"/>
                </a:cubicBezTo>
                <a:cubicBezTo>
                  <a:pt x="718" y="553"/>
                  <a:pt x="718" y="553"/>
                  <a:pt x="718" y="553"/>
                </a:cubicBezTo>
                <a:cubicBezTo>
                  <a:pt x="718" y="553"/>
                  <a:pt x="718" y="553"/>
                  <a:pt x="718" y="553"/>
                </a:cubicBezTo>
                <a:cubicBezTo>
                  <a:pt x="719" y="553"/>
                  <a:pt x="719" y="553"/>
                  <a:pt x="719" y="553"/>
                </a:cubicBezTo>
                <a:cubicBezTo>
                  <a:pt x="719" y="553"/>
                  <a:pt x="719" y="553"/>
                  <a:pt x="719" y="553"/>
                </a:cubicBezTo>
                <a:cubicBezTo>
                  <a:pt x="720" y="554"/>
                  <a:pt x="720" y="554"/>
                  <a:pt x="720" y="554"/>
                </a:cubicBezTo>
                <a:cubicBezTo>
                  <a:pt x="720" y="554"/>
                  <a:pt x="720" y="554"/>
                  <a:pt x="720" y="554"/>
                </a:cubicBezTo>
                <a:cubicBezTo>
                  <a:pt x="720" y="554"/>
                  <a:pt x="720" y="554"/>
                  <a:pt x="720" y="554"/>
                </a:cubicBezTo>
                <a:close/>
                <a:moveTo>
                  <a:pt x="708" y="547"/>
                </a:moveTo>
                <a:cubicBezTo>
                  <a:pt x="710" y="549"/>
                  <a:pt x="708" y="551"/>
                  <a:pt x="706" y="550"/>
                </a:cubicBezTo>
                <a:cubicBezTo>
                  <a:pt x="706" y="550"/>
                  <a:pt x="706" y="550"/>
                  <a:pt x="706" y="550"/>
                </a:cubicBezTo>
                <a:cubicBezTo>
                  <a:pt x="705" y="550"/>
                  <a:pt x="705" y="550"/>
                  <a:pt x="705" y="550"/>
                </a:cubicBezTo>
                <a:cubicBezTo>
                  <a:pt x="705" y="550"/>
                  <a:pt x="705" y="550"/>
                  <a:pt x="705" y="550"/>
                </a:cubicBezTo>
                <a:cubicBezTo>
                  <a:pt x="704" y="549"/>
                  <a:pt x="704" y="549"/>
                  <a:pt x="704" y="549"/>
                </a:cubicBezTo>
                <a:cubicBezTo>
                  <a:pt x="704" y="549"/>
                  <a:pt x="704" y="549"/>
                  <a:pt x="704" y="549"/>
                </a:cubicBezTo>
                <a:cubicBezTo>
                  <a:pt x="704" y="549"/>
                  <a:pt x="704" y="549"/>
                  <a:pt x="704" y="549"/>
                </a:cubicBezTo>
                <a:cubicBezTo>
                  <a:pt x="703" y="548"/>
                  <a:pt x="703" y="548"/>
                  <a:pt x="703" y="548"/>
                </a:cubicBezTo>
                <a:cubicBezTo>
                  <a:pt x="703" y="548"/>
                  <a:pt x="703" y="548"/>
                  <a:pt x="703" y="548"/>
                </a:cubicBezTo>
                <a:cubicBezTo>
                  <a:pt x="703" y="548"/>
                  <a:pt x="703" y="548"/>
                  <a:pt x="703" y="548"/>
                </a:cubicBezTo>
                <a:cubicBezTo>
                  <a:pt x="701" y="547"/>
                  <a:pt x="703" y="544"/>
                  <a:pt x="705" y="545"/>
                </a:cubicBezTo>
                <a:cubicBezTo>
                  <a:pt x="705" y="545"/>
                  <a:pt x="705" y="545"/>
                  <a:pt x="705" y="545"/>
                </a:cubicBezTo>
                <a:cubicBezTo>
                  <a:pt x="705" y="545"/>
                  <a:pt x="705" y="545"/>
                  <a:pt x="705" y="545"/>
                </a:cubicBezTo>
                <a:cubicBezTo>
                  <a:pt x="706" y="546"/>
                  <a:pt x="706" y="546"/>
                  <a:pt x="706" y="546"/>
                </a:cubicBezTo>
                <a:cubicBezTo>
                  <a:pt x="706" y="546"/>
                  <a:pt x="706" y="546"/>
                  <a:pt x="706" y="546"/>
                </a:cubicBezTo>
                <a:cubicBezTo>
                  <a:pt x="706" y="546"/>
                  <a:pt x="706" y="546"/>
                  <a:pt x="706" y="546"/>
                </a:cubicBezTo>
                <a:cubicBezTo>
                  <a:pt x="707" y="547"/>
                  <a:pt x="707" y="547"/>
                  <a:pt x="707" y="547"/>
                </a:cubicBezTo>
                <a:cubicBezTo>
                  <a:pt x="707" y="547"/>
                  <a:pt x="707" y="547"/>
                  <a:pt x="707" y="547"/>
                </a:cubicBezTo>
                <a:cubicBezTo>
                  <a:pt x="708" y="547"/>
                  <a:pt x="708" y="547"/>
                  <a:pt x="708" y="547"/>
                </a:cubicBezTo>
                <a:cubicBezTo>
                  <a:pt x="708" y="547"/>
                  <a:pt x="708" y="547"/>
                  <a:pt x="708" y="547"/>
                </a:cubicBezTo>
                <a:close/>
                <a:moveTo>
                  <a:pt x="697" y="538"/>
                </a:moveTo>
                <a:cubicBezTo>
                  <a:pt x="698" y="540"/>
                  <a:pt x="696" y="543"/>
                  <a:pt x="694" y="541"/>
                </a:cubicBezTo>
                <a:cubicBezTo>
                  <a:pt x="694" y="541"/>
                  <a:pt x="694" y="541"/>
                  <a:pt x="694" y="541"/>
                </a:cubicBezTo>
                <a:cubicBezTo>
                  <a:pt x="694" y="541"/>
                  <a:pt x="694" y="541"/>
                  <a:pt x="694" y="541"/>
                </a:cubicBezTo>
                <a:cubicBezTo>
                  <a:pt x="694" y="541"/>
                  <a:pt x="694" y="541"/>
                  <a:pt x="694" y="541"/>
                </a:cubicBezTo>
                <a:cubicBezTo>
                  <a:pt x="694" y="541"/>
                  <a:pt x="694" y="541"/>
                  <a:pt x="694" y="541"/>
                </a:cubicBezTo>
                <a:cubicBezTo>
                  <a:pt x="694" y="541"/>
                  <a:pt x="694" y="541"/>
                  <a:pt x="694" y="541"/>
                </a:cubicBezTo>
                <a:cubicBezTo>
                  <a:pt x="693" y="541"/>
                  <a:pt x="693" y="541"/>
                  <a:pt x="693" y="541"/>
                </a:cubicBezTo>
                <a:cubicBezTo>
                  <a:pt x="693" y="540"/>
                  <a:pt x="693" y="540"/>
                  <a:pt x="693" y="540"/>
                </a:cubicBezTo>
                <a:cubicBezTo>
                  <a:pt x="693" y="540"/>
                  <a:pt x="693" y="540"/>
                  <a:pt x="693" y="540"/>
                </a:cubicBezTo>
                <a:cubicBezTo>
                  <a:pt x="693" y="540"/>
                  <a:pt x="693" y="540"/>
                  <a:pt x="693" y="540"/>
                </a:cubicBezTo>
                <a:cubicBezTo>
                  <a:pt x="693" y="540"/>
                  <a:pt x="693" y="540"/>
                  <a:pt x="693" y="540"/>
                </a:cubicBezTo>
                <a:cubicBezTo>
                  <a:pt x="693" y="540"/>
                  <a:pt x="693" y="540"/>
                  <a:pt x="693" y="540"/>
                </a:cubicBezTo>
                <a:cubicBezTo>
                  <a:pt x="693" y="540"/>
                  <a:pt x="693" y="540"/>
                  <a:pt x="693" y="540"/>
                </a:cubicBezTo>
                <a:cubicBezTo>
                  <a:pt x="693" y="540"/>
                  <a:pt x="693" y="540"/>
                  <a:pt x="693" y="540"/>
                </a:cubicBezTo>
                <a:cubicBezTo>
                  <a:pt x="693" y="540"/>
                  <a:pt x="693" y="540"/>
                  <a:pt x="693" y="540"/>
                </a:cubicBezTo>
                <a:cubicBezTo>
                  <a:pt x="692" y="540"/>
                  <a:pt x="692" y="540"/>
                  <a:pt x="692" y="540"/>
                </a:cubicBezTo>
                <a:cubicBezTo>
                  <a:pt x="692" y="539"/>
                  <a:pt x="692" y="539"/>
                  <a:pt x="692" y="539"/>
                </a:cubicBezTo>
                <a:cubicBezTo>
                  <a:pt x="692" y="539"/>
                  <a:pt x="692" y="539"/>
                  <a:pt x="692" y="539"/>
                </a:cubicBezTo>
                <a:cubicBezTo>
                  <a:pt x="692" y="539"/>
                  <a:pt x="692" y="539"/>
                  <a:pt x="692" y="539"/>
                </a:cubicBezTo>
                <a:cubicBezTo>
                  <a:pt x="692" y="539"/>
                  <a:pt x="692" y="539"/>
                  <a:pt x="692" y="539"/>
                </a:cubicBezTo>
                <a:cubicBezTo>
                  <a:pt x="692" y="539"/>
                  <a:pt x="692" y="539"/>
                  <a:pt x="692" y="539"/>
                </a:cubicBezTo>
                <a:cubicBezTo>
                  <a:pt x="692" y="539"/>
                  <a:pt x="692" y="539"/>
                  <a:pt x="692" y="539"/>
                </a:cubicBezTo>
                <a:cubicBezTo>
                  <a:pt x="692" y="539"/>
                  <a:pt x="692" y="539"/>
                  <a:pt x="692" y="539"/>
                </a:cubicBezTo>
                <a:cubicBezTo>
                  <a:pt x="692" y="540"/>
                  <a:pt x="692" y="540"/>
                  <a:pt x="692" y="540"/>
                </a:cubicBezTo>
                <a:cubicBezTo>
                  <a:pt x="690" y="541"/>
                  <a:pt x="688" y="538"/>
                  <a:pt x="689" y="537"/>
                </a:cubicBezTo>
                <a:cubicBezTo>
                  <a:pt x="689" y="537"/>
                  <a:pt x="689" y="537"/>
                  <a:pt x="689" y="537"/>
                </a:cubicBezTo>
                <a:cubicBezTo>
                  <a:pt x="689" y="537"/>
                  <a:pt x="689" y="537"/>
                  <a:pt x="689" y="537"/>
                </a:cubicBezTo>
                <a:cubicBezTo>
                  <a:pt x="690" y="537"/>
                  <a:pt x="690" y="537"/>
                  <a:pt x="690" y="537"/>
                </a:cubicBezTo>
                <a:cubicBezTo>
                  <a:pt x="690" y="536"/>
                  <a:pt x="690" y="536"/>
                  <a:pt x="690" y="536"/>
                </a:cubicBezTo>
                <a:cubicBezTo>
                  <a:pt x="690" y="536"/>
                  <a:pt x="690" y="536"/>
                  <a:pt x="690" y="536"/>
                </a:cubicBezTo>
                <a:cubicBezTo>
                  <a:pt x="690" y="536"/>
                  <a:pt x="690" y="536"/>
                  <a:pt x="690" y="536"/>
                </a:cubicBezTo>
                <a:cubicBezTo>
                  <a:pt x="690" y="536"/>
                  <a:pt x="690" y="536"/>
                  <a:pt x="690" y="536"/>
                </a:cubicBezTo>
                <a:cubicBezTo>
                  <a:pt x="690" y="536"/>
                  <a:pt x="690" y="536"/>
                  <a:pt x="690" y="536"/>
                </a:cubicBezTo>
                <a:cubicBezTo>
                  <a:pt x="690" y="536"/>
                  <a:pt x="690" y="536"/>
                  <a:pt x="690" y="536"/>
                </a:cubicBezTo>
                <a:cubicBezTo>
                  <a:pt x="690" y="536"/>
                  <a:pt x="690" y="536"/>
                  <a:pt x="690" y="536"/>
                </a:cubicBezTo>
                <a:cubicBezTo>
                  <a:pt x="691" y="536"/>
                  <a:pt x="691" y="536"/>
                  <a:pt x="691" y="536"/>
                </a:cubicBezTo>
                <a:cubicBezTo>
                  <a:pt x="691" y="536"/>
                  <a:pt x="691" y="536"/>
                  <a:pt x="691" y="536"/>
                </a:cubicBezTo>
                <a:cubicBezTo>
                  <a:pt x="691" y="535"/>
                  <a:pt x="691" y="535"/>
                  <a:pt x="691" y="535"/>
                </a:cubicBezTo>
                <a:cubicBezTo>
                  <a:pt x="691" y="535"/>
                  <a:pt x="691" y="535"/>
                  <a:pt x="691" y="535"/>
                </a:cubicBezTo>
                <a:cubicBezTo>
                  <a:pt x="691" y="535"/>
                  <a:pt x="691" y="535"/>
                  <a:pt x="691" y="535"/>
                </a:cubicBezTo>
                <a:cubicBezTo>
                  <a:pt x="691" y="535"/>
                  <a:pt x="691" y="535"/>
                  <a:pt x="691" y="535"/>
                </a:cubicBezTo>
                <a:cubicBezTo>
                  <a:pt x="691" y="535"/>
                  <a:pt x="691" y="535"/>
                  <a:pt x="691" y="535"/>
                </a:cubicBezTo>
                <a:cubicBezTo>
                  <a:pt x="691" y="535"/>
                  <a:pt x="691" y="535"/>
                  <a:pt x="691" y="535"/>
                </a:cubicBezTo>
                <a:cubicBezTo>
                  <a:pt x="691" y="535"/>
                  <a:pt x="691" y="535"/>
                  <a:pt x="691" y="535"/>
                </a:cubicBezTo>
                <a:cubicBezTo>
                  <a:pt x="692" y="535"/>
                  <a:pt x="692" y="535"/>
                  <a:pt x="692" y="535"/>
                </a:cubicBezTo>
                <a:cubicBezTo>
                  <a:pt x="692" y="535"/>
                  <a:pt x="692" y="535"/>
                  <a:pt x="692" y="535"/>
                </a:cubicBezTo>
                <a:cubicBezTo>
                  <a:pt x="692" y="534"/>
                  <a:pt x="692" y="534"/>
                  <a:pt x="692" y="534"/>
                </a:cubicBezTo>
                <a:cubicBezTo>
                  <a:pt x="692" y="534"/>
                  <a:pt x="692" y="534"/>
                  <a:pt x="692" y="534"/>
                </a:cubicBezTo>
                <a:cubicBezTo>
                  <a:pt x="694" y="533"/>
                  <a:pt x="696" y="535"/>
                  <a:pt x="695" y="537"/>
                </a:cubicBezTo>
                <a:cubicBezTo>
                  <a:pt x="695" y="537"/>
                  <a:pt x="695" y="537"/>
                  <a:pt x="695" y="537"/>
                </a:cubicBezTo>
                <a:cubicBezTo>
                  <a:pt x="695" y="537"/>
                  <a:pt x="695" y="537"/>
                  <a:pt x="695" y="537"/>
                </a:cubicBezTo>
                <a:cubicBezTo>
                  <a:pt x="695" y="537"/>
                  <a:pt x="695" y="537"/>
                  <a:pt x="695" y="537"/>
                </a:cubicBezTo>
                <a:cubicBezTo>
                  <a:pt x="695" y="537"/>
                  <a:pt x="695" y="537"/>
                  <a:pt x="695" y="537"/>
                </a:cubicBezTo>
                <a:cubicBezTo>
                  <a:pt x="695" y="537"/>
                  <a:pt x="695" y="537"/>
                  <a:pt x="695" y="537"/>
                </a:cubicBezTo>
                <a:cubicBezTo>
                  <a:pt x="695" y="537"/>
                  <a:pt x="695" y="537"/>
                  <a:pt x="695" y="537"/>
                </a:cubicBezTo>
                <a:cubicBezTo>
                  <a:pt x="695" y="537"/>
                  <a:pt x="695" y="537"/>
                  <a:pt x="695" y="537"/>
                </a:cubicBezTo>
                <a:cubicBezTo>
                  <a:pt x="696" y="537"/>
                  <a:pt x="696" y="537"/>
                  <a:pt x="696" y="537"/>
                </a:cubicBezTo>
                <a:cubicBezTo>
                  <a:pt x="696" y="538"/>
                  <a:pt x="696" y="538"/>
                  <a:pt x="696" y="538"/>
                </a:cubicBezTo>
                <a:cubicBezTo>
                  <a:pt x="696" y="538"/>
                  <a:pt x="696" y="538"/>
                  <a:pt x="696" y="538"/>
                </a:cubicBezTo>
                <a:cubicBezTo>
                  <a:pt x="696" y="538"/>
                  <a:pt x="696" y="538"/>
                  <a:pt x="696" y="538"/>
                </a:cubicBezTo>
                <a:cubicBezTo>
                  <a:pt x="696" y="538"/>
                  <a:pt x="696" y="538"/>
                  <a:pt x="696" y="538"/>
                </a:cubicBezTo>
                <a:cubicBezTo>
                  <a:pt x="696" y="538"/>
                  <a:pt x="696" y="538"/>
                  <a:pt x="696" y="538"/>
                </a:cubicBezTo>
                <a:cubicBezTo>
                  <a:pt x="696" y="538"/>
                  <a:pt x="696" y="538"/>
                  <a:pt x="696" y="538"/>
                </a:cubicBezTo>
                <a:cubicBezTo>
                  <a:pt x="696" y="538"/>
                  <a:pt x="696" y="538"/>
                  <a:pt x="696" y="538"/>
                </a:cubicBezTo>
                <a:cubicBezTo>
                  <a:pt x="696" y="538"/>
                  <a:pt x="696" y="538"/>
                  <a:pt x="696" y="538"/>
                </a:cubicBezTo>
                <a:cubicBezTo>
                  <a:pt x="697" y="538"/>
                  <a:pt x="697" y="538"/>
                  <a:pt x="697" y="538"/>
                </a:cubicBezTo>
                <a:close/>
                <a:moveTo>
                  <a:pt x="686" y="528"/>
                </a:moveTo>
                <a:cubicBezTo>
                  <a:pt x="688" y="530"/>
                  <a:pt x="685" y="532"/>
                  <a:pt x="684" y="531"/>
                </a:cubicBezTo>
                <a:cubicBezTo>
                  <a:pt x="683" y="531"/>
                  <a:pt x="683" y="531"/>
                  <a:pt x="683" y="531"/>
                </a:cubicBezTo>
                <a:cubicBezTo>
                  <a:pt x="683" y="530"/>
                  <a:pt x="683" y="530"/>
                  <a:pt x="683" y="530"/>
                </a:cubicBezTo>
                <a:cubicBezTo>
                  <a:pt x="683" y="530"/>
                  <a:pt x="683" y="530"/>
                  <a:pt x="683" y="530"/>
                </a:cubicBezTo>
                <a:cubicBezTo>
                  <a:pt x="683" y="530"/>
                  <a:pt x="683" y="530"/>
                  <a:pt x="683" y="530"/>
                </a:cubicBezTo>
                <a:cubicBezTo>
                  <a:pt x="683" y="530"/>
                  <a:pt x="683" y="530"/>
                  <a:pt x="683" y="530"/>
                </a:cubicBezTo>
                <a:cubicBezTo>
                  <a:pt x="683" y="530"/>
                  <a:pt x="683" y="530"/>
                  <a:pt x="683" y="530"/>
                </a:cubicBezTo>
                <a:cubicBezTo>
                  <a:pt x="683" y="530"/>
                  <a:pt x="683" y="530"/>
                  <a:pt x="683" y="530"/>
                </a:cubicBezTo>
                <a:cubicBezTo>
                  <a:pt x="683" y="530"/>
                  <a:pt x="683" y="530"/>
                  <a:pt x="683" y="530"/>
                </a:cubicBezTo>
                <a:cubicBezTo>
                  <a:pt x="683" y="530"/>
                  <a:pt x="683" y="530"/>
                  <a:pt x="683" y="530"/>
                </a:cubicBezTo>
                <a:cubicBezTo>
                  <a:pt x="682" y="529"/>
                  <a:pt x="682" y="529"/>
                  <a:pt x="682" y="529"/>
                </a:cubicBezTo>
                <a:cubicBezTo>
                  <a:pt x="682" y="529"/>
                  <a:pt x="682" y="529"/>
                  <a:pt x="682" y="529"/>
                </a:cubicBezTo>
                <a:cubicBezTo>
                  <a:pt x="682" y="529"/>
                  <a:pt x="682" y="529"/>
                  <a:pt x="682" y="529"/>
                </a:cubicBezTo>
                <a:cubicBezTo>
                  <a:pt x="682" y="529"/>
                  <a:pt x="682" y="529"/>
                  <a:pt x="682" y="529"/>
                </a:cubicBezTo>
                <a:cubicBezTo>
                  <a:pt x="682" y="529"/>
                  <a:pt x="682" y="529"/>
                  <a:pt x="682" y="529"/>
                </a:cubicBezTo>
                <a:cubicBezTo>
                  <a:pt x="682" y="529"/>
                  <a:pt x="682" y="529"/>
                  <a:pt x="682" y="529"/>
                </a:cubicBezTo>
                <a:cubicBezTo>
                  <a:pt x="682" y="529"/>
                  <a:pt x="682" y="529"/>
                  <a:pt x="682" y="529"/>
                </a:cubicBezTo>
                <a:cubicBezTo>
                  <a:pt x="682" y="528"/>
                  <a:pt x="682" y="528"/>
                  <a:pt x="682" y="528"/>
                </a:cubicBezTo>
                <a:cubicBezTo>
                  <a:pt x="682" y="528"/>
                  <a:pt x="682" y="528"/>
                  <a:pt x="682" y="528"/>
                </a:cubicBezTo>
                <a:cubicBezTo>
                  <a:pt x="681" y="528"/>
                  <a:pt x="681" y="528"/>
                  <a:pt x="681" y="528"/>
                </a:cubicBezTo>
                <a:cubicBezTo>
                  <a:pt x="681" y="528"/>
                  <a:pt x="681" y="528"/>
                  <a:pt x="681" y="528"/>
                </a:cubicBezTo>
                <a:cubicBezTo>
                  <a:pt x="681" y="528"/>
                  <a:pt x="681" y="528"/>
                  <a:pt x="681" y="528"/>
                </a:cubicBezTo>
                <a:cubicBezTo>
                  <a:pt x="681" y="528"/>
                  <a:pt x="681" y="528"/>
                  <a:pt x="681" y="528"/>
                </a:cubicBezTo>
                <a:cubicBezTo>
                  <a:pt x="680" y="526"/>
                  <a:pt x="683" y="524"/>
                  <a:pt x="684" y="526"/>
                </a:cubicBezTo>
                <a:cubicBezTo>
                  <a:pt x="684" y="526"/>
                  <a:pt x="684" y="526"/>
                  <a:pt x="684" y="526"/>
                </a:cubicBezTo>
                <a:cubicBezTo>
                  <a:pt x="684" y="526"/>
                  <a:pt x="684" y="526"/>
                  <a:pt x="684" y="526"/>
                </a:cubicBezTo>
                <a:cubicBezTo>
                  <a:pt x="684" y="526"/>
                  <a:pt x="684" y="526"/>
                  <a:pt x="684" y="526"/>
                </a:cubicBezTo>
                <a:cubicBezTo>
                  <a:pt x="684" y="526"/>
                  <a:pt x="684" y="526"/>
                  <a:pt x="684" y="526"/>
                </a:cubicBezTo>
                <a:cubicBezTo>
                  <a:pt x="684" y="526"/>
                  <a:pt x="684" y="526"/>
                  <a:pt x="684" y="526"/>
                </a:cubicBezTo>
                <a:cubicBezTo>
                  <a:pt x="685" y="526"/>
                  <a:pt x="685" y="526"/>
                  <a:pt x="685" y="526"/>
                </a:cubicBezTo>
                <a:cubicBezTo>
                  <a:pt x="685" y="526"/>
                  <a:pt x="685" y="526"/>
                  <a:pt x="685" y="526"/>
                </a:cubicBezTo>
                <a:cubicBezTo>
                  <a:pt x="685" y="527"/>
                  <a:pt x="685" y="527"/>
                  <a:pt x="685" y="527"/>
                </a:cubicBezTo>
                <a:cubicBezTo>
                  <a:pt x="685" y="527"/>
                  <a:pt x="685" y="527"/>
                  <a:pt x="685" y="527"/>
                </a:cubicBezTo>
                <a:cubicBezTo>
                  <a:pt x="685" y="527"/>
                  <a:pt x="685" y="527"/>
                  <a:pt x="685" y="527"/>
                </a:cubicBezTo>
                <a:cubicBezTo>
                  <a:pt x="685" y="527"/>
                  <a:pt x="685" y="527"/>
                  <a:pt x="685" y="527"/>
                </a:cubicBezTo>
                <a:cubicBezTo>
                  <a:pt x="685" y="527"/>
                  <a:pt x="685" y="527"/>
                  <a:pt x="685" y="527"/>
                </a:cubicBezTo>
                <a:cubicBezTo>
                  <a:pt x="685" y="527"/>
                  <a:pt x="685" y="527"/>
                  <a:pt x="685" y="527"/>
                </a:cubicBezTo>
                <a:cubicBezTo>
                  <a:pt x="685" y="527"/>
                  <a:pt x="685" y="527"/>
                  <a:pt x="685" y="527"/>
                </a:cubicBezTo>
                <a:cubicBezTo>
                  <a:pt x="686" y="527"/>
                  <a:pt x="686" y="527"/>
                  <a:pt x="686" y="527"/>
                </a:cubicBezTo>
                <a:cubicBezTo>
                  <a:pt x="686" y="528"/>
                  <a:pt x="686" y="528"/>
                  <a:pt x="686" y="528"/>
                </a:cubicBezTo>
                <a:cubicBezTo>
                  <a:pt x="686" y="528"/>
                  <a:pt x="686" y="528"/>
                  <a:pt x="686" y="528"/>
                </a:cubicBezTo>
                <a:cubicBezTo>
                  <a:pt x="686" y="528"/>
                  <a:pt x="686" y="528"/>
                  <a:pt x="686" y="528"/>
                </a:cubicBezTo>
                <a:cubicBezTo>
                  <a:pt x="686" y="528"/>
                  <a:pt x="686" y="528"/>
                  <a:pt x="686" y="528"/>
                </a:cubicBezTo>
                <a:cubicBezTo>
                  <a:pt x="686" y="528"/>
                  <a:pt x="686" y="528"/>
                  <a:pt x="686" y="528"/>
                </a:cubicBezTo>
                <a:cubicBezTo>
                  <a:pt x="686" y="528"/>
                  <a:pt x="686" y="528"/>
                  <a:pt x="686" y="528"/>
                </a:cubicBezTo>
                <a:cubicBezTo>
                  <a:pt x="686" y="528"/>
                  <a:pt x="686" y="528"/>
                  <a:pt x="686" y="528"/>
                </a:cubicBezTo>
                <a:close/>
                <a:moveTo>
                  <a:pt x="679" y="517"/>
                </a:moveTo>
                <a:cubicBezTo>
                  <a:pt x="679" y="519"/>
                  <a:pt x="676" y="520"/>
                  <a:pt x="675" y="518"/>
                </a:cubicBezTo>
                <a:cubicBezTo>
                  <a:pt x="675" y="518"/>
                  <a:pt x="675" y="518"/>
                  <a:pt x="675" y="518"/>
                </a:cubicBezTo>
                <a:cubicBezTo>
                  <a:pt x="675" y="518"/>
                  <a:pt x="675" y="518"/>
                  <a:pt x="675" y="518"/>
                </a:cubicBezTo>
                <a:cubicBezTo>
                  <a:pt x="675" y="518"/>
                  <a:pt x="675" y="518"/>
                  <a:pt x="675" y="518"/>
                </a:cubicBezTo>
                <a:cubicBezTo>
                  <a:pt x="675" y="517"/>
                  <a:pt x="675" y="517"/>
                  <a:pt x="675" y="517"/>
                </a:cubicBezTo>
                <a:cubicBezTo>
                  <a:pt x="675" y="517"/>
                  <a:pt x="675" y="517"/>
                  <a:pt x="675" y="517"/>
                </a:cubicBezTo>
                <a:cubicBezTo>
                  <a:pt x="675" y="517"/>
                  <a:pt x="675" y="517"/>
                  <a:pt x="675" y="517"/>
                </a:cubicBezTo>
                <a:cubicBezTo>
                  <a:pt x="675" y="517"/>
                  <a:pt x="675" y="517"/>
                  <a:pt x="675" y="517"/>
                </a:cubicBezTo>
                <a:cubicBezTo>
                  <a:pt x="675" y="517"/>
                  <a:pt x="675" y="517"/>
                  <a:pt x="675" y="517"/>
                </a:cubicBezTo>
                <a:cubicBezTo>
                  <a:pt x="675" y="517"/>
                  <a:pt x="675" y="517"/>
                  <a:pt x="675" y="517"/>
                </a:cubicBezTo>
                <a:cubicBezTo>
                  <a:pt x="675" y="516"/>
                  <a:pt x="675" y="516"/>
                  <a:pt x="675" y="516"/>
                </a:cubicBezTo>
                <a:cubicBezTo>
                  <a:pt x="675" y="516"/>
                  <a:pt x="675" y="516"/>
                  <a:pt x="675" y="516"/>
                </a:cubicBezTo>
                <a:cubicBezTo>
                  <a:pt x="675" y="516"/>
                  <a:pt x="675" y="516"/>
                  <a:pt x="675" y="516"/>
                </a:cubicBezTo>
                <a:cubicBezTo>
                  <a:pt x="674" y="516"/>
                  <a:pt x="674" y="516"/>
                  <a:pt x="674" y="516"/>
                </a:cubicBezTo>
                <a:cubicBezTo>
                  <a:pt x="674" y="516"/>
                  <a:pt x="674" y="516"/>
                  <a:pt x="674" y="516"/>
                </a:cubicBezTo>
                <a:cubicBezTo>
                  <a:pt x="674" y="516"/>
                  <a:pt x="674" y="516"/>
                  <a:pt x="674" y="516"/>
                </a:cubicBezTo>
                <a:cubicBezTo>
                  <a:pt x="674" y="516"/>
                  <a:pt x="674" y="516"/>
                  <a:pt x="674" y="516"/>
                </a:cubicBezTo>
                <a:cubicBezTo>
                  <a:pt x="674" y="515"/>
                  <a:pt x="674" y="515"/>
                  <a:pt x="674" y="515"/>
                </a:cubicBezTo>
                <a:cubicBezTo>
                  <a:pt x="674" y="515"/>
                  <a:pt x="674" y="515"/>
                  <a:pt x="674" y="515"/>
                </a:cubicBezTo>
                <a:cubicBezTo>
                  <a:pt x="674" y="515"/>
                  <a:pt x="674" y="515"/>
                  <a:pt x="674" y="515"/>
                </a:cubicBezTo>
                <a:cubicBezTo>
                  <a:pt x="674" y="515"/>
                  <a:pt x="674" y="515"/>
                  <a:pt x="674" y="515"/>
                </a:cubicBezTo>
                <a:cubicBezTo>
                  <a:pt x="674" y="515"/>
                  <a:pt x="674" y="515"/>
                  <a:pt x="674" y="515"/>
                </a:cubicBezTo>
                <a:cubicBezTo>
                  <a:pt x="674" y="515"/>
                  <a:pt x="674" y="515"/>
                  <a:pt x="674" y="515"/>
                </a:cubicBezTo>
                <a:cubicBezTo>
                  <a:pt x="674" y="514"/>
                  <a:pt x="674" y="514"/>
                  <a:pt x="674" y="514"/>
                </a:cubicBezTo>
                <a:cubicBezTo>
                  <a:pt x="674" y="514"/>
                  <a:pt x="674" y="514"/>
                  <a:pt x="674" y="514"/>
                </a:cubicBezTo>
                <a:cubicBezTo>
                  <a:pt x="673" y="512"/>
                  <a:pt x="677" y="511"/>
                  <a:pt x="677" y="513"/>
                </a:cubicBezTo>
                <a:cubicBezTo>
                  <a:pt x="677" y="513"/>
                  <a:pt x="677" y="513"/>
                  <a:pt x="677" y="513"/>
                </a:cubicBezTo>
                <a:cubicBezTo>
                  <a:pt x="678" y="514"/>
                  <a:pt x="678" y="514"/>
                  <a:pt x="678" y="514"/>
                </a:cubicBezTo>
                <a:cubicBezTo>
                  <a:pt x="678" y="514"/>
                  <a:pt x="678" y="514"/>
                  <a:pt x="678" y="514"/>
                </a:cubicBezTo>
                <a:cubicBezTo>
                  <a:pt x="678" y="514"/>
                  <a:pt x="678" y="514"/>
                  <a:pt x="678" y="514"/>
                </a:cubicBezTo>
                <a:cubicBezTo>
                  <a:pt x="678" y="514"/>
                  <a:pt x="678" y="514"/>
                  <a:pt x="678" y="514"/>
                </a:cubicBezTo>
                <a:cubicBezTo>
                  <a:pt x="678" y="514"/>
                  <a:pt x="678" y="514"/>
                  <a:pt x="678" y="514"/>
                </a:cubicBezTo>
                <a:cubicBezTo>
                  <a:pt x="678" y="514"/>
                  <a:pt x="678" y="514"/>
                  <a:pt x="678" y="514"/>
                </a:cubicBezTo>
                <a:cubicBezTo>
                  <a:pt x="678" y="514"/>
                  <a:pt x="678" y="514"/>
                  <a:pt x="678" y="514"/>
                </a:cubicBezTo>
                <a:cubicBezTo>
                  <a:pt x="678" y="515"/>
                  <a:pt x="678" y="515"/>
                  <a:pt x="678" y="515"/>
                </a:cubicBezTo>
                <a:cubicBezTo>
                  <a:pt x="678" y="515"/>
                  <a:pt x="678" y="515"/>
                  <a:pt x="678" y="515"/>
                </a:cubicBezTo>
                <a:cubicBezTo>
                  <a:pt x="678" y="515"/>
                  <a:pt x="678" y="515"/>
                  <a:pt x="678" y="515"/>
                </a:cubicBezTo>
                <a:cubicBezTo>
                  <a:pt x="678" y="515"/>
                  <a:pt x="678" y="515"/>
                  <a:pt x="678" y="515"/>
                </a:cubicBezTo>
                <a:cubicBezTo>
                  <a:pt x="678" y="515"/>
                  <a:pt x="678" y="515"/>
                  <a:pt x="678" y="515"/>
                </a:cubicBezTo>
                <a:cubicBezTo>
                  <a:pt x="678" y="515"/>
                  <a:pt x="678" y="515"/>
                  <a:pt x="678" y="515"/>
                </a:cubicBezTo>
                <a:cubicBezTo>
                  <a:pt x="678" y="515"/>
                  <a:pt x="678" y="515"/>
                  <a:pt x="678" y="515"/>
                </a:cubicBezTo>
                <a:cubicBezTo>
                  <a:pt x="678" y="516"/>
                  <a:pt x="678" y="516"/>
                  <a:pt x="678" y="516"/>
                </a:cubicBezTo>
                <a:cubicBezTo>
                  <a:pt x="678" y="516"/>
                  <a:pt x="678" y="516"/>
                  <a:pt x="678" y="516"/>
                </a:cubicBezTo>
                <a:cubicBezTo>
                  <a:pt x="678" y="516"/>
                  <a:pt x="678" y="516"/>
                  <a:pt x="678" y="516"/>
                </a:cubicBezTo>
                <a:cubicBezTo>
                  <a:pt x="678" y="516"/>
                  <a:pt x="678" y="516"/>
                  <a:pt x="678" y="516"/>
                </a:cubicBezTo>
                <a:cubicBezTo>
                  <a:pt x="678" y="516"/>
                  <a:pt x="678" y="516"/>
                  <a:pt x="678" y="516"/>
                </a:cubicBezTo>
                <a:cubicBezTo>
                  <a:pt x="678" y="516"/>
                  <a:pt x="678" y="516"/>
                  <a:pt x="678" y="516"/>
                </a:cubicBezTo>
                <a:cubicBezTo>
                  <a:pt x="678" y="516"/>
                  <a:pt x="678" y="516"/>
                  <a:pt x="678" y="516"/>
                </a:cubicBezTo>
                <a:cubicBezTo>
                  <a:pt x="679" y="517"/>
                  <a:pt x="679" y="517"/>
                  <a:pt x="679" y="517"/>
                </a:cubicBezTo>
                <a:cubicBezTo>
                  <a:pt x="679" y="517"/>
                  <a:pt x="679" y="517"/>
                  <a:pt x="679" y="517"/>
                </a:cubicBezTo>
                <a:close/>
                <a:moveTo>
                  <a:pt x="677" y="503"/>
                </a:moveTo>
                <a:cubicBezTo>
                  <a:pt x="677" y="506"/>
                  <a:pt x="673" y="505"/>
                  <a:pt x="674" y="503"/>
                </a:cubicBezTo>
                <a:cubicBezTo>
                  <a:pt x="674" y="503"/>
                  <a:pt x="674" y="503"/>
                  <a:pt x="674" y="503"/>
                </a:cubicBezTo>
                <a:cubicBezTo>
                  <a:pt x="674" y="503"/>
                  <a:pt x="674" y="503"/>
                  <a:pt x="674" y="503"/>
                </a:cubicBezTo>
                <a:cubicBezTo>
                  <a:pt x="674" y="502"/>
                  <a:pt x="674" y="502"/>
                  <a:pt x="674" y="502"/>
                </a:cubicBezTo>
                <a:cubicBezTo>
                  <a:pt x="674" y="502"/>
                  <a:pt x="674" y="502"/>
                  <a:pt x="674" y="502"/>
                </a:cubicBezTo>
                <a:cubicBezTo>
                  <a:pt x="674" y="502"/>
                  <a:pt x="674" y="502"/>
                  <a:pt x="674" y="502"/>
                </a:cubicBezTo>
                <a:cubicBezTo>
                  <a:pt x="674" y="502"/>
                  <a:pt x="674" y="502"/>
                  <a:pt x="674" y="502"/>
                </a:cubicBezTo>
                <a:cubicBezTo>
                  <a:pt x="674" y="502"/>
                  <a:pt x="674" y="502"/>
                  <a:pt x="674" y="502"/>
                </a:cubicBezTo>
                <a:cubicBezTo>
                  <a:pt x="674" y="502"/>
                  <a:pt x="674" y="502"/>
                  <a:pt x="674" y="502"/>
                </a:cubicBezTo>
                <a:cubicBezTo>
                  <a:pt x="674" y="502"/>
                  <a:pt x="674" y="502"/>
                  <a:pt x="674" y="502"/>
                </a:cubicBezTo>
                <a:cubicBezTo>
                  <a:pt x="674" y="502"/>
                  <a:pt x="674" y="502"/>
                  <a:pt x="674" y="502"/>
                </a:cubicBezTo>
                <a:cubicBezTo>
                  <a:pt x="674" y="501"/>
                  <a:pt x="674" y="501"/>
                  <a:pt x="674" y="501"/>
                </a:cubicBezTo>
                <a:cubicBezTo>
                  <a:pt x="674" y="501"/>
                  <a:pt x="674" y="501"/>
                  <a:pt x="674" y="501"/>
                </a:cubicBezTo>
                <a:cubicBezTo>
                  <a:pt x="674" y="501"/>
                  <a:pt x="674" y="501"/>
                  <a:pt x="674" y="501"/>
                </a:cubicBezTo>
                <a:cubicBezTo>
                  <a:pt x="674" y="501"/>
                  <a:pt x="674" y="501"/>
                  <a:pt x="674" y="501"/>
                </a:cubicBezTo>
                <a:cubicBezTo>
                  <a:pt x="674" y="501"/>
                  <a:pt x="674" y="501"/>
                  <a:pt x="674" y="501"/>
                </a:cubicBezTo>
                <a:cubicBezTo>
                  <a:pt x="674" y="501"/>
                  <a:pt x="674" y="501"/>
                  <a:pt x="674" y="501"/>
                </a:cubicBezTo>
                <a:cubicBezTo>
                  <a:pt x="674" y="501"/>
                  <a:pt x="674" y="501"/>
                  <a:pt x="674" y="501"/>
                </a:cubicBezTo>
                <a:cubicBezTo>
                  <a:pt x="674" y="501"/>
                  <a:pt x="674" y="501"/>
                  <a:pt x="674" y="501"/>
                </a:cubicBezTo>
                <a:cubicBezTo>
                  <a:pt x="674" y="500"/>
                  <a:pt x="674" y="500"/>
                  <a:pt x="674" y="500"/>
                </a:cubicBezTo>
                <a:cubicBezTo>
                  <a:pt x="674" y="500"/>
                  <a:pt x="674" y="500"/>
                  <a:pt x="674" y="500"/>
                </a:cubicBezTo>
                <a:cubicBezTo>
                  <a:pt x="674" y="500"/>
                  <a:pt x="674" y="500"/>
                  <a:pt x="674" y="500"/>
                </a:cubicBezTo>
                <a:cubicBezTo>
                  <a:pt x="674" y="500"/>
                  <a:pt x="674" y="500"/>
                  <a:pt x="674" y="500"/>
                </a:cubicBezTo>
                <a:cubicBezTo>
                  <a:pt x="674" y="500"/>
                  <a:pt x="674" y="500"/>
                  <a:pt x="674" y="500"/>
                </a:cubicBezTo>
                <a:cubicBezTo>
                  <a:pt x="674" y="500"/>
                  <a:pt x="674" y="500"/>
                  <a:pt x="674" y="500"/>
                </a:cubicBezTo>
                <a:cubicBezTo>
                  <a:pt x="674" y="500"/>
                  <a:pt x="674" y="500"/>
                  <a:pt x="674" y="500"/>
                </a:cubicBezTo>
                <a:cubicBezTo>
                  <a:pt x="674" y="500"/>
                  <a:pt x="674" y="500"/>
                  <a:pt x="674" y="500"/>
                </a:cubicBezTo>
                <a:cubicBezTo>
                  <a:pt x="674" y="499"/>
                  <a:pt x="674" y="499"/>
                  <a:pt x="674" y="499"/>
                </a:cubicBezTo>
                <a:cubicBezTo>
                  <a:pt x="674" y="499"/>
                  <a:pt x="674" y="499"/>
                  <a:pt x="674" y="499"/>
                </a:cubicBezTo>
                <a:cubicBezTo>
                  <a:pt x="675" y="499"/>
                  <a:pt x="675" y="499"/>
                  <a:pt x="675" y="499"/>
                </a:cubicBezTo>
                <a:cubicBezTo>
                  <a:pt x="675" y="499"/>
                  <a:pt x="675" y="499"/>
                  <a:pt x="675" y="499"/>
                </a:cubicBezTo>
                <a:cubicBezTo>
                  <a:pt x="675" y="499"/>
                  <a:pt x="675" y="499"/>
                  <a:pt x="675" y="499"/>
                </a:cubicBezTo>
                <a:cubicBezTo>
                  <a:pt x="675" y="497"/>
                  <a:pt x="679" y="498"/>
                  <a:pt x="678" y="500"/>
                </a:cubicBezTo>
                <a:cubicBezTo>
                  <a:pt x="678" y="500"/>
                  <a:pt x="678" y="500"/>
                  <a:pt x="678" y="500"/>
                </a:cubicBezTo>
                <a:cubicBezTo>
                  <a:pt x="678" y="500"/>
                  <a:pt x="678" y="500"/>
                  <a:pt x="678" y="500"/>
                </a:cubicBezTo>
                <a:cubicBezTo>
                  <a:pt x="678" y="500"/>
                  <a:pt x="678" y="500"/>
                  <a:pt x="678" y="500"/>
                </a:cubicBezTo>
                <a:cubicBezTo>
                  <a:pt x="678" y="500"/>
                  <a:pt x="678" y="500"/>
                  <a:pt x="678" y="500"/>
                </a:cubicBezTo>
                <a:cubicBezTo>
                  <a:pt x="678" y="501"/>
                  <a:pt x="678" y="501"/>
                  <a:pt x="678" y="501"/>
                </a:cubicBezTo>
                <a:cubicBezTo>
                  <a:pt x="678" y="501"/>
                  <a:pt x="678" y="501"/>
                  <a:pt x="678" y="501"/>
                </a:cubicBezTo>
                <a:cubicBezTo>
                  <a:pt x="678" y="501"/>
                  <a:pt x="678" y="501"/>
                  <a:pt x="678" y="501"/>
                </a:cubicBezTo>
                <a:cubicBezTo>
                  <a:pt x="678" y="501"/>
                  <a:pt x="678" y="501"/>
                  <a:pt x="678" y="501"/>
                </a:cubicBezTo>
                <a:cubicBezTo>
                  <a:pt x="678" y="501"/>
                  <a:pt x="678" y="501"/>
                  <a:pt x="678" y="501"/>
                </a:cubicBezTo>
                <a:cubicBezTo>
                  <a:pt x="678" y="501"/>
                  <a:pt x="678" y="501"/>
                  <a:pt x="678" y="501"/>
                </a:cubicBezTo>
                <a:cubicBezTo>
                  <a:pt x="678" y="501"/>
                  <a:pt x="678" y="501"/>
                  <a:pt x="678" y="501"/>
                </a:cubicBezTo>
                <a:cubicBezTo>
                  <a:pt x="678" y="501"/>
                  <a:pt x="678" y="501"/>
                  <a:pt x="678" y="501"/>
                </a:cubicBezTo>
                <a:cubicBezTo>
                  <a:pt x="678" y="501"/>
                  <a:pt x="678" y="501"/>
                  <a:pt x="678" y="501"/>
                </a:cubicBezTo>
                <a:cubicBezTo>
                  <a:pt x="678" y="502"/>
                  <a:pt x="678" y="502"/>
                  <a:pt x="678" y="502"/>
                </a:cubicBezTo>
                <a:cubicBezTo>
                  <a:pt x="678" y="502"/>
                  <a:pt x="678" y="502"/>
                  <a:pt x="678" y="502"/>
                </a:cubicBezTo>
                <a:cubicBezTo>
                  <a:pt x="678" y="502"/>
                  <a:pt x="678" y="502"/>
                  <a:pt x="678" y="502"/>
                </a:cubicBezTo>
                <a:cubicBezTo>
                  <a:pt x="678" y="502"/>
                  <a:pt x="678" y="502"/>
                  <a:pt x="678" y="502"/>
                </a:cubicBezTo>
                <a:cubicBezTo>
                  <a:pt x="678" y="502"/>
                  <a:pt x="678" y="502"/>
                  <a:pt x="678" y="502"/>
                </a:cubicBezTo>
                <a:cubicBezTo>
                  <a:pt x="678" y="502"/>
                  <a:pt x="678" y="502"/>
                  <a:pt x="678" y="502"/>
                </a:cubicBezTo>
                <a:cubicBezTo>
                  <a:pt x="677" y="502"/>
                  <a:pt x="677" y="502"/>
                  <a:pt x="677" y="502"/>
                </a:cubicBezTo>
                <a:cubicBezTo>
                  <a:pt x="677" y="502"/>
                  <a:pt x="677" y="502"/>
                  <a:pt x="677" y="502"/>
                </a:cubicBezTo>
                <a:cubicBezTo>
                  <a:pt x="677" y="502"/>
                  <a:pt x="677" y="502"/>
                  <a:pt x="677" y="502"/>
                </a:cubicBezTo>
                <a:cubicBezTo>
                  <a:pt x="677" y="502"/>
                  <a:pt x="677" y="502"/>
                  <a:pt x="677" y="502"/>
                </a:cubicBezTo>
                <a:cubicBezTo>
                  <a:pt x="677" y="503"/>
                  <a:pt x="677" y="503"/>
                  <a:pt x="677" y="503"/>
                </a:cubicBezTo>
                <a:cubicBezTo>
                  <a:pt x="677" y="503"/>
                  <a:pt x="677" y="503"/>
                  <a:pt x="677" y="503"/>
                </a:cubicBezTo>
                <a:cubicBezTo>
                  <a:pt x="677" y="503"/>
                  <a:pt x="677" y="503"/>
                  <a:pt x="677" y="503"/>
                </a:cubicBezTo>
                <a:cubicBezTo>
                  <a:pt x="677" y="503"/>
                  <a:pt x="677" y="503"/>
                  <a:pt x="677" y="503"/>
                </a:cubicBezTo>
                <a:cubicBezTo>
                  <a:pt x="677" y="503"/>
                  <a:pt x="677" y="503"/>
                  <a:pt x="677" y="503"/>
                </a:cubicBezTo>
                <a:cubicBezTo>
                  <a:pt x="677" y="503"/>
                  <a:pt x="677" y="503"/>
                  <a:pt x="677" y="503"/>
                </a:cubicBezTo>
                <a:cubicBezTo>
                  <a:pt x="677" y="503"/>
                  <a:pt x="677" y="503"/>
                  <a:pt x="677" y="503"/>
                </a:cubicBezTo>
                <a:cubicBezTo>
                  <a:pt x="677" y="503"/>
                  <a:pt x="677" y="503"/>
                  <a:pt x="677" y="503"/>
                </a:cubicBezTo>
                <a:close/>
                <a:moveTo>
                  <a:pt x="683" y="492"/>
                </a:moveTo>
                <a:cubicBezTo>
                  <a:pt x="682" y="493"/>
                  <a:pt x="679" y="491"/>
                  <a:pt x="681" y="489"/>
                </a:cubicBezTo>
                <a:cubicBezTo>
                  <a:pt x="681" y="489"/>
                  <a:pt x="681" y="489"/>
                  <a:pt x="681" y="489"/>
                </a:cubicBezTo>
                <a:cubicBezTo>
                  <a:pt x="681" y="489"/>
                  <a:pt x="681" y="489"/>
                  <a:pt x="681" y="489"/>
                </a:cubicBezTo>
                <a:cubicBezTo>
                  <a:pt x="682" y="489"/>
                  <a:pt x="682" y="489"/>
                  <a:pt x="682" y="489"/>
                </a:cubicBezTo>
                <a:cubicBezTo>
                  <a:pt x="682" y="489"/>
                  <a:pt x="682" y="489"/>
                  <a:pt x="682" y="489"/>
                </a:cubicBezTo>
                <a:cubicBezTo>
                  <a:pt x="682" y="489"/>
                  <a:pt x="682" y="489"/>
                  <a:pt x="682" y="489"/>
                </a:cubicBezTo>
                <a:cubicBezTo>
                  <a:pt x="682" y="489"/>
                  <a:pt x="682" y="489"/>
                  <a:pt x="682" y="489"/>
                </a:cubicBezTo>
                <a:cubicBezTo>
                  <a:pt x="682" y="489"/>
                  <a:pt x="682" y="489"/>
                  <a:pt x="682" y="489"/>
                </a:cubicBezTo>
                <a:cubicBezTo>
                  <a:pt x="682" y="489"/>
                  <a:pt x="682" y="489"/>
                  <a:pt x="682" y="489"/>
                </a:cubicBezTo>
                <a:cubicBezTo>
                  <a:pt x="682" y="488"/>
                  <a:pt x="682" y="488"/>
                  <a:pt x="682" y="488"/>
                </a:cubicBezTo>
                <a:cubicBezTo>
                  <a:pt x="682" y="488"/>
                  <a:pt x="682" y="488"/>
                  <a:pt x="682" y="488"/>
                </a:cubicBezTo>
                <a:cubicBezTo>
                  <a:pt x="683" y="488"/>
                  <a:pt x="683" y="488"/>
                  <a:pt x="683" y="488"/>
                </a:cubicBezTo>
                <a:cubicBezTo>
                  <a:pt x="683" y="488"/>
                  <a:pt x="683" y="488"/>
                  <a:pt x="683" y="488"/>
                </a:cubicBezTo>
                <a:cubicBezTo>
                  <a:pt x="683" y="488"/>
                  <a:pt x="683" y="488"/>
                  <a:pt x="683" y="488"/>
                </a:cubicBezTo>
                <a:cubicBezTo>
                  <a:pt x="683" y="488"/>
                  <a:pt x="683" y="488"/>
                  <a:pt x="683" y="488"/>
                </a:cubicBezTo>
                <a:cubicBezTo>
                  <a:pt x="683" y="488"/>
                  <a:pt x="683" y="488"/>
                  <a:pt x="683" y="488"/>
                </a:cubicBezTo>
                <a:cubicBezTo>
                  <a:pt x="683" y="488"/>
                  <a:pt x="683" y="488"/>
                  <a:pt x="683" y="488"/>
                </a:cubicBezTo>
                <a:cubicBezTo>
                  <a:pt x="683" y="488"/>
                  <a:pt x="683" y="488"/>
                  <a:pt x="683" y="488"/>
                </a:cubicBezTo>
                <a:cubicBezTo>
                  <a:pt x="683" y="488"/>
                  <a:pt x="683" y="488"/>
                  <a:pt x="683" y="488"/>
                </a:cubicBezTo>
                <a:cubicBezTo>
                  <a:pt x="684" y="488"/>
                  <a:pt x="684" y="488"/>
                  <a:pt x="684" y="488"/>
                </a:cubicBezTo>
                <a:cubicBezTo>
                  <a:pt x="684" y="488"/>
                  <a:pt x="684" y="488"/>
                  <a:pt x="684" y="488"/>
                </a:cubicBezTo>
                <a:cubicBezTo>
                  <a:pt x="684" y="488"/>
                  <a:pt x="684" y="488"/>
                  <a:pt x="684" y="488"/>
                </a:cubicBezTo>
                <a:cubicBezTo>
                  <a:pt x="684" y="487"/>
                  <a:pt x="684" y="487"/>
                  <a:pt x="684" y="487"/>
                </a:cubicBezTo>
                <a:cubicBezTo>
                  <a:pt x="684" y="487"/>
                  <a:pt x="684" y="487"/>
                  <a:pt x="684" y="487"/>
                </a:cubicBezTo>
                <a:cubicBezTo>
                  <a:pt x="684" y="487"/>
                  <a:pt x="684" y="487"/>
                  <a:pt x="684" y="487"/>
                </a:cubicBezTo>
                <a:cubicBezTo>
                  <a:pt x="684" y="487"/>
                  <a:pt x="684" y="487"/>
                  <a:pt x="684" y="487"/>
                </a:cubicBezTo>
                <a:cubicBezTo>
                  <a:pt x="685" y="487"/>
                  <a:pt x="685" y="487"/>
                  <a:pt x="685" y="487"/>
                </a:cubicBezTo>
                <a:cubicBezTo>
                  <a:pt x="685" y="487"/>
                  <a:pt x="685" y="487"/>
                  <a:pt x="685" y="487"/>
                </a:cubicBezTo>
                <a:cubicBezTo>
                  <a:pt x="685" y="487"/>
                  <a:pt x="685" y="487"/>
                  <a:pt x="685" y="487"/>
                </a:cubicBezTo>
                <a:cubicBezTo>
                  <a:pt x="685" y="487"/>
                  <a:pt x="685" y="487"/>
                  <a:pt x="685" y="487"/>
                </a:cubicBezTo>
                <a:cubicBezTo>
                  <a:pt x="687" y="486"/>
                  <a:pt x="688" y="490"/>
                  <a:pt x="686" y="491"/>
                </a:cubicBezTo>
                <a:cubicBezTo>
                  <a:pt x="686" y="491"/>
                  <a:pt x="686" y="491"/>
                  <a:pt x="686" y="491"/>
                </a:cubicBezTo>
                <a:cubicBezTo>
                  <a:pt x="686" y="491"/>
                  <a:pt x="686" y="491"/>
                  <a:pt x="686" y="491"/>
                </a:cubicBezTo>
                <a:cubicBezTo>
                  <a:pt x="686" y="491"/>
                  <a:pt x="686" y="491"/>
                  <a:pt x="686" y="491"/>
                </a:cubicBezTo>
                <a:cubicBezTo>
                  <a:pt x="686" y="491"/>
                  <a:pt x="686" y="491"/>
                  <a:pt x="686" y="491"/>
                </a:cubicBezTo>
                <a:cubicBezTo>
                  <a:pt x="686" y="491"/>
                  <a:pt x="686" y="491"/>
                  <a:pt x="686" y="491"/>
                </a:cubicBezTo>
                <a:cubicBezTo>
                  <a:pt x="686" y="491"/>
                  <a:pt x="686" y="491"/>
                  <a:pt x="686" y="491"/>
                </a:cubicBezTo>
                <a:cubicBezTo>
                  <a:pt x="685" y="491"/>
                  <a:pt x="685" y="491"/>
                  <a:pt x="685" y="491"/>
                </a:cubicBezTo>
                <a:cubicBezTo>
                  <a:pt x="685" y="491"/>
                  <a:pt x="685" y="491"/>
                  <a:pt x="685" y="491"/>
                </a:cubicBezTo>
                <a:cubicBezTo>
                  <a:pt x="685" y="491"/>
                  <a:pt x="685" y="491"/>
                  <a:pt x="685" y="491"/>
                </a:cubicBezTo>
                <a:cubicBezTo>
                  <a:pt x="685" y="491"/>
                  <a:pt x="685" y="491"/>
                  <a:pt x="685" y="491"/>
                </a:cubicBezTo>
                <a:cubicBezTo>
                  <a:pt x="685" y="491"/>
                  <a:pt x="685" y="491"/>
                  <a:pt x="685" y="491"/>
                </a:cubicBezTo>
                <a:cubicBezTo>
                  <a:pt x="685" y="491"/>
                  <a:pt x="685" y="491"/>
                  <a:pt x="685" y="491"/>
                </a:cubicBezTo>
                <a:cubicBezTo>
                  <a:pt x="685" y="491"/>
                  <a:pt x="685" y="491"/>
                  <a:pt x="685" y="491"/>
                </a:cubicBezTo>
                <a:cubicBezTo>
                  <a:pt x="685" y="491"/>
                  <a:pt x="685" y="491"/>
                  <a:pt x="685" y="491"/>
                </a:cubicBezTo>
                <a:cubicBezTo>
                  <a:pt x="685" y="491"/>
                  <a:pt x="685" y="491"/>
                  <a:pt x="685" y="491"/>
                </a:cubicBezTo>
                <a:cubicBezTo>
                  <a:pt x="685" y="491"/>
                  <a:pt x="685" y="491"/>
                  <a:pt x="685" y="491"/>
                </a:cubicBezTo>
                <a:cubicBezTo>
                  <a:pt x="684" y="491"/>
                  <a:pt x="684" y="491"/>
                  <a:pt x="684" y="491"/>
                </a:cubicBezTo>
                <a:cubicBezTo>
                  <a:pt x="684" y="491"/>
                  <a:pt x="684" y="491"/>
                  <a:pt x="684" y="491"/>
                </a:cubicBezTo>
                <a:cubicBezTo>
                  <a:pt x="684" y="491"/>
                  <a:pt x="684" y="491"/>
                  <a:pt x="684" y="491"/>
                </a:cubicBezTo>
                <a:cubicBezTo>
                  <a:pt x="684" y="492"/>
                  <a:pt x="684" y="492"/>
                  <a:pt x="684" y="492"/>
                </a:cubicBezTo>
                <a:cubicBezTo>
                  <a:pt x="684" y="492"/>
                  <a:pt x="684" y="492"/>
                  <a:pt x="684" y="492"/>
                </a:cubicBezTo>
                <a:cubicBezTo>
                  <a:pt x="684" y="492"/>
                  <a:pt x="684" y="492"/>
                  <a:pt x="684" y="492"/>
                </a:cubicBezTo>
                <a:cubicBezTo>
                  <a:pt x="684" y="492"/>
                  <a:pt x="684" y="492"/>
                  <a:pt x="684" y="492"/>
                </a:cubicBezTo>
                <a:cubicBezTo>
                  <a:pt x="684" y="492"/>
                  <a:pt x="684" y="492"/>
                  <a:pt x="684" y="492"/>
                </a:cubicBezTo>
                <a:cubicBezTo>
                  <a:pt x="684" y="492"/>
                  <a:pt x="684" y="492"/>
                  <a:pt x="684" y="492"/>
                </a:cubicBezTo>
                <a:cubicBezTo>
                  <a:pt x="684" y="492"/>
                  <a:pt x="684" y="492"/>
                  <a:pt x="684" y="492"/>
                </a:cubicBezTo>
                <a:cubicBezTo>
                  <a:pt x="684" y="492"/>
                  <a:pt x="684" y="492"/>
                  <a:pt x="684" y="492"/>
                </a:cubicBezTo>
                <a:cubicBezTo>
                  <a:pt x="683" y="492"/>
                  <a:pt x="683" y="492"/>
                  <a:pt x="683" y="492"/>
                </a:cubicBezTo>
                <a:cubicBezTo>
                  <a:pt x="683" y="492"/>
                  <a:pt x="683" y="492"/>
                  <a:pt x="683" y="492"/>
                </a:cubicBezTo>
                <a:close/>
                <a:moveTo>
                  <a:pt x="696" y="490"/>
                </a:moveTo>
                <a:cubicBezTo>
                  <a:pt x="694" y="490"/>
                  <a:pt x="694" y="486"/>
                  <a:pt x="697" y="486"/>
                </a:cubicBezTo>
                <a:cubicBezTo>
                  <a:pt x="697" y="486"/>
                  <a:pt x="697" y="486"/>
                  <a:pt x="697" y="486"/>
                </a:cubicBezTo>
                <a:cubicBezTo>
                  <a:pt x="697" y="486"/>
                  <a:pt x="697" y="486"/>
                  <a:pt x="697" y="486"/>
                </a:cubicBezTo>
                <a:cubicBezTo>
                  <a:pt x="697" y="486"/>
                  <a:pt x="697" y="486"/>
                  <a:pt x="697" y="486"/>
                </a:cubicBezTo>
                <a:cubicBezTo>
                  <a:pt x="697" y="486"/>
                  <a:pt x="697" y="486"/>
                  <a:pt x="697" y="486"/>
                </a:cubicBezTo>
                <a:cubicBezTo>
                  <a:pt x="697" y="487"/>
                  <a:pt x="697" y="487"/>
                  <a:pt x="697" y="487"/>
                </a:cubicBezTo>
                <a:cubicBezTo>
                  <a:pt x="698" y="487"/>
                  <a:pt x="698" y="487"/>
                  <a:pt x="698" y="487"/>
                </a:cubicBezTo>
                <a:cubicBezTo>
                  <a:pt x="698" y="487"/>
                  <a:pt x="698" y="487"/>
                  <a:pt x="698" y="487"/>
                </a:cubicBezTo>
                <a:cubicBezTo>
                  <a:pt x="698" y="487"/>
                  <a:pt x="698" y="487"/>
                  <a:pt x="698" y="487"/>
                </a:cubicBezTo>
                <a:cubicBezTo>
                  <a:pt x="698" y="487"/>
                  <a:pt x="698" y="487"/>
                  <a:pt x="698" y="487"/>
                </a:cubicBezTo>
                <a:cubicBezTo>
                  <a:pt x="698" y="487"/>
                  <a:pt x="698" y="487"/>
                  <a:pt x="698" y="487"/>
                </a:cubicBezTo>
                <a:cubicBezTo>
                  <a:pt x="698" y="487"/>
                  <a:pt x="698" y="487"/>
                  <a:pt x="698" y="487"/>
                </a:cubicBezTo>
                <a:cubicBezTo>
                  <a:pt x="698" y="487"/>
                  <a:pt x="698" y="487"/>
                  <a:pt x="698" y="487"/>
                </a:cubicBezTo>
                <a:cubicBezTo>
                  <a:pt x="699" y="487"/>
                  <a:pt x="699" y="487"/>
                  <a:pt x="699" y="487"/>
                </a:cubicBezTo>
                <a:cubicBezTo>
                  <a:pt x="699" y="487"/>
                  <a:pt x="699" y="487"/>
                  <a:pt x="699" y="487"/>
                </a:cubicBezTo>
                <a:cubicBezTo>
                  <a:pt x="699" y="487"/>
                  <a:pt x="699" y="487"/>
                  <a:pt x="699" y="487"/>
                </a:cubicBezTo>
                <a:cubicBezTo>
                  <a:pt x="699" y="487"/>
                  <a:pt x="699" y="487"/>
                  <a:pt x="699" y="487"/>
                </a:cubicBezTo>
                <a:cubicBezTo>
                  <a:pt x="699" y="487"/>
                  <a:pt x="699" y="487"/>
                  <a:pt x="699" y="487"/>
                </a:cubicBezTo>
                <a:cubicBezTo>
                  <a:pt x="699" y="487"/>
                  <a:pt x="699" y="487"/>
                  <a:pt x="699" y="487"/>
                </a:cubicBezTo>
                <a:cubicBezTo>
                  <a:pt x="699" y="487"/>
                  <a:pt x="699" y="487"/>
                  <a:pt x="699" y="487"/>
                </a:cubicBezTo>
                <a:cubicBezTo>
                  <a:pt x="700" y="487"/>
                  <a:pt x="700" y="487"/>
                  <a:pt x="700" y="487"/>
                </a:cubicBezTo>
                <a:cubicBezTo>
                  <a:pt x="700" y="487"/>
                  <a:pt x="700" y="487"/>
                  <a:pt x="700" y="487"/>
                </a:cubicBezTo>
                <a:cubicBezTo>
                  <a:pt x="700" y="487"/>
                  <a:pt x="700" y="487"/>
                  <a:pt x="700" y="487"/>
                </a:cubicBezTo>
                <a:cubicBezTo>
                  <a:pt x="700" y="487"/>
                  <a:pt x="700" y="487"/>
                  <a:pt x="700" y="487"/>
                </a:cubicBezTo>
                <a:cubicBezTo>
                  <a:pt x="700" y="488"/>
                  <a:pt x="700" y="488"/>
                  <a:pt x="700" y="488"/>
                </a:cubicBezTo>
                <a:cubicBezTo>
                  <a:pt x="700" y="488"/>
                  <a:pt x="700" y="488"/>
                  <a:pt x="700" y="488"/>
                </a:cubicBezTo>
                <a:cubicBezTo>
                  <a:pt x="700" y="488"/>
                  <a:pt x="700" y="488"/>
                  <a:pt x="700" y="488"/>
                </a:cubicBezTo>
                <a:cubicBezTo>
                  <a:pt x="701" y="488"/>
                  <a:pt x="701" y="488"/>
                  <a:pt x="701" y="488"/>
                </a:cubicBezTo>
                <a:cubicBezTo>
                  <a:pt x="703" y="489"/>
                  <a:pt x="701" y="492"/>
                  <a:pt x="699" y="491"/>
                </a:cubicBezTo>
                <a:cubicBezTo>
                  <a:pt x="699" y="491"/>
                  <a:pt x="699" y="491"/>
                  <a:pt x="699" y="491"/>
                </a:cubicBezTo>
                <a:cubicBezTo>
                  <a:pt x="699" y="491"/>
                  <a:pt x="699" y="491"/>
                  <a:pt x="699" y="491"/>
                </a:cubicBezTo>
                <a:cubicBezTo>
                  <a:pt x="699" y="491"/>
                  <a:pt x="699" y="491"/>
                  <a:pt x="699" y="491"/>
                </a:cubicBezTo>
                <a:cubicBezTo>
                  <a:pt x="699" y="491"/>
                  <a:pt x="699" y="491"/>
                  <a:pt x="699" y="491"/>
                </a:cubicBezTo>
                <a:cubicBezTo>
                  <a:pt x="698" y="491"/>
                  <a:pt x="698" y="491"/>
                  <a:pt x="698" y="491"/>
                </a:cubicBezTo>
                <a:cubicBezTo>
                  <a:pt x="698" y="491"/>
                  <a:pt x="698" y="491"/>
                  <a:pt x="698" y="491"/>
                </a:cubicBezTo>
                <a:cubicBezTo>
                  <a:pt x="698" y="491"/>
                  <a:pt x="698" y="491"/>
                  <a:pt x="698" y="491"/>
                </a:cubicBezTo>
                <a:cubicBezTo>
                  <a:pt x="698" y="491"/>
                  <a:pt x="698" y="491"/>
                  <a:pt x="698" y="491"/>
                </a:cubicBezTo>
                <a:cubicBezTo>
                  <a:pt x="698" y="491"/>
                  <a:pt x="698" y="491"/>
                  <a:pt x="698" y="491"/>
                </a:cubicBezTo>
                <a:cubicBezTo>
                  <a:pt x="698" y="491"/>
                  <a:pt x="698" y="491"/>
                  <a:pt x="698" y="491"/>
                </a:cubicBezTo>
                <a:cubicBezTo>
                  <a:pt x="698" y="490"/>
                  <a:pt x="698" y="490"/>
                  <a:pt x="698" y="490"/>
                </a:cubicBezTo>
                <a:cubicBezTo>
                  <a:pt x="698" y="490"/>
                  <a:pt x="698" y="490"/>
                  <a:pt x="698" y="490"/>
                </a:cubicBezTo>
                <a:cubicBezTo>
                  <a:pt x="698" y="490"/>
                  <a:pt x="698" y="490"/>
                  <a:pt x="698" y="490"/>
                </a:cubicBezTo>
                <a:cubicBezTo>
                  <a:pt x="697" y="490"/>
                  <a:pt x="697" y="490"/>
                  <a:pt x="697" y="490"/>
                </a:cubicBezTo>
                <a:cubicBezTo>
                  <a:pt x="697" y="490"/>
                  <a:pt x="697" y="490"/>
                  <a:pt x="697" y="490"/>
                </a:cubicBezTo>
                <a:cubicBezTo>
                  <a:pt x="697" y="490"/>
                  <a:pt x="697" y="490"/>
                  <a:pt x="697" y="490"/>
                </a:cubicBezTo>
                <a:cubicBezTo>
                  <a:pt x="697" y="490"/>
                  <a:pt x="697" y="490"/>
                  <a:pt x="697" y="490"/>
                </a:cubicBezTo>
                <a:cubicBezTo>
                  <a:pt x="697" y="490"/>
                  <a:pt x="697" y="490"/>
                  <a:pt x="697" y="490"/>
                </a:cubicBezTo>
                <a:cubicBezTo>
                  <a:pt x="697" y="490"/>
                  <a:pt x="697" y="490"/>
                  <a:pt x="697" y="490"/>
                </a:cubicBezTo>
                <a:cubicBezTo>
                  <a:pt x="697" y="490"/>
                  <a:pt x="697" y="490"/>
                  <a:pt x="697" y="490"/>
                </a:cubicBezTo>
                <a:cubicBezTo>
                  <a:pt x="697" y="490"/>
                  <a:pt x="697" y="490"/>
                  <a:pt x="697" y="490"/>
                </a:cubicBezTo>
                <a:cubicBezTo>
                  <a:pt x="696" y="490"/>
                  <a:pt x="696" y="490"/>
                  <a:pt x="696" y="490"/>
                </a:cubicBezTo>
                <a:cubicBezTo>
                  <a:pt x="696" y="490"/>
                  <a:pt x="696" y="490"/>
                  <a:pt x="696" y="490"/>
                </a:cubicBezTo>
                <a:cubicBezTo>
                  <a:pt x="696" y="490"/>
                  <a:pt x="696" y="490"/>
                  <a:pt x="696" y="490"/>
                </a:cubicBezTo>
                <a:cubicBezTo>
                  <a:pt x="696" y="490"/>
                  <a:pt x="696" y="490"/>
                  <a:pt x="696" y="490"/>
                </a:cubicBezTo>
                <a:cubicBezTo>
                  <a:pt x="696" y="490"/>
                  <a:pt x="696" y="490"/>
                  <a:pt x="696" y="490"/>
                </a:cubicBezTo>
                <a:cubicBezTo>
                  <a:pt x="696" y="490"/>
                  <a:pt x="696" y="490"/>
                  <a:pt x="696" y="490"/>
                </a:cubicBezTo>
                <a:close/>
                <a:moveTo>
                  <a:pt x="705" y="498"/>
                </a:moveTo>
                <a:cubicBezTo>
                  <a:pt x="704" y="496"/>
                  <a:pt x="707" y="494"/>
                  <a:pt x="709" y="497"/>
                </a:cubicBezTo>
                <a:cubicBezTo>
                  <a:pt x="709" y="497"/>
                  <a:pt x="709" y="497"/>
                  <a:pt x="709" y="497"/>
                </a:cubicBezTo>
                <a:cubicBezTo>
                  <a:pt x="709" y="497"/>
                  <a:pt x="709" y="497"/>
                  <a:pt x="709" y="497"/>
                </a:cubicBezTo>
                <a:cubicBezTo>
                  <a:pt x="709" y="497"/>
                  <a:pt x="709" y="497"/>
                  <a:pt x="709" y="497"/>
                </a:cubicBezTo>
                <a:cubicBezTo>
                  <a:pt x="709" y="497"/>
                  <a:pt x="709" y="497"/>
                  <a:pt x="709" y="497"/>
                </a:cubicBezTo>
                <a:cubicBezTo>
                  <a:pt x="709" y="497"/>
                  <a:pt x="709" y="497"/>
                  <a:pt x="709" y="497"/>
                </a:cubicBezTo>
                <a:cubicBezTo>
                  <a:pt x="709" y="497"/>
                  <a:pt x="709" y="497"/>
                  <a:pt x="709" y="497"/>
                </a:cubicBezTo>
                <a:cubicBezTo>
                  <a:pt x="709" y="497"/>
                  <a:pt x="709" y="497"/>
                  <a:pt x="709" y="497"/>
                </a:cubicBezTo>
                <a:cubicBezTo>
                  <a:pt x="709" y="498"/>
                  <a:pt x="709" y="498"/>
                  <a:pt x="709" y="498"/>
                </a:cubicBezTo>
                <a:cubicBezTo>
                  <a:pt x="709" y="498"/>
                  <a:pt x="709" y="498"/>
                  <a:pt x="709" y="498"/>
                </a:cubicBezTo>
                <a:cubicBezTo>
                  <a:pt x="709" y="498"/>
                  <a:pt x="709" y="498"/>
                  <a:pt x="709" y="498"/>
                </a:cubicBezTo>
                <a:cubicBezTo>
                  <a:pt x="709" y="498"/>
                  <a:pt x="709" y="498"/>
                  <a:pt x="709" y="498"/>
                </a:cubicBezTo>
                <a:cubicBezTo>
                  <a:pt x="709" y="498"/>
                  <a:pt x="709" y="498"/>
                  <a:pt x="709" y="498"/>
                </a:cubicBezTo>
                <a:cubicBezTo>
                  <a:pt x="709" y="498"/>
                  <a:pt x="709" y="498"/>
                  <a:pt x="709" y="498"/>
                </a:cubicBezTo>
                <a:cubicBezTo>
                  <a:pt x="709" y="498"/>
                  <a:pt x="709" y="498"/>
                  <a:pt x="709" y="498"/>
                </a:cubicBezTo>
                <a:cubicBezTo>
                  <a:pt x="709" y="498"/>
                  <a:pt x="709" y="498"/>
                  <a:pt x="709" y="498"/>
                </a:cubicBezTo>
                <a:cubicBezTo>
                  <a:pt x="709" y="499"/>
                  <a:pt x="709" y="499"/>
                  <a:pt x="709" y="499"/>
                </a:cubicBezTo>
                <a:cubicBezTo>
                  <a:pt x="709" y="499"/>
                  <a:pt x="709" y="499"/>
                  <a:pt x="709" y="499"/>
                </a:cubicBezTo>
                <a:cubicBezTo>
                  <a:pt x="709" y="499"/>
                  <a:pt x="709" y="499"/>
                  <a:pt x="709" y="499"/>
                </a:cubicBezTo>
                <a:cubicBezTo>
                  <a:pt x="709" y="499"/>
                  <a:pt x="709" y="499"/>
                  <a:pt x="709" y="499"/>
                </a:cubicBezTo>
                <a:cubicBezTo>
                  <a:pt x="709" y="499"/>
                  <a:pt x="709" y="499"/>
                  <a:pt x="709" y="499"/>
                </a:cubicBezTo>
                <a:cubicBezTo>
                  <a:pt x="709" y="499"/>
                  <a:pt x="709" y="499"/>
                  <a:pt x="709" y="499"/>
                </a:cubicBezTo>
                <a:cubicBezTo>
                  <a:pt x="710" y="499"/>
                  <a:pt x="710" y="499"/>
                  <a:pt x="710" y="499"/>
                </a:cubicBezTo>
                <a:cubicBezTo>
                  <a:pt x="710" y="499"/>
                  <a:pt x="710" y="499"/>
                  <a:pt x="710" y="499"/>
                </a:cubicBezTo>
                <a:cubicBezTo>
                  <a:pt x="710" y="500"/>
                  <a:pt x="710" y="500"/>
                  <a:pt x="710" y="500"/>
                </a:cubicBezTo>
                <a:cubicBezTo>
                  <a:pt x="710" y="500"/>
                  <a:pt x="710" y="500"/>
                  <a:pt x="710" y="500"/>
                </a:cubicBezTo>
                <a:cubicBezTo>
                  <a:pt x="710" y="500"/>
                  <a:pt x="710" y="500"/>
                  <a:pt x="710" y="500"/>
                </a:cubicBezTo>
                <a:cubicBezTo>
                  <a:pt x="710" y="500"/>
                  <a:pt x="710" y="500"/>
                  <a:pt x="710" y="500"/>
                </a:cubicBezTo>
                <a:cubicBezTo>
                  <a:pt x="710" y="500"/>
                  <a:pt x="710" y="500"/>
                  <a:pt x="710" y="500"/>
                </a:cubicBezTo>
                <a:cubicBezTo>
                  <a:pt x="710" y="500"/>
                  <a:pt x="710" y="500"/>
                  <a:pt x="710" y="500"/>
                </a:cubicBezTo>
                <a:cubicBezTo>
                  <a:pt x="710" y="500"/>
                  <a:pt x="710" y="500"/>
                  <a:pt x="710" y="500"/>
                </a:cubicBezTo>
                <a:cubicBezTo>
                  <a:pt x="710" y="500"/>
                  <a:pt x="710" y="500"/>
                  <a:pt x="710" y="500"/>
                </a:cubicBezTo>
                <a:cubicBezTo>
                  <a:pt x="711" y="502"/>
                  <a:pt x="707" y="504"/>
                  <a:pt x="706" y="501"/>
                </a:cubicBezTo>
                <a:cubicBezTo>
                  <a:pt x="706" y="501"/>
                  <a:pt x="706" y="501"/>
                  <a:pt x="706" y="501"/>
                </a:cubicBezTo>
                <a:cubicBezTo>
                  <a:pt x="706" y="501"/>
                  <a:pt x="706" y="501"/>
                  <a:pt x="706" y="501"/>
                </a:cubicBezTo>
                <a:cubicBezTo>
                  <a:pt x="706" y="501"/>
                  <a:pt x="706" y="501"/>
                  <a:pt x="706" y="501"/>
                </a:cubicBezTo>
                <a:cubicBezTo>
                  <a:pt x="706" y="501"/>
                  <a:pt x="706" y="501"/>
                  <a:pt x="706" y="501"/>
                </a:cubicBezTo>
                <a:cubicBezTo>
                  <a:pt x="706" y="501"/>
                  <a:pt x="706" y="501"/>
                  <a:pt x="706" y="501"/>
                </a:cubicBezTo>
                <a:cubicBezTo>
                  <a:pt x="706" y="501"/>
                  <a:pt x="706" y="501"/>
                  <a:pt x="706" y="501"/>
                </a:cubicBezTo>
                <a:cubicBezTo>
                  <a:pt x="706" y="501"/>
                  <a:pt x="706" y="501"/>
                  <a:pt x="706" y="501"/>
                </a:cubicBezTo>
                <a:cubicBezTo>
                  <a:pt x="706" y="500"/>
                  <a:pt x="706" y="500"/>
                  <a:pt x="706" y="500"/>
                </a:cubicBezTo>
                <a:cubicBezTo>
                  <a:pt x="706" y="500"/>
                  <a:pt x="706" y="500"/>
                  <a:pt x="706" y="500"/>
                </a:cubicBezTo>
                <a:cubicBezTo>
                  <a:pt x="706" y="500"/>
                  <a:pt x="706" y="500"/>
                  <a:pt x="706" y="500"/>
                </a:cubicBezTo>
                <a:cubicBezTo>
                  <a:pt x="706" y="500"/>
                  <a:pt x="706" y="500"/>
                  <a:pt x="706" y="500"/>
                </a:cubicBezTo>
                <a:cubicBezTo>
                  <a:pt x="706" y="500"/>
                  <a:pt x="706" y="500"/>
                  <a:pt x="706" y="500"/>
                </a:cubicBezTo>
                <a:cubicBezTo>
                  <a:pt x="706" y="500"/>
                  <a:pt x="706" y="500"/>
                  <a:pt x="706" y="500"/>
                </a:cubicBezTo>
                <a:cubicBezTo>
                  <a:pt x="706" y="500"/>
                  <a:pt x="706" y="500"/>
                  <a:pt x="706" y="500"/>
                </a:cubicBezTo>
                <a:cubicBezTo>
                  <a:pt x="706" y="500"/>
                  <a:pt x="706" y="500"/>
                  <a:pt x="706" y="500"/>
                </a:cubicBezTo>
                <a:cubicBezTo>
                  <a:pt x="706" y="500"/>
                  <a:pt x="706" y="500"/>
                  <a:pt x="706" y="500"/>
                </a:cubicBezTo>
                <a:cubicBezTo>
                  <a:pt x="706" y="499"/>
                  <a:pt x="706" y="499"/>
                  <a:pt x="706" y="499"/>
                </a:cubicBezTo>
                <a:cubicBezTo>
                  <a:pt x="706" y="499"/>
                  <a:pt x="706" y="499"/>
                  <a:pt x="706" y="499"/>
                </a:cubicBezTo>
                <a:cubicBezTo>
                  <a:pt x="706" y="499"/>
                  <a:pt x="706" y="499"/>
                  <a:pt x="706" y="499"/>
                </a:cubicBezTo>
                <a:cubicBezTo>
                  <a:pt x="706" y="499"/>
                  <a:pt x="706" y="499"/>
                  <a:pt x="706" y="499"/>
                </a:cubicBezTo>
                <a:cubicBezTo>
                  <a:pt x="706" y="499"/>
                  <a:pt x="706" y="499"/>
                  <a:pt x="706" y="499"/>
                </a:cubicBezTo>
                <a:cubicBezTo>
                  <a:pt x="706" y="499"/>
                  <a:pt x="706" y="499"/>
                  <a:pt x="706" y="499"/>
                </a:cubicBezTo>
                <a:cubicBezTo>
                  <a:pt x="706" y="499"/>
                  <a:pt x="706" y="499"/>
                  <a:pt x="706" y="499"/>
                </a:cubicBezTo>
                <a:cubicBezTo>
                  <a:pt x="705" y="499"/>
                  <a:pt x="705" y="499"/>
                  <a:pt x="705" y="499"/>
                </a:cubicBezTo>
                <a:cubicBezTo>
                  <a:pt x="705" y="499"/>
                  <a:pt x="705" y="499"/>
                  <a:pt x="705" y="499"/>
                </a:cubicBezTo>
                <a:cubicBezTo>
                  <a:pt x="705" y="499"/>
                  <a:pt x="705" y="499"/>
                  <a:pt x="705" y="499"/>
                </a:cubicBezTo>
                <a:cubicBezTo>
                  <a:pt x="705" y="498"/>
                  <a:pt x="705" y="498"/>
                  <a:pt x="705" y="498"/>
                </a:cubicBezTo>
                <a:cubicBezTo>
                  <a:pt x="705" y="498"/>
                  <a:pt x="705" y="498"/>
                  <a:pt x="705" y="498"/>
                </a:cubicBezTo>
                <a:cubicBezTo>
                  <a:pt x="705" y="498"/>
                  <a:pt x="705" y="498"/>
                  <a:pt x="705" y="498"/>
                </a:cubicBezTo>
                <a:cubicBezTo>
                  <a:pt x="705" y="498"/>
                  <a:pt x="705" y="498"/>
                  <a:pt x="705" y="498"/>
                </a:cubicBezTo>
                <a:cubicBezTo>
                  <a:pt x="705" y="498"/>
                  <a:pt x="705" y="498"/>
                  <a:pt x="705" y="498"/>
                </a:cubicBezTo>
                <a:close/>
                <a:moveTo>
                  <a:pt x="707" y="511"/>
                </a:moveTo>
                <a:cubicBezTo>
                  <a:pt x="707" y="509"/>
                  <a:pt x="711" y="510"/>
                  <a:pt x="711" y="512"/>
                </a:cubicBezTo>
                <a:cubicBezTo>
                  <a:pt x="711" y="512"/>
                  <a:pt x="711" y="512"/>
                  <a:pt x="711" y="512"/>
                </a:cubicBezTo>
                <a:cubicBezTo>
                  <a:pt x="711" y="512"/>
                  <a:pt x="711" y="512"/>
                  <a:pt x="711" y="512"/>
                </a:cubicBezTo>
                <a:cubicBezTo>
                  <a:pt x="711" y="512"/>
                  <a:pt x="711" y="512"/>
                  <a:pt x="711" y="512"/>
                </a:cubicBezTo>
                <a:cubicBezTo>
                  <a:pt x="710" y="512"/>
                  <a:pt x="710" y="512"/>
                  <a:pt x="710" y="512"/>
                </a:cubicBezTo>
                <a:cubicBezTo>
                  <a:pt x="710" y="513"/>
                  <a:pt x="710" y="513"/>
                  <a:pt x="710" y="513"/>
                </a:cubicBezTo>
                <a:cubicBezTo>
                  <a:pt x="710" y="513"/>
                  <a:pt x="710" y="513"/>
                  <a:pt x="710" y="513"/>
                </a:cubicBezTo>
                <a:cubicBezTo>
                  <a:pt x="710" y="513"/>
                  <a:pt x="710" y="513"/>
                  <a:pt x="710" y="513"/>
                </a:cubicBezTo>
                <a:cubicBezTo>
                  <a:pt x="710" y="513"/>
                  <a:pt x="710" y="513"/>
                  <a:pt x="710" y="513"/>
                </a:cubicBezTo>
                <a:cubicBezTo>
                  <a:pt x="710" y="513"/>
                  <a:pt x="710" y="513"/>
                  <a:pt x="710" y="513"/>
                </a:cubicBezTo>
                <a:cubicBezTo>
                  <a:pt x="710" y="513"/>
                  <a:pt x="710" y="513"/>
                  <a:pt x="710" y="513"/>
                </a:cubicBezTo>
                <a:cubicBezTo>
                  <a:pt x="710" y="514"/>
                  <a:pt x="710" y="514"/>
                  <a:pt x="710" y="514"/>
                </a:cubicBezTo>
                <a:cubicBezTo>
                  <a:pt x="710" y="514"/>
                  <a:pt x="710" y="514"/>
                  <a:pt x="710" y="514"/>
                </a:cubicBezTo>
                <a:cubicBezTo>
                  <a:pt x="710" y="514"/>
                  <a:pt x="710" y="514"/>
                  <a:pt x="710" y="514"/>
                </a:cubicBezTo>
                <a:cubicBezTo>
                  <a:pt x="710" y="514"/>
                  <a:pt x="710" y="514"/>
                  <a:pt x="710" y="514"/>
                </a:cubicBezTo>
                <a:cubicBezTo>
                  <a:pt x="710" y="514"/>
                  <a:pt x="710" y="514"/>
                  <a:pt x="710" y="514"/>
                </a:cubicBezTo>
                <a:cubicBezTo>
                  <a:pt x="710" y="514"/>
                  <a:pt x="710" y="514"/>
                  <a:pt x="710" y="514"/>
                </a:cubicBezTo>
                <a:cubicBezTo>
                  <a:pt x="710" y="515"/>
                  <a:pt x="710" y="515"/>
                  <a:pt x="710" y="515"/>
                </a:cubicBezTo>
                <a:cubicBezTo>
                  <a:pt x="710" y="515"/>
                  <a:pt x="710" y="515"/>
                  <a:pt x="710" y="515"/>
                </a:cubicBezTo>
                <a:cubicBezTo>
                  <a:pt x="710" y="515"/>
                  <a:pt x="710" y="515"/>
                  <a:pt x="710" y="515"/>
                </a:cubicBezTo>
                <a:cubicBezTo>
                  <a:pt x="710" y="515"/>
                  <a:pt x="710" y="515"/>
                  <a:pt x="710" y="515"/>
                </a:cubicBezTo>
                <a:cubicBezTo>
                  <a:pt x="710" y="515"/>
                  <a:pt x="710" y="515"/>
                  <a:pt x="710" y="515"/>
                </a:cubicBezTo>
                <a:cubicBezTo>
                  <a:pt x="710" y="515"/>
                  <a:pt x="710" y="515"/>
                  <a:pt x="710" y="515"/>
                </a:cubicBezTo>
                <a:cubicBezTo>
                  <a:pt x="710" y="516"/>
                  <a:pt x="710" y="516"/>
                  <a:pt x="710" y="516"/>
                </a:cubicBezTo>
                <a:cubicBezTo>
                  <a:pt x="710" y="516"/>
                  <a:pt x="710" y="516"/>
                  <a:pt x="710" y="516"/>
                </a:cubicBezTo>
                <a:cubicBezTo>
                  <a:pt x="710" y="516"/>
                  <a:pt x="710" y="516"/>
                  <a:pt x="710" y="516"/>
                </a:cubicBezTo>
                <a:cubicBezTo>
                  <a:pt x="709" y="518"/>
                  <a:pt x="705" y="517"/>
                  <a:pt x="706" y="515"/>
                </a:cubicBezTo>
                <a:cubicBezTo>
                  <a:pt x="706" y="515"/>
                  <a:pt x="706" y="515"/>
                  <a:pt x="706" y="515"/>
                </a:cubicBezTo>
                <a:cubicBezTo>
                  <a:pt x="706" y="514"/>
                  <a:pt x="706" y="514"/>
                  <a:pt x="706" y="514"/>
                </a:cubicBezTo>
                <a:cubicBezTo>
                  <a:pt x="706" y="514"/>
                  <a:pt x="706" y="514"/>
                  <a:pt x="706" y="514"/>
                </a:cubicBezTo>
                <a:cubicBezTo>
                  <a:pt x="706" y="514"/>
                  <a:pt x="706" y="514"/>
                  <a:pt x="706" y="514"/>
                </a:cubicBezTo>
                <a:cubicBezTo>
                  <a:pt x="706" y="514"/>
                  <a:pt x="706" y="514"/>
                  <a:pt x="706" y="514"/>
                </a:cubicBezTo>
                <a:cubicBezTo>
                  <a:pt x="706" y="514"/>
                  <a:pt x="706" y="514"/>
                  <a:pt x="706" y="514"/>
                </a:cubicBezTo>
                <a:cubicBezTo>
                  <a:pt x="706" y="514"/>
                  <a:pt x="706" y="514"/>
                  <a:pt x="706" y="514"/>
                </a:cubicBezTo>
                <a:cubicBezTo>
                  <a:pt x="706" y="514"/>
                  <a:pt x="706" y="514"/>
                  <a:pt x="706" y="514"/>
                </a:cubicBezTo>
                <a:cubicBezTo>
                  <a:pt x="707" y="513"/>
                  <a:pt x="707" y="513"/>
                  <a:pt x="707" y="513"/>
                </a:cubicBezTo>
                <a:cubicBezTo>
                  <a:pt x="707" y="513"/>
                  <a:pt x="707" y="513"/>
                  <a:pt x="707" y="513"/>
                </a:cubicBezTo>
                <a:cubicBezTo>
                  <a:pt x="707" y="513"/>
                  <a:pt x="707" y="513"/>
                  <a:pt x="707" y="513"/>
                </a:cubicBezTo>
                <a:cubicBezTo>
                  <a:pt x="707" y="513"/>
                  <a:pt x="707" y="513"/>
                  <a:pt x="707" y="513"/>
                </a:cubicBezTo>
                <a:cubicBezTo>
                  <a:pt x="707" y="513"/>
                  <a:pt x="707" y="513"/>
                  <a:pt x="707" y="513"/>
                </a:cubicBezTo>
                <a:cubicBezTo>
                  <a:pt x="707" y="513"/>
                  <a:pt x="707" y="513"/>
                  <a:pt x="707" y="513"/>
                </a:cubicBezTo>
                <a:cubicBezTo>
                  <a:pt x="707" y="513"/>
                  <a:pt x="707" y="513"/>
                  <a:pt x="707" y="513"/>
                </a:cubicBezTo>
                <a:cubicBezTo>
                  <a:pt x="707" y="513"/>
                  <a:pt x="707" y="513"/>
                  <a:pt x="707" y="513"/>
                </a:cubicBezTo>
                <a:cubicBezTo>
                  <a:pt x="707" y="512"/>
                  <a:pt x="707" y="512"/>
                  <a:pt x="707" y="512"/>
                </a:cubicBezTo>
                <a:cubicBezTo>
                  <a:pt x="707" y="512"/>
                  <a:pt x="707" y="512"/>
                  <a:pt x="707" y="512"/>
                </a:cubicBezTo>
                <a:cubicBezTo>
                  <a:pt x="707" y="512"/>
                  <a:pt x="707" y="512"/>
                  <a:pt x="707" y="512"/>
                </a:cubicBezTo>
                <a:cubicBezTo>
                  <a:pt x="707" y="512"/>
                  <a:pt x="707" y="512"/>
                  <a:pt x="707" y="512"/>
                </a:cubicBezTo>
                <a:cubicBezTo>
                  <a:pt x="707" y="512"/>
                  <a:pt x="707" y="512"/>
                  <a:pt x="707" y="512"/>
                </a:cubicBezTo>
                <a:cubicBezTo>
                  <a:pt x="707" y="512"/>
                  <a:pt x="707" y="512"/>
                  <a:pt x="707" y="512"/>
                </a:cubicBezTo>
                <a:cubicBezTo>
                  <a:pt x="707" y="512"/>
                  <a:pt x="707" y="512"/>
                  <a:pt x="707" y="512"/>
                </a:cubicBezTo>
                <a:cubicBezTo>
                  <a:pt x="707" y="511"/>
                  <a:pt x="707" y="511"/>
                  <a:pt x="707" y="511"/>
                </a:cubicBezTo>
                <a:cubicBezTo>
                  <a:pt x="707" y="511"/>
                  <a:pt x="707" y="511"/>
                  <a:pt x="707" y="511"/>
                </a:cubicBezTo>
                <a:close/>
                <a:moveTo>
                  <a:pt x="701" y="524"/>
                </a:moveTo>
                <a:cubicBezTo>
                  <a:pt x="703" y="522"/>
                  <a:pt x="706" y="524"/>
                  <a:pt x="704" y="526"/>
                </a:cubicBezTo>
                <a:cubicBezTo>
                  <a:pt x="704" y="526"/>
                  <a:pt x="704" y="526"/>
                  <a:pt x="704" y="526"/>
                </a:cubicBezTo>
                <a:cubicBezTo>
                  <a:pt x="704" y="526"/>
                  <a:pt x="704" y="526"/>
                  <a:pt x="704" y="526"/>
                </a:cubicBezTo>
                <a:cubicBezTo>
                  <a:pt x="704" y="526"/>
                  <a:pt x="704" y="526"/>
                  <a:pt x="704" y="526"/>
                </a:cubicBezTo>
                <a:cubicBezTo>
                  <a:pt x="704" y="526"/>
                  <a:pt x="704" y="526"/>
                  <a:pt x="704" y="526"/>
                </a:cubicBezTo>
                <a:cubicBezTo>
                  <a:pt x="704" y="526"/>
                  <a:pt x="704" y="526"/>
                  <a:pt x="704" y="526"/>
                </a:cubicBezTo>
                <a:cubicBezTo>
                  <a:pt x="704" y="527"/>
                  <a:pt x="704" y="527"/>
                  <a:pt x="704" y="527"/>
                </a:cubicBezTo>
                <a:cubicBezTo>
                  <a:pt x="704" y="527"/>
                  <a:pt x="704" y="527"/>
                  <a:pt x="704" y="527"/>
                </a:cubicBezTo>
                <a:cubicBezTo>
                  <a:pt x="704" y="527"/>
                  <a:pt x="704" y="527"/>
                  <a:pt x="704" y="527"/>
                </a:cubicBezTo>
                <a:cubicBezTo>
                  <a:pt x="703" y="527"/>
                  <a:pt x="703" y="527"/>
                  <a:pt x="703" y="527"/>
                </a:cubicBezTo>
                <a:cubicBezTo>
                  <a:pt x="703" y="527"/>
                  <a:pt x="703" y="527"/>
                  <a:pt x="703" y="527"/>
                </a:cubicBezTo>
                <a:cubicBezTo>
                  <a:pt x="703" y="527"/>
                  <a:pt x="703" y="527"/>
                  <a:pt x="703" y="527"/>
                </a:cubicBezTo>
                <a:cubicBezTo>
                  <a:pt x="703" y="527"/>
                  <a:pt x="703" y="527"/>
                  <a:pt x="703" y="527"/>
                </a:cubicBezTo>
                <a:cubicBezTo>
                  <a:pt x="703" y="528"/>
                  <a:pt x="703" y="528"/>
                  <a:pt x="703" y="528"/>
                </a:cubicBezTo>
                <a:cubicBezTo>
                  <a:pt x="703" y="528"/>
                  <a:pt x="703" y="528"/>
                  <a:pt x="703" y="528"/>
                </a:cubicBezTo>
                <a:cubicBezTo>
                  <a:pt x="703" y="528"/>
                  <a:pt x="703" y="528"/>
                  <a:pt x="703" y="528"/>
                </a:cubicBezTo>
                <a:cubicBezTo>
                  <a:pt x="703" y="528"/>
                  <a:pt x="703" y="528"/>
                  <a:pt x="703" y="528"/>
                </a:cubicBezTo>
                <a:cubicBezTo>
                  <a:pt x="703" y="528"/>
                  <a:pt x="703" y="528"/>
                  <a:pt x="703" y="528"/>
                </a:cubicBezTo>
                <a:cubicBezTo>
                  <a:pt x="703" y="528"/>
                  <a:pt x="703" y="528"/>
                  <a:pt x="703" y="528"/>
                </a:cubicBezTo>
                <a:cubicBezTo>
                  <a:pt x="702" y="528"/>
                  <a:pt x="702" y="528"/>
                  <a:pt x="702" y="528"/>
                </a:cubicBezTo>
                <a:cubicBezTo>
                  <a:pt x="702" y="529"/>
                  <a:pt x="702" y="529"/>
                  <a:pt x="702" y="529"/>
                </a:cubicBezTo>
                <a:cubicBezTo>
                  <a:pt x="702" y="529"/>
                  <a:pt x="702" y="529"/>
                  <a:pt x="702" y="529"/>
                </a:cubicBezTo>
                <a:cubicBezTo>
                  <a:pt x="702" y="529"/>
                  <a:pt x="702" y="529"/>
                  <a:pt x="702" y="529"/>
                </a:cubicBezTo>
                <a:cubicBezTo>
                  <a:pt x="701" y="531"/>
                  <a:pt x="698" y="528"/>
                  <a:pt x="699" y="527"/>
                </a:cubicBezTo>
                <a:cubicBezTo>
                  <a:pt x="699" y="526"/>
                  <a:pt x="699" y="526"/>
                  <a:pt x="699" y="526"/>
                </a:cubicBezTo>
                <a:cubicBezTo>
                  <a:pt x="699" y="526"/>
                  <a:pt x="699" y="526"/>
                  <a:pt x="699" y="526"/>
                </a:cubicBezTo>
                <a:cubicBezTo>
                  <a:pt x="700" y="526"/>
                  <a:pt x="700" y="526"/>
                  <a:pt x="700" y="526"/>
                </a:cubicBezTo>
                <a:cubicBezTo>
                  <a:pt x="700" y="526"/>
                  <a:pt x="700" y="526"/>
                  <a:pt x="700" y="526"/>
                </a:cubicBezTo>
                <a:cubicBezTo>
                  <a:pt x="700" y="526"/>
                  <a:pt x="700" y="526"/>
                  <a:pt x="700" y="526"/>
                </a:cubicBezTo>
                <a:cubicBezTo>
                  <a:pt x="700" y="526"/>
                  <a:pt x="700" y="526"/>
                  <a:pt x="700" y="526"/>
                </a:cubicBezTo>
                <a:cubicBezTo>
                  <a:pt x="700" y="526"/>
                  <a:pt x="700" y="526"/>
                  <a:pt x="700" y="526"/>
                </a:cubicBezTo>
                <a:cubicBezTo>
                  <a:pt x="700" y="525"/>
                  <a:pt x="700" y="525"/>
                  <a:pt x="700" y="525"/>
                </a:cubicBezTo>
                <a:cubicBezTo>
                  <a:pt x="700" y="525"/>
                  <a:pt x="700" y="525"/>
                  <a:pt x="700" y="525"/>
                </a:cubicBezTo>
                <a:cubicBezTo>
                  <a:pt x="700" y="525"/>
                  <a:pt x="700" y="525"/>
                  <a:pt x="700" y="525"/>
                </a:cubicBezTo>
                <a:cubicBezTo>
                  <a:pt x="700" y="525"/>
                  <a:pt x="700" y="525"/>
                  <a:pt x="700" y="525"/>
                </a:cubicBezTo>
                <a:cubicBezTo>
                  <a:pt x="700" y="525"/>
                  <a:pt x="700" y="525"/>
                  <a:pt x="700" y="525"/>
                </a:cubicBezTo>
                <a:cubicBezTo>
                  <a:pt x="701" y="525"/>
                  <a:pt x="701" y="525"/>
                  <a:pt x="701" y="525"/>
                </a:cubicBezTo>
                <a:cubicBezTo>
                  <a:pt x="701" y="525"/>
                  <a:pt x="701" y="525"/>
                  <a:pt x="701" y="525"/>
                </a:cubicBezTo>
                <a:cubicBezTo>
                  <a:pt x="701" y="525"/>
                  <a:pt x="701" y="525"/>
                  <a:pt x="701" y="525"/>
                </a:cubicBezTo>
                <a:cubicBezTo>
                  <a:pt x="701" y="524"/>
                  <a:pt x="701" y="524"/>
                  <a:pt x="701" y="524"/>
                </a:cubicBezTo>
                <a:cubicBezTo>
                  <a:pt x="701" y="524"/>
                  <a:pt x="701" y="524"/>
                  <a:pt x="701" y="524"/>
                </a:cubicBezTo>
                <a:cubicBezTo>
                  <a:pt x="701" y="524"/>
                  <a:pt x="701" y="524"/>
                  <a:pt x="701" y="524"/>
                </a:cubicBezTo>
                <a:cubicBezTo>
                  <a:pt x="701" y="524"/>
                  <a:pt x="701" y="524"/>
                  <a:pt x="701" y="524"/>
                </a:cubicBezTo>
                <a:cubicBezTo>
                  <a:pt x="701" y="524"/>
                  <a:pt x="701" y="524"/>
                  <a:pt x="701" y="524"/>
                </a:cubicBezTo>
                <a:cubicBezTo>
                  <a:pt x="701" y="524"/>
                  <a:pt x="701" y="524"/>
                  <a:pt x="701" y="524"/>
                </a:cubicBezTo>
                <a:cubicBezTo>
                  <a:pt x="701" y="524"/>
                  <a:pt x="701" y="524"/>
                  <a:pt x="701" y="524"/>
                </a:cubicBezTo>
                <a:close/>
                <a:moveTo>
                  <a:pt x="681" y="544"/>
                </a:moveTo>
                <a:cubicBezTo>
                  <a:pt x="683" y="542"/>
                  <a:pt x="685" y="545"/>
                  <a:pt x="683" y="547"/>
                </a:cubicBezTo>
                <a:cubicBezTo>
                  <a:pt x="683" y="547"/>
                  <a:pt x="683" y="547"/>
                  <a:pt x="683" y="547"/>
                </a:cubicBezTo>
                <a:cubicBezTo>
                  <a:pt x="683" y="547"/>
                  <a:pt x="683" y="547"/>
                  <a:pt x="683" y="547"/>
                </a:cubicBezTo>
                <a:cubicBezTo>
                  <a:pt x="682" y="548"/>
                  <a:pt x="682" y="548"/>
                  <a:pt x="682" y="548"/>
                </a:cubicBezTo>
                <a:cubicBezTo>
                  <a:pt x="682" y="548"/>
                  <a:pt x="682" y="548"/>
                  <a:pt x="682" y="548"/>
                </a:cubicBezTo>
                <a:cubicBezTo>
                  <a:pt x="681" y="548"/>
                  <a:pt x="681" y="548"/>
                  <a:pt x="681" y="548"/>
                </a:cubicBezTo>
                <a:cubicBezTo>
                  <a:pt x="681" y="548"/>
                  <a:pt x="681" y="548"/>
                  <a:pt x="681" y="548"/>
                </a:cubicBezTo>
                <a:cubicBezTo>
                  <a:pt x="680" y="549"/>
                  <a:pt x="680" y="549"/>
                  <a:pt x="680" y="549"/>
                </a:cubicBezTo>
                <a:cubicBezTo>
                  <a:pt x="680" y="549"/>
                  <a:pt x="680" y="549"/>
                  <a:pt x="680" y="549"/>
                </a:cubicBezTo>
                <a:cubicBezTo>
                  <a:pt x="678" y="550"/>
                  <a:pt x="676" y="547"/>
                  <a:pt x="678" y="546"/>
                </a:cubicBezTo>
                <a:cubicBezTo>
                  <a:pt x="678" y="546"/>
                  <a:pt x="678" y="546"/>
                  <a:pt x="678" y="546"/>
                </a:cubicBezTo>
                <a:cubicBezTo>
                  <a:pt x="679" y="545"/>
                  <a:pt x="679" y="545"/>
                  <a:pt x="679" y="545"/>
                </a:cubicBezTo>
                <a:cubicBezTo>
                  <a:pt x="679" y="545"/>
                  <a:pt x="679" y="545"/>
                  <a:pt x="679" y="545"/>
                </a:cubicBezTo>
                <a:cubicBezTo>
                  <a:pt x="680" y="545"/>
                  <a:pt x="680" y="545"/>
                  <a:pt x="680" y="545"/>
                </a:cubicBezTo>
                <a:cubicBezTo>
                  <a:pt x="680" y="545"/>
                  <a:pt x="680" y="545"/>
                  <a:pt x="680" y="545"/>
                </a:cubicBezTo>
                <a:cubicBezTo>
                  <a:pt x="680" y="544"/>
                  <a:pt x="680" y="544"/>
                  <a:pt x="680" y="544"/>
                </a:cubicBezTo>
                <a:cubicBezTo>
                  <a:pt x="681" y="544"/>
                  <a:pt x="681" y="544"/>
                  <a:pt x="681" y="544"/>
                </a:cubicBezTo>
                <a:cubicBezTo>
                  <a:pt x="681" y="544"/>
                  <a:pt x="681" y="544"/>
                  <a:pt x="681" y="544"/>
                </a:cubicBezTo>
                <a:close/>
                <a:moveTo>
                  <a:pt x="669" y="551"/>
                </a:moveTo>
                <a:cubicBezTo>
                  <a:pt x="671" y="550"/>
                  <a:pt x="673" y="554"/>
                  <a:pt x="671" y="555"/>
                </a:cubicBezTo>
                <a:cubicBezTo>
                  <a:pt x="670" y="555"/>
                  <a:pt x="670" y="555"/>
                  <a:pt x="670" y="555"/>
                </a:cubicBezTo>
                <a:cubicBezTo>
                  <a:pt x="670" y="555"/>
                  <a:pt x="670" y="555"/>
                  <a:pt x="670" y="555"/>
                </a:cubicBezTo>
                <a:cubicBezTo>
                  <a:pt x="670" y="555"/>
                  <a:pt x="670" y="555"/>
                  <a:pt x="670" y="555"/>
                </a:cubicBezTo>
                <a:cubicBezTo>
                  <a:pt x="669" y="556"/>
                  <a:pt x="669" y="556"/>
                  <a:pt x="669" y="556"/>
                </a:cubicBezTo>
                <a:cubicBezTo>
                  <a:pt x="669" y="556"/>
                  <a:pt x="669" y="556"/>
                  <a:pt x="669" y="556"/>
                </a:cubicBezTo>
                <a:cubicBezTo>
                  <a:pt x="668" y="556"/>
                  <a:pt x="668" y="556"/>
                  <a:pt x="668" y="556"/>
                </a:cubicBezTo>
                <a:cubicBezTo>
                  <a:pt x="668" y="556"/>
                  <a:pt x="668" y="556"/>
                  <a:pt x="668" y="556"/>
                </a:cubicBezTo>
                <a:cubicBezTo>
                  <a:pt x="667" y="556"/>
                  <a:pt x="667" y="556"/>
                  <a:pt x="667" y="556"/>
                </a:cubicBezTo>
                <a:cubicBezTo>
                  <a:pt x="665" y="557"/>
                  <a:pt x="664" y="554"/>
                  <a:pt x="666" y="553"/>
                </a:cubicBezTo>
                <a:cubicBezTo>
                  <a:pt x="666" y="553"/>
                  <a:pt x="666" y="553"/>
                  <a:pt x="666" y="553"/>
                </a:cubicBezTo>
                <a:cubicBezTo>
                  <a:pt x="666" y="553"/>
                  <a:pt x="666" y="553"/>
                  <a:pt x="666" y="553"/>
                </a:cubicBezTo>
                <a:cubicBezTo>
                  <a:pt x="667" y="553"/>
                  <a:pt x="667" y="553"/>
                  <a:pt x="667" y="553"/>
                </a:cubicBezTo>
                <a:cubicBezTo>
                  <a:pt x="667" y="552"/>
                  <a:pt x="667" y="552"/>
                  <a:pt x="667" y="552"/>
                </a:cubicBezTo>
                <a:cubicBezTo>
                  <a:pt x="668" y="552"/>
                  <a:pt x="668" y="552"/>
                  <a:pt x="668" y="552"/>
                </a:cubicBezTo>
                <a:cubicBezTo>
                  <a:pt x="668" y="552"/>
                  <a:pt x="668" y="552"/>
                  <a:pt x="668" y="552"/>
                </a:cubicBezTo>
                <a:cubicBezTo>
                  <a:pt x="669" y="552"/>
                  <a:pt x="669" y="552"/>
                  <a:pt x="669" y="552"/>
                </a:cubicBezTo>
                <a:cubicBezTo>
                  <a:pt x="669" y="551"/>
                  <a:pt x="669" y="551"/>
                  <a:pt x="669" y="551"/>
                </a:cubicBezTo>
                <a:close/>
                <a:moveTo>
                  <a:pt x="656" y="557"/>
                </a:moveTo>
                <a:cubicBezTo>
                  <a:pt x="658" y="557"/>
                  <a:pt x="659" y="560"/>
                  <a:pt x="657" y="561"/>
                </a:cubicBezTo>
                <a:cubicBezTo>
                  <a:pt x="657" y="561"/>
                  <a:pt x="657" y="561"/>
                  <a:pt x="657" y="561"/>
                </a:cubicBezTo>
                <a:cubicBezTo>
                  <a:pt x="656" y="561"/>
                  <a:pt x="656" y="561"/>
                  <a:pt x="656" y="561"/>
                </a:cubicBezTo>
                <a:cubicBezTo>
                  <a:pt x="656" y="561"/>
                  <a:pt x="656" y="561"/>
                  <a:pt x="656" y="561"/>
                </a:cubicBezTo>
                <a:cubicBezTo>
                  <a:pt x="655" y="562"/>
                  <a:pt x="655" y="562"/>
                  <a:pt x="655" y="562"/>
                </a:cubicBezTo>
                <a:cubicBezTo>
                  <a:pt x="655" y="562"/>
                  <a:pt x="655" y="562"/>
                  <a:pt x="655" y="562"/>
                </a:cubicBezTo>
                <a:cubicBezTo>
                  <a:pt x="654" y="562"/>
                  <a:pt x="654" y="562"/>
                  <a:pt x="654" y="562"/>
                </a:cubicBezTo>
                <a:cubicBezTo>
                  <a:pt x="654" y="562"/>
                  <a:pt x="654" y="562"/>
                  <a:pt x="654" y="562"/>
                </a:cubicBezTo>
                <a:cubicBezTo>
                  <a:pt x="652" y="563"/>
                  <a:pt x="650" y="559"/>
                  <a:pt x="653" y="559"/>
                </a:cubicBezTo>
                <a:cubicBezTo>
                  <a:pt x="653" y="559"/>
                  <a:pt x="653" y="559"/>
                  <a:pt x="653" y="559"/>
                </a:cubicBezTo>
                <a:cubicBezTo>
                  <a:pt x="653" y="558"/>
                  <a:pt x="653" y="558"/>
                  <a:pt x="653" y="558"/>
                </a:cubicBezTo>
                <a:cubicBezTo>
                  <a:pt x="654" y="558"/>
                  <a:pt x="654" y="558"/>
                  <a:pt x="654" y="558"/>
                </a:cubicBezTo>
                <a:cubicBezTo>
                  <a:pt x="654" y="558"/>
                  <a:pt x="654" y="558"/>
                  <a:pt x="654" y="558"/>
                </a:cubicBezTo>
                <a:cubicBezTo>
                  <a:pt x="655" y="558"/>
                  <a:pt x="655" y="558"/>
                  <a:pt x="655" y="558"/>
                </a:cubicBezTo>
                <a:cubicBezTo>
                  <a:pt x="655" y="558"/>
                  <a:pt x="655" y="558"/>
                  <a:pt x="655" y="558"/>
                </a:cubicBezTo>
                <a:cubicBezTo>
                  <a:pt x="656" y="557"/>
                  <a:pt x="656" y="557"/>
                  <a:pt x="656" y="557"/>
                </a:cubicBezTo>
                <a:close/>
                <a:moveTo>
                  <a:pt x="642" y="562"/>
                </a:moveTo>
                <a:cubicBezTo>
                  <a:pt x="645" y="562"/>
                  <a:pt x="646" y="565"/>
                  <a:pt x="643" y="566"/>
                </a:cubicBezTo>
                <a:cubicBezTo>
                  <a:pt x="643" y="566"/>
                  <a:pt x="643" y="566"/>
                  <a:pt x="643" y="566"/>
                </a:cubicBezTo>
                <a:cubicBezTo>
                  <a:pt x="642" y="566"/>
                  <a:pt x="642" y="566"/>
                  <a:pt x="642" y="566"/>
                </a:cubicBezTo>
                <a:cubicBezTo>
                  <a:pt x="642" y="566"/>
                  <a:pt x="642" y="566"/>
                  <a:pt x="642" y="566"/>
                </a:cubicBezTo>
                <a:cubicBezTo>
                  <a:pt x="641" y="566"/>
                  <a:pt x="641" y="566"/>
                  <a:pt x="641" y="566"/>
                </a:cubicBezTo>
                <a:cubicBezTo>
                  <a:pt x="641" y="567"/>
                  <a:pt x="641" y="567"/>
                  <a:pt x="641" y="567"/>
                </a:cubicBezTo>
                <a:cubicBezTo>
                  <a:pt x="640" y="567"/>
                  <a:pt x="640" y="567"/>
                  <a:pt x="640" y="567"/>
                </a:cubicBezTo>
                <a:cubicBezTo>
                  <a:pt x="640" y="567"/>
                  <a:pt x="640" y="567"/>
                  <a:pt x="640" y="567"/>
                </a:cubicBezTo>
                <a:cubicBezTo>
                  <a:pt x="638" y="568"/>
                  <a:pt x="637" y="564"/>
                  <a:pt x="639" y="563"/>
                </a:cubicBezTo>
                <a:cubicBezTo>
                  <a:pt x="639" y="563"/>
                  <a:pt x="639" y="563"/>
                  <a:pt x="639" y="563"/>
                </a:cubicBezTo>
                <a:cubicBezTo>
                  <a:pt x="640" y="563"/>
                  <a:pt x="640" y="563"/>
                  <a:pt x="640" y="563"/>
                </a:cubicBezTo>
                <a:cubicBezTo>
                  <a:pt x="640" y="563"/>
                  <a:pt x="640" y="563"/>
                  <a:pt x="640" y="563"/>
                </a:cubicBezTo>
                <a:cubicBezTo>
                  <a:pt x="641" y="563"/>
                  <a:pt x="641" y="563"/>
                  <a:pt x="641" y="563"/>
                </a:cubicBezTo>
                <a:cubicBezTo>
                  <a:pt x="641" y="563"/>
                  <a:pt x="641" y="563"/>
                  <a:pt x="641" y="563"/>
                </a:cubicBezTo>
                <a:cubicBezTo>
                  <a:pt x="642" y="562"/>
                  <a:pt x="642" y="562"/>
                  <a:pt x="642" y="562"/>
                </a:cubicBezTo>
                <a:cubicBezTo>
                  <a:pt x="642" y="562"/>
                  <a:pt x="642" y="562"/>
                  <a:pt x="642" y="562"/>
                </a:cubicBezTo>
                <a:close/>
                <a:moveTo>
                  <a:pt x="628" y="566"/>
                </a:moveTo>
                <a:cubicBezTo>
                  <a:pt x="631" y="566"/>
                  <a:pt x="632" y="569"/>
                  <a:pt x="629" y="570"/>
                </a:cubicBezTo>
                <a:cubicBezTo>
                  <a:pt x="629" y="570"/>
                  <a:pt x="629" y="570"/>
                  <a:pt x="629" y="570"/>
                </a:cubicBezTo>
                <a:cubicBezTo>
                  <a:pt x="628" y="570"/>
                  <a:pt x="628" y="570"/>
                  <a:pt x="628" y="570"/>
                </a:cubicBezTo>
                <a:cubicBezTo>
                  <a:pt x="628" y="570"/>
                  <a:pt x="628" y="570"/>
                  <a:pt x="628" y="570"/>
                </a:cubicBezTo>
                <a:cubicBezTo>
                  <a:pt x="627" y="570"/>
                  <a:pt x="627" y="570"/>
                  <a:pt x="627" y="570"/>
                </a:cubicBezTo>
                <a:cubicBezTo>
                  <a:pt x="627" y="570"/>
                  <a:pt x="627" y="570"/>
                  <a:pt x="627" y="570"/>
                </a:cubicBezTo>
                <a:cubicBezTo>
                  <a:pt x="626" y="570"/>
                  <a:pt x="626" y="570"/>
                  <a:pt x="626" y="570"/>
                </a:cubicBezTo>
                <a:cubicBezTo>
                  <a:pt x="626" y="571"/>
                  <a:pt x="626" y="571"/>
                  <a:pt x="626" y="571"/>
                </a:cubicBezTo>
                <a:cubicBezTo>
                  <a:pt x="626" y="571"/>
                  <a:pt x="626" y="571"/>
                  <a:pt x="626" y="571"/>
                </a:cubicBezTo>
                <a:cubicBezTo>
                  <a:pt x="623" y="571"/>
                  <a:pt x="623" y="568"/>
                  <a:pt x="625" y="567"/>
                </a:cubicBezTo>
                <a:cubicBezTo>
                  <a:pt x="625" y="567"/>
                  <a:pt x="625" y="567"/>
                  <a:pt x="625" y="567"/>
                </a:cubicBezTo>
                <a:cubicBezTo>
                  <a:pt x="625" y="567"/>
                  <a:pt x="625" y="567"/>
                  <a:pt x="625" y="567"/>
                </a:cubicBezTo>
                <a:cubicBezTo>
                  <a:pt x="626" y="567"/>
                  <a:pt x="626" y="567"/>
                  <a:pt x="626" y="567"/>
                </a:cubicBezTo>
                <a:cubicBezTo>
                  <a:pt x="626" y="567"/>
                  <a:pt x="626" y="567"/>
                  <a:pt x="626" y="567"/>
                </a:cubicBezTo>
                <a:cubicBezTo>
                  <a:pt x="627" y="567"/>
                  <a:pt x="627" y="567"/>
                  <a:pt x="627" y="567"/>
                </a:cubicBezTo>
                <a:cubicBezTo>
                  <a:pt x="628" y="566"/>
                  <a:pt x="628" y="566"/>
                  <a:pt x="628" y="566"/>
                </a:cubicBezTo>
                <a:cubicBezTo>
                  <a:pt x="628" y="566"/>
                  <a:pt x="628" y="566"/>
                  <a:pt x="628" y="566"/>
                </a:cubicBezTo>
                <a:cubicBezTo>
                  <a:pt x="628" y="566"/>
                  <a:pt x="628" y="566"/>
                  <a:pt x="628" y="566"/>
                </a:cubicBezTo>
                <a:close/>
                <a:moveTo>
                  <a:pt x="614" y="569"/>
                </a:moveTo>
                <a:cubicBezTo>
                  <a:pt x="617" y="569"/>
                  <a:pt x="617" y="573"/>
                  <a:pt x="615" y="573"/>
                </a:cubicBezTo>
                <a:cubicBezTo>
                  <a:pt x="615" y="573"/>
                  <a:pt x="615" y="573"/>
                  <a:pt x="615" y="573"/>
                </a:cubicBezTo>
                <a:cubicBezTo>
                  <a:pt x="614" y="573"/>
                  <a:pt x="614" y="573"/>
                  <a:pt x="614" y="573"/>
                </a:cubicBezTo>
                <a:cubicBezTo>
                  <a:pt x="614" y="573"/>
                  <a:pt x="614" y="573"/>
                  <a:pt x="614" y="573"/>
                </a:cubicBezTo>
                <a:cubicBezTo>
                  <a:pt x="613" y="573"/>
                  <a:pt x="613" y="573"/>
                  <a:pt x="613" y="573"/>
                </a:cubicBezTo>
                <a:cubicBezTo>
                  <a:pt x="613" y="573"/>
                  <a:pt x="613" y="573"/>
                  <a:pt x="613" y="573"/>
                </a:cubicBezTo>
                <a:cubicBezTo>
                  <a:pt x="612" y="574"/>
                  <a:pt x="612" y="574"/>
                  <a:pt x="612" y="574"/>
                </a:cubicBezTo>
                <a:cubicBezTo>
                  <a:pt x="612" y="574"/>
                  <a:pt x="612" y="574"/>
                  <a:pt x="612" y="574"/>
                </a:cubicBezTo>
                <a:cubicBezTo>
                  <a:pt x="611" y="574"/>
                  <a:pt x="611" y="574"/>
                  <a:pt x="611" y="574"/>
                </a:cubicBezTo>
                <a:cubicBezTo>
                  <a:pt x="609" y="574"/>
                  <a:pt x="608" y="571"/>
                  <a:pt x="611" y="570"/>
                </a:cubicBezTo>
                <a:cubicBezTo>
                  <a:pt x="611" y="570"/>
                  <a:pt x="611" y="570"/>
                  <a:pt x="611" y="570"/>
                </a:cubicBezTo>
                <a:cubicBezTo>
                  <a:pt x="612" y="570"/>
                  <a:pt x="612" y="570"/>
                  <a:pt x="612" y="570"/>
                </a:cubicBezTo>
                <a:cubicBezTo>
                  <a:pt x="612" y="570"/>
                  <a:pt x="612" y="570"/>
                  <a:pt x="612" y="570"/>
                </a:cubicBezTo>
                <a:cubicBezTo>
                  <a:pt x="613" y="570"/>
                  <a:pt x="613" y="570"/>
                  <a:pt x="613" y="570"/>
                </a:cubicBezTo>
                <a:cubicBezTo>
                  <a:pt x="613" y="570"/>
                  <a:pt x="613" y="570"/>
                  <a:pt x="613" y="570"/>
                </a:cubicBezTo>
                <a:cubicBezTo>
                  <a:pt x="613" y="570"/>
                  <a:pt x="613" y="570"/>
                  <a:pt x="613" y="570"/>
                </a:cubicBezTo>
                <a:cubicBezTo>
                  <a:pt x="614" y="569"/>
                  <a:pt x="614" y="569"/>
                  <a:pt x="614" y="569"/>
                </a:cubicBezTo>
                <a:cubicBezTo>
                  <a:pt x="614" y="569"/>
                  <a:pt x="614" y="569"/>
                  <a:pt x="614" y="569"/>
                </a:cubicBezTo>
                <a:close/>
                <a:moveTo>
                  <a:pt x="600" y="572"/>
                </a:moveTo>
                <a:cubicBezTo>
                  <a:pt x="602" y="572"/>
                  <a:pt x="603" y="575"/>
                  <a:pt x="601" y="576"/>
                </a:cubicBezTo>
                <a:cubicBezTo>
                  <a:pt x="600" y="576"/>
                  <a:pt x="600" y="576"/>
                  <a:pt x="600" y="576"/>
                </a:cubicBezTo>
                <a:cubicBezTo>
                  <a:pt x="600" y="576"/>
                  <a:pt x="600" y="576"/>
                  <a:pt x="600" y="576"/>
                </a:cubicBezTo>
                <a:cubicBezTo>
                  <a:pt x="600" y="576"/>
                  <a:pt x="600" y="576"/>
                  <a:pt x="600" y="576"/>
                </a:cubicBezTo>
                <a:cubicBezTo>
                  <a:pt x="599" y="576"/>
                  <a:pt x="599" y="576"/>
                  <a:pt x="599" y="576"/>
                </a:cubicBezTo>
                <a:cubicBezTo>
                  <a:pt x="599" y="576"/>
                  <a:pt x="599" y="576"/>
                  <a:pt x="599" y="576"/>
                </a:cubicBezTo>
                <a:cubicBezTo>
                  <a:pt x="598" y="576"/>
                  <a:pt x="598" y="576"/>
                  <a:pt x="598" y="576"/>
                </a:cubicBezTo>
                <a:cubicBezTo>
                  <a:pt x="598" y="576"/>
                  <a:pt x="598" y="576"/>
                  <a:pt x="598" y="576"/>
                </a:cubicBezTo>
                <a:cubicBezTo>
                  <a:pt x="598" y="576"/>
                  <a:pt x="598" y="576"/>
                  <a:pt x="598" y="576"/>
                </a:cubicBezTo>
                <a:cubicBezTo>
                  <a:pt x="597" y="576"/>
                  <a:pt x="597" y="576"/>
                  <a:pt x="597" y="576"/>
                </a:cubicBezTo>
                <a:cubicBezTo>
                  <a:pt x="597" y="576"/>
                  <a:pt x="597" y="576"/>
                  <a:pt x="597" y="576"/>
                </a:cubicBezTo>
                <a:cubicBezTo>
                  <a:pt x="595" y="577"/>
                  <a:pt x="594" y="573"/>
                  <a:pt x="596" y="573"/>
                </a:cubicBezTo>
                <a:cubicBezTo>
                  <a:pt x="597" y="573"/>
                  <a:pt x="597" y="573"/>
                  <a:pt x="597" y="573"/>
                </a:cubicBezTo>
                <a:cubicBezTo>
                  <a:pt x="597" y="572"/>
                  <a:pt x="597" y="572"/>
                  <a:pt x="597" y="572"/>
                </a:cubicBezTo>
                <a:cubicBezTo>
                  <a:pt x="597" y="572"/>
                  <a:pt x="597" y="572"/>
                  <a:pt x="597" y="572"/>
                </a:cubicBezTo>
                <a:cubicBezTo>
                  <a:pt x="598" y="572"/>
                  <a:pt x="598" y="572"/>
                  <a:pt x="598" y="572"/>
                </a:cubicBezTo>
                <a:cubicBezTo>
                  <a:pt x="598" y="572"/>
                  <a:pt x="598" y="572"/>
                  <a:pt x="598" y="572"/>
                </a:cubicBezTo>
                <a:cubicBezTo>
                  <a:pt x="599" y="572"/>
                  <a:pt x="599" y="572"/>
                  <a:pt x="599" y="572"/>
                </a:cubicBezTo>
                <a:cubicBezTo>
                  <a:pt x="599" y="572"/>
                  <a:pt x="599" y="572"/>
                  <a:pt x="599" y="572"/>
                </a:cubicBezTo>
                <a:cubicBezTo>
                  <a:pt x="599" y="572"/>
                  <a:pt x="599" y="572"/>
                  <a:pt x="599" y="572"/>
                </a:cubicBezTo>
                <a:cubicBezTo>
                  <a:pt x="600" y="572"/>
                  <a:pt x="600" y="572"/>
                  <a:pt x="600" y="572"/>
                </a:cubicBezTo>
                <a:cubicBezTo>
                  <a:pt x="600" y="572"/>
                  <a:pt x="600" y="572"/>
                  <a:pt x="600" y="572"/>
                </a:cubicBezTo>
                <a:close/>
                <a:moveTo>
                  <a:pt x="693" y="584"/>
                </a:moveTo>
                <a:cubicBezTo>
                  <a:pt x="693" y="584"/>
                  <a:pt x="693" y="584"/>
                  <a:pt x="693" y="584"/>
                </a:cubicBezTo>
                <a:cubicBezTo>
                  <a:pt x="693" y="584"/>
                  <a:pt x="673" y="586"/>
                  <a:pt x="672" y="595"/>
                </a:cubicBezTo>
                <a:cubicBezTo>
                  <a:pt x="670" y="604"/>
                  <a:pt x="660" y="612"/>
                  <a:pt x="660" y="612"/>
                </a:cubicBezTo>
                <a:cubicBezTo>
                  <a:pt x="660" y="612"/>
                  <a:pt x="677" y="609"/>
                  <a:pt x="679" y="604"/>
                </a:cubicBezTo>
                <a:cubicBezTo>
                  <a:pt x="682" y="600"/>
                  <a:pt x="684" y="591"/>
                  <a:pt x="688" y="587"/>
                </a:cubicBezTo>
                <a:cubicBezTo>
                  <a:pt x="691" y="584"/>
                  <a:pt x="693" y="584"/>
                  <a:pt x="693" y="584"/>
                </a:cubicBezTo>
                <a:cubicBezTo>
                  <a:pt x="693" y="584"/>
                  <a:pt x="714" y="586"/>
                  <a:pt x="715" y="595"/>
                </a:cubicBezTo>
                <a:cubicBezTo>
                  <a:pt x="716" y="604"/>
                  <a:pt x="727" y="612"/>
                  <a:pt x="727" y="612"/>
                </a:cubicBezTo>
                <a:cubicBezTo>
                  <a:pt x="727" y="612"/>
                  <a:pt x="710" y="609"/>
                  <a:pt x="708" y="604"/>
                </a:cubicBezTo>
                <a:cubicBezTo>
                  <a:pt x="705" y="600"/>
                  <a:pt x="703" y="591"/>
                  <a:pt x="699" y="587"/>
                </a:cubicBezTo>
                <a:cubicBezTo>
                  <a:pt x="696" y="584"/>
                  <a:pt x="694" y="584"/>
                  <a:pt x="693" y="584"/>
                </a:cubicBezTo>
                <a:close/>
                <a:moveTo>
                  <a:pt x="693" y="589"/>
                </a:moveTo>
                <a:cubicBezTo>
                  <a:pt x="688" y="596"/>
                  <a:pt x="683" y="610"/>
                  <a:pt x="686" y="618"/>
                </a:cubicBezTo>
                <a:cubicBezTo>
                  <a:pt x="690" y="628"/>
                  <a:pt x="691" y="630"/>
                  <a:pt x="693" y="637"/>
                </a:cubicBezTo>
                <a:cubicBezTo>
                  <a:pt x="695" y="630"/>
                  <a:pt x="696" y="629"/>
                  <a:pt x="701" y="618"/>
                </a:cubicBezTo>
                <a:cubicBezTo>
                  <a:pt x="704" y="610"/>
                  <a:pt x="698" y="595"/>
                  <a:pt x="693" y="589"/>
                </a:cubicBezTo>
                <a:close/>
                <a:moveTo>
                  <a:pt x="693" y="551"/>
                </a:moveTo>
                <a:cubicBezTo>
                  <a:pt x="696" y="551"/>
                  <a:pt x="698" y="553"/>
                  <a:pt x="698" y="556"/>
                </a:cubicBezTo>
                <a:cubicBezTo>
                  <a:pt x="698" y="558"/>
                  <a:pt x="696" y="561"/>
                  <a:pt x="693" y="561"/>
                </a:cubicBezTo>
                <a:cubicBezTo>
                  <a:pt x="691" y="561"/>
                  <a:pt x="689" y="558"/>
                  <a:pt x="689" y="556"/>
                </a:cubicBezTo>
                <a:cubicBezTo>
                  <a:pt x="689" y="553"/>
                  <a:pt x="691" y="551"/>
                  <a:pt x="693" y="551"/>
                </a:cubicBezTo>
                <a:close/>
                <a:moveTo>
                  <a:pt x="693" y="562"/>
                </a:moveTo>
                <a:cubicBezTo>
                  <a:pt x="699" y="562"/>
                  <a:pt x="703" y="567"/>
                  <a:pt x="703" y="572"/>
                </a:cubicBezTo>
                <a:cubicBezTo>
                  <a:pt x="703" y="578"/>
                  <a:pt x="699" y="582"/>
                  <a:pt x="693" y="582"/>
                </a:cubicBezTo>
                <a:cubicBezTo>
                  <a:pt x="688" y="582"/>
                  <a:pt x="684" y="578"/>
                  <a:pt x="684" y="572"/>
                </a:cubicBezTo>
                <a:cubicBezTo>
                  <a:pt x="684" y="567"/>
                  <a:pt x="688" y="562"/>
                  <a:pt x="693" y="562"/>
                </a:cubicBezTo>
                <a:close/>
                <a:moveTo>
                  <a:pt x="560" y="589"/>
                </a:moveTo>
                <a:cubicBezTo>
                  <a:pt x="564" y="589"/>
                  <a:pt x="568" y="586"/>
                  <a:pt x="568" y="581"/>
                </a:cubicBezTo>
                <a:cubicBezTo>
                  <a:pt x="568" y="577"/>
                  <a:pt x="564" y="573"/>
                  <a:pt x="560" y="573"/>
                </a:cubicBezTo>
                <a:cubicBezTo>
                  <a:pt x="556" y="573"/>
                  <a:pt x="552" y="577"/>
                  <a:pt x="552" y="581"/>
                </a:cubicBezTo>
                <a:cubicBezTo>
                  <a:pt x="552" y="586"/>
                  <a:pt x="556" y="589"/>
                  <a:pt x="560" y="589"/>
                </a:cubicBezTo>
                <a:close/>
                <a:moveTo>
                  <a:pt x="143" y="414"/>
                </a:moveTo>
                <a:cubicBezTo>
                  <a:pt x="148" y="414"/>
                  <a:pt x="151" y="411"/>
                  <a:pt x="151" y="406"/>
                </a:cubicBezTo>
                <a:cubicBezTo>
                  <a:pt x="151" y="402"/>
                  <a:pt x="148" y="398"/>
                  <a:pt x="143" y="398"/>
                </a:cubicBezTo>
                <a:cubicBezTo>
                  <a:pt x="139" y="398"/>
                  <a:pt x="136" y="402"/>
                  <a:pt x="136" y="406"/>
                </a:cubicBezTo>
                <a:cubicBezTo>
                  <a:pt x="136" y="411"/>
                  <a:pt x="139" y="414"/>
                  <a:pt x="143" y="414"/>
                </a:cubicBezTo>
                <a:close/>
                <a:moveTo>
                  <a:pt x="540" y="589"/>
                </a:moveTo>
                <a:cubicBezTo>
                  <a:pt x="542" y="588"/>
                  <a:pt x="543" y="592"/>
                  <a:pt x="541" y="593"/>
                </a:cubicBezTo>
                <a:cubicBezTo>
                  <a:pt x="541" y="593"/>
                  <a:pt x="541" y="593"/>
                  <a:pt x="541" y="593"/>
                </a:cubicBezTo>
                <a:cubicBezTo>
                  <a:pt x="539" y="593"/>
                  <a:pt x="539" y="593"/>
                  <a:pt x="539" y="593"/>
                </a:cubicBezTo>
                <a:cubicBezTo>
                  <a:pt x="538" y="594"/>
                  <a:pt x="538" y="594"/>
                  <a:pt x="538" y="594"/>
                </a:cubicBezTo>
                <a:cubicBezTo>
                  <a:pt x="535" y="594"/>
                  <a:pt x="534" y="591"/>
                  <a:pt x="537" y="590"/>
                </a:cubicBezTo>
                <a:cubicBezTo>
                  <a:pt x="538" y="590"/>
                  <a:pt x="538" y="590"/>
                  <a:pt x="538" y="590"/>
                </a:cubicBezTo>
                <a:cubicBezTo>
                  <a:pt x="540" y="589"/>
                  <a:pt x="540" y="589"/>
                  <a:pt x="540" y="589"/>
                </a:cubicBezTo>
                <a:cubicBezTo>
                  <a:pt x="540" y="589"/>
                  <a:pt x="540" y="589"/>
                  <a:pt x="540" y="589"/>
                </a:cubicBezTo>
                <a:close/>
                <a:moveTo>
                  <a:pt x="526" y="593"/>
                </a:moveTo>
                <a:cubicBezTo>
                  <a:pt x="528" y="592"/>
                  <a:pt x="529" y="596"/>
                  <a:pt x="527" y="597"/>
                </a:cubicBezTo>
                <a:cubicBezTo>
                  <a:pt x="527" y="597"/>
                  <a:pt x="527" y="597"/>
                  <a:pt x="527" y="597"/>
                </a:cubicBezTo>
                <a:cubicBezTo>
                  <a:pt x="525" y="597"/>
                  <a:pt x="525" y="597"/>
                  <a:pt x="525" y="597"/>
                </a:cubicBezTo>
                <a:cubicBezTo>
                  <a:pt x="523" y="597"/>
                  <a:pt x="523" y="597"/>
                  <a:pt x="523" y="597"/>
                </a:cubicBezTo>
                <a:cubicBezTo>
                  <a:pt x="521" y="598"/>
                  <a:pt x="520" y="594"/>
                  <a:pt x="523" y="594"/>
                </a:cubicBezTo>
                <a:cubicBezTo>
                  <a:pt x="524" y="594"/>
                  <a:pt x="524" y="594"/>
                  <a:pt x="524" y="594"/>
                </a:cubicBezTo>
                <a:cubicBezTo>
                  <a:pt x="526" y="593"/>
                  <a:pt x="526" y="593"/>
                  <a:pt x="526" y="593"/>
                </a:cubicBezTo>
                <a:cubicBezTo>
                  <a:pt x="526" y="593"/>
                  <a:pt x="526" y="593"/>
                  <a:pt x="526" y="593"/>
                </a:cubicBezTo>
                <a:close/>
                <a:moveTo>
                  <a:pt x="512" y="596"/>
                </a:moveTo>
                <a:cubicBezTo>
                  <a:pt x="514" y="596"/>
                  <a:pt x="515" y="599"/>
                  <a:pt x="513" y="600"/>
                </a:cubicBezTo>
                <a:cubicBezTo>
                  <a:pt x="512" y="600"/>
                  <a:pt x="512" y="600"/>
                  <a:pt x="512" y="600"/>
                </a:cubicBezTo>
                <a:cubicBezTo>
                  <a:pt x="510" y="600"/>
                  <a:pt x="510" y="600"/>
                  <a:pt x="510" y="600"/>
                </a:cubicBezTo>
                <a:cubicBezTo>
                  <a:pt x="509" y="600"/>
                  <a:pt x="509" y="600"/>
                  <a:pt x="509" y="600"/>
                </a:cubicBezTo>
                <a:cubicBezTo>
                  <a:pt x="507" y="601"/>
                  <a:pt x="506" y="597"/>
                  <a:pt x="508" y="597"/>
                </a:cubicBezTo>
                <a:cubicBezTo>
                  <a:pt x="509" y="597"/>
                  <a:pt x="509" y="597"/>
                  <a:pt x="509" y="597"/>
                </a:cubicBezTo>
                <a:cubicBezTo>
                  <a:pt x="511" y="596"/>
                  <a:pt x="511" y="596"/>
                  <a:pt x="511" y="596"/>
                </a:cubicBezTo>
                <a:cubicBezTo>
                  <a:pt x="512" y="596"/>
                  <a:pt x="512" y="596"/>
                  <a:pt x="512" y="596"/>
                </a:cubicBezTo>
                <a:close/>
                <a:moveTo>
                  <a:pt x="498" y="599"/>
                </a:moveTo>
                <a:cubicBezTo>
                  <a:pt x="500" y="598"/>
                  <a:pt x="501" y="602"/>
                  <a:pt x="498" y="602"/>
                </a:cubicBezTo>
                <a:cubicBezTo>
                  <a:pt x="498" y="602"/>
                  <a:pt x="498" y="602"/>
                  <a:pt x="498" y="602"/>
                </a:cubicBezTo>
                <a:cubicBezTo>
                  <a:pt x="495" y="603"/>
                  <a:pt x="495" y="603"/>
                  <a:pt x="495" y="603"/>
                </a:cubicBezTo>
                <a:cubicBezTo>
                  <a:pt x="495" y="603"/>
                  <a:pt x="495" y="603"/>
                  <a:pt x="495" y="603"/>
                </a:cubicBezTo>
                <a:cubicBezTo>
                  <a:pt x="492" y="603"/>
                  <a:pt x="492" y="600"/>
                  <a:pt x="494" y="599"/>
                </a:cubicBezTo>
                <a:cubicBezTo>
                  <a:pt x="495" y="599"/>
                  <a:pt x="495" y="599"/>
                  <a:pt x="495" y="599"/>
                </a:cubicBezTo>
                <a:cubicBezTo>
                  <a:pt x="497" y="599"/>
                  <a:pt x="497" y="599"/>
                  <a:pt x="497" y="599"/>
                </a:cubicBezTo>
                <a:cubicBezTo>
                  <a:pt x="498" y="599"/>
                  <a:pt x="498" y="599"/>
                  <a:pt x="498" y="599"/>
                </a:cubicBezTo>
                <a:close/>
                <a:moveTo>
                  <a:pt x="483" y="601"/>
                </a:moveTo>
                <a:cubicBezTo>
                  <a:pt x="486" y="600"/>
                  <a:pt x="486" y="604"/>
                  <a:pt x="484" y="604"/>
                </a:cubicBezTo>
                <a:cubicBezTo>
                  <a:pt x="483" y="604"/>
                  <a:pt x="483" y="604"/>
                  <a:pt x="483" y="604"/>
                </a:cubicBezTo>
                <a:cubicBezTo>
                  <a:pt x="481" y="605"/>
                  <a:pt x="481" y="605"/>
                  <a:pt x="481" y="605"/>
                </a:cubicBezTo>
                <a:cubicBezTo>
                  <a:pt x="480" y="605"/>
                  <a:pt x="480" y="605"/>
                  <a:pt x="480" y="605"/>
                </a:cubicBezTo>
                <a:cubicBezTo>
                  <a:pt x="478" y="605"/>
                  <a:pt x="477" y="601"/>
                  <a:pt x="480" y="601"/>
                </a:cubicBezTo>
                <a:cubicBezTo>
                  <a:pt x="480" y="601"/>
                  <a:pt x="480" y="601"/>
                  <a:pt x="480" y="601"/>
                </a:cubicBezTo>
                <a:cubicBezTo>
                  <a:pt x="482" y="601"/>
                  <a:pt x="482" y="601"/>
                  <a:pt x="482" y="601"/>
                </a:cubicBezTo>
                <a:cubicBezTo>
                  <a:pt x="483" y="601"/>
                  <a:pt x="483" y="601"/>
                  <a:pt x="483" y="601"/>
                </a:cubicBezTo>
                <a:close/>
                <a:moveTo>
                  <a:pt x="469" y="602"/>
                </a:moveTo>
                <a:cubicBezTo>
                  <a:pt x="471" y="602"/>
                  <a:pt x="471" y="606"/>
                  <a:pt x="469" y="606"/>
                </a:cubicBezTo>
                <a:cubicBezTo>
                  <a:pt x="468" y="606"/>
                  <a:pt x="468" y="606"/>
                  <a:pt x="468" y="606"/>
                </a:cubicBezTo>
                <a:cubicBezTo>
                  <a:pt x="466" y="606"/>
                  <a:pt x="466" y="606"/>
                  <a:pt x="466" y="606"/>
                </a:cubicBezTo>
                <a:cubicBezTo>
                  <a:pt x="465" y="606"/>
                  <a:pt x="465" y="606"/>
                  <a:pt x="465" y="606"/>
                </a:cubicBezTo>
                <a:cubicBezTo>
                  <a:pt x="463" y="606"/>
                  <a:pt x="463" y="602"/>
                  <a:pt x="465" y="602"/>
                </a:cubicBezTo>
                <a:cubicBezTo>
                  <a:pt x="466" y="602"/>
                  <a:pt x="466" y="602"/>
                  <a:pt x="466" y="602"/>
                </a:cubicBezTo>
                <a:cubicBezTo>
                  <a:pt x="468" y="602"/>
                  <a:pt x="468" y="602"/>
                  <a:pt x="468" y="602"/>
                </a:cubicBezTo>
                <a:cubicBezTo>
                  <a:pt x="469" y="602"/>
                  <a:pt x="469" y="602"/>
                  <a:pt x="469" y="602"/>
                </a:cubicBezTo>
                <a:close/>
                <a:moveTo>
                  <a:pt x="454" y="603"/>
                </a:moveTo>
                <a:cubicBezTo>
                  <a:pt x="457" y="603"/>
                  <a:pt x="457" y="606"/>
                  <a:pt x="454" y="606"/>
                </a:cubicBezTo>
                <a:cubicBezTo>
                  <a:pt x="453" y="606"/>
                  <a:pt x="453" y="606"/>
                  <a:pt x="453" y="606"/>
                </a:cubicBezTo>
                <a:cubicBezTo>
                  <a:pt x="451" y="606"/>
                  <a:pt x="451" y="606"/>
                  <a:pt x="451" y="606"/>
                </a:cubicBezTo>
                <a:cubicBezTo>
                  <a:pt x="451" y="606"/>
                  <a:pt x="451" y="606"/>
                  <a:pt x="451" y="606"/>
                </a:cubicBezTo>
                <a:cubicBezTo>
                  <a:pt x="448" y="606"/>
                  <a:pt x="448" y="603"/>
                  <a:pt x="451" y="603"/>
                </a:cubicBezTo>
                <a:cubicBezTo>
                  <a:pt x="451" y="603"/>
                  <a:pt x="451" y="603"/>
                  <a:pt x="451" y="603"/>
                </a:cubicBezTo>
                <a:cubicBezTo>
                  <a:pt x="453" y="603"/>
                  <a:pt x="453" y="603"/>
                  <a:pt x="453" y="603"/>
                </a:cubicBezTo>
                <a:cubicBezTo>
                  <a:pt x="454" y="603"/>
                  <a:pt x="454" y="603"/>
                  <a:pt x="454" y="603"/>
                </a:cubicBezTo>
                <a:close/>
                <a:moveTo>
                  <a:pt x="440" y="603"/>
                </a:moveTo>
                <a:cubicBezTo>
                  <a:pt x="442" y="603"/>
                  <a:pt x="442" y="606"/>
                  <a:pt x="440" y="606"/>
                </a:cubicBezTo>
                <a:cubicBezTo>
                  <a:pt x="439" y="606"/>
                  <a:pt x="439" y="606"/>
                  <a:pt x="439" y="606"/>
                </a:cubicBezTo>
                <a:cubicBezTo>
                  <a:pt x="436" y="606"/>
                  <a:pt x="436" y="606"/>
                  <a:pt x="436" y="606"/>
                </a:cubicBezTo>
                <a:cubicBezTo>
                  <a:pt x="436" y="606"/>
                  <a:pt x="436" y="606"/>
                  <a:pt x="436" y="606"/>
                </a:cubicBezTo>
                <a:cubicBezTo>
                  <a:pt x="434" y="606"/>
                  <a:pt x="434" y="603"/>
                  <a:pt x="436" y="603"/>
                </a:cubicBezTo>
                <a:cubicBezTo>
                  <a:pt x="437" y="603"/>
                  <a:pt x="437" y="603"/>
                  <a:pt x="437" y="603"/>
                </a:cubicBezTo>
                <a:cubicBezTo>
                  <a:pt x="439" y="603"/>
                  <a:pt x="439" y="603"/>
                  <a:pt x="439" y="603"/>
                </a:cubicBezTo>
                <a:cubicBezTo>
                  <a:pt x="440" y="603"/>
                  <a:pt x="440" y="603"/>
                  <a:pt x="440" y="603"/>
                </a:cubicBezTo>
                <a:close/>
                <a:moveTo>
                  <a:pt x="425" y="602"/>
                </a:moveTo>
                <a:cubicBezTo>
                  <a:pt x="428" y="602"/>
                  <a:pt x="428" y="606"/>
                  <a:pt x="425" y="606"/>
                </a:cubicBezTo>
                <a:cubicBezTo>
                  <a:pt x="424" y="606"/>
                  <a:pt x="424" y="606"/>
                  <a:pt x="424" y="606"/>
                </a:cubicBezTo>
                <a:cubicBezTo>
                  <a:pt x="422" y="606"/>
                  <a:pt x="422" y="606"/>
                  <a:pt x="422" y="606"/>
                </a:cubicBezTo>
                <a:cubicBezTo>
                  <a:pt x="421" y="606"/>
                  <a:pt x="421" y="606"/>
                  <a:pt x="421" y="606"/>
                </a:cubicBezTo>
                <a:cubicBezTo>
                  <a:pt x="419" y="606"/>
                  <a:pt x="419" y="602"/>
                  <a:pt x="422" y="602"/>
                </a:cubicBezTo>
                <a:cubicBezTo>
                  <a:pt x="422" y="602"/>
                  <a:pt x="422" y="602"/>
                  <a:pt x="422" y="602"/>
                </a:cubicBezTo>
                <a:cubicBezTo>
                  <a:pt x="424" y="602"/>
                  <a:pt x="424" y="602"/>
                  <a:pt x="424" y="602"/>
                </a:cubicBezTo>
                <a:cubicBezTo>
                  <a:pt x="425" y="602"/>
                  <a:pt x="425" y="602"/>
                  <a:pt x="425" y="602"/>
                </a:cubicBezTo>
                <a:close/>
                <a:moveTo>
                  <a:pt x="411" y="601"/>
                </a:moveTo>
                <a:cubicBezTo>
                  <a:pt x="413" y="602"/>
                  <a:pt x="413" y="605"/>
                  <a:pt x="410" y="605"/>
                </a:cubicBezTo>
                <a:cubicBezTo>
                  <a:pt x="409" y="605"/>
                  <a:pt x="409" y="605"/>
                  <a:pt x="409" y="605"/>
                </a:cubicBezTo>
                <a:cubicBezTo>
                  <a:pt x="407" y="605"/>
                  <a:pt x="407" y="605"/>
                  <a:pt x="407" y="605"/>
                </a:cubicBezTo>
                <a:cubicBezTo>
                  <a:pt x="407" y="605"/>
                  <a:pt x="407" y="605"/>
                  <a:pt x="407" y="605"/>
                </a:cubicBezTo>
                <a:cubicBezTo>
                  <a:pt x="404" y="604"/>
                  <a:pt x="405" y="601"/>
                  <a:pt x="407" y="601"/>
                </a:cubicBezTo>
                <a:cubicBezTo>
                  <a:pt x="407" y="601"/>
                  <a:pt x="407" y="601"/>
                  <a:pt x="407" y="601"/>
                </a:cubicBezTo>
                <a:cubicBezTo>
                  <a:pt x="409" y="601"/>
                  <a:pt x="409" y="601"/>
                  <a:pt x="409" y="601"/>
                </a:cubicBezTo>
                <a:cubicBezTo>
                  <a:pt x="411" y="601"/>
                  <a:pt x="411" y="601"/>
                  <a:pt x="411" y="601"/>
                </a:cubicBezTo>
                <a:close/>
                <a:moveTo>
                  <a:pt x="396" y="600"/>
                </a:moveTo>
                <a:cubicBezTo>
                  <a:pt x="399" y="600"/>
                  <a:pt x="398" y="604"/>
                  <a:pt x="396" y="603"/>
                </a:cubicBezTo>
                <a:cubicBezTo>
                  <a:pt x="395" y="603"/>
                  <a:pt x="395" y="603"/>
                  <a:pt x="395" y="603"/>
                </a:cubicBezTo>
                <a:cubicBezTo>
                  <a:pt x="392" y="603"/>
                  <a:pt x="392" y="603"/>
                  <a:pt x="392" y="603"/>
                </a:cubicBezTo>
                <a:cubicBezTo>
                  <a:pt x="392" y="603"/>
                  <a:pt x="392" y="603"/>
                  <a:pt x="392" y="603"/>
                </a:cubicBezTo>
                <a:cubicBezTo>
                  <a:pt x="390" y="602"/>
                  <a:pt x="390" y="599"/>
                  <a:pt x="393" y="599"/>
                </a:cubicBezTo>
                <a:cubicBezTo>
                  <a:pt x="393" y="599"/>
                  <a:pt x="393" y="599"/>
                  <a:pt x="393" y="599"/>
                </a:cubicBezTo>
                <a:cubicBezTo>
                  <a:pt x="395" y="600"/>
                  <a:pt x="395" y="600"/>
                  <a:pt x="395" y="600"/>
                </a:cubicBezTo>
                <a:cubicBezTo>
                  <a:pt x="396" y="600"/>
                  <a:pt x="396" y="600"/>
                  <a:pt x="396" y="600"/>
                </a:cubicBezTo>
                <a:close/>
                <a:moveTo>
                  <a:pt x="382" y="598"/>
                </a:moveTo>
                <a:cubicBezTo>
                  <a:pt x="384" y="598"/>
                  <a:pt x="384" y="602"/>
                  <a:pt x="381" y="601"/>
                </a:cubicBezTo>
                <a:cubicBezTo>
                  <a:pt x="380" y="601"/>
                  <a:pt x="380" y="601"/>
                  <a:pt x="380" y="601"/>
                </a:cubicBezTo>
                <a:cubicBezTo>
                  <a:pt x="378" y="601"/>
                  <a:pt x="378" y="601"/>
                  <a:pt x="378" y="601"/>
                </a:cubicBezTo>
                <a:cubicBezTo>
                  <a:pt x="378" y="601"/>
                  <a:pt x="378" y="601"/>
                  <a:pt x="378" y="601"/>
                </a:cubicBezTo>
                <a:cubicBezTo>
                  <a:pt x="375" y="600"/>
                  <a:pt x="376" y="597"/>
                  <a:pt x="378" y="597"/>
                </a:cubicBezTo>
                <a:cubicBezTo>
                  <a:pt x="379" y="597"/>
                  <a:pt x="379" y="597"/>
                  <a:pt x="379" y="597"/>
                </a:cubicBezTo>
                <a:cubicBezTo>
                  <a:pt x="381" y="597"/>
                  <a:pt x="381" y="597"/>
                  <a:pt x="381" y="597"/>
                </a:cubicBezTo>
                <a:cubicBezTo>
                  <a:pt x="382" y="598"/>
                  <a:pt x="382" y="598"/>
                  <a:pt x="382" y="598"/>
                </a:cubicBezTo>
                <a:close/>
                <a:moveTo>
                  <a:pt x="368" y="595"/>
                </a:moveTo>
                <a:cubicBezTo>
                  <a:pt x="370" y="595"/>
                  <a:pt x="369" y="599"/>
                  <a:pt x="367" y="599"/>
                </a:cubicBezTo>
                <a:cubicBezTo>
                  <a:pt x="366" y="598"/>
                  <a:pt x="366" y="598"/>
                  <a:pt x="366" y="598"/>
                </a:cubicBezTo>
                <a:cubicBezTo>
                  <a:pt x="364" y="598"/>
                  <a:pt x="364" y="598"/>
                  <a:pt x="364" y="598"/>
                </a:cubicBezTo>
                <a:cubicBezTo>
                  <a:pt x="363" y="598"/>
                  <a:pt x="363" y="598"/>
                  <a:pt x="363" y="598"/>
                </a:cubicBezTo>
                <a:cubicBezTo>
                  <a:pt x="361" y="597"/>
                  <a:pt x="362" y="594"/>
                  <a:pt x="364" y="594"/>
                </a:cubicBezTo>
                <a:cubicBezTo>
                  <a:pt x="364" y="594"/>
                  <a:pt x="364" y="594"/>
                  <a:pt x="364" y="594"/>
                </a:cubicBezTo>
                <a:cubicBezTo>
                  <a:pt x="366" y="595"/>
                  <a:pt x="366" y="595"/>
                  <a:pt x="366" y="595"/>
                </a:cubicBezTo>
                <a:cubicBezTo>
                  <a:pt x="368" y="595"/>
                  <a:pt x="368" y="595"/>
                  <a:pt x="368" y="595"/>
                </a:cubicBezTo>
                <a:close/>
                <a:moveTo>
                  <a:pt x="353" y="592"/>
                </a:moveTo>
                <a:cubicBezTo>
                  <a:pt x="356" y="593"/>
                  <a:pt x="355" y="596"/>
                  <a:pt x="353" y="595"/>
                </a:cubicBezTo>
                <a:cubicBezTo>
                  <a:pt x="352" y="595"/>
                  <a:pt x="352" y="595"/>
                  <a:pt x="352" y="595"/>
                </a:cubicBezTo>
                <a:cubicBezTo>
                  <a:pt x="350" y="595"/>
                  <a:pt x="350" y="595"/>
                  <a:pt x="350" y="595"/>
                </a:cubicBezTo>
                <a:cubicBezTo>
                  <a:pt x="349" y="595"/>
                  <a:pt x="349" y="595"/>
                  <a:pt x="349" y="595"/>
                </a:cubicBezTo>
                <a:cubicBezTo>
                  <a:pt x="347" y="594"/>
                  <a:pt x="348" y="590"/>
                  <a:pt x="350" y="591"/>
                </a:cubicBezTo>
                <a:cubicBezTo>
                  <a:pt x="350" y="591"/>
                  <a:pt x="350" y="591"/>
                  <a:pt x="350" y="591"/>
                </a:cubicBezTo>
                <a:cubicBezTo>
                  <a:pt x="352" y="592"/>
                  <a:pt x="352" y="592"/>
                  <a:pt x="352" y="592"/>
                </a:cubicBezTo>
                <a:cubicBezTo>
                  <a:pt x="353" y="592"/>
                  <a:pt x="353" y="592"/>
                  <a:pt x="353" y="592"/>
                </a:cubicBezTo>
                <a:close/>
                <a:moveTo>
                  <a:pt x="339" y="588"/>
                </a:moveTo>
                <a:cubicBezTo>
                  <a:pt x="342" y="589"/>
                  <a:pt x="341" y="593"/>
                  <a:pt x="338" y="592"/>
                </a:cubicBezTo>
                <a:cubicBezTo>
                  <a:pt x="338" y="592"/>
                  <a:pt x="338" y="592"/>
                  <a:pt x="338" y="592"/>
                </a:cubicBezTo>
                <a:cubicBezTo>
                  <a:pt x="336" y="591"/>
                  <a:pt x="336" y="591"/>
                  <a:pt x="336" y="591"/>
                </a:cubicBezTo>
                <a:cubicBezTo>
                  <a:pt x="335" y="591"/>
                  <a:pt x="335" y="591"/>
                  <a:pt x="335" y="591"/>
                </a:cubicBezTo>
                <a:cubicBezTo>
                  <a:pt x="333" y="590"/>
                  <a:pt x="334" y="587"/>
                  <a:pt x="336" y="587"/>
                </a:cubicBezTo>
                <a:cubicBezTo>
                  <a:pt x="337" y="588"/>
                  <a:pt x="337" y="588"/>
                  <a:pt x="337" y="588"/>
                </a:cubicBezTo>
                <a:cubicBezTo>
                  <a:pt x="339" y="588"/>
                  <a:pt x="339" y="588"/>
                  <a:pt x="339" y="588"/>
                </a:cubicBezTo>
                <a:cubicBezTo>
                  <a:pt x="339" y="588"/>
                  <a:pt x="339" y="588"/>
                  <a:pt x="339" y="588"/>
                </a:cubicBezTo>
                <a:close/>
                <a:moveTo>
                  <a:pt x="325" y="584"/>
                </a:moveTo>
                <a:cubicBezTo>
                  <a:pt x="328" y="585"/>
                  <a:pt x="327" y="589"/>
                  <a:pt x="324" y="588"/>
                </a:cubicBezTo>
                <a:cubicBezTo>
                  <a:pt x="324" y="588"/>
                  <a:pt x="324" y="588"/>
                  <a:pt x="324" y="588"/>
                </a:cubicBezTo>
                <a:cubicBezTo>
                  <a:pt x="322" y="587"/>
                  <a:pt x="322" y="587"/>
                  <a:pt x="322" y="587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19" y="586"/>
                  <a:pt x="320" y="582"/>
                  <a:pt x="322" y="583"/>
                </a:cubicBezTo>
                <a:cubicBezTo>
                  <a:pt x="323" y="584"/>
                  <a:pt x="323" y="584"/>
                  <a:pt x="323" y="584"/>
                </a:cubicBezTo>
                <a:cubicBezTo>
                  <a:pt x="325" y="584"/>
                  <a:pt x="325" y="584"/>
                  <a:pt x="325" y="584"/>
                </a:cubicBezTo>
                <a:cubicBezTo>
                  <a:pt x="325" y="584"/>
                  <a:pt x="325" y="584"/>
                  <a:pt x="325" y="584"/>
                </a:cubicBezTo>
                <a:close/>
                <a:moveTo>
                  <a:pt x="312" y="580"/>
                </a:moveTo>
                <a:cubicBezTo>
                  <a:pt x="314" y="580"/>
                  <a:pt x="313" y="584"/>
                  <a:pt x="310" y="583"/>
                </a:cubicBezTo>
                <a:cubicBezTo>
                  <a:pt x="309" y="583"/>
                  <a:pt x="309" y="583"/>
                  <a:pt x="309" y="583"/>
                </a:cubicBezTo>
                <a:cubicBezTo>
                  <a:pt x="307" y="582"/>
                  <a:pt x="307" y="582"/>
                  <a:pt x="307" y="582"/>
                </a:cubicBezTo>
                <a:cubicBezTo>
                  <a:pt x="305" y="581"/>
                  <a:pt x="306" y="578"/>
                  <a:pt x="308" y="579"/>
                </a:cubicBezTo>
                <a:cubicBezTo>
                  <a:pt x="310" y="579"/>
                  <a:pt x="310" y="579"/>
                  <a:pt x="310" y="579"/>
                </a:cubicBezTo>
                <a:cubicBezTo>
                  <a:pt x="312" y="580"/>
                  <a:pt x="312" y="580"/>
                  <a:pt x="312" y="580"/>
                </a:cubicBezTo>
                <a:close/>
                <a:moveTo>
                  <a:pt x="298" y="575"/>
                </a:moveTo>
                <a:cubicBezTo>
                  <a:pt x="300" y="575"/>
                  <a:pt x="299" y="579"/>
                  <a:pt x="297" y="578"/>
                </a:cubicBezTo>
                <a:cubicBezTo>
                  <a:pt x="296" y="578"/>
                  <a:pt x="296" y="578"/>
                  <a:pt x="296" y="578"/>
                </a:cubicBezTo>
                <a:cubicBezTo>
                  <a:pt x="294" y="577"/>
                  <a:pt x="294" y="577"/>
                  <a:pt x="294" y="577"/>
                </a:cubicBezTo>
                <a:cubicBezTo>
                  <a:pt x="293" y="577"/>
                  <a:pt x="293" y="577"/>
                  <a:pt x="293" y="577"/>
                </a:cubicBezTo>
                <a:cubicBezTo>
                  <a:pt x="291" y="576"/>
                  <a:pt x="292" y="573"/>
                  <a:pt x="295" y="573"/>
                </a:cubicBezTo>
                <a:cubicBezTo>
                  <a:pt x="295" y="573"/>
                  <a:pt x="295" y="573"/>
                  <a:pt x="295" y="573"/>
                </a:cubicBezTo>
                <a:cubicBezTo>
                  <a:pt x="297" y="574"/>
                  <a:pt x="297" y="574"/>
                  <a:pt x="297" y="574"/>
                </a:cubicBezTo>
                <a:cubicBezTo>
                  <a:pt x="298" y="575"/>
                  <a:pt x="298" y="575"/>
                  <a:pt x="298" y="575"/>
                </a:cubicBezTo>
                <a:close/>
                <a:moveTo>
                  <a:pt x="285" y="569"/>
                </a:moveTo>
                <a:cubicBezTo>
                  <a:pt x="287" y="570"/>
                  <a:pt x="285" y="573"/>
                  <a:pt x="283" y="572"/>
                </a:cubicBezTo>
                <a:cubicBezTo>
                  <a:pt x="283" y="572"/>
                  <a:pt x="283" y="572"/>
                  <a:pt x="283" y="572"/>
                </a:cubicBezTo>
                <a:cubicBezTo>
                  <a:pt x="281" y="572"/>
                  <a:pt x="281" y="572"/>
                  <a:pt x="281" y="572"/>
                </a:cubicBezTo>
                <a:cubicBezTo>
                  <a:pt x="280" y="571"/>
                  <a:pt x="280" y="571"/>
                  <a:pt x="280" y="571"/>
                </a:cubicBezTo>
                <a:cubicBezTo>
                  <a:pt x="278" y="570"/>
                  <a:pt x="279" y="567"/>
                  <a:pt x="281" y="568"/>
                </a:cubicBezTo>
                <a:cubicBezTo>
                  <a:pt x="282" y="568"/>
                  <a:pt x="282" y="568"/>
                  <a:pt x="282" y="568"/>
                </a:cubicBezTo>
                <a:cubicBezTo>
                  <a:pt x="284" y="569"/>
                  <a:pt x="284" y="569"/>
                  <a:pt x="284" y="569"/>
                </a:cubicBezTo>
                <a:cubicBezTo>
                  <a:pt x="285" y="569"/>
                  <a:pt x="285" y="569"/>
                  <a:pt x="285" y="569"/>
                </a:cubicBezTo>
                <a:close/>
                <a:moveTo>
                  <a:pt x="271" y="563"/>
                </a:moveTo>
                <a:cubicBezTo>
                  <a:pt x="274" y="564"/>
                  <a:pt x="272" y="567"/>
                  <a:pt x="270" y="566"/>
                </a:cubicBezTo>
                <a:cubicBezTo>
                  <a:pt x="269" y="566"/>
                  <a:pt x="269" y="566"/>
                  <a:pt x="269" y="566"/>
                </a:cubicBezTo>
                <a:cubicBezTo>
                  <a:pt x="267" y="565"/>
                  <a:pt x="267" y="565"/>
                  <a:pt x="267" y="565"/>
                </a:cubicBezTo>
                <a:cubicBezTo>
                  <a:pt x="267" y="565"/>
                  <a:pt x="267" y="565"/>
                  <a:pt x="267" y="565"/>
                </a:cubicBezTo>
                <a:cubicBezTo>
                  <a:pt x="264" y="564"/>
                  <a:pt x="266" y="560"/>
                  <a:pt x="268" y="561"/>
                </a:cubicBezTo>
                <a:cubicBezTo>
                  <a:pt x="269" y="562"/>
                  <a:pt x="269" y="562"/>
                  <a:pt x="269" y="562"/>
                </a:cubicBezTo>
                <a:cubicBezTo>
                  <a:pt x="270" y="563"/>
                  <a:pt x="270" y="563"/>
                  <a:pt x="270" y="563"/>
                </a:cubicBezTo>
                <a:cubicBezTo>
                  <a:pt x="271" y="563"/>
                  <a:pt x="271" y="563"/>
                  <a:pt x="271" y="563"/>
                </a:cubicBezTo>
                <a:close/>
                <a:moveTo>
                  <a:pt x="258" y="557"/>
                </a:moveTo>
                <a:cubicBezTo>
                  <a:pt x="261" y="558"/>
                  <a:pt x="259" y="561"/>
                  <a:pt x="257" y="560"/>
                </a:cubicBezTo>
                <a:cubicBezTo>
                  <a:pt x="257" y="560"/>
                  <a:pt x="257" y="560"/>
                  <a:pt x="257" y="560"/>
                </a:cubicBezTo>
                <a:cubicBezTo>
                  <a:pt x="255" y="559"/>
                  <a:pt x="255" y="559"/>
                  <a:pt x="255" y="559"/>
                </a:cubicBezTo>
                <a:cubicBezTo>
                  <a:pt x="254" y="558"/>
                  <a:pt x="254" y="558"/>
                  <a:pt x="254" y="558"/>
                </a:cubicBezTo>
                <a:cubicBezTo>
                  <a:pt x="251" y="557"/>
                  <a:pt x="253" y="554"/>
                  <a:pt x="255" y="555"/>
                </a:cubicBezTo>
                <a:cubicBezTo>
                  <a:pt x="257" y="556"/>
                  <a:pt x="257" y="556"/>
                  <a:pt x="257" y="556"/>
                </a:cubicBezTo>
                <a:cubicBezTo>
                  <a:pt x="258" y="557"/>
                  <a:pt x="258" y="557"/>
                  <a:pt x="258" y="557"/>
                </a:cubicBezTo>
                <a:cubicBezTo>
                  <a:pt x="258" y="557"/>
                  <a:pt x="258" y="557"/>
                  <a:pt x="258" y="557"/>
                </a:cubicBezTo>
                <a:close/>
                <a:moveTo>
                  <a:pt x="246" y="549"/>
                </a:moveTo>
                <a:cubicBezTo>
                  <a:pt x="248" y="550"/>
                  <a:pt x="246" y="554"/>
                  <a:pt x="244" y="553"/>
                </a:cubicBezTo>
                <a:cubicBezTo>
                  <a:pt x="244" y="552"/>
                  <a:pt x="244" y="552"/>
                  <a:pt x="244" y="552"/>
                </a:cubicBezTo>
                <a:cubicBezTo>
                  <a:pt x="242" y="551"/>
                  <a:pt x="242" y="551"/>
                  <a:pt x="242" y="551"/>
                </a:cubicBezTo>
                <a:cubicBezTo>
                  <a:pt x="241" y="551"/>
                  <a:pt x="241" y="551"/>
                  <a:pt x="241" y="551"/>
                </a:cubicBezTo>
                <a:cubicBezTo>
                  <a:pt x="239" y="550"/>
                  <a:pt x="240" y="547"/>
                  <a:pt x="243" y="548"/>
                </a:cubicBezTo>
                <a:cubicBezTo>
                  <a:pt x="244" y="548"/>
                  <a:pt x="244" y="548"/>
                  <a:pt x="244" y="548"/>
                </a:cubicBezTo>
                <a:cubicBezTo>
                  <a:pt x="245" y="549"/>
                  <a:pt x="245" y="549"/>
                  <a:pt x="245" y="549"/>
                </a:cubicBezTo>
                <a:cubicBezTo>
                  <a:pt x="246" y="549"/>
                  <a:pt x="246" y="549"/>
                  <a:pt x="246" y="549"/>
                </a:cubicBezTo>
                <a:close/>
                <a:moveTo>
                  <a:pt x="233" y="542"/>
                </a:moveTo>
                <a:cubicBezTo>
                  <a:pt x="235" y="543"/>
                  <a:pt x="234" y="546"/>
                  <a:pt x="231" y="545"/>
                </a:cubicBezTo>
                <a:cubicBezTo>
                  <a:pt x="231" y="545"/>
                  <a:pt x="231" y="545"/>
                  <a:pt x="231" y="545"/>
                </a:cubicBezTo>
                <a:cubicBezTo>
                  <a:pt x="229" y="544"/>
                  <a:pt x="229" y="544"/>
                  <a:pt x="229" y="544"/>
                </a:cubicBezTo>
                <a:cubicBezTo>
                  <a:pt x="228" y="543"/>
                  <a:pt x="228" y="543"/>
                  <a:pt x="228" y="543"/>
                </a:cubicBezTo>
                <a:cubicBezTo>
                  <a:pt x="226" y="541"/>
                  <a:pt x="229" y="539"/>
                  <a:pt x="230" y="540"/>
                </a:cubicBezTo>
                <a:cubicBezTo>
                  <a:pt x="231" y="541"/>
                  <a:pt x="231" y="541"/>
                  <a:pt x="231" y="541"/>
                </a:cubicBezTo>
                <a:cubicBezTo>
                  <a:pt x="233" y="542"/>
                  <a:pt x="233" y="542"/>
                  <a:pt x="233" y="542"/>
                </a:cubicBezTo>
                <a:cubicBezTo>
                  <a:pt x="233" y="542"/>
                  <a:pt x="233" y="542"/>
                  <a:pt x="233" y="542"/>
                </a:cubicBezTo>
                <a:close/>
                <a:moveTo>
                  <a:pt x="221" y="534"/>
                </a:moveTo>
                <a:cubicBezTo>
                  <a:pt x="223" y="535"/>
                  <a:pt x="221" y="538"/>
                  <a:pt x="219" y="537"/>
                </a:cubicBezTo>
                <a:cubicBezTo>
                  <a:pt x="219" y="537"/>
                  <a:pt x="219" y="537"/>
                  <a:pt x="219" y="537"/>
                </a:cubicBezTo>
                <a:cubicBezTo>
                  <a:pt x="218" y="535"/>
                  <a:pt x="218" y="535"/>
                  <a:pt x="218" y="535"/>
                </a:cubicBezTo>
                <a:cubicBezTo>
                  <a:pt x="216" y="535"/>
                  <a:pt x="216" y="535"/>
                  <a:pt x="216" y="535"/>
                </a:cubicBezTo>
                <a:cubicBezTo>
                  <a:pt x="214" y="533"/>
                  <a:pt x="217" y="530"/>
                  <a:pt x="218" y="532"/>
                </a:cubicBezTo>
                <a:cubicBezTo>
                  <a:pt x="220" y="533"/>
                  <a:pt x="220" y="533"/>
                  <a:pt x="220" y="533"/>
                </a:cubicBezTo>
                <a:cubicBezTo>
                  <a:pt x="221" y="534"/>
                  <a:pt x="221" y="534"/>
                  <a:pt x="221" y="534"/>
                </a:cubicBezTo>
                <a:cubicBezTo>
                  <a:pt x="221" y="534"/>
                  <a:pt x="221" y="534"/>
                  <a:pt x="221" y="534"/>
                </a:cubicBezTo>
                <a:close/>
                <a:moveTo>
                  <a:pt x="210" y="525"/>
                </a:moveTo>
                <a:cubicBezTo>
                  <a:pt x="212" y="527"/>
                  <a:pt x="209" y="529"/>
                  <a:pt x="208" y="528"/>
                </a:cubicBezTo>
                <a:cubicBezTo>
                  <a:pt x="206" y="527"/>
                  <a:pt x="206" y="527"/>
                  <a:pt x="206" y="527"/>
                </a:cubicBezTo>
                <a:cubicBezTo>
                  <a:pt x="205" y="526"/>
                  <a:pt x="205" y="526"/>
                  <a:pt x="205" y="526"/>
                </a:cubicBezTo>
                <a:cubicBezTo>
                  <a:pt x="205" y="526"/>
                  <a:pt x="205" y="526"/>
                  <a:pt x="205" y="526"/>
                </a:cubicBezTo>
                <a:cubicBezTo>
                  <a:pt x="203" y="524"/>
                  <a:pt x="205" y="521"/>
                  <a:pt x="207" y="523"/>
                </a:cubicBezTo>
                <a:cubicBezTo>
                  <a:pt x="207" y="523"/>
                  <a:pt x="207" y="523"/>
                  <a:pt x="207" y="523"/>
                </a:cubicBezTo>
                <a:cubicBezTo>
                  <a:pt x="209" y="524"/>
                  <a:pt x="209" y="524"/>
                  <a:pt x="209" y="524"/>
                </a:cubicBezTo>
                <a:cubicBezTo>
                  <a:pt x="210" y="525"/>
                  <a:pt x="210" y="525"/>
                  <a:pt x="210" y="525"/>
                </a:cubicBezTo>
                <a:close/>
                <a:moveTo>
                  <a:pt x="199" y="516"/>
                </a:moveTo>
                <a:cubicBezTo>
                  <a:pt x="201" y="517"/>
                  <a:pt x="198" y="520"/>
                  <a:pt x="196" y="518"/>
                </a:cubicBezTo>
                <a:cubicBezTo>
                  <a:pt x="196" y="518"/>
                  <a:pt x="196" y="518"/>
                  <a:pt x="196" y="518"/>
                </a:cubicBezTo>
                <a:cubicBezTo>
                  <a:pt x="195" y="517"/>
                  <a:pt x="195" y="517"/>
                  <a:pt x="195" y="517"/>
                </a:cubicBezTo>
                <a:cubicBezTo>
                  <a:pt x="194" y="516"/>
                  <a:pt x="194" y="516"/>
                  <a:pt x="194" y="516"/>
                </a:cubicBezTo>
                <a:cubicBezTo>
                  <a:pt x="192" y="515"/>
                  <a:pt x="194" y="512"/>
                  <a:pt x="196" y="513"/>
                </a:cubicBezTo>
                <a:cubicBezTo>
                  <a:pt x="197" y="514"/>
                  <a:pt x="197" y="514"/>
                  <a:pt x="197" y="514"/>
                </a:cubicBezTo>
                <a:cubicBezTo>
                  <a:pt x="198" y="515"/>
                  <a:pt x="198" y="515"/>
                  <a:pt x="198" y="515"/>
                </a:cubicBezTo>
                <a:cubicBezTo>
                  <a:pt x="199" y="516"/>
                  <a:pt x="199" y="516"/>
                  <a:pt x="199" y="516"/>
                </a:cubicBezTo>
                <a:close/>
                <a:moveTo>
                  <a:pt x="188" y="506"/>
                </a:moveTo>
                <a:cubicBezTo>
                  <a:pt x="190" y="507"/>
                  <a:pt x="187" y="510"/>
                  <a:pt x="186" y="508"/>
                </a:cubicBezTo>
                <a:cubicBezTo>
                  <a:pt x="185" y="508"/>
                  <a:pt x="185" y="508"/>
                  <a:pt x="185" y="508"/>
                </a:cubicBezTo>
                <a:cubicBezTo>
                  <a:pt x="184" y="507"/>
                  <a:pt x="184" y="507"/>
                  <a:pt x="184" y="507"/>
                </a:cubicBezTo>
                <a:cubicBezTo>
                  <a:pt x="183" y="506"/>
                  <a:pt x="183" y="506"/>
                  <a:pt x="183" y="506"/>
                </a:cubicBezTo>
                <a:cubicBezTo>
                  <a:pt x="182" y="504"/>
                  <a:pt x="184" y="501"/>
                  <a:pt x="186" y="503"/>
                </a:cubicBezTo>
                <a:cubicBezTo>
                  <a:pt x="187" y="504"/>
                  <a:pt x="187" y="504"/>
                  <a:pt x="187" y="504"/>
                </a:cubicBezTo>
                <a:cubicBezTo>
                  <a:pt x="188" y="505"/>
                  <a:pt x="188" y="505"/>
                  <a:pt x="188" y="505"/>
                </a:cubicBezTo>
                <a:cubicBezTo>
                  <a:pt x="188" y="506"/>
                  <a:pt x="188" y="506"/>
                  <a:pt x="188" y="506"/>
                </a:cubicBezTo>
                <a:close/>
                <a:moveTo>
                  <a:pt x="178" y="495"/>
                </a:moveTo>
                <a:cubicBezTo>
                  <a:pt x="180" y="497"/>
                  <a:pt x="177" y="499"/>
                  <a:pt x="176" y="498"/>
                </a:cubicBezTo>
                <a:cubicBezTo>
                  <a:pt x="175" y="497"/>
                  <a:pt x="175" y="497"/>
                  <a:pt x="175" y="497"/>
                </a:cubicBezTo>
                <a:cubicBezTo>
                  <a:pt x="174" y="496"/>
                  <a:pt x="174" y="496"/>
                  <a:pt x="174" y="496"/>
                </a:cubicBezTo>
                <a:cubicBezTo>
                  <a:pt x="173" y="495"/>
                  <a:pt x="173" y="495"/>
                  <a:pt x="173" y="495"/>
                </a:cubicBezTo>
                <a:cubicBezTo>
                  <a:pt x="173" y="495"/>
                  <a:pt x="173" y="495"/>
                  <a:pt x="173" y="495"/>
                </a:cubicBezTo>
                <a:cubicBezTo>
                  <a:pt x="172" y="493"/>
                  <a:pt x="175" y="491"/>
                  <a:pt x="176" y="492"/>
                </a:cubicBezTo>
                <a:cubicBezTo>
                  <a:pt x="176" y="492"/>
                  <a:pt x="176" y="492"/>
                  <a:pt x="176" y="492"/>
                </a:cubicBezTo>
                <a:cubicBezTo>
                  <a:pt x="177" y="494"/>
                  <a:pt x="177" y="494"/>
                  <a:pt x="177" y="494"/>
                </a:cubicBezTo>
                <a:cubicBezTo>
                  <a:pt x="178" y="495"/>
                  <a:pt x="178" y="495"/>
                  <a:pt x="178" y="495"/>
                </a:cubicBezTo>
                <a:cubicBezTo>
                  <a:pt x="178" y="495"/>
                  <a:pt x="178" y="495"/>
                  <a:pt x="178" y="495"/>
                </a:cubicBezTo>
                <a:close/>
                <a:moveTo>
                  <a:pt x="169" y="484"/>
                </a:moveTo>
                <a:cubicBezTo>
                  <a:pt x="171" y="486"/>
                  <a:pt x="168" y="488"/>
                  <a:pt x="167" y="486"/>
                </a:cubicBezTo>
                <a:cubicBezTo>
                  <a:pt x="166" y="485"/>
                  <a:pt x="166" y="485"/>
                  <a:pt x="166" y="485"/>
                </a:cubicBezTo>
                <a:cubicBezTo>
                  <a:pt x="165" y="484"/>
                  <a:pt x="165" y="484"/>
                  <a:pt x="165" y="484"/>
                </a:cubicBezTo>
                <a:cubicBezTo>
                  <a:pt x="164" y="483"/>
                  <a:pt x="164" y="483"/>
                  <a:pt x="164" y="483"/>
                </a:cubicBezTo>
                <a:cubicBezTo>
                  <a:pt x="163" y="481"/>
                  <a:pt x="166" y="479"/>
                  <a:pt x="167" y="481"/>
                </a:cubicBezTo>
                <a:cubicBezTo>
                  <a:pt x="168" y="482"/>
                  <a:pt x="168" y="482"/>
                  <a:pt x="168" y="482"/>
                </a:cubicBezTo>
                <a:cubicBezTo>
                  <a:pt x="169" y="483"/>
                  <a:pt x="169" y="483"/>
                  <a:pt x="169" y="483"/>
                </a:cubicBezTo>
                <a:cubicBezTo>
                  <a:pt x="169" y="484"/>
                  <a:pt x="169" y="484"/>
                  <a:pt x="169" y="484"/>
                </a:cubicBezTo>
                <a:close/>
                <a:moveTo>
                  <a:pt x="162" y="472"/>
                </a:moveTo>
                <a:cubicBezTo>
                  <a:pt x="163" y="474"/>
                  <a:pt x="159" y="476"/>
                  <a:pt x="158" y="474"/>
                </a:cubicBezTo>
                <a:cubicBezTo>
                  <a:pt x="158" y="473"/>
                  <a:pt x="158" y="473"/>
                  <a:pt x="158" y="473"/>
                </a:cubicBezTo>
                <a:cubicBezTo>
                  <a:pt x="157" y="471"/>
                  <a:pt x="157" y="471"/>
                  <a:pt x="157" y="471"/>
                </a:cubicBezTo>
                <a:cubicBezTo>
                  <a:pt x="157" y="470"/>
                  <a:pt x="157" y="470"/>
                  <a:pt x="157" y="470"/>
                </a:cubicBezTo>
                <a:cubicBezTo>
                  <a:pt x="155" y="468"/>
                  <a:pt x="159" y="467"/>
                  <a:pt x="160" y="469"/>
                </a:cubicBezTo>
                <a:cubicBezTo>
                  <a:pt x="160" y="470"/>
                  <a:pt x="160" y="470"/>
                  <a:pt x="160" y="470"/>
                </a:cubicBezTo>
                <a:cubicBezTo>
                  <a:pt x="161" y="471"/>
                  <a:pt x="161" y="471"/>
                  <a:pt x="161" y="471"/>
                </a:cubicBezTo>
                <a:cubicBezTo>
                  <a:pt x="162" y="472"/>
                  <a:pt x="162" y="472"/>
                  <a:pt x="162" y="472"/>
                </a:cubicBezTo>
                <a:close/>
                <a:moveTo>
                  <a:pt x="155" y="459"/>
                </a:moveTo>
                <a:cubicBezTo>
                  <a:pt x="156" y="461"/>
                  <a:pt x="153" y="463"/>
                  <a:pt x="152" y="461"/>
                </a:cubicBezTo>
                <a:cubicBezTo>
                  <a:pt x="151" y="460"/>
                  <a:pt x="151" y="460"/>
                  <a:pt x="151" y="460"/>
                </a:cubicBezTo>
                <a:cubicBezTo>
                  <a:pt x="151" y="459"/>
                  <a:pt x="151" y="459"/>
                  <a:pt x="151" y="459"/>
                </a:cubicBezTo>
                <a:cubicBezTo>
                  <a:pt x="150" y="457"/>
                  <a:pt x="150" y="457"/>
                  <a:pt x="150" y="457"/>
                </a:cubicBezTo>
                <a:cubicBezTo>
                  <a:pt x="150" y="457"/>
                  <a:pt x="150" y="457"/>
                  <a:pt x="150" y="457"/>
                </a:cubicBezTo>
                <a:cubicBezTo>
                  <a:pt x="149" y="455"/>
                  <a:pt x="153" y="454"/>
                  <a:pt x="153" y="456"/>
                </a:cubicBezTo>
                <a:cubicBezTo>
                  <a:pt x="153" y="456"/>
                  <a:pt x="153" y="456"/>
                  <a:pt x="153" y="456"/>
                </a:cubicBezTo>
                <a:cubicBezTo>
                  <a:pt x="154" y="457"/>
                  <a:pt x="154" y="457"/>
                  <a:pt x="154" y="457"/>
                </a:cubicBezTo>
                <a:cubicBezTo>
                  <a:pt x="155" y="458"/>
                  <a:pt x="155" y="458"/>
                  <a:pt x="155" y="458"/>
                </a:cubicBezTo>
                <a:cubicBezTo>
                  <a:pt x="155" y="459"/>
                  <a:pt x="155" y="459"/>
                  <a:pt x="155" y="459"/>
                </a:cubicBezTo>
                <a:close/>
                <a:moveTo>
                  <a:pt x="150" y="446"/>
                </a:moveTo>
                <a:cubicBezTo>
                  <a:pt x="150" y="448"/>
                  <a:pt x="147" y="449"/>
                  <a:pt x="146" y="447"/>
                </a:cubicBezTo>
                <a:cubicBezTo>
                  <a:pt x="146" y="446"/>
                  <a:pt x="146" y="446"/>
                  <a:pt x="146" y="446"/>
                </a:cubicBezTo>
                <a:cubicBezTo>
                  <a:pt x="146" y="444"/>
                  <a:pt x="146" y="444"/>
                  <a:pt x="146" y="444"/>
                </a:cubicBezTo>
                <a:cubicBezTo>
                  <a:pt x="145" y="443"/>
                  <a:pt x="145" y="443"/>
                  <a:pt x="145" y="443"/>
                </a:cubicBezTo>
                <a:cubicBezTo>
                  <a:pt x="145" y="441"/>
                  <a:pt x="148" y="440"/>
                  <a:pt x="149" y="442"/>
                </a:cubicBezTo>
                <a:cubicBezTo>
                  <a:pt x="149" y="443"/>
                  <a:pt x="149" y="443"/>
                  <a:pt x="149" y="443"/>
                </a:cubicBezTo>
                <a:cubicBezTo>
                  <a:pt x="149" y="445"/>
                  <a:pt x="149" y="445"/>
                  <a:pt x="149" y="445"/>
                </a:cubicBezTo>
                <a:cubicBezTo>
                  <a:pt x="150" y="446"/>
                  <a:pt x="150" y="446"/>
                  <a:pt x="150" y="446"/>
                </a:cubicBezTo>
                <a:close/>
              </a:path>
            </a:pathLst>
          </a:custGeom>
          <a:solidFill>
            <a:srgbClr val="EA9B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3708">
        <p14:glitter pattern="hexagon"/>
      </p:transition>
    </mc:Choice>
    <mc:Fallback xmlns="">
      <p:transition spd="slow" advTm="370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  <p:bldP spid="10" grpId="0" bldLvl="0" animBg="1"/>
      <p:bldP spid="15" grpId="0" bldLvl="0" animBg="1"/>
      <p:bldP spid="16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1" y="1519555"/>
            <a:ext cx="7023652" cy="363982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023653" y="1539826"/>
            <a:ext cx="5168347" cy="3619500"/>
          </a:xfrm>
          <a:prstGeom prst="rect">
            <a:avLst/>
          </a:prstGeom>
          <a:solidFill>
            <a:srgbClr val="F94A28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152" name="矩形 19"/>
          <p:cNvSpPr>
            <a:spLocks noChangeArrowheads="1"/>
          </p:cNvSpPr>
          <p:nvPr/>
        </p:nvSpPr>
        <p:spPr bwMode="auto">
          <a:xfrm>
            <a:off x="7143888" y="3132927"/>
            <a:ext cx="4173469" cy="14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charset="0"/>
                <a:ea typeface="冬青黑体简体中文 W3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154" name="文本框 22"/>
          <p:cNvSpPr txBox="1">
            <a:spLocks noChangeArrowheads="1"/>
          </p:cNvSpPr>
          <p:nvPr/>
        </p:nvSpPr>
        <p:spPr bwMode="auto">
          <a:xfrm>
            <a:off x="7143888" y="2488015"/>
            <a:ext cx="334645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charset="0"/>
                <a:ea typeface="冬青黑体简体中文 W3" charset="-122"/>
              </a:defRPr>
            </a:lvl9pPr>
          </a:lstStyle>
          <a:p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婚礼现场布置：</a:t>
            </a:r>
          </a:p>
        </p:txBody>
      </p:sp>
      <p:pic>
        <p:nvPicPr>
          <p:cNvPr id="4" name="图片 3" descr="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9980000">
            <a:off x="11083925" y="40005"/>
            <a:ext cx="2513330" cy="5977255"/>
          </a:xfrm>
          <a:prstGeom prst="rect">
            <a:avLst/>
          </a:prstGeom>
        </p:spPr>
      </p:pic>
      <p:pic>
        <p:nvPicPr>
          <p:cNvPr id="3" name="图片 2" descr="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" y="4554855"/>
            <a:ext cx="2463165" cy="6881495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173624" y="279016"/>
            <a:ext cx="670025" cy="668418"/>
            <a:chOff x="5824537" y="-1309600"/>
            <a:chExt cx="661988" cy="660400"/>
          </a:xfrm>
        </p:grpSpPr>
        <p:sp>
          <p:nvSpPr>
            <p:cNvPr id="34" name="Oval 5"/>
            <p:cNvSpPr>
              <a:spLocks noChangeArrowheads="1"/>
            </p:cNvSpPr>
            <p:nvPr/>
          </p:nvSpPr>
          <p:spPr bwMode="auto">
            <a:xfrm>
              <a:off x="5824537" y="-1309600"/>
              <a:ext cx="661988" cy="660400"/>
            </a:xfrm>
            <a:prstGeom prst="ellipse">
              <a:avLst/>
            </a:prstGeom>
            <a:solidFill>
              <a:srgbClr val="F94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Oval 6"/>
            <p:cNvSpPr>
              <a:spLocks noChangeArrowheads="1"/>
            </p:cNvSpPr>
            <p:nvPr/>
          </p:nvSpPr>
          <p:spPr bwMode="auto">
            <a:xfrm>
              <a:off x="5870575" y="-1265150"/>
              <a:ext cx="571500" cy="571500"/>
            </a:xfrm>
            <a:prstGeom prst="ellipse">
              <a:avLst/>
            </a:prstGeom>
            <a:solidFill>
              <a:srgbClr val="F94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7"/>
            <p:cNvSpPr/>
            <p:nvPr/>
          </p:nvSpPr>
          <p:spPr bwMode="auto">
            <a:xfrm>
              <a:off x="5862637" y="-1271500"/>
              <a:ext cx="587375" cy="585788"/>
            </a:xfrm>
            <a:custGeom>
              <a:avLst/>
              <a:gdLst>
                <a:gd name="T0" fmla="*/ 154 w 156"/>
                <a:gd name="T1" fmla="*/ 78 h 156"/>
                <a:gd name="T2" fmla="*/ 152 w 156"/>
                <a:gd name="T3" fmla="*/ 78 h 156"/>
                <a:gd name="T4" fmla="*/ 131 w 156"/>
                <a:gd name="T5" fmla="*/ 130 h 156"/>
                <a:gd name="T6" fmla="*/ 78 w 156"/>
                <a:gd name="T7" fmla="*/ 152 h 156"/>
                <a:gd name="T8" fmla="*/ 26 w 156"/>
                <a:gd name="T9" fmla="*/ 130 h 156"/>
                <a:gd name="T10" fmla="*/ 4 w 156"/>
                <a:gd name="T11" fmla="*/ 78 h 156"/>
                <a:gd name="T12" fmla="*/ 26 w 156"/>
                <a:gd name="T13" fmla="*/ 25 h 156"/>
                <a:gd name="T14" fmla="*/ 78 w 156"/>
                <a:gd name="T15" fmla="*/ 4 h 156"/>
                <a:gd name="T16" fmla="*/ 131 w 156"/>
                <a:gd name="T17" fmla="*/ 25 h 156"/>
                <a:gd name="T18" fmla="*/ 152 w 156"/>
                <a:gd name="T19" fmla="*/ 78 h 156"/>
                <a:gd name="T20" fmla="*/ 154 w 156"/>
                <a:gd name="T21" fmla="*/ 78 h 156"/>
                <a:gd name="T22" fmla="*/ 156 w 156"/>
                <a:gd name="T23" fmla="*/ 78 h 156"/>
                <a:gd name="T24" fmla="*/ 78 w 156"/>
                <a:gd name="T25" fmla="*/ 0 h 156"/>
                <a:gd name="T26" fmla="*/ 0 w 156"/>
                <a:gd name="T27" fmla="*/ 78 h 156"/>
                <a:gd name="T28" fmla="*/ 78 w 156"/>
                <a:gd name="T29" fmla="*/ 156 h 156"/>
                <a:gd name="T30" fmla="*/ 156 w 156"/>
                <a:gd name="T31" fmla="*/ 78 h 156"/>
                <a:gd name="T32" fmla="*/ 154 w 156"/>
                <a:gd name="T33" fmla="*/ 7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6">
                  <a:moveTo>
                    <a:pt x="154" y="78"/>
                  </a:moveTo>
                  <a:cubicBezTo>
                    <a:pt x="152" y="78"/>
                    <a:pt x="152" y="78"/>
                    <a:pt x="152" y="78"/>
                  </a:cubicBezTo>
                  <a:cubicBezTo>
                    <a:pt x="152" y="98"/>
                    <a:pt x="144" y="117"/>
                    <a:pt x="131" y="130"/>
                  </a:cubicBezTo>
                  <a:cubicBezTo>
                    <a:pt x="117" y="144"/>
                    <a:pt x="99" y="152"/>
                    <a:pt x="78" y="152"/>
                  </a:cubicBezTo>
                  <a:cubicBezTo>
                    <a:pt x="58" y="152"/>
                    <a:pt x="39" y="144"/>
                    <a:pt x="26" y="130"/>
                  </a:cubicBezTo>
                  <a:cubicBezTo>
                    <a:pt x="13" y="117"/>
                    <a:pt x="4" y="98"/>
                    <a:pt x="4" y="78"/>
                  </a:cubicBezTo>
                  <a:cubicBezTo>
                    <a:pt x="4" y="57"/>
                    <a:pt x="13" y="39"/>
                    <a:pt x="26" y="25"/>
                  </a:cubicBezTo>
                  <a:cubicBezTo>
                    <a:pt x="39" y="12"/>
                    <a:pt x="58" y="4"/>
                    <a:pt x="78" y="4"/>
                  </a:cubicBezTo>
                  <a:cubicBezTo>
                    <a:pt x="99" y="4"/>
                    <a:pt x="117" y="12"/>
                    <a:pt x="131" y="25"/>
                  </a:cubicBezTo>
                  <a:cubicBezTo>
                    <a:pt x="144" y="39"/>
                    <a:pt x="152" y="57"/>
                    <a:pt x="152" y="78"/>
                  </a:cubicBezTo>
                  <a:cubicBezTo>
                    <a:pt x="154" y="78"/>
                    <a:pt x="154" y="78"/>
                    <a:pt x="154" y="78"/>
                  </a:cubicBezTo>
                  <a:cubicBezTo>
                    <a:pt x="156" y="78"/>
                    <a:pt x="156" y="78"/>
                    <a:pt x="156" y="78"/>
                  </a:cubicBezTo>
                  <a:cubicBezTo>
                    <a:pt x="156" y="35"/>
                    <a:pt x="121" y="0"/>
                    <a:pt x="78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121"/>
                    <a:pt x="35" y="156"/>
                    <a:pt x="78" y="156"/>
                  </a:cubicBezTo>
                  <a:cubicBezTo>
                    <a:pt x="121" y="156"/>
                    <a:pt x="156" y="121"/>
                    <a:pt x="156" y="78"/>
                  </a:cubicBezTo>
                  <a:lnTo>
                    <a:pt x="154" y="78"/>
                  </a:lnTo>
                  <a:close/>
                </a:path>
              </a:pathLst>
            </a:custGeom>
            <a:solidFill>
              <a:srgbClr val="E5D2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7" name="MH_Number_1"/>
          <p:cNvSpPr/>
          <p:nvPr>
            <p:custDataLst>
              <p:tags r:id="rId1"/>
            </p:custDataLst>
          </p:nvPr>
        </p:nvSpPr>
        <p:spPr>
          <a:xfrm>
            <a:off x="259161" y="363918"/>
            <a:ext cx="498951" cy="498614"/>
          </a:xfrm>
          <a:prstGeom prst="roundRect">
            <a:avLst>
              <a:gd name="adj" fmla="val 761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0</a:t>
            </a:r>
            <a:r>
              <a:rPr lang="en-US" sz="28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8" name="MH_Entry_1"/>
          <p:cNvSpPr/>
          <p:nvPr>
            <p:custDataLst>
              <p:tags r:id="rId2"/>
            </p:custDataLst>
          </p:nvPr>
        </p:nvSpPr>
        <p:spPr>
          <a:xfrm>
            <a:off x="924560" y="359410"/>
            <a:ext cx="2378710" cy="588645"/>
          </a:xfrm>
          <a:prstGeom prst="roundRect">
            <a:avLst>
              <a:gd name="adj" fmla="val 9124"/>
            </a:avLst>
          </a:prstGeom>
          <a:noFill/>
          <a:ln w="3175">
            <a:solidFill>
              <a:srgbClr val="F94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r>
              <a:rPr lang="zh-CN" altLang="en-US" sz="2600" spc="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婚礼物料设计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237">
        <p15:prstTrans prst="pageCurlDouble"/>
      </p:transition>
    </mc:Choice>
    <mc:Fallback xmlns="">
      <p:transition spd="slow" advTm="123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15" grpId="0" bldLvl="0" animBg="1"/>
      <p:bldP spid="6152" grpId="0"/>
      <p:bldP spid="615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980000">
            <a:off x="11083925" y="40005"/>
            <a:ext cx="2513330" cy="5977255"/>
          </a:xfrm>
          <a:prstGeom prst="rect">
            <a:avLst/>
          </a:prstGeom>
        </p:spPr>
      </p:pic>
      <p:pic>
        <p:nvPicPr>
          <p:cNvPr id="3" name="图片 2" descr="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" y="4554855"/>
            <a:ext cx="2463165" cy="6881495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173624" y="279016"/>
            <a:ext cx="670025" cy="668418"/>
            <a:chOff x="5824537" y="-1309600"/>
            <a:chExt cx="661988" cy="660400"/>
          </a:xfrm>
        </p:grpSpPr>
        <p:sp>
          <p:nvSpPr>
            <p:cNvPr id="34" name="Oval 5"/>
            <p:cNvSpPr>
              <a:spLocks noChangeArrowheads="1"/>
            </p:cNvSpPr>
            <p:nvPr/>
          </p:nvSpPr>
          <p:spPr bwMode="auto">
            <a:xfrm>
              <a:off x="5824537" y="-1309600"/>
              <a:ext cx="661988" cy="660400"/>
            </a:xfrm>
            <a:prstGeom prst="ellipse">
              <a:avLst/>
            </a:prstGeom>
            <a:solidFill>
              <a:srgbClr val="F94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Oval 6"/>
            <p:cNvSpPr>
              <a:spLocks noChangeArrowheads="1"/>
            </p:cNvSpPr>
            <p:nvPr/>
          </p:nvSpPr>
          <p:spPr bwMode="auto">
            <a:xfrm>
              <a:off x="5870575" y="-1265150"/>
              <a:ext cx="571500" cy="571500"/>
            </a:xfrm>
            <a:prstGeom prst="ellipse">
              <a:avLst/>
            </a:prstGeom>
            <a:solidFill>
              <a:srgbClr val="F94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7"/>
            <p:cNvSpPr/>
            <p:nvPr/>
          </p:nvSpPr>
          <p:spPr bwMode="auto">
            <a:xfrm>
              <a:off x="5862637" y="-1271500"/>
              <a:ext cx="587375" cy="585788"/>
            </a:xfrm>
            <a:custGeom>
              <a:avLst/>
              <a:gdLst>
                <a:gd name="T0" fmla="*/ 154 w 156"/>
                <a:gd name="T1" fmla="*/ 78 h 156"/>
                <a:gd name="T2" fmla="*/ 152 w 156"/>
                <a:gd name="T3" fmla="*/ 78 h 156"/>
                <a:gd name="T4" fmla="*/ 131 w 156"/>
                <a:gd name="T5" fmla="*/ 130 h 156"/>
                <a:gd name="T6" fmla="*/ 78 w 156"/>
                <a:gd name="T7" fmla="*/ 152 h 156"/>
                <a:gd name="T8" fmla="*/ 26 w 156"/>
                <a:gd name="T9" fmla="*/ 130 h 156"/>
                <a:gd name="T10" fmla="*/ 4 w 156"/>
                <a:gd name="T11" fmla="*/ 78 h 156"/>
                <a:gd name="T12" fmla="*/ 26 w 156"/>
                <a:gd name="T13" fmla="*/ 25 h 156"/>
                <a:gd name="T14" fmla="*/ 78 w 156"/>
                <a:gd name="T15" fmla="*/ 4 h 156"/>
                <a:gd name="T16" fmla="*/ 131 w 156"/>
                <a:gd name="T17" fmla="*/ 25 h 156"/>
                <a:gd name="T18" fmla="*/ 152 w 156"/>
                <a:gd name="T19" fmla="*/ 78 h 156"/>
                <a:gd name="T20" fmla="*/ 154 w 156"/>
                <a:gd name="T21" fmla="*/ 78 h 156"/>
                <a:gd name="T22" fmla="*/ 156 w 156"/>
                <a:gd name="T23" fmla="*/ 78 h 156"/>
                <a:gd name="T24" fmla="*/ 78 w 156"/>
                <a:gd name="T25" fmla="*/ 0 h 156"/>
                <a:gd name="T26" fmla="*/ 0 w 156"/>
                <a:gd name="T27" fmla="*/ 78 h 156"/>
                <a:gd name="T28" fmla="*/ 78 w 156"/>
                <a:gd name="T29" fmla="*/ 156 h 156"/>
                <a:gd name="T30" fmla="*/ 156 w 156"/>
                <a:gd name="T31" fmla="*/ 78 h 156"/>
                <a:gd name="T32" fmla="*/ 154 w 156"/>
                <a:gd name="T33" fmla="*/ 7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6">
                  <a:moveTo>
                    <a:pt x="154" y="78"/>
                  </a:moveTo>
                  <a:cubicBezTo>
                    <a:pt x="152" y="78"/>
                    <a:pt x="152" y="78"/>
                    <a:pt x="152" y="78"/>
                  </a:cubicBezTo>
                  <a:cubicBezTo>
                    <a:pt x="152" y="98"/>
                    <a:pt x="144" y="117"/>
                    <a:pt x="131" y="130"/>
                  </a:cubicBezTo>
                  <a:cubicBezTo>
                    <a:pt x="117" y="144"/>
                    <a:pt x="99" y="152"/>
                    <a:pt x="78" y="152"/>
                  </a:cubicBezTo>
                  <a:cubicBezTo>
                    <a:pt x="58" y="152"/>
                    <a:pt x="39" y="144"/>
                    <a:pt x="26" y="130"/>
                  </a:cubicBezTo>
                  <a:cubicBezTo>
                    <a:pt x="13" y="117"/>
                    <a:pt x="4" y="98"/>
                    <a:pt x="4" y="78"/>
                  </a:cubicBezTo>
                  <a:cubicBezTo>
                    <a:pt x="4" y="57"/>
                    <a:pt x="13" y="39"/>
                    <a:pt x="26" y="25"/>
                  </a:cubicBezTo>
                  <a:cubicBezTo>
                    <a:pt x="39" y="12"/>
                    <a:pt x="58" y="4"/>
                    <a:pt x="78" y="4"/>
                  </a:cubicBezTo>
                  <a:cubicBezTo>
                    <a:pt x="99" y="4"/>
                    <a:pt x="117" y="12"/>
                    <a:pt x="131" y="25"/>
                  </a:cubicBezTo>
                  <a:cubicBezTo>
                    <a:pt x="144" y="39"/>
                    <a:pt x="152" y="57"/>
                    <a:pt x="152" y="78"/>
                  </a:cubicBezTo>
                  <a:cubicBezTo>
                    <a:pt x="154" y="78"/>
                    <a:pt x="154" y="78"/>
                    <a:pt x="154" y="78"/>
                  </a:cubicBezTo>
                  <a:cubicBezTo>
                    <a:pt x="156" y="78"/>
                    <a:pt x="156" y="78"/>
                    <a:pt x="156" y="78"/>
                  </a:cubicBezTo>
                  <a:cubicBezTo>
                    <a:pt x="156" y="35"/>
                    <a:pt x="121" y="0"/>
                    <a:pt x="78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121"/>
                    <a:pt x="35" y="156"/>
                    <a:pt x="78" y="156"/>
                  </a:cubicBezTo>
                  <a:cubicBezTo>
                    <a:pt x="121" y="156"/>
                    <a:pt x="156" y="121"/>
                    <a:pt x="156" y="78"/>
                  </a:cubicBezTo>
                  <a:lnTo>
                    <a:pt x="154" y="78"/>
                  </a:lnTo>
                  <a:close/>
                </a:path>
              </a:pathLst>
            </a:custGeom>
            <a:solidFill>
              <a:srgbClr val="E5D2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7" name="MH_Number_1"/>
          <p:cNvSpPr/>
          <p:nvPr>
            <p:custDataLst>
              <p:tags r:id="rId1"/>
            </p:custDataLst>
          </p:nvPr>
        </p:nvSpPr>
        <p:spPr>
          <a:xfrm>
            <a:off x="259161" y="363918"/>
            <a:ext cx="498951" cy="498614"/>
          </a:xfrm>
          <a:prstGeom prst="roundRect">
            <a:avLst>
              <a:gd name="adj" fmla="val 761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0</a:t>
            </a:r>
            <a:r>
              <a:rPr lang="en-US" sz="28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8" name="MH_Entry_1"/>
          <p:cNvSpPr/>
          <p:nvPr>
            <p:custDataLst>
              <p:tags r:id="rId2"/>
            </p:custDataLst>
          </p:nvPr>
        </p:nvSpPr>
        <p:spPr>
          <a:xfrm>
            <a:off x="924560" y="359410"/>
            <a:ext cx="2378710" cy="588645"/>
          </a:xfrm>
          <a:prstGeom prst="roundRect">
            <a:avLst>
              <a:gd name="adj" fmla="val 9124"/>
            </a:avLst>
          </a:prstGeom>
          <a:noFill/>
          <a:ln w="3175">
            <a:solidFill>
              <a:srgbClr val="F94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r>
              <a:rPr lang="zh-CN" altLang="en-US" sz="2600" spc="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婚礼物料设计</a:t>
            </a:r>
          </a:p>
        </p:txBody>
      </p:sp>
      <p:sp>
        <p:nvSpPr>
          <p:cNvPr id="6" name="椭圆 5"/>
          <p:cNvSpPr/>
          <p:nvPr/>
        </p:nvSpPr>
        <p:spPr>
          <a:xfrm>
            <a:off x="5212923" y="3686317"/>
            <a:ext cx="1219200" cy="1219200"/>
          </a:xfrm>
          <a:prstGeom prst="ellipse">
            <a:avLst/>
          </a:prstGeom>
          <a:blipFill rotWithShape="1"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849907" y="2109632"/>
            <a:ext cx="1219200" cy="1219200"/>
          </a:xfrm>
          <a:prstGeom prst="ellipse">
            <a:avLst/>
          </a:prstGeom>
          <a:blipFill rotWithShape="1"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7574998" y="1325923"/>
            <a:ext cx="1219200" cy="1219200"/>
          </a:xfrm>
          <a:prstGeom prst="ellipse">
            <a:avLst/>
          </a:prstGeom>
          <a:blipFill rotWithShape="1"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9301264" y="2109500"/>
            <a:ext cx="1219200" cy="1219200"/>
          </a:xfrm>
          <a:prstGeom prst="ellipse">
            <a:avLst/>
          </a:prstGeom>
          <a:blipFill rotWithShape="1"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9958059" y="3686193"/>
            <a:ext cx="1219200" cy="1219200"/>
          </a:xfrm>
          <a:prstGeom prst="ellipse">
            <a:avLst/>
          </a:prstGeom>
          <a:blipFill rotWithShape="1"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7694483" y="5013765"/>
            <a:ext cx="960107" cy="127637"/>
          </a:xfrm>
          <a:prstGeom prst="roundRect">
            <a:avLst>
              <a:gd name="adj" fmla="val 50000"/>
            </a:avLst>
          </a:prstGeom>
          <a:solidFill>
            <a:srgbClr val="EA9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7698318" y="5225111"/>
            <a:ext cx="960107" cy="127637"/>
          </a:xfrm>
          <a:prstGeom prst="roundRect">
            <a:avLst>
              <a:gd name="adj" fmla="val 50000"/>
            </a:avLst>
          </a:prstGeom>
          <a:solidFill>
            <a:srgbClr val="EA9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7690831" y="5430252"/>
            <a:ext cx="960107" cy="127637"/>
          </a:xfrm>
          <a:prstGeom prst="roundRect">
            <a:avLst>
              <a:gd name="adj" fmla="val 50000"/>
            </a:avLst>
          </a:prstGeom>
          <a:solidFill>
            <a:srgbClr val="EA9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同侧圆角矩形 11"/>
          <p:cNvSpPr/>
          <p:nvPr/>
        </p:nvSpPr>
        <p:spPr>
          <a:xfrm rot="10800000">
            <a:off x="7896564" y="5622397"/>
            <a:ext cx="547695" cy="20317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A9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7219492" y="3267216"/>
            <a:ext cx="1917729" cy="1671948"/>
          </a:xfrm>
          <a:custGeom>
            <a:avLst/>
            <a:gdLst/>
            <a:ahLst/>
            <a:cxnLst/>
            <a:rect l="l" t="t" r="r" b="b"/>
            <a:pathLst>
              <a:path w="1438297" h="1253961">
                <a:moveTo>
                  <a:pt x="709345" y="67"/>
                </a:moveTo>
                <a:cubicBezTo>
                  <a:pt x="1001692" y="-3923"/>
                  <a:pt x="1267354" y="169479"/>
                  <a:pt x="1381366" y="438707"/>
                </a:cubicBezTo>
                <a:cubicBezTo>
                  <a:pt x="1493979" y="704629"/>
                  <a:pt x="1436500" y="1011747"/>
                  <a:pt x="1235753" y="1218380"/>
                </a:cubicBezTo>
                <a:cubicBezTo>
                  <a:pt x="1228463" y="1236727"/>
                  <a:pt x="1210520" y="1249627"/>
                  <a:pt x="1189563" y="1249627"/>
                </a:cubicBezTo>
                <a:cubicBezTo>
                  <a:pt x="1161965" y="1249627"/>
                  <a:pt x="1139593" y="1227255"/>
                  <a:pt x="1139593" y="1199657"/>
                </a:cubicBezTo>
                <a:cubicBezTo>
                  <a:pt x="1139593" y="1182741"/>
                  <a:pt x="1147999" y="1167788"/>
                  <a:pt x="1161387" y="1159497"/>
                </a:cubicBezTo>
                <a:lnTo>
                  <a:pt x="1160988" y="1159099"/>
                </a:lnTo>
                <a:cubicBezTo>
                  <a:pt x="1339859" y="979468"/>
                  <a:pt x="1392172" y="709424"/>
                  <a:pt x="1293318" y="475993"/>
                </a:cubicBezTo>
                <a:cubicBezTo>
                  <a:pt x="1194465" y="242562"/>
                  <a:pt x="964125" y="92215"/>
                  <a:pt x="710649" y="95675"/>
                </a:cubicBezTo>
                <a:cubicBezTo>
                  <a:pt x="457173" y="99135"/>
                  <a:pt x="231023" y="255712"/>
                  <a:pt x="138577" y="491754"/>
                </a:cubicBezTo>
                <a:cubicBezTo>
                  <a:pt x="48191" y="722536"/>
                  <a:pt x="103211" y="984362"/>
                  <a:pt x="278147" y="1158443"/>
                </a:cubicBezTo>
                <a:cubicBezTo>
                  <a:pt x="295721" y="1166064"/>
                  <a:pt x="307932" y="1183602"/>
                  <a:pt x="307932" y="1203991"/>
                </a:cubicBezTo>
                <a:cubicBezTo>
                  <a:pt x="307932" y="1231589"/>
                  <a:pt x="285560" y="1253961"/>
                  <a:pt x="257962" y="1253961"/>
                </a:cubicBezTo>
                <a:cubicBezTo>
                  <a:pt x="244659" y="1253961"/>
                  <a:pt x="232570" y="1248763"/>
                  <a:pt x="223786" y="1240106"/>
                </a:cubicBezTo>
                <a:lnTo>
                  <a:pt x="223615" y="1240286"/>
                </a:lnTo>
                <a:lnTo>
                  <a:pt x="222931" y="1239529"/>
                </a:lnTo>
                <a:cubicBezTo>
                  <a:pt x="222653" y="1239352"/>
                  <a:pt x="222426" y="1239124"/>
                  <a:pt x="222283" y="1238813"/>
                </a:cubicBezTo>
                <a:cubicBezTo>
                  <a:pt x="11426" y="1037418"/>
                  <a:pt x="-56835" y="728509"/>
                  <a:pt x="49546" y="456885"/>
                </a:cubicBezTo>
                <a:cubicBezTo>
                  <a:pt x="156168" y="184646"/>
                  <a:pt x="416999" y="4058"/>
                  <a:pt x="709345" y="67"/>
                </a:cubicBezTo>
                <a:close/>
              </a:path>
            </a:pathLst>
          </a:custGeom>
          <a:solidFill>
            <a:srgbClr val="EA9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6573212" y="4206513"/>
            <a:ext cx="469404" cy="127637"/>
          </a:xfrm>
          <a:prstGeom prst="roundRect">
            <a:avLst>
              <a:gd name="adj" fmla="val 50000"/>
            </a:avLst>
          </a:prstGeom>
          <a:solidFill>
            <a:srgbClr val="EA9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圆角矩形 20"/>
          <p:cNvSpPr/>
          <p:nvPr/>
        </p:nvSpPr>
        <p:spPr>
          <a:xfrm rot="2700000">
            <a:off x="6923750" y="3330375"/>
            <a:ext cx="469404" cy="127637"/>
          </a:xfrm>
          <a:prstGeom prst="roundRect">
            <a:avLst>
              <a:gd name="adj" fmla="val 50000"/>
            </a:avLst>
          </a:prstGeom>
          <a:solidFill>
            <a:srgbClr val="EA9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圆角矩形 21"/>
          <p:cNvSpPr/>
          <p:nvPr/>
        </p:nvSpPr>
        <p:spPr>
          <a:xfrm rot="18900000" flipH="1">
            <a:off x="8946769" y="3308795"/>
            <a:ext cx="469404" cy="127637"/>
          </a:xfrm>
          <a:prstGeom prst="roundRect">
            <a:avLst>
              <a:gd name="adj" fmla="val 50000"/>
            </a:avLst>
          </a:prstGeom>
          <a:solidFill>
            <a:srgbClr val="EA9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9314097" y="4270332"/>
            <a:ext cx="469404" cy="127637"/>
          </a:xfrm>
          <a:prstGeom prst="roundRect">
            <a:avLst>
              <a:gd name="adj" fmla="val 50000"/>
            </a:avLst>
          </a:prstGeom>
          <a:solidFill>
            <a:srgbClr val="EA9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圆角矩形 23"/>
          <p:cNvSpPr/>
          <p:nvPr/>
        </p:nvSpPr>
        <p:spPr>
          <a:xfrm rot="5400000">
            <a:off x="7949896" y="2831191"/>
            <a:ext cx="469404" cy="127637"/>
          </a:xfrm>
          <a:prstGeom prst="roundRect">
            <a:avLst>
              <a:gd name="adj" fmla="val 50000"/>
            </a:avLst>
          </a:prstGeom>
          <a:solidFill>
            <a:srgbClr val="EA9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TextBox 24"/>
          <p:cNvSpPr txBox="1"/>
          <p:nvPr/>
        </p:nvSpPr>
        <p:spPr>
          <a:xfrm>
            <a:off x="7574999" y="3847936"/>
            <a:ext cx="1277914" cy="748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426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创意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40236" y="1994181"/>
            <a:ext cx="2587796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rgbClr val="232B36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婚礼现场布置：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40460" y="2336165"/>
            <a:ext cx="4245610" cy="780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主背景墙3D效果示意（幸福之门）</a:t>
            </a:r>
          </a:p>
          <a:p>
            <a:pPr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释义：红色象征红红火火的吉祥之意，大红门象征幸福如意的婚姻大门。“心”型代表甜甜蜜蜜。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62882" y="3116851"/>
            <a:ext cx="389219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000">
                <a:solidFill>
                  <a:srgbClr val="232B36"/>
                </a:solidFill>
                <a:latin typeface="Segoe UI Light" panose="020B0502040204020203" pitchFamily="34" charset="0"/>
              </a:defRPr>
            </a:lvl1pPr>
          </a:lstStyle>
          <a:p>
            <a:pPr marL="285750" indent="-285750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</a:p>
          <a:p>
            <a:pPr marL="285750" indent="-285750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</a:p>
          <a:p>
            <a:pPr marL="285750" indent="-285750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</a:p>
          <a:p>
            <a:pPr marL="285750" indent="-285750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endParaRPr lang="en-US" altLang="zh-CN" sz="1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999">
        <p15:prstTrans prst="pageCurlDouble"/>
      </p:transition>
    </mc:Choice>
    <mc:Fallback xmlns="">
      <p:transition spd="slow" advTm="199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7" grpId="0" bldLvl="0" animBg="1"/>
      <p:bldP spid="13" grpId="0" bldLvl="0" animBg="1"/>
      <p:bldP spid="14" grpId="0" bldLvl="0" animBg="1"/>
      <p:bldP spid="12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" grpId="0"/>
      <p:bldP spid="26" grpId="0"/>
      <p:bldP spid="27" grpId="0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980000">
            <a:off x="11083925" y="40005"/>
            <a:ext cx="2513330" cy="5977255"/>
          </a:xfrm>
          <a:prstGeom prst="rect">
            <a:avLst/>
          </a:prstGeom>
        </p:spPr>
      </p:pic>
      <p:pic>
        <p:nvPicPr>
          <p:cNvPr id="3" name="图片 2" descr="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" y="4554855"/>
            <a:ext cx="2463165" cy="6881495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173624" y="279016"/>
            <a:ext cx="670025" cy="668418"/>
            <a:chOff x="5824537" y="-1309600"/>
            <a:chExt cx="661988" cy="660400"/>
          </a:xfrm>
        </p:grpSpPr>
        <p:sp>
          <p:nvSpPr>
            <p:cNvPr id="34" name="Oval 5"/>
            <p:cNvSpPr>
              <a:spLocks noChangeArrowheads="1"/>
            </p:cNvSpPr>
            <p:nvPr/>
          </p:nvSpPr>
          <p:spPr bwMode="auto">
            <a:xfrm>
              <a:off x="5824537" y="-1309600"/>
              <a:ext cx="661988" cy="660400"/>
            </a:xfrm>
            <a:prstGeom prst="ellipse">
              <a:avLst/>
            </a:prstGeom>
            <a:solidFill>
              <a:srgbClr val="F94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Oval 6"/>
            <p:cNvSpPr>
              <a:spLocks noChangeArrowheads="1"/>
            </p:cNvSpPr>
            <p:nvPr/>
          </p:nvSpPr>
          <p:spPr bwMode="auto">
            <a:xfrm>
              <a:off x="5870575" y="-1265150"/>
              <a:ext cx="571500" cy="571500"/>
            </a:xfrm>
            <a:prstGeom prst="ellipse">
              <a:avLst/>
            </a:prstGeom>
            <a:solidFill>
              <a:srgbClr val="F94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7"/>
            <p:cNvSpPr/>
            <p:nvPr/>
          </p:nvSpPr>
          <p:spPr bwMode="auto">
            <a:xfrm>
              <a:off x="5862637" y="-1271500"/>
              <a:ext cx="587375" cy="585788"/>
            </a:xfrm>
            <a:custGeom>
              <a:avLst/>
              <a:gdLst>
                <a:gd name="T0" fmla="*/ 154 w 156"/>
                <a:gd name="T1" fmla="*/ 78 h 156"/>
                <a:gd name="T2" fmla="*/ 152 w 156"/>
                <a:gd name="T3" fmla="*/ 78 h 156"/>
                <a:gd name="T4" fmla="*/ 131 w 156"/>
                <a:gd name="T5" fmla="*/ 130 h 156"/>
                <a:gd name="T6" fmla="*/ 78 w 156"/>
                <a:gd name="T7" fmla="*/ 152 h 156"/>
                <a:gd name="T8" fmla="*/ 26 w 156"/>
                <a:gd name="T9" fmla="*/ 130 h 156"/>
                <a:gd name="T10" fmla="*/ 4 w 156"/>
                <a:gd name="T11" fmla="*/ 78 h 156"/>
                <a:gd name="T12" fmla="*/ 26 w 156"/>
                <a:gd name="T13" fmla="*/ 25 h 156"/>
                <a:gd name="T14" fmla="*/ 78 w 156"/>
                <a:gd name="T15" fmla="*/ 4 h 156"/>
                <a:gd name="T16" fmla="*/ 131 w 156"/>
                <a:gd name="T17" fmla="*/ 25 h 156"/>
                <a:gd name="T18" fmla="*/ 152 w 156"/>
                <a:gd name="T19" fmla="*/ 78 h 156"/>
                <a:gd name="T20" fmla="*/ 154 w 156"/>
                <a:gd name="T21" fmla="*/ 78 h 156"/>
                <a:gd name="T22" fmla="*/ 156 w 156"/>
                <a:gd name="T23" fmla="*/ 78 h 156"/>
                <a:gd name="T24" fmla="*/ 78 w 156"/>
                <a:gd name="T25" fmla="*/ 0 h 156"/>
                <a:gd name="T26" fmla="*/ 0 w 156"/>
                <a:gd name="T27" fmla="*/ 78 h 156"/>
                <a:gd name="T28" fmla="*/ 78 w 156"/>
                <a:gd name="T29" fmla="*/ 156 h 156"/>
                <a:gd name="T30" fmla="*/ 156 w 156"/>
                <a:gd name="T31" fmla="*/ 78 h 156"/>
                <a:gd name="T32" fmla="*/ 154 w 156"/>
                <a:gd name="T33" fmla="*/ 7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6">
                  <a:moveTo>
                    <a:pt x="154" y="78"/>
                  </a:moveTo>
                  <a:cubicBezTo>
                    <a:pt x="152" y="78"/>
                    <a:pt x="152" y="78"/>
                    <a:pt x="152" y="78"/>
                  </a:cubicBezTo>
                  <a:cubicBezTo>
                    <a:pt x="152" y="98"/>
                    <a:pt x="144" y="117"/>
                    <a:pt x="131" y="130"/>
                  </a:cubicBezTo>
                  <a:cubicBezTo>
                    <a:pt x="117" y="144"/>
                    <a:pt x="99" y="152"/>
                    <a:pt x="78" y="152"/>
                  </a:cubicBezTo>
                  <a:cubicBezTo>
                    <a:pt x="58" y="152"/>
                    <a:pt x="39" y="144"/>
                    <a:pt x="26" y="130"/>
                  </a:cubicBezTo>
                  <a:cubicBezTo>
                    <a:pt x="13" y="117"/>
                    <a:pt x="4" y="98"/>
                    <a:pt x="4" y="78"/>
                  </a:cubicBezTo>
                  <a:cubicBezTo>
                    <a:pt x="4" y="57"/>
                    <a:pt x="13" y="39"/>
                    <a:pt x="26" y="25"/>
                  </a:cubicBezTo>
                  <a:cubicBezTo>
                    <a:pt x="39" y="12"/>
                    <a:pt x="58" y="4"/>
                    <a:pt x="78" y="4"/>
                  </a:cubicBezTo>
                  <a:cubicBezTo>
                    <a:pt x="99" y="4"/>
                    <a:pt x="117" y="12"/>
                    <a:pt x="131" y="25"/>
                  </a:cubicBezTo>
                  <a:cubicBezTo>
                    <a:pt x="144" y="39"/>
                    <a:pt x="152" y="57"/>
                    <a:pt x="152" y="78"/>
                  </a:cubicBezTo>
                  <a:cubicBezTo>
                    <a:pt x="154" y="78"/>
                    <a:pt x="154" y="78"/>
                    <a:pt x="154" y="78"/>
                  </a:cubicBezTo>
                  <a:cubicBezTo>
                    <a:pt x="156" y="78"/>
                    <a:pt x="156" y="78"/>
                    <a:pt x="156" y="78"/>
                  </a:cubicBezTo>
                  <a:cubicBezTo>
                    <a:pt x="156" y="35"/>
                    <a:pt x="121" y="0"/>
                    <a:pt x="78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121"/>
                    <a:pt x="35" y="156"/>
                    <a:pt x="78" y="156"/>
                  </a:cubicBezTo>
                  <a:cubicBezTo>
                    <a:pt x="121" y="156"/>
                    <a:pt x="156" y="121"/>
                    <a:pt x="156" y="78"/>
                  </a:cubicBezTo>
                  <a:lnTo>
                    <a:pt x="154" y="78"/>
                  </a:lnTo>
                  <a:close/>
                </a:path>
              </a:pathLst>
            </a:custGeom>
            <a:solidFill>
              <a:srgbClr val="E5D2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7" name="MH_Number_1"/>
          <p:cNvSpPr/>
          <p:nvPr>
            <p:custDataLst>
              <p:tags r:id="rId1"/>
            </p:custDataLst>
          </p:nvPr>
        </p:nvSpPr>
        <p:spPr>
          <a:xfrm>
            <a:off x="259161" y="363918"/>
            <a:ext cx="498951" cy="498614"/>
          </a:xfrm>
          <a:prstGeom prst="roundRect">
            <a:avLst>
              <a:gd name="adj" fmla="val 761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0</a:t>
            </a:r>
            <a:r>
              <a:rPr lang="en-US" sz="28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8" name="MH_Entry_1"/>
          <p:cNvSpPr/>
          <p:nvPr>
            <p:custDataLst>
              <p:tags r:id="rId2"/>
            </p:custDataLst>
          </p:nvPr>
        </p:nvSpPr>
        <p:spPr>
          <a:xfrm>
            <a:off x="924560" y="359410"/>
            <a:ext cx="2378710" cy="588645"/>
          </a:xfrm>
          <a:prstGeom prst="roundRect">
            <a:avLst>
              <a:gd name="adj" fmla="val 9124"/>
            </a:avLst>
          </a:prstGeom>
          <a:noFill/>
          <a:ln w="3175">
            <a:solidFill>
              <a:srgbClr val="F94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r>
              <a:rPr lang="zh-CN" altLang="en-US" sz="2600" spc="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婚礼物料设计</a:t>
            </a:r>
          </a:p>
        </p:txBody>
      </p:sp>
      <p:sp>
        <p:nvSpPr>
          <p:cNvPr id="2" name="六边形 1"/>
          <p:cNvSpPr/>
          <p:nvPr/>
        </p:nvSpPr>
        <p:spPr>
          <a:xfrm rot="5400000">
            <a:off x="2430828" y="1730275"/>
            <a:ext cx="2474976" cy="2133600"/>
          </a:xfrm>
          <a:prstGeom prst="hexagon">
            <a:avLst>
              <a:gd name="adj" fmla="val 28571"/>
              <a:gd name="vf" fmla="val 115470"/>
            </a:avLst>
          </a:prstGeom>
          <a:solidFill>
            <a:srgbClr val="EA9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prstClr val="white"/>
              </a:solidFill>
            </a:endParaRPr>
          </a:p>
        </p:txBody>
      </p:sp>
      <p:sp>
        <p:nvSpPr>
          <p:cNvPr id="10" name="六边形 9"/>
          <p:cNvSpPr/>
          <p:nvPr/>
        </p:nvSpPr>
        <p:spPr>
          <a:xfrm rot="5400000">
            <a:off x="4773184" y="1730275"/>
            <a:ext cx="2474976" cy="2133600"/>
          </a:xfrm>
          <a:prstGeom prst="hexagon">
            <a:avLst>
              <a:gd name="adj" fmla="val 28571"/>
              <a:gd name="vf" fmla="val 115470"/>
            </a:avLst>
          </a:prstGeom>
          <a:solidFill>
            <a:srgbClr val="F94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320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六边形 11"/>
          <p:cNvSpPr/>
          <p:nvPr/>
        </p:nvSpPr>
        <p:spPr>
          <a:xfrm rot="5400000">
            <a:off x="7102840" y="1730275"/>
            <a:ext cx="2474976" cy="2133600"/>
          </a:xfrm>
          <a:prstGeom prst="hexagon">
            <a:avLst>
              <a:gd name="adj" fmla="val 28571"/>
              <a:gd name="vf" fmla="val 115470"/>
            </a:avLst>
          </a:prstGeom>
          <a:solidFill>
            <a:srgbClr val="EA9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3200">
              <a:solidFill>
                <a:prstClr val="white"/>
              </a:solidFill>
            </a:endParaRPr>
          </a:p>
        </p:txBody>
      </p:sp>
      <p:sp>
        <p:nvSpPr>
          <p:cNvPr id="13" name="六边形 12"/>
          <p:cNvSpPr/>
          <p:nvPr/>
        </p:nvSpPr>
        <p:spPr>
          <a:xfrm rot="1680000">
            <a:off x="3599228" y="3715509"/>
            <a:ext cx="2474976" cy="2133600"/>
          </a:xfrm>
          <a:prstGeom prst="hexagon">
            <a:avLst>
              <a:gd name="adj" fmla="val 28571"/>
              <a:gd name="vf" fmla="val 115470"/>
            </a:avLst>
          </a:prstGeom>
          <a:blipFill rotWithShape="1"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3200">
              <a:solidFill>
                <a:prstClr val="white"/>
              </a:solidFill>
            </a:endParaRPr>
          </a:p>
        </p:txBody>
      </p:sp>
      <p:sp>
        <p:nvSpPr>
          <p:cNvPr id="14" name="六边形 13"/>
          <p:cNvSpPr/>
          <p:nvPr/>
        </p:nvSpPr>
        <p:spPr>
          <a:xfrm rot="1680000">
            <a:off x="5941584" y="3715509"/>
            <a:ext cx="2474976" cy="2133600"/>
          </a:xfrm>
          <a:prstGeom prst="hexagon">
            <a:avLst>
              <a:gd name="adj" fmla="val 28571"/>
              <a:gd name="vf" fmla="val 115470"/>
            </a:avLst>
          </a:prstGeom>
          <a:blipFill rotWithShape="1"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3200">
              <a:solidFill>
                <a:prstClr val="white"/>
              </a:solidFill>
            </a:endParaRPr>
          </a:p>
        </p:txBody>
      </p:sp>
      <p:sp>
        <p:nvSpPr>
          <p:cNvPr id="15" name="六边形 14"/>
          <p:cNvSpPr/>
          <p:nvPr/>
        </p:nvSpPr>
        <p:spPr>
          <a:xfrm rot="1680000">
            <a:off x="8271240" y="3715509"/>
            <a:ext cx="2474976" cy="2133600"/>
          </a:xfrm>
          <a:prstGeom prst="hexagon">
            <a:avLst>
              <a:gd name="adj" fmla="val 28571"/>
              <a:gd name="vf" fmla="val 115470"/>
            </a:avLst>
          </a:prstGeom>
          <a:blipFill rotWithShape="1"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prstClr val="white"/>
              </a:solidFill>
            </a:endParaRPr>
          </a:p>
        </p:txBody>
      </p:sp>
      <p:sp>
        <p:nvSpPr>
          <p:cNvPr id="16" name="六边形 12"/>
          <p:cNvSpPr/>
          <p:nvPr/>
        </p:nvSpPr>
        <p:spPr>
          <a:xfrm rot="5400000">
            <a:off x="2375915" y="5696206"/>
            <a:ext cx="2563367" cy="2209799"/>
          </a:xfrm>
          <a:custGeom>
            <a:avLst/>
            <a:gdLst/>
            <a:ahLst/>
            <a:cxnLst/>
            <a:rect l="l" t="t" r="r" b="b"/>
            <a:pathLst>
              <a:path w="1922525" h="1657349">
                <a:moveTo>
                  <a:pt x="115809" y="823912"/>
                </a:moveTo>
                <a:lnTo>
                  <a:pt x="526739" y="1543049"/>
                </a:lnTo>
                <a:lnTo>
                  <a:pt x="1373277" y="1543049"/>
                </a:lnTo>
                <a:lnTo>
                  <a:pt x="1784207" y="823912"/>
                </a:lnTo>
                <a:lnTo>
                  <a:pt x="1373277" y="104774"/>
                </a:lnTo>
                <a:lnTo>
                  <a:pt x="526739" y="104774"/>
                </a:lnTo>
                <a:close/>
                <a:moveTo>
                  <a:pt x="0" y="828675"/>
                </a:moveTo>
                <a:lnTo>
                  <a:pt x="473521" y="0"/>
                </a:lnTo>
                <a:lnTo>
                  <a:pt x="1449004" y="0"/>
                </a:lnTo>
                <a:lnTo>
                  <a:pt x="1922525" y="828675"/>
                </a:lnTo>
                <a:lnTo>
                  <a:pt x="1449004" y="1657349"/>
                </a:lnTo>
                <a:lnTo>
                  <a:pt x="473521" y="1657349"/>
                </a:lnTo>
                <a:close/>
              </a:path>
            </a:pathLst>
          </a:custGeom>
          <a:solidFill>
            <a:srgbClr val="F94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3200">
              <a:solidFill>
                <a:prstClr val="white"/>
              </a:solidFill>
            </a:endParaRPr>
          </a:p>
        </p:txBody>
      </p:sp>
      <p:sp>
        <p:nvSpPr>
          <p:cNvPr id="17" name="六边形 12"/>
          <p:cNvSpPr/>
          <p:nvPr/>
        </p:nvSpPr>
        <p:spPr>
          <a:xfrm rot="5400000">
            <a:off x="4728990" y="5696206"/>
            <a:ext cx="2563367" cy="2209799"/>
          </a:xfrm>
          <a:custGeom>
            <a:avLst/>
            <a:gdLst/>
            <a:ahLst/>
            <a:cxnLst/>
            <a:rect l="l" t="t" r="r" b="b"/>
            <a:pathLst>
              <a:path w="1922525" h="1657349">
                <a:moveTo>
                  <a:pt x="115809" y="823912"/>
                </a:moveTo>
                <a:lnTo>
                  <a:pt x="526739" y="1543049"/>
                </a:lnTo>
                <a:lnTo>
                  <a:pt x="1373277" y="1543049"/>
                </a:lnTo>
                <a:lnTo>
                  <a:pt x="1784207" y="823912"/>
                </a:lnTo>
                <a:lnTo>
                  <a:pt x="1373277" y="104774"/>
                </a:lnTo>
                <a:lnTo>
                  <a:pt x="526739" y="104774"/>
                </a:lnTo>
                <a:close/>
                <a:moveTo>
                  <a:pt x="0" y="828675"/>
                </a:moveTo>
                <a:lnTo>
                  <a:pt x="473521" y="0"/>
                </a:lnTo>
                <a:lnTo>
                  <a:pt x="1449004" y="0"/>
                </a:lnTo>
                <a:lnTo>
                  <a:pt x="1922525" y="828675"/>
                </a:lnTo>
                <a:lnTo>
                  <a:pt x="1449004" y="1657349"/>
                </a:lnTo>
                <a:lnTo>
                  <a:pt x="473521" y="1657349"/>
                </a:lnTo>
                <a:close/>
              </a:path>
            </a:pathLst>
          </a:custGeom>
          <a:solidFill>
            <a:srgbClr val="EA9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3200">
              <a:solidFill>
                <a:prstClr val="white"/>
              </a:solidFill>
            </a:endParaRPr>
          </a:p>
        </p:txBody>
      </p:sp>
      <p:sp>
        <p:nvSpPr>
          <p:cNvPr id="18" name="六边形 12"/>
          <p:cNvSpPr/>
          <p:nvPr/>
        </p:nvSpPr>
        <p:spPr>
          <a:xfrm rot="5400000">
            <a:off x="7061689" y="5690583"/>
            <a:ext cx="2563367" cy="2209799"/>
          </a:xfrm>
          <a:custGeom>
            <a:avLst/>
            <a:gdLst/>
            <a:ahLst/>
            <a:cxnLst/>
            <a:rect l="l" t="t" r="r" b="b"/>
            <a:pathLst>
              <a:path w="1922525" h="1657349">
                <a:moveTo>
                  <a:pt x="115809" y="823912"/>
                </a:moveTo>
                <a:lnTo>
                  <a:pt x="526739" y="1543049"/>
                </a:lnTo>
                <a:lnTo>
                  <a:pt x="1373277" y="1543049"/>
                </a:lnTo>
                <a:lnTo>
                  <a:pt x="1784207" y="823912"/>
                </a:lnTo>
                <a:lnTo>
                  <a:pt x="1373277" y="104774"/>
                </a:lnTo>
                <a:lnTo>
                  <a:pt x="526739" y="104774"/>
                </a:lnTo>
                <a:close/>
                <a:moveTo>
                  <a:pt x="0" y="828675"/>
                </a:moveTo>
                <a:lnTo>
                  <a:pt x="473521" y="0"/>
                </a:lnTo>
                <a:lnTo>
                  <a:pt x="1449004" y="0"/>
                </a:lnTo>
                <a:lnTo>
                  <a:pt x="1922525" y="828675"/>
                </a:lnTo>
                <a:lnTo>
                  <a:pt x="1449004" y="1657349"/>
                </a:lnTo>
                <a:lnTo>
                  <a:pt x="473521" y="1657349"/>
                </a:lnTo>
                <a:close/>
              </a:path>
            </a:pathLst>
          </a:custGeom>
          <a:solidFill>
            <a:srgbClr val="F94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3200">
              <a:solidFill>
                <a:prstClr val="white"/>
              </a:solidFill>
            </a:endParaRPr>
          </a:p>
        </p:txBody>
      </p:sp>
      <p:sp>
        <p:nvSpPr>
          <p:cNvPr id="19" name="矩形 6"/>
          <p:cNvSpPr>
            <a:spLocks noChangeArrowheads="1"/>
          </p:cNvSpPr>
          <p:nvPr/>
        </p:nvSpPr>
        <p:spPr bwMode="auto">
          <a:xfrm>
            <a:off x="2888304" y="2401129"/>
            <a:ext cx="1532501" cy="1014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Segoe UI Light" panose="020B0502040204020203" pitchFamily="34" charset="0"/>
              </a:rPr>
              <a:t>婚礼现场新人通道示意图</a:t>
            </a:r>
          </a:p>
        </p:txBody>
      </p:sp>
      <p:sp>
        <p:nvSpPr>
          <p:cNvPr id="32" name="矩形 6"/>
          <p:cNvSpPr>
            <a:spLocks noChangeArrowheads="1"/>
          </p:cNvSpPr>
          <p:nvPr/>
        </p:nvSpPr>
        <p:spPr bwMode="auto">
          <a:xfrm>
            <a:off x="5240783" y="2401129"/>
            <a:ext cx="1532501" cy="1014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Segoe UI Light" panose="020B0502040204020203" pitchFamily="34" charset="0"/>
              </a:rPr>
              <a:t>婚礼现场新人手捧花示意图</a:t>
            </a:r>
          </a:p>
        </p:txBody>
      </p:sp>
      <p:sp>
        <p:nvSpPr>
          <p:cNvPr id="33" name="矩形 6"/>
          <p:cNvSpPr>
            <a:spLocks noChangeArrowheads="1"/>
          </p:cNvSpPr>
          <p:nvPr/>
        </p:nvSpPr>
        <p:spPr bwMode="auto">
          <a:xfrm>
            <a:off x="7579567" y="2401129"/>
            <a:ext cx="1532501" cy="1014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Segoe UI Light" panose="020B0502040204020203" pitchFamily="34" charset="0"/>
              </a:rPr>
              <a:t>婚礼现场鲜花布置示意图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996">
        <p15:prstTrans prst="pageCurlDouble"/>
      </p:transition>
    </mc:Choice>
    <mc:Fallback xmlns="">
      <p:transition spd="slow" advTm="299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10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19" grpId="0"/>
      <p:bldP spid="32" grpId="0"/>
      <p:bldP spid="3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980000">
            <a:off x="11083925" y="40005"/>
            <a:ext cx="2513330" cy="5977255"/>
          </a:xfrm>
          <a:prstGeom prst="rect">
            <a:avLst/>
          </a:prstGeom>
        </p:spPr>
      </p:pic>
      <p:pic>
        <p:nvPicPr>
          <p:cNvPr id="3" name="图片 2" descr="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" y="4554855"/>
            <a:ext cx="2463165" cy="6881495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173624" y="279016"/>
            <a:ext cx="670025" cy="668418"/>
            <a:chOff x="5824537" y="-1309600"/>
            <a:chExt cx="661988" cy="660400"/>
          </a:xfrm>
        </p:grpSpPr>
        <p:sp>
          <p:nvSpPr>
            <p:cNvPr id="34" name="Oval 5"/>
            <p:cNvSpPr>
              <a:spLocks noChangeArrowheads="1"/>
            </p:cNvSpPr>
            <p:nvPr/>
          </p:nvSpPr>
          <p:spPr bwMode="auto">
            <a:xfrm>
              <a:off x="5824537" y="-1309600"/>
              <a:ext cx="661988" cy="660400"/>
            </a:xfrm>
            <a:prstGeom prst="ellipse">
              <a:avLst/>
            </a:prstGeom>
            <a:solidFill>
              <a:srgbClr val="F94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Oval 6"/>
            <p:cNvSpPr>
              <a:spLocks noChangeArrowheads="1"/>
            </p:cNvSpPr>
            <p:nvPr/>
          </p:nvSpPr>
          <p:spPr bwMode="auto">
            <a:xfrm>
              <a:off x="5870575" y="-1265150"/>
              <a:ext cx="571500" cy="571500"/>
            </a:xfrm>
            <a:prstGeom prst="ellipse">
              <a:avLst/>
            </a:prstGeom>
            <a:solidFill>
              <a:srgbClr val="F94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7"/>
            <p:cNvSpPr/>
            <p:nvPr/>
          </p:nvSpPr>
          <p:spPr bwMode="auto">
            <a:xfrm>
              <a:off x="5862637" y="-1271500"/>
              <a:ext cx="587375" cy="585788"/>
            </a:xfrm>
            <a:custGeom>
              <a:avLst/>
              <a:gdLst>
                <a:gd name="T0" fmla="*/ 154 w 156"/>
                <a:gd name="T1" fmla="*/ 78 h 156"/>
                <a:gd name="T2" fmla="*/ 152 w 156"/>
                <a:gd name="T3" fmla="*/ 78 h 156"/>
                <a:gd name="T4" fmla="*/ 131 w 156"/>
                <a:gd name="T5" fmla="*/ 130 h 156"/>
                <a:gd name="T6" fmla="*/ 78 w 156"/>
                <a:gd name="T7" fmla="*/ 152 h 156"/>
                <a:gd name="T8" fmla="*/ 26 w 156"/>
                <a:gd name="T9" fmla="*/ 130 h 156"/>
                <a:gd name="T10" fmla="*/ 4 w 156"/>
                <a:gd name="T11" fmla="*/ 78 h 156"/>
                <a:gd name="T12" fmla="*/ 26 w 156"/>
                <a:gd name="T13" fmla="*/ 25 h 156"/>
                <a:gd name="T14" fmla="*/ 78 w 156"/>
                <a:gd name="T15" fmla="*/ 4 h 156"/>
                <a:gd name="T16" fmla="*/ 131 w 156"/>
                <a:gd name="T17" fmla="*/ 25 h 156"/>
                <a:gd name="T18" fmla="*/ 152 w 156"/>
                <a:gd name="T19" fmla="*/ 78 h 156"/>
                <a:gd name="T20" fmla="*/ 154 w 156"/>
                <a:gd name="T21" fmla="*/ 78 h 156"/>
                <a:gd name="T22" fmla="*/ 156 w 156"/>
                <a:gd name="T23" fmla="*/ 78 h 156"/>
                <a:gd name="T24" fmla="*/ 78 w 156"/>
                <a:gd name="T25" fmla="*/ 0 h 156"/>
                <a:gd name="T26" fmla="*/ 0 w 156"/>
                <a:gd name="T27" fmla="*/ 78 h 156"/>
                <a:gd name="T28" fmla="*/ 78 w 156"/>
                <a:gd name="T29" fmla="*/ 156 h 156"/>
                <a:gd name="T30" fmla="*/ 156 w 156"/>
                <a:gd name="T31" fmla="*/ 78 h 156"/>
                <a:gd name="T32" fmla="*/ 154 w 156"/>
                <a:gd name="T33" fmla="*/ 7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6">
                  <a:moveTo>
                    <a:pt x="154" y="78"/>
                  </a:moveTo>
                  <a:cubicBezTo>
                    <a:pt x="152" y="78"/>
                    <a:pt x="152" y="78"/>
                    <a:pt x="152" y="78"/>
                  </a:cubicBezTo>
                  <a:cubicBezTo>
                    <a:pt x="152" y="98"/>
                    <a:pt x="144" y="117"/>
                    <a:pt x="131" y="130"/>
                  </a:cubicBezTo>
                  <a:cubicBezTo>
                    <a:pt x="117" y="144"/>
                    <a:pt x="99" y="152"/>
                    <a:pt x="78" y="152"/>
                  </a:cubicBezTo>
                  <a:cubicBezTo>
                    <a:pt x="58" y="152"/>
                    <a:pt x="39" y="144"/>
                    <a:pt x="26" y="130"/>
                  </a:cubicBezTo>
                  <a:cubicBezTo>
                    <a:pt x="13" y="117"/>
                    <a:pt x="4" y="98"/>
                    <a:pt x="4" y="78"/>
                  </a:cubicBezTo>
                  <a:cubicBezTo>
                    <a:pt x="4" y="57"/>
                    <a:pt x="13" y="39"/>
                    <a:pt x="26" y="25"/>
                  </a:cubicBezTo>
                  <a:cubicBezTo>
                    <a:pt x="39" y="12"/>
                    <a:pt x="58" y="4"/>
                    <a:pt x="78" y="4"/>
                  </a:cubicBezTo>
                  <a:cubicBezTo>
                    <a:pt x="99" y="4"/>
                    <a:pt x="117" y="12"/>
                    <a:pt x="131" y="25"/>
                  </a:cubicBezTo>
                  <a:cubicBezTo>
                    <a:pt x="144" y="39"/>
                    <a:pt x="152" y="57"/>
                    <a:pt x="152" y="78"/>
                  </a:cubicBezTo>
                  <a:cubicBezTo>
                    <a:pt x="154" y="78"/>
                    <a:pt x="154" y="78"/>
                    <a:pt x="154" y="78"/>
                  </a:cubicBezTo>
                  <a:cubicBezTo>
                    <a:pt x="156" y="78"/>
                    <a:pt x="156" y="78"/>
                    <a:pt x="156" y="78"/>
                  </a:cubicBezTo>
                  <a:cubicBezTo>
                    <a:pt x="156" y="35"/>
                    <a:pt x="121" y="0"/>
                    <a:pt x="78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121"/>
                    <a:pt x="35" y="156"/>
                    <a:pt x="78" y="156"/>
                  </a:cubicBezTo>
                  <a:cubicBezTo>
                    <a:pt x="121" y="156"/>
                    <a:pt x="156" y="121"/>
                    <a:pt x="156" y="78"/>
                  </a:cubicBezTo>
                  <a:lnTo>
                    <a:pt x="154" y="78"/>
                  </a:lnTo>
                  <a:close/>
                </a:path>
              </a:pathLst>
            </a:custGeom>
            <a:solidFill>
              <a:srgbClr val="E5D2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7" name="MH_Number_1"/>
          <p:cNvSpPr/>
          <p:nvPr>
            <p:custDataLst>
              <p:tags r:id="rId1"/>
            </p:custDataLst>
          </p:nvPr>
        </p:nvSpPr>
        <p:spPr>
          <a:xfrm>
            <a:off x="259161" y="363918"/>
            <a:ext cx="498951" cy="498614"/>
          </a:xfrm>
          <a:prstGeom prst="roundRect">
            <a:avLst>
              <a:gd name="adj" fmla="val 761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0</a:t>
            </a:r>
            <a:r>
              <a:rPr lang="en-US" sz="28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8" name="MH_Entry_1"/>
          <p:cNvSpPr/>
          <p:nvPr>
            <p:custDataLst>
              <p:tags r:id="rId2"/>
            </p:custDataLst>
          </p:nvPr>
        </p:nvSpPr>
        <p:spPr>
          <a:xfrm>
            <a:off x="924560" y="359410"/>
            <a:ext cx="2378710" cy="588645"/>
          </a:xfrm>
          <a:prstGeom prst="roundRect">
            <a:avLst>
              <a:gd name="adj" fmla="val 9124"/>
            </a:avLst>
          </a:prstGeom>
          <a:noFill/>
          <a:ln w="3175">
            <a:solidFill>
              <a:srgbClr val="F94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r>
              <a:rPr lang="zh-CN" altLang="en-US" sz="2600" spc="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婚礼物料设计</a:t>
            </a:r>
          </a:p>
        </p:txBody>
      </p:sp>
      <p:sp>
        <p:nvSpPr>
          <p:cNvPr id="18" name="矩形 17"/>
          <p:cNvSpPr/>
          <p:nvPr/>
        </p:nvSpPr>
        <p:spPr>
          <a:xfrm>
            <a:off x="1099185" y="2090420"/>
            <a:ext cx="2377075" cy="2159805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636261" y="2090420"/>
            <a:ext cx="2377075" cy="2159805"/>
          </a:xfrm>
          <a:prstGeom prst="rect">
            <a:avLst/>
          </a:prstGeom>
          <a:blipFill dpi="0" rotWithShape="1">
            <a:blip r:embed="rId8"/>
            <a:srcRect/>
            <a:stretch>
              <a:fillRect l="-14000" t="-2000" r="-7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173339" y="2090420"/>
            <a:ext cx="2377075" cy="2159805"/>
          </a:xfrm>
          <a:prstGeom prst="rect">
            <a:avLst/>
          </a:prstGeom>
          <a:blipFill rotWithShape="1"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710416" y="2090419"/>
            <a:ext cx="2377075" cy="2159805"/>
          </a:xfrm>
          <a:prstGeom prst="rect">
            <a:avLst/>
          </a:prstGeom>
          <a:blipFill dpi="0" rotWithShape="1">
            <a:blip r:embed="rId10"/>
            <a:srcRect/>
            <a:stretch>
              <a:fillRect b="-18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99185" y="4312005"/>
            <a:ext cx="2377075" cy="1079907"/>
          </a:xfrm>
          <a:prstGeom prst="rect">
            <a:avLst/>
          </a:prstGeom>
          <a:solidFill>
            <a:srgbClr val="F94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636261" y="4312005"/>
            <a:ext cx="2377075" cy="1079907"/>
          </a:xfrm>
          <a:prstGeom prst="rect">
            <a:avLst/>
          </a:prstGeom>
          <a:solidFill>
            <a:srgbClr val="EA9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173339" y="4312005"/>
            <a:ext cx="2377075" cy="1079907"/>
          </a:xfrm>
          <a:prstGeom prst="rect">
            <a:avLst/>
          </a:prstGeom>
          <a:solidFill>
            <a:srgbClr val="F94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710416" y="4312004"/>
            <a:ext cx="2377075" cy="1079907"/>
          </a:xfrm>
          <a:prstGeom prst="rect">
            <a:avLst/>
          </a:prstGeom>
          <a:solidFill>
            <a:srgbClr val="EA9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" name="稻壳儿小白白(http://dwz.cn/Wu2UP)"/>
          <p:cNvSpPr txBox="1">
            <a:spLocks noChangeArrowheads="1"/>
          </p:cNvSpPr>
          <p:nvPr/>
        </p:nvSpPr>
        <p:spPr bwMode="auto">
          <a:xfrm>
            <a:off x="1510807" y="4502511"/>
            <a:ext cx="1508596" cy="245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婚礼两侧垂幕</a:t>
            </a:r>
          </a:p>
        </p:txBody>
      </p:sp>
      <p:sp>
        <p:nvSpPr>
          <p:cNvPr id="39" name="稻壳儿小白白(http://dwz.cn/Wu2UP)"/>
          <p:cNvSpPr txBox="1">
            <a:spLocks noChangeArrowheads="1"/>
          </p:cNvSpPr>
          <p:nvPr/>
        </p:nvSpPr>
        <p:spPr bwMode="auto">
          <a:xfrm>
            <a:off x="1248726" y="4810512"/>
            <a:ext cx="20327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0" name="稻壳儿小白白(http://dwz.cn/Wu2UP)"/>
          <p:cNvSpPr txBox="1">
            <a:spLocks noChangeArrowheads="1"/>
          </p:cNvSpPr>
          <p:nvPr/>
        </p:nvSpPr>
        <p:spPr bwMode="auto">
          <a:xfrm>
            <a:off x="4070501" y="4502511"/>
            <a:ext cx="1508596" cy="245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婚礼两侧垂幕</a:t>
            </a:r>
          </a:p>
        </p:txBody>
      </p:sp>
      <p:sp>
        <p:nvSpPr>
          <p:cNvPr id="41" name="稻壳儿小白白(http://dwz.cn/Wu2UP)"/>
          <p:cNvSpPr txBox="1">
            <a:spLocks noChangeArrowheads="1"/>
          </p:cNvSpPr>
          <p:nvPr/>
        </p:nvSpPr>
        <p:spPr bwMode="auto">
          <a:xfrm>
            <a:off x="3808420" y="4810512"/>
            <a:ext cx="20327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2" name="稻壳儿小白白(http://dwz.cn/Wu2UP)"/>
          <p:cNvSpPr txBox="1">
            <a:spLocks noChangeArrowheads="1"/>
          </p:cNvSpPr>
          <p:nvPr/>
        </p:nvSpPr>
        <p:spPr bwMode="auto">
          <a:xfrm>
            <a:off x="6562984" y="4502511"/>
            <a:ext cx="1508596" cy="245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婚礼两侧垂幕</a:t>
            </a:r>
          </a:p>
        </p:txBody>
      </p:sp>
      <p:sp>
        <p:nvSpPr>
          <p:cNvPr id="43" name="稻壳儿小白白(http://dwz.cn/Wu2UP)"/>
          <p:cNvSpPr txBox="1">
            <a:spLocks noChangeArrowheads="1"/>
          </p:cNvSpPr>
          <p:nvPr/>
        </p:nvSpPr>
        <p:spPr bwMode="auto">
          <a:xfrm>
            <a:off x="6300903" y="4810512"/>
            <a:ext cx="20327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4" name="稻壳儿小白白(http://dwz.cn/Wu2UP)"/>
          <p:cNvSpPr txBox="1">
            <a:spLocks noChangeArrowheads="1"/>
          </p:cNvSpPr>
          <p:nvPr/>
        </p:nvSpPr>
        <p:spPr bwMode="auto">
          <a:xfrm>
            <a:off x="9122678" y="4502511"/>
            <a:ext cx="1508596" cy="245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婚礼两侧垂幕</a:t>
            </a:r>
          </a:p>
        </p:txBody>
      </p:sp>
      <p:sp>
        <p:nvSpPr>
          <p:cNvPr id="45" name="稻壳儿小白白(http://dwz.cn/Wu2UP)"/>
          <p:cNvSpPr txBox="1">
            <a:spLocks noChangeArrowheads="1"/>
          </p:cNvSpPr>
          <p:nvPr/>
        </p:nvSpPr>
        <p:spPr bwMode="auto">
          <a:xfrm>
            <a:off x="8860597" y="4810512"/>
            <a:ext cx="20327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573">
        <p15:prstTrans prst="pageCurlDouble"/>
      </p:transition>
    </mc:Choice>
    <mc:Fallback xmlns="">
      <p:transition spd="slow" advTm="157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" grpId="0" bldLvl="0" animBg="1"/>
      <p:bldP spid="5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980000">
            <a:off x="11083925" y="40005"/>
            <a:ext cx="2513330" cy="5977255"/>
          </a:xfrm>
          <a:prstGeom prst="rect">
            <a:avLst/>
          </a:prstGeom>
        </p:spPr>
      </p:pic>
      <p:pic>
        <p:nvPicPr>
          <p:cNvPr id="3" name="图片 2" descr="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" y="4554855"/>
            <a:ext cx="2463165" cy="6881495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173624" y="279016"/>
            <a:ext cx="670025" cy="668418"/>
            <a:chOff x="5824537" y="-1309600"/>
            <a:chExt cx="661988" cy="660400"/>
          </a:xfrm>
        </p:grpSpPr>
        <p:sp>
          <p:nvSpPr>
            <p:cNvPr id="34" name="Oval 5"/>
            <p:cNvSpPr>
              <a:spLocks noChangeArrowheads="1"/>
            </p:cNvSpPr>
            <p:nvPr/>
          </p:nvSpPr>
          <p:spPr bwMode="auto">
            <a:xfrm>
              <a:off x="5824537" y="-1309600"/>
              <a:ext cx="661988" cy="660400"/>
            </a:xfrm>
            <a:prstGeom prst="ellipse">
              <a:avLst/>
            </a:prstGeom>
            <a:solidFill>
              <a:srgbClr val="F94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Oval 6"/>
            <p:cNvSpPr>
              <a:spLocks noChangeArrowheads="1"/>
            </p:cNvSpPr>
            <p:nvPr/>
          </p:nvSpPr>
          <p:spPr bwMode="auto">
            <a:xfrm>
              <a:off x="5870575" y="-1265150"/>
              <a:ext cx="571500" cy="571500"/>
            </a:xfrm>
            <a:prstGeom prst="ellipse">
              <a:avLst/>
            </a:prstGeom>
            <a:solidFill>
              <a:srgbClr val="F94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7"/>
            <p:cNvSpPr/>
            <p:nvPr/>
          </p:nvSpPr>
          <p:spPr bwMode="auto">
            <a:xfrm>
              <a:off x="5862637" y="-1271500"/>
              <a:ext cx="587375" cy="585788"/>
            </a:xfrm>
            <a:custGeom>
              <a:avLst/>
              <a:gdLst>
                <a:gd name="T0" fmla="*/ 154 w 156"/>
                <a:gd name="T1" fmla="*/ 78 h 156"/>
                <a:gd name="T2" fmla="*/ 152 w 156"/>
                <a:gd name="T3" fmla="*/ 78 h 156"/>
                <a:gd name="T4" fmla="*/ 131 w 156"/>
                <a:gd name="T5" fmla="*/ 130 h 156"/>
                <a:gd name="T6" fmla="*/ 78 w 156"/>
                <a:gd name="T7" fmla="*/ 152 h 156"/>
                <a:gd name="T8" fmla="*/ 26 w 156"/>
                <a:gd name="T9" fmla="*/ 130 h 156"/>
                <a:gd name="T10" fmla="*/ 4 w 156"/>
                <a:gd name="T11" fmla="*/ 78 h 156"/>
                <a:gd name="T12" fmla="*/ 26 w 156"/>
                <a:gd name="T13" fmla="*/ 25 h 156"/>
                <a:gd name="T14" fmla="*/ 78 w 156"/>
                <a:gd name="T15" fmla="*/ 4 h 156"/>
                <a:gd name="T16" fmla="*/ 131 w 156"/>
                <a:gd name="T17" fmla="*/ 25 h 156"/>
                <a:gd name="T18" fmla="*/ 152 w 156"/>
                <a:gd name="T19" fmla="*/ 78 h 156"/>
                <a:gd name="T20" fmla="*/ 154 w 156"/>
                <a:gd name="T21" fmla="*/ 78 h 156"/>
                <a:gd name="T22" fmla="*/ 156 w 156"/>
                <a:gd name="T23" fmla="*/ 78 h 156"/>
                <a:gd name="T24" fmla="*/ 78 w 156"/>
                <a:gd name="T25" fmla="*/ 0 h 156"/>
                <a:gd name="T26" fmla="*/ 0 w 156"/>
                <a:gd name="T27" fmla="*/ 78 h 156"/>
                <a:gd name="T28" fmla="*/ 78 w 156"/>
                <a:gd name="T29" fmla="*/ 156 h 156"/>
                <a:gd name="T30" fmla="*/ 156 w 156"/>
                <a:gd name="T31" fmla="*/ 78 h 156"/>
                <a:gd name="T32" fmla="*/ 154 w 156"/>
                <a:gd name="T33" fmla="*/ 7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6">
                  <a:moveTo>
                    <a:pt x="154" y="78"/>
                  </a:moveTo>
                  <a:cubicBezTo>
                    <a:pt x="152" y="78"/>
                    <a:pt x="152" y="78"/>
                    <a:pt x="152" y="78"/>
                  </a:cubicBezTo>
                  <a:cubicBezTo>
                    <a:pt x="152" y="98"/>
                    <a:pt x="144" y="117"/>
                    <a:pt x="131" y="130"/>
                  </a:cubicBezTo>
                  <a:cubicBezTo>
                    <a:pt x="117" y="144"/>
                    <a:pt x="99" y="152"/>
                    <a:pt x="78" y="152"/>
                  </a:cubicBezTo>
                  <a:cubicBezTo>
                    <a:pt x="58" y="152"/>
                    <a:pt x="39" y="144"/>
                    <a:pt x="26" y="130"/>
                  </a:cubicBezTo>
                  <a:cubicBezTo>
                    <a:pt x="13" y="117"/>
                    <a:pt x="4" y="98"/>
                    <a:pt x="4" y="78"/>
                  </a:cubicBezTo>
                  <a:cubicBezTo>
                    <a:pt x="4" y="57"/>
                    <a:pt x="13" y="39"/>
                    <a:pt x="26" y="25"/>
                  </a:cubicBezTo>
                  <a:cubicBezTo>
                    <a:pt x="39" y="12"/>
                    <a:pt x="58" y="4"/>
                    <a:pt x="78" y="4"/>
                  </a:cubicBezTo>
                  <a:cubicBezTo>
                    <a:pt x="99" y="4"/>
                    <a:pt x="117" y="12"/>
                    <a:pt x="131" y="25"/>
                  </a:cubicBezTo>
                  <a:cubicBezTo>
                    <a:pt x="144" y="39"/>
                    <a:pt x="152" y="57"/>
                    <a:pt x="152" y="78"/>
                  </a:cubicBezTo>
                  <a:cubicBezTo>
                    <a:pt x="154" y="78"/>
                    <a:pt x="154" y="78"/>
                    <a:pt x="154" y="78"/>
                  </a:cubicBezTo>
                  <a:cubicBezTo>
                    <a:pt x="156" y="78"/>
                    <a:pt x="156" y="78"/>
                    <a:pt x="156" y="78"/>
                  </a:cubicBezTo>
                  <a:cubicBezTo>
                    <a:pt x="156" y="35"/>
                    <a:pt x="121" y="0"/>
                    <a:pt x="78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121"/>
                    <a:pt x="35" y="156"/>
                    <a:pt x="78" y="156"/>
                  </a:cubicBezTo>
                  <a:cubicBezTo>
                    <a:pt x="121" y="156"/>
                    <a:pt x="156" y="121"/>
                    <a:pt x="156" y="78"/>
                  </a:cubicBezTo>
                  <a:lnTo>
                    <a:pt x="154" y="78"/>
                  </a:lnTo>
                  <a:close/>
                </a:path>
              </a:pathLst>
            </a:custGeom>
            <a:solidFill>
              <a:srgbClr val="E5D2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7" name="MH_Number_1"/>
          <p:cNvSpPr/>
          <p:nvPr>
            <p:custDataLst>
              <p:tags r:id="rId1"/>
            </p:custDataLst>
          </p:nvPr>
        </p:nvSpPr>
        <p:spPr>
          <a:xfrm>
            <a:off x="259161" y="363918"/>
            <a:ext cx="498951" cy="498614"/>
          </a:xfrm>
          <a:prstGeom prst="roundRect">
            <a:avLst>
              <a:gd name="adj" fmla="val 761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0</a:t>
            </a:r>
            <a:r>
              <a:rPr lang="en-US" sz="28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8" name="MH_Entry_1"/>
          <p:cNvSpPr/>
          <p:nvPr>
            <p:custDataLst>
              <p:tags r:id="rId2"/>
            </p:custDataLst>
          </p:nvPr>
        </p:nvSpPr>
        <p:spPr>
          <a:xfrm>
            <a:off x="924560" y="359410"/>
            <a:ext cx="2378710" cy="588645"/>
          </a:xfrm>
          <a:prstGeom prst="roundRect">
            <a:avLst>
              <a:gd name="adj" fmla="val 9124"/>
            </a:avLst>
          </a:prstGeom>
          <a:noFill/>
          <a:ln w="3175">
            <a:solidFill>
              <a:srgbClr val="F94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r>
              <a:rPr lang="zh-CN" altLang="en-US" sz="2600" spc="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婚礼物料设计</a:t>
            </a:r>
          </a:p>
        </p:txBody>
      </p:sp>
      <p:sp>
        <p:nvSpPr>
          <p:cNvPr id="54" name="任意多边形 53"/>
          <p:cNvSpPr/>
          <p:nvPr/>
        </p:nvSpPr>
        <p:spPr>
          <a:xfrm>
            <a:off x="1507019" y="3108073"/>
            <a:ext cx="2699347" cy="1687203"/>
          </a:xfrm>
          <a:custGeom>
            <a:avLst/>
            <a:gdLst>
              <a:gd name="connsiteX0" fmla="*/ 1090468 w 2699346"/>
              <a:gd name="connsiteY0" fmla="*/ 0 h 1687203"/>
              <a:gd name="connsiteX1" fmla="*/ 1418836 w 2699346"/>
              <a:gd name="connsiteY1" fmla="*/ 66295 h 1687203"/>
              <a:gd name="connsiteX2" fmla="*/ 1552004 w 2699346"/>
              <a:gd name="connsiteY2" fmla="*/ 138576 h 1687203"/>
              <a:gd name="connsiteX3" fmla="*/ 2699346 w 2699346"/>
              <a:gd name="connsiteY3" fmla="*/ 138576 h 1687203"/>
              <a:gd name="connsiteX4" fmla="*/ 2699346 w 2699346"/>
              <a:gd name="connsiteY4" fmla="*/ 1542833 h 1687203"/>
              <a:gd name="connsiteX5" fmla="*/ 1562492 w 2699346"/>
              <a:gd name="connsiteY5" fmla="*/ 1542833 h 1687203"/>
              <a:gd name="connsiteX6" fmla="*/ 1562134 w 2699346"/>
              <a:gd name="connsiteY6" fmla="*/ 1543129 h 1687203"/>
              <a:gd name="connsiteX7" fmla="*/ 1090468 w 2699346"/>
              <a:gd name="connsiteY7" fmla="*/ 1687203 h 1687203"/>
              <a:gd name="connsiteX8" fmla="*/ 762101 w 2699346"/>
              <a:gd name="connsiteY8" fmla="*/ 1620909 h 1687203"/>
              <a:gd name="connsiteX9" fmla="*/ 632005 w 2699346"/>
              <a:gd name="connsiteY9" fmla="*/ 1550295 h 1687203"/>
              <a:gd name="connsiteX10" fmla="*/ 0 w 2699346"/>
              <a:gd name="connsiteY10" fmla="*/ 1550295 h 1687203"/>
              <a:gd name="connsiteX11" fmla="*/ 0 w 2699346"/>
              <a:gd name="connsiteY11" fmla="*/ 135155 h 1687203"/>
              <a:gd name="connsiteX12" fmla="*/ 635235 w 2699346"/>
              <a:gd name="connsiteY12" fmla="*/ 135155 h 1687203"/>
              <a:gd name="connsiteX13" fmla="*/ 762101 w 2699346"/>
              <a:gd name="connsiteY13" fmla="*/ 66295 h 1687203"/>
              <a:gd name="connsiteX14" fmla="*/ 1090468 w 2699346"/>
              <a:gd name="connsiteY14" fmla="*/ 0 h 1687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99346" h="1687203">
                <a:moveTo>
                  <a:pt x="1090468" y="0"/>
                </a:moveTo>
                <a:cubicBezTo>
                  <a:pt x="1206945" y="0"/>
                  <a:pt x="1317909" y="23606"/>
                  <a:pt x="1418836" y="66295"/>
                </a:cubicBezTo>
                <a:lnTo>
                  <a:pt x="1552004" y="138576"/>
                </a:lnTo>
                <a:lnTo>
                  <a:pt x="2699346" y="138576"/>
                </a:lnTo>
                <a:lnTo>
                  <a:pt x="2699346" y="1542833"/>
                </a:lnTo>
                <a:lnTo>
                  <a:pt x="1562492" y="1542833"/>
                </a:lnTo>
                <a:lnTo>
                  <a:pt x="1562134" y="1543129"/>
                </a:lnTo>
                <a:cubicBezTo>
                  <a:pt x="1427494" y="1634089"/>
                  <a:pt x="1265184" y="1687203"/>
                  <a:pt x="1090468" y="1687203"/>
                </a:cubicBezTo>
                <a:cubicBezTo>
                  <a:pt x="973991" y="1687203"/>
                  <a:pt x="863028" y="1663597"/>
                  <a:pt x="762101" y="1620909"/>
                </a:cubicBezTo>
                <a:lnTo>
                  <a:pt x="632005" y="1550295"/>
                </a:lnTo>
                <a:lnTo>
                  <a:pt x="0" y="1550295"/>
                </a:lnTo>
                <a:lnTo>
                  <a:pt x="0" y="135155"/>
                </a:lnTo>
                <a:lnTo>
                  <a:pt x="635235" y="135155"/>
                </a:lnTo>
                <a:lnTo>
                  <a:pt x="762101" y="66295"/>
                </a:lnTo>
                <a:cubicBezTo>
                  <a:pt x="863028" y="23606"/>
                  <a:pt x="973991" y="0"/>
                  <a:pt x="1090468" y="0"/>
                </a:cubicBezTo>
                <a:close/>
              </a:path>
            </a:pathLst>
          </a:custGeom>
          <a:solidFill>
            <a:srgbClr val="EA9B83"/>
          </a:solidFill>
          <a:ln>
            <a:noFill/>
          </a:ln>
          <a:effectLst>
            <a:outerShdw blurRad="127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0" name="任意多边形 49"/>
          <p:cNvSpPr/>
          <p:nvPr/>
        </p:nvSpPr>
        <p:spPr>
          <a:xfrm>
            <a:off x="3642845" y="3108073"/>
            <a:ext cx="2452479" cy="1687203"/>
          </a:xfrm>
          <a:custGeom>
            <a:avLst/>
            <a:gdLst>
              <a:gd name="connsiteX0" fmla="*/ 0 w 2452479"/>
              <a:gd name="connsiteY0" fmla="*/ 843602 h 1687203"/>
              <a:gd name="connsiteX1" fmla="*/ 843601 w 2452479"/>
              <a:gd name="connsiteY1" fmla="*/ 0 h 1687203"/>
              <a:gd name="connsiteX2" fmla="*/ 1171969 w 2452479"/>
              <a:gd name="connsiteY2" fmla="*/ 66295 h 1687203"/>
              <a:gd name="connsiteX3" fmla="*/ 1305137 w 2452479"/>
              <a:gd name="connsiteY3" fmla="*/ 138576 h 1687203"/>
              <a:gd name="connsiteX4" fmla="*/ 2452479 w 2452479"/>
              <a:gd name="connsiteY4" fmla="*/ 138576 h 1687203"/>
              <a:gd name="connsiteX5" fmla="*/ 2452479 w 2452479"/>
              <a:gd name="connsiteY5" fmla="*/ 1542833 h 1687203"/>
              <a:gd name="connsiteX6" fmla="*/ 1315625 w 2452479"/>
              <a:gd name="connsiteY6" fmla="*/ 1542833 h 1687203"/>
              <a:gd name="connsiteX7" fmla="*/ 1315267 w 2452479"/>
              <a:gd name="connsiteY7" fmla="*/ 1543129 h 1687203"/>
              <a:gd name="connsiteX8" fmla="*/ 843601 w 2452479"/>
              <a:gd name="connsiteY8" fmla="*/ 1687203 h 1687203"/>
              <a:gd name="connsiteX9" fmla="*/ 0 w 2452479"/>
              <a:gd name="connsiteY9" fmla="*/ 843602 h 1687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52479" h="1687203">
                <a:moveTo>
                  <a:pt x="0" y="843602"/>
                </a:moveTo>
                <a:cubicBezTo>
                  <a:pt x="0" y="377694"/>
                  <a:pt x="377693" y="0"/>
                  <a:pt x="843601" y="0"/>
                </a:cubicBezTo>
                <a:cubicBezTo>
                  <a:pt x="960078" y="0"/>
                  <a:pt x="1071042" y="23606"/>
                  <a:pt x="1171969" y="66295"/>
                </a:cubicBezTo>
                <a:lnTo>
                  <a:pt x="1305137" y="138576"/>
                </a:lnTo>
                <a:lnTo>
                  <a:pt x="2452479" y="138576"/>
                </a:lnTo>
                <a:lnTo>
                  <a:pt x="2452479" y="1542833"/>
                </a:lnTo>
                <a:lnTo>
                  <a:pt x="1315625" y="1542833"/>
                </a:lnTo>
                <a:lnTo>
                  <a:pt x="1315267" y="1543129"/>
                </a:lnTo>
                <a:cubicBezTo>
                  <a:pt x="1180627" y="1634089"/>
                  <a:pt x="1018317" y="1687203"/>
                  <a:pt x="843601" y="1687203"/>
                </a:cubicBezTo>
                <a:cubicBezTo>
                  <a:pt x="377693" y="1687203"/>
                  <a:pt x="0" y="1309510"/>
                  <a:pt x="0" y="843602"/>
                </a:cubicBezTo>
                <a:close/>
              </a:path>
            </a:pathLst>
          </a:custGeom>
          <a:solidFill>
            <a:srgbClr val="F94A28"/>
          </a:solidFill>
          <a:ln>
            <a:noFill/>
          </a:ln>
          <a:effectLst>
            <a:outerShdw blurRad="127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2" name="任意多边形 51"/>
          <p:cNvSpPr/>
          <p:nvPr/>
        </p:nvSpPr>
        <p:spPr>
          <a:xfrm>
            <a:off x="5552190" y="3095144"/>
            <a:ext cx="2452479" cy="1687203"/>
          </a:xfrm>
          <a:custGeom>
            <a:avLst/>
            <a:gdLst>
              <a:gd name="connsiteX0" fmla="*/ 0 w 2452479"/>
              <a:gd name="connsiteY0" fmla="*/ 843602 h 1687203"/>
              <a:gd name="connsiteX1" fmla="*/ 843601 w 2452479"/>
              <a:gd name="connsiteY1" fmla="*/ 0 h 1687203"/>
              <a:gd name="connsiteX2" fmla="*/ 1171969 w 2452479"/>
              <a:gd name="connsiteY2" fmla="*/ 66295 h 1687203"/>
              <a:gd name="connsiteX3" fmla="*/ 1305137 w 2452479"/>
              <a:gd name="connsiteY3" fmla="*/ 138576 h 1687203"/>
              <a:gd name="connsiteX4" fmla="*/ 2452479 w 2452479"/>
              <a:gd name="connsiteY4" fmla="*/ 138576 h 1687203"/>
              <a:gd name="connsiteX5" fmla="*/ 2452479 w 2452479"/>
              <a:gd name="connsiteY5" fmla="*/ 1542833 h 1687203"/>
              <a:gd name="connsiteX6" fmla="*/ 1315625 w 2452479"/>
              <a:gd name="connsiteY6" fmla="*/ 1542833 h 1687203"/>
              <a:gd name="connsiteX7" fmla="*/ 1315267 w 2452479"/>
              <a:gd name="connsiteY7" fmla="*/ 1543129 h 1687203"/>
              <a:gd name="connsiteX8" fmla="*/ 843601 w 2452479"/>
              <a:gd name="connsiteY8" fmla="*/ 1687203 h 1687203"/>
              <a:gd name="connsiteX9" fmla="*/ 0 w 2452479"/>
              <a:gd name="connsiteY9" fmla="*/ 843602 h 1687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52479" h="1687203">
                <a:moveTo>
                  <a:pt x="0" y="843602"/>
                </a:moveTo>
                <a:cubicBezTo>
                  <a:pt x="0" y="377694"/>
                  <a:pt x="377693" y="0"/>
                  <a:pt x="843601" y="0"/>
                </a:cubicBezTo>
                <a:cubicBezTo>
                  <a:pt x="960078" y="0"/>
                  <a:pt x="1071042" y="23606"/>
                  <a:pt x="1171969" y="66295"/>
                </a:cubicBezTo>
                <a:lnTo>
                  <a:pt x="1305137" y="138576"/>
                </a:lnTo>
                <a:lnTo>
                  <a:pt x="2452479" y="138576"/>
                </a:lnTo>
                <a:lnTo>
                  <a:pt x="2452479" y="1542833"/>
                </a:lnTo>
                <a:lnTo>
                  <a:pt x="1315625" y="1542833"/>
                </a:lnTo>
                <a:lnTo>
                  <a:pt x="1315267" y="1543129"/>
                </a:lnTo>
                <a:cubicBezTo>
                  <a:pt x="1180627" y="1634089"/>
                  <a:pt x="1018317" y="1687203"/>
                  <a:pt x="843601" y="1687203"/>
                </a:cubicBezTo>
                <a:cubicBezTo>
                  <a:pt x="377693" y="1687203"/>
                  <a:pt x="0" y="1309510"/>
                  <a:pt x="0" y="843602"/>
                </a:cubicBezTo>
                <a:close/>
              </a:path>
            </a:pathLst>
          </a:custGeom>
          <a:solidFill>
            <a:srgbClr val="EA9B83"/>
          </a:solidFill>
          <a:ln>
            <a:noFill/>
          </a:ln>
          <a:effectLst>
            <a:outerShdw blurRad="127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椭圆 38"/>
          <p:cNvSpPr>
            <a:spLocks noChangeAspect="1"/>
          </p:cNvSpPr>
          <p:nvPr/>
        </p:nvSpPr>
        <p:spPr>
          <a:xfrm>
            <a:off x="1879656" y="3235454"/>
            <a:ext cx="1439243" cy="1439243"/>
          </a:xfrm>
          <a:prstGeom prst="ellipse">
            <a:avLst/>
          </a:prstGeom>
          <a:blipFill rotWithShape="1">
            <a:blip r:embed="rId7"/>
            <a:stretch>
              <a:fillRect/>
            </a:stretch>
          </a:blipFill>
          <a:ln w="2222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3600000" scaled="0"/>
            </a:gradFill>
          </a:ln>
          <a:effectLst>
            <a:outerShdw blurRad="1270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椭圆 1"/>
          <p:cNvSpPr>
            <a:spLocks noChangeAspect="1"/>
          </p:cNvSpPr>
          <p:nvPr/>
        </p:nvSpPr>
        <p:spPr>
          <a:xfrm>
            <a:off x="3765824" y="3223145"/>
            <a:ext cx="1439243" cy="1439243"/>
          </a:xfrm>
          <a:prstGeom prst="ellipse">
            <a:avLst/>
          </a:prstGeom>
          <a:blipFill rotWithShape="1">
            <a:blip r:embed="rId8"/>
            <a:stretch>
              <a:fillRect/>
            </a:stretch>
          </a:blipFill>
          <a:ln w="2222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3600000" scaled="0"/>
            </a:gradFill>
          </a:ln>
          <a:effectLst>
            <a:outerShdw blurRad="1270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椭圆 4"/>
          <p:cNvSpPr>
            <a:spLocks noChangeAspect="1"/>
          </p:cNvSpPr>
          <p:nvPr/>
        </p:nvSpPr>
        <p:spPr>
          <a:xfrm>
            <a:off x="5676436" y="3202796"/>
            <a:ext cx="1439243" cy="1439243"/>
          </a:xfrm>
          <a:prstGeom prst="ellipse">
            <a:avLst/>
          </a:prstGeom>
          <a:blipFill rotWithShape="1">
            <a:blip r:embed="rId9"/>
            <a:stretch>
              <a:fillRect/>
            </a:stretch>
          </a:blipFill>
          <a:ln w="2222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3600000" scaled="0"/>
            </a:gradFill>
          </a:ln>
          <a:effectLst>
            <a:outerShdw blurRad="1270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" name="任意多边形 39"/>
          <p:cNvSpPr>
            <a:spLocks noChangeAspect="1"/>
          </p:cNvSpPr>
          <p:nvPr/>
        </p:nvSpPr>
        <p:spPr>
          <a:xfrm rot="16200000" flipV="1">
            <a:off x="8246226" y="2089150"/>
            <a:ext cx="2124000" cy="3734747"/>
          </a:xfrm>
          <a:custGeom>
            <a:avLst/>
            <a:gdLst>
              <a:gd name="connsiteX0" fmla="*/ 2314393 w 2314393"/>
              <a:gd name="connsiteY0" fmla="*/ 1995167 h 4069525"/>
              <a:gd name="connsiteX1" fmla="*/ 1157197 w 2314393"/>
              <a:gd name="connsiteY1" fmla="*/ 0 h 4069525"/>
              <a:gd name="connsiteX2" fmla="*/ 0 w 2314393"/>
              <a:gd name="connsiteY2" fmla="*/ 1995167 h 4069525"/>
              <a:gd name="connsiteX3" fmla="*/ 415595 w 2314393"/>
              <a:gd name="connsiteY3" fmla="*/ 1995167 h 4069525"/>
              <a:gd name="connsiteX4" fmla="*/ 436022 w 2314393"/>
              <a:gd name="connsiteY4" fmla="*/ 2084426 h 4069525"/>
              <a:gd name="connsiteX5" fmla="*/ 450632 w 2314393"/>
              <a:gd name="connsiteY5" fmla="*/ 2202242 h 4069525"/>
              <a:gd name="connsiteX6" fmla="*/ 392647 w 2314393"/>
              <a:gd name="connsiteY6" fmla="*/ 2662110 h 4069525"/>
              <a:gd name="connsiteX7" fmla="*/ 380639 w 2314393"/>
              <a:gd name="connsiteY7" fmla="*/ 2689096 h 4069525"/>
              <a:gd name="connsiteX8" fmla="*/ 317081 w 2314393"/>
              <a:gd name="connsiteY8" fmla="*/ 2806193 h 4069525"/>
              <a:gd name="connsiteX9" fmla="*/ 245618 w 2314393"/>
              <a:gd name="connsiteY9" fmla="*/ 3160159 h 4069525"/>
              <a:gd name="connsiteX10" fmla="*/ 1154984 w 2314393"/>
              <a:gd name="connsiteY10" fmla="*/ 4069525 h 4069525"/>
              <a:gd name="connsiteX11" fmla="*/ 2064350 w 2314393"/>
              <a:gd name="connsiteY11" fmla="*/ 3160159 h 4069525"/>
              <a:gd name="connsiteX12" fmla="*/ 1992887 w 2314393"/>
              <a:gd name="connsiteY12" fmla="*/ 2806193 h 4069525"/>
              <a:gd name="connsiteX13" fmla="*/ 1985046 w 2314393"/>
              <a:gd name="connsiteY13" fmla="*/ 2791746 h 4069525"/>
              <a:gd name="connsiteX14" fmla="*/ 1985046 w 2314393"/>
              <a:gd name="connsiteY14" fmla="*/ 2763253 h 4069525"/>
              <a:gd name="connsiteX15" fmla="*/ 1939600 w 2314393"/>
              <a:gd name="connsiteY15" fmla="*/ 2642261 h 4069525"/>
              <a:gd name="connsiteX16" fmla="*/ 1894238 w 2314393"/>
              <a:gd name="connsiteY16" fmla="*/ 2317585 h 4069525"/>
              <a:gd name="connsiteX17" fmla="*/ 1895539 w 2314393"/>
              <a:gd name="connsiteY17" fmla="*/ 2298926 h 4069525"/>
              <a:gd name="connsiteX18" fmla="*/ 1897708 w 2314393"/>
              <a:gd name="connsiteY18" fmla="*/ 2202240 h 4069525"/>
              <a:gd name="connsiteX19" fmla="*/ 1912319 w 2314393"/>
              <a:gd name="connsiteY19" fmla="*/ 2084425 h 4069525"/>
              <a:gd name="connsiteX20" fmla="*/ 1932746 w 2314393"/>
              <a:gd name="connsiteY20" fmla="*/ 1995167 h 406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14393" h="4069525">
                <a:moveTo>
                  <a:pt x="2314393" y="1995167"/>
                </a:moveTo>
                <a:lnTo>
                  <a:pt x="1157197" y="0"/>
                </a:lnTo>
                <a:lnTo>
                  <a:pt x="0" y="1995167"/>
                </a:lnTo>
                <a:lnTo>
                  <a:pt x="415595" y="1995167"/>
                </a:lnTo>
                <a:lnTo>
                  <a:pt x="436022" y="2084426"/>
                </a:lnTo>
                <a:cubicBezTo>
                  <a:pt x="442811" y="2122964"/>
                  <a:pt x="447716" y="2162265"/>
                  <a:pt x="450632" y="2202242"/>
                </a:cubicBezTo>
                <a:cubicBezTo>
                  <a:pt x="462300" y="2362145"/>
                  <a:pt x="441056" y="2517710"/>
                  <a:pt x="392647" y="2662110"/>
                </a:cubicBezTo>
                <a:lnTo>
                  <a:pt x="380639" y="2689096"/>
                </a:lnTo>
                <a:lnTo>
                  <a:pt x="317081" y="2806193"/>
                </a:lnTo>
                <a:cubicBezTo>
                  <a:pt x="271064" y="2914988"/>
                  <a:pt x="245618" y="3034602"/>
                  <a:pt x="245618" y="3160159"/>
                </a:cubicBezTo>
                <a:cubicBezTo>
                  <a:pt x="245618" y="3662388"/>
                  <a:pt x="652756" y="4069525"/>
                  <a:pt x="1154984" y="4069525"/>
                </a:cubicBezTo>
                <a:cubicBezTo>
                  <a:pt x="1657213" y="4069525"/>
                  <a:pt x="2064350" y="3662388"/>
                  <a:pt x="2064350" y="3160159"/>
                </a:cubicBezTo>
                <a:cubicBezTo>
                  <a:pt x="2064350" y="3034602"/>
                  <a:pt x="2038904" y="2914988"/>
                  <a:pt x="1992887" y="2806193"/>
                </a:cubicBezTo>
                <a:lnTo>
                  <a:pt x="1985046" y="2791746"/>
                </a:lnTo>
                <a:lnTo>
                  <a:pt x="1985046" y="2763253"/>
                </a:lnTo>
                <a:lnTo>
                  <a:pt x="1939600" y="2642261"/>
                </a:lnTo>
                <a:cubicBezTo>
                  <a:pt x="1910390" y="2542468"/>
                  <a:pt x="1894238" y="2432752"/>
                  <a:pt x="1894238" y="2317585"/>
                </a:cubicBezTo>
                <a:lnTo>
                  <a:pt x="1895539" y="2298926"/>
                </a:lnTo>
                <a:lnTo>
                  <a:pt x="1897708" y="2202240"/>
                </a:lnTo>
                <a:cubicBezTo>
                  <a:pt x="1900625" y="2162264"/>
                  <a:pt x="1905530" y="2122963"/>
                  <a:pt x="1912319" y="2084425"/>
                </a:cubicBezTo>
                <a:lnTo>
                  <a:pt x="1932746" y="1995167"/>
                </a:lnTo>
                <a:close/>
              </a:path>
            </a:pathLst>
          </a:custGeom>
          <a:solidFill>
            <a:srgbClr val="F94A28"/>
          </a:solidFill>
          <a:ln w="25400">
            <a:noFill/>
          </a:ln>
          <a:effectLst>
            <a:outerShdw blurRad="127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椭圆 28"/>
          <p:cNvSpPr>
            <a:spLocks noChangeAspect="1"/>
          </p:cNvSpPr>
          <p:nvPr/>
        </p:nvSpPr>
        <p:spPr>
          <a:xfrm>
            <a:off x="7561966" y="3226898"/>
            <a:ext cx="1439243" cy="1439243"/>
          </a:xfrm>
          <a:prstGeom prst="ellipse">
            <a:avLst/>
          </a:prstGeom>
          <a:blipFill rotWithShape="1">
            <a:blip r:embed="rId10"/>
            <a:stretch>
              <a:fillRect/>
            </a:stretch>
          </a:blipFill>
          <a:ln w="2222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3600000" scaled="0"/>
            </a:gradFill>
          </a:ln>
          <a:effectLst>
            <a:outerShdw blurRad="127000" dist="889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88" name="组合 87"/>
          <p:cNvGrpSpPr/>
          <p:nvPr/>
        </p:nvGrpSpPr>
        <p:grpSpPr>
          <a:xfrm flipH="1">
            <a:off x="2371175" y="2409114"/>
            <a:ext cx="410781" cy="810633"/>
            <a:chOff x="1878770" y="3086100"/>
            <a:chExt cx="1242840" cy="2452614"/>
          </a:xfrm>
          <a:solidFill>
            <a:srgbClr val="F94A28"/>
          </a:solidFill>
          <a:effectLst/>
        </p:grpSpPr>
        <p:sp>
          <p:nvSpPr>
            <p:cNvPr id="89" name="等腰三角形 88"/>
            <p:cNvSpPr/>
            <p:nvPr/>
          </p:nvSpPr>
          <p:spPr>
            <a:xfrm flipV="1">
              <a:off x="2429433" y="4022025"/>
              <a:ext cx="141514" cy="15166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0" name="椭圆 89"/>
            <p:cNvSpPr/>
            <p:nvPr/>
          </p:nvSpPr>
          <p:spPr>
            <a:xfrm>
              <a:off x="1878770" y="3086100"/>
              <a:ext cx="1242840" cy="12428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 flipH="1">
            <a:off x="6188075" y="2445374"/>
            <a:ext cx="410781" cy="810633"/>
            <a:chOff x="1878770" y="3086100"/>
            <a:chExt cx="1242840" cy="2452614"/>
          </a:xfrm>
          <a:solidFill>
            <a:srgbClr val="F94A28"/>
          </a:solidFill>
          <a:effectLst/>
        </p:grpSpPr>
        <p:sp>
          <p:nvSpPr>
            <p:cNvPr id="92" name="等腰三角形 91"/>
            <p:cNvSpPr/>
            <p:nvPr/>
          </p:nvSpPr>
          <p:spPr>
            <a:xfrm flipV="1">
              <a:off x="2429433" y="4022025"/>
              <a:ext cx="141514" cy="15166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3" name="椭圆 92"/>
            <p:cNvSpPr/>
            <p:nvPr/>
          </p:nvSpPr>
          <p:spPr>
            <a:xfrm>
              <a:off x="1878770" y="3086100"/>
              <a:ext cx="1242840" cy="12428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 flipH="1" flipV="1">
            <a:off x="4285755" y="4612218"/>
            <a:ext cx="410781" cy="810633"/>
            <a:chOff x="1878770" y="3086100"/>
            <a:chExt cx="1242840" cy="2452614"/>
          </a:xfrm>
          <a:solidFill>
            <a:srgbClr val="F94A28"/>
          </a:solidFill>
          <a:effectLst/>
        </p:grpSpPr>
        <p:sp>
          <p:nvSpPr>
            <p:cNvPr id="95" name="等腰三角形 94"/>
            <p:cNvSpPr/>
            <p:nvPr/>
          </p:nvSpPr>
          <p:spPr>
            <a:xfrm flipV="1">
              <a:off x="2429433" y="4022025"/>
              <a:ext cx="141514" cy="15166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6" name="椭圆 95"/>
            <p:cNvSpPr/>
            <p:nvPr/>
          </p:nvSpPr>
          <p:spPr>
            <a:xfrm>
              <a:off x="1878770" y="3086100"/>
              <a:ext cx="1242840" cy="12428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 flipH="1" flipV="1">
            <a:off x="8084050" y="4612218"/>
            <a:ext cx="410781" cy="810633"/>
            <a:chOff x="1878770" y="3086100"/>
            <a:chExt cx="1242840" cy="2452614"/>
          </a:xfrm>
          <a:solidFill>
            <a:srgbClr val="F94A28"/>
          </a:solidFill>
          <a:effectLst/>
        </p:grpSpPr>
        <p:sp>
          <p:nvSpPr>
            <p:cNvPr id="98" name="等腰三角形 97"/>
            <p:cNvSpPr/>
            <p:nvPr/>
          </p:nvSpPr>
          <p:spPr>
            <a:xfrm flipV="1">
              <a:off x="2429433" y="4022025"/>
              <a:ext cx="141514" cy="15166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9" name="椭圆 98"/>
            <p:cNvSpPr/>
            <p:nvPr/>
          </p:nvSpPr>
          <p:spPr>
            <a:xfrm>
              <a:off x="1878770" y="3086100"/>
              <a:ext cx="1242840" cy="12428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00" name="稻壳儿小白白(http://dwz.cn/Wu2UP)"/>
          <p:cNvSpPr txBox="1">
            <a:spLocks noChangeArrowheads="1"/>
          </p:cNvSpPr>
          <p:nvPr/>
        </p:nvSpPr>
        <p:spPr bwMode="auto">
          <a:xfrm>
            <a:off x="1577591" y="1544591"/>
            <a:ext cx="1952625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Arial" panose="020B0604020202020204" pitchFamily="34" charset="0"/>
              </a:rPr>
              <a:t>婚礼两侧垂幕效果</a:t>
            </a:r>
          </a:p>
        </p:txBody>
      </p:sp>
      <p:sp>
        <p:nvSpPr>
          <p:cNvPr id="101" name="稻壳儿小白白(http://dwz.cn/Wu2UP)"/>
          <p:cNvSpPr txBox="1">
            <a:spLocks noChangeArrowheads="1"/>
          </p:cNvSpPr>
          <p:nvPr/>
        </p:nvSpPr>
        <p:spPr bwMode="auto">
          <a:xfrm>
            <a:off x="1577591" y="1901120"/>
            <a:ext cx="2020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Arial" panose="020B0604020202020204" pitchFamily="34" charset="0"/>
              </a:rPr>
              <a:t>单击此处可编辑内容，根据您的需要自由拉伸文本框大小</a:t>
            </a:r>
          </a:p>
        </p:txBody>
      </p:sp>
      <p:sp>
        <p:nvSpPr>
          <p:cNvPr id="102" name="稻壳儿小白白(http://dwz.cn/Wu2UP)"/>
          <p:cNvSpPr txBox="1">
            <a:spLocks noChangeArrowheads="1"/>
          </p:cNvSpPr>
          <p:nvPr/>
        </p:nvSpPr>
        <p:spPr bwMode="auto">
          <a:xfrm>
            <a:off x="5433090" y="1544591"/>
            <a:ext cx="1952625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Arial" panose="020B0604020202020204" pitchFamily="34" charset="0"/>
              </a:rPr>
              <a:t>婚礼两侧垂幕效果</a:t>
            </a:r>
          </a:p>
        </p:txBody>
      </p:sp>
      <p:sp>
        <p:nvSpPr>
          <p:cNvPr id="103" name="稻壳儿小白白(http://dwz.cn/Wu2UP)"/>
          <p:cNvSpPr txBox="1">
            <a:spLocks noChangeArrowheads="1"/>
          </p:cNvSpPr>
          <p:nvPr/>
        </p:nvSpPr>
        <p:spPr bwMode="auto">
          <a:xfrm>
            <a:off x="5433090" y="1901120"/>
            <a:ext cx="2020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Arial" panose="020B0604020202020204" pitchFamily="34" charset="0"/>
              </a:rPr>
              <a:t>单击此处可编辑内容，根据您的需要自由拉伸文本框大小</a:t>
            </a:r>
          </a:p>
        </p:txBody>
      </p:sp>
      <p:sp>
        <p:nvSpPr>
          <p:cNvPr id="110" name="稻壳儿小白白(http://dwz.cn/Wu2UP)"/>
          <p:cNvSpPr txBox="1">
            <a:spLocks noChangeArrowheads="1"/>
          </p:cNvSpPr>
          <p:nvPr/>
        </p:nvSpPr>
        <p:spPr bwMode="auto">
          <a:xfrm>
            <a:off x="3453700" y="5516210"/>
            <a:ext cx="1952625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Arial" panose="020B0604020202020204" pitchFamily="34" charset="0"/>
              </a:rPr>
              <a:t>婚礼两侧垂幕效果</a:t>
            </a:r>
          </a:p>
        </p:txBody>
      </p:sp>
      <p:sp>
        <p:nvSpPr>
          <p:cNvPr id="111" name="稻壳儿小白白(http://dwz.cn/Wu2UP)"/>
          <p:cNvSpPr txBox="1">
            <a:spLocks noChangeArrowheads="1"/>
          </p:cNvSpPr>
          <p:nvPr/>
        </p:nvSpPr>
        <p:spPr bwMode="auto">
          <a:xfrm>
            <a:off x="3453700" y="5872739"/>
            <a:ext cx="2020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Arial" panose="020B0604020202020204" pitchFamily="34" charset="0"/>
              </a:rPr>
              <a:t>单击此处可编辑内容，根据您的需要自由拉伸文本框大小</a:t>
            </a:r>
          </a:p>
        </p:txBody>
      </p:sp>
      <p:sp>
        <p:nvSpPr>
          <p:cNvPr id="112" name="稻壳儿小白白(http://dwz.cn/Wu2UP)"/>
          <p:cNvSpPr txBox="1">
            <a:spLocks noChangeArrowheads="1"/>
          </p:cNvSpPr>
          <p:nvPr/>
        </p:nvSpPr>
        <p:spPr bwMode="auto">
          <a:xfrm>
            <a:off x="7309199" y="5516210"/>
            <a:ext cx="1952625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Arial" panose="020B0604020202020204" pitchFamily="34" charset="0"/>
              </a:rPr>
              <a:t>婚礼两侧垂幕效果</a:t>
            </a:r>
          </a:p>
        </p:txBody>
      </p:sp>
      <p:sp>
        <p:nvSpPr>
          <p:cNvPr id="113" name="稻壳儿小白白(http://dwz.cn/Wu2UP)"/>
          <p:cNvSpPr txBox="1">
            <a:spLocks noChangeArrowheads="1"/>
          </p:cNvSpPr>
          <p:nvPr/>
        </p:nvSpPr>
        <p:spPr bwMode="auto">
          <a:xfrm>
            <a:off x="7309199" y="5872739"/>
            <a:ext cx="2020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sym typeface="Arial" panose="020B0604020202020204" pitchFamily="34" charset="0"/>
              </a:rPr>
              <a:t>单击此处可编辑内容，根据您的需要自由拉伸文本框大小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955">
        <p15:prstTrans prst="pageCurlDouble"/>
      </p:transition>
    </mc:Choice>
    <mc:Fallback xmlns="">
      <p:transition spd="slow" advTm="19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ldLvl="0" animBg="1"/>
      <p:bldP spid="50" grpId="0" bldLvl="0" animBg="1"/>
      <p:bldP spid="52" grpId="0" bldLvl="0" animBg="1"/>
      <p:bldP spid="39" grpId="0" bldLvl="0" animBg="1"/>
      <p:bldP spid="2" grpId="0" bldLvl="0" animBg="1"/>
      <p:bldP spid="5" grpId="0" bldLvl="0" animBg="1"/>
      <p:bldP spid="40" grpId="0" bldLvl="0" animBg="1"/>
      <p:bldP spid="29" grpId="0" bldLvl="0" animBg="1"/>
      <p:bldP spid="100" grpId="0"/>
      <p:bldP spid="101" grpId="0"/>
      <p:bldP spid="102" grpId="0"/>
      <p:bldP spid="103" grpId="0"/>
      <p:bldP spid="110" grpId="0"/>
      <p:bldP spid="111" grpId="0"/>
      <p:bldP spid="112" grpId="0"/>
      <p:bldP spid="1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1375261" y="1510332"/>
            <a:ext cx="1773108" cy="2331273"/>
          </a:xfrm>
          <a:prstGeom prst="rect">
            <a:avLst/>
          </a:prstGeom>
          <a:solidFill>
            <a:srgbClr val="EA9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381059" y="3934852"/>
            <a:ext cx="1773108" cy="2238733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TextBox 10"/>
          <p:cNvSpPr txBox="1"/>
          <p:nvPr/>
        </p:nvSpPr>
        <p:spPr>
          <a:xfrm>
            <a:off x="1614569" y="1952834"/>
            <a:ext cx="1281032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指示牌以花架的形式呈现，鲜花装饰，美观大方。</a:t>
            </a:r>
          </a:p>
        </p:txBody>
      </p:sp>
      <p:pic>
        <p:nvPicPr>
          <p:cNvPr id="4" name="图片 3" descr="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9980000">
            <a:off x="11083925" y="40005"/>
            <a:ext cx="2513330" cy="5977255"/>
          </a:xfrm>
          <a:prstGeom prst="rect">
            <a:avLst/>
          </a:prstGeom>
        </p:spPr>
      </p:pic>
      <p:pic>
        <p:nvPicPr>
          <p:cNvPr id="3" name="图片 2" descr="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" y="4554855"/>
            <a:ext cx="2463165" cy="6881495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173624" y="279016"/>
            <a:ext cx="670025" cy="668418"/>
            <a:chOff x="5824537" y="-1309600"/>
            <a:chExt cx="661988" cy="660400"/>
          </a:xfrm>
        </p:grpSpPr>
        <p:sp>
          <p:nvSpPr>
            <p:cNvPr id="34" name="Oval 5"/>
            <p:cNvSpPr>
              <a:spLocks noChangeArrowheads="1"/>
            </p:cNvSpPr>
            <p:nvPr/>
          </p:nvSpPr>
          <p:spPr bwMode="auto">
            <a:xfrm>
              <a:off x="5824537" y="-1309600"/>
              <a:ext cx="661988" cy="660400"/>
            </a:xfrm>
            <a:prstGeom prst="ellipse">
              <a:avLst/>
            </a:prstGeom>
            <a:solidFill>
              <a:srgbClr val="F94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Oval 6"/>
            <p:cNvSpPr>
              <a:spLocks noChangeArrowheads="1"/>
            </p:cNvSpPr>
            <p:nvPr/>
          </p:nvSpPr>
          <p:spPr bwMode="auto">
            <a:xfrm>
              <a:off x="5870575" y="-1265150"/>
              <a:ext cx="571500" cy="571500"/>
            </a:xfrm>
            <a:prstGeom prst="ellipse">
              <a:avLst/>
            </a:prstGeom>
            <a:solidFill>
              <a:srgbClr val="F94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7"/>
            <p:cNvSpPr/>
            <p:nvPr/>
          </p:nvSpPr>
          <p:spPr bwMode="auto">
            <a:xfrm>
              <a:off x="5862637" y="-1271500"/>
              <a:ext cx="587375" cy="585788"/>
            </a:xfrm>
            <a:custGeom>
              <a:avLst/>
              <a:gdLst>
                <a:gd name="T0" fmla="*/ 154 w 156"/>
                <a:gd name="T1" fmla="*/ 78 h 156"/>
                <a:gd name="T2" fmla="*/ 152 w 156"/>
                <a:gd name="T3" fmla="*/ 78 h 156"/>
                <a:gd name="T4" fmla="*/ 131 w 156"/>
                <a:gd name="T5" fmla="*/ 130 h 156"/>
                <a:gd name="T6" fmla="*/ 78 w 156"/>
                <a:gd name="T7" fmla="*/ 152 h 156"/>
                <a:gd name="T8" fmla="*/ 26 w 156"/>
                <a:gd name="T9" fmla="*/ 130 h 156"/>
                <a:gd name="T10" fmla="*/ 4 w 156"/>
                <a:gd name="T11" fmla="*/ 78 h 156"/>
                <a:gd name="T12" fmla="*/ 26 w 156"/>
                <a:gd name="T13" fmla="*/ 25 h 156"/>
                <a:gd name="T14" fmla="*/ 78 w 156"/>
                <a:gd name="T15" fmla="*/ 4 h 156"/>
                <a:gd name="T16" fmla="*/ 131 w 156"/>
                <a:gd name="T17" fmla="*/ 25 h 156"/>
                <a:gd name="T18" fmla="*/ 152 w 156"/>
                <a:gd name="T19" fmla="*/ 78 h 156"/>
                <a:gd name="T20" fmla="*/ 154 w 156"/>
                <a:gd name="T21" fmla="*/ 78 h 156"/>
                <a:gd name="T22" fmla="*/ 156 w 156"/>
                <a:gd name="T23" fmla="*/ 78 h 156"/>
                <a:gd name="T24" fmla="*/ 78 w 156"/>
                <a:gd name="T25" fmla="*/ 0 h 156"/>
                <a:gd name="T26" fmla="*/ 0 w 156"/>
                <a:gd name="T27" fmla="*/ 78 h 156"/>
                <a:gd name="T28" fmla="*/ 78 w 156"/>
                <a:gd name="T29" fmla="*/ 156 h 156"/>
                <a:gd name="T30" fmla="*/ 156 w 156"/>
                <a:gd name="T31" fmla="*/ 78 h 156"/>
                <a:gd name="T32" fmla="*/ 154 w 156"/>
                <a:gd name="T33" fmla="*/ 7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6">
                  <a:moveTo>
                    <a:pt x="154" y="78"/>
                  </a:moveTo>
                  <a:cubicBezTo>
                    <a:pt x="152" y="78"/>
                    <a:pt x="152" y="78"/>
                    <a:pt x="152" y="78"/>
                  </a:cubicBezTo>
                  <a:cubicBezTo>
                    <a:pt x="152" y="98"/>
                    <a:pt x="144" y="117"/>
                    <a:pt x="131" y="130"/>
                  </a:cubicBezTo>
                  <a:cubicBezTo>
                    <a:pt x="117" y="144"/>
                    <a:pt x="99" y="152"/>
                    <a:pt x="78" y="152"/>
                  </a:cubicBezTo>
                  <a:cubicBezTo>
                    <a:pt x="58" y="152"/>
                    <a:pt x="39" y="144"/>
                    <a:pt x="26" y="130"/>
                  </a:cubicBezTo>
                  <a:cubicBezTo>
                    <a:pt x="13" y="117"/>
                    <a:pt x="4" y="98"/>
                    <a:pt x="4" y="78"/>
                  </a:cubicBezTo>
                  <a:cubicBezTo>
                    <a:pt x="4" y="57"/>
                    <a:pt x="13" y="39"/>
                    <a:pt x="26" y="25"/>
                  </a:cubicBezTo>
                  <a:cubicBezTo>
                    <a:pt x="39" y="12"/>
                    <a:pt x="58" y="4"/>
                    <a:pt x="78" y="4"/>
                  </a:cubicBezTo>
                  <a:cubicBezTo>
                    <a:pt x="99" y="4"/>
                    <a:pt x="117" y="12"/>
                    <a:pt x="131" y="25"/>
                  </a:cubicBezTo>
                  <a:cubicBezTo>
                    <a:pt x="144" y="39"/>
                    <a:pt x="152" y="57"/>
                    <a:pt x="152" y="78"/>
                  </a:cubicBezTo>
                  <a:cubicBezTo>
                    <a:pt x="154" y="78"/>
                    <a:pt x="154" y="78"/>
                    <a:pt x="154" y="78"/>
                  </a:cubicBezTo>
                  <a:cubicBezTo>
                    <a:pt x="156" y="78"/>
                    <a:pt x="156" y="78"/>
                    <a:pt x="156" y="78"/>
                  </a:cubicBezTo>
                  <a:cubicBezTo>
                    <a:pt x="156" y="35"/>
                    <a:pt x="121" y="0"/>
                    <a:pt x="78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121"/>
                    <a:pt x="35" y="156"/>
                    <a:pt x="78" y="156"/>
                  </a:cubicBezTo>
                  <a:cubicBezTo>
                    <a:pt x="121" y="156"/>
                    <a:pt x="156" y="121"/>
                    <a:pt x="156" y="78"/>
                  </a:cubicBezTo>
                  <a:lnTo>
                    <a:pt x="154" y="78"/>
                  </a:lnTo>
                  <a:close/>
                </a:path>
              </a:pathLst>
            </a:custGeom>
            <a:solidFill>
              <a:srgbClr val="E5D2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7" name="MH_Number_1"/>
          <p:cNvSpPr/>
          <p:nvPr>
            <p:custDataLst>
              <p:tags r:id="rId1"/>
            </p:custDataLst>
          </p:nvPr>
        </p:nvSpPr>
        <p:spPr>
          <a:xfrm>
            <a:off x="259161" y="363918"/>
            <a:ext cx="498951" cy="498614"/>
          </a:xfrm>
          <a:prstGeom prst="roundRect">
            <a:avLst>
              <a:gd name="adj" fmla="val 7615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0</a:t>
            </a:r>
            <a:r>
              <a:rPr lang="en-US" sz="28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8" name="MH_Entry_1"/>
          <p:cNvSpPr/>
          <p:nvPr>
            <p:custDataLst>
              <p:tags r:id="rId2"/>
            </p:custDataLst>
          </p:nvPr>
        </p:nvSpPr>
        <p:spPr>
          <a:xfrm>
            <a:off x="924560" y="359410"/>
            <a:ext cx="2378710" cy="588645"/>
          </a:xfrm>
          <a:prstGeom prst="roundRect">
            <a:avLst>
              <a:gd name="adj" fmla="val 9124"/>
            </a:avLst>
          </a:prstGeom>
          <a:noFill/>
          <a:ln w="3175">
            <a:solidFill>
              <a:srgbClr val="F94A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/>
            <a:r>
              <a:rPr lang="zh-CN" altLang="en-US" sz="2600" spc="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婚礼物料设计</a:t>
            </a:r>
          </a:p>
        </p:txBody>
      </p:sp>
      <p:sp>
        <p:nvSpPr>
          <p:cNvPr id="27" name="矩形 26"/>
          <p:cNvSpPr/>
          <p:nvPr/>
        </p:nvSpPr>
        <p:spPr>
          <a:xfrm>
            <a:off x="3241647" y="1510332"/>
            <a:ext cx="2238701" cy="1398481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241647" y="3002091"/>
            <a:ext cx="2238701" cy="1865584"/>
          </a:xfrm>
          <a:prstGeom prst="rect">
            <a:avLst/>
          </a:prstGeom>
          <a:solidFill>
            <a:srgbClr val="F94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241647" y="4960956"/>
            <a:ext cx="2238701" cy="1212629"/>
          </a:xfrm>
          <a:prstGeom prst="rect">
            <a:avLst/>
          </a:prstGeom>
          <a:blipFill dpi="0" rotWithShape="1">
            <a:blip r:embed="rId9"/>
            <a:srcRect/>
            <a:stretch>
              <a:fillRect t="-9000" b="-3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567830" y="1510332"/>
            <a:ext cx="2541343" cy="2890948"/>
          </a:xfrm>
          <a:prstGeom prst="rect">
            <a:avLst/>
          </a:prstGeom>
          <a:blipFill rotWithShape="1">
            <a:blip r:embed="rId10"/>
            <a:stretch>
              <a:fillRect t="-9000" b="-3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562031" y="4494560"/>
            <a:ext cx="2541343" cy="1679025"/>
          </a:xfrm>
          <a:prstGeom prst="rect">
            <a:avLst/>
          </a:prstGeom>
          <a:solidFill>
            <a:srgbClr val="EA9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196653" y="1510332"/>
            <a:ext cx="2507331" cy="1025364"/>
          </a:xfrm>
          <a:prstGeom prst="rect">
            <a:avLst/>
          </a:prstGeom>
          <a:solidFill>
            <a:srgbClr val="EA9B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196653" y="2628974"/>
            <a:ext cx="2507331" cy="2238701"/>
          </a:xfrm>
          <a:prstGeom prst="rect">
            <a:avLst/>
          </a:prstGeom>
          <a:blipFill dpi="0" rotWithShape="1">
            <a:blip r:embed="rId11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196653" y="4960956"/>
            <a:ext cx="2507331" cy="1212629"/>
          </a:xfrm>
          <a:prstGeom prst="rect">
            <a:avLst/>
          </a:prstGeom>
          <a:solidFill>
            <a:srgbClr val="F94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592278" y="1825734"/>
            <a:ext cx="1845310" cy="37846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l"/>
            <a:r>
              <a:rPr lang="zh-CN" altLang="en-US" sz="186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指示牌效果示意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8592278" y="5362085"/>
            <a:ext cx="1845310" cy="37846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l"/>
            <a:r>
              <a:rPr lang="zh-CN" altLang="en-US" sz="186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指示牌效果示意</a:t>
            </a:r>
          </a:p>
        </p:txBody>
      </p:sp>
      <p:sp>
        <p:nvSpPr>
          <p:cNvPr id="42" name="TextBox 10"/>
          <p:cNvSpPr txBox="1"/>
          <p:nvPr/>
        </p:nvSpPr>
        <p:spPr>
          <a:xfrm>
            <a:off x="5705726" y="4961559"/>
            <a:ext cx="2266247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指示牌以花架的形式呈现，鲜花装饰，美观大方。</a:t>
            </a:r>
          </a:p>
        </p:txBody>
      </p:sp>
      <p:sp>
        <p:nvSpPr>
          <p:cNvPr id="44" name="矩形 43"/>
          <p:cNvSpPr/>
          <p:nvPr/>
        </p:nvSpPr>
        <p:spPr>
          <a:xfrm>
            <a:off x="3365737" y="3438611"/>
            <a:ext cx="1973128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altLang="zh-CN" sz="1600" kern="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婚礼现场指示牌平面效果图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506">
        <p15:prstTrans prst="pageCurlDouble"/>
      </p:transition>
    </mc:Choice>
    <mc:Fallback xmlns="">
      <p:transition spd="slow" advTm="150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bldLvl="0" animBg="1"/>
      <p:bldP spid="45" grpId="0"/>
      <p:bldP spid="27" grpId="0" bldLvl="0" animBg="1"/>
      <p:bldP spid="28" grpId="0" animBg="1"/>
      <p:bldP spid="29" grpId="0" animBg="1"/>
      <p:bldP spid="30" grpId="0" bldLvl="0" animBg="1"/>
      <p:bldP spid="31" grpId="0" animBg="1"/>
      <p:bldP spid="32" grpId="0" animBg="1"/>
      <p:bldP spid="33" grpId="0" bldLvl="0" animBg="1"/>
      <p:bldP spid="39" grpId="0" animBg="1"/>
      <p:bldP spid="40" grpId="0" animBg="1"/>
      <p:bldP spid="41" grpId="0" animBg="1"/>
      <p:bldP spid="42" grpId="0"/>
      <p:bldP spid="4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845945" y="944245"/>
            <a:ext cx="8500110" cy="4396105"/>
            <a:chOff x="3026568" y="1923906"/>
            <a:chExt cx="6105525" cy="3157537"/>
          </a:xfrm>
        </p:grpSpPr>
        <p:sp>
          <p:nvSpPr>
            <p:cNvPr id="7" name="Freeform 5"/>
            <p:cNvSpPr>
              <a:spLocks noEditPoints="1"/>
            </p:cNvSpPr>
            <p:nvPr/>
          </p:nvSpPr>
          <p:spPr bwMode="auto">
            <a:xfrm>
              <a:off x="3026568" y="1923906"/>
              <a:ext cx="6105525" cy="3157537"/>
            </a:xfrm>
            <a:custGeom>
              <a:avLst/>
              <a:gdLst>
                <a:gd name="T0" fmla="*/ 841 w 1625"/>
                <a:gd name="T1" fmla="*/ 60 h 839"/>
                <a:gd name="T2" fmla="*/ 1242 w 1625"/>
                <a:gd name="T3" fmla="*/ 85 h 839"/>
                <a:gd name="T4" fmla="*/ 1460 w 1625"/>
                <a:gd name="T5" fmla="*/ 252 h 839"/>
                <a:gd name="T6" fmla="*/ 1557 w 1625"/>
                <a:gd name="T7" fmla="*/ 373 h 839"/>
                <a:gd name="T8" fmla="*/ 1625 w 1625"/>
                <a:gd name="T9" fmla="*/ 420 h 839"/>
                <a:gd name="T10" fmla="*/ 1557 w 1625"/>
                <a:gd name="T11" fmla="*/ 466 h 839"/>
                <a:gd name="T12" fmla="*/ 1454 w 1625"/>
                <a:gd name="T13" fmla="*/ 587 h 839"/>
                <a:gd name="T14" fmla="*/ 974 w 1625"/>
                <a:gd name="T15" fmla="*/ 774 h 839"/>
                <a:gd name="T16" fmla="*/ 841 w 1625"/>
                <a:gd name="T17" fmla="*/ 779 h 839"/>
                <a:gd name="T18" fmla="*/ 812 w 1625"/>
                <a:gd name="T19" fmla="*/ 839 h 839"/>
                <a:gd name="T20" fmla="*/ 784 w 1625"/>
                <a:gd name="T21" fmla="*/ 779 h 839"/>
                <a:gd name="T22" fmla="*/ 651 w 1625"/>
                <a:gd name="T23" fmla="*/ 774 h 839"/>
                <a:gd name="T24" fmla="*/ 170 w 1625"/>
                <a:gd name="T25" fmla="*/ 587 h 839"/>
                <a:gd name="T26" fmla="*/ 165 w 1625"/>
                <a:gd name="T27" fmla="*/ 587 h 839"/>
                <a:gd name="T28" fmla="*/ 85 w 1625"/>
                <a:gd name="T29" fmla="*/ 544 h 839"/>
                <a:gd name="T30" fmla="*/ 45 w 1625"/>
                <a:gd name="T31" fmla="*/ 431 h 839"/>
                <a:gd name="T32" fmla="*/ 45 w 1625"/>
                <a:gd name="T33" fmla="*/ 409 h 839"/>
                <a:gd name="T34" fmla="*/ 85 w 1625"/>
                <a:gd name="T35" fmla="*/ 296 h 839"/>
                <a:gd name="T36" fmla="*/ 85 w 1625"/>
                <a:gd name="T37" fmla="*/ 296 h 839"/>
                <a:gd name="T38" fmla="*/ 95 w 1625"/>
                <a:gd name="T39" fmla="*/ 283 h 839"/>
                <a:gd name="T40" fmla="*/ 383 w 1625"/>
                <a:gd name="T41" fmla="*/ 85 h 839"/>
                <a:gd name="T42" fmla="*/ 784 w 1625"/>
                <a:gd name="T43" fmla="*/ 60 h 839"/>
                <a:gd name="T44" fmla="*/ 812 w 1625"/>
                <a:gd name="T45" fmla="*/ 0 h 839"/>
                <a:gd name="T46" fmla="*/ 846 w 1625"/>
                <a:gd name="T47" fmla="*/ 82 h 839"/>
                <a:gd name="T48" fmla="*/ 779 w 1625"/>
                <a:gd name="T49" fmla="*/ 82 h 839"/>
                <a:gd name="T50" fmla="*/ 669 w 1625"/>
                <a:gd name="T51" fmla="*/ 95 h 839"/>
                <a:gd name="T52" fmla="*/ 390 w 1625"/>
                <a:gd name="T53" fmla="*/ 106 h 839"/>
                <a:gd name="T54" fmla="*/ 186 w 1625"/>
                <a:gd name="T55" fmla="*/ 278 h 839"/>
                <a:gd name="T56" fmla="*/ 111 w 1625"/>
                <a:gd name="T57" fmla="*/ 298 h 839"/>
                <a:gd name="T58" fmla="*/ 103 w 1625"/>
                <a:gd name="T59" fmla="*/ 308 h 839"/>
                <a:gd name="T60" fmla="*/ 103 w 1625"/>
                <a:gd name="T61" fmla="*/ 308 h 839"/>
                <a:gd name="T62" fmla="*/ 77 w 1625"/>
                <a:gd name="T63" fmla="*/ 420 h 839"/>
                <a:gd name="T64" fmla="*/ 103 w 1625"/>
                <a:gd name="T65" fmla="*/ 531 h 839"/>
                <a:gd name="T66" fmla="*/ 176 w 1625"/>
                <a:gd name="T67" fmla="*/ 564 h 839"/>
                <a:gd name="T68" fmla="*/ 176 w 1625"/>
                <a:gd name="T69" fmla="*/ 564 h 839"/>
                <a:gd name="T70" fmla="*/ 189 w 1625"/>
                <a:gd name="T71" fmla="*/ 572 h 839"/>
                <a:gd name="T72" fmla="*/ 645 w 1625"/>
                <a:gd name="T73" fmla="*/ 753 h 839"/>
                <a:gd name="T74" fmla="*/ 669 w 1625"/>
                <a:gd name="T75" fmla="*/ 744 h 839"/>
                <a:gd name="T76" fmla="*/ 779 w 1625"/>
                <a:gd name="T77" fmla="*/ 757 h 839"/>
                <a:gd name="T78" fmla="*/ 846 w 1625"/>
                <a:gd name="T79" fmla="*/ 757 h 839"/>
                <a:gd name="T80" fmla="*/ 956 w 1625"/>
                <a:gd name="T81" fmla="*/ 744 h 839"/>
                <a:gd name="T82" fmla="*/ 980 w 1625"/>
                <a:gd name="T83" fmla="*/ 753 h 839"/>
                <a:gd name="T84" fmla="*/ 1431 w 1625"/>
                <a:gd name="T85" fmla="*/ 585 h 839"/>
                <a:gd name="T86" fmla="*/ 1449 w 1625"/>
                <a:gd name="T87" fmla="*/ 564 h 839"/>
                <a:gd name="T88" fmla="*/ 1535 w 1625"/>
                <a:gd name="T89" fmla="*/ 468 h 839"/>
                <a:gd name="T90" fmla="*/ 1535 w 1625"/>
                <a:gd name="T91" fmla="*/ 371 h 839"/>
                <a:gd name="T92" fmla="*/ 1460 w 1625"/>
                <a:gd name="T93" fmla="*/ 274 h 839"/>
                <a:gd name="T94" fmla="*/ 1449 w 1625"/>
                <a:gd name="T95" fmla="*/ 276 h 839"/>
                <a:gd name="T96" fmla="*/ 1439 w 1625"/>
                <a:gd name="T97" fmla="*/ 278 h 839"/>
                <a:gd name="T98" fmla="*/ 1235 w 1625"/>
                <a:gd name="T99" fmla="*/ 106 h 839"/>
                <a:gd name="T100" fmla="*/ 956 w 1625"/>
                <a:gd name="T101" fmla="*/ 95 h 839"/>
                <a:gd name="T102" fmla="*/ 846 w 1625"/>
                <a:gd name="T103" fmla="*/ 82 h 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625" h="839">
                  <a:moveTo>
                    <a:pt x="823" y="50"/>
                  </a:moveTo>
                  <a:cubicBezTo>
                    <a:pt x="826" y="61"/>
                    <a:pt x="832" y="62"/>
                    <a:pt x="841" y="60"/>
                  </a:cubicBezTo>
                  <a:cubicBezTo>
                    <a:pt x="885" y="50"/>
                    <a:pt x="921" y="31"/>
                    <a:pt x="962" y="69"/>
                  </a:cubicBezTo>
                  <a:cubicBezTo>
                    <a:pt x="1047" y="38"/>
                    <a:pt x="1159" y="56"/>
                    <a:pt x="1242" y="85"/>
                  </a:cubicBezTo>
                  <a:cubicBezTo>
                    <a:pt x="1324" y="112"/>
                    <a:pt x="1423" y="165"/>
                    <a:pt x="1454" y="252"/>
                  </a:cubicBezTo>
                  <a:cubicBezTo>
                    <a:pt x="1456" y="252"/>
                    <a:pt x="1458" y="252"/>
                    <a:pt x="1460" y="252"/>
                  </a:cubicBezTo>
                  <a:cubicBezTo>
                    <a:pt x="1492" y="251"/>
                    <a:pt x="1522" y="269"/>
                    <a:pt x="1540" y="296"/>
                  </a:cubicBezTo>
                  <a:cubicBezTo>
                    <a:pt x="1561" y="326"/>
                    <a:pt x="1559" y="352"/>
                    <a:pt x="1557" y="373"/>
                  </a:cubicBezTo>
                  <a:cubicBezTo>
                    <a:pt x="1556" y="390"/>
                    <a:pt x="1554" y="402"/>
                    <a:pt x="1580" y="409"/>
                  </a:cubicBezTo>
                  <a:cubicBezTo>
                    <a:pt x="1625" y="420"/>
                    <a:pt x="1625" y="420"/>
                    <a:pt x="1625" y="420"/>
                  </a:cubicBezTo>
                  <a:cubicBezTo>
                    <a:pt x="1580" y="431"/>
                    <a:pt x="1580" y="431"/>
                    <a:pt x="1580" y="431"/>
                  </a:cubicBezTo>
                  <a:cubicBezTo>
                    <a:pt x="1554" y="437"/>
                    <a:pt x="1556" y="449"/>
                    <a:pt x="1557" y="466"/>
                  </a:cubicBezTo>
                  <a:cubicBezTo>
                    <a:pt x="1561" y="507"/>
                    <a:pt x="1550" y="543"/>
                    <a:pt x="1518" y="567"/>
                  </a:cubicBezTo>
                  <a:cubicBezTo>
                    <a:pt x="1500" y="582"/>
                    <a:pt x="1477" y="589"/>
                    <a:pt x="1454" y="587"/>
                  </a:cubicBezTo>
                  <a:cubicBezTo>
                    <a:pt x="1423" y="674"/>
                    <a:pt x="1324" y="727"/>
                    <a:pt x="1242" y="755"/>
                  </a:cubicBezTo>
                  <a:cubicBezTo>
                    <a:pt x="1148" y="786"/>
                    <a:pt x="1044" y="795"/>
                    <a:pt x="974" y="774"/>
                  </a:cubicBezTo>
                  <a:cubicBezTo>
                    <a:pt x="969" y="773"/>
                    <a:pt x="965" y="772"/>
                    <a:pt x="962" y="770"/>
                  </a:cubicBezTo>
                  <a:cubicBezTo>
                    <a:pt x="921" y="808"/>
                    <a:pt x="885" y="789"/>
                    <a:pt x="841" y="779"/>
                  </a:cubicBezTo>
                  <a:cubicBezTo>
                    <a:pt x="832" y="777"/>
                    <a:pt x="826" y="778"/>
                    <a:pt x="823" y="789"/>
                  </a:cubicBezTo>
                  <a:cubicBezTo>
                    <a:pt x="812" y="839"/>
                    <a:pt x="812" y="839"/>
                    <a:pt x="812" y="839"/>
                  </a:cubicBezTo>
                  <a:cubicBezTo>
                    <a:pt x="801" y="789"/>
                    <a:pt x="801" y="789"/>
                    <a:pt x="801" y="789"/>
                  </a:cubicBezTo>
                  <a:cubicBezTo>
                    <a:pt x="799" y="778"/>
                    <a:pt x="793" y="777"/>
                    <a:pt x="784" y="779"/>
                  </a:cubicBezTo>
                  <a:cubicBezTo>
                    <a:pt x="740" y="789"/>
                    <a:pt x="704" y="808"/>
                    <a:pt x="663" y="770"/>
                  </a:cubicBezTo>
                  <a:cubicBezTo>
                    <a:pt x="659" y="772"/>
                    <a:pt x="655" y="773"/>
                    <a:pt x="651" y="774"/>
                  </a:cubicBezTo>
                  <a:cubicBezTo>
                    <a:pt x="581" y="795"/>
                    <a:pt x="477" y="786"/>
                    <a:pt x="383" y="755"/>
                  </a:cubicBezTo>
                  <a:cubicBezTo>
                    <a:pt x="301" y="727"/>
                    <a:pt x="202" y="674"/>
                    <a:pt x="170" y="587"/>
                  </a:cubicBezTo>
                  <a:cubicBezTo>
                    <a:pt x="169" y="587"/>
                    <a:pt x="167" y="587"/>
                    <a:pt x="165" y="587"/>
                  </a:cubicBezTo>
                  <a:cubicBezTo>
                    <a:pt x="165" y="587"/>
                    <a:pt x="165" y="587"/>
                    <a:pt x="165" y="587"/>
                  </a:cubicBezTo>
                  <a:cubicBezTo>
                    <a:pt x="160" y="588"/>
                    <a:pt x="155" y="587"/>
                    <a:pt x="150" y="586"/>
                  </a:cubicBezTo>
                  <a:cubicBezTo>
                    <a:pt x="125" y="582"/>
                    <a:pt x="101" y="567"/>
                    <a:pt x="85" y="544"/>
                  </a:cubicBezTo>
                  <a:cubicBezTo>
                    <a:pt x="64" y="513"/>
                    <a:pt x="66" y="487"/>
                    <a:pt x="68" y="466"/>
                  </a:cubicBezTo>
                  <a:cubicBezTo>
                    <a:pt x="69" y="449"/>
                    <a:pt x="70" y="437"/>
                    <a:pt x="45" y="431"/>
                  </a:cubicBezTo>
                  <a:cubicBezTo>
                    <a:pt x="0" y="420"/>
                    <a:pt x="0" y="420"/>
                    <a:pt x="0" y="420"/>
                  </a:cubicBezTo>
                  <a:cubicBezTo>
                    <a:pt x="45" y="409"/>
                    <a:pt x="45" y="409"/>
                    <a:pt x="45" y="409"/>
                  </a:cubicBezTo>
                  <a:cubicBezTo>
                    <a:pt x="70" y="402"/>
                    <a:pt x="69" y="390"/>
                    <a:pt x="68" y="373"/>
                  </a:cubicBezTo>
                  <a:cubicBezTo>
                    <a:pt x="66" y="352"/>
                    <a:pt x="64" y="326"/>
                    <a:pt x="85" y="296"/>
                  </a:cubicBezTo>
                  <a:cubicBezTo>
                    <a:pt x="85" y="296"/>
                    <a:pt x="85" y="296"/>
                    <a:pt x="85" y="296"/>
                  </a:cubicBezTo>
                  <a:cubicBezTo>
                    <a:pt x="85" y="296"/>
                    <a:pt x="85" y="296"/>
                    <a:pt x="85" y="296"/>
                  </a:cubicBezTo>
                  <a:cubicBezTo>
                    <a:pt x="85" y="296"/>
                    <a:pt x="85" y="296"/>
                    <a:pt x="85" y="296"/>
                  </a:cubicBezTo>
                  <a:cubicBezTo>
                    <a:pt x="88" y="291"/>
                    <a:pt x="91" y="287"/>
                    <a:pt x="95" y="283"/>
                  </a:cubicBezTo>
                  <a:cubicBezTo>
                    <a:pt x="114" y="262"/>
                    <a:pt x="142" y="250"/>
                    <a:pt x="170" y="252"/>
                  </a:cubicBezTo>
                  <a:cubicBezTo>
                    <a:pt x="202" y="165"/>
                    <a:pt x="301" y="112"/>
                    <a:pt x="383" y="85"/>
                  </a:cubicBezTo>
                  <a:cubicBezTo>
                    <a:pt x="466" y="56"/>
                    <a:pt x="578" y="38"/>
                    <a:pt x="663" y="69"/>
                  </a:cubicBezTo>
                  <a:cubicBezTo>
                    <a:pt x="704" y="31"/>
                    <a:pt x="740" y="50"/>
                    <a:pt x="784" y="60"/>
                  </a:cubicBezTo>
                  <a:cubicBezTo>
                    <a:pt x="793" y="62"/>
                    <a:pt x="799" y="61"/>
                    <a:pt x="801" y="50"/>
                  </a:cubicBezTo>
                  <a:cubicBezTo>
                    <a:pt x="812" y="0"/>
                    <a:pt x="812" y="0"/>
                    <a:pt x="812" y="0"/>
                  </a:cubicBezTo>
                  <a:cubicBezTo>
                    <a:pt x="823" y="50"/>
                    <a:pt x="823" y="50"/>
                    <a:pt x="823" y="50"/>
                  </a:cubicBezTo>
                  <a:close/>
                  <a:moveTo>
                    <a:pt x="846" y="82"/>
                  </a:moveTo>
                  <a:cubicBezTo>
                    <a:pt x="832" y="85"/>
                    <a:pt x="821" y="85"/>
                    <a:pt x="812" y="77"/>
                  </a:cubicBezTo>
                  <a:cubicBezTo>
                    <a:pt x="804" y="85"/>
                    <a:pt x="793" y="85"/>
                    <a:pt x="779" y="82"/>
                  </a:cubicBezTo>
                  <a:cubicBezTo>
                    <a:pt x="742" y="74"/>
                    <a:pt x="707" y="54"/>
                    <a:pt x="674" y="90"/>
                  </a:cubicBezTo>
                  <a:cubicBezTo>
                    <a:pt x="669" y="95"/>
                    <a:pt x="669" y="95"/>
                    <a:pt x="669" y="95"/>
                  </a:cubicBezTo>
                  <a:cubicBezTo>
                    <a:pt x="662" y="92"/>
                    <a:pt x="662" y="92"/>
                    <a:pt x="662" y="92"/>
                  </a:cubicBezTo>
                  <a:cubicBezTo>
                    <a:pt x="581" y="59"/>
                    <a:pt x="470" y="79"/>
                    <a:pt x="390" y="106"/>
                  </a:cubicBezTo>
                  <a:cubicBezTo>
                    <a:pt x="314" y="132"/>
                    <a:pt x="214" y="183"/>
                    <a:pt x="189" y="268"/>
                  </a:cubicBezTo>
                  <a:cubicBezTo>
                    <a:pt x="186" y="278"/>
                    <a:pt x="186" y="278"/>
                    <a:pt x="186" y="278"/>
                  </a:cubicBezTo>
                  <a:cubicBezTo>
                    <a:pt x="176" y="276"/>
                    <a:pt x="176" y="276"/>
                    <a:pt x="176" y="276"/>
                  </a:cubicBezTo>
                  <a:cubicBezTo>
                    <a:pt x="152" y="271"/>
                    <a:pt x="128" y="281"/>
                    <a:pt x="111" y="298"/>
                  </a:cubicBezTo>
                  <a:cubicBezTo>
                    <a:pt x="109" y="301"/>
                    <a:pt x="106" y="305"/>
                    <a:pt x="103" y="308"/>
                  </a:cubicBezTo>
                  <a:cubicBezTo>
                    <a:pt x="103" y="308"/>
                    <a:pt x="103" y="308"/>
                    <a:pt x="103" y="308"/>
                  </a:cubicBezTo>
                  <a:cubicBezTo>
                    <a:pt x="103" y="308"/>
                    <a:pt x="103" y="308"/>
                    <a:pt x="103" y="308"/>
                  </a:cubicBezTo>
                  <a:cubicBezTo>
                    <a:pt x="103" y="308"/>
                    <a:pt x="103" y="308"/>
                    <a:pt x="103" y="308"/>
                  </a:cubicBezTo>
                  <a:cubicBezTo>
                    <a:pt x="87" y="332"/>
                    <a:pt x="89" y="354"/>
                    <a:pt x="90" y="371"/>
                  </a:cubicBezTo>
                  <a:cubicBezTo>
                    <a:pt x="92" y="392"/>
                    <a:pt x="94" y="408"/>
                    <a:pt x="77" y="420"/>
                  </a:cubicBezTo>
                  <a:cubicBezTo>
                    <a:pt x="94" y="431"/>
                    <a:pt x="92" y="448"/>
                    <a:pt x="90" y="468"/>
                  </a:cubicBezTo>
                  <a:cubicBezTo>
                    <a:pt x="89" y="485"/>
                    <a:pt x="87" y="507"/>
                    <a:pt x="103" y="531"/>
                  </a:cubicBezTo>
                  <a:cubicBezTo>
                    <a:pt x="116" y="549"/>
                    <a:pt x="135" y="561"/>
                    <a:pt x="154" y="564"/>
                  </a:cubicBezTo>
                  <a:cubicBezTo>
                    <a:pt x="161" y="565"/>
                    <a:pt x="169" y="565"/>
                    <a:pt x="176" y="564"/>
                  </a:cubicBezTo>
                  <a:cubicBezTo>
                    <a:pt x="176" y="564"/>
                    <a:pt x="176" y="564"/>
                    <a:pt x="176" y="564"/>
                  </a:cubicBezTo>
                  <a:cubicBezTo>
                    <a:pt x="176" y="564"/>
                    <a:pt x="176" y="564"/>
                    <a:pt x="176" y="564"/>
                  </a:cubicBezTo>
                  <a:cubicBezTo>
                    <a:pt x="186" y="561"/>
                    <a:pt x="186" y="561"/>
                    <a:pt x="186" y="561"/>
                  </a:cubicBezTo>
                  <a:cubicBezTo>
                    <a:pt x="189" y="572"/>
                    <a:pt x="189" y="572"/>
                    <a:pt x="189" y="572"/>
                  </a:cubicBezTo>
                  <a:cubicBezTo>
                    <a:pt x="214" y="656"/>
                    <a:pt x="314" y="708"/>
                    <a:pt x="390" y="733"/>
                  </a:cubicBezTo>
                  <a:cubicBezTo>
                    <a:pt x="480" y="764"/>
                    <a:pt x="579" y="772"/>
                    <a:pt x="645" y="753"/>
                  </a:cubicBezTo>
                  <a:cubicBezTo>
                    <a:pt x="651" y="751"/>
                    <a:pt x="657" y="749"/>
                    <a:pt x="662" y="747"/>
                  </a:cubicBezTo>
                  <a:cubicBezTo>
                    <a:pt x="669" y="744"/>
                    <a:pt x="669" y="744"/>
                    <a:pt x="669" y="744"/>
                  </a:cubicBezTo>
                  <a:cubicBezTo>
                    <a:pt x="674" y="749"/>
                    <a:pt x="674" y="749"/>
                    <a:pt x="674" y="749"/>
                  </a:cubicBezTo>
                  <a:cubicBezTo>
                    <a:pt x="707" y="785"/>
                    <a:pt x="742" y="766"/>
                    <a:pt x="779" y="757"/>
                  </a:cubicBezTo>
                  <a:cubicBezTo>
                    <a:pt x="793" y="754"/>
                    <a:pt x="804" y="754"/>
                    <a:pt x="812" y="762"/>
                  </a:cubicBezTo>
                  <a:cubicBezTo>
                    <a:pt x="821" y="754"/>
                    <a:pt x="832" y="754"/>
                    <a:pt x="846" y="757"/>
                  </a:cubicBezTo>
                  <a:cubicBezTo>
                    <a:pt x="883" y="766"/>
                    <a:pt x="917" y="785"/>
                    <a:pt x="950" y="749"/>
                  </a:cubicBezTo>
                  <a:cubicBezTo>
                    <a:pt x="956" y="744"/>
                    <a:pt x="956" y="744"/>
                    <a:pt x="956" y="744"/>
                  </a:cubicBezTo>
                  <a:cubicBezTo>
                    <a:pt x="963" y="747"/>
                    <a:pt x="963" y="747"/>
                    <a:pt x="963" y="747"/>
                  </a:cubicBezTo>
                  <a:cubicBezTo>
                    <a:pt x="968" y="749"/>
                    <a:pt x="974" y="751"/>
                    <a:pt x="980" y="753"/>
                  </a:cubicBezTo>
                  <a:cubicBezTo>
                    <a:pt x="1046" y="772"/>
                    <a:pt x="1145" y="764"/>
                    <a:pt x="1235" y="733"/>
                  </a:cubicBezTo>
                  <a:cubicBezTo>
                    <a:pt x="1324" y="703"/>
                    <a:pt x="1403" y="652"/>
                    <a:pt x="1431" y="585"/>
                  </a:cubicBezTo>
                  <a:cubicBezTo>
                    <a:pt x="1434" y="578"/>
                    <a:pt x="1436" y="570"/>
                    <a:pt x="1439" y="561"/>
                  </a:cubicBezTo>
                  <a:cubicBezTo>
                    <a:pt x="1449" y="564"/>
                    <a:pt x="1449" y="564"/>
                    <a:pt x="1449" y="564"/>
                  </a:cubicBezTo>
                  <a:cubicBezTo>
                    <a:pt x="1468" y="568"/>
                    <a:pt x="1488" y="562"/>
                    <a:pt x="1504" y="549"/>
                  </a:cubicBezTo>
                  <a:cubicBezTo>
                    <a:pt x="1529" y="530"/>
                    <a:pt x="1537" y="499"/>
                    <a:pt x="1535" y="468"/>
                  </a:cubicBezTo>
                  <a:cubicBezTo>
                    <a:pt x="1533" y="448"/>
                    <a:pt x="1531" y="431"/>
                    <a:pt x="1548" y="420"/>
                  </a:cubicBezTo>
                  <a:cubicBezTo>
                    <a:pt x="1531" y="408"/>
                    <a:pt x="1533" y="392"/>
                    <a:pt x="1535" y="371"/>
                  </a:cubicBezTo>
                  <a:cubicBezTo>
                    <a:pt x="1536" y="354"/>
                    <a:pt x="1538" y="332"/>
                    <a:pt x="1522" y="308"/>
                  </a:cubicBezTo>
                  <a:cubicBezTo>
                    <a:pt x="1508" y="288"/>
                    <a:pt x="1485" y="274"/>
                    <a:pt x="1460" y="274"/>
                  </a:cubicBezTo>
                  <a:cubicBezTo>
                    <a:pt x="1456" y="274"/>
                    <a:pt x="1453" y="275"/>
                    <a:pt x="1449" y="276"/>
                  </a:cubicBezTo>
                  <a:cubicBezTo>
                    <a:pt x="1449" y="276"/>
                    <a:pt x="1449" y="276"/>
                    <a:pt x="1449" y="276"/>
                  </a:cubicBezTo>
                  <a:cubicBezTo>
                    <a:pt x="1449" y="276"/>
                    <a:pt x="1449" y="276"/>
                    <a:pt x="1449" y="276"/>
                  </a:cubicBezTo>
                  <a:cubicBezTo>
                    <a:pt x="1439" y="278"/>
                    <a:pt x="1439" y="278"/>
                    <a:pt x="1439" y="278"/>
                  </a:cubicBezTo>
                  <a:cubicBezTo>
                    <a:pt x="1436" y="268"/>
                    <a:pt x="1436" y="268"/>
                    <a:pt x="1436" y="268"/>
                  </a:cubicBezTo>
                  <a:cubicBezTo>
                    <a:pt x="1411" y="183"/>
                    <a:pt x="1311" y="132"/>
                    <a:pt x="1235" y="106"/>
                  </a:cubicBezTo>
                  <a:cubicBezTo>
                    <a:pt x="1155" y="79"/>
                    <a:pt x="1044" y="59"/>
                    <a:pt x="963" y="92"/>
                  </a:cubicBezTo>
                  <a:cubicBezTo>
                    <a:pt x="956" y="95"/>
                    <a:pt x="956" y="95"/>
                    <a:pt x="956" y="95"/>
                  </a:cubicBezTo>
                  <a:cubicBezTo>
                    <a:pt x="950" y="90"/>
                    <a:pt x="950" y="90"/>
                    <a:pt x="950" y="90"/>
                  </a:cubicBezTo>
                  <a:cubicBezTo>
                    <a:pt x="917" y="54"/>
                    <a:pt x="883" y="74"/>
                    <a:pt x="846" y="82"/>
                  </a:cubicBezTo>
                  <a:close/>
                </a:path>
              </a:pathLst>
            </a:custGeom>
            <a:solidFill>
              <a:srgbClr val="F94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3207543" y="1979468"/>
              <a:ext cx="5743575" cy="3044825"/>
            </a:xfrm>
            <a:custGeom>
              <a:avLst/>
              <a:gdLst>
                <a:gd name="T0" fmla="*/ 764 w 1529"/>
                <a:gd name="T1" fmla="*/ 38 h 809"/>
                <a:gd name="T2" fmla="*/ 911 w 1529"/>
                <a:gd name="T3" fmla="*/ 67 h 809"/>
                <a:gd name="T4" fmla="*/ 1399 w 1529"/>
                <a:gd name="T5" fmla="*/ 250 h 809"/>
                <a:gd name="T6" fmla="*/ 1483 w 1529"/>
                <a:gd name="T7" fmla="*/ 287 h 809"/>
                <a:gd name="T8" fmla="*/ 1529 w 1529"/>
                <a:gd name="T9" fmla="*/ 405 h 809"/>
                <a:gd name="T10" fmla="*/ 1483 w 1529"/>
                <a:gd name="T11" fmla="*/ 522 h 809"/>
                <a:gd name="T12" fmla="*/ 1399 w 1529"/>
                <a:gd name="T13" fmla="*/ 560 h 809"/>
                <a:gd name="T14" fmla="*/ 911 w 1529"/>
                <a:gd name="T15" fmla="*/ 742 h 809"/>
                <a:gd name="T16" fmla="*/ 764 w 1529"/>
                <a:gd name="T17" fmla="*/ 772 h 809"/>
                <a:gd name="T18" fmla="*/ 618 w 1529"/>
                <a:gd name="T19" fmla="*/ 742 h 809"/>
                <a:gd name="T20" fmla="*/ 130 w 1529"/>
                <a:gd name="T21" fmla="*/ 560 h 809"/>
                <a:gd name="T22" fmla="*/ 46 w 1529"/>
                <a:gd name="T23" fmla="*/ 522 h 809"/>
                <a:gd name="T24" fmla="*/ 0 w 1529"/>
                <a:gd name="T25" fmla="*/ 405 h 809"/>
                <a:gd name="T26" fmla="*/ 46 w 1529"/>
                <a:gd name="T27" fmla="*/ 287 h 809"/>
                <a:gd name="T28" fmla="*/ 130 w 1529"/>
                <a:gd name="T29" fmla="*/ 250 h 809"/>
                <a:gd name="T30" fmla="*/ 618 w 1529"/>
                <a:gd name="T31" fmla="*/ 67 h 809"/>
                <a:gd name="T32" fmla="*/ 764 w 1529"/>
                <a:gd name="T33" fmla="*/ 38 h 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29" h="809">
                  <a:moveTo>
                    <a:pt x="764" y="38"/>
                  </a:moveTo>
                  <a:cubicBezTo>
                    <a:pt x="777" y="96"/>
                    <a:pt x="849" y="0"/>
                    <a:pt x="911" y="67"/>
                  </a:cubicBezTo>
                  <a:cubicBezTo>
                    <a:pt x="1043" y="12"/>
                    <a:pt x="1353" y="93"/>
                    <a:pt x="1399" y="250"/>
                  </a:cubicBezTo>
                  <a:cubicBezTo>
                    <a:pt x="1429" y="243"/>
                    <a:pt x="1463" y="258"/>
                    <a:pt x="1483" y="287"/>
                  </a:cubicBezTo>
                  <a:cubicBezTo>
                    <a:pt x="1524" y="347"/>
                    <a:pt x="1465" y="389"/>
                    <a:pt x="1529" y="405"/>
                  </a:cubicBezTo>
                  <a:cubicBezTo>
                    <a:pt x="1465" y="420"/>
                    <a:pt x="1524" y="462"/>
                    <a:pt x="1483" y="522"/>
                  </a:cubicBezTo>
                  <a:cubicBezTo>
                    <a:pt x="1463" y="551"/>
                    <a:pt x="1429" y="566"/>
                    <a:pt x="1399" y="560"/>
                  </a:cubicBezTo>
                  <a:cubicBezTo>
                    <a:pt x="1353" y="716"/>
                    <a:pt x="1043" y="797"/>
                    <a:pt x="911" y="742"/>
                  </a:cubicBezTo>
                  <a:cubicBezTo>
                    <a:pt x="849" y="809"/>
                    <a:pt x="777" y="714"/>
                    <a:pt x="764" y="772"/>
                  </a:cubicBezTo>
                  <a:cubicBezTo>
                    <a:pt x="752" y="714"/>
                    <a:pt x="680" y="809"/>
                    <a:pt x="618" y="742"/>
                  </a:cubicBezTo>
                  <a:cubicBezTo>
                    <a:pt x="486" y="797"/>
                    <a:pt x="176" y="716"/>
                    <a:pt x="130" y="560"/>
                  </a:cubicBezTo>
                  <a:cubicBezTo>
                    <a:pt x="100" y="566"/>
                    <a:pt x="66" y="551"/>
                    <a:pt x="46" y="522"/>
                  </a:cubicBezTo>
                  <a:cubicBezTo>
                    <a:pt x="5" y="462"/>
                    <a:pt x="64" y="420"/>
                    <a:pt x="0" y="405"/>
                  </a:cubicBezTo>
                  <a:cubicBezTo>
                    <a:pt x="64" y="389"/>
                    <a:pt x="5" y="347"/>
                    <a:pt x="46" y="287"/>
                  </a:cubicBezTo>
                  <a:cubicBezTo>
                    <a:pt x="66" y="258"/>
                    <a:pt x="100" y="243"/>
                    <a:pt x="130" y="250"/>
                  </a:cubicBezTo>
                  <a:cubicBezTo>
                    <a:pt x="176" y="93"/>
                    <a:pt x="486" y="12"/>
                    <a:pt x="618" y="67"/>
                  </a:cubicBezTo>
                  <a:cubicBezTo>
                    <a:pt x="680" y="0"/>
                    <a:pt x="752" y="96"/>
                    <a:pt x="764" y="38"/>
                  </a:cubicBezTo>
                  <a:close/>
                </a:path>
              </a:pathLst>
            </a:custGeom>
            <a:solidFill>
              <a:srgbClr val="D1CD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3213893" y="2085831"/>
              <a:ext cx="5764213" cy="2833687"/>
            </a:xfrm>
            <a:custGeom>
              <a:avLst/>
              <a:gdLst>
                <a:gd name="T0" fmla="*/ 762 w 1534"/>
                <a:gd name="T1" fmla="*/ 35 h 753"/>
                <a:gd name="T2" fmla="*/ 898 w 1534"/>
                <a:gd name="T3" fmla="*/ 62 h 753"/>
                <a:gd name="T4" fmla="*/ 1352 w 1534"/>
                <a:gd name="T5" fmla="*/ 232 h 753"/>
                <a:gd name="T6" fmla="*/ 1352 w 1534"/>
                <a:gd name="T7" fmla="*/ 521 h 753"/>
                <a:gd name="T8" fmla="*/ 898 w 1534"/>
                <a:gd name="T9" fmla="*/ 691 h 753"/>
                <a:gd name="T10" fmla="*/ 762 w 1534"/>
                <a:gd name="T11" fmla="*/ 718 h 753"/>
                <a:gd name="T12" fmla="*/ 625 w 1534"/>
                <a:gd name="T13" fmla="*/ 691 h 753"/>
                <a:gd name="T14" fmla="*/ 171 w 1534"/>
                <a:gd name="T15" fmla="*/ 521 h 753"/>
                <a:gd name="T16" fmla="*/ 171 w 1534"/>
                <a:gd name="T17" fmla="*/ 232 h 753"/>
                <a:gd name="T18" fmla="*/ 625 w 1534"/>
                <a:gd name="T19" fmla="*/ 62 h 753"/>
                <a:gd name="T20" fmla="*/ 762 w 1534"/>
                <a:gd name="T21" fmla="*/ 35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34" h="753">
                  <a:moveTo>
                    <a:pt x="762" y="35"/>
                  </a:moveTo>
                  <a:cubicBezTo>
                    <a:pt x="773" y="89"/>
                    <a:pt x="840" y="0"/>
                    <a:pt x="898" y="62"/>
                  </a:cubicBezTo>
                  <a:cubicBezTo>
                    <a:pt x="1021" y="11"/>
                    <a:pt x="1310" y="87"/>
                    <a:pt x="1352" y="232"/>
                  </a:cubicBezTo>
                  <a:cubicBezTo>
                    <a:pt x="1534" y="194"/>
                    <a:pt x="1534" y="559"/>
                    <a:pt x="1352" y="521"/>
                  </a:cubicBezTo>
                  <a:cubicBezTo>
                    <a:pt x="1310" y="667"/>
                    <a:pt x="1021" y="742"/>
                    <a:pt x="898" y="691"/>
                  </a:cubicBezTo>
                  <a:cubicBezTo>
                    <a:pt x="840" y="753"/>
                    <a:pt x="773" y="664"/>
                    <a:pt x="762" y="718"/>
                  </a:cubicBezTo>
                  <a:cubicBezTo>
                    <a:pt x="750" y="664"/>
                    <a:pt x="683" y="753"/>
                    <a:pt x="625" y="691"/>
                  </a:cubicBezTo>
                  <a:cubicBezTo>
                    <a:pt x="502" y="742"/>
                    <a:pt x="214" y="667"/>
                    <a:pt x="171" y="521"/>
                  </a:cubicBezTo>
                  <a:cubicBezTo>
                    <a:pt x="0" y="557"/>
                    <a:pt x="0" y="196"/>
                    <a:pt x="171" y="232"/>
                  </a:cubicBezTo>
                  <a:cubicBezTo>
                    <a:pt x="214" y="87"/>
                    <a:pt x="502" y="11"/>
                    <a:pt x="625" y="62"/>
                  </a:cubicBezTo>
                  <a:cubicBezTo>
                    <a:pt x="683" y="0"/>
                    <a:pt x="750" y="89"/>
                    <a:pt x="762" y="35"/>
                  </a:cubicBezTo>
                  <a:close/>
                </a:path>
              </a:pathLst>
            </a:custGeom>
            <a:solidFill>
              <a:srgbClr val="71E4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8"/>
            <p:cNvSpPr>
              <a:spLocks noEditPoints="1"/>
            </p:cNvSpPr>
            <p:nvPr/>
          </p:nvSpPr>
          <p:spPr bwMode="auto">
            <a:xfrm>
              <a:off x="3474243" y="2296968"/>
              <a:ext cx="5202238" cy="2395537"/>
            </a:xfrm>
            <a:custGeom>
              <a:avLst/>
              <a:gdLst>
                <a:gd name="T0" fmla="*/ 582 w 1385"/>
                <a:gd name="T1" fmla="*/ 63 h 637"/>
                <a:gd name="T2" fmla="*/ 583 w 1385"/>
                <a:gd name="T3" fmla="*/ 59 h 637"/>
                <a:gd name="T4" fmla="*/ 802 w 1385"/>
                <a:gd name="T5" fmla="*/ 63 h 637"/>
                <a:gd name="T6" fmla="*/ 758 w 1385"/>
                <a:gd name="T7" fmla="*/ 70 h 637"/>
                <a:gd name="T8" fmla="*/ 718 w 1385"/>
                <a:gd name="T9" fmla="*/ 84 h 637"/>
                <a:gd name="T10" fmla="*/ 690 w 1385"/>
                <a:gd name="T11" fmla="*/ 101 h 637"/>
                <a:gd name="T12" fmla="*/ 682 w 1385"/>
                <a:gd name="T13" fmla="*/ 109 h 637"/>
                <a:gd name="T14" fmla="*/ 677 w 1385"/>
                <a:gd name="T15" fmla="*/ 124 h 637"/>
                <a:gd name="T16" fmla="*/ 675 w 1385"/>
                <a:gd name="T17" fmla="*/ 138 h 637"/>
                <a:gd name="T18" fmla="*/ 684 w 1385"/>
                <a:gd name="T19" fmla="*/ 150 h 637"/>
                <a:gd name="T20" fmla="*/ 699 w 1385"/>
                <a:gd name="T21" fmla="*/ 150 h 637"/>
                <a:gd name="T22" fmla="*/ 709 w 1385"/>
                <a:gd name="T23" fmla="*/ 139 h 637"/>
                <a:gd name="T24" fmla="*/ 710 w 1385"/>
                <a:gd name="T25" fmla="*/ 124 h 637"/>
                <a:gd name="T26" fmla="*/ 703 w 1385"/>
                <a:gd name="T27" fmla="*/ 110 h 637"/>
                <a:gd name="T28" fmla="*/ 671 w 1385"/>
                <a:gd name="T29" fmla="*/ 83 h 637"/>
                <a:gd name="T30" fmla="*/ 628 w 1385"/>
                <a:gd name="T31" fmla="*/ 67 h 637"/>
                <a:gd name="T32" fmla="*/ 600 w 1385"/>
                <a:gd name="T33" fmla="*/ 65 h 637"/>
                <a:gd name="T34" fmla="*/ 1327 w 1385"/>
                <a:gd name="T35" fmla="*/ 295 h 637"/>
                <a:gd name="T36" fmla="*/ 1312 w 1385"/>
                <a:gd name="T37" fmla="*/ 415 h 637"/>
                <a:gd name="T38" fmla="*/ 1323 w 1385"/>
                <a:gd name="T39" fmla="*/ 375 h 637"/>
                <a:gd name="T40" fmla="*/ 1316 w 1385"/>
                <a:gd name="T41" fmla="*/ 273 h 637"/>
                <a:gd name="T42" fmla="*/ 873 w 1385"/>
                <a:gd name="T43" fmla="*/ 41 h 637"/>
                <a:gd name="T44" fmla="*/ 975 w 1385"/>
                <a:gd name="T45" fmla="*/ 32 h 637"/>
                <a:gd name="T46" fmla="*/ 1063 w 1385"/>
                <a:gd name="T47" fmla="*/ 50 h 637"/>
                <a:gd name="T48" fmla="*/ 1140 w 1385"/>
                <a:gd name="T49" fmla="*/ 88 h 637"/>
                <a:gd name="T50" fmla="*/ 1207 w 1385"/>
                <a:gd name="T51" fmla="*/ 142 h 637"/>
                <a:gd name="T52" fmla="*/ 143 w 1385"/>
                <a:gd name="T53" fmla="*/ 239 h 637"/>
                <a:gd name="T54" fmla="*/ 482 w 1385"/>
                <a:gd name="T55" fmla="*/ 36 h 637"/>
                <a:gd name="T56" fmla="*/ 382 w 1385"/>
                <a:gd name="T57" fmla="*/ 40 h 637"/>
                <a:gd name="T58" fmla="*/ 293 w 1385"/>
                <a:gd name="T59" fmla="*/ 60 h 637"/>
                <a:gd name="T60" fmla="*/ 220 w 1385"/>
                <a:gd name="T61" fmla="*/ 105 h 637"/>
                <a:gd name="T62" fmla="*/ 160 w 1385"/>
                <a:gd name="T63" fmla="*/ 168 h 637"/>
                <a:gd name="T64" fmla="*/ 59 w 1385"/>
                <a:gd name="T65" fmla="*/ 313 h 637"/>
                <a:gd name="T66" fmla="*/ 60 w 1385"/>
                <a:gd name="T67" fmla="*/ 434 h 637"/>
                <a:gd name="T68" fmla="*/ 57 w 1385"/>
                <a:gd name="T69" fmla="*/ 367 h 637"/>
                <a:gd name="T70" fmla="*/ 71 w 1385"/>
                <a:gd name="T71" fmla="*/ 271 h 637"/>
                <a:gd name="T72" fmla="*/ 859 w 1385"/>
                <a:gd name="T73" fmla="*/ 593 h 637"/>
                <a:gd name="T74" fmla="*/ 946 w 1385"/>
                <a:gd name="T75" fmla="*/ 606 h 637"/>
                <a:gd name="T76" fmla="*/ 1036 w 1385"/>
                <a:gd name="T77" fmla="*/ 595 h 637"/>
                <a:gd name="T78" fmla="*/ 1114 w 1385"/>
                <a:gd name="T79" fmla="*/ 563 h 637"/>
                <a:gd name="T80" fmla="*/ 1199 w 1385"/>
                <a:gd name="T81" fmla="*/ 508 h 637"/>
                <a:gd name="T82" fmla="*/ 1235 w 1385"/>
                <a:gd name="T83" fmla="*/ 446 h 637"/>
                <a:gd name="T84" fmla="*/ 583 w 1385"/>
                <a:gd name="T85" fmla="*/ 578 h 637"/>
                <a:gd name="T86" fmla="*/ 802 w 1385"/>
                <a:gd name="T87" fmla="*/ 574 h 637"/>
                <a:gd name="T88" fmla="*/ 759 w 1385"/>
                <a:gd name="T89" fmla="*/ 571 h 637"/>
                <a:gd name="T90" fmla="*/ 716 w 1385"/>
                <a:gd name="T91" fmla="*/ 556 h 637"/>
                <a:gd name="T92" fmla="*/ 692 w 1385"/>
                <a:gd name="T93" fmla="*/ 540 h 637"/>
                <a:gd name="T94" fmla="*/ 682 w 1385"/>
                <a:gd name="T95" fmla="*/ 529 h 637"/>
                <a:gd name="T96" fmla="*/ 674 w 1385"/>
                <a:gd name="T97" fmla="*/ 515 h 637"/>
                <a:gd name="T98" fmla="*/ 674 w 1385"/>
                <a:gd name="T99" fmla="*/ 500 h 637"/>
                <a:gd name="T100" fmla="*/ 683 w 1385"/>
                <a:gd name="T101" fmla="*/ 488 h 637"/>
                <a:gd name="T102" fmla="*/ 698 w 1385"/>
                <a:gd name="T103" fmla="*/ 487 h 637"/>
                <a:gd name="T104" fmla="*/ 709 w 1385"/>
                <a:gd name="T105" fmla="*/ 498 h 637"/>
                <a:gd name="T106" fmla="*/ 711 w 1385"/>
                <a:gd name="T107" fmla="*/ 512 h 637"/>
                <a:gd name="T108" fmla="*/ 704 w 1385"/>
                <a:gd name="T109" fmla="*/ 526 h 637"/>
                <a:gd name="T110" fmla="*/ 680 w 1385"/>
                <a:gd name="T111" fmla="*/ 545 h 637"/>
                <a:gd name="T112" fmla="*/ 642 w 1385"/>
                <a:gd name="T113" fmla="*/ 562 h 637"/>
                <a:gd name="T114" fmla="*/ 598 w 1385"/>
                <a:gd name="T115" fmla="*/ 572 h 637"/>
                <a:gd name="T116" fmla="*/ 523 w 1385"/>
                <a:gd name="T117" fmla="*/ 597 h 637"/>
                <a:gd name="T118" fmla="*/ 437 w 1385"/>
                <a:gd name="T119" fmla="*/ 603 h 637"/>
                <a:gd name="T120" fmla="*/ 353 w 1385"/>
                <a:gd name="T121" fmla="*/ 592 h 637"/>
                <a:gd name="T122" fmla="*/ 255 w 1385"/>
                <a:gd name="T123" fmla="*/ 559 h 637"/>
                <a:gd name="T124" fmla="*/ 186 w 1385"/>
                <a:gd name="T125" fmla="*/ 503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85" h="637">
                  <a:moveTo>
                    <a:pt x="142" y="429"/>
                  </a:moveTo>
                  <a:cubicBezTo>
                    <a:pt x="142" y="426"/>
                    <a:pt x="146" y="426"/>
                    <a:pt x="146" y="428"/>
                  </a:cubicBezTo>
                  <a:cubicBezTo>
                    <a:pt x="146" y="429"/>
                    <a:pt x="146" y="429"/>
                    <a:pt x="146" y="429"/>
                  </a:cubicBezTo>
                  <a:cubicBezTo>
                    <a:pt x="146" y="431"/>
                    <a:pt x="146" y="431"/>
                    <a:pt x="146" y="431"/>
                  </a:cubicBezTo>
                  <a:cubicBezTo>
                    <a:pt x="146" y="432"/>
                    <a:pt x="146" y="432"/>
                    <a:pt x="146" y="432"/>
                  </a:cubicBezTo>
                  <a:cubicBezTo>
                    <a:pt x="147" y="434"/>
                    <a:pt x="143" y="435"/>
                    <a:pt x="143" y="432"/>
                  </a:cubicBezTo>
                  <a:cubicBezTo>
                    <a:pt x="143" y="431"/>
                    <a:pt x="143" y="431"/>
                    <a:pt x="143" y="431"/>
                  </a:cubicBezTo>
                  <a:cubicBezTo>
                    <a:pt x="143" y="430"/>
                    <a:pt x="143" y="430"/>
                    <a:pt x="143" y="430"/>
                  </a:cubicBezTo>
                  <a:cubicBezTo>
                    <a:pt x="142" y="429"/>
                    <a:pt x="142" y="429"/>
                    <a:pt x="142" y="429"/>
                  </a:cubicBezTo>
                  <a:close/>
                  <a:moveTo>
                    <a:pt x="105" y="319"/>
                  </a:moveTo>
                  <a:cubicBezTo>
                    <a:pt x="79" y="303"/>
                    <a:pt x="77" y="293"/>
                    <a:pt x="76" y="271"/>
                  </a:cubicBezTo>
                  <a:cubicBezTo>
                    <a:pt x="78" y="292"/>
                    <a:pt x="88" y="306"/>
                    <a:pt x="111" y="316"/>
                  </a:cubicBezTo>
                  <a:cubicBezTo>
                    <a:pt x="111" y="316"/>
                    <a:pt x="111" y="316"/>
                    <a:pt x="111" y="316"/>
                  </a:cubicBezTo>
                  <a:cubicBezTo>
                    <a:pt x="112" y="315"/>
                    <a:pt x="113" y="315"/>
                    <a:pt x="114" y="314"/>
                  </a:cubicBezTo>
                  <a:cubicBezTo>
                    <a:pt x="121" y="312"/>
                    <a:pt x="127" y="310"/>
                    <a:pt x="133" y="310"/>
                  </a:cubicBezTo>
                  <a:cubicBezTo>
                    <a:pt x="140" y="310"/>
                    <a:pt x="150" y="312"/>
                    <a:pt x="150" y="318"/>
                  </a:cubicBezTo>
                  <a:cubicBezTo>
                    <a:pt x="150" y="324"/>
                    <a:pt x="140" y="326"/>
                    <a:pt x="133" y="326"/>
                  </a:cubicBezTo>
                  <a:cubicBezTo>
                    <a:pt x="128" y="326"/>
                    <a:pt x="121" y="325"/>
                    <a:pt x="114" y="323"/>
                  </a:cubicBezTo>
                  <a:cubicBezTo>
                    <a:pt x="114" y="323"/>
                    <a:pt x="114" y="323"/>
                    <a:pt x="114" y="323"/>
                  </a:cubicBezTo>
                  <a:cubicBezTo>
                    <a:pt x="114" y="323"/>
                    <a:pt x="114" y="323"/>
                    <a:pt x="114" y="323"/>
                  </a:cubicBezTo>
                  <a:cubicBezTo>
                    <a:pt x="114" y="323"/>
                    <a:pt x="114" y="323"/>
                    <a:pt x="114" y="323"/>
                  </a:cubicBezTo>
                  <a:cubicBezTo>
                    <a:pt x="113" y="323"/>
                    <a:pt x="112" y="322"/>
                    <a:pt x="111" y="322"/>
                  </a:cubicBezTo>
                  <a:cubicBezTo>
                    <a:pt x="89" y="332"/>
                    <a:pt x="76" y="352"/>
                    <a:pt x="76" y="371"/>
                  </a:cubicBezTo>
                  <a:cubicBezTo>
                    <a:pt x="76" y="352"/>
                    <a:pt x="81" y="334"/>
                    <a:pt x="105" y="319"/>
                  </a:cubicBezTo>
                  <a:close/>
                  <a:moveTo>
                    <a:pt x="693" y="54"/>
                  </a:moveTo>
                  <a:cubicBezTo>
                    <a:pt x="693" y="54"/>
                    <a:pt x="693" y="54"/>
                    <a:pt x="693" y="54"/>
                  </a:cubicBezTo>
                  <a:cubicBezTo>
                    <a:pt x="693" y="54"/>
                    <a:pt x="673" y="52"/>
                    <a:pt x="672" y="43"/>
                  </a:cubicBezTo>
                  <a:cubicBezTo>
                    <a:pt x="670" y="34"/>
                    <a:pt x="660" y="26"/>
                    <a:pt x="660" y="26"/>
                  </a:cubicBezTo>
                  <a:cubicBezTo>
                    <a:pt x="660" y="26"/>
                    <a:pt x="677" y="28"/>
                    <a:pt x="679" y="33"/>
                  </a:cubicBezTo>
                  <a:cubicBezTo>
                    <a:pt x="682" y="38"/>
                    <a:pt x="684" y="46"/>
                    <a:pt x="688" y="50"/>
                  </a:cubicBezTo>
                  <a:cubicBezTo>
                    <a:pt x="691" y="53"/>
                    <a:pt x="693" y="54"/>
                    <a:pt x="693" y="54"/>
                  </a:cubicBezTo>
                  <a:cubicBezTo>
                    <a:pt x="693" y="54"/>
                    <a:pt x="714" y="52"/>
                    <a:pt x="715" y="43"/>
                  </a:cubicBezTo>
                  <a:cubicBezTo>
                    <a:pt x="716" y="34"/>
                    <a:pt x="727" y="26"/>
                    <a:pt x="727" y="26"/>
                  </a:cubicBezTo>
                  <a:cubicBezTo>
                    <a:pt x="727" y="26"/>
                    <a:pt x="710" y="28"/>
                    <a:pt x="708" y="33"/>
                  </a:cubicBezTo>
                  <a:cubicBezTo>
                    <a:pt x="705" y="38"/>
                    <a:pt x="703" y="46"/>
                    <a:pt x="699" y="50"/>
                  </a:cubicBezTo>
                  <a:cubicBezTo>
                    <a:pt x="696" y="53"/>
                    <a:pt x="694" y="54"/>
                    <a:pt x="693" y="54"/>
                  </a:cubicBezTo>
                  <a:close/>
                  <a:moveTo>
                    <a:pt x="693" y="48"/>
                  </a:moveTo>
                  <a:cubicBezTo>
                    <a:pt x="688" y="41"/>
                    <a:pt x="683" y="27"/>
                    <a:pt x="686" y="19"/>
                  </a:cubicBezTo>
                  <a:cubicBezTo>
                    <a:pt x="690" y="9"/>
                    <a:pt x="691" y="7"/>
                    <a:pt x="693" y="0"/>
                  </a:cubicBezTo>
                  <a:cubicBezTo>
                    <a:pt x="695" y="7"/>
                    <a:pt x="696" y="9"/>
                    <a:pt x="701" y="19"/>
                  </a:cubicBezTo>
                  <a:cubicBezTo>
                    <a:pt x="704" y="27"/>
                    <a:pt x="698" y="42"/>
                    <a:pt x="693" y="48"/>
                  </a:cubicBezTo>
                  <a:close/>
                  <a:moveTo>
                    <a:pt x="693" y="86"/>
                  </a:moveTo>
                  <a:cubicBezTo>
                    <a:pt x="696" y="86"/>
                    <a:pt x="698" y="84"/>
                    <a:pt x="698" y="81"/>
                  </a:cubicBezTo>
                  <a:cubicBezTo>
                    <a:pt x="698" y="79"/>
                    <a:pt x="696" y="77"/>
                    <a:pt x="693" y="77"/>
                  </a:cubicBezTo>
                  <a:cubicBezTo>
                    <a:pt x="691" y="77"/>
                    <a:pt x="689" y="79"/>
                    <a:pt x="689" y="81"/>
                  </a:cubicBezTo>
                  <a:cubicBezTo>
                    <a:pt x="689" y="84"/>
                    <a:pt x="691" y="86"/>
                    <a:pt x="693" y="86"/>
                  </a:cubicBezTo>
                  <a:close/>
                  <a:moveTo>
                    <a:pt x="693" y="75"/>
                  </a:moveTo>
                  <a:cubicBezTo>
                    <a:pt x="699" y="75"/>
                    <a:pt x="703" y="71"/>
                    <a:pt x="703" y="65"/>
                  </a:cubicBezTo>
                  <a:cubicBezTo>
                    <a:pt x="703" y="60"/>
                    <a:pt x="699" y="55"/>
                    <a:pt x="693" y="55"/>
                  </a:cubicBezTo>
                  <a:cubicBezTo>
                    <a:pt x="688" y="55"/>
                    <a:pt x="684" y="60"/>
                    <a:pt x="684" y="65"/>
                  </a:cubicBezTo>
                  <a:cubicBezTo>
                    <a:pt x="684" y="71"/>
                    <a:pt x="688" y="75"/>
                    <a:pt x="693" y="75"/>
                  </a:cubicBezTo>
                  <a:close/>
                  <a:moveTo>
                    <a:pt x="582" y="59"/>
                  </a:moveTo>
                  <a:cubicBezTo>
                    <a:pt x="580" y="59"/>
                    <a:pt x="580" y="62"/>
                    <a:pt x="582" y="63"/>
                  </a:cubicBezTo>
                  <a:cubicBezTo>
                    <a:pt x="582" y="63"/>
                    <a:pt x="582" y="63"/>
                    <a:pt x="582" y="63"/>
                  </a:cubicBezTo>
                  <a:cubicBezTo>
                    <a:pt x="582" y="63"/>
                    <a:pt x="582" y="63"/>
                    <a:pt x="582" y="63"/>
                  </a:cubicBezTo>
                  <a:cubicBezTo>
                    <a:pt x="582" y="63"/>
                    <a:pt x="582" y="63"/>
                    <a:pt x="582" y="63"/>
                  </a:cubicBezTo>
                  <a:cubicBezTo>
                    <a:pt x="582" y="63"/>
                    <a:pt x="582" y="63"/>
                    <a:pt x="582" y="63"/>
                  </a:cubicBezTo>
                  <a:cubicBezTo>
                    <a:pt x="582" y="63"/>
                    <a:pt x="582" y="63"/>
                    <a:pt x="582" y="63"/>
                  </a:cubicBezTo>
                  <a:cubicBezTo>
                    <a:pt x="582" y="63"/>
                    <a:pt x="582" y="63"/>
                    <a:pt x="582" y="63"/>
                  </a:cubicBezTo>
                  <a:cubicBezTo>
                    <a:pt x="582" y="63"/>
                    <a:pt x="582" y="63"/>
                    <a:pt x="582" y="63"/>
                  </a:cubicBezTo>
                  <a:cubicBezTo>
                    <a:pt x="582" y="63"/>
                    <a:pt x="582" y="63"/>
                    <a:pt x="582" y="63"/>
                  </a:cubicBezTo>
                  <a:cubicBezTo>
                    <a:pt x="582" y="63"/>
                    <a:pt x="582" y="63"/>
                    <a:pt x="582" y="63"/>
                  </a:cubicBezTo>
                  <a:cubicBezTo>
                    <a:pt x="582" y="63"/>
                    <a:pt x="582" y="63"/>
                    <a:pt x="582" y="63"/>
                  </a:cubicBezTo>
                  <a:cubicBezTo>
                    <a:pt x="582" y="63"/>
                    <a:pt x="582" y="63"/>
                    <a:pt x="582" y="63"/>
                  </a:cubicBezTo>
                  <a:cubicBezTo>
                    <a:pt x="582" y="63"/>
                    <a:pt x="582" y="63"/>
                    <a:pt x="582" y="63"/>
                  </a:cubicBezTo>
                  <a:cubicBezTo>
                    <a:pt x="583" y="63"/>
                    <a:pt x="583" y="63"/>
                    <a:pt x="583" y="63"/>
                  </a:cubicBezTo>
                  <a:cubicBezTo>
                    <a:pt x="583" y="63"/>
                    <a:pt x="583" y="63"/>
                    <a:pt x="583" y="63"/>
                  </a:cubicBezTo>
                  <a:cubicBezTo>
                    <a:pt x="583" y="63"/>
                    <a:pt x="583" y="63"/>
                    <a:pt x="583" y="63"/>
                  </a:cubicBezTo>
                  <a:cubicBezTo>
                    <a:pt x="583" y="63"/>
                    <a:pt x="583" y="63"/>
                    <a:pt x="583" y="63"/>
                  </a:cubicBezTo>
                  <a:cubicBezTo>
                    <a:pt x="583" y="63"/>
                    <a:pt x="583" y="63"/>
                    <a:pt x="583" y="63"/>
                  </a:cubicBezTo>
                  <a:cubicBezTo>
                    <a:pt x="583" y="63"/>
                    <a:pt x="583" y="63"/>
                    <a:pt x="583" y="63"/>
                  </a:cubicBezTo>
                  <a:cubicBezTo>
                    <a:pt x="583" y="63"/>
                    <a:pt x="583" y="63"/>
                    <a:pt x="583" y="63"/>
                  </a:cubicBezTo>
                  <a:cubicBezTo>
                    <a:pt x="583" y="63"/>
                    <a:pt x="583" y="63"/>
                    <a:pt x="583" y="63"/>
                  </a:cubicBezTo>
                  <a:cubicBezTo>
                    <a:pt x="583" y="63"/>
                    <a:pt x="583" y="63"/>
                    <a:pt x="583" y="63"/>
                  </a:cubicBezTo>
                  <a:cubicBezTo>
                    <a:pt x="583" y="63"/>
                    <a:pt x="583" y="63"/>
                    <a:pt x="583" y="63"/>
                  </a:cubicBezTo>
                  <a:cubicBezTo>
                    <a:pt x="584" y="63"/>
                    <a:pt x="584" y="63"/>
                    <a:pt x="584" y="63"/>
                  </a:cubicBezTo>
                  <a:cubicBezTo>
                    <a:pt x="584" y="63"/>
                    <a:pt x="584" y="63"/>
                    <a:pt x="584" y="63"/>
                  </a:cubicBezTo>
                  <a:cubicBezTo>
                    <a:pt x="584" y="63"/>
                    <a:pt x="584" y="63"/>
                    <a:pt x="584" y="63"/>
                  </a:cubicBezTo>
                  <a:cubicBezTo>
                    <a:pt x="584" y="63"/>
                    <a:pt x="584" y="63"/>
                    <a:pt x="584" y="63"/>
                  </a:cubicBezTo>
                  <a:cubicBezTo>
                    <a:pt x="584" y="63"/>
                    <a:pt x="584" y="63"/>
                    <a:pt x="584" y="63"/>
                  </a:cubicBezTo>
                  <a:cubicBezTo>
                    <a:pt x="584" y="63"/>
                    <a:pt x="584" y="63"/>
                    <a:pt x="584" y="63"/>
                  </a:cubicBezTo>
                  <a:cubicBezTo>
                    <a:pt x="585" y="63"/>
                    <a:pt x="585" y="63"/>
                    <a:pt x="585" y="63"/>
                  </a:cubicBezTo>
                  <a:cubicBezTo>
                    <a:pt x="585" y="63"/>
                    <a:pt x="585" y="63"/>
                    <a:pt x="585" y="63"/>
                  </a:cubicBezTo>
                  <a:cubicBezTo>
                    <a:pt x="585" y="63"/>
                    <a:pt x="585" y="63"/>
                    <a:pt x="585" y="63"/>
                  </a:cubicBezTo>
                  <a:cubicBezTo>
                    <a:pt x="585" y="63"/>
                    <a:pt x="585" y="63"/>
                    <a:pt x="585" y="63"/>
                  </a:cubicBezTo>
                  <a:cubicBezTo>
                    <a:pt x="585" y="63"/>
                    <a:pt x="585" y="63"/>
                    <a:pt x="585" y="63"/>
                  </a:cubicBezTo>
                  <a:cubicBezTo>
                    <a:pt x="585" y="63"/>
                    <a:pt x="585" y="63"/>
                    <a:pt x="585" y="63"/>
                  </a:cubicBezTo>
                  <a:cubicBezTo>
                    <a:pt x="586" y="63"/>
                    <a:pt x="586" y="63"/>
                    <a:pt x="586" y="63"/>
                  </a:cubicBezTo>
                  <a:cubicBezTo>
                    <a:pt x="588" y="64"/>
                    <a:pt x="588" y="60"/>
                    <a:pt x="586" y="60"/>
                  </a:cubicBezTo>
                  <a:cubicBezTo>
                    <a:pt x="586" y="60"/>
                    <a:pt x="586" y="60"/>
                    <a:pt x="586" y="60"/>
                  </a:cubicBezTo>
                  <a:cubicBezTo>
                    <a:pt x="586" y="60"/>
                    <a:pt x="586" y="60"/>
                    <a:pt x="586" y="60"/>
                  </a:cubicBezTo>
                  <a:cubicBezTo>
                    <a:pt x="586" y="59"/>
                    <a:pt x="586" y="59"/>
                    <a:pt x="586" y="59"/>
                  </a:cubicBezTo>
                  <a:cubicBezTo>
                    <a:pt x="585" y="59"/>
                    <a:pt x="585" y="59"/>
                    <a:pt x="585" y="59"/>
                  </a:cubicBezTo>
                  <a:cubicBezTo>
                    <a:pt x="585" y="59"/>
                    <a:pt x="585" y="59"/>
                    <a:pt x="585" y="59"/>
                  </a:cubicBezTo>
                  <a:cubicBezTo>
                    <a:pt x="585" y="59"/>
                    <a:pt x="585" y="59"/>
                    <a:pt x="585" y="59"/>
                  </a:cubicBezTo>
                  <a:cubicBezTo>
                    <a:pt x="585" y="59"/>
                    <a:pt x="585" y="59"/>
                    <a:pt x="585" y="59"/>
                  </a:cubicBezTo>
                  <a:cubicBezTo>
                    <a:pt x="585" y="59"/>
                    <a:pt x="585" y="59"/>
                    <a:pt x="585" y="59"/>
                  </a:cubicBezTo>
                  <a:cubicBezTo>
                    <a:pt x="584" y="59"/>
                    <a:pt x="584" y="59"/>
                    <a:pt x="584" y="59"/>
                  </a:cubicBezTo>
                  <a:cubicBezTo>
                    <a:pt x="584" y="59"/>
                    <a:pt x="584" y="59"/>
                    <a:pt x="584" y="59"/>
                  </a:cubicBezTo>
                  <a:cubicBezTo>
                    <a:pt x="584" y="59"/>
                    <a:pt x="584" y="59"/>
                    <a:pt x="584" y="59"/>
                  </a:cubicBezTo>
                  <a:cubicBezTo>
                    <a:pt x="584" y="59"/>
                    <a:pt x="584" y="59"/>
                    <a:pt x="584" y="59"/>
                  </a:cubicBezTo>
                  <a:cubicBezTo>
                    <a:pt x="584" y="59"/>
                    <a:pt x="584" y="59"/>
                    <a:pt x="584" y="59"/>
                  </a:cubicBezTo>
                  <a:cubicBezTo>
                    <a:pt x="584" y="59"/>
                    <a:pt x="584" y="59"/>
                    <a:pt x="584" y="59"/>
                  </a:cubicBezTo>
                  <a:cubicBezTo>
                    <a:pt x="584" y="59"/>
                    <a:pt x="584" y="59"/>
                    <a:pt x="584" y="59"/>
                  </a:cubicBezTo>
                  <a:cubicBezTo>
                    <a:pt x="583" y="59"/>
                    <a:pt x="583" y="59"/>
                    <a:pt x="583" y="59"/>
                  </a:cubicBezTo>
                  <a:cubicBezTo>
                    <a:pt x="583" y="59"/>
                    <a:pt x="583" y="59"/>
                    <a:pt x="583" y="59"/>
                  </a:cubicBezTo>
                  <a:cubicBezTo>
                    <a:pt x="583" y="59"/>
                    <a:pt x="583" y="59"/>
                    <a:pt x="583" y="59"/>
                  </a:cubicBezTo>
                  <a:cubicBezTo>
                    <a:pt x="583" y="59"/>
                    <a:pt x="583" y="59"/>
                    <a:pt x="583" y="59"/>
                  </a:cubicBezTo>
                  <a:cubicBezTo>
                    <a:pt x="583" y="59"/>
                    <a:pt x="583" y="59"/>
                    <a:pt x="583" y="59"/>
                  </a:cubicBezTo>
                  <a:cubicBezTo>
                    <a:pt x="583" y="59"/>
                    <a:pt x="583" y="59"/>
                    <a:pt x="583" y="59"/>
                  </a:cubicBezTo>
                  <a:cubicBezTo>
                    <a:pt x="583" y="59"/>
                    <a:pt x="583" y="59"/>
                    <a:pt x="583" y="59"/>
                  </a:cubicBezTo>
                  <a:cubicBezTo>
                    <a:pt x="583" y="59"/>
                    <a:pt x="583" y="59"/>
                    <a:pt x="583" y="59"/>
                  </a:cubicBezTo>
                  <a:cubicBezTo>
                    <a:pt x="583" y="59"/>
                    <a:pt x="583" y="59"/>
                    <a:pt x="583" y="59"/>
                  </a:cubicBezTo>
                  <a:cubicBezTo>
                    <a:pt x="583" y="59"/>
                    <a:pt x="583" y="59"/>
                    <a:pt x="583" y="59"/>
                  </a:cubicBezTo>
                  <a:cubicBezTo>
                    <a:pt x="583" y="59"/>
                    <a:pt x="583" y="59"/>
                    <a:pt x="583" y="59"/>
                  </a:cubicBezTo>
                  <a:cubicBezTo>
                    <a:pt x="583" y="59"/>
                    <a:pt x="583" y="59"/>
                    <a:pt x="583" y="59"/>
                  </a:cubicBezTo>
                  <a:cubicBezTo>
                    <a:pt x="582" y="59"/>
                    <a:pt x="582" y="59"/>
                    <a:pt x="582" y="59"/>
                  </a:cubicBezTo>
                  <a:cubicBezTo>
                    <a:pt x="582" y="59"/>
                    <a:pt x="582" y="59"/>
                    <a:pt x="582" y="59"/>
                  </a:cubicBezTo>
                  <a:cubicBezTo>
                    <a:pt x="582" y="59"/>
                    <a:pt x="582" y="59"/>
                    <a:pt x="582" y="59"/>
                  </a:cubicBezTo>
                  <a:cubicBezTo>
                    <a:pt x="582" y="59"/>
                    <a:pt x="582" y="59"/>
                    <a:pt x="582" y="59"/>
                  </a:cubicBezTo>
                  <a:cubicBezTo>
                    <a:pt x="582" y="59"/>
                    <a:pt x="582" y="59"/>
                    <a:pt x="582" y="59"/>
                  </a:cubicBezTo>
                  <a:cubicBezTo>
                    <a:pt x="582" y="59"/>
                    <a:pt x="582" y="59"/>
                    <a:pt x="582" y="59"/>
                  </a:cubicBezTo>
                  <a:cubicBezTo>
                    <a:pt x="582" y="59"/>
                    <a:pt x="582" y="59"/>
                    <a:pt x="582" y="59"/>
                  </a:cubicBezTo>
                  <a:cubicBezTo>
                    <a:pt x="582" y="59"/>
                    <a:pt x="582" y="59"/>
                    <a:pt x="582" y="59"/>
                  </a:cubicBezTo>
                  <a:close/>
                  <a:moveTo>
                    <a:pt x="802" y="63"/>
                  </a:moveTo>
                  <a:cubicBezTo>
                    <a:pt x="804" y="62"/>
                    <a:pt x="804" y="59"/>
                    <a:pt x="802" y="59"/>
                  </a:cubicBezTo>
                  <a:cubicBezTo>
                    <a:pt x="802" y="59"/>
                    <a:pt x="802" y="59"/>
                    <a:pt x="802" y="59"/>
                  </a:cubicBezTo>
                  <a:cubicBezTo>
                    <a:pt x="802" y="59"/>
                    <a:pt x="802" y="59"/>
                    <a:pt x="802" y="59"/>
                  </a:cubicBezTo>
                  <a:cubicBezTo>
                    <a:pt x="802" y="59"/>
                    <a:pt x="802" y="59"/>
                    <a:pt x="802" y="59"/>
                  </a:cubicBezTo>
                  <a:cubicBezTo>
                    <a:pt x="802" y="59"/>
                    <a:pt x="802" y="59"/>
                    <a:pt x="802" y="59"/>
                  </a:cubicBezTo>
                  <a:cubicBezTo>
                    <a:pt x="802" y="59"/>
                    <a:pt x="802" y="59"/>
                    <a:pt x="802" y="59"/>
                  </a:cubicBezTo>
                  <a:cubicBezTo>
                    <a:pt x="802" y="59"/>
                    <a:pt x="802" y="59"/>
                    <a:pt x="802" y="59"/>
                  </a:cubicBezTo>
                  <a:cubicBezTo>
                    <a:pt x="802" y="59"/>
                    <a:pt x="802" y="59"/>
                    <a:pt x="802" y="59"/>
                  </a:cubicBezTo>
                  <a:cubicBezTo>
                    <a:pt x="802" y="59"/>
                    <a:pt x="802" y="59"/>
                    <a:pt x="802" y="59"/>
                  </a:cubicBezTo>
                  <a:cubicBezTo>
                    <a:pt x="801" y="59"/>
                    <a:pt x="801" y="59"/>
                    <a:pt x="801" y="59"/>
                  </a:cubicBezTo>
                  <a:cubicBezTo>
                    <a:pt x="801" y="59"/>
                    <a:pt x="801" y="59"/>
                    <a:pt x="801" y="59"/>
                  </a:cubicBezTo>
                  <a:cubicBezTo>
                    <a:pt x="801" y="59"/>
                    <a:pt x="801" y="59"/>
                    <a:pt x="801" y="59"/>
                  </a:cubicBezTo>
                  <a:cubicBezTo>
                    <a:pt x="801" y="59"/>
                    <a:pt x="801" y="59"/>
                    <a:pt x="801" y="59"/>
                  </a:cubicBezTo>
                  <a:cubicBezTo>
                    <a:pt x="801" y="59"/>
                    <a:pt x="801" y="59"/>
                    <a:pt x="801" y="59"/>
                  </a:cubicBezTo>
                  <a:cubicBezTo>
                    <a:pt x="801" y="59"/>
                    <a:pt x="801" y="59"/>
                    <a:pt x="801" y="59"/>
                  </a:cubicBezTo>
                  <a:cubicBezTo>
                    <a:pt x="801" y="59"/>
                    <a:pt x="801" y="59"/>
                    <a:pt x="801" y="59"/>
                  </a:cubicBezTo>
                  <a:cubicBezTo>
                    <a:pt x="801" y="59"/>
                    <a:pt x="801" y="59"/>
                    <a:pt x="801" y="59"/>
                  </a:cubicBezTo>
                  <a:cubicBezTo>
                    <a:pt x="801" y="59"/>
                    <a:pt x="801" y="59"/>
                    <a:pt x="801" y="59"/>
                  </a:cubicBezTo>
                  <a:cubicBezTo>
                    <a:pt x="801" y="59"/>
                    <a:pt x="801" y="59"/>
                    <a:pt x="801" y="59"/>
                  </a:cubicBezTo>
                  <a:cubicBezTo>
                    <a:pt x="801" y="59"/>
                    <a:pt x="801" y="59"/>
                    <a:pt x="801" y="59"/>
                  </a:cubicBezTo>
                  <a:cubicBezTo>
                    <a:pt x="800" y="59"/>
                    <a:pt x="800" y="59"/>
                    <a:pt x="800" y="59"/>
                  </a:cubicBezTo>
                  <a:cubicBezTo>
                    <a:pt x="800" y="59"/>
                    <a:pt x="800" y="59"/>
                    <a:pt x="800" y="59"/>
                  </a:cubicBezTo>
                  <a:cubicBezTo>
                    <a:pt x="798" y="60"/>
                    <a:pt x="799" y="63"/>
                    <a:pt x="801" y="63"/>
                  </a:cubicBezTo>
                  <a:cubicBezTo>
                    <a:pt x="801" y="63"/>
                    <a:pt x="801" y="63"/>
                    <a:pt x="801" y="63"/>
                  </a:cubicBezTo>
                  <a:cubicBezTo>
                    <a:pt x="801" y="63"/>
                    <a:pt x="801" y="63"/>
                    <a:pt x="801" y="63"/>
                  </a:cubicBezTo>
                  <a:cubicBezTo>
                    <a:pt x="801" y="63"/>
                    <a:pt x="801" y="63"/>
                    <a:pt x="801" y="63"/>
                  </a:cubicBezTo>
                  <a:cubicBezTo>
                    <a:pt x="801" y="63"/>
                    <a:pt x="801" y="63"/>
                    <a:pt x="801" y="63"/>
                  </a:cubicBezTo>
                  <a:cubicBezTo>
                    <a:pt x="801" y="63"/>
                    <a:pt x="801" y="63"/>
                    <a:pt x="801" y="63"/>
                  </a:cubicBezTo>
                  <a:cubicBezTo>
                    <a:pt x="801" y="63"/>
                    <a:pt x="801" y="63"/>
                    <a:pt x="801" y="63"/>
                  </a:cubicBezTo>
                  <a:cubicBezTo>
                    <a:pt x="801" y="63"/>
                    <a:pt x="801" y="63"/>
                    <a:pt x="801" y="63"/>
                  </a:cubicBezTo>
                  <a:cubicBezTo>
                    <a:pt x="802" y="63"/>
                    <a:pt x="802" y="63"/>
                    <a:pt x="802" y="63"/>
                  </a:cubicBezTo>
                  <a:cubicBezTo>
                    <a:pt x="802" y="63"/>
                    <a:pt x="802" y="63"/>
                    <a:pt x="802" y="63"/>
                  </a:cubicBezTo>
                  <a:cubicBezTo>
                    <a:pt x="802" y="63"/>
                    <a:pt x="802" y="63"/>
                    <a:pt x="802" y="63"/>
                  </a:cubicBezTo>
                  <a:cubicBezTo>
                    <a:pt x="802" y="63"/>
                    <a:pt x="802" y="63"/>
                    <a:pt x="802" y="63"/>
                  </a:cubicBezTo>
                  <a:cubicBezTo>
                    <a:pt x="802" y="63"/>
                    <a:pt x="802" y="63"/>
                    <a:pt x="802" y="63"/>
                  </a:cubicBezTo>
                  <a:cubicBezTo>
                    <a:pt x="802" y="63"/>
                    <a:pt x="802" y="63"/>
                    <a:pt x="802" y="63"/>
                  </a:cubicBezTo>
                  <a:cubicBezTo>
                    <a:pt x="802" y="63"/>
                    <a:pt x="802" y="63"/>
                    <a:pt x="802" y="63"/>
                  </a:cubicBezTo>
                  <a:cubicBezTo>
                    <a:pt x="802" y="63"/>
                    <a:pt x="802" y="63"/>
                    <a:pt x="802" y="63"/>
                  </a:cubicBezTo>
                  <a:cubicBezTo>
                    <a:pt x="802" y="63"/>
                    <a:pt x="802" y="63"/>
                    <a:pt x="802" y="63"/>
                  </a:cubicBezTo>
                  <a:cubicBezTo>
                    <a:pt x="802" y="63"/>
                    <a:pt x="802" y="63"/>
                    <a:pt x="802" y="63"/>
                  </a:cubicBezTo>
                  <a:cubicBezTo>
                    <a:pt x="802" y="63"/>
                    <a:pt x="802" y="63"/>
                    <a:pt x="802" y="63"/>
                  </a:cubicBezTo>
                  <a:cubicBezTo>
                    <a:pt x="802" y="63"/>
                    <a:pt x="802" y="63"/>
                    <a:pt x="802" y="63"/>
                  </a:cubicBezTo>
                  <a:cubicBezTo>
                    <a:pt x="802" y="63"/>
                    <a:pt x="802" y="63"/>
                    <a:pt x="802" y="63"/>
                  </a:cubicBezTo>
                  <a:cubicBezTo>
                    <a:pt x="802" y="63"/>
                    <a:pt x="802" y="63"/>
                    <a:pt x="802" y="63"/>
                  </a:cubicBezTo>
                  <a:close/>
                  <a:moveTo>
                    <a:pt x="790" y="64"/>
                  </a:moveTo>
                  <a:cubicBezTo>
                    <a:pt x="792" y="64"/>
                    <a:pt x="792" y="60"/>
                    <a:pt x="789" y="61"/>
                  </a:cubicBezTo>
                  <a:cubicBezTo>
                    <a:pt x="789" y="61"/>
                    <a:pt x="789" y="61"/>
                    <a:pt x="789" y="61"/>
                  </a:cubicBezTo>
                  <a:cubicBezTo>
                    <a:pt x="789" y="61"/>
                    <a:pt x="789" y="61"/>
                    <a:pt x="789" y="61"/>
                  </a:cubicBezTo>
                  <a:cubicBezTo>
                    <a:pt x="789" y="61"/>
                    <a:pt x="789" y="61"/>
                    <a:pt x="789" y="61"/>
                  </a:cubicBezTo>
                  <a:cubicBezTo>
                    <a:pt x="788" y="61"/>
                    <a:pt x="788" y="61"/>
                    <a:pt x="788" y="61"/>
                  </a:cubicBezTo>
                  <a:cubicBezTo>
                    <a:pt x="788" y="61"/>
                    <a:pt x="788" y="61"/>
                    <a:pt x="788" y="61"/>
                  </a:cubicBezTo>
                  <a:cubicBezTo>
                    <a:pt x="788" y="61"/>
                    <a:pt x="788" y="61"/>
                    <a:pt x="788" y="61"/>
                  </a:cubicBezTo>
                  <a:cubicBezTo>
                    <a:pt x="787" y="61"/>
                    <a:pt x="787" y="61"/>
                    <a:pt x="787" y="61"/>
                  </a:cubicBezTo>
                  <a:cubicBezTo>
                    <a:pt x="787" y="61"/>
                    <a:pt x="787" y="61"/>
                    <a:pt x="787" y="61"/>
                  </a:cubicBezTo>
                  <a:cubicBezTo>
                    <a:pt x="786" y="61"/>
                    <a:pt x="786" y="61"/>
                    <a:pt x="786" y="61"/>
                  </a:cubicBezTo>
                  <a:cubicBezTo>
                    <a:pt x="786" y="61"/>
                    <a:pt x="786" y="61"/>
                    <a:pt x="786" y="61"/>
                  </a:cubicBezTo>
                  <a:cubicBezTo>
                    <a:pt x="786" y="61"/>
                    <a:pt x="786" y="61"/>
                    <a:pt x="786" y="61"/>
                  </a:cubicBezTo>
                  <a:cubicBezTo>
                    <a:pt x="783" y="62"/>
                    <a:pt x="784" y="65"/>
                    <a:pt x="786" y="65"/>
                  </a:cubicBezTo>
                  <a:cubicBezTo>
                    <a:pt x="787" y="65"/>
                    <a:pt x="787" y="65"/>
                    <a:pt x="787" y="65"/>
                  </a:cubicBezTo>
                  <a:cubicBezTo>
                    <a:pt x="787" y="65"/>
                    <a:pt x="787" y="65"/>
                    <a:pt x="787" y="65"/>
                  </a:cubicBezTo>
                  <a:cubicBezTo>
                    <a:pt x="787" y="65"/>
                    <a:pt x="787" y="65"/>
                    <a:pt x="787" y="65"/>
                  </a:cubicBezTo>
                  <a:cubicBezTo>
                    <a:pt x="788" y="65"/>
                    <a:pt x="788" y="65"/>
                    <a:pt x="788" y="65"/>
                  </a:cubicBezTo>
                  <a:cubicBezTo>
                    <a:pt x="788" y="65"/>
                    <a:pt x="788" y="65"/>
                    <a:pt x="788" y="65"/>
                  </a:cubicBezTo>
                  <a:cubicBezTo>
                    <a:pt x="788" y="64"/>
                    <a:pt x="788" y="64"/>
                    <a:pt x="788" y="64"/>
                  </a:cubicBezTo>
                  <a:cubicBezTo>
                    <a:pt x="789" y="64"/>
                    <a:pt x="789" y="64"/>
                    <a:pt x="789" y="64"/>
                  </a:cubicBezTo>
                  <a:cubicBezTo>
                    <a:pt x="789" y="64"/>
                    <a:pt x="789" y="64"/>
                    <a:pt x="789" y="64"/>
                  </a:cubicBezTo>
                  <a:cubicBezTo>
                    <a:pt x="790" y="64"/>
                    <a:pt x="790" y="64"/>
                    <a:pt x="790" y="64"/>
                  </a:cubicBezTo>
                  <a:cubicBezTo>
                    <a:pt x="790" y="64"/>
                    <a:pt x="790" y="64"/>
                    <a:pt x="790" y="64"/>
                  </a:cubicBezTo>
                  <a:cubicBezTo>
                    <a:pt x="790" y="64"/>
                    <a:pt x="790" y="64"/>
                    <a:pt x="790" y="64"/>
                  </a:cubicBezTo>
                  <a:close/>
                  <a:moveTo>
                    <a:pt x="776" y="67"/>
                  </a:moveTo>
                  <a:cubicBezTo>
                    <a:pt x="778" y="66"/>
                    <a:pt x="777" y="63"/>
                    <a:pt x="775" y="63"/>
                  </a:cubicBezTo>
                  <a:cubicBezTo>
                    <a:pt x="775" y="63"/>
                    <a:pt x="775" y="63"/>
                    <a:pt x="775" y="63"/>
                  </a:cubicBezTo>
                  <a:cubicBezTo>
                    <a:pt x="774" y="63"/>
                    <a:pt x="774" y="63"/>
                    <a:pt x="774" y="63"/>
                  </a:cubicBezTo>
                  <a:cubicBezTo>
                    <a:pt x="774" y="63"/>
                    <a:pt x="774" y="63"/>
                    <a:pt x="774" y="63"/>
                  </a:cubicBezTo>
                  <a:cubicBezTo>
                    <a:pt x="773" y="63"/>
                    <a:pt x="773" y="63"/>
                    <a:pt x="773" y="63"/>
                  </a:cubicBezTo>
                  <a:cubicBezTo>
                    <a:pt x="773" y="63"/>
                    <a:pt x="773" y="63"/>
                    <a:pt x="773" y="63"/>
                  </a:cubicBezTo>
                  <a:cubicBezTo>
                    <a:pt x="772" y="64"/>
                    <a:pt x="772" y="64"/>
                    <a:pt x="772" y="64"/>
                  </a:cubicBezTo>
                  <a:cubicBezTo>
                    <a:pt x="772" y="64"/>
                    <a:pt x="772" y="64"/>
                    <a:pt x="772" y="64"/>
                  </a:cubicBezTo>
                  <a:cubicBezTo>
                    <a:pt x="771" y="64"/>
                    <a:pt x="771" y="64"/>
                    <a:pt x="771" y="64"/>
                  </a:cubicBezTo>
                  <a:cubicBezTo>
                    <a:pt x="769" y="64"/>
                    <a:pt x="770" y="68"/>
                    <a:pt x="772" y="67"/>
                  </a:cubicBezTo>
                  <a:cubicBezTo>
                    <a:pt x="773" y="67"/>
                    <a:pt x="773" y="67"/>
                    <a:pt x="773" y="67"/>
                  </a:cubicBezTo>
                  <a:cubicBezTo>
                    <a:pt x="773" y="67"/>
                    <a:pt x="773" y="67"/>
                    <a:pt x="773" y="67"/>
                  </a:cubicBezTo>
                  <a:cubicBezTo>
                    <a:pt x="773" y="67"/>
                    <a:pt x="773" y="67"/>
                    <a:pt x="773" y="67"/>
                  </a:cubicBezTo>
                  <a:cubicBezTo>
                    <a:pt x="774" y="67"/>
                    <a:pt x="774" y="67"/>
                    <a:pt x="774" y="67"/>
                  </a:cubicBezTo>
                  <a:cubicBezTo>
                    <a:pt x="774" y="67"/>
                    <a:pt x="774" y="67"/>
                    <a:pt x="774" y="67"/>
                  </a:cubicBezTo>
                  <a:cubicBezTo>
                    <a:pt x="775" y="67"/>
                    <a:pt x="775" y="67"/>
                    <a:pt x="775" y="67"/>
                  </a:cubicBezTo>
                  <a:cubicBezTo>
                    <a:pt x="775" y="67"/>
                    <a:pt x="775" y="67"/>
                    <a:pt x="775" y="67"/>
                  </a:cubicBezTo>
                  <a:cubicBezTo>
                    <a:pt x="776" y="67"/>
                    <a:pt x="776" y="67"/>
                    <a:pt x="776" y="67"/>
                  </a:cubicBezTo>
                  <a:close/>
                  <a:moveTo>
                    <a:pt x="761" y="70"/>
                  </a:moveTo>
                  <a:cubicBezTo>
                    <a:pt x="764" y="69"/>
                    <a:pt x="763" y="66"/>
                    <a:pt x="761" y="66"/>
                  </a:cubicBezTo>
                  <a:cubicBezTo>
                    <a:pt x="760" y="66"/>
                    <a:pt x="760" y="66"/>
                    <a:pt x="760" y="66"/>
                  </a:cubicBezTo>
                  <a:cubicBezTo>
                    <a:pt x="760" y="66"/>
                    <a:pt x="760" y="66"/>
                    <a:pt x="760" y="66"/>
                  </a:cubicBezTo>
                  <a:cubicBezTo>
                    <a:pt x="759" y="66"/>
                    <a:pt x="759" y="66"/>
                    <a:pt x="759" y="66"/>
                  </a:cubicBezTo>
                  <a:cubicBezTo>
                    <a:pt x="759" y="66"/>
                    <a:pt x="759" y="66"/>
                    <a:pt x="759" y="66"/>
                  </a:cubicBezTo>
                  <a:cubicBezTo>
                    <a:pt x="758" y="67"/>
                    <a:pt x="758" y="67"/>
                    <a:pt x="758" y="67"/>
                  </a:cubicBezTo>
                  <a:cubicBezTo>
                    <a:pt x="758" y="67"/>
                    <a:pt x="758" y="67"/>
                    <a:pt x="758" y="67"/>
                  </a:cubicBezTo>
                  <a:cubicBezTo>
                    <a:pt x="757" y="67"/>
                    <a:pt x="757" y="67"/>
                    <a:pt x="757" y="67"/>
                  </a:cubicBezTo>
                  <a:cubicBezTo>
                    <a:pt x="757" y="67"/>
                    <a:pt x="757" y="67"/>
                    <a:pt x="757" y="67"/>
                  </a:cubicBezTo>
                  <a:cubicBezTo>
                    <a:pt x="755" y="68"/>
                    <a:pt x="756" y="71"/>
                    <a:pt x="758" y="70"/>
                  </a:cubicBezTo>
                  <a:cubicBezTo>
                    <a:pt x="758" y="70"/>
                    <a:pt x="758" y="70"/>
                    <a:pt x="758" y="70"/>
                  </a:cubicBezTo>
                  <a:cubicBezTo>
                    <a:pt x="759" y="70"/>
                    <a:pt x="759" y="70"/>
                    <a:pt x="759" y="70"/>
                  </a:cubicBezTo>
                  <a:cubicBezTo>
                    <a:pt x="759" y="70"/>
                    <a:pt x="759" y="70"/>
                    <a:pt x="759" y="70"/>
                  </a:cubicBezTo>
                  <a:cubicBezTo>
                    <a:pt x="760" y="70"/>
                    <a:pt x="760" y="70"/>
                    <a:pt x="760" y="70"/>
                  </a:cubicBezTo>
                  <a:cubicBezTo>
                    <a:pt x="760" y="70"/>
                    <a:pt x="760" y="70"/>
                    <a:pt x="760" y="70"/>
                  </a:cubicBezTo>
                  <a:cubicBezTo>
                    <a:pt x="761" y="70"/>
                    <a:pt x="761" y="70"/>
                    <a:pt x="761" y="70"/>
                  </a:cubicBezTo>
                  <a:cubicBezTo>
                    <a:pt x="761" y="70"/>
                    <a:pt x="761" y="70"/>
                    <a:pt x="761" y="70"/>
                  </a:cubicBezTo>
                  <a:cubicBezTo>
                    <a:pt x="761" y="70"/>
                    <a:pt x="761" y="70"/>
                    <a:pt x="761" y="70"/>
                  </a:cubicBezTo>
                  <a:close/>
                  <a:moveTo>
                    <a:pt x="747" y="73"/>
                  </a:moveTo>
                  <a:cubicBezTo>
                    <a:pt x="750" y="72"/>
                    <a:pt x="749" y="69"/>
                    <a:pt x="746" y="70"/>
                  </a:cubicBezTo>
                  <a:cubicBezTo>
                    <a:pt x="746" y="70"/>
                    <a:pt x="746" y="70"/>
                    <a:pt x="746" y="70"/>
                  </a:cubicBezTo>
                  <a:cubicBezTo>
                    <a:pt x="746" y="70"/>
                    <a:pt x="746" y="70"/>
                    <a:pt x="746" y="70"/>
                  </a:cubicBezTo>
                  <a:cubicBezTo>
                    <a:pt x="745" y="70"/>
                    <a:pt x="745" y="70"/>
                    <a:pt x="745" y="70"/>
                  </a:cubicBezTo>
                  <a:cubicBezTo>
                    <a:pt x="744" y="70"/>
                    <a:pt x="744" y="70"/>
                    <a:pt x="744" y="70"/>
                  </a:cubicBezTo>
                  <a:cubicBezTo>
                    <a:pt x="744" y="70"/>
                    <a:pt x="744" y="70"/>
                    <a:pt x="744" y="70"/>
                  </a:cubicBezTo>
                  <a:cubicBezTo>
                    <a:pt x="743" y="71"/>
                    <a:pt x="743" y="71"/>
                    <a:pt x="743" y="71"/>
                  </a:cubicBezTo>
                  <a:cubicBezTo>
                    <a:pt x="743" y="71"/>
                    <a:pt x="743" y="71"/>
                    <a:pt x="743" y="71"/>
                  </a:cubicBezTo>
                  <a:cubicBezTo>
                    <a:pt x="741" y="72"/>
                    <a:pt x="742" y="75"/>
                    <a:pt x="744" y="74"/>
                  </a:cubicBezTo>
                  <a:cubicBezTo>
                    <a:pt x="744" y="74"/>
                    <a:pt x="744" y="74"/>
                    <a:pt x="744" y="74"/>
                  </a:cubicBezTo>
                  <a:cubicBezTo>
                    <a:pt x="745" y="74"/>
                    <a:pt x="745" y="74"/>
                    <a:pt x="745" y="74"/>
                  </a:cubicBezTo>
                  <a:cubicBezTo>
                    <a:pt x="745" y="74"/>
                    <a:pt x="745" y="74"/>
                    <a:pt x="745" y="74"/>
                  </a:cubicBezTo>
                  <a:cubicBezTo>
                    <a:pt x="746" y="74"/>
                    <a:pt x="746" y="74"/>
                    <a:pt x="746" y="74"/>
                  </a:cubicBezTo>
                  <a:cubicBezTo>
                    <a:pt x="747" y="73"/>
                    <a:pt x="747" y="73"/>
                    <a:pt x="747" y="73"/>
                  </a:cubicBezTo>
                  <a:cubicBezTo>
                    <a:pt x="747" y="73"/>
                    <a:pt x="747" y="73"/>
                    <a:pt x="747" y="73"/>
                  </a:cubicBezTo>
                  <a:cubicBezTo>
                    <a:pt x="747" y="73"/>
                    <a:pt x="747" y="73"/>
                    <a:pt x="747" y="73"/>
                  </a:cubicBezTo>
                  <a:close/>
                  <a:moveTo>
                    <a:pt x="734" y="78"/>
                  </a:moveTo>
                  <a:cubicBezTo>
                    <a:pt x="736" y="77"/>
                    <a:pt x="735" y="73"/>
                    <a:pt x="732" y="74"/>
                  </a:cubicBezTo>
                  <a:cubicBezTo>
                    <a:pt x="732" y="74"/>
                    <a:pt x="732" y="74"/>
                    <a:pt x="732" y="74"/>
                  </a:cubicBezTo>
                  <a:cubicBezTo>
                    <a:pt x="732" y="75"/>
                    <a:pt x="732" y="75"/>
                    <a:pt x="732" y="75"/>
                  </a:cubicBezTo>
                  <a:cubicBezTo>
                    <a:pt x="731" y="75"/>
                    <a:pt x="731" y="75"/>
                    <a:pt x="731" y="75"/>
                  </a:cubicBezTo>
                  <a:cubicBezTo>
                    <a:pt x="730" y="75"/>
                    <a:pt x="730" y="75"/>
                    <a:pt x="730" y="75"/>
                  </a:cubicBezTo>
                  <a:cubicBezTo>
                    <a:pt x="730" y="75"/>
                    <a:pt x="730" y="75"/>
                    <a:pt x="730" y="75"/>
                  </a:cubicBezTo>
                  <a:cubicBezTo>
                    <a:pt x="729" y="75"/>
                    <a:pt x="729" y="75"/>
                    <a:pt x="729" y="75"/>
                  </a:cubicBezTo>
                  <a:cubicBezTo>
                    <a:pt x="729" y="76"/>
                    <a:pt x="729" y="76"/>
                    <a:pt x="729" y="76"/>
                  </a:cubicBezTo>
                  <a:cubicBezTo>
                    <a:pt x="727" y="76"/>
                    <a:pt x="728" y="80"/>
                    <a:pt x="730" y="79"/>
                  </a:cubicBezTo>
                  <a:cubicBezTo>
                    <a:pt x="731" y="79"/>
                    <a:pt x="731" y="79"/>
                    <a:pt x="731" y="79"/>
                  </a:cubicBezTo>
                  <a:cubicBezTo>
                    <a:pt x="731" y="79"/>
                    <a:pt x="731" y="79"/>
                    <a:pt x="731" y="79"/>
                  </a:cubicBezTo>
                  <a:cubicBezTo>
                    <a:pt x="732" y="78"/>
                    <a:pt x="732" y="78"/>
                    <a:pt x="732" y="78"/>
                  </a:cubicBezTo>
                  <a:cubicBezTo>
                    <a:pt x="732" y="78"/>
                    <a:pt x="732" y="78"/>
                    <a:pt x="732" y="78"/>
                  </a:cubicBezTo>
                  <a:cubicBezTo>
                    <a:pt x="733" y="78"/>
                    <a:pt x="733" y="78"/>
                    <a:pt x="733" y="78"/>
                  </a:cubicBezTo>
                  <a:cubicBezTo>
                    <a:pt x="733" y="78"/>
                    <a:pt x="733" y="78"/>
                    <a:pt x="733" y="78"/>
                  </a:cubicBezTo>
                  <a:cubicBezTo>
                    <a:pt x="734" y="78"/>
                    <a:pt x="734" y="78"/>
                    <a:pt x="734" y="78"/>
                  </a:cubicBezTo>
                  <a:close/>
                  <a:moveTo>
                    <a:pt x="720" y="83"/>
                  </a:moveTo>
                  <a:cubicBezTo>
                    <a:pt x="722" y="82"/>
                    <a:pt x="721" y="79"/>
                    <a:pt x="719" y="80"/>
                  </a:cubicBezTo>
                  <a:cubicBezTo>
                    <a:pt x="719" y="80"/>
                    <a:pt x="719" y="80"/>
                    <a:pt x="719" y="80"/>
                  </a:cubicBezTo>
                  <a:cubicBezTo>
                    <a:pt x="718" y="80"/>
                    <a:pt x="718" y="80"/>
                    <a:pt x="718" y="80"/>
                  </a:cubicBezTo>
                  <a:cubicBezTo>
                    <a:pt x="718" y="80"/>
                    <a:pt x="718" y="80"/>
                    <a:pt x="718" y="80"/>
                  </a:cubicBezTo>
                  <a:cubicBezTo>
                    <a:pt x="717" y="81"/>
                    <a:pt x="717" y="81"/>
                    <a:pt x="717" y="81"/>
                  </a:cubicBezTo>
                  <a:cubicBezTo>
                    <a:pt x="717" y="81"/>
                    <a:pt x="717" y="81"/>
                    <a:pt x="717" y="81"/>
                  </a:cubicBezTo>
                  <a:cubicBezTo>
                    <a:pt x="716" y="81"/>
                    <a:pt x="716" y="81"/>
                    <a:pt x="716" y="81"/>
                  </a:cubicBezTo>
                  <a:cubicBezTo>
                    <a:pt x="716" y="81"/>
                    <a:pt x="716" y="81"/>
                    <a:pt x="716" y="81"/>
                  </a:cubicBezTo>
                  <a:cubicBezTo>
                    <a:pt x="715" y="81"/>
                    <a:pt x="715" y="81"/>
                    <a:pt x="715" y="81"/>
                  </a:cubicBezTo>
                  <a:cubicBezTo>
                    <a:pt x="713" y="83"/>
                    <a:pt x="715" y="86"/>
                    <a:pt x="717" y="85"/>
                  </a:cubicBezTo>
                  <a:cubicBezTo>
                    <a:pt x="717" y="85"/>
                    <a:pt x="717" y="85"/>
                    <a:pt x="717" y="85"/>
                  </a:cubicBezTo>
                  <a:cubicBezTo>
                    <a:pt x="718" y="84"/>
                    <a:pt x="718" y="84"/>
                    <a:pt x="718" y="84"/>
                  </a:cubicBezTo>
                  <a:cubicBezTo>
                    <a:pt x="718" y="84"/>
                    <a:pt x="718" y="84"/>
                    <a:pt x="718" y="84"/>
                  </a:cubicBezTo>
                  <a:cubicBezTo>
                    <a:pt x="719" y="84"/>
                    <a:pt x="719" y="84"/>
                    <a:pt x="719" y="84"/>
                  </a:cubicBezTo>
                  <a:cubicBezTo>
                    <a:pt x="719" y="84"/>
                    <a:pt x="719" y="84"/>
                    <a:pt x="719" y="84"/>
                  </a:cubicBezTo>
                  <a:cubicBezTo>
                    <a:pt x="720" y="83"/>
                    <a:pt x="720" y="83"/>
                    <a:pt x="720" y="83"/>
                  </a:cubicBezTo>
                  <a:cubicBezTo>
                    <a:pt x="720" y="83"/>
                    <a:pt x="720" y="83"/>
                    <a:pt x="720" y="83"/>
                  </a:cubicBezTo>
                  <a:cubicBezTo>
                    <a:pt x="720" y="83"/>
                    <a:pt x="720" y="83"/>
                    <a:pt x="720" y="83"/>
                  </a:cubicBezTo>
                  <a:close/>
                  <a:moveTo>
                    <a:pt x="708" y="90"/>
                  </a:moveTo>
                  <a:cubicBezTo>
                    <a:pt x="710" y="89"/>
                    <a:pt x="708" y="86"/>
                    <a:pt x="706" y="87"/>
                  </a:cubicBezTo>
                  <a:cubicBezTo>
                    <a:pt x="706" y="87"/>
                    <a:pt x="706" y="87"/>
                    <a:pt x="706" y="87"/>
                  </a:cubicBezTo>
                  <a:cubicBezTo>
                    <a:pt x="705" y="87"/>
                    <a:pt x="705" y="87"/>
                    <a:pt x="705" y="87"/>
                  </a:cubicBezTo>
                  <a:cubicBezTo>
                    <a:pt x="705" y="88"/>
                    <a:pt x="705" y="88"/>
                    <a:pt x="705" y="88"/>
                  </a:cubicBezTo>
                  <a:cubicBezTo>
                    <a:pt x="704" y="88"/>
                    <a:pt x="704" y="88"/>
                    <a:pt x="704" y="88"/>
                  </a:cubicBezTo>
                  <a:cubicBezTo>
                    <a:pt x="704" y="88"/>
                    <a:pt x="704" y="88"/>
                    <a:pt x="704" y="88"/>
                  </a:cubicBezTo>
                  <a:cubicBezTo>
                    <a:pt x="704" y="88"/>
                    <a:pt x="704" y="88"/>
                    <a:pt x="704" y="88"/>
                  </a:cubicBezTo>
                  <a:cubicBezTo>
                    <a:pt x="703" y="89"/>
                    <a:pt x="703" y="89"/>
                    <a:pt x="703" y="89"/>
                  </a:cubicBezTo>
                  <a:cubicBezTo>
                    <a:pt x="703" y="89"/>
                    <a:pt x="703" y="89"/>
                    <a:pt x="703" y="89"/>
                  </a:cubicBezTo>
                  <a:cubicBezTo>
                    <a:pt x="703" y="89"/>
                    <a:pt x="703" y="89"/>
                    <a:pt x="703" y="89"/>
                  </a:cubicBezTo>
                  <a:cubicBezTo>
                    <a:pt x="701" y="91"/>
                    <a:pt x="703" y="93"/>
                    <a:pt x="705" y="92"/>
                  </a:cubicBezTo>
                  <a:cubicBezTo>
                    <a:pt x="705" y="92"/>
                    <a:pt x="705" y="92"/>
                    <a:pt x="705" y="92"/>
                  </a:cubicBezTo>
                  <a:cubicBezTo>
                    <a:pt x="705" y="92"/>
                    <a:pt x="705" y="92"/>
                    <a:pt x="705" y="92"/>
                  </a:cubicBezTo>
                  <a:cubicBezTo>
                    <a:pt x="706" y="91"/>
                    <a:pt x="706" y="91"/>
                    <a:pt x="706" y="91"/>
                  </a:cubicBezTo>
                  <a:cubicBezTo>
                    <a:pt x="706" y="91"/>
                    <a:pt x="706" y="91"/>
                    <a:pt x="706" y="91"/>
                  </a:cubicBezTo>
                  <a:cubicBezTo>
                    <a:pt x="706" y="91"/>
                    <a:pt x="706" y="91"/>
                    <a:pt x="706" y="91"/>
                  </a:cubicBezTo>
                  <a:cubicBezTo>
                    <a:pt x="707" y="91"/>
                    <a:pt x="707" y="91"/>
                    <a:pt x="707" y="91"/>
                  </a:cubicBezTo>
                  <a:cubicBezTo>
                    <a:pt x="707" y="90"/>
                    <a:pt x="707" y="90"/>
                    <a:pt x="707" y="90"/>
                  </a:cubicBezTo>
                  <a:cubicBezTo>
                    <a:pt x="708" y="90"/>
                    <a:pt x="708" y="90"/>
                    <a:pt x="708" y="90"/>
                  </a:cubicBezTo>
                  <a:cubicBezTo>
                    <a:pt x="708" y="90"/>
                    <a:pt x="708" y="90"/>
                    <a:pt x="708" y="90"/>
                  </a:cubicBezTo>
                  <a:close/>
                  <a:moveTo>
                    <a:pt x="697" y="99"/>
                  </a:moveTo>
                  <a:cubicBezTo>
                    <a:pt x="698" y="97"/>
                    <a:pt x="696" y="95"/>
                    <a:pt x="694" y="96"/>
                  </a:cubicBezTo>
                  <a:cubicBezTo>
                    <a:pt x="694" y="96"/>
                    <a:pt x="694" y="96"/>
                    <a:pt x="694" y="96"/>
                  </a:cubicBezTo>
                  <a:cubicBezTo>
                    <a:pt x="694" y="96"/>
                    <a:pt x="694" y="96"/>
                    <a:pt x="694" y="96"/>
                  </a:cubicBezTo>
                  <a:cubicBezTo>
                    <a:pt x="694" y="96"/>
                    <a:pt x="694" y="96"/>
                    <a:pt x="694" y="96"/>
                  </a:cubicBezTo>
                  <a:cubicBezTo>
                    <a:pt x="694" y="96"/>
                    <a:pt x="694" y="96"/>
                    <a:pt x="694" y="96"/>
                  </a:cubicBezTo>
                  <a:cubicBezTo>
                    <a:pt x="694" y="97"/>
                    <a:pt x="694" y="97"/>
                    <a:pt x="694" y="97"/>
                  </a:cubicBezTo>
                  <a:cubicBezTo>
                    <a:pt x="693" y="97"/>
                    <a:pt x="693" y="97"/>
                    <a:pt x="693" y="97"/>
                  </a:cubicBezTo>
                  <a:cubicBezTo>
                    <a:pt x="693" y="97"/>
                    <a:pt x="693" y="97"/>
                    <a:pt x="693" y="97"/>
                  </a:cubicBezTo>
                  <a:cubicBezTo>
                    <a:pt x="693" y="97"/>
                    <a:pt x="693" y="97"/>
                    <a:pt x="693" y="97"/>
                  </a:cubicBezTo>
                  <a:cubicBezTo>
                    <a:pt x="693" y="97"/>
                    <a:pt x="693" y="97"/>
                    <a:pt x="693" y="97"/>
                  </a:cubicBezTo>
                  <a:cubicBezTo>
                    <a:pt x="693" y="97"/>
                    <a:pt x="693" y="97"/>
                    <a:pt x="693" y="97"/>
                  </a:cubicBezTo>
                  <a:cubicBezTo>
                    <a:pt x="693" y="97"/>
                    <a:pt x="693" y="97"/>
                    <a:pt x="693" y="97"/>
                  </a:cubicBezTo>
                  <a:cubicBezTo>
                    <a:pt x="693" y="97"/>
                    <a:pt x="693" y="97"/>
                    <a:pt x="693" y="97"/>
                  </a:cubicBezTo>
                  <a:cubicBezTo>
                    <a:pt x="693" y="97"/>
                    <a:pt x="693" y="97"/>
                    <a:pt x="693" y="97"/>
                  </a:cubicBezTo>
                  <a:cubicBezTo>
                    <a:pt x="693" y="98"/>
                    <a:pt x="693" y="98"/>
                    <a:pt x="693" y="98"/>
                  </a:cubicBezTo>
                  <a:cubicBezTo>
                    <a:pt x="692" y="98"/>
                    <a:pt x="692" y="98"/>
                    <a:pt x="692" y="98"/>
                  </a:cubicBezTo>
                  <a:cubicBezTo>
                    <a:pt x="692" y="98"/>
                    <a:pt x="692" y="98"/>
                    <a:pt x="692" y="98"/>
                  </a:cubicBezTo>
                  <a:cubicBezTo>
                    <a:pt x="692" y="98"/>
                    <a:pt x="692" y="98"/>
                    <a:pt x="692" y="98"/>
                  </a:cubicBezTo>
                  <a:cubicBezTo>
                    <a:pt x="692" y="98"/>
                    <a:pt x="692" y="98"/>
                    <a:pt x="692" y="98"/>
                  </a:cubicBezTo>
                  <a:cubicBezTo>
                    <a:pt x="692" y="98"/>
                    <a:pt x="692" y="98"/>
                    <a:pt x="692" y="98"/>
                  </a:cubicBezTo>
                  <a:cubicBezTo>
                    <a:pt x="692" y="98"/>
                    <a:pt x="692" y="98"/>
                    <a:pt x="692" y="98"/>
                  </a:cubicBezTo>
                  <a:cubicBezTo>
                    <a:pt x="692" y="98"/>
                    <a:pt x="692" y="98"/>
                    <a:pt x="692" y="98"/>
                  </a:cubicBezTo>
                  <a:cubicBezTo>
                    <a:pt x="692" y="98"/>
                    <a:pt x="692" y="98"/>
                    <a:pt x="692" y="98"/>
                  </a:cubicBezTo>
                  <a:cubicBezTo>
                    <a:pt x="692" y="98"/>
                    <a:pt x="692" y="98"/>
                    <a:pt x="692" y="98"/>
                  </a:cubicBezTo>
                  <a:cubicBezTo>
                    <a:pt x="690" y="96"/>
                    <a:pt x="688" y="99"/>
                    <a:pt x="689" y="100"/>
                  </a:cubicBezTo>
                  <a:cubicBezTo>
                    <a:pt x="689" y="100"/>
                    <a:pt x="689" y="100"/>
                    <a:pt x="689" y="100"/>
                  </a:cubicBezTo>
                  <a:cubicBezTo>
                    <a:pt x="689" y="101"/>
                    <a:pt x="689" y="101"/>
                    <a:pt x="689" y="101"/>
                  </a:cubicBezTo>
                  <a:cubicBezTo>
                    <a:pt x="690" y="101"/>
                    <a:pt x="690" y="101"/>
                    <a:pt x="690" y="101"/>
                  </a:cubicBezTo>
                  <a:cubicBezTo>
                    <a:pt x="690" y="101"/>
                    <a:pt x="690" y="101"/>
                    <a:pt x="690" y="101"/>
                  </a:cubicBezTo>
                  <a:cubicBezTo>
                    <a:pt x="690" y="101"/>
                    <a:pt x="690" y="101"/>
                    <a:pt x="690" y="101"/>
                  </a:cubicBezTo>
                  <a:cubicBezTo>
                    <a:pt x="690" y="101"/>
                    <a:pt x="690" y="101"/>
                    <a:pt x="690" y="101"/>
                  </a:cubicBezTo>
                  <a:cubicBezTo>
                    <a:pt x="690" y="101"/>
                    <a:pt x="690" y="101"/>
                    <a:pt x="690" y="101"/>
                  </a:cubicBezTo>
                  <a:cubicBezTo>
                    <a:pt x="690" y="101"/>
                    <a:pt x="690" y="101"/>
                    <a:pt x="690" y="101"/>
                  </a:cubicBezTo>
                  <a:cubicBezTo>
                    <a:pt x="690" y="101"/>
                    <a:pt x="690" y="101"/>
                    <a:pt x="690" y="101"/>
                  </a:cubicBezTo>
                  <a:cubicBezTo>
                    <a:pt x="690" y="101"/>
                    <a:pt x="690" y="101"/>
                    <a:pt x="690" y="101"/>
                  </a:cubicBezTo>
                  <a:cubicBezTo>
                    <a:pt x="691" y="102"/>
                    <a:pt x="691" y="102"/>
                    <a:pt x="691" y="102"/>
                  </a:cubicBezTo>
                  <a:cubicBezTo>
                    <a:pt x="691" y="102"/>
                    <a:pt x="691" y="102"/>
                    <a:pt x="691" y="102"/>
                  </a:cubicBezTo>
                  <a:cubicBezTo>
                    <a:pt x="691" y="102"/>
                    <a:pt x="691" y="102"/>
                    <a:pt x="691" y="102"/>
                  </a:cubicBezTo>
                  <a:cubicBezTo>
                    <a:pt x="691" y="102"/>
                    <a:pt x="691" y="102"/>
                    <a:pt x="691" y="102"/>
                  </a:cubicBezTo>
                  <a:cubicBezTo>
                    <a:pt x="691" y="102"/>
                    <a:pt x="691" y="102"/>
                    <a:pt x="691" y="102"/>
                  </a:cubicBezTo>
                  <a:cubicBezTo>
                    <a:pt x="691" y="102"/>
                    <a:pt x="691" y="102"/>
                    <a:pt x="691" y="102"/>
                  </a:cubicBezTo>
                  <a:cubicBezTo>
                    <a:pt x="691" y="102"/>
                    <a:pt x="691" y="102"/>
                    <a:pt x="691" y="102"/>
                  </a:cubicBezTo>
                  <a:cubicBezTo>
                    <a:pt x="691" y="102"/>
                    <a:pt x="691" y="102"/>
                    <a:pt x="691" y="102"/>
                  </a:cubicBezTo>
                  <a:cubicBezTo>
                    <a:pt x="691" y="102"/>
                    <a:pt x="691" y="102"/>
                    <a:pt x="691" y="102"/>
                  </a:cubicBezTo>
                  <a:cubicBezTo>
                    <a:pt x="692" y="103"/>
                    <a:pt x="692" y="103"/>
                    <a:pt x="692" y="103"/>
                  </a:cubicBezTo>
                  <a:cubicBezTo>
                    <a:pt x="692" y="103"/>
                    <a:pt x="692" y="103"/>
                    <a:pt x="692" y="103"/>
                  </a:cubicBezTo>
                  <a:cubicBezTo>
                    <a:pt x="692" y="103"/>
                    <a:pt x="692" y="103"/>
                    <a:pt x="692" y="103"/>
                  </a:cubicBezTo>
                  <a:cubicBezTo>
                    <a:pt x="692" y="103"/>
                    <a:pt x="692" y="103"/>
                    <a:pt x="692" y="103"/>
                  </a:cubicBezTo>
                  <a:cubicBezTo>
                    <a:pt x="694" y="104"/>
                    <a:pt x="696" y="102"/>
                    <a:pt x="695" y="100"/>
                  </a:cubicBezTo>
                  <a:cubicBezTo>
                    <a:pt x="695" y="100"/>
                    <a:pt x="695" y="100"/>
                    <a:pt x="695" y="100"/>
                  </a:cubicBezTo>
                  <a:cubicBezTo>
                    <a:pt x="695" y="100"/>
                    <a:pt x="695" y="100"/>
                    <a:pt x="695" y="100"/>
                  </a:cubicBezTo>
                  <a:cubicBezTo>
                    <a:pt x="695" y="100"/>
                    <a:pt x="695" y="100"/>
                    <a:pt x="695" y="100"/>
                  </a:cubicBezTo>
                  <a:cubicBezTo>
                    <a:pt x="695" y="100"/>
                    <a:pt x="695" y="100"/>
                    <a:pt x="695" y="100"/>
                  </a:cubicBezTo>
                  <a:cubicBezTo>
                    <a:pt x="695" y="100"/>
                    <a:pt x="695" y="100"/>
                    <a:pt x="695" y="100"/>
                  </a:cubicBezTo>
                  <a:cubicBezTo>
                    <a:pt x="695" y="100"/>
                    <a:pt x="695" y="100"/>
                    <a:pt x="695" y="100"/>
                  </a:cubicBezTo>
                  <a:cubicBezTo>
                    <a:pt x="695" y="100"/>
                    <a:pt x="695" y="100"/>
                    <a:pt x="695" y="100"/>
                  </a:cubicBezTo>
                  <a:cubicBezTo>
                    <a:pt x="696" y="100"/>
                    <a:pt x="696" y="100"/>
                    <a:pt x="696" y="100"/>
                  </a:cubicBezTo>
                  <a:cubicBezTo>
                    <a:pt x="696" y="100"/>
                    <a:pt x="696" y="100"/>
                    <a:pt x="696" y="100"/>
                  </a:cubicBezTo>
                  <a:cubicBezTo>
                    <a:pt x="696" y="99"/>
                    <a:pt x="696" y="99"/>
                    <a:pt x="696" y="99"/>
                  </a:cubicBezTo>
                  <a:cubicBezTo>
                    <a:pt x="696" y="99"/>
                    <a:pt x="696" y="99"/>
                    <a:pt x="696" y="99"/>
                  </a:cubicBezTo>
                  <a:cubicBezTo>
                    <a:pt x="696" y="99"/>
                    <a:pt x="696" y="99"/>
                    <a:pt x="696" y="99"/>
                  </a:cubicBezTo>
                  <a:cubicBezTo>
                    <a:pt x="696" y="99"/>
                    <a:pt x="696" y="99"/>
                    <a:pt x="696" y="99"/>
                  </a:cubicBezTo>
                  <a:cubicBezTo>
                    <a:pt x="696" y="99"/>
                    <a:pt x="696" y="99"/>
                    <a:pt x="696" y="99"/>
                  </a:cubicBezTo>
                  <a:cubicBezTo>
                    <a:pt x="696" y="99"/>
                    <a:pt x="696" y="99"/>
                    <a:pt x="696" y="99"/>
                  </a:cubicBezTo>
                  <a:cubicBezTo>
                    <a:pt x="696" y="99"/>
                    <a:pt x="696" y="99"/>
                    <a:pt x="696" y="99"/>
                  </a:cubicBezTo>
                  <a:cubicBezTo>
                    <a:pt x="697" y="99"/>
                    <a:pt x="697" y="99"/>
                    <a:pt x="697" y="99"/>
                  </a:cubicBezTo>
                  <a:close/>
                  <a:moveTo>
                    <a:pt x="686" y="109"/>
                  </a:moveTo>
                  <a:cubicBezTo>
                    <a:pt x="688" y="107"/>
                    <a:pt x="685" y="105"/>
                    <a:pt x="684" y="107"/>
                  </a:cubicBezTo>
                  <a:cubicBezTo>
                    <a:pt x="683" y="107"/>
                    <a:pt x="683" y="107"/>
                    <a:pt x="683" y="107"/>
                  </a:cubicBezTo>
                  <a:cubicBezTo>
                    <a:pt x="683" y="107"/>
                    <a:pt x="683" y="107"/>
                    <a:pt x="683" y="107"/>
                  </a:cubicBezTo>
                  <a:cubicBezTo>
                    <a:pt x="683" y="107"/>
                    <a:pt x="683" y="107"/>
                    <a:pt x="683" y="107"/>
                  </a:cubicBezTo>
                  <a:cubicBezTo>
                    <a:pt x="683" y="107"/>
                    <a:pt x="683" y="107"/>
                    <a:pt x="683" y="107"/>
                  </a:cubicBezTo>
                  <a:cubicBezTo>
                    <a:pt x="683" y="107"/>
                    <a:pt x="683" y="107"/>
                    <a:pt x="683" y="107"/>
                  </a:cubicBezTo>
                  <a:cubicBezTo>
                    <a:pt x="683" y="107"/>
                    <a:pt x="683" y="107"/>
                    <a:pt x="683" y="107"/>
                  </a:cubicBezTo>
                  <a:cubicBezTo>
                    <a:pt x="683" y="107"/>
                    <a:pt x="683" y="107"/>
                    <a:pt x="683" y="107"/>
                  </a:cubicBezTo>
                  <a:cubicBezTo>
                    <a:pt x="683" y="108"/>
                    <a:pt x="683" y="108"/>
                    <a:pt x="683" y="108"/>
                  </a:cubicBezTo>
                  <a:cubicBezTo>
                    <a:pt x="683" y="108"/>
                    <a:pt x="683" y="108"/>
                    <a:pt x="683" y="108"/>
                  </a:cubicBezTo>
                  <a:cubicBezTo>
                    <a:pt x="682" y="108"/>
                    <a:pt x="682" y="108"/>
                    <a:pt x="682" y="108"/>
                  </a:cubicBezTo>
                  <a:cubicBezTo>
                    <a:pt x="682" y="108"/>
                    <a:pt x="682" y="108"/>
                    <a:pt x="682" y="108"/>
                  </a:cubicBezTo>
                  <a:cubicBezTo>
                    <a:pt x="682" y="108"/>
                    <a:pt x="682" y="108"/>
                    <a:pt x="682" y="108"/>
                  </a:cubicBezTo>
                  <a:cubicBezTo>
                    <a:pt x="682" y="108"/>
                    <a:pt x="682" y="108"/>
                    <a:pt x="682" y="108"/>
                  </a:cubicBezTo>
                  <a:cubicBezTo>
                    <a:pt x="682" y="108"/>
                    <a:pt x="682" y="108"/>
                    <a:pt x="682" y="108"/>
                  </a:cubicBezTo>
                  <a:cubicBezTo>
                    <a:pt x="682" y="108"/>
                    <a:pt x="682" y="108"/>
                    <a:pt x="682" y="108"/>
                  </a:cubicBezTo>
                  <a:cubicBezTo>
                    <a:pt x="682" y="109"/>
                    <a:pt x="682" y="109"/>
                    <a:pt x="682" y="109"/>
                  </a:cubicBezTo>
                  <a:cubicBezTo>
                    <a:pt x="682" y="109"/>
                    <a:pt x="682" y="109"/>
                    <a:pt x="682" y="109"/>
                  </a:cubicBezTo>
                  <a:cubicBezTo>
                    <a:pt x="682" y="109"/>
                    <a:pt x="682" y="109"/>
                    <a:pt x="682" y="109"/>
                  </a:cubicBezTo>
                  <a:cubicBezTo>
                    <a:pt x="681" y="109"/>
                    <a:pt x="681" y="109"/>
                    <a:pt x="681" y="109"/>
                  </a:cubicBezTo>
                  <a:cubicBezTo>
                    <a:pt x="681" y="109"/>
                    <a:pt x="681" y="109"/>
                    <a:pt x="681" y="109"/>
                  </a:cubicBezTo>
                  <a:cubicBezTo>
                    <a:pt x="681" y="109"/>
                    <a:pt x="681" y="109"/>
                    <a:pt x="681" y="109"/>
                  </a:cubicBezTo>
                  <a:cubicBezTo>
                    <a:pt x="681" y="109"/>
                    <a:pt x="681" y="109"/>
                    <a:pt x="681" y="109"/>
                  </a:cubicBezTo>
                  <a:cubicBezTo>
                    <a:pt x="680" y="111"/>
                    <a:pt x="683" y="114"/>
                    <a:pt x="684" y="112"/>
                  </a:cubicBezTo>
                  <a:cubicBezTo>
                    <a:pt x="684" y="112"/>
                    <a:pt x="684" y="112"/>
                    <a:pt x="684" y="112"/>
                  </a:cubicBezTo>
                  <a:cubicBezTo>
                    <a:pt x="684" y="111"/>
                    <a:pt x="684" y="111"/>
                    <a:pt x="684" y="111"/>
                  </a:cubicBezTo>
                  <a:cubicBezTo>
                    <a:pt x="684" y="111"/>
                    <a:pt x="684" y="111"/>
                    <a:pt x="684" y="111"/>
                  </a:cubicBezTo>
                  <a:cubicBezTo>
                    <a:pt x="684" y="111"/>
                    <a:pt x="684" y="111"/>
                    <a:pt x="684" y="111"/>
                  </a:cubicBezTo>
                  <a:cubicBezTo>
                    <a:pt x="684" y="111"/>
                    <a:pt x="684" y="111"/>
                    <a:pt x="684" y="111"/>
                  </a:cubicBezTo>
                  <a:cubicBezTo>
                    <a:pt x="685" y="111"/>
                    <a:pt x="685" y="111"/>
                    <a:pt x="685" y="111"/>
                  </a:cubicBezTo>
                  <a:cubicBezTo>
                    <a:pt x="685" y="111"/>
                    <a:pt x="685" y="111"/>
                    <a:pt x="685" y="111"/>
                  </a:cubicBezTo>
                  <a:cubicBezTo>
                    <a:pt x="685" y="111"/>
                    <a:pt x="685" y="111"/>
                    <a:pt x="685" y="111"/>
                  </a:cubicBezTo>
                  <a:cubicBezTo>
                    <a:pt x="685" y="111"/>
                    <a:pt x="685" y="111"/>
                    <a:pt x="685" y="111"/>
                  </a:cubicBezTo>
                  <a:cubicBezTo>
                    <a:pt x="685" y="110"/>
                    <a:pt x="685" y="110"/>
                    <a:pt x="685" y="110"/>
                  </a:cubicBezTo>
                  <a:cubicBezTo>
                    <a:pt x="685" y="110"/>
                    <a:pt x="685" y="110"/>
                    <a:pt x="685" y="110"/>
                  </a:cubicBezTo>
                  <a:cubicBezTo>
                    <a:pt x="685" y="110"/>
                    <a:pt x="685" y="110"/>
                    <a:pt x="685" y="110"/>
                  </a:cubicBezTo>
                  <a:cubicBezTo>
                    <a:pt x="685" y="110"/>
                    <a:pt x="685" y="110"/>
                    <a:pt x="685" y="110"/>
                  </a:cubicBezTo>
                  <a:cubicBezTo>
                    <a:pt x="685" y="110"/>
                    <a:pt x="685" y="110"/>
                    <a:pt x="685" y="110"/>
                  </a:cubicBezTo>
                  <a:cubicBezTo>
                    <a:pt x="686" y="110"/>
                    <a:pt x="686" y="110"/>
                    <a:pt x="686" y="110"/>
                  </a:cubicBezTo>
                  <a:cubicBezTo>
                    <a:pt x="686" y="110"/>
                    <a:pt x="686" y="110"/>
                    <a:pt x="686" y="110"/>
                  </a:cubicBezTo>
                  <a:cubicBezTo>
                    <a:pt x="686" y="109"/>
                    <a:pt x="686" y="109"/>
                    <a:pt x="686" y="109"/>
                  </a:cubicBezTo>
                  <a:cubicBezTo>
                    <a:pt x="686" y="109"/>
                    <a:pt x="686" y="109"/>
                    <a:pt x="686" y="109"/>
                  </a:cubicBezTo>
                  <a:cubicBezTo>
                    <a:pt x="686" y="109"/>
                    <a:pt x="686" y="109"/>
                    <a:pt x="686" y="109"/>
                  </a:cubicBezTo>
                  <a:cubicBezTo>
                    <a:pt x="686" y="109"/>
                    <a:pt x="686" y="109"/>
                    <a:pt x="686" y="109"/>
                  </a:cubicBezTo>
                  <a:cubicBezTo>
                    <a:pt x="686" y="109"/>
                    <a:pt x="686" y="109"/>
                    <a:pt x="686" y="109"/>
                  </a:cubicBezTo>
                  <a:cubicBezTo>
                    <a:pt x="686" y="109"/>
                    <a:pt x="686" y="109"/>
                    <a:pt x="686" y="109"/>
                  </a:cubicBezTo>
                  <a:close/>
                  <a:moveTo>
                    <a:pt x="679" y="121"/>
                  </a:moveTo>
                  <a:cubicBezTo>
                    <a:pt x="679" y="118"/>
                    <a:pt x="676" y="117"/>
                    <a:pt x="675" y="119"/>
                  </a:cubicBezTo>
                  <a:cubicBezTo>
                    <a:pt x="675" y="119"/>
                    <a:pt x="675" y="119"/>
                    <a:pt x="675" y="119"/>
                  </a:cubicBezTo>
                  <a:cubicBezTo>
                    <a:pt x="675" y="119"/>
                    <a:pt x="675" y="119"/>
                    <a:pt x="675" y="119"/>
                  </a:cubicBezTo>
                  <a:cubicBezTo>
                    <a:pt x="675" y="120"/>
                    <a:pt x="675" y="120"/>
                    <a:pt x="675" y="120"/>
                  </a:cubicBezTo>
                  <a:cubicBezTo>
                    <a:pt x="675" y="120"/>
                    <a:pt x="675" y="120"/>
                    <a:pt x="675" y="120"/>
                  </a:cubicBezTo>
                  <a:cubicBezTo>
                    <a:pt x="675" y="120"/>
                    <a:pt x="675" y="120"/>
                    <a:pt x="675" y="120"/>
                  </a:cubicBezTo>
                  <a:cubicBezTo>
                    <a:pt x="675" y="120"/>
                    <a:pt x="675" y="120"/>
                    <a:pt x="675" y="120"/>
                  </a:cubicBezTo>
                  <a:cubicBezTo>
                    <a:pt x="675" y="120"/>
                    <a:pt x="675" y="120"/>
                    <a:pt x="675" y="120"/>
                  </a:cubicBezTo>
                  <a:cubicBezTo>
                    <a:pt x="675" y="120"/>
                    <a:pt x="675" y="120"/>
                    <a:pt x="675" y="120"/>
                  </a:cubicBezTo>
                  <a:cubicBezTo>
                    <a:pt x="675" y="121"/>
                    <a:pt x="675" y="121"/>
                    <a:pt x="675" y="121"/>
                  </a:cubicBezTo>
                  <a:cubicBezTo>
                    <a:pt x="675" y="121"/>
                    <a:pt x="675" y="121"/>
                    <a:pt x="675" y="121"/>
                  </a:cubicBezTo>
                  <a:cubicBezTo>
                    <a:pt x="675" y="121"/>
                    <a:pt x="675" y="121"/>
                    <a:pt x="675" y="121"/>
                  </a:cubicBezTo>
                  <a:cubicBezTo>
                    <a:pt x="675" y="121"/>
                    <a:pt x="675" y="121"/>
                    <a:pt x="675" y="121"/>
                  </a:cubicBezTo>
                  <a:cubicBezTo>
                    <a:pt x="674" y="121"/>
                    <a:pt x="674" y="121"/>
                    <a:pt x="674" y="121"/>
                  </a:cubicBezTo>
                  <a:cubicBezTo>
                    <a:pt x="674" y="121"/>
                    <a:pt x="674" y="121"/>
                    <a:pt x="674" y="121"/>
                  </a:cubicBezTo>
                  <a:cubicBezTo>
                    <a:pt x="674" y="122"/>
                    <a:pt x="674" y="122"/>
                    <a:pt x="674" y="122"/>
                  </a:cubicBezTo>
                  <a:cubicBezTo>
                    <a:pt x="674" y="122"/>
                    <a:pt x="674" y="122"/>
                    <a:pt x="674" y="122"/>
                  </a:cubicBezTo>
                  <a:cubicBezTo>
                    <a:pt x="674" y="122"/>
                    <a:pt x="674" y="122"/>
                    <a:pt x="674" y="122"/>
                  </a:cubicBezTo>
                  <a:cubicBezTo>
                    <a:pt x="674" y="122"/>
                    <a:pt x="674" y="122"/>
                    <a:pt x="674" y="122"/>
                  </a:cubicBezTo>
                  <a:cubicBezTo>
                    <a:pt x="674" y="122"/>
                    <a:pt x="674" y="122"/>
                    <a:pt x="674" y="122"/>
                  </a:cubicBezTo>
                  <a:cubicBezTo>
                    <a:pt x="674" y="122"/>
                    <a:pt x="674" y="122"/>
                    <a:pt x="674" y="122"/>
                  </a:cubicBezTo>
                  <a:cubicBezTo>
                    <a:pt x="674" y="122"/>
                    <a:pt x="674" y="122"/>
                    <a:pt x="674" y="122"/>
                  </a:cubicBezTo>
                  <a:cubicBezTo>
                    <a:pt x="674" y="123"/>
                    <a:pt x="674" y="123"/>
                    <a:pt x="674" y="123"/>
                  </a:cubicBezTo>
                  <a:cubicBezTo>
                    <a:pt x="674" y="123"/>
                    <a:pt x="674" y="123"/>
                    <a:pt x="674" y="123"/>
                  </a:cubicBezTo>
                  <a:cubicBezTo>
                    <a:pt x="674" y="123"/>
                    <a:pt x="674" y="123"/>
                    <a:pt x="674" y="123"/>
                  </a:cubicBezTo>
                  <a:cubicBezTo>
                    <a:pt x="673" y="125"/>
                    <a:pt x="677" y="126"/>
                    <a:pt x="677" y="124"/>
                  </a:cubicBezTo>
                  <a:cubicBezTo>
                    <a:pt x="677" y="124"/>
                    <a:pt x="677" y="124"/>
                    <a:pt x="677" y="124"/>
                  </a:cubicBezTo>
                  <a:cubicBezTo>
                    <a:pt x="678" y="124"/>
                    <a:pt x="678" y="124"/>
                    <a:pt x="678" y="124"/>
                  </a:cubicBezTo>
                  <a:cubicBezTo>
                    <a:pt x="678" y="123"/>
                    <a:pt x="678" y="123"/>
                    <a:pt x="678" y="123"/>
                  </a:cubicBezTo>
                  <a:cubicBezTo>
                    <a:pt x="678" y="123"/>
                    <a:pt x="678" y="123"/>
                    <a:pt x="678" y="123"/>
                  </a:cubicBezTo>
                  <a:cubicBezTo>
                    <a:pt x="678" y="123"/>
                    <a:pt x="678" y="123"/>
                    <a:pt x="678" y="123"/>
                  </a:cubicBezTo>
                  <a:cubicBezTo>
                    <a:pt x="678" y="123"/>
                    <a:pt x="678" y="123"/>
                    <a:pt x="678" y="123"/>
                  </a:cubicBezTo>
                  <a:cubicBezTo>
                    <a:pt x="678" y="123"/>
                    <a:pt x="678" y="123"/>
                    <a:pt x="678" y="123"/>
                  </a:cubicBezTo>
                  <a:cubicBezTo>
                    <a:pt x="678" y="123"/>
                    <a:pt x="678" y="123"/>
                    <a:pt x="678" y="123"/>
                  </a:cubicBezTo>
                  <a:cubicBezTo>
                    <a:pt x="678" y="123"/>
                    <a:pt x="678" y="123"/>
                    <a:pt x="678" y="123"/>
                  </a:cubicBezTo>
                  <a:cubicBezTo>
                    <a:pt x="678" y="122"/>
                    <a:pt x="678" y="122"/>
                    <a:pt x="678" y="122"/>
                  </a:cubicBezTo>
                  <a:cubicBezTo>
                    <a:pt x="678" y="122"/>
                    <a:pt x="678" y="122"/>
                    <a:pt x="678" y="122"/>
                  </a:cubicBezTo>
                  <a:cubicBezTo>
                    <a:pt x="678" y="122"/>
                    <a:pt x="678" y="122"/>
                    <a:pt x="678" y="122"/>
                  </a:cubicBezTo>
                  <a:cubicBezTo>
                    <a:pt x="678" y="122"/>
                    <a:pt x="678" y="122"/>
                    <a:pt x="678" y="122"/>
                  </a:cubicBezTo>
                  <a:cubicBezTo>
                    <a:pt x="678" y="122"/>
                    <a:pt x="678" y="122"/>
                    <a:pt x="678" y="122"/>
                  </a:cubicBezTo>
                  <a:cubicBezTo>
                    <a:pt x="678" y="122"/>
                    <a:pt x="678" y="122"/>
                    <a:pt x="678" y="122"/>
                  </a:cubicBezTo>
                  <a:cubicBezTo>
                    <a:pt x="678" y="122"/>
                    <a:pt x="678" y="122"/>
                    <a:pt x="678" y="122"/>
                  </a:cubicBezTo>
                  <a:cubicBezTo>
                    <a:pt x="678" y="122"/>
                    <a:pt x="678" y="122"/>
                    <a:pt x="678" y="122"/>
                  </a:cubicBezTo>
                  <a:cubicBezTo>
                    <a:pt x="678" y="121"/>
                    <a:pt x="678" y="121"/>
                    <a:pt x="678" y="121"/>
                  </a:cubicBezTo>
                  <a:cubicBezTo>
                    <a:pt x="678" y="121"/>
                    <a:pt x="678" y="121"/>
                    <a:pt x="678" y="121"/>
                  </a:cubicBezTo>
                  <a:cubicBezTo>
                    <a:pt x="678" y="121"/>
                    <a:pt x="678" y="121"/>
                    <a:pt x="678" y="121"/>
                  </a:cubicBezTo>
                  <a:cubicBezTo>
                    <a:pt x="678" y="121"/>
                    <a:pt x="678" y="121"/>
                    <a:pt x="678" y="121"/>
                  </a:cubicBezTo>
                  <a:cubicBezTo>
                    <a:pt x="678" y="121"/>
                    <a:pt x="678" y="121"/>
                    <a:pt x="678" y="121"/>
                  </a:cubicBezTo>
                  <a:cubicBezTo>
                    <a:pt x="679" y="121"/>
                    <a:pt x="679" y="121"/>
                    <a:pt x="679" y="121"/>
                  </a:cubicBezTo>
                  <a:cubicBezTo>
                    <a:pt x="679" y="121"/>
                    <a:pt x="679" y="121"/>
                    <a:pt x="679" y="121"/>
                  </a:cubicBezTo>
                  <a:close/>
                  <a:moveTo>
                    <a:pt x="677" y="134"/>
                  </a:moveTo>
                  <a:cubicBezTo>
                    <a:pt x="677" y="132"/>
                    <a:pt x="673" y="132"/>
                    <a:pt x="674" y="134"/>
                  </a:cubicBezTo>
                  <a:cubicBezTo>
                    <a:pt x="674" y="135"/>
                    <a:pt x="674" y="135"/>
                    <a:pt x="674" y="135"/>
                  </a:cubicBezTo>
                  <a:cubicBezTo>
                    <a:pt x="674" y="135"/>
                    <a:pt x="674" y="135"/>
                    <a:pt x="674" y="135"/>
                  </a:cubicBezTo>
                  <a:cubicBezTo>
                    <a:pt x="674" y="135"/>
                    <a:pt x="674" y="135"/>
                    <a:pt x="674" y="135"/>
                  </a:cubicBezTo>
                  <a:cubicBezTo>
                    <a:pt x="674" y="135"/>
                    <a:pt x="674" y="135"/>
                    <a:pt x="674" y="135"/>
                  </a:cubicBezTo>
                  <a:cubicBezTo>
                    <a:pt x="674" y="135"/>
                    <a:pt x="674" y="135"/>
                    <a:pt x="674" y="135"/>
                  </a:cubicBezTo>
                  <a:cubicBezTo>
                    <a:pt x="674" y="135"/>
                    <a:pt x="674" y="135"/>
                    <a:pt x="674" y="135"/>
                  </a:cubicBezTo>
                  <a:cubicBezTo>
                    <a:pt x="674" y="135"/>
                    <a:pt x="674" y="135"/>
                    <a:pt x="674" y="135"/>
                  </a:cubicBezTo>
                  <a:cubicBezTo>
                    <a:pt x="674" y="135"/>
                    <a:pt x="674" y="135"/>
                    <a:pt x="674" y="135"/>
                  </a:cubicBezTo>
                  <a:cubicBezTo>
                    <a:pt x="674" y="136"/>
                    <a:pt x="674" y="136"/>
                    <a:pt x="674" y="136"/>
                  </a:cubicBezTo>
                  <a:cubicBezTo>
                    <a:pt x="674" y="136"/>
                    <a:pt x="674" y="136"/>
                    <a:pt x="674" y="136"/>
                  </a:cubicBezTo>
                  <a:cubicBezTo>
                    <a:pt x="674" y="136"/>
                    <a:pt x="674" y="136"/>
                    <a:pt x="674" y="136"/>
                  </a:cubicBezTo>
                  <a:cubicBezTo>
                    <a:pt x="674" y="136"/>
                    <a:pt x="674" y="136"/>
                    <a:pt x="674" y="136"/>
                  </a:cubicBezTo>
                  <a:cubicBezTo>
                    <a:pt x="674" y="136"/>
                    <a:pt x="674" y="136"/>
                    <a:pt x="674" y="136"/>
                  </a:cubicBezTo>
                  <a:cubicBezTo>
                    <a:pt x="674" y="136"/>
                    <a:pt x="674" y="136"/>
                    <a:pt x="674" y="136"/>
                  </a:cubicBezTo>
                  <a:cubicBezTo>
                    <a:pt x="674" y="136"/>
                    <a:pt x="674" y="136"/>
                    <a:pt x="674" y="136"/>
                  </a:cubicBezTo>
                  <a:cubicBezTo>
                    <a:pt x="674" y="136"/>
                    <a:pt x="674" y="136"/>
                    <a:pt x="674" y="136"/>
                  </a:cubicBezTo>
                  <a:cubicBezTo>
                    <a:pt x="674" y="137"/>
                    <a:pt x="674" y="137"/>
                    <a:pt x="674" y="137"/>
                  </a:cubicBezTo>
                  <a:cubicBezTo>
                    <a:pt x="674" y="137"/>
                    <a:pt x="674" y="137"/>
                    <a:pt x="674" y="137"/>
                  </a:cubicBezTo>
                  <a:cubicBezTo>
                    <a:pt x="674" y="137"/>
                    <a:pt x="674" y="137"/>
                    <a:pt x="674" y="137"/>
                  </a:cubicBezTo>
                  <a:cubicBezTo>
                    <a:pt x="674" y="137"/>
                    <a:pt x="674" y="137"/>
                    <a:pt x="674" y="137"/>
                  </a:cubicBezTo>
                  <a:cubicBezTo>
                    <a:pt x="674" y="137"/>
                    <a:pt x="674" y="137"/>
                    <a:pt x="674" y="137"/>
                  </a:cubicBezTo>
                  <a:cubicBezTo>
                    <a:pt x="674" y="137"/>
                    <a:pt x="674" y="137"/>
                    <a:pt x="674" y="137"/>
                  </a:cubicBezTo>
                  <a:cubicBezTo>
                    <a:pt x="674" y="137"/>
                    <a:pt x="674" y="137"/>
                    <a:pt x="674" y="137"/>
                  </a:cubicBezTo>
                  <a:cubicBezTo>
                    <a:pt x="674" y="137"/>
                    <a:pt x="674" y="137"/>
                    <a:pt x="674" y="137"/>
                  </a:cubicBezTo>
                  <a:cubicBezTo>
                    <a:pt x="674" y="138"/>
                    <a:pt x="674" y="138"/>
                    <a:pt x="674" y="138"/>
                  </a:cubicBezTo>
                  <a:cubicBezTo>
                    <a:pt x="674" y="138"/>
                    <a:pt x="674" y="138"/>
                    <a:pt x="674" y="138"/>
                  </a:cubicBezTo>
                  <a:cubicBezTo>
                    <a:pt x="674" y="138"/>
                    <a:pt x="674" y="138"/>
                    <a:pt x="674" y="138"/>
                  </a:cubicBezTo>
                  <a:cubicBezTo>
                    <a:pt x="674" y="138"/>
                    <a:pt x="674" y="138"/>
                    <a:pt x="674" y="138"/>
                  </a:cubicBezTo>
                  <a:cubicBezTo>
                    <a:pt x="675" y="138"/>
                    <a:pt x="675" y="138"/>
                    <a:pt x="675" y="138"/>
                  </a:cubicBezTo>
                  <a:cubicBezTo>
                    <a:pt x="675" y="138"/>
                    <a:pt x="675" y="138"/>
                    <a:pt x="675" y="138"/>
                  </a:cubicBezTo>
                  <a:cubicBezTo>
                    <a:pt x="675" y="138"/>
                    <a:pt x="675" y="138"/>
                    <a:pt x="675" y="138"/>
                  </a:cubicBezTo>
                  <a:cubicBezTo>
                    <a:pt x="675" y="141"/>
                    <a:pt x="679" y="139"/>
                    <a:pt x="678" y="137"/>
                  </a:cubicBezTo>
                  <a:cubicBezTo>
                    <a:pt x="678" y="137"/>
                    <a:pt x="678" y="137"/>
                    <a:pt x="678" y="137"/>
                  </a:cubicBezTo>
                  <a:cubicBezTo>
                    <a:pt x="678" y="137"/>
                    <a:pt x="678" y="137"/>
                    <a:pt x="678" y="137"/>
                  </a:cubicBezTo>
                  <a:cubicBezTo>
                    <a:pt x="678" y="137"/>
                    <a:pt x="678" y="137"/>
                    <a:pt x="678" y="137"/>
                  </a:cubicBezTo>
                  <a:cubicBezTo>
                    <a:pt x="678" y="137"/>
                    <a:pt x="678" y="137"/>
                    <a:pt x="678" y="137"/>
                  </a:cubicBezTo>
                  <a:cubicBezTo>
                    <a:pt x="678" y="137"/>
                    <a:pt x="678" y="137"/>
                    <a:pt x="678" y="137"/>
                  </a:cubicBezTo>
                  <a:cubicBezTo>
                    <a:pt x="678" y="137"/>
                    <a:pt x="678" y="137"/>
                    <a:pt x="678" y="137"/>
                  </a:cubicBezTo>
                  <a:cubicBezTo>
                    <a:pt x="678" y="136"/>
                    <a:pt x="678" y="136"/>
                    <a:pt x="678" y="136"/>
                  </a:cubicBezTo>
                  <a:cubicBezTo>
                    <a:pt x="678" y="136"/>
                    <a:pt x="678" y="136"/>
                    <a:pt x="678" y="136"/>
                  </a:cubicBezTo>
                  <a:cubicBezTo>
                    <a:pt x="678" y="136"/>
                    <a:pt x="678" y="136"/>
                    <a:pt x="678" y="136"/>
                  </a:cubicBezTo>
                  <a:cubicBezTo>
                    <a:pt x="678" y="136"/>
                    <a:pt x="678" y="136"/>
                    <a:pt x="678" y="136"/>
                  </a:cubicBezTo>
                  <a:cubicBezTo>
                    <a:pt x="678" y="136"/>
                    <a:pt x="678" y="136"/>
                    <a:pt x="678" y="136"/>
                  </a:cubicBezTo>
                  <a:cubicBezTo>
                    <a:pt x="678" y="136"/>
                    <a:pt x="678" y="136"/>
                    <a:pt x="678" y="136"/>
                  </a:cubicBezTo>
                  <a:cubicBezTo>
                    <a:pt x="678" y="136"/>
                    <a:pt x="678" y="136"/>
                    <a:pt x="678" y="136"/>
                  </a:cubicBezTo>
                  <a:cubicBezTo>
                    <a:pt x="678" y="136"/>
                    <a:pt x="678" y="136"/>
                    <a:pt x="678" y="136"/>
                  </a:cubicBezTo>
                  <a:cubicBezTo>
                    <a:pt x="678" y="136"/>
                    <a:pt x="678" y="136"/>
                    <a:pt x="678" y="136"/>
                  </a:cubicBezTo>
                  <a:cubicBezTo>
                    <a:pt x="678" y="135"/>
                    <a:pt x="678" y="135"/>
                    <a:pt x="678" y="135"/>
                  </a:cubicBezTo>
                  <a:cubicBezTo>
                    <a:pt x="678" y="135"/>
                    <a:pt x="678" y="135"/>
                    <a:pt x="678" y="135"/>
                  </a:cubicBezTo>
                  <a:cubicBezTo>
                    <a:pt x="678" y="135"/>
                    <a:pt x="678" y="135"/>
                    <a:pt x="678" y="135"/>
                  </a:cubicBezTo>
                  <a:cubicBezTo>
                    <a:pt x="678" y="135"/>
                    <a:pt x="678" y="135"/>
                    <a:pt x="678" y="135"/>
                  </a:cubicBezTo>
                  <a:cubicBezTo>
                    <a:pt x="677" y="135"/>
                    <a:pt x="677" y="135"/>
                    <a:pt x="677" y="135"/>
                  </a:cubicBezTo>
                  <a:cubicBezTo>
                    <a:pt x="677" y="135"/>
                    <a:pt x="677" y="135"/>
                    <a:pt x="677" y="135"/>
                  </a:cubicBezTo>
                  <a:cubicBezTo>
                    <a:pt x="677" y="135"/>
                    <a:pt x="677" y="135"/>
                    <a:pt x="677" y="135"/>
                  </a:cubicBezTo>
                  <a:cubicBezTo>
                    <a:pt x="677" y="135"/>
                    <a:pt x="677" y="135"/>
                    <a:pt x="677" y="135"/>
                  </a:cubicBezTo>
                  <a:cubicBezTo>
                    <a:pt x="677" y="135"/>
                    <a:pt x="677" y="135"/>
                    <a:pt x="677" y="135"/>
                  </a:cubicBezTo>
                  <a:cubicBezTo>
                    <a:pt x="677" y="134"/>
                    <a:pt x="677" y="134"/>
                    <a:pt x="677" y="134"/>
                  </a:cubicBezTo>
                  <a:cubicBezTo>
                    <a:pt x="677" y="134"/>
                    <a:pt x="677" y="134"/>
                    <a:pt x="677" y="134"/>
                  </a:cubicBezTo>
                  <a:cubicBezTo>
                    <a:pt x="677" y="134"/>
                    <a:pt x="677" y="134"/>
                    <a:pt x="677" y="134"/>
                  </a:cubicBezTo>
                  <a:cubicBezTo>
                    <a:pt x="677" y="134"/>
                    <a:pt x="677" y="134"/>
                    <a:pt x="677" y="134"/>
                  </a:cubicBezTo>
                  <a:cubicBezTo>
                    <a:pt x="677" y="134"/>
                    <a:pt x="677" y="134"/>
                    <a:pt x="677" y="134"/>
                  </a:cubicBezTo>
                  <a:cubicBezTo>
                    <a:pt x="677" y="134"/>
                    <a:pt x="677" y="134"/>
                    <a:pt x="677" y="134"/>
                  </a:cubicBezTo>
                  <a:cubicBezTo>
                    <a:pt x="677" y="134"/>
                    <a:pt x="677" y="134"/>
                    <a:pt x="677" y="134"/>
                  </a:cubicBezTo>
                  <a:close/>
                  <a:moveTo>
                    <a:pt x="683" y="145"/>
                  </a:moveTo>
                  <a:cubicBezTo>
                    <a:pt x="682" y="144"/>
                    <a:pt x="679" y="147"/>
                    <a:pt x="681" y="148"/>
                  </a:cubicBezTo>
                  <a:cubicBezTo>
                    <a:pt x="681" y="148"/>
                    <a:pt x="681" y="148"/>
                    <a:pt x="681" y="148"/>
                  </a:cubicBezTo>
                  <a:cubicBezTo>
                    <a:pt x="681" y="148"/>
                    <a:pt x="681" y="148"/>
                    <a:pt x="681" y="148"/>
                  </a:cubicBezTo>
                  <a:cubicBezTo>
                    <a:pt x="682" y="148"/>
                    <a:pt x="682" y="148"/>
                    <a:pt x="682" y="148"/>
                  </a:cubicBezTo>
                  <a:cubicBezTo>
                    <a:pt x="682" y="148"/>
                    <a:pt x="682" y="148"/>
                    <a:pt x="682" y="148"/>
                  </a:cubicBezTo>
                  <a:cubicBezTo>
                    <a:pt x="682" y="148"/>
                    <a:pt x="682" y="148"/>
                    <a:pt x="682" y="148"/>
                  </a:cubicBezTo>
                  <a:cubicBezTo>
                    <a:pt x="682" y="149"/>
                    <a:pt x="682" y="149"/>
                    <a:pt x="682" y="149"/>
                  </a:cubicBezTo>
                  <a:cubicBezTo>
                    <a:pt x="682" y="149"/>
                    <a:pt x="682" y="149"/>
                    <a:pt x="682" y="149"/>
                  </a:cubicBezTo>
                  <a:cubicBezTo>
                    <a:pt x="682" y="149"/>
                    <a:pt x="682" y="149"/>
                    <a:pt x="682" y="149"/>
                  </a:cubicBezTo>
                  <a:cubicBezTo>
                    <a:pt x="682" y="149"/>
                    <a:pt x="682" y="149"/>
                    <a:pt x="682" y="149"/>
                  </a:cubicBezTo>
                  <a:cubicBezTo>
                    <a:pt x="682" y="149"/>
                    <a:pt x="682" y="149"/>
                    <a:pt x="682" y="149"/>
                  </a:cubicBezTo>
                  <a:cubicBezTo>
                    <a:pt x="683" y="149"/>
                    <a:pt x="683" y="149"/>
                    <a:pt x="683" y="149"/>
                  </a:cubicBezTo>
                  <a:cubicBezTo>
                    <a:pt x="683" y="149"/>
                    <a:pt x="683" y="149"/>
                    <a:pt x="683" y="149"/>
                  </a:cubicBezTo>
                  <a:cubicBezTo>
                    <a:pt x="683" y="149"/>
                    <a:pt x="683" y="149"/>
                    <a:pt x="683" y="149"/>
                  </a:cubicBezTo>
                  <a:cubicBezTo>
                    <a:pt x="683" y="149"/>
                    <a:pt x="683" y="149"/>
                    <a:pt x="683" y="149"/>
                  </a:cubicBezTo>
                  <a:cubicBezTo>
                    <a:pt x="683" y="149"/>
                    <a:pt x="683" y="149"/>
                    <a:pt x="683" y="149"/>
                  </a:cubicBezTo>
                  <a:cubicBezTo>
                    <a:pt x="683" y="149"/>
                    <a:pt x="683" y="149"/>
                    <a:pt x="683" y="149"/>
                  </a:cubicBezTo>
                  <a:cubicBezTo>
                    <a:pt x="683" y="149"/>
                    <a:pt x="683" y="149"/>
                    <a:pt x="683" y="149"/>
                  </a:cubicBezTo>
                  <a:cubicBezTo>
                    <a:pt x="683" y="149"/>
                    <a:pt x="683" y="149"/>
                    <a:pt x="683" y="149"/>
                  </a:cubicBezTo>
                  <a:cubicBezTo>
                    <a:pt x="684" y="149"/>
                    <a:pt x="684" y="149"/>
                    <a:pt x="684" y="149"/>
                  </a:cubicBezTo>
                  <a:cubicBezTo>
                    <a:pt x="684" y="150"/>
                    <a:pt x="684" y="150"/>
                    <a:pt x="684" y="150"/>
                  </a:cubicBezTo>
                  <a:cubicBezTo>
                    <a:pt x="684" y="150"/>
                    <a:pt x="684" y="150"/>
                    <a:pt x="684" y="150"/>
                  </a:cubicBezTo>
                  <a:cubicBezTo>
                    <a:pt x="684" y="150"/>
                    <a:pt x="684" y="150"/>
                    <a:pt x="684" y="150"/>
                  </a:cubicBezTo>
                  <a:cubicBezTo>
                    <a:pt x="684" y="150"/>
                    <a:pt x="684" y="150"/>
                    <a:pt x="684" y="150"/>
                  </a:cubicBezTo>
                  <a:cubicBezTo>
                    <a:pt x="684" y="150"/>
                    <a:pt x="684" y="150"/>
                    <a:pt x="684" y="150"/>
                  </a:cubicBezTo>
                  <a:cubicBezTo>
                    <a:pt x="684" y="150"/>
                    <a:pt x="684" y="150"/>
                    <a:pt x="684" y="150"/>
                  </a:cubicBezTo>
                  <a:cubicBezTo>
                    <a:pt x="685" y="150"/>
                    <a:pt x="685" y="150"/>
                    <a:pt x="685" y="150"/>
                  </a:cubicBezTo>
                  <a:cubicBezTo>
                    <a:pt x="685" y="150"/>
                    <a:pt x="685" y="150"/>
                    <a:pt x="685" y="150"/>
                  </a:cubicBezTo>
                  <a:cubicBezTo>
                    <a:pt x="685" y="150"/>
                    <a:pt x="685" y="150"/>
                    <a:pt x="685" y="150"/>
                  </a:cubicBezTo>
                  <a:cubicBezTo>
                    <a:pt x="685" y="150"/>
                    <a:pt x="685" y="150"/>
                    <a:pt x="685" y="150"/>
                  </a:cubicBezTo>
                  <a:cubicBezTo>
                    <a:pt x="687" y="151"/>
                    <a:pt x="688" y="147"/>
                    <a:pt x="686" y="147"/>
                  </a:cubicBezTo>
                  <a:cubicBezTo>
                    <a:pt x="686" y="147"/>
                    <a:pt x="686" y="147"/>
                    <a:pt x="686" y="147"/>
                  </a:cubicBezTo>
                  <a:cubicBezTo>
                    <a:pt x="686" y="147"/>
                    <a:pt x="686" y="147"/>
                    <a:pt x="686" y="147"/>
                  </a:cubicBezTo>
                  <a:cubicBezTo>
                    <a:pt x="686" y="147"/>
                    <a:pt x="686" y="147"/>
                    <a:pt x="686" y="147"/>
                  </a:cubicBezTo>
                  <a:cubicBezTo>
                    <a:pt x="686" y="147"/>
                    <a:pt x="686" y="147"/>
                    <a:pt x="686" y="147"/>
                  </a:cubicBezTo>
                  <a:cubicBezTo>
                    <a:pt x="686" y="146"/>
                    <a:pt x="686" y="146"/>
                    <a:pt x="686" y="146"/>
                  </a:cubicBezTo>
                  <a:cubicBezTo>
                    <a:pt x="686" y="146"/>
                    <a:pt x="686" y="146"/>
                    <a:pt x="686" y="146"/>
                  </a:cubicBezTo>
                  <a:cubicBezTo>
                    <a:pt x="685" y="146"/>
                    <a:pt x="685" y="146"/>
                    <a:pt x="685" y="146"/>
                  </a:cubicBezTo>
                  <a:cubicBezTo>
                    <a:pt x="685" y="146"/>
                    <a:pt x="685" y="146"/>
                    <a:pt x="685" y="146"/>
                  </a:cubicBezTo>
                  <a:cubicBezTo>
                    <a:pt x="685" y="146"/>
                    <a:pt x="685" y="146"/>
                    <a:pt x="685" y="146"/>
                  </a:cubicBezTo>
                  <a:cubicBezTo>
                    <a:pt x="685" y="146"/>
                    <a:pt x="685" y="146"/>
                    <a:pt x="685" y="146"/>
                  </a:cubicBezTo>
                  <a:cubicBezTo>
                    <a:pt x="685" y="146"/>
                    <a:pt x="685" y="146"/>
                    <a:pt x="685" y="146"/>
                  </a:cubicBezTo>
                  <a:cubicBezTo>
                    <a:pt x="685" y="146"/>
                    <a:pt x="685" y="146"/>
                    <a:pt x="685" y="146"/>
                  </a:cubicBezTo>
                  <a:cubicBezTo>
                    <a:pt x="685" y="146"/>
                    <a:pt x="685" y="146"/>
                    <a:pt x="685" y="146"/>
                  </a:cubicBezTo>
                  <a:cubicBezTo>
                    <a:pt x="685" y="146"/>
                    <a:pt x="685" y="146"/>
                    <a:pt x="685" y="146"/>
                  </a:cubicBezTo>
                  <a:cubicBezTo>
                    <a:pt x="685" y="146"/>
                    <a:pt x="685" y="146"/>
                    <a:pt x="685" y="146"/>
                  </a:cubicBezTo>
                  <a:cubicBezTo>
                    <a:pt x="685" y="146"/>
                    <a:pt x="685" y="146"/>
                    <a:pt x="685" y="146"/>
                  </a:cubicBezTo>
                  <a:cubicBezTo>
                    <a:pt x="684" y="146"/>
                    <a:pt x="684" y="146"/>
                    <a:pt x="684" y="146"/>
                  </a:cubicBezTo>
                  <a:cubicBezTo>
                    <a:pt x="684" y="146"/>
                    <a:pt x="684" y="146"/>
                    <a:pt x="684" y="146"/>
                  </a:cubicBezTo>
                  <a:cubicBezTo>
                    <a:pt x="684" y="146"/>
                    <a:pt x="684" y="146"/>
                    <a:pt x="684" y="146"/>
                  </a:cubicBezTo>
                  <a:cubicBezTo>
                    <a:pt x="684" y="146"/>
                    <a:pt x="684" y="146"/>
                    <a:pt x="684" y="146"/>
                  </a:cubicBezTo>
                  <a:cubicBezTo>
                    <a:pt x="684" y="146"/>
                    <a:pt x="684" y="146"/>
                    <a:pt x="684" y="146"/>
                  </a:cubicBezTo>
                  <a:cubicBezTo>
                    <a:pt x="684" y="146"/>
                    <a:pt x="684" y="146"/>
                    <a:pt x="684" y="146"/>
                  </a:cubicBezTo>
                  <a:cubicBezTo>
                    <a:pt x="684" y="145"/>
                    <a:pt x="684" y="145"/>
                    <a:pt x="684" y="145"/>
                  </a:cubicBezTo>
                  <a:cubicBezTo>
                    <a:pt x="684" y="145"/>
                    <a:pt x="684" y="145"/>
                    <a:pt x="684" y="145"/>
                  </a:cubicBezTo>
                  <a:cubicBezTo>
                    <a:pt x="684" y="145"/>
                    <a:pt x="684" y="145"/>
                    <a:pt x="684" y="145"/>
                  </a:cubicBezTo>
                  <a:cubicBezTo>
                    <a:pt x="684" y="145"/>
                    <a:pt x="684" y="145"/>
                    <a:pt x="684" y="145"/>
                  </a:cubicBezTo>
                  <a:cubicBezTo>
                    <a:pt x="684" y="145"/>
                    <a:pt x="684" y="145"/>
                    <a:pt x="684" y="145"/>
                  </a:cubicBezTo>
                  <a:cubicBezTo>
                    <a:pt x="683" y="145"/>
                    <a:pt x="683" y="145"/>
                    <a:pt x="683" y="145"/>
                  </a:cubicBezTo>
                  <a:cubicBezTo>
                    <a:pt x="683" y="145"/>
                    <a:pt x="683" y="145"/>
                    <a:pt x="683" y="145"/>
                  </a:cubicBezTo>
                  <a:close/>
                  <a:moveTo>
                    <a:pt x="696" y="147"/>
                  </a:moveTo>
                  <a:cubicBezTo>
                    <a:pt x="694" y="148"/>
                    <a:pt x="694" y="151"/>
                    <a:pt x="697" y="151"/>
                  </a:cubicBezTo>
                  <a:cubicBezTo>
                    <a:pt x="697" y="151"/>
                    <a:pt x="697" y="151"/>
                    <a:pt x="697" y="151"/>
                  </a:cubicBezTo>
                  <a:cubicBezTo>
                    <a:pt x="697" y="151"/>
                    <a:pt x="697" y="151"/>
                    <a:pt x="697" y="151"/>
                  </a:cubicBezTo>
                  <a:cubicBezTo>
                    <a:pt x="697" y="151"/>
                    <a:pt x="697" y="151"/>
                    <a:pt x="697" y="151"/>
                  </a:cubicBezTo>
                  <a:cubicBezTo>
                    <a:pt x="697" y="151"/>
                    <a:pt x="697" y="151"/>
                    <a:pt x="697" y="151"/>
                  </a:cubicBezTo>
                  <a:cubicBezTo>
                    <a:pt x="697" y="151"/>
                    <a:pt x="697" y="151"/>
                    <a:pt x="697" y="151"/>
                  </a:cubicBezTo>
                  <a:cubicBezTo>
                    <a:pt x="698" y="151"/>
                    <a:pt x="698" y="151"/>
                    <a:pt x="698" y="151"/>
                  </a:cubicBezTo>
                  <a:cubicBezTo>
                    <a:pt x="698" y="151"/>
                    <a:pt x="698" y="151"/>
                    <a:pt x="698" y="151"/>
                  </a:cubicBezTo>
                  <a:cubicBezTo>
                    <a:pt x="698" y="151"/>
                    <a:pt x="698" y="151"/>
                    <a:pt x="698" y="151"/>
                  </a:cubicBezTo>
                  <a:cubicBezTo>
                    <a:pt x="698" y="150"/>
                    <a:pt x="698" y="150"/>
                    <a:pt x="698" y="150"/>
                  </a:cubicBezTo>
                  <a:cubicBezTo>
                    <a:pt x="698" y="150"/>
                    <a:pt x="698" y="150"/>
                    <a:pt x="698" y="150"/>
                  </a:cubicBezTo>
                  <a:cubicBezTo>
                    <a:pt x="698" y="150"/>
                    <a:pt x="698" y="150"/>
                    <a:pt x="698" y="150"/>
                  </a:cubicBezTo>
                  <a:cubicBezTo>
                    <a:pt x="698" y="150"/>
                    <a:pt x="698" y="150"/>
                    <a:pt x="698" y="150"/>
                  </a:cubicBezTo>
                  <a:cubicBezTo>
                    <a:pt x="699" y="150"/>
                    <a:pt x="699" y="150"/>
                    <a:pt x="699" y="150"/>
                  </a:cubicBezTo>
                  <a:cubicBezTo>
                    <a:pt x="699" y="150"/>
                    <a:pt x="699" y="150"/>
                    <a:pt x="699" y="150"/>
                  </a:cubicBezTo>
                  <a:cubicBezTo>
                    <a:pt x="699" y="150"/>
                    <a:pt x="699" y="150"/>
                    <a:pt x="699" y="150"/>
                  </a:cubicBezTo>
                  <a:cubicBezTo>
                    <a:pt x="699" y="150"/>
                    <a:pt x="699" y="150"/>
                    <a:pt x="699" y="150"/>
                  </a:cubicBezTo>
                  <a:cubicBezTo>
                    <a:pt x="699" y="150"/>
                    <a:pt x="699" y="150"/>
                    <a:pt x="699" y="150"/>
                  </a:cubicBezTo>
                  <a:cubicBezTo>
                    <a:pt x="699" y="150"/>
                    <a:pt x="699" y="150"/>
                    <a:pt x="699" y="150"/>
                  </a:cubicBezTo>
                  <a:cubicBezTo>
                    <a:pt x="699" y="150"/>
                    <a:pt x="699" y="150"/>
                    <a:pt x="699" y="150"/>
                  </a:cubicBezTo>
                  <a:cubicBezTo>
                    <a:pt x="700" y="150"/>
                    <a:pt x="700" y="150"/>
                    <a:pt x="700" y="150"/>
                  </a:cubicBezTo>
                  <a:cubicBezTo>
                    <a:pt x="700" y="150"/>
                    <a:pt x="700" y="150"/>
                    <a:pt x="700" y="150"/>
                  </a:cubicBezTo>
                  <a:cubicBezTo>
                    <a:pt x="700" y="150"/>
                    <a:pt x="700" y="150"/>
                    <a:pt x="700" y="150"/>
                  </a:cubicBezTo>
                  <a:cubicBezTo>
                    <a:pt x="700" y="150"/>
                    <a:pt x="700" y="150"/>
                    <a:pt x="700" y="150"/>
                  </a:cubicBezTo>
                  <a:cubicBezTo>
                    <a:pt x="700" y="150"/>
                    <a:pt x="700" y="150"/>
                    <a:pt x="700" y="150"/>
                  </a:cubicBezTo>
                  <a:cubicBezTo>
                    <a:pt x="700" y="150"/>
                    <a:pt x="700" y="150"/>
                    <a:pt x="700" y="150"/>
                  </a:cubicBezTo>
                  <a:cubicBezTo>
                    <a:pt x="700" y="150"/>
                    <a:pt x="700" y="150"/>
                    <a:pt x="700" y="150"/>
                  </a:cubicBezTo>
                  <a:cubicBezTo>
                    <a:pt x="701" y="149"/>
                    <a:pt x="701" y="149"/>
                    <a:pt x="701" y="149"/>
                  </a:cubicBezTo>
                  <a:cubicBezTo>
                    <a:pt x="703" y="148"/>
                    <a:pt x="701" y="145"/>
                    <a:pt x="699" y="146"/>
                  </a:cubicBezTo>
                  <a:cubicBezTo>
                    <a:pt x="699" y="146"/>
                    <a:pt x="699" y="146"/>
                    <a:pt x="699" y="146"/>
                  </a:cubicBezTo>
                  <a:cubicBezTo>
                    <a:pt x="699" y="146"/>
                    <a:pt x="699" y="146"/>
                    <a:pt x="699" y="146"/>
                  </a:cubicBezTo>
                  <a:cubicBezTo>
                    <a:pt x="699" y="146"/>
                    <a:pt x="699" y="146"/>
                    <a:pt x="699" y="146"/>
                  </a:cubicBezTo>
                  <a:cubicBezTo>
                    <a:pt x="699" y="146"/>
                    <a:pt x="699" y="146"/>
                    <a:pt x="699" y="146"/>
                  </a:cubicBezTo>
                  <a:cubicBezTo>
                    <a:pt x="698" y="146"/>
                    <a:pt x="698" y="146"/>
                    <a:pt x="698" y="146"/>
                  </a:cubicBezTo>
                  <a:cubicBezTo>
                    <a:pt x="698" y="146"/>
                    <a:pt x="698" y="146"/>
                    <a:pt x="698" y="146"/>
                  </a:cubicBezTo>
                  <a:cubicBezTo>
                    <a:pt x="698" y="147"/>
                    <a:pt x="698" y="147"/>
                    <a:pt x="698" y="147"/>
                  </a:cubicBezTo>
                  <a:cubicBezTo>
                    <a:pt x="698" y="147"/>
                    <a:pt x="698" y="147"/>
                    <a:pt x="698" y="147"/>
                  </a:cubicBezTo>
                  <a:cubicBezTo>
                    <a:pt x="698" y="147"/>
                    <a:pt x="698" y="147"/>
                    <a:pt x="698" y="147"/>
                  </a:cubicBezTo>
                  <a:cubicBezTo>
                    <a:pt x="698" y="147"/>
                    <a:pt x="698" y="147"/>
                    <a:pt x="698" y="147"/>
                  </a:cubicBezTo>
                  <a:cubicBezTo>
                    <a:pt x="698" y="147"/>
                    <a:pt x="698" y="147"/>
                    <a:pt x="698" y="147"/>
                  </a:cubicBezTo>
                  <a:cubicBezTo>
                    <a:pt x="698" y="147"/>
                    <a:pt x="698" y="147"/>
                    <a:pt x="698" y="147"/>
                  </a:cubicBezTo>
                  <a:cubicBezTo>
                    <a:pt x="698" y="147"/>
                    <a:pt x="698" y="147"/>
                    <a:pt x="698" y="147"/>
                  </a:cubicBezTo>
                  <a:cubicBezTo>
                    <a:pt x="697" y="147"/>
                    <a:pt x="697" y="147"/>
                    <a:pt x="697" y="147"/>
                  </a:cubicBezTo>
                  <a:cubicBezTo>
                    <a:pt x="697" y="147"/>
                    <a:pt x="697" y="147"/>
                    <a:pt x="697" y="147"/>
                  </a:cubicBezTo>
                  <a:cubicBezTo>
                    <a:pt x="697" y="147"/>
                    <a:pt x="697" y="147"/>
                    <a:pt x="697" y="147"/>
                  </a:cubicBezTo>
                  <a:cubicBezTo>
                    <a:pt x="697" y="147"/>
                    <a:pt x="697" y="147"/>
                    <a:pt x="697" y="147"/>
                  </a:cubicBezTo>
                  <a:cubicBezTo>
                    <a:pt x="697" y="147"/>
                    <a:pt x="697" y="147"/>
                    <a:pt x="697" y="147"/>
                  </a:cubicBezTo>
                  <a:cubicBezTo>
                    <a:pt x="697" y="147"/>
                    <a:pt x="697" y="147"/>
                    <a:pt x="697" y="147"/>
                  </a:cubicBezTo>
                  <a:cubicBezTo>
                    <a:pt x="697" y="147"/>
                    <a:pt x="697" y="147"/>
                    <a:pt x="697" y="147"/>
                  </a:cubicBezTo>
                  <a:cubicBezTo>
                    <a:pt x="697" y="147"/>
                    <a:pt x="697" y="147"/>
                    <a:pt x="697" y="147"/>
                  </a:cubicBezTo>
                  <a:cubicBezTo>
                    <a:pt x="696" y="147"/>
                    <a:pt x="696" y="147"/>
                    <a:pt x="696" y="147"/>
                  </a:cubicBezTo>
                  <a:cubicBezTo>
                    <a:pt x="696" y="147"/>
                    <a:pt x="696" y="147"/>
                    <a:pt x="696" y="147"/>
                  </a:cubicBezTo>
                  <a:cubicBezTo>
                    <a:pt x="696" y="147"/>
                    <a:pt x="696" y="147"/>
                    <a:pt x="696" y="147"/>
                  </a:cubicBezTo>
                  <a:cubicBezTo>
                    <a:pt x="696" y="147"/>
                    <a:pt x="696" y="147"/>
                    <a:pt x="696" y="147"/>
                  </a:cubicBezTo>
                  <a:cubicBezTo>
                    <a:pt x="696" y="147"/>
                    <a:pt x="696" y="147"/>
                    <a:pt x="696" y="147"/>
                  </a:cubicBezTo>
                  <a:cubicBezTo>
                    <a:pt x="696" y="147"/>
                    <a:pt x="696" y="147"/>
                    <a:pt x="696" y="147"/>
                  </a:cubicBezTo>
                  <a:close/>
                  <a:moveTo>
                    <a:pt x="705" y="139"/>
                  </a:moveTo>
                  <a:cubicBezTo>
                    <a:pt x="704" y="141"/>
                    <a:pt x="707" y="143"/>
                    <a:pt x="709" y="141"/>
                  </a:cubicBezTo>
                  <a:cubicBezTo>
                    <a:pt x="709" y="141"/>
                    <a:pt x="709" y="141"/>
                    <a:pt x="709" y="141"/>
                  </a:cubicBezTo>
                  <a:cubicBezTo>
                    <a:pt x="709" y="140"/>
                    <a:pt x="709" y="140"/>
                    <a:pt x="709" y="140"/>
                  </a:cubicBezTo>
                  <a:cubicBezTo>
                    <a:pt x="709" y="140"/>
                    <a:pt x="709" y="140"/>
                    <a:pt x="709" y="140"/>
                  </a:cubicBezTo>
                  <a:cubicBezTo>
                    <a:pt x="709" y="140"/>
                    <a:pt x="709" y="140"/>
                    <a:pt x="709" y="140"/>
                  </a:cubicBezTo>
                  <a:cubicBezTo>
                    <a:pt x="709" y="140"/>
                    <a:pt x="709" y="140"/>
                    <a:pt x="709" y="140"/>
                  </a:cubicBezTo>
                  <a:cubicBezTo>
                    <a:pt x="709" y="140"/>
                    <a:pt x="709" y="140"/>
                    <a:pt x="709" y="140"/>
                  </a:cubicBezTo>
                  <a:cubicBezTo>
                    <a:pt x="709" y="140"/>
                    <a:pt x="709" y="140"/>
                    <a:pt x="709" y="140"/>
                  </a:cubicBezTo>
                  <a:cubicBezTo>
                    <a:pt x="709" y="140"/>
                    <a:pt x="709" y="140"/>
                    <a:pt x="709" y="140"/>
                  </a:cubicBezTo>
                  <a:cubicBezTo>
                    <a:pt x="709" y="140"/>
                    <a:pt x="709" y="140"/>
                    <a:pt x="709" y="140"/>
                  </a:cubicBezTo>
                  <a:cubicBezTo>
                    <a:pt x="709" y="139"/>
                    <a:pt x="709" y="139"/>
                    <a:pt x="709" y="139"/>
                  </a:cubicBezTo>
                  <a:cubicBezTo>
                    <a:pt x="709" y="139"/>
                    <a:pt x="709" y="139"/>
                    <a:pt x="709" y="139"/>
                  </a:cubicBezTo>
                  <a:cubicBezTo>
                    <a:pt x="709" y="139"/>
                    <a:pt x="709" y="139"/>
                    <a:pt x="709" y="139"/>
                  </a:cubicBezTo>
                  <a:cubicBezTo>
                    <a:pt x="709" y="139"/>
                    <a:pt x="709" y="139"/>
                    <a:pt x="709" y="139"/>
                  </a:cubicBezTo>
                  <a:cubicBezTo>
                    <a:pt x="709" y="139"/>
                    <a:pt x="709" y="139"/>
                    <a:pt x="709" y="139"/>
                  </a:cubicBezTo>
                  <a:cubicBezTo>
                    <a:pt x="709" y="139"/>
                    <a:pt x="709" y="139"/>
                    <a:pt x="709" y="139"/>
                  </a:cubicBezTo>
                  <a:cubicBezTo>
                    <a:pt x="709" y="139"/>
                    <a:pt x="709" y="139"/>
                    <a:pt x="709" y="139"/>
                  </a:cubicBezTo>
                  <a:cubicBezTo>
                    <a:pt x="709" y="139"/>
                    <a:pt x="709" y="139"/>
                    <a:pt x="709" y="139"/>
                  </a:cubicBezTo>
                  <a:cubicBezTo>
                    <a:pt x="709" y="138"/>
                    <a:pt x="709" y="138"/>
                    <a:pt x="709" y="138"/>
                  </a:cubicBezTo>
                  <a:cubicBezTo>
                    <a:pt x="709" y="138"/>
                    <a:pt x="709" y="138"/>
                    <a:pt x="709" y="138"/>
                  </a:cubicBezTo>
                  <a:cubicBezTo>
                    <a:pt x="709" y="138"/>
                    <a:pt x="709" y="138"/>
                    <a:pt x="709" y="138"/>
                  </a:cubicBezTo>
                  <a:cubicBezTo>
                    <a:pt x="709" y="138"/>
                    <a:pt x="709" y="138"/>
                    <a:pt x="709" y="138"/>
                  </a:cubicBezTo>
                  <a:cubicBezTo>
                    <a:pt x="710" y="138"/>
                    <a:pt x="710" y="138"/>
                    <a:pt x="710" y="138"/>
                  </a:cubicBezTo>
                  <a:cubicBezTo>
                    <a:pt x="710" y="138"/>
                    <a:pt x="710" y="138"/>
                    <a:pt x="710" y="138"/>
                  </a:cubicBezTo>
                  <a:cubicBezTo>
                    <a:pt x="710" y="138"/>
                    <a:pt x="710" y="138"/>
                    <a:pt x="710" y="138"/>
                  </a:cubicBezTo>
                  <a:cubicBezTo>
                    <a:pt x="710" y="138"/>
                    <a:pt x="710" y="138"/>
                    <a:pt x="710" y="138"/>
                  </a:cubicBezTo>
                  <a:cubicBezTo>
                    <a:pt x="710" y="137"/>
                    <a:pt x="710" y="137"/>
                    <a:pt x="710" y="137"/>
                  </a:cubicBezTo>
                  <a:cubicBezTo>
                    <a:pt x="710" y="137"/>
                    <a:pt x="710" y="137"/>
                    <a:pt x="710" y="137"/>
                  </a:cubicBezTo>
                  <a:cubicBezTo>
                    <a:pt x="710" y="137"/>
                    <a:pt x="710" y="137"/>
                    <a:pt x="710" y="137"/>
                  </a:cubicBezTo>
                  <a:cubicBezTo>
                    <a:pt x="710" y="137"/>
                    <a:pt x="710" y="137"/>
                    <a:pt x="710" y="137"/>
                  </a:cubicBezTo>
                  <a:cubicBezTo>
                    <a:pt x="710" y="137"/>
                    <a:pt x="710" y="137"/>
                    <a:pt x="710" y="137"/>
                  </a:cubicBezTo>
                  <a:cubicBezTo>
                    <a:pt x="710" y="137"/>
                    <a:pt x="710" y="137"/>
                    <a:pt x="710" y="137"/>
                  </a:cubicBezTo>
                  <a:cubicBezTo>
                    <a:pt x="711" y="135"/>
                    <a:pt x="707" y="134"/>
                    <a:pt x="706" y="136"/>
                  </a:cubicBezTo>
                  <a:cubicBezTo>
                    <a:pt x="706" y="136"/>
                    <a:pt x="706" y="136"/>
                    <a:pt x="706" y="136"/>
                  </a:cubicBezTo>
                  <a:cubicBezTo>
                    <a:pt x="706" y="136"/>
                    <a:pt x="706" y="136"/>
                    <a:pt x="706" y="136"/>
                  </a:cubicBezTo>
                  <a:cubicBezTo>
                    <a:pt x="706" y="136"/>
                    <a:pt x="706" y="136"/>
                    <a:pt x="706" y="136"/>
                  </a:cubicBezTo>
                  <a:cubicBezTo>
                    <a:pt x="706" y="136"/>
                    <a:pt x="706" y="136"/>
                    <a:pt x="706" y="136"/>
                  </a:cubicBezTo>
                  <a:cubicBezTo>
                    <a:pt x="706" y="136"/>
                    <a:pt x="706" y="136"/>
                    <a:pt x="706" y="136"/>
                  </a:cubicBezTo>
                  <a:cubicBezTo>
                    <a:pt x="706" y="137"/>
                    <a:pt x="706" y="137"/>
                    <a:pt x="706" y="137"/>
                  </a:cubicBezTo>
                  <a:cubicBezTo>
                    <a:pt x="706" y="137"/>
                    <a:pt x="706" y="137"/>
                    <a:pt x="706" y="137"/>
                  </a:cubicBezTo>
                  <a:cubicBezTo>
                    <a:pt x="706" y="137"/>
                    <a:pt x="706" y="137"/>
                    <a:pt x="706" y="137"/>
                  </a:cubicBezTo>
                  <a:cubicBezTo>
                    <a:pt x="706" y="137"/>
                    <a:pt x="706" y="137"/>
                    <a:pt x="706" y="137"/>
                  </a:cubicBezTo>
                  <a:cubicBezTo>
                    <a:pt x="706" y="137"/>
                    <a:pt x="706" y="137"/>
                    <a:pt x="706" y="137"/>
                  </a:cubicBezTo>
                  <a:cubicBezTo>
                    <a:pt x="706" y="137"/>
                    <a:pt x="706" y="137"/>
                    <a:pt x="706" y="137"/>
                  </a:cubicBezTo>
                  <a:cubicBezTo>
                    <a:pt x="706" y="137"/>
                    <a:pt x="706" y="137"/>
                    <a:pt x="706" y="137"/>
                  </a:cubicBezTo>
                  <a:cubicBezTo>
                    <a:pt x="706" y="137"/>
                    <a:pt x="706" y="137"/>
                    <a:pt x="706" y="137"/>
                  </a:cubicBezTo>
                  <a:cubicBezTo>
                    <a:pt x="706" y="137"/>
                    <a:pt x="706" y="137"/>
                    <a:pt x="706" y="137"/>
                  </a:cubicBezTo>
                  <a:cubicBezTo>
                    <a:pt x="706" y="138"/>
                    <a:pt x="706" y="138"/>
                    <a:pt x="706" y="138"/>
                  </a:cubicBezTo>
                  <a:cubicBezTo>
                    <a:pt x="706" y="138"/>
                    <a:pt x="706" y="138"/>
                    <a:pt x="706" y="138"/>
                  </a:cubicBezTo>
                  <a:cubicBezTo>
                    <a:pt x="706" y="138"/>
                    <a:pt x="706" y="138"/>
                    <a:pt x="706" y="138"/>
                  </a:cubicBezTo>
                  <a:cubicBezTo>
                    <a:pt x="706" y="138"/>
                    <a:pt x="706" y="138"/>
                    <a:pt x="706" y="138"/>
                  </a:cubicBezTo>
                  <a:cubicBezTo>
                    <a:pt x="706" y="138"/>
                    <a:pt x="706" y="138"/>
                    <a:pt x="706" y="138"/>
                  </a:cubicBezTo>
                  <a:cubicBezTo>
                    <a:pt x="706" y="138"/>
                    <a:pt x="706" y="138"/>
                    <a:pt x="706" y="138"/>
                  </a:cubicBezTo>
                  <a:cubicBezTo>
                    <a:pt x="706" y="138"/>
                    <a:pt x="706" y="138"/>
                    <a:pt x="706" y="138"/>
                  </a:cubicBezTo>
                  <a:cubicBezTo>
                    <a:pt x="706" y="138"/>
                    <a:pt x="706" y="138"/>
                    <a:pt x="706" y="138"/>
                  </a:cubicBezTo>
                  <a:cubicBezTo>
                    <a:pt x="706" y="138"/>
                    <a:pt x="706" y="138"/>
                    <a:pt x="706" y="138"/>
                  </a:cubicBezTo>
                  <a:cubicBezTo>
                    <a:pt x="705" y="138"/>
                    <a:pt x="705" y="138"/>
                    <a:pt x="705" y="138"/>
                  </a:cubicBezTo>
                  <a:cubicBezTo>
                    <a:pt x="705" y="139"/>
                    <a:pt x="705" y="139"/>
                    <a:pt x="705" y="139"/>
                  </a:cubicBezTo>
                  <a:cubicBezTo>
                    <a:pt x="705" y="139"/>
                    <a:pt x="705" y="139"/>
                    <a:pt x="705" y="139"/>
                  </a:cubicBezTo>
                  <a:cubicBezTo>
                    <a:pt x="705" y="139"/>
                    <a:pt x="705" y="139"/>
                    <a:pt x="705" y="139"/>
                  </a:cubicBezTo>
                  <a:cubicBezTo>
                    <a:pt x="705" y="139"/>
                    <a:pt x="705" y="139"/>
                    <a:pt x="705" y="139"/>
                  </a:cubicBezTo>
                  <a:cubicBezTo>
                    <a:pt x="705" y="139"/>
                    <a:pt x="705" y="139"/>
                    <a:pt x="705" y="139"/>
                  </a:cubicBezTo>
                  <a:cubicBezTo>
                    <a:pt x="705" y="139"/>
                    <a:pt x="705" y="139"/>
                    <a:pt x="705" y="139"/>
                  </a:cubicBezTo>
                  <a:cubicBezTo>
                    <a:pt x="705" y="139"/>
                    <a:pt x="705" y="139"/>
                    <a:pt x="705" y="139"/>
                  </a:cubicBezTo>
                  <a:close/>
                  <a:moveTo>
                    <a:pt x="707" y="126"/>
                  </a:moveTo>
                  <a:cubicBezTo>
                    <a:pt x="707" y="128"/>
                    <a:pt x="711" y="128"/>
                    <a:pt x="711" y="125"/>
                  </a:cubicBezTo>
                  <a:cubicBezTo>
                    <a:pt x="711" y="125"/>
                    <a:pt x="711" y="125"/>
                    <a:pt x="711" y="125"/>
                  </a:cubicBezTo>
                  <a:cubicBezTo>
                    <a:pt x="711" y="125"/>
                    <a:pt x="711" y="125"/>
                    <a:pt x="711" y="125"/>
                  </a:cubicBezTo>
                  <a:cubicBezTo>
                    <a:pt x="711" y="125"/>
                    <a:pt x="711" y="125"/>
                    <a:pt x="711" y="125"/>
                  </a:cubicBezTo>
                  <a:cubicBezTo>
                    <a:pt x="710" y="125"/>
                    <a:pt x="710" y="125"/>
                    <a:pt x="710" y="125"/>
                  </a:cubicBezTo>
                  <a:cubicBezTo>
                    <a:pt x="710" y="125"/>
                    <a:pt x="710" y="125"/>
                    <a:pt x="710" y="125"/>
                  </a:cubicBezTo>
                  <a:cubicBezTo>
                    <a:pt x="710" y="124"/>
                    <a:pt x="710" y="124"/>
                    <a:pt x="710" y="124"/>
                  </a:cubicBezTo>
                  <a:cubicBezTo>
                    <a:pt x="710" y="124"/>
                    <a:pt x="710" y="124"/>
                    <a:pt x="710" y="124"/>
                  </a:cubicBezTo>
                  <a:cubicBezTo>
                    <a:pt x="710" y="124"/>
                    <a:pt x="710" y="124"/>
                    <a:pt x="710" y="124"/>
                  </a:cubicBezTo>
                  <a:cubicBezTo>
                    <a:pt x="710" y="124"/>
                    <a:pt x="710" y="124"/>
                    <a:pt x="710" y="124"/>
                  </a:cubicBezTo>
                  <a:cubicBezTo>
                    <a:pt x="710" y="124"/>
                    <a:pt x="710" y="124"/>
                    <a:pt x="710" y="124"/>
                  </a:cubicBezTo>
                  <a:cubicBezTo>
                    <a:pt x="710" y="124"/>
                    <a:pt x="710" y="124"/>
                    <a:pt x="710" y="124"/>
                  </a:cubicBezTo>
                  <a:cubicBezTo>
                    <a:pt x="710" y="123"/>
                    <a:pt x="710" y="123"/>
                    <a:pt x="710" y="123"/>
                  </a:cubicBezTo>
                  <a:cubicBezTo>
                    <a:pt x="710" y="123"/>
                    <a:pt x="710" y="123"/>
                    <a:pt x="710" y="123"/>
                  </a:cubicBezTo>
                  <a:cubicBezTo>
                    <a:pt x="710" y="123"/>
                    <a:pt x="710" y="123"/>
                    <a:pt x="710" y="123"/>
                  </a:cubicBezTo>
                  <a:cubicBezTo>
                    <a:pt x="710" y="123"/>
                    <a:pt x="710" y="123"/>
                    <a:pt x="710" y="123"/>
                  </a:cubicBezTo>
                  <a:cubicBezTo>
                    <a:pt x="710" y="123"/>
                    <a:pt x="710" y="123"/>
                    <a:pt x="710" y="123"/>
                  </a:cubicBezTo>
                  <a:cubicBezTo>
                    <a:pt x="710" y="123"/>
                    <a:pt x="710" y="123"/>
                    <a:pt x="710" y="123"/>
                  </a:cubicBezTo>
                  <a:cubicBezTo>
                    <a:pt x="710" y="122"/>
                    <a:pt x="710" y="122"/>
                    <a:pt x="710" y="122"/>
                  </a:cubicBezTo>
                  <a:cubicBezTo>
                    <a:pt x="710" y="122"/>
                    <a:pt x="710" y="122"/>
                    <a:pt x="710" y="122"/>
                  </a:cubicBezTo>
                  <a:cubicBezTo>
                    <a:pt x="710" y="122"/>
                    <a:pt x="710" y="122"/>
                    <a:pt x="710" y="122"/>
                  </a:cubicBezTo>
                  <a:cubicBezTo>
                    <a:pt x="710" y="122"/>
                    <a:pt x="710" y="122"/>
                    <a:pt x="710" y="122"/>
                  </a:cubicBezTo>
                  <a:cubicBezTo>
                    <a:pt x="710" y="122"/>
                    <a:pt x="710" y="122"/>
                    <a:pt x="710" y="122"/>
                  </a:cubicBezTo>
                  <a:cubicBezTo>
                    <a:pt x="710" y="122"/>
                    <a:pt x="710" y="122"/>
                    <a:pt x="710" y="122"/>
                  </a:cubicBezTo>
                  <a:cubicBezTo>
                    <a:pt x="710" y="122"/>
                    <a:pt x="710" y="122"/>
                    <a:pt x="710" y="122"/>
                  </a:cubicBezTo>
                  <a:cubicBezTo>
                    <a:pt x="710" y="121"/>
                    <a:pt x="710" y="121"/>
                    <a:pt x="710" y="121"/>
                  </a:cubicBezTo>
                  <a:cubicBezTo>
                    <a:pt x="709" y="119"/>
                    <a:pt x="705" y="120"/>
                    <a:pt x="706" y="123"/>
                  </a:cubicBezTo>
                  <a:cubicBezTo>
                    <a:pt x="706" y="123"/>
                    <a:pt x="706" y="123"/>
                    <a:pt x="706" y="123"/>
                  </a:cubicBezTo>
                  <a:cubicBezTo>
                    <a:pt x="706" y="123"/>
                    <a:pt x="706" y="123"/>
                    <a:pt x="706" y="123"/>
                  </a:cubicBezTo>
                  <a:cubicBezTo>
                    <a:pt x="706" y="123"/>
                    <a:pt x="706" y="123"/>
                    <a:pt x="706" y="123"/>
                  </a:cubicBezTo>
                  <a:cubicBezTo>
                    <a:pt x="706" y="123"/>
                    <a:pt x="706" y="123"/>
                    <a:pt x="706" y="123"/>
                  </a:cubicBezTo>
                  <a:cubicBezTo>
                    <a:pt x="706" y="123"/>
                    <a:pt x="706" y="123"/>
                    <a:pt x="706" y="123"/>
                  </a:cubicBezTo>
                  <a:cubicBezTo>
                    <a:pt x="706" y="123"/>
                    <a:pt x="706" y="123"/>
                    <a:pt x="706" y="123"/>
                  </a:cubicBezTo>
                  <a:cubicBezTo>
                    <a:pt x="706" y="123"/>
                    <a:pt x="706" y="123"/>
                    <a:pt x="706" y="123"/>
                  </a:cubicBezTo>
                  <a:cubicBezTo>
                    <a:pt x="706" y="124"/>
                    <a:pt x="706" y="124"/>
                    <a:pt x="706" y="124"/>
                  </a:cubicBezTo>
                  <a:cubicBezTo>
                    <a:pt x="707" y="124"/>
                    <a:pt x="707" y="124"/>
                    <a:pt x="707" y="124"/>
                  </a:cubicBezTo>
                  <a:cubicBezTo>
                    <a:pt x="707" y="124"/>
                    <a:pt x="707" y="124"/>
                    <a:pt x="707" y="124"/>
                  </a:cubicBezTo>
                  <a:cubicBezTo>
                    <a:pt x="707" y="124"/>
                    <a:pt x="707" y="124"/>
                    <a:pt x="707" y="124"/>
                  </a:cubicBezTo>
                  <a:cubicBezTo>
                    <a:pt x="707" y="124"/>
                    <a:pt x="707" y="124"/>
                    <a:pt x="707" y="124"/>
                  </a:cubicBezTo>
                  <a:cubicBezTo>
                    <a:pt x="707" y="124"/>
                    <a:pt x="707" y="124"/>
                    <a:pt x="707" y="124"/>
                  </a:cubicBezTo>
                  <a:cubicBezTo>
                    <a:pt x="707" y="124"/>
                    <a:pt x="707" y="124"/>
                    <a:pt x="707" y="124"/>
                  </a:cubicBezTo>
                  <a:cubicBezTo>
                    <a:pt x="707" y="125"/>
                    <a:pt x="707" y="125"/>
                    <a:pt x="707" y="125"/>
                  </a:cubicBezTo>
                  <a:cubicBezTo>
                    <a:pt x="707" y="125"/>
                    <a:pt x="707" y="125"/>
                    <a:pt x="707" y="125"/>
                  </a:cubicBezTo>
                  <a:cubicBezTo>
                    <a:pt x="707" y="125"/>
                    <a:pt x="707" y="125"/>
                    <a:pt x="707" y="125"/>
                  </a:cubicBezTo>
                  <a:cubicBezTo>
                    <a:pt x="707" y="125"/>
                    <a:pt x="707" y="125"/>
                    <a:pt x="707" y="125"/>
                  </a:cubicBezTo>
                  <a:cubicBezTo>
                    <a:pt x="707" y="125"/>
                    <a:pt x="707" y="125"/>
                    <a:pt x="707" y="125"/>
                  </a:cubicBezTo>
                  <a:cubicBezTo>
                    <a:pt x="707" y="125"/>
                    <a:pt x="707" y="125"/>
                    <a:pt x="707" y="125"/>
                  </a:cubicBezTo>
                  <a:cubicBezTo>
                    <a:pt x="707" y="125"/>
                    <a:pt x="707" y="125"/>
                    <a:pt x="707" y="125"/>
                  </a:cubicBezTo>
                  <a:cubicBezTo>
                    <a:pt x="707" y="125"/>
                    <a:pt x="707" y="125"/>
                    <a:pt x="707" y="125"/>
                  </a:cubicBezTo>
                  <a:cubicBezTo>
                    <a:pt x="707" y="126"/>
                    <a:pt x="707" y="126"/>
                    <a:pt x="707" y="126"/>
                  </a:cubicBezTo>
                  <a:cubicBezTo>
                    <a:pt x="707" y="126"/>
                    <a:pt x="707" y="126"/>
                    <a:pt x="707" y="126"/>
                  </a:cubicBezTo>
                  <a:cubicBezTo>
                    <a:pt x="707" y="126"/>
                    <a:pt x="707" y="126"/>
                    <a:pt x="707" y="126"/>
                  </a:cubicBezTo>
                  <a:close/>
                  <a:moveTo>
                    <a:pt x="701" y="113"/>
                  </a:moveTo>
                  <a:cubicBezTo>
                    <a:pt x="703" y="115"/>
                    <a:pt x="706" y="113"/>
                    <a:pt x="704" y="111"/>
                  </a:cubicBezTo>
                  <a:cubicBezTo>
                    <a:pt x="704" y="111"/>
                    <a:pt x="704" y="111"/>
                    <a:pt x="704" y="111"/>
                  </a:cubicBezTo>
                  <a:cubicBezTo>
                    <a:pt x="704" y="111"/>
                    <a:pt x="704" y="111"/>
                    <a:pt x="704" y="111"/>
                  </a:cubicBezTo>
                  <a:cubicBezTo>
                    <a:pt x="704" y="111"/>
                    <a:pt x="704" y="111"/>
                    <a:pt x="704" y="111"/>
                  </a:cubicBezTo>
                  <a:cubicBezTo>
                    <a:pt x="704" y="111"/>
                    <a:pt x="704" y="111"/>
                    <a:pt x="704" y="111"/>
                  </a:cubicBezTo>
                  <a:cubicBezTo>
                    <a:pt x="704" y="111"/>
                    <a:pt x="704" y="111"/>
                    <a:pt x="704" y="111"/>
                  </a:cubicBezTo>
                  <a:cubicBezTo>
                    <a:pt x="704" y="111"/>
                    <a:pt x="704" y="111"/>
                    <a:pt x="704" y="111"/>
                  </a:cubicBezTo>
                  <a:cubicBezTo>
                    <a:pt x="704" y="110"/>
                    <a:pt x="704" y="110"/>
                    <a:pt x="704" y="110"/>
                  </a:cubicBezTo>
                  <a:cubicBezTo>
                    <a:pt x="704" y="110"/>
                    <a:pt x="704" y="110"/>
                    <a:pt x="704" y="110"/>
                  </a:cubicBezTo>
                  <a:cubicBezTo>
                    <a:pt x="703" y="110"/>
                    <a:pt x="703" y="110"/>
                    <a:pt x="703" y="110"/>
                  </a:cubicBezTo>
                  <a:cubicBezTo>
                    <a:pt x="703" y="110"/>
                    <a:pt x="703" y="110"/>
                    <a:pt x="703" y="110"/>
                  </a:cubicBezTo>
                  <a:cubicBezTo>
                    <a:pt x="703" y="110"/>
                    <a:pt x="703" y="110"/>
                    <a:pt x="703" y="110"/>
                  </a:cubicBezTo>
                  <a:cubicBezTo>
                    <a:pt x="703" y="110"/>
                    <a:pt x="703" y="110"/>
                    <a:pt x="703" y="110"/>
                  </a:cubicBezTo>
                  <a:cubicBezTo>
                    <a:pt x="703" y="110"/>
                    <a:pt x="703" y="110"/>
                    <a:pt x="703" y="110"/>
                  </a:cubicBezTo>
                  <a:cubicBezTo>
                    <a:pt x="703" y="109"/>
                    <a:pt x="703" y="109"/>
                    <a:pt x="703" y="109"/>
                  </a:cubicBezTo>
                  <a:cubicBezTo>
                    <a:pt x="703" y="109"/>
                    <a:pt x="703" y="109"/>
                    <a:pt x="703" y="109"/>
                  </a:cubicBezTo>
                  <a:cubicBezTo>
                    <a:pt x="703" y="109"/>
                    <a:pt x="703" y="109"/>
                    <a:pt x="703" y="109"/>
                  </a:cubicBezTo>
                  <a:cubicBezTo>
                    <a:pt x="703" y="109"/>
                    <a:pt x="703" y="109"/>
                    <a:pt x="703" y="109"/>
                  </a:cubicBezTo>
                  <a:cubicBezTo>
                    <a:pt x="703" y="109"/>
                    <a:pt x="703" y="109"/>
                    <a:pt x="703" y="109"/>
                  </a:cubicBezTo>
                  <a:cubicBezTo>
                    <a:pt x="702" y="109"/>
                    <a:pt x="702" y="109"/>
                    <a:pt x="702" y="109"/>
                  </a:cubicBezTo>
                  <a:cubicBezTo>
                    <a:pt x="702" y="109"/>
                    <a:pt x="702" y="109"/>
                    <a:pt x="702" y="109"/>
                  </a:cubicBezTo>
                  <a:cubicBezTo>
                    <a:pt x="702" y="109"/>
                    <a:pt x="702" y="109"/>
                    <a:pt x="702" y="109"/>
                  </a:cubicBezTo>
                  <a:cubicBezTo>
                    <a:pt x="702" y="108"/>
                    <a:pt x="702" y="108"/>
                    <a:pt x="702" y="108"/>
                  </a:cubicBezTo>
                  <a:cubicBezTo>
                    <a:pt x="701" y="106"/>
                    <a:pt x="698" y="109"/>
                    <a:pt x="699" y="111"/>
                  </a:cubicBezTo>
                  <a:cubicBezTo>
                    <a:pt x="699" y="111"/>
                    <a:pt x="699" y="111"/>
                    <a:pt x="699" y="111"/>
                  </a:cubicBezTo>
                  <a:cubicBezTo>
                    <a:pt x="699" y="111"/>
                    <a:pt x="699" y="111"/>
                    <a:pt x="699" y="111"/>
                  </a:cubicBezTo>
                  <a:cubicBezTo>
                    <a:pt x="700" y="111"/>
                    <a:pt x="700" y="111"/>
                    <a:pt x="700" y="111"/>
                  </a:cubicBezTo>
                  <a:cubicBezTo>
                    <a:pt x="700" y="111"/>
                    <a:pt x="700" y="111"/>
                    <a:pt x="700" y="111"/>
                  </a:cubicBezTo>
                  <a:cubicBezTo>
                    <a:pt x="700" y="111"/>
                    <a:pt x="700" y="111"/>
                    <a:pt x="700" y="111"/>
                  </a:cubicBezTo>
                  <a:cubicBezTo>
                    <a:pt x="700" y="111"/>
                    <a:pt x="700" y="111"/>
                    <a:pt x="700" y="111"/>
                  </a:cubicBezTo>
                  <a:cubicBezTo>
                    <a:pt x="700" y="112"/>
                    <a:pt x="700" y="112"/>
                    <a:pt x="700" y="112"/>
                  </a:cubicBezTo>
                  <a:cubicBezTo>
                    <a:pt x="700" y="112"/>
                    <a:pt x="700" y="112"/>
                    <a:pt x="700" y="112"/>
                  </a:cubicBezTo>
                  <a:cubicBezTo>
                    <a:pt x="700" y="112"/>
                    <a:pt x="700" y="112"/>
                    <a:pt x="700" y="112"/>
                  </a:cubicBezTo>
                  <a:cubicBezTo>
                    <a:pt x="700" y="112"/>
                    <a:pt x="700" y="112"/>
                    <a:pt x="700" y="112"/>
                  </a:cubicBezTo>
                  <a:cubicBezTo>
                    <a:pt x="700" y="112"/>
                    <a:pt x="700" y="112"/>
                    <a:pt x="700" y="112"/>
                  </a:cubicBezTo>
                  <a:cubicBezTo>
                    <a:pt x="700" y="112"/>
                    <a:pt x="700" y="112"/>
                    <a:pt x="700" y="112"/>
                  </a:cubicBezTo>
                  <a:cubicBezTo>
                    <a:pt x="701" y="112"/>
                    <a:pt x="701" y="112"/>
                    <a:pt x="701" y="112"/>
                  </a:cubicBezTo>
                  <a:cubicBezTo>
                    <a:pt x="701" y="113"/>
                    <a:pt x="701" y="113"/>
                    <a:pt x="701" y="113"/>
                  </a:cubicBezTo>
                  <a:cubicBezTo>
                    <a:pt x="701" y="113"/>
                    <a:pt x="701" y="113"/>
                    <a:pt x="701" y="113"/>
                  </a:cubicBezTo>
                  <a:cubicBezTo>
                    <a:pt x="701" y="113"/>
                    <a:pt x="701" y="113"/>
                    <a:pt x="701" y="113"/>
                  </a:cubicBezTo>
                  <a:cubicBezTo>
                    <a:pt x="701" y="113"/>
                    <a:pt x="701" y="113"/>
                    <a:pt x="701" y="113"/>
                  </a:cubicBezTo>
                  <a:cubicBezTo>
                    <a:pt x="701" y="113"/>
                    <a:pt x="701" y="113"/>
                    <a:pt x="701" y="113"/>
                  </a:cubicBezTo>
                  <a:cubicBezTo>
                    <a:pt x="701" y="113"/>
                    <a:pt x="701" y="113"/>
                    <a:pt x="701" y="113"/>
                  </a:cubicBezTo>
                  <a:cubicBezTo>
                    <a:pt x="701" y="113"/>
                    <a:pt x="701" y="113"/>
                    <a:pt x="701" y="113"/>
                  </a:cubicBezTo>
                  <a:cubicBezTo>
                    <a:pt x="701" y="113"/>
                    <a:pt x="701" y="113"/>
                    <a:pt x="701" y="113"/>
                  </a:cubicBezTo>
                  <a:cubicBezTo>
                    <a:pt x="701" y="113"/>
                    <a:pt x="701" y="113"/>
                    <a:pt x="701" y="113"/>
                  </a:cubicBezTo>
                  <a:close/>
                  <a:moveTo>
                    <a:pt x="681" y="93"/>
                  </a:moveTo>
                  <a:cubicBezTo>
                    <a:pt x="683" y="95"/>
                    <a:pt x="685" y="92"/>
                    <a:pt x="683" y="91"/>
                  </a:cubicBezTo>
                  <a:cubicBezTo>
                    <a:pt x="683" y="90"/>
                    <a:pt x="683" y="90"/>
                    <a:pt x="683" y="90"/>
                  </a:cubicBezTo>
                  <a:cubicBezTo>
                    <a:pt x="683" y="90"/>
                    <a:pt x="683" y="90"/>
                    <a:pt x="683" y="90"/>
                  </a:cubicBezTo>
                  <a:cubicBezTo>
                    <a:pt x="682" y="90"/>
                    <a:pt x="682" y="90"/>
                    <a:pt x="682" y="90"/>
                  </a:cubicBezTo>
                  <a:cubicBezTo>
                    <a:pt x="682" y="89"/>
                    <a:pt x="682" y="89"/>
                    <a:pt x="682" y="89"/>
                  </a:cubicBezTo>
                  <a:cubicBezTo>
                    <a:pt x="681" y="89"/>
                    <a:pt x="681" y="89"/>
                    <a:pt x="681" y="89"/>
                  </a:cubicBezTo>
                  <a:cubicBezTo>
                    <a:pt x="681" y="89"/>
                    <a:pt x="681" y="89"/>
                    <a:pt x="681" y="89"/>
                  </a:cubicBezTo>
                  <a:cubicBezTo>
                    <a:pt x="680" y="88"/>
                    <a:pt x="680" y="88"/>
                    <a:pt x="680" y="88"/>
                  </a:cubicBezTo>
                  <a:cubicBezTo>
                    <a:pt x="680" y="88"/>
                    <a:pt x="680" y="88"/>
                    <a:pt x="680" y="88"/>
                  </a:cubicBezTo>
                  <a:cubicBezTo>
                    <a:pt x="678" y="87"/>
                    <a:pt x="676" y="90"/>
                    <a:pt x="678" y="91"/>
                  </a:cubicBezTo>
                  <a:cubicBezTo>
                    <a:pt x="678" y="91"/>
                    <a:pt x="678" y="91"/>
                    <a:pt x="678" y="91"/>
                  </a:cubicBezTo>
                  <a:cubicBezTo>
                    <a:pt x="679" y="92"/>
                    <a:pt x="679" y="92"/>
                    <a:pt x="679" y="92"/>
                  </a:cubicBezTo>
                  <a:cubicBezTo>
                    <a:pt x="679" y="92"/>
                    <a:pt x="679" y="92"/>
                    <a:pt x="679" y="92"/>
                  </a:cubicBezTo>
                  <a:cubicBezTo>
                    <a:pt x="680" y="92"/>
                    <a:pt x="680" y="92"/>
                    <a:pt x="680" y="92"/>
                  </a:cubicBezTo>
                  <a:cubicBezTo>
                    <a:pt x="680" y="93"/>
                    <a:pt x="680" y="93"/>
                    <a:pt x="680" y="93"/>
                  </a:cubicBezTo>
                  <a:cubicBezTo>
                    <a:pt x="680" y="93"/>
                    <a:pt x="680" y="93"/>
                    <a:pt x="680" y="93"/>
                  </a:cubicBezTo>
                  <a:cubicBezTo>
                    <a:pt x="681" y="93"/>
                    <a:pt x="681" y="93"/>
                    <a:pt x="681" y="93"/>
                  </a:cubicBezTo>
                  <a:cubicBezTo>
                    <a:pt x="681" y="93"/>
                    <a:pt x="681" y="93"/>
                    <a:pt x="681" y="93"/>
                  </a:cubicBezTo>
                  <a:close/>
                  <a:moveTo>
                    <a:pt x="669" y="86"/>
                  </a:moveTo>
                  <a:cubicBezTo>
                    <a:pt x="671" y="87"/>
                    <a:pt x="673" y="84"/>
                    <a:pt x="671" y="83"/>
                  </a:cubicBezTo>
                  <a:cubicBezTo>
                    <a:pt x="670" y="82"/>
                    <a:pt x="670" y="82"/>
                    <a:pt x="670" y="82"/>
                  </a:cubicBezTo>
                  <a:cubicBezTo>
                    <a:pt x="670" y="82"/>
                    <a:pt x="670" y="82"/>
                    <a:pt x="670" y="82"/>
                  </a:cubicBezTo>
                  <a:cubicBezTo>
                    <a:pt x="670" y="82"/>
                    <a:pt x="670" y="82"/>
                    <a:pt x="670" y="82"/>
                  </a:cubicBezTo>
                  <a:cubicBezTo>
                    <a:pt x="669" y="82"/>
                    <a:pt x="669" y="82"/>
                    <a:pt x="669" y="82"/>
                  </a:cubicBezTo>
                  <a:cubicBezTo>
                    <a:pt x="669" y="81"/>
                    <a:pt x="669" y="81"/>
                    <a:pt x="669" y="81"/>
                  </a:cubicBezTo>
                  <a:cubicBezTo>
                    <a:pt x="668" y="81"/>
                    <a:pt x="668" y="81"/>
                    <a:pt x="668" y="81"/>
                  </a:cubicBezTo>
                  <a:cubicBezTo>
                    <a:pt x="668" y="81"/>
                    <a:pt x="668" y="81"/>
                    <a:pt x="668" y="81"/>
                  </a:cubicBezTo>
                  <a:cubicBezTo>
                    <a:pt x="667" y="81"/>
                    <a:pt x="667" y="81"/>
                    <a:pt x="667" y="81"/>
                  </a:cubicBezTo>
                  <a:cubicBezTo>
                    <a:pt x="665" y="80"/>
                    <a:pt x="664" y="83"/>
                    <a:pt x="666" y="84"/>
                  </a:cubicBezTo>
                  <a:cubicBezTo>
                    <a:pt x="666" y="84"/>
                    <a:pt x="666" y="84"/>
                    <a:pt x="666" y="84"/>
                  </a:cubicBezTo>
                  <a:cubicBezTo>
                    <a:pt x="666" y="84"/>
                    <a:pt x="666" y="84"/>
                    <a:pt x="666" y="84"/>
                  </a:cubicBezTo>
                  <a:cubicBezTo>
                    <a:pt x="667" y="85"/>
                    <a:pt x="667" y="85"/>
                    <a:pt x="667" y="85"/>
                  </a:cubicBezTo>
                  <a:cubicBezTo>
                    <a:pt x="667" y="85"/>
                    <a:pt x="667" y="85"/>
                    <a:pt x="667" y="85"/>
                  </a:cubicBezTo>
                  <a:cubicBezTo>
                    <a:pt x="668" y="85"/>
                    <a:pt x="668" y="85"/>
                    <a:pt x="668" y="85"/>
                  </a:cubicBezTo>
                  <a:cubicBezTo>
                    <a:pt x="668" y="85"/>
                    <a:pt x="668" y="85"/>
                    <a:pt x="668" y="85"/>
                  </a:cubicBezTo>
                  <a:cubicBezTo>
                    <a:pt x="669" y="86"/>
                    <a:pt x="669" y="86"/>
                    <a:pt x="669" y="86"/>
                  </a:cubicBezTo>
                  <a:cubicBezTo>
                    <a:pt x="669" y="86"/>
                    <a:pt x="669" y="86"/>
                    <a:pt x="669" y="86"/>
                  </a:cubicBezTo>
                  <a:close/>
                  <a:moveTo>
                    <a:pt x="656" y="80"/>
                  </a:moveTo>
                  <a:cubicBezTo>
                    <a:pt x="658" y="81"/>
                    <a:pt x="659" y="77"/>
                    <a:pt x="657" y="76"/>
                  </a:cubicBezTo>
                  <a:cubicBezTo>
                    <a:pt x="657" y="76"/>
                    <a:pt x="657" y="76"/>
                    <a:pt x="657" y="76"/>
                  </a:cubicBezTo>
                  <a:cubicBezTo>
                    <a:pt x="656" y="76"/>
                    <a:pt x="656" y="76"/>
                    <a:pt x="656" y="76"/>
                  </a:cubicBezTo>
                  <a:cubicBezTo>
                    <a:pt x="656" y="76"/>
                    <a:pt x="656" y="76"/>
                    <a:pt x="656" y="76"/>
                  </a:cubicBezTo>
                  <a:cubicBezTo>
                    <a:pt x="655" y="76"/>
                    <a:pt x="655" y="76"/>
                    <a:pt x="655" y="76"/>
                  </a:cubicBezTo>
                  <a:cubicBezTo>
                    <a:pt x="655" y="75"/>
                    <a:pt x="655" y="75"/>
                    <a:pt x="655" y="75"/>
                  </a:cubicBezTo>
                  <a:cubicBezTo>
                    <a:pt x="654" y="75"/>
                    <a:pt x="654" y="75"/>
                    <a:pt x="654" y="75"/>
                  </a:cubicBezTo>
                  <a:cubicBezTo>
                    <a:pt x="654" y="75"/>
                    <a:pt x="654" y="75"/>
                    <a:pt x="654" y="75"/>
                  </a:cubicBezTo>
                  <a:cubicBezTo>
                    <a:pt x="652" y="74"/>
                    <a:pt x="650" y="78"/>
                    <a:pt x="653" y="78"/>
                  </a:cubicBezTo>
                  <a:cubicBezTo>
                    <a:pt x="653" y="79"/>
                    <a:pt x="653" y="79"/>
                    <a:pt x="653" y="79"/>
                  </a:cubicBezTo>
                  <a:cubicBezTo>
                    <a:pt x="653" y="79"/>
                    <a:pt x="653" y="79"/>
                    <a:pt x="653" y="79"/>
                  </a:cubicBezTo>
                  <a:cubicBezTo>
                    <a:pt x="654" y="79"/>
                    <a:pt x="654" y="79"/>
                    <a:pt x="654" y="79"/>
                  </a:cubicBezTo>
                  <a:cubicBezTo>
                    <a:pt x="654" y="79"/>
                    <a:pt x="654" y="79"/>
                    <a:pt x="654" y="79"/>
                  </a:cubicBezTo>
                  <a:cubicBezTo>
                    <a:pt x="655" y="79"/>
                    <a:pt x="655" y="79"/>
                    <a:pt x="655" y="79"/>
                  </a:cubicBezTo>
                  <a:cubicBezTo>
                    <a:pt x="655" y="80"/>
                    <a:pt x="655" y="80"/>
                    <a:pt x="655" y="80"/>
                  </a:cubicBezTo>
                  <a:cubicBezTo>
                    <a:pt x="656" y="80"/>
                    <a:pt x="656" y="80"/>
                    <a:pt x="656" y="80"/>
                  </a:cubicBezTo>
                  <a:close/>
                  <a:moveTo>
                    <a:pt x="642" y="75"/>
                  </a:moveTo>
                  <a:cubicBezTo>
                    <a:pt x="645" y="76"/>
                    <a:pt x="646" y="72"/>
                    <a:pt x="643" y="71"/>
                  </a:cubicBezTo>
                  <a:cubicBezTo>
                    <a:pt x="643" y="71"/>
                    <a:pt x="643" y="71"/>
                    <a:pt x="643" y="71"/>
                  </a:cubicBezTo>
                  <a:cubicBezTo>
                    <a:pt x="642" y="71"/>
                    <a:pt x="642" y="71"/>
                    <a:pt x="642" y="71"/>
                  </a:cubicBezTo>
                  <a:cubicBezTo>
                    <a:pt x="642" y="71"/>
                    <a:pt x="642" y="71"/>
                    <a:pt x="642" y="71"/>
                  </a:cubicBezTo>
                  <a:cubicBezTo>
                    <a:pt x="641" y="71"/>
                    <a:pt x="641" y="71"/>
                    <a:pt x="641" y="71"/>
                  </a:cubicBezTo>
                  <a:cubicBezTo>
                    <a:pt x="641" y="71"/>
                    <a:pt x="641" y="71"/>
                    <a:pt x="641" y="71"/>
                  </a:cubicBezTo>
                  <a:cubicBezTo>
                    <a:pt x="640" y="70"/>
                    <a:pt x="640" y="70"/>
                    <a:pt x="640" y="70"/>
                  </a:cubicBezTo>
                  <a:cubicBezTo>
                    <a:pt x="640" y="70"/>
                    <a:pt x="640" y="70"/>
                    <a:pt x="640" y="70"/>
                  </a:cubicBezTo>
                  <a:cubicBezTo>
                    <a:pt x="638" y="70"/>
                    <a:pt x="637" y="73"/>
                    <a:pt x="639" y="74"/>
                  </a:cubicBezTo>
                  <a:cubicBezTo>
                    <a:pt x="639" y="74"/>
                    <a:pt x="639" y="74"/>
                    <a:pt x="639" y="74"/>
                  </a:cubicBezTo>
                  <a:cubicBezTo>
                    <a:pt x="640" y="74"/>
                    <a:pt x="640" y="74"/>
                    <a:pt x="640" y="74"/>
                  </a:cubicBezTo>
                  <a:cubicBezTo>
                    <a:pt x="640" y="74"/>
                    <a:pt x="640" y="74"/>
                    <a:pt x="640" y="74"/>
                  </a:cubicBezTo>
                  <a:cubicBezTo>
                    <a:pt x="641" y="74"/>
                    <a:pt x="641" y="74"/>
                    <a:pt x="641" y="74"/>
                  </a:cubicBezTo>
                  <a:cubicBezTo>
                    <a:pt x="641" y="75"/>
                    <a:pt x="641" y="75"/>
                    <a:pt x="641" y="75"/>
                  </a:cubicBezTo>
                  <a:cubicBezTo>
                    <a:pt x="642" y="75"/>
                    <a:pt x="642" y="75"/>
                    <a:pt x="642" y="75"/>
                  </a:cubicBezTo>
                  <a:cubicBezTo>
                    <a:pt x="642" y="75"/>
                    <a:pt x="642" y="75"/>
                    <a:pt x="642" y="75"/>
                  </a:cubicBezTo>
                  <a:close/>
                  <a:moveTo>
                    <a:pt x="628" y="71"/>
                  </a:moveTo>
                  <a:cubicBezTo>
                    <a:pt x="631" y="72"/>
                    <a:pt x="632" y="68"/>
                    <a:pt x="629" y="67"/>
                  </a:cubicBezTo>
                  <a:cubicBezTo>
                    <a:pt x="629" y="67"/>
                    <a:pt x="629" y="67"/>
                    <a:pt x="629" y="67"/>
                  </a:cubicBezTo>
                  <a:cubicBezTo>
                    <a:pt x="628" y="67"/>
                    <a:pt x="628" y="67"/>
                    <a:pt x="628" y="67"/>
                  </a:cubicBezTo>
                  <a:cubicBezTo>
                    <a:pt x="628" y="67"/>
                    <a:pt x="628" y="67"/>
                    <a:pt x="628" y="67"/>
                  </a:cubicBezTo>
                  <a:cubicBezTo>
                    <a:pt x="627" y="67"/>
                    <a:pt x="627" y="67"/>
                    <a:pt x="627" y="67"/>
                  </a:cubicBezTo>
                  <a:cubicBezTo>
                    <a:pt x="627" y="67"/>
                    <a:pt x="627" y="67"/>
                    <a:pt x="627" y="67"/>
                  </a:cubicBezTo>
                  <a:cubicBezTo>
                    <a:pt x="626" y="67"/>
                    <a:pt x="626" y="67"/>
                    <a:pt x="626" y="67"/>
                  </a:cubicBezTo>
                  <a:cubicBezTo>
                    <a:pt x="626" y="67"/>
                    <a:pt x="626" y="67"/>
                    <a:pt x="626" y="67"/>
                  </a:cubicBezTo>
                  <a:cubicBezTo>
                    <a:pt x="626" y="67"/>
                    <a:pt x="626" y="67"/>
                    <a:pt x="626" y="67"/>
                  </a:cubicBezTo>
                  <a:cubicBezTo>
                    <a:pt x="623" y="66"/>
                    <a:pt x="623" y="69"/>
                    <a:pt x="625" y="70"/>
                  </a:cubicBezTo>
                  <a:cubicBezTo>
                    <a:pt x="625" y="70"/>
                    <a:pt x="625" y="70"/>
                    <a:pt x="625" y="70"/>
                  </a:cubicBezTo>
                  <a:cubicBezTo>
                    <a:pt x="625" y="70"/>
                    <a:pt x="625" y="70"/>
                    <a:pt x="625" y="70"/>
                  </a:cubicBezTo>
                  <a:cubicBezTo>
                    <a:pt x="626" y="70"/>
                    <a:pt x="626" y="70"/>
                    <a:pt x="626" y="70"/>
                  </a:cubicBezTo>
                  <a:cubicBezTo>
                    <a:pt x="626" y="71"/>
                    <a:pt x="626" y="71"/>
                    <a:pt x="626" y="71"/>
                  </a:cubicBezTo>
                  <a:cubicBezTo>
                    <a:pt x="627" y="71"/>
                    <a:pt x="627" y="71"/>
                    <a:pt x="627" y="71"/>
                  </a:cubicBezTo>
                  <a:cubicBezTo>
                    <a:pt x="628" y="71"/>
                    <a:pt x="628" y="71"/>
                    <a:pt x="628" y="71"/>
                  </a:cubicBezTo>
                  <a:cubicBezTo>
                    <a:pt x="628" y="71"/>
                    <a:pt x="628" y="71"/>
                    <a:pt x="628" y="71"/>
                  </a:cubicBezTo>
                  <a:cubicBezTo>
                    <a:pt x="628" y="71"/>
                    <a:pt x="628" y="71"/>
                    <a:pt x="628" y="71"/>
                  </a:cubicBezTo>
                  <a:close/>
                  <a:moveTo>
                    <a:pt x="614" y="68"/>
                  </a:moveTo>
                  <a:cubicBezTo>
                    <a:pt x="617" y="68"/>
                    <a:pt x="617" y="65"/>
                    <a:pt x="615" y="64"/>
                  </a:cubicBezTo>
                  <a:cubicBezTo>
                    <a:pt x="615" y="64"/>
                    <a:pt x="615" y="64"/>
                    <a:pt x="615" y="64"/>
                  </a:cubicBezTo>
                  <a:cubicBezTo>
                    <a:pt x="614" y="64"/>
                    <a:pt x="614" y="64"/>
                    <a:pt x="614" y="64"/>
                  </a:cubicBezTo>
                  <a:cubicBezTo>
                    <a:pt x="614" y="64"/>
                    <a:pt x="614" y="64"/>
                    <a:pt x="614" y="64"/>
                  </a:cubicBezTo>
                  <a:cubicBezTo>
                    <a:pt x="613" y="64"/>
                    <a:pt x="613" y="64"/>
                    <a:pt x="613" y="64"/>
                  </a:cubicBezTo>
                  <a:cubicBezTo>
                    <a:pt x="613" y="64"/>
                    <a:pt x="613" y="64"/>
                    <a:pt x="613" y="64"/>
                  </a:cubicBezTo>
                  <a:cubicBezTo>
                    <a:pt x="612" y="64"/>
                    <a:pt x="612" y="64"/>
                    <a:pt x="612" y="64"/>
                  </a:cubicBezTo>
                  <a:cubicBezTo>
                    <a:pt x="612" y="64"/>
                    <a:pt x="612" y="64"/>
                    <a:pt x="612" y="64"/>
                  </a:cubicBezTo>
                  <a:cubicBezTo>
                    <a:pt x="611" y="63"/>
                    <a:pt x="611" y="63"/>
                    <a:pt x="611" y="63"/>
                  </a:cubicBezTo>
                  <a:cubicBezTo>
                    <a:pt x="609" y="63"/>
                    <a:pt x="608" y="67"/>
                    <a:pt x="611" y="67"/>
                  </a:cubicBezTo>
                  <a:cubicBezTo>
                    <a:pt x="611" y="67"/>
                    <a:pt x="611" y="67"/>
                    <a:pt x="611" y="67"/>
                  </a:cubicBezTo>
                  <a:cubicBezTo>
                    <a:pt x="612" y="67"/>
                    <a:pt x="612" y="67"/>
                    <a:pt x="612" y="67"/>
                  </a:cubicBezTo>
                  <a:cubicBezTo>
                    <a:pt x="612" y="67"/>
                    <a:pt x="612" y="67"/>
                    <a:pt x="612" y="67"/>
                  </a:cubicBezTo>
                  <a:cubicBezTo>
                    <a:pt x="613" y="67"/>
                    <a:pt x="613" y="67"/>
                    <a:pt x="613" y="67"/>
                  </a:cubicBezTo>
                  <a:cubicBezTo>
                    <a:pt x="613" y="68"/>
                    <a:pt x="613" y="68"/>
                    <a:pt x="613" y="68"/>
                  </a:cubicBezTo>
                  <a:cubicBezTo>
                    <a:pt x="613" y="68"/>
                    <a:pt x="613" y="68"/>
                    <a:pt x="613" y="68"/>
                  </a:cubicBezTo>
                  <a:cubicBezTo>
                    <a:pt x="614" y="68"/>
                    <a:pt x="614" y="68"/>
                    <a:pt x="614" y="68"/>
                  </a:cubicBezTo>
                  <a:cubicBezTo>
                    <a:pt x="614" y="68"/>
                    <a:pt x="614" y="68"/>
                    <a:pt x="614" y="68"/>
                  </a:cubicBezTo>
                  <a:close/>
                  <a:moveTo>
                    <a:pt x="600" y="65"/>
                  </a:moveTo>
                  <a:cubicBezTo>
                    <a:pt x="602" y="66"/>
                    <a:pt x="603" y="62"/>
                    <a:pt x="601" y="62"/>
                  </a:cubicBezTo>
                  <a:cubicBezTo>
                    <a:pt x="600" y="62"/>
                    <a:pt x="600" y="62"/>
                    <a:pt x="600" y="62"/>
                  </a:cubicBezTo>
                  <a:cubicBezTo>
                    <a:pt x="600" y="61"/>
                    <a:pt x="600" y="61"/>
                    <a:pt x="600" y="61"/>
                  </a:cubicBezTo>
                  <a:cubicBezTo>
                    <a:pt x="600" y="61"/>
                    <a:pt x="600" y="61"/>
                    <a:pt x="600" y="61"/>
                  </a:cubicBezTo>
                  <a:cubicBezTo>
                    <a:pt x="599" y="61"/>
                    <a:pt x="599" y="61"/>
                    <a:pt x="599" y="61"/>
                  </a:cubicBezTo>
                  <a:cubicBezTo>
                    <a:pt x="599" y="61"/>
                    <a:pt x="599" y="61"/>
                    <a:pt x="599" y="61"/>
                  </a:cubicBezTo>
                  <a:cubicBezTo>
                    <a:pt x="598" y="61"/>
                    <a:pt x="598" y="61"/>
                    <a:pt x="598" y="61"/>
                  </a:cubicBezTo>
                  <a:cubicBezTo>
                    <a:pt x="598" y="61"/>
                    <a:pt x="598" y="61"/>
                    <a:pt x="598" y="61"/>
                  </a:cubicBezTo>
                  <a:cubicBezTo>
                    <a:pt x="598" y="61"/>
                    <a:pt x="598" y="61"/>
                    <a:pt x="598" y="61"/>
                  </a:cubicBezTo>
                  <a:cubicBezTo>
                    <a:pt x="597" y="61"/>
                    <a:pt x="597" y="61"/>
                    <a:pt x="597" y="61"/>
                  </a:cubicBezTo>
                  <a:cubicBezTo>
                    <a:pt x="597" y="61"/>
                    <a:pt x="597" y="61"/>
                    <a:pt x="597" y="61"/>
                  </a:cubicBezTo>
                  <a:cubicBezTo>
                    <a:pt x="595" y="61"/>
                    <a:pt x="594" y="64"/>
                    <a:pt x="596" y="65"/>
                  </a:cubicBezTo>
                  <a:cubicBezTo>
                    <a:pt x="597" y="65"/>
                    <a:pt x="597" y="65"/>
                    <a:pt x="597" y="65"/>
                  </a:cubicBezTo>
                  <a:cubicBezTo>
                    <a:pt x="597" y="65"/>
                    <a:pt x="597" y="65"/>
                    <a:pt x="597" y="65"/>
                  </a:cubicBezTo>
                  <a:cubicBezTo>
                    <a:pt x="597" y="65"/>
                    <a:pt x="597" y="65"/>
                    <a:pt x="597" y="65"/>
                  </a:cubicBezTo>
                  <a:cubicBezTo>
                    <a:pt x="598" y="65"/>
                    <a:pt x="598" y="65"/>
                    <a:pt x="598" y="65"/>
                  </a:cubicBezTo>
                  <a:cubicBezTo>
                    <a:pt x="598" y="65"/>
                    <a:pt x="598" y="65"/>
                    <a:pt x="598" y="65"/>
                  </a:cubicBezTo>
                  <a:cubicBezTo>
                    <a:pt x="599" y="65"/>
                    <a:pt x="599" y="65"/>
                    <a:pt x="599" y="65"/>
                  </a:cubicBezTo>
                  <a:cubicBezTo>
                    <a:pt x="599" y="65"/>
                    <a:pt x="599" y="65"/>
                    <a:pt x="599" y="65"/>
                  </a:cubicBezTo>
                  <a:cubicBezTo>
                    <a:pt x="599" y="65"/>
                    <a:pt x="599" y="65"/>
                    <a:pt x="599" y="65"/>
                  </a:cubicBezTo>
                  <a:cubicBezTo>
                    <a:pt x="600" y="65"/>
                    <a:pt x="600" y="65"/>
                    <a:pt x="600" y="65"/>
                  </a:cubicBezTo>
                  <a:cubicBezTo>
                    <a:pt x="600" y="65"/>
                    <a:pt x="600" y="65"/>
                    <a:pt x="600" y="65"/>
                  </a:cubicBezTo>
                  <a:close/>
                  <a:moveTo>
                    <a:pt x="1280" y="319"/>
                  </a:moveTo>
                  <a:cubicBezTo>
                    <a:pt x="1306" y="303"/>
                    <a:pt x="1308" y="293"/>
                    <a:pt x="1309" y="271"/>
                  </a:cubicBezTo>
                  <a:cubicBezTo>
                    <a:pt x="1307" y="292"/>
                    <a:pt x="1297" y="306"/>
                    <a:pt x="1274" y="316"/>
                  </a:cubicBezTo>
                  <a:cubicBezTo>
                    <a:pt x="1274" y="316"/>
                    <a:pt x="1274" y="316"/>
                    <a:pt x="1274" y="316"/>
                  </a:cubicBezTo>
                  <a:cubicBezTo>
                    <a:pt x="1273" y="315"/>
                    <a:pt x="1272" y="315"/>
                    <a:pt x="1271" y="314"/>
                  </a:cubicBezTo>
                  <a:cubicBezTo>
                    <a:pt x="1264" y="312"/>
                    <a:pt x="1258" y="310"/>
                    <a:pt x="1252" y="310"/>
                  </a:cubicBezTo>
                  <a:cubicBezTo>
                    <a:pt x="1245" y="310"/>
                    <a:pt x="1235" y="312"/>
                    <a:pt x="1235" y="318"/>
                  </a:cubicBezTo>
                  <a:cubicBezTo>
                    <a:pt x="1235" y="324"/>
                    <a:pt x="1245" y="326"/>
                    <a:pt x="1252" y="326"/>
                  </a:cubicBezTo>
                  <a:cubicBezTo>
                    <a:pt x="1257" y="326"/>
                    <a:pt x="1264" y="325"/>
                    <a:pt x="1271" y="323"/>
                  </a:cubicBezTo>
                  <a:cubicBezTo>
                    <a:pt x="1271" y="323"/>
                    <a:pt x="1271" y="323"/>
                    <a:pt x="1271" y="323"/>
                  </a:cubicBezTo>
                  <a:cubicBezTo>
                    <a:pt x="1271" y="323"/>
                    <a:pt x="1271" y="323"/>
                    <a:pt x="1271" y="323"/>
                  </a:cubicBezTo>
                  <a:cubicBezTo>
                    <a:pt x="1271" y="323"/>
                    <a:pt x="1271" y="323"/>
                    <a:pt x="1271" y="323"/>
                  </a:cubicBezTo>
                  <a:cubicBezTo>
                    <a:pt x="1272" y="323"/>
                    <a:pt x="1273" y="322"/>
                    <a:pt x="1274" y="322"/>
                  </a:cubicBezTo>
                  <a:cubicBezTo>
                    <a:pt x="1296" y="332"/>
                    <a:pt x="1308" y="352"/>
                    <a:pt x="1309" y="371"/>
                  </a:cubicBezTo>
                  <a:cubicBezTo>
                    <a:pt x="1309" y="352"/>
                    <a:pt x="1304" y="334"/>
                    <a:pt x="1280" y="319"/>
                  </a:cubicBezTo>
                  <a:close/>
                  <a:moveTo>
                    <a:pt x="1321" y="331"/>
                  </a:moveTo>
                  <a:cubicBezTo>
                    <a:pt x="1319" y="331"/>
                    <a:pt x="1317" y="330"/>
                    <a:pt x="1315" y="330"/>
                  </a:cubicBezTo>
                  <a:cubicBezTo>
                    <a:pt x="1314" y="331"/>
                    <a:pt x="1312" y="332"/>
                    <a:pt x="1310" y="332"/>
                  </a:cubicBezTo>
                  <a:cubicBezTo>
                    <a:pt x="1306" y="332"/>
                    <a:pt x="1303" y="329"/>
                    <a:pt x="1301" y="327"/>
                  </a:cubicBezTo>
                  <a:cubicBezTo>
                    <a:pt x="1299" y="326"/>
                    <a:pt x="1297" y="327"/>
                    <a:pt x="1296" y="327"/>
                  </a:cubicBezTo>
                  <a:cubicBezTo>
                    <a:pt x="1298" y="326"/>
                    <a:pt x="1301" y="325"/>
                    <a:pt x="1303" y="325"/>
                  </a:cubicBezTo>
                  <a:cubicBezTo>
                    <a:pt x="1306" y="324"/>
                    <a:pt x="1308" y="330"/>
                    <a:pt x="1310" y="328"/>
                  </a:cubicBezTo>
                  <a:cubicBezTo>
                    <a:pt x="1310" y="328"/>
                    <a:pt x="1310" y="327"/>
                    <a:pt x="1311" y="327"/>
                  </a:cubicBezTo>
                  <a:cubicBezTo>
                    <a:pt x="1310" y="326"/>
                    <a:pt x="1309" y="325"/>
                    <a:pt x="1308" y="324"/>
                  </a:cubicBezTo>
                  <a:cubicBezTo>
                    <a:pt x="1307" y="324"/>
                    <a:pt x="1305" y="323"/>
                    <a:pt x="1303" y="321"/>
                  </a:cubicBezTo>
                  <a:cubicBezTo>
                    <a:pt x="1299" y="317"/>
                    <a:pt x="1291" y="320"/>
                    <a:pt x="1291" y="320"/>
                  </a:cubicBezTo>
                  <a:cubicBezTo>
                    <a:pt x="1291" y="320"/>
                    <a:pt x="1301" y="312"/>
                    <a:pt x="1306" y="316"/>
                  </a:cubicBezTo>
                  <a:cubicBezTo>
                    <a:pt x="1307" y="317"/>
                    <a:pt x="1308" y="318"/>
                    <a:pt x="1309" y="319"/>
                  </a:cubicBezTo>
                  <a:cubicBezTo>
                    <a:pt x="1310" y="317"/>
                    <a:pt x="1311" y="315"/>
                    <a:pt x="1312" y="314"/>
                  </a:cubicBezTo>
                  <a:cubicBezTo>
                    <a:pt x="1311" y="312"/>
                    <a:pt x="1308" y="314"/>
                    <a:pt x="1304" y="314"/>
                  </a:cubicBezTo>
                  <a:cubicBezTo>
                    <a:pt x="1299" y="313"/>
                    <a:pt x="1297" y="310"/>
                    <a:pt x="1297" y="310"/>
                  </a:cubicBezTo>
                  <a:cubicBezTo>
                    <a:pt x="1300" y="312"/>
                    <a:pt x="1302" y="311"/>
                    <a:pt x="1304" y="311"/>
                  </a:cubicBezTo>
                  <a:cubicBezTo>
                    <a:pt x="1305" y="311"/>
                    <a:pt x="1309" y="308"/>
                    <a:pt x="1313" y="309"/>
                  </a:cubicBezTo>
                  <a:cubicBezTo>
                    <a:pt x="1315" y="309"/>
                    <a:pt x="1315" y="310"/>
                    <a:pt x="1316" y="310"/>
                  </a:cubicBezTo>
                  <a:cubicBezTo>
                    <a:pt x="1317" y="309"/>
                    <a:pt x="1319" y="309"/>
                    <a:pt x="1321" y="308"/>
                  </a:cubicBezTo>
                  <a:cubicBezTo>
                    <a:pt x="1315" y="315"/>
                    <a:pt x="1316" y="323"/>
                    <a:pt x="1321" y="331"/>
                  </a:cubicBezTo>
                  <a:close/>
                  <a:moveTo>
                    <a:pt x="1372" y="305"/>
                  </a:moveTo>
                  <a:cubicBezTo>
                    <a:pt x="1373" y="305"/>
                    <a:pt x="1379" y="309"/>
                    <a:pt x="1381" y="316"/>
                  </a:cubicBezTo>
                  <a:cubicBezTo>
                    <a:pt x="1383" y="322"/>
                    <a:pt x="1385" y="330"/>
                    <a:pt x="1380" y="335"/>
                  </a:cubicBezTo>
                  <a:cubicBezTo>
                    <a:pt x="1376" y="338"/>
                    <a:pt x="1370" y="343"/>
                    <a:pt x="1358" y="342"/>
                  </a:cubicBezTo>
                  <a:cubicBezTo>
                    <a:pt x="1360" y="341"/>
                    <a:pt x="1368" y="331"/>
                    <a:pt x="1369" y="326"/>
                  </a:cubicBezTo>
                  <a:cubicBezTo>
                    <a:pt x="1372" y="317"/>
                    <a:pt x="1370" y="309"/>
                    <a:pt x="1364" y="303"/>
                  </a:cubicBezTo>
                  <a:cubicBezTo>
                    <a:pt x="1363" y="303"/>
                    <a:pt x="1364" y="303"/>
                    <a:pt x="1364" y="303"/>
                  </a:cubicBezTo>
                  <a:cubicBezTo>
                    <a:pt x="1367" y="304"/>
                    <a:pt x="1372" y="309"/>
                    <a:pt x="1373" y="308"/>
                  </a:cubicBezTo>
                  <a:cubicBezTo>
                    <a:pt x="1373" y="307"/>
                    <a:pt x="1372" y="306"/>
                    <a:pt x="1371" y="305"/>
                  </a:cubicBezTo>
                  <a:cubicBezTo>
                    <a:pt x="1369" y="304"/>
                    <a:pt x="1367" y="303"/>
                    <a:pt x="1365" y="301"/>
                  </a:cubicBezTo>
                  <a:cubicBezTo>
                    <a:pt x="1361" y="299"/>
                    <a:pt x="1353" y="296"/>
                    <a:pt x="1347" y="297"/>
                  </a:cubicBezTo>
                  <a:cubicBezTo>
                    <a:pt x="1339" y="298"/>
                    <a:pt x="1336" y="300"/>
                    <a:pt x="1332" y="304"/>
                  </a:cubicBezTo>
                  <a:cubicBezTo>
                    <a:pt x="1329" y="306"/>
                    <a:pt x="1327" y="310"/>
                    <a:pt x="1326" y="313"/>
                  </a:cubicBezTo>
                  <a:cubicBezTo>
                    <a:pt x="1320" y="321"/>
                    <a:pt x="1328" y="330"/>
                    <a:pt x="1333" y="334"/>
                  </a:cubicBezTo>
                  <a:cubicBezTo>
                    <a:pt x="1341" y="342"/>
                    <a:pt x="1350" y="344"/>
                    <a:pt x="1360" y="344"/>
                  </a:cubicBezTo>
                  <a:cubicBezTo>
                    <a:pt x="1360" y="344"/>
                    <a:pt x="1360" y="344"/>
                    <a:pt x="1360" y="344"/>
                  </a:cubicBezTo>
                  <a:cubicBezTo>
                    <a:pt x="1360" y="344"/>
                    <a:pt x="1360" y="344"/>
                    <a:pt x="1360" y="344"/>
                  </a:cubicBezTo>
                  <a:cubicBezTo>
                    <a:pt x="1343" y="348"/>
                    <a:pt x="1335" y="344"/>
                    <a:pt x="1321" y="326"/>
                  </a:cubicBezTo>
                  <a:cubicBezTo>
                    <a:pt x="1316" y="319"/>
                    <a:pt x="1319" y="312"/>
                    <a:pt x="1323" y="311"/>
                  </a:cubicBezTo>
                  <a:cubicBezTo>
                    <a:pt x="1322" y="305"/>
                    <a:pt x="1323" y="299"/>
                    <a:pt x="1327" y="295"/>
                  </a:cubicBezTo>
                  <a:cubicBezTo>
                    <a:pt x="1329" y="293"/>
                    <a:pt x="1337" y="286"/>
                    <a:pt x="1343" y="290"/>
                  </a:cubicBezTo>
                  <a:cubicBezTo>
                    <a:pt x="1346" y="283"/>
                    <a:pt x="1357" y="288"/>
                    <a:pt x="1362" y="292"/>
                  </a:cubicBezTo>
                  <a:cubicBezTo>
                    <a:pt x="1367" y="296"/>
                    <a:pt x="1372" y="304"/>
                    <a:pt x="1372" y="305"/>
                  </a:cubicBezTo>
                  <a:close/>
                  <a:moveTo>
                    <a:pt x="1334" y="342"/>
                  </a:moveTo>
                  <a:cubicBezTo>
                    <a:pt x="1339" y="347"/>
                    <a:pt x="1351" y="351"/>
                    <a:pt x="1364" y="344"/>
                  </a:cubicBezTo>
                  <a:cubicBezTo>
                    <a:pt x="1368" y="345"/>
                    <a:pt x="1373" y="342"/>
                    <a:pt x="1377" y="340"/>
                  </a:cubicBezTo>
                  <a:cubicBezTo>
                    <a:pt x="1372" y="345"/>
                    <a:pt x="1368" y="348"/>
                    <a:pt x="1366" y="346"/>
                  </a:cubicBezTo>
                  <a:cubicBezTo>
                    <a:pt x="1363" y="348"/>
                    <a:pt x="1362" y="355"/>
                    <a:pt x="1354" y="357"/>
                  </a:cubicBezTo>
                  <a:cubicBezTo>
                    <a:pt x="1346" y="360"/>
                    <a:pt x="1339" y="360"/>
                    <a:pt x="1332" y="353"/>
                  </a:cubicBezTo>
                  <a:cubicBezTo>
                    <a:pt x="1324" y="346"/>
                    <a:pt x="1321" y="339"/>
                    <a:pt x="1323" y="332"/>
                  </a:cubicBezTo>
                  <a:cubicBezTo>
                    <a:pt x="1327" y="336"/>
                    <a:pt x="1329" y="339"/>
                    <a:pt x="1334" y="342"/>
                  </a:cubicBezTo>
                  <a:close/>
                  <a:moveTo>
                    <a:pt x="1338" y="335"/>
                  </a:moveTo>
                  <a:cubicBezTo>
                    <a:pt x="1335" y="331"/>
                    <a:pt x="1335" y="322"/>
                    <a:pt x="1335" y="319"/>
                  </a:cubicBezTo>
                  <a:cubicBezTo>
                    <a:pt x="1336" y="318"/>
                    <a:pt x="1337" y="316"/>
                    <a:pt x="1338" y="315"/>
                  </a:cubicBezTo>
                  <a:cubicBezTo>
                    <a:pt x="1342" y="310"/>
                    <a:pt x="1346" y="309"/>
                    <a:pt x="1351" y="307"/>
                  </a:cubicBezTo>
                  <a:cubicBezTo>
                    <a:pt x="1355" y="306"/>
                    <a:pt x="1359" y="305"/>
                    <a:pt x="1363" y="305"/>
                  </a:cubicBezTo>
                  <a:cubicBezTo>
                    <a:pt x="1365" y="306"/>
                    <a:pt x="1368" y="311"/>
                    <a:pt x="1367" y="313"/>
                  </a:cubicBezTo>
                  <a:cubicBezTo>
                    <a:pt x="1366" y="323"/>
                    <a:pt x="1357" y="328"/>
                    <a:pt x="1355" y="328"/>
                  </a:cubicBezTo>
                  <a:cubicBezTo>
                    <a:pt x="1354" y="328"/>
                    <a:pt x="1353" y="329"/>
                    <a:pt x="1352" y="329"/>
                  </a:cubicBezTo>
                  <a:cubicBezTo>
                    <a:pt x="1350" y="328"/>
                    <a:pt x="1350" y="325"/>
                    <a:pt x="1350" y="324"/>
                  </a:cubicBezTo>
                  <a:cubicBezTo>
                    <a:pt x="1355" y="325"/>
                    <a:pt x="1360" y="322"/>
                    <a:pt x="1363" y="318"/>
                  </a:cubicBezTo>
                  <a:cubicBezTo>
                    <a:pt x="1364" y="317"/>
                    <a:pt x="1363" y="317"/>
                    <a:pt x="1363" y="316"/>
                  </a:cubicBezTo>
                  <a:cubicBezTo>
                    <a:pt x="1362" y="316"/>
                    <a:pt x="1355" y="311"/>
                    <a:pt x="1352" y="311"/>
                  </a:cubicBezTo>
                  <a:cubicBezTo>
                    <a:pt x="1346" y="311"/>
                    <a:pt x="1345" y="328"/>
                    <a:pt x="1352" y="331"/>
                  </a:cubicBezTo>
                  <a:cubicBezTo>
                    <a:pt x="1357" y="333"/>
                    <a:pt x="1366" y="323"/>
                    <a:pt x="1368" y="317"/>
                  </a:cubicBezTo>
                  <a:cubicBezTo>
                    <a:pt x="1370" y="323"/>
                    <a:pt x="1363" y="335"/>
                    <a:pt x="1356" y="340"/>
                  </a:cubicBezTo>
                  <a:cubicBezTo>
                    <a:pt x="1352" y="342"/>
                    <a:pt x="1340" y="338"/>
                    <a:pt x="1338" y="335"/>
                  </a:cubicBezTo>
                  <a:close/>
                  <a:moveTo>
                    <a:pt x="1336" y="314"/>
                  </a:moveTo>
                  <a:cubicBezTo>
                    <a:pt x="1337" y="309"/>
                    <a:pt x="1343" y="301"/>
                    <a:pt x="1348" y="299"/>
                  </a:cubicBezTo>
                  <a:cubicBezTo>
                    <a:pt x="1352" y="299"/>
                    <a:pt x="1356" y="301"/>
                    <a:pt x="1359" y="301"/>
                  </a:cubicBezTo>
                  <a:cubicBezTo>
                    <a:pt x="1359" y="302"/>
                    <a:pt x="1361" y="303"/>
                    <a:pt x="1361" y="303"/>
                  </a:cubicBezTo>
                  <a:cubicBezTo>
                    <a:pt x="1360" y="303"/>
                    <a:pt x="1359" y="304"/>
                    <a:pt x="1358" y="304"/>
                  </a:cubicBezTo>
                  <a:cubicBezTo>
                    <a:pt x="1356" y="304"/>
                    <a:pt x="1351" y="305"/>
                    <a:pt x="1349" y="306"/>
                  </a:cubicBezTo>
                  <a:cubicBezTo>
                    <a:pt x="1343" y="307"/>
                    <a:pt x="1339" y="310"/>
                    <a:pt x="1336" y="314"/>
                  </a:cubicBezTo>
                  <a:close/>
                  <a:moveTo>
                    <a:pt x="1350" y="322"/>
                  </a:moveTo>
                  <a:cubicBezTo>
                    <a:pt x="1350" y="322"/>
                    <a:pt x="1350" y="322"/>
                    <a:pt x="1350" y="322"/>
                  </a:cubicBezTo>
                  <a:cubicBezTo>
                    <a:pt x="1349" y="315"/>
                    <a:pt x="1350" y="313"/>
                    <a:pt x="1353" y="313"/>
                  </a:cubicBezTo>
                  <a:cubicBezTo>
                    <a:pt x="1355" y="313"/>
                    <a:pt x="1361" y="317"/>
                    <a:pt x="1361" y="317"/>
                  </a:cubicBezTo>
                  <a:cubicBezTo>
                    <a:pt x="1359" y="320"/>
                    <a:pt x="1353" y="322"/>
                    <a:pt x="1350" y="322"/>
                  </a:cubicBezTo>
                  <a:close/>
                  <a:moveTo>
                    <a:pt x="1328" y="313"/>
                  </a:moveTo>
                  <a:cubicBezTo>
                    <a:pt x="1331" y="305"/>
                    <a:pt x="1339" y="299"/>
                    <a:pt x="1344" y="299"/>
                  </a:cubicBezTo>
                  <a:cubicBezTo>
                    <a:pt x="1343" y="299"/>
                    <a:pt x="1341" y="302"/>
                    <a:pt x="1340" y="303"/>
                  </a:cubicBezTo>
                  <a:cubicBezTo>
                    <a:pt x="1336" y="307"/>
                    <a:pt x="1334" y="313"/>
                    <a:pt x="1333" y="316"/>
                  </a:cubicBezTo>
                  <a:cubicBezTo>
                    <a:pt x="1333" y="320"/>
                    <a:pt x="1332" y="328"/>
                    <a:pt x="1334" y="332"/>
                  </a:cubicBezTo>
                  <a:cubicBezTo>
                    <a:pt x="1328" y="328"/>
                    <a:pt x="1324" y="321"/>
                    <a:pt x="1328" y="313"/>
                  </a:cubicBezTo>
                  <a:close/>
                  <a:moveTo>
                    <a:pt x="1315" y="376"/>
                  </a:moveTo>
                  <a:cubicBezTo>
                    <a:pt x="1325" y="375"/>
                    <a:pt x="1335" y="384"/>
                    <a:pt x="1338" y="398"/>
                  </a:cubicBezTo>
                  <a:cubicBezTo>
                    <a:pt x="1341" y="411"/>
                    <a:pt x="1337" y="421"/>
                    <a:pt x="1327" y="429"/>
                  </a:cubicBezTo>
                  <a:cubicBezTo>
                    <a:pt x="1325" y="430"/>
                    <a:pt x="1325" y="434"/>
                    <a:pt x="1325" y="434"/>
                  </a:cubicBezTo>
                  <a:cubicBezTo>
                    <a:pt x="1324" y="431"/>
                    <a:pt x="1322" y="429"/>
                    <a:pt x="1319" y="428"/>
                  </a:cubicBezTo>
                  <a:cubicBezTo>
                    <a:pt x="1309" y="427"/>
                    <a:pt x="1302" y="417"/>
                    <a:pt x="1300" y="407"/>
                  </a:cubicBezTo>
                  <a:cubicBezTo>
                    <a:pt x="1297" y="394"/>
                    <a:pt x="1301" y="381"/>
                    <a:pt x="1310" y="377"/>
                  </a:cubicBezTo>
                  <a:cubicBezTo>
                    <a:pt x="1310" y="378"/>
                    <a:pt x="1311" y="380"/>
                    <a:pt x="1312" y="382"/>
                  </a:cubicBezTo>
                  <a:cubicBezTo>
                    <a:pt x="1314" y="390"/>
                    <a:pt x="1309" y="402"/>
                    <a:pt x="1303" y="408"/>
                  </a:cubicBezTo>
                  <a:cubicBezTo>
                    <a:pt x="1312" y="400"/>
                    <a:pt x="1314" y="392"/>
                    <a:pt x="1314" y="388"/>
                  </a:cubicBezTo>
                  <a:cubicBezTo>
                    <a:pt x="1318" y="397"/>
                    <a:pt x="1320" y="405"/>
                    <a:pt x="1312" y="415"/>
                  </a:cubicBezTo>
                  <a:cubicBezTo>
                    <a:pt x="1318" y="409"/>
                    <a:pt x="1319" y="404"/>
                    <a:pt x="1319" y="401"/>
                  </a:cubicBezTo>
                  <a:cubicBezTo>
                    <a:pt x="1320" y="403"/>
                    <a:pt x="1320" y="406"/>
                    <a:pt x="1321" y="408"/>
                  </a:cubicBezTo>
                  <a:cubicBezTo>
                    <a:pt x="1321" y="409"/>
                    <a:pt x="1321" y="410"/>
                    <a:pt x="1322" y="411"/>
                  </a:cubicBezTo>
                  <a:cubicBezTo>
                    <a:pt x="1321" y="415"/>
                    <a:pt x="1319" y="419"/>
                    <a:pt x="1317" y="422"/>
                  </a:cubicBezTo>
                  <a:cubicBezTo>
                    <a:pt x="1320" y="419"/>
                    <a:pt x="1321" y="416"/>
                    <a:pt x="1322" y="414"/>
                  </a:cubicBezTo>
                  <a:cubicBezTo>
                    <a:pt x="1324" y="424"/>
                    <a:pt x="1325" y="430"/>
                    <a:pt x="1325" y="430"/>
                  </a:cubicBezTo>
                  <a:cubicBezTo>
                    <a:pt x="1325" y="430"/>
                    <a:pt x="1324" y="416"/>
                    <a:pt x="1323" y="407"/>
                  </a:cubicBezTo>
                  <a:cubicBezTo>
                    <a:pt x="1325" y="409"/>
                    <a:pt x="1328" y="413"/>
                    <a:pt x="1333" y="414"/>
                  </a:cubicBezTo>
                  <a:cubicBezTo>
                    <a:pt x="1322" y="409"/>
                    <a:pt x="1321" y="396"/>
                    <a:pt x="1318" y="385"/>
                  </a:cubicBezTo>
                  <a:cubicBezTo>
                    <a:pt x="1320" y="388"/>
                    <a:pt x="1325" y="392"/>
                    <a:pt x="1335" y="392"/>
                  </a:cubicBezTo>
                  <a:cubicBezTo>
                    <a:pt x="1327" y="391"/>
                    <a:pt x="1318" y="386"/>
                    <a:pt x="1316" y="378"/>
                  </a:cubicBezTo>
                  <a:cubicBezTo>
                    <a:pt x="1315" y="376"/>
                    <a:pt x="1315" y="376"/>
                    <a:pt x="1315" y="376"/>
                  </a:cubicBezTo>
                  <a:close/>
                  <a:moveTo>
                    <a:pt x="1308" y="371"/>
                  </a:moveTo>
                  <a:cubicBezTo>
                    <a:pt x="1307" y="378"/>
                    <a:pt x="1300" y="383"/>
                    <a:pt x="1291" y="384"/>
                  </a:cubicBezTo>
                  <a:cubicBezTo>
                    <a:pt x="1281" y="384"/>
                    <a:pt x="1275" y="380"/>
                    <a:pt x="1272" y="373"/>
                  </a:cubicBezTo>
                  <a:cubicBezTo>
                    <a:pt x="1271" y="371"/>
                    <a:pt x="1268" y="371"/>
                    <a:pt x="1268" y="371"/>
                  </a:cubicBezTo>
                  <a:cubicBezTo>
                    <a:pt x="1270" y="371"/>
                    <a:pt x="1272" y="369"/>
                    <a:pt x="1273" y="368"/>
                  </a:cubicBezTo>
                  <a:cubicBezTo>
                    <a:pt x="1275" y="361"/>
                    <a:pt x="1282" y="358"/>
                    <a:pt x="1290" y="357"/>
                  </a:cubicBezTo>
                  <a:cubicBezTo>
                    <a:pt x="1299" y="357"/>
                    <a:pt x="1306" y="362"/>
                    <a:pt x="1308" y="368"/>
                  </a:cubicBezTo>
                  <a:cubicBezTo>
                    <a:pt x="1307" y="368"/>
                    <a:pt x="1306" y="368"/>
                    <a:pt x="1304" y="369"/>
                  </a:cubicBezTo>
                  <a:cubicBezTo>
                    <a:pt x="1299" y="369"/>
                    <a:pt x="1291" y="364"/>
                    <a:pt x="1288" y="359"/>
                  </a:cubicBezTo>
                  <a:cubicBezTo>
                    <a:pt x="1293" y="367"/>
                    <a:pt x="1297" y="369"/>
                    <a:pt x="1300" y="370"/>
                  </a:cubicBezTo>
                  <a:cubicBezTo>
                    <a:pt x="1294" y="371"/>
                    <a:pt x="1288" y="371"/>
                    <a:pt x="1283" y="365"/>
                  </a:cubicBezTo>
                  <a:cubicBezTo>
                    <a:pt x="1286" y="369"/>
                    <a:pt x="1289" y="370"/>
                    <a:pt x="1291" y="371"/>
                  </a:cubicBezTo>
                  <a:cubicBezTo>
                    <a:pt x="1289" y="371"/>
                    <a:pt x="1288" y="371"/>
                    <a:pt x="1286" y="371"/>
                  </a:cubicBezTo>
                  <a:cubicBezTo>
                    <a:pt x="1285" y="371"/>
                    <a:pt x="1285" y="371"/>
                    <a:pt x="1284" y="371"/>
                  </a:cubicBezTo>
                  <a:cubicBezTo>
                    <a:pt x="1281" y="371"/>
                    <a:pt x="1279" y="369"/>
                    <a:pt x="1277" y="367"/>
                  </a:cubicBezTo>
                  <a:cubicBezTo>
                    <a:pt x="1279" y="369"/>
                    <a:pt x="1280" y="371"/>
                    <a:pt x="1282" y="371"/>
                  </a:cubicBezTo>
                  <a:cubicBezTo>
                    <a:pt x="1275" y="371"/>
                    <a:pt x="1271" y="371"/>
                    <a:pt x="1271" y="371"/>
                  </a:cubicBezTo>
                  <a:cubicBezTo>
                    <a:pt x="1271" y="371"/>
                    <a:pt x="1281" y="373"/>
                    <a:pt x="1287" y="373"/>
                  </a:cubicBezTo>
                  <a:cubicBezTo>
                    <a:pt x="1285" y="374"/>
                    <a:pt x="1282" y="375"/>
                    <a:pt x="1281" y="379"/>
                  </a:cubicBezTo>
                  <a:cubicBezTo>
                    <a:pt x="1285" y="372"/>
                    <a:pt x="1294" y="373"/>
                    <a:pt x="1301" y="372"/>
                  </a:cubicBezTo>
                  <a:cubicBezTo>
                    <a:pt x="1299" y="373"/>
                    <a:pt x="1296" y="376"/>
                    <a:pt x="1295" y="382"/>
                  </a:cubicBezTo>
                  <a:cubicBezTo>
                    <a:pt x="1296" y="377"/>
                    <a:pt x="1301" y="372"/>
                    <a:pt x="1306" y="372"/>
                  </a:cubicBezTo>
                  <a:cubicBezTo>
                    <a:pt x="1308" y="371"/>
                    <a:pt x="1308" y="371"/>
                    <a:pt x="1308" y="371"/>
                  </a:cubicBezTo>
                  <a:close/>
                  <a:moveTo>
                    <a:pt x="1314" y="370"/>
                  </a:moveTo>
                  <a:cubicBezTo>
                    <a:pt x="1316" y="374"/>
                    <a:pt x="1320" y="376"/>
                    <a:pt x="1326" y="375"/>
                  </a:cubicBezTo>
                  <a:cubicBezTo>
                    <a:pt x="1331" y="375"/>
                    <a:pt x="1334" y="371"/>
                    <a:pt x="1335" y="367"/>
                  </a:cubicBezTo>
                  <a:cubicBezTo>
                    <a:pt x="1336" y="366"/>
                    <a:pt x="1337" y="365"/>
                    <a:pt x="1337" y="365"/>
                  </a:cubicBezTo>
                  <a:cubicBezTo>
                    <a:pt x="1336" y="365"/>
                    <a:pt x="1335" y="365"/>
                    <a:pt x="1334" y="364"/>
                  </a:cubicBezTo>
                  <a:cubicBezTo>
                    <a:pt x="1332" y="361"/>
                    <a:pt x="1327" y="359"/>
                    <a:pt x="1323" y="360"/>
                  </a:cubicBezTo>
                  <a:cubicBezTo>
                    <a:pt x="1318" y="361"/>
                    <a:pt x="1314" y="364"/>
                    <a:pt x="1314" y="368"/>
                  </a:cubicBezTo>
                  <a:cubicBezTo>
                    <a:pt x="1315" y="368"/>
                    <a:pt x="1315" y="368"/>
                    <a:pt x="1316" y="368"/>
                  </a:cubicBezTo>
                  <a:cubicBezTo>
                    <a:pt x="1319" y="368"/>
                    <a:pt x="1323" y="364"/>
                    <a:pt x="1324" y="361"/>
                  </a:cubicBezTo>
                  <a:cubicBezTo>
                    <a:pt x="1323" y="366"/>
                    <a:pt x="1320" y="368"/>
                    <a:pt x="1319" y="368"/>
                  </a:cubicBezTo>
                  <a:cubicBezTo>
                    <a:pt x="1323" y="368"/>
                    <a:pt x="1326" y="368"/>
                    <a:pt x="1328" y="364"/>
                  </a:cubicBezTo>
                  <a:cubicBezTo>
                    <a:pt x="1327" y="366"/>
                    <a:pt x="1325" y="367"/>
                    <a:pt x="1324" y="368"/>
                  </a:cubicBezTo>
                  <a:cubicBezTo>
                    <a:pt x="1325" y="368"/>
                    <a:pt x="1326" y="368"/>
                    <a:pt x="1327" y="368"/>
                  </a:cubicBezTo>
                  <a:cubicBezTo>
                    <a:pt x="1327" y="368"/>
                    <a:pt x="1328" y="368"/>
                    <a:pt x="1328" y="367"/>
                  </a:cubicBezTo>
                  <a:cubicBezTo>
                    <a:pt x="1330" y="367"/>
                    <a:pt x="1331" y="365"/>
                    <a:pt x="1331" y="364"/>
                  </a:cubicBezTo>
                  <a:cubicBezTo>
                    <a:pt x="1331" y="366"/>
                    <a:pt x="1330" y="367"/>
                    <a:pt x="1329" y="367"/>
                  </a:cubicBezTo>
                  <a:cubicBezTo>
                    <a:pt x="1333" y="366"/>
                    <a:pt x="1336" y="366"/>
                    <a:pt x="1336" y="366"/>
                  </a:cubicBezTo>
                  <a:cubicBezTo>
                    <a:pt x="1336" y="366"/>
                    <a:pt x="1330" y="368"/>
                    <a:pt x="1327" y="369"/>
                  </a:cubicBezTo>
                  <a:cubicBezTo>
                    <a:pt x="1328" y="369"/>
                    <a:pt x="1330" y="370"/>
                    <a:pt x="1331" y="371"/>
                  </a:cubicBezTo>
                  <a:cubicBezTo>
                    <a:pt x="1327" y="368"/>
                    <a:pt x="1323" y="369"/>
                    <a:pt x="1318" y="370"/>
                  </a:cubicBezTo>
                  <a:cubicBezTo>
                    <a:pt x="1320" y="370"/>
                    <a:pt x="1322" y="372"/>
                    <a:pt x="1323" y="375"/>
                  </a:cubicBezTo>
                  <a:cubicBezTo>
                    <a:pt x="1322" y="372"/>
                    <a:pt x="1318" y="370"/>
                    <a:pt x="1315" y="370"/>
                  </a:cubicBezTo>
                  <a:cubicBezTo>
                    <a:pt x="1314" y="370"/>
                    <a:pt x="1314" y="370"/>
                    <a:pt x="1314" y="370"/>
                  </a:cubicBezTo>
                  <a:close/>
                  <a:moveTo>
                    <a:pt x="1315" y="265"/>
                  </a:moveTo>
                  <a:cubicBezTo>
                    <a:pt x="1325" y="266"/>
                    <a:pt x="1335" y="257"/>
                    <a:pt x="1338" y="243"/>
                  </a:cubicBezTo>
                  <a:cubicBezTo>
                    <a:pt x="1341" y="230"/>
                    <a:pt x="1337" y="220"/>
                    <a:pt x="1327" y="212"/>
                  </a:cubicBezTo>
                  <a:cubicBezTo>
                    <a:pt x="1325" y="211"/>
                    <a:pt x="1325" y="207"/>
                    <a:pt x="1325" y="207"/>
                  </a:cubicBezTo>
                  <a:cubicBezTo>
                    <a:pt x="1324" y="210"/>
                    <a:pt x="1322" y="212"/>
                    <a:pt x="1319" y="213"/>
                  </a:cubicBezTo>
                  <a:cubicBezTo>
                    <a:pt x="1309" y="214"/>
                    <a:pt x="1302" y="224"/>
                    <a:pt x="1300" y="234"/>
                  </a:cubicBezTo>
                  <a:cubicBezTo>
                    <a:pt x="1297" y="247"/>
                    <a:pt x="1301" y="260"/>
                    <a:pt x="1310" y="264"/>
                  </a:cubicBezTo>
                  <a:cubicBezTo>
                    <a:pt x="1310" y="263"/>
                    <a:pt x="1311" y="261"/>
                    <a:pt x="1312" y="259"/>
                  </a:cubicBezTo>
                  <a:cubicBezTo>
                    <a:pt x="1314" y="251"/>
                    <a:pt x="1309" y="239"/>
                    <a:pt x="1303" y="233"/>
                  </a:cubicBezTo>
                  <a:cubicBezTo>
                    <a:pt x="1312" y="241"/>
                    <a:pt x="1314" y="249"/>
                    <a:pt x="1314" y="253"/>
                  </a:cubicBezTo>
                  <a:cubicBezTo>
                    <a:pt x="1318" y="244"/>
                    <a:pt x="1320" y="236"/>
                    <a:pt x="1312" y="226"/>
                  </a:cubicBezTo>
                  <a:cubicBezTo>
                    <a:pt x="1318" y="232"/>
                    <a:pt x="1319" y="237"/>
                    <a:pt x="1319" y="240"/>
                  </a:cubicBezTo>
                  <a:cubicBezTo>
                    <a:pt x="1320" y="238"/>
                    <a:pt x="1320" y="236"/>
                    <a:pt x="1321" y="234"/>
                  </a:cubicBezTo>
                  <a:cubicBezTo>
                    <a:pt x="1321" y="232"/>
                    <a:pt x="1321" y="231"/>
                    <a:pt x="1322" y="230"/>
                  </a:cubicBezTo>
                  <a:cubicBezTo>
                    <a:pt x="1321" y="226"/>
                    <a:pt x="1319" y="222"/>
                    <a:pt x="1317" y="219"/>
                  </a:cubicBezTo>
                  <a:cubicBezTo>
                    <a:pt x="1320" y="222"/>
                    <a:pt x="1321" y="225"/>
                    <a:pt x="1322" y="227"/>
                  </a:cubicBezTo>
                  <a:cubicBezTo>
                    <a:pt x="1324" y="217"/>
                    <a:pt x="1325" y="211"/>
                    <a:pt x="1325" y="211"/>
                  </a:cubicBezTo>
                  <a:cubicBezTo>
                    <a:pt x="1325" y="211"/>
                    <a:pt x="1324" y="226"/>
                    <a:pt x="1323" y="235"/>
                  </a:cubicBezTo>
                  <a:cubicBezTo>
                    <a:pt x="1325" y="232"/>
                    <a:pt x="1328" y="229"/>
                    <a:pt x="1333" y="227"/>
                  </a:cubicBezTo>
                  <a:cubicBezTo>
                    <a:pt x="1322" y="232"/>
                    <a:pt x="1321" y="245"/>
                    <a:pt x="1318" y="256"/>
                  </a:cubicBezTo>
                  <a:cubicBezTo>
                    <a:pt x="1320" y="253"/>
                    <a:pt x="1325" y="250"/>
                    <a:pt x="1335" y="249"/>
                  </a:cubicBezTo>
                  <a:cubicBezTo>
                    <a:pt x="1327" y="250"/>
                    <a:pt x="1318" y="255"/>
                    <a:pt x="1316" y="263"/>
                  </a:cubicBezTo>
                  <a:cubicBezTo>
                    <a:pt x="1315" y="265"/>
                    <a:pt x="1315" y="265"/>
                    <a:pt x="1315" y="265"/>
                  </a:cubicBezTo>
                  <a:close/>
                  <a:moveTo>
                    <a:pt x="1308" y="270"/>
                  </a:moveTo>
                  <a:cubicBezTo>
                    <a:pt x="1307" y="263"/>
                    <a:pt x="1300" y="258"/>
                    <a:pt x="1291" y="257"/>
                  </a:cubicBezTo>
                  <a:cubicBezTo>
                    <a:pt x="1281" y="257"/>
                    <a:pt x="1275" y="261"/>
                    <a:pt x="1272" y="269"/>
                  </a:cubicBezTo>
                  <a:cubicBezTo>
                    <a:pt x="1271" y="270"/>
                    <a:pt x="1268" y="271"/>
                    <a:pt x="1268" y="271"/>
                  </a:cubicBezTo>
                  <a:cubicBezTo>
                    <a:pt x="1270" y="271"/>
                    <a:pt x="1272" y="272"/>
                    <a:pt x="1273" y="274"/>
                  </a:cubicBezTo>
                  <a:cubicBezTo>
                    <a:pt x="1275" y="280"/>
                    <a:pt x="1282" y="283"/>
                    <a:pt x="1290" y="284"/>
                  </a:cubicBezTo>
                  <a:cubicBezTo>
                    <a:pt x="1299" y="284"/>
                    <a:pt x="1306" y="280"/>
                    <a:pt x="1308" y="273"/>
                  </a:cubicBezTo>
                  <a:cubicBezTo>
                    <a:pt x="1307" y="273"/>
                    <a:pt x="1306" y="273"/>
                    <a:pt x="1304" y="272"/>
                  </a:cubicBezTo>
                  <a:cubicBezTo>
                    <a:pt x="1299" y="272"/>
                    <a:pt x="1291" y="277"/>
                    <a:pt x="1288" y="282"/>
                  </a:cubicBezTo>
                  <a:cubicBezTo>
                    <a:pt x="1293" y="274"/>
                    <a:pt x="1297" y="272"/>
                    <a:pt x="1300" y="272"/>
                  </a:cubicBezTo>
                  <a:cubicBezTo>
                    <a:pt x="1294" y="270"/>
                    <a:pt x="1288" y="270"/>
                    <a:pt x="1283" y="276"/>
                  </a:cubicBezTo>
                  <a:cubicBezTo>
                    <a:pt x="1286" y="272"/>
                    <a:pt x="1289" y="271"/>
                    <a:pt x="1291" y="270"/>
                  </a:cubicBezTo>
                  <a:cubicBezTo>
                    <a:pt x="1289" y="270"/>
                    <a:pt x="1288" y="270"/>
                    <a:pt x="1286" y="270"/>
                  </a:cubicBezTo>
                  <a:cubicBezTo>
                    <a:pt x="1285" y="270"/>
                    <a:pt x="1285" y="270"/>
                    <a:pt x="1284" y="270"/>
                  </a:cubicBezTo>
                  <a:cubicBezTo>
                    <a:pt x="1281" y="271"/>
                    <a:pt x="1279" y="273"/>
                    <a:pt x="1277" y="275"/>
                  </a:cubicBezTo>
                  <a:cubicBezTo>
                    <a:pt x="1279" y="272"/>
                    <a:pt x="1280" y="271"/>
                    <a:pt x="1282" y="270"/>
                  </a:cubicBezTo>
                  <a:cubicBezTo>
                    <a:pt x="1275" y="270"/>
                    <a:pt x="1271" y="270"/>
                    <a:pt x="1271" y="270"/>
                  </a:cubicBezTo>
                  <a:cubicBezTo>
                    <a:pt x="1271" y="270"/>
                    <a:pt x="1281" y="269"/>
                    <a:pt x="1287" y="268"/>
                  </a:cubicBezTo>
                  <a:cubicBezTo>
                    <a:pt x="1285" y="268"/>
                    <a:pt x="1282" y="266"/>
                    <a:pt x="1281" y="262"/>
                  </a:cubicBezTo>
                  <a:cubicBezTo>
                    <a:pt x="1285" y="269"/>
                    <a:pt x="1294" y="268"/>
                    <a:pt x="1301" y="269"/>
                  </a:cubicBezTo>
                  <a:cubicBezTo>
                    <a:pt x="1299" y="268"/>
                    <a:pt x="1296" y="265"/>
                    <a:pt x="1295" y="259"/>
                  </a:cubicBezTo>
                  <a:cubicBezTo>
                    <a:pt x="1296" y="264"/>
                    <a:pt x="1301" y="269"/>
                    <a:pt x="1306" y="270"/>
                  </a:cubicBezTo>
                  <a:cubicBezTo>
                    <a:pt x="1308" y="270"/>
                    <a:pt x="1308" y="270"/>
                    <a:pt x="1308" y="270"/>
                  </a:cubicBezTo>
                  <a:close/>
                  <a:moveTo>
                    <a:pt x="1314" y="271"/>
                  </a:moveTo>
                  <a:cubicBezTo>
                    <a:pt x="1316" y="267"/>
                    <a:pt x="1320" y="265"/>
                    <a:pt x="1326" y="266"/>
                  </a:cubicBezTo>
                  <a:cubicBezTo>
                    <a:pt x="1331" y="267"/>
                    <a:pt x="1334" y="270"/>
                    <a:pt x="1335" y="274"/>
                  </a:cubicBezTo>
                  <a:cubicBezTo>
                    <a:pt x="1336" y="275"/>
                    <a:pt x="1337" y="276"/>
                    <a:pt x="1337" y="276"/>
                  </a:cubicBezTo>
                  <a:cubicBezTo>
                    <a:pt x="1336" y="276"/>
                    <a:pt x="1335" y="276"/>
                    <a:pt x="1334" y="277"/>
                  </a:cubicBezTo>
                  <a:cubicBezTo>
                    <a:pt x="1332" y="281"/>
                    <a:pt x="1327" y="282"/>
                    <a:pt x="1323" y="281"/>
                  </a:cubicBezTo>
                  <a:cubicBezTo>
                    <a:pt x="1318" y="280"/>
                    <a:pt x="1314" y="277"/>
                    <a:pt x="1314" y="273"/>
                  </a:cubicBezTo>
                  <a:cubicBezTo>
                    <a:pt x="1315" y="273"/>
                    <a:pt x="1315" y="273"/>
                    <a:pt x="1316" y="273"/>
                  </a:cubicBezTo>
                  <a:cubicBezTo>
                    <a:pt x="1319" y="274"/>
                    <a:pt x="1323" y="277"/>
                    <a:pt x="1324" y="280"/>
                  </a:cubicBezTo>
                  <a:cubicBezTo>
                    <a:pt x="1323" y="275"/>
                    <a:pt x="1320" y="274"/>
                    <a:pt x="1319" y="273"/>
                  </a:cubicBezTo>
                  <a:cubicBezTo>
                    <a:pt x="1323" y="273"/>
                    <a:pt x="1326" y="273"/>
                    <a:pt x="1328" y="278"/>
                  </a:cubicBezTo>
                  <a:cubicBezTo>
                    <a:pt x="1327" y="275"/>
                    <a:pt x="1325" y="274"/>
                    <a:pt x="1324" y="273"/>
                  </a:cubicBezTo>
                  <a:cubicBezTo>
                    <a:pt x="1325" y="273"/>
                    <a:pt x="1326" y="273"/>
                    <a:pt x="1327" y="273"/>
                  </a:cubicBezTo>
                  <a:cubicBezTo>
                    <a:pt x="1327" y="274"/>
                    <a:pt x="1328" y="274"/>
                    <a:pt x="1328" y="274"/>
                  </a:cubicBezTo>
                  <a:cubicBezTo>
                    <a:pt x="1330" y="274"/>
                    <a:pt x="1331" y="276"/>
                    <a:pt x="1331" y="277"/>
                  </a:cubicBezTo>
                  <a:cubicBezTo>
                    <a:pt x="1331" y="276"/>
                    <a:pt x="1330" y="275"/>
                    <a:pt x="1329" y="274"/>
                  </a:cubicBezTo>
                  <a:cubicBezTo>
                    <a:pt x="1333" y="275"/>
                    <a:pt x="1336" y="275"/>
                    <a:pt x="1336" y="275"/>
                  </a:cubicBezTo>
                  <a:cubicBezTo>
                    <a:pt x="1336" y="275"/>
                    <a:pt x="1330" y="273"/>
                    <a:pt x="1327" y="273"/>
                  </a:cubicBezTo>
                  <a:cubicBezTo>
                    <a:pt x="1328" y="272"/>
                    <a:pt x="1330" y="272"/>
                    <a:pt x="1331" y="270"/>
                  </a:cubicBezTo>
                  <a:cubicBezTo>
                    <a:pt x="1327" y="273"/>
                    <a:pt x="1323" y="272"/>
                    <a:pt x="1318" y="271"/>
                  </a:cubicBezTo>
                  <a:cubicBezTo>
                    <a:pt x="1320" y="271"/>
                    <a:pt x="1322" y="270"/>
                    <a:pt x="1323" y="266"/>
                  </a:cubicBezTo>
                  <a:cubicBezTo>
                    <a:pt x="1322" y="269"/>
                    <a:pt x="1318" y="271"/>
                    <a:pt x="1315" y="271"/>
                  </a:cubicBezTo>
                  <a:cubicBezTo>
                    <a:pt x="1314" y="271"/>
                    <a:pt x="1314" y="271"/>
                    <a:pt x="1314" y="271"/>
                  </a:cubicBezTo>
                  <a:close/>
                  <a:moveTo>
                    <a:pt x="1252" y="315"/>
                  </a:moveTo>
                  <a:cubicBezTo>
                    <a:pt x="1256" y="315"/>
                    <a:pt x="1261" y="317"/>
                    <a:pt x="1267" y="319"/>
                  </a:cubicBezTo>
                  <a:cubicBezTo>
                    <a:pt x="1261" y="320"/>
                    <a:pt x="1256" y="322"/>
                    <a:pt x="1252" y="322"/>
                  </a:cubicBezTo>
                  <a:cubicBezTo>
                    <a:pt x="1244" y="322"/>
                    <a:pt x="1238" y="321"/>
                    <a:pt x="1237" y="318"/>
                  </a:cubicBezTo>
                  <a:cubicBezTo>
                    <a:pt x="1238" y="315"/>
                    <a:pt x="1245" y="314"/>
                    <a:pt x="1252" y="315"/>
                  </a:cubicBezTo>
                  <a:close/>
                  <a:moveTo>
                    <a:pt x="1243" y="209"/>
                  </a:moveTo>
                  <a:cubicBezTo>
                    <a:pt x="1243" y="211"/>
                    <a:pt x="1239" y="211"/>
                    <a:pt x="1239" y="209"/>
                  </a:cubicBezTo>
                  <a:cubicBezTo>
                    <a:pt x="1239" y="208"/>
                    <a:pt x="1239" y="208"/>
                    <a:pt x="1239" y="208"/>
                  </a:cubicBezTo>
                  <a:cubicBezTo>
                    <a:pt x="1239" y="206"/>
                    <a:pt x="1239" y="206"/>
                    <a:pt x="1239" y="206"/>
                  </a:cubicBezTo>
                  <a:cubicBezTo>
                    <a:pt x="1238" y="205"/>
                    <a:pt x="1238" y="205"/>
                    <a:pt x="1238" y="205"/>
                  </a:cubicBezTo>
                  <a:cubicBezTo>
                    <a:pt x="1238" y="203"/>
                    <a:pt x="1242" y="203"/>
                    <a:pt x="1242" y="205"/>
                  </a:cubicBezTo>
                  <a:cubicBezTo>
                    <a:pt x="1242" y="206"/>
                    <a:pt x="1242" y="206"/>
                    <a:pt x="1242" y="206"/>
                  </a:cubicBezTo>
                  <a:cubicBezTo>
                    <a:pt x="1242" y="207"/>
                    <a:pt x="1242" y="207"/>
                    <a:pt x="1242" y="207"/>
                  </a:cubicBezTo>
                  <a:cubicBezTo>
                    <a:pt x="1243" y="209"/>
                    <a:pt x="1243" y="209"/>
                    <a:pt x="1243" y="209"/>
                  </a:cubicBezTo>
                  <a:close/>
                  <a:moveTo>
                    <a:pt x="845" y="48"/>
                  </a:moveTo>
                  <a:cubicBezTo>
                    <a:pt x="843" y="49"/>
                    <a:pt x="842" y="45"/>
                    <a:pt x="844" y="44"/>
                  </a:cubicBezTo>
                  <a:cubicBezTo>
                    <a:pt x="844" y="44"/>
                    <a:pt x="844" y="44"/>
                    <a:pt x="844" y="44"/>
                  </a:cubicBezTo>
                  <a:cubicBezTo>
                    <a:pt x="846" y="44"/>
                    <a:pt x="846" y="44"/>
                    <a:pt x="846" y="44"/>
                  </a:cubicBezTo>
                  <a:cubicBezTo>
                    <a:pt x="847" y="43"/>
                    <a:pt x="847" y="43"/>
                    <a:pt x="847" y="43"/>
                  </a:cubicBezTo>
                  <a:cubicBezTo>
                    <a:pt x="850" y="43"/>
                    <a:pt x="851" y="46"/>
                    <a:pt x="848" y="47"/>
                  </a:cubicBezTo>
                  <a:cubicBezTo>
                    <a:pt x="847" y="47"/>
                    <a:pt x="847" y="47"/>
                    <a:pt x="847" y="47"/>
                  </a:cubicBezTo>
                  <a:cubicBezTo>
                    <a:pt x="845" y="48"/>
                    <a:pt x="845" y="48"/>
                    <a:pt x="845" y="48"/>
                  </a:cubicBezTo>
                  <a:cubicBezTo>
                    <a:pt x="845" y="48"/>
                    <a:pt x="845" y="48"/>
                    <a:pt x="845" y="48"/>
                  </a:cubicBezTo>
                  <a:close/>
                  <a:moveTo>
                    <a:pt x="859" y="44"/>
                  </a:moveTo>
                  <a:cubicBezTo>
                    <a:pt x="857" y="45"/>
                    <a:pt x="856" y="41"/>
                    <a:pt x="858" y="41"/>
                  </a:cubicBezTo>
                  <a:cubicBezTo>
                    <a:pt x="858" y="41"/>
                    <a:pt x="858" y="41"/>
                    <a:pt x="858" y="41"/>
                  </a:cubicBezTo>
                  <a:cubicBezTo>
                    <a:pt x="860" y="40"/>
                    <a:pt x="860" y="40"/>
                    <a:pt x="860" y="40"/>
                  </a:cubicBezTo>
                  <a:cubicBezTo>
                    <a:pt x="862" y="40"/>
                    <a:pt x="862" y="40"/>
                    <a:pt x="862" y="40"/>
                  </a:cubicBezTo>
                  <a:cubicBezTo>
                    <a:pt x="864" y="39"/>
                    <a:pt x="865" y="43"/>
                    <a:pt x="862" y="43"/>
                  </a:cubicBezTo>
                  <a:cubicBezTo>
                    <a:pt x="861" y="44"/>
                    <a:pt x="861" y="44"/>
                    <a:pt x="861" y="44"/>
                  </a:cubicBezTo>
                  <a:cubicBezTo>
                    <a:pt x="859" y="44"/>
                    <a:pt x="859" y="44"/>
                    <a:pt x="859" y="44"/>
                  </a:cubicBezTo>
                  <a:cubicBezTo>
                    <a:pt x="859" y="44"/>
                    <a:pt x="859" y="44"/>
                    <a:pt x="859" y="44"/>
                  </a:cubicBezTo>
                  <a:close/>
                  <a:moveTo>
                    <a:pt x="873" y="41"/>
                  </a:moveTo>
                  <a:cubicBezTo>
                    <a:pt x="871" y="41"/>
                    <a:pt x="870" y="38"/>
                    <a:pt x="872" y="37"/>
                  </a:cubicBezTo>
                  <a:cubicBezTo>
                    <a:pt x="873" y="37"/>
                    <a:pt x="873" y="37"/>
                    <a:pt x="873" y="37"/>
                  </a:cubicBezTo>
                  <a:cubicBezTo>
                    <a:pt x="875" y="37"/>
                    <a:pt x="875" y="37"/>
                    <a:pt x="875" y="37"/>
                  </a:cubicBezTo>
                  <a:cubicBezTo>
                    <a:pt x="876" y="37"/>
                    <a:pt x="876" y="37"/>
                    <a:pt x="876" y="37"/>
                  </a:cubicBezTo>
                  <a:cubicBezTo>
                    <a:pt x="878" y="36"/>
                    <a:pt x="879" y="40"/>
                    <a:pt x="877" y="40"/>
                  </a:cubicBezTo>
                  <a:cubicBezTo>
                    <a:pt x="876" y="40"/>
                    <a:pt x="876" y="40"/>
                    <a:pt x="876" y="40"/>
                  </a:cubicBezTo>
                  <a:cubicBezTo>
                    <a:pt x="874" y="41"/>
                    <a:pt x="874" y="41"/>
                    <a:pt x="874" y="41"/>
                  </a:cubicBezTo>
                  <a:cubicBezTo>
                    <a:pt x="873" y="41"/>
                    <a:pt x="873" y="41"/>
                    <a:pt x="873" y="41"/>
                  </a:cubicBezTo>
                  <a:close/>
                  <a:moveTo>
                    <a:pt x="887" y="38"/>
                  </a:moveTo>
                  <a:cubicBezTo>
                    <a:pt x="885" y="39"/>
                    <a:pt x="884" y="35"/>
                    <a:pt x="887" y="35"/>
                  </a:cubicBezTo>
                  <a:cubicBezTo>
                    <a:pt x="887" y="35"/>
                    <a:pt x="887" y="35"/>
                    <a:pt x="887" y="35"/>
                  </a:cubicBezTo>
                  <a:cubicBezTo>
                    <a:pt x="890" y="34"/>
                    <a:pt x="890" y="34"/>
                    <a:pt x="890" y="34"/>
                  </a:cubicBezTo>
                  <a:cubicBezTo>
                    <a:pt x="890" y="34"/>
                    <a:pt x="890" y="34"/>
                    <a:pt x="890" y="34"/>
                  </a:cubicBezTo>
                  <a:cubicBezTo>
                    <a:pt x="893" y="34"/>
                    <a:pt x="893" y="38"/>
                    <a:pt x="891" y="38"/>
                  </a:cubicBezTo>
                  <a:cubicBezTo>
                    <a:pt x="890" y="38"/>
                    <a:pt x="890" y="38"/>
                    <a:pt x="890" y="38"/>
                  </a:cubicBezTo>
                  <a:cubicBezTo>
                    <a:pt x="888" y="38"/>
                    <a:pt x="888" y="38"/>
                    <a:pt x="888" y="38"/>
                  </a:cubicBezTo>
                  <a:cubicBezTo>
                    <a:pt x="887" y="38"/>
                    <a:pt x="887" y="38"/>
                    <a:pt x="887" y="38"/>
                  </a:cubicBezTo>
                  <a:close/>
                  <a:moveTo>
                    <a:pt x="902" y="37"/>
                  </a:moveTo>
                  <a:cubicBezTo>
                    <a:pt x="899" y="37"/>
                    <a:pt x="899" y="33"/>
                    <a:pt x="901" y="33"/>
                  </a:cubicBezTo>
                  <a:cubicBezTo>
                    <a:pt x="902" y="33"/>
                    <a:pt x="902" y="33"/>
                    <a:pt x="902" y="33"/>
                  </a:cubicBezTo>
                  <a:cubicBezTo>
                    <a:pt x="904" y="33"/>
                    <a:pt x="904" y="33"/>
                    <a:pt x="904" y="33"/>
                  </a:cubicBezTo>
                  <a:cubicBezTo>
                    <a:pt x="905" y="33"/>
                    <a:pt x="905" y="33"/>
                    <a:pt x="905" y="33"/>
                  </a:cubicBezTo>
                  <a:cubicBezTo>
                    <a:pt x="907" y="32"/>
                    <a:pt x="908" y="36"/>
                    <a:pt x="905" y="36"/>
                  </a:cubicBezTo>
                  <a:cubicBezTo>
                    <a:pt x="905" y="36"/>
                    <a:pt x="905" y="36"/>
                    <a:pt x="905" y="36"/>
                  </a:cubicBezTo>
                  <a:cubicBezTo>
                    <a:pt x="903" y="36"/>
                    <a:pt x="903" y="36"/>
                    <a:pt x="903" y="36"/>
                  </a:cubicBezTo>
                  <a:cubicBezTo>
                    <a:pt x="902" y="37"/>
                    <a:pt x="902" y="37"/>
                    <a:pt x="902" y="37"/>
                  </a:cubicBezTo>
                  <a:close/>
                  <a:moveTo>
                    <a:pt x="916" y="35"/>
                  </a:moveTo>
                  <a:cubicBezTo>
                    <a:pt x="914" y="35"/>
                    <a:pt x="914" y="32"/>
                    <a:pt x="916" y="32"/>
                  </a:cubicBezTo>
                  <a:cubicBezTo>
                    <a:pt x="917" y="32"/>
                    <a:pt x="917" y="32"/>
                    <a:pt x="917" y="32"/>
                  </a:cubicBezTo>
                  <a:cubicBezTo>
                    <a:pt x="919" y="31"/>
                    <a:pt x="919" y="31"/>
                    <a:pt x="919" y="31"/>
                  </a:cubicBezTo>
                  <a:cubicBezTo>
                    <a:pt x="920" y="31"/>
                    <a:pt x="920" y="31"/>
                    <a:pt x="920" y="31"/>
                  </a:cubicBezTo>
                  <a:cubicBezTo>
                    <a:pt x="922" y="31"/>
                    <a:pt x="922" y="35"/>
                    <a:pt x="920" y="35"/>
                  </a:cubicBezTo>
                  <a:cubicBezTo>
                    <a:pt x="919" y="35"/>
                    <a:pt x="919" y="35"/>
                    <a:pt x="919" y="35"/>
                  </a:cubicBezTo>
                  <a:cubicBezTo>
                    <a:pt x="917" y="35"/>
                    <a:pt x="917" y="35"/>
                    <a:pt x="917" y="35"/>
                  </a:cubicBezTo>
                  <a:cubicBezTo>
                    <a:pt x="916" y="35"/>
                    <a:pt x="916" y="35"/>
                    <a:pt x="916" y="35"/>
                  </a:cubicBezTo>
                  <a:close/>
                  <a:moveTo>
                    <a:pt x="931" y="35"/>
                  </a:moveTo>
                  <a:cubicBezTo>
                    <a:pt x="928" y="35"/>
                    <a:pt x="928" y="31"/>
                    <a:pt x="931" y="31"/>
                  </a:cubicBezTo>
                  <a:cubicBezTo>
                    <a:pt x="932" y="31"/>
                    <a:pt x="932" y="31"/>
                    <a:pt x="932" y="31"/>
                  </a:cubicBezTo>
                  <a:cubicBezTo>
                    <a:pt x="934" y="31"/>
                    <a:pt x="934" y="31"/>
                    <a:pt x="934" y="31"/>
                  </a:cubicBezTo>
                  <a:cubicBezTo>
                    <a:pt x="934" y="31"/>
                    <a:pt x="934" y="31"/>
                    <a:pt x="934" y="31"/>
                  </a:cubicBezTo>
                  <a:cubicBezTo>
                    <a:pt x="937" y="31"/>
                    <a:pt x="937" y="35"/>
                    <a:pt x="934" y="35"/>
                  </a:cubicBezTo>
                  <a:cubicBezTo>
                    <a:pt x="934" y="35"/>
                    <a:pt x="934" y="35"/>
                    <a:pt x="934" y="35"/>
                  </a:cubicBezTo>
                  <a:cubicBezTo>
                    <a:pt x="932" y="35"/>
                    <a:pt x="932" y="35"/>
                    <a:pt x="932" y="35"/>
                  </a:cubicBezTo>
                  <a:cubicBezTo>
                    <a:pt x="931" y="35"/>
                    <a:pt x="931" y="35"/>
                    <a:pt x="931" y="35"/>
                  </a:cubicBezTo>
                  <a:close/>
                  <a:moveTo>
                    <a:pt x="945" y="34"/>
                  </a:moveTo>
                  <a:cubicBezTo>
                    <a:pt x="943" y="34"/>
                    <a:pt x="943" y="31"/>
                    <a:pt x="945" y="31"/>
                  </a:cubicBezTo>
                  <a:cubicBezTo>
                    <a:pt x="946" y="31"/>
                    <a:pt x="946" y="31"/>
                    <a:pt x="946" y="31"/>
                  </a:cubicBezTo>
                  <a:cubicBezTo>
                    <a:pt x="949" y="31"/>
                    <a:pt x="949" y="31"/>
                    <a:pt x="949" y="31"/>
                  </a:cubicBezTo>
                  <a:cubicBezTo>
                    <a:pt x="949" y="31"/>
                    <a:pt x="949" y="31"/>
                    <a:pt x="949" y="31"/>
                  </a:cubicBezTo>
                  <a:cubicBezTo>
                    <a:pt x="951" y="31"/>
                    <a:pt x="951" y="35"/>
                    <a:pt x="949" y="35"/>
                  </a:cubicBezTo>
                  <a:cubicBezTo>
                    <a:pt x="948" y="35"/>
                    <a:pt x="948" y="35"/>
                    <a:pt x="948" y="35"/>
                  </a:cubicBezTo>
                  <a:cubicBezTo>
                    <a:pt x="946" y="34"/>
                    <a:pt x="946" y="34"/>
                    <a:pt x="946" y="34"/>
                  </a:cubicBezTo>
                  <a:cubicBezTo>
                    <a:pt x="945" y="34"/>
                    <a:pt x="945" y="34"/>
                    <a:pt x="945" y="34"/>
                  </a:cubicBezTo>
                  <a:close/>
                  <a:moveTo>
                    <a:pt x="960" y="35"/>
                  </a:moveTo>
                  <a:cubicBezTo>
                    <a:pt x="957" y="35"/>
                    <a:pt x="957" y="31"/>
                    <a:pt x="960" y="31"/>
                  </a:cubicBezTo>
                  <a:cubicBezTo>
                    <a:pt x="961" y="31"/>
                    <a:pt x="961" y="31"/>
                    <a:pt x="961" y="31"/>
                  </a:cubicBezTo>
                  <a:cubicBezTo>
                    <a:pt x="963" y="31"/>
                    <a:pt x="963" y="31"/>
                    <a:pt x="963" y="31"/>
                  </a:cubicBezTo>
                  <a:cubicBezTo>
                    <a:pt x="964" y="32"/>
                    <a:pt x="964" y="32"/>
                    <a:pt x="964" y="32"/>
                  </a:cubicBezTo>
                  <a:cubicBezTo>
                    <a:pt x="966" y="32"/>
                    <a:pt x="966" y="35"/>
                    <a:pt x="963" y="35"/>
                  </a:cubicBezTo>
                  <a:cubicBezTo>
                    <a:pt x="963" y="35"/>
                    <a:pt x="963" y="35"/>
                    <a:pt x="963" y="35"/>
                  </a:cubicBezTo>
                  <a:cubicBezTo>
                    <a:pt x="961" y="35"/>
                    <a:pt x="961" y="35"/>
                    <a:pt x="961" y="35"/>
                  </a:cubicBezTo>
                  <a:cubicBezTo>
                    <a:pt x="960" y="35"/>
                    <a:pt x="960" y="35"/>
                    <a:pt x="960" y="35"/>
                  </a:cubicBezTo>
                  <a:close/>
                  <a:moveTo>
                    <a:pt x="974" y="36"/>
                  </a:moveTo>
                  <a:cubicBezTo>
                    <a:pt x="972" y="36"/>
                    <a:pt x="972" y="32"/>
                    <a:pt x="975" y="32"/>
                  </a:cubicBezTo>
                  <a:cubicBezTo>
                    <a:pt x="976" y="32"/>
                    <a:pt x="976" y="32"/>
                    <a:pt x="976" y="32"/>
                  </a:cubicBezTo>
                  <a:cubicBezTo>
                    <a:pt x="978" y="33"/>
                    <a:pt x="978" y="33"/>
                    <a:pt x="978" y="33"/>
                  </a:cubicBezTo>
                  <a:cubicBezTo>
                    <a:pt x="978" y="33"/>
                    <a:pt x="978" y="33"/>
                    <a:pt x="978" y="33"/>
                  </a:cubicBezTo>
                  <a:cubicBezTo>
                    <a:pt x="981" y="33"/>
                    <a:pt x="980" y="37"/>
                    <a:pt x="978" y="36"/>
                  </a:cubicBezTo>
                  <a:cubicBezTo>
                    <a:pt x="978" y="36"/>
                    <a:pt x="978" y="36"/>
                    <a:pt x="978" y="36"/>
                  </a:cubicBezTo>
                  <a:cubicBezTo>
                    <a:pt x="975" y="36"/>
                    <a:pt x="975" y="36"/>
                    <a:pt x="975" y="36"/>
                  </a:cubicBezTo>
                  <a:cubicBezTo>
                    <a:pt x="974" y="36"/>
                    <a:pt x="974" y="36"/>
                    <a:pt x="974" y="36"/>
                  </a:cubicBezTo>
                  <a:close/>
                  <a:moveTo>
                    <a:pt x="989" y="38"/>
                  </a:moveTo>
                  <a:cubicBezTo>
                    <a:pt x="986" y="37"/>
                    <a:pt x="987" y="34"/>
                    <a:pt x="989" y="34"/>
                  </a:cubicBezTo>
                  <a:cubicBezTo>
                    <a:pt x="990" y="34"/>
                    <a:pt x="990" y="34"/>
                    <a:pt x="990" y="34"/>
                  </a:cubicBezTo>
                  <a:cubicBezTo>
                    <a:pt x="992" y="34"/>
                    <a:pt x="992" y="34"/>
                    <a:pt x="992" y="34"/>
                  </a:cubicBezTo>
                  <a:cubicBezTo>
                    <a:pt x="993" y="34"/>
                    <a:pt x="993" y="34"/>
                    <a:pt x="993" y="34"/>
                  </a:cubicBezTo>
                  <a:cubicBezTo>
                    <a:pt x="995" y="35"/>
                    <a:pt x="995" y="38"/>
                    <a:pt x="992" y="38"/>
                  </a:cubicBezTo>
                  <a:cubicBezTo>
                    <a:pt x="992" y="38"/>
                    <a:pt x="992" y="38"/>
                    <a:pt x="992" y="38"/>
                  </a:cubicBezTo>
                  <a:cubicBezTo>
                    <a:pt x="990" y="38"/>
                    <a:pt x="990" y="38"/>
                    <a:pt x="990" y="38"/>
                  </a:cubicBezTo>
                  <a:cubicBezTo>
                    <a:pt x="989" y="38"/>
                    <a:pt x="989" y="38"/>
                    <a:pt x="989" y="38"/>
                  </a:cubicBezTo>
                  <a:close/>
                  <a:moveTo>
                    <a:pt x="1003" y="40"/>
                  </a:moveTo>
                  <a:cubicBezTo>
                    <a:pt x="1001" y="39"/>
                    <a:pt x="1001" y="36"/>
                    <a:pt x="1004" y="36"/>
                  </a:cubicBezTo>
                  <a:cubicBezTo>
                    <a:pt x="1005" y="36"/>
                    <a:pt x="1005" y="36"/>
                    <a:pt x="1005" y="36"/>
                  </a:cubicBezTo>
                  <a:cubicBezTo>
                    <a:pt x="1007" y="37"/>
                    <a:pt x="1007" y="37"/>
                    <a:pt x="1007" y="37"/>
                  </a:cubicBezTo>
                  <a:cubicBezTo>
                    <a:pt x="1007" y="37"/>
                    <a:pt x="1007" y="37"/>
                    <a:pt x="1007" y="37"/>
                  </a:cubicBezTo>
                  <a:cubicBezTo>
                    <a:pt x="1010" y="37"/>
                    <a:pt x="1009" y="41"/>
                    <a:pt x="1007" y="40"/>
                  </a:cubicBezTo>
                  <a:cubicBezTo>
                    <a:pt x="1006" y="40"/>
                    <a:pt x="1006" y="40"/>
                    <a:pt x="1006" y="40"/>
                  </a:cubicBezTo>
                  <a:cubicBezTo>
                    <a:pt x="1004" y="40"/>
                    <a:pt x="1004" y="40"/>
                    <a:pt x="1004" y="40"/>
                  </a:cubicBezTo>
                  <a:cubicBezTo>
                    <a:pt x="1003" y="40"/>
                    <a:pt x="1003" y="40"/>
                    <a:pt x="1003" y="40"/>
                  </a:cubicBezTo>
                  <a:close/>
                  <a:moveTo>
                    <a:pt x="1017" y="42"/>
                  </a:moveTo>
                  <a:cubicBezTo>
                    <a:pt x="1015" y="42"/>
                    <a:pt x="1016" y="38"/>
                    <a:pt x="1018" y="39"/>
                  </a:cubicBezTo>
                  <a:cubicBezTo>
                    <a:pt x="1019" y="39"/>
                    <a:pt x="1019" y="39"/>
                    <a:pt x="1019" y="39"/>
                  </a:cubicBezTo>
                  <a:cubicBezTo>
                    <a:pt x="1021" y="39"/>
                    <a:pt x="1021" y="39"/>
                    <a:pt x="1021" y="39"/>
                  </a:cubicBezTo>
                  <a:cubicBezTo>
                    <a:pt x="1022" y="39"/>
                    <a:pt x="1022" y="39"/>
                    <a:pt x="1022" y="39"/>
                  </a:cubicBezTo>
                  <a:cubicBezTo>
                    <a:pt x="1024" y="40"/>
                    <a:pt x="1023" y="43"/>
                    <a:pt x="1021" y="43"/>
                  </a:cubicBezTo>
                  <a:cubicBezTo>
                    <a:pt x="1020" y="43"/>
                    <a:pt x="1020" y="43"/>
                    <a:pt x="1020" y="43"/>
                  </a:cubicBezTo>
                  <a:cubicBezTo>
                    <a:pt x="1018" y="42"/>
                    <a:pt x="1018" y="42"/>
                    <a:pt x="1018" y="42"/>
                  </a:cubicBezTo>
                  <a:cubicBezTo>
                    <a:pt x="1017" y="42"/>
                    <a:pt x="1017" y="42"/>
                    <a:pt x="1017" y="42"/>
                  </a:cubicBezTo>
                  <a:close/>
                  <a:moveTo>
                    <a:pt x="1031" y="45"/>
                  </a:moveTo>
                  <a:cubicBezTo>
                    <a:pt x="1029" y="44"/>
                    <a:pt x="1030" y="41"/>
                    <a:pt x="1032" y="42"/>
                  </a:cubicBezTo>
                  <a:cubicBezTo>
                    <a:pt x="1033" y="42"/>
                    <a:pt x="1033" y="42"/>
                    <a:pt x="1033" y="42"/>
                  </a:cubicBezTo>
                  <a:cubicBezTo>
                    <a:pt x="1035" y="42"/>
                    <a:pt x="1035" y="42"/>
                    <a:pt x="1035" y="42"/>
                  </a:cubicBezTo>
                  <a:cubicBezTo>
                    <a:pt x="1036" y="43"/>
                    <a:pt x="1036" y="43"/>
                    <a:pt x="1036" y="43"/>
                  </a:cubicBezTo>
                  <a:cubicBezTo>
                    <a:pt x="1038" y="43"/>
                    <a:pt x="1037" y="47"/>
                    <a:pt x="1035" y="46"/>
                  </a:cubicBezTo>
                  <a:cubicBezTo>
                    <a:pt x="1034" y="46"/>
                    <a:pt x="1034" y="46"/>
                    <a:pt x="1034" y="46"/>
                  </a:cubicBezTo>
                  <a:cubicBezTo>
                    <a:pt x="1032" y="45"/>
                    <a:pt x="1032" y="45"/>
                    <a:pt x="1032" y="45"/>
                  </a:cubicBezTo>
                  <a:cubicBezTo>
                    <a:pt x="1031" y="45"/>
                    <a:pt x="1031" y="45"/>
                    <a:pt x="1031" y="45"/>
                  </a:cubicBezTo>
                  <a:close/>
                  <a:moveTo>
                    <a:pt x="1046" y="49"/>
                  </a:moveTo>
                  <a:cubicBezTo>
                    <a:pt x="1043" y="48"/>
                    <a:pt x="1044" y="45"/>
                    <a:pt x="1047" y="45"/>
                  </a:cubicBezTo>
                  <a:cubicBezTo>
                    <a:pt x="1047" y="46"/>
                    <a:pt x="1047" y="46"/>
                    <a:pt x="1047" y="46"/>
                  </a:cubicBezTo>
                  <a:cubicBezTo>
                    <a:pt x="1049" y="46"/>
                    <a:pt x="1049" y="46"/>
                    <a:pt x="1049" y="46"/>
                  </a:cubicBezTo>
                  <a:cubicBezTo>
                    <a:pt x="1050" y="46"/>
                    <a:pt x="1050" y="46"/>
                    <a:pt x="1050" y="46"/>
                  </a:cubicBezTo>
                  <a:cubicBezTo>
                    <a:pt x="1052" y="47"/>
                    <a:pt x="1051" y="51"/>
                    <a:pt x="1049" y="50"/>
                  </a:cubicBezTo>
                  <a:cubicBezTo>
                    <a:pt x="1048" y="50"/>
                    <a:pt x="1048" y="50"/>
                    <a:pt x="1048" y="50"/>
                  </a:cubicBezTo>
                  <a:cubicBezTo>
                    <a:pt x="1046" y="49"/>
                    <a:pt x="1046" y="49"/>
                    <a:pt x="1046" y="49"/>
                  </a:cubicBezTo>
                  <a:cubicBezTo>
                    <a:pt x="1046" y="49"/>
                    <a:pt x="1046" y="49"/>
                    <a:pt x="1046" y="49"/>
                  </a:cubicBezTo>
                  <a:close/>
                  <a:moveTo>
                    <a:pt x="1060" y="53"/>
                  </a:moveTo>
                  <a:cubicBezTo>
                    <a:pt x="1057" y="52"/>
                    <a:pt x="1058" y="49"/>
                    <a:pt x="1061" y="49"/>
                  </a:cubicBezTo>
                  <a:cubicBezTo>
                    <a:pt x="1061" y="50"/>
                    <a:pt x="1061" y="50"/>
                    <a:pt x="1061" y="50"/>
                  </a:cubicBezTo>
                  <a:cubicBezTo>
                    <a:pt x="1063" y="50"/>
                    <a:pt x="1063" y="50"/>
                    <a:pt x="1063" y="50"/>
                  </a:cubicBezTo>
                  <a:cubicBezTo>
                    <a:pt x="1064" y="51"/>
                    <a:pt x="1064" y="51"/>
                    <a:pt x="1064" y="51"/>
                  </a:cubicBezTo>
                  <a:cubicBezTo>
                    <a:pt x="1066" y="51"/>
                    <a:pt x="1065" y="55"/>
                    <a:pt x="1063" y="54"/>
                  </a:cubicBezTo>
                  <a:cubicBezTo>
                    <a:pt x="1062" y="54"/>
                    <a:pt x="1062" y="54"/>
                    <a:pt x="1062" y="54"/>
                  </a:cubicBezTo>
                  <a:cubicBezTo>
                    <a:pt x="1060" y="53"/>
                    <a:pt x="1060" y="53"/>
                    <a:pt x="1060" y="53"/>
                  </a:cubicBezTo>
                  <a:cubicBezTo>
                    <a:pt x="1060" y="53"/>
                    <a:pt x="1060" y="53"/>
                    <a:pt x="1060" y="53"/>
                  </a:cubicBezTo>
                  <a:close/>
                  <a:moveTo>
                    <a:pt x="1073" y="57"/>
                  </a:moveTo>
                  <a:cubicBezTo>
                    <a:pt x="1071" y="57"/>
                    <a:pt x="1072" y="53"/>
                    <a:pt x="1075" y="54"/>
                  </a:cubicBezTo>
                  <a:cubicBezTo>
                    <a:pt x="1076" y="55"/>
                    <a:pt x="1076" y="55"/>
                    <a:pt x="1076" y="55"/>
                  </a:cubicBezTo>
                  <a:cubicBezTo>
                    <a:pt x="1078" y="55"/>
                    <a:pt x="1078" y="55"/>
                    <a:pt x="1078" y="55"/>
                  </a:cubicBezTo>
                  <a:cubicBezTo>
                    <a:pt x="1080" y="56"/>
                    <a:pt x="1079" y="59"/>
                    <a:pt x="1077" y="59"/>
                  </a:cubicBezTo>
                  <a:cubicBezTo>
                    <a:pt x="1075" y="58"/>
                    <a:pt x="1075" y="58"/>
                    <a:pt x="1075" y="58"/>
                  </a:cubicBezTo>
                  <a:cubicBezTo>
                    <a:pt x="1073" y="57"/>
                    <a:pt x="1073" y="57"/>
                    <a:pt x="1073" y="57"/>
                  </a:cubicBezTo>
                  <a:close/>
                  <a:moveTo>
                    <a:pt x="1087" y="63"/>
                  </a:moveTo>
                  <a:cubicBezTo>
                    <a:pt x="1085" y="62"/>
                    <a:pt x="1086" y="58"/>
                    <a:pt x="1088" y="59"/>
                  </a:cubicBezTo>
                  <a:cubicBezTo>
                    <a:pt x="1089" y="60"/>
                    <a:pt x="1089" y="60"/>
                    <a:pt x="1089" y="60"/>
                  </a:cubicBezTo>
                  <a:cubicBezTo>
                    <a:pt x="1091" y="60"/>
                    <a:pt x="1091" y="60"/>
                    <a:pt x="1091" y="60"/>
                  </a:cubicBezTo>
                  <a:cubicBezTo>
                    <a:pt x="1092" y="60"/>
                    <a:pt x="1092" y="60"/>
                    <a:pt x="1092" y="60"/>
                  </a:cubicBezTo>
                  <a:cubicBezTo>
                    <a:pt x="1094" y="61"/>
                    <a:pt x="1093" y="65"/>
                    <a:pt x="1090" y="64"/>
                  </a:cubicBezTo>
                  <a:cubicBezTo>
                    <a:pt x="1090" y="64"/>
                    <a:pt x="1090" y="64"/>
                    <a:pt x="1090" y="64"/>
                  </a:cubicBezTo>
                  <a:cubicBezTo>
                    <a:pt x="1088" y="63"/>
                    <a:pt x="1088" y="63"/>
                    <a:pt x="1088" y="63"/>
                  </a:cubicBezTo>
                  <a:cubicBezTo>
                    <a:pt x="1087" y="63"/>
                    <a:pt x="1087" y="63"/>
                    <a:pt x="1087" y="63"/>
                  </a:cubicBezTo>
                  <a:close/>
                  <a:moveTo>
                    <a:pt x="1100" y="68"/>
                  </a:moveTo>
                  <a:cubicBezTo>
                    <a:pt x="1098" y="67"/>
                    <a:pt x="1100" y="64"/>
                    <a:pt x="1102" y="65"/>
                  </a:cubicBezTo>
                  <a:cubicBezTo>
                    <a:pt x="1102" y="65"/>
                    <a:pt x="1102" y="65"/>
                    <a:pt x="1102" y="65"/>
                  </a:cubicBezTo>
                  <a:cubicBezTo>
                    <a:pt x="1104" y="66"/>
                    <a:pt x="1104" y="66"/>
                    <a:pt x="1104" y="66"/>
                  </a:cubicBezTo>
                  <a:cubicBezTo>
                    <a:pt x="1105" y="66"/>
                    <a:pt x="1105" y="66"/>
                    <a:pt x="1105" y="66"/>
                  </a:cubicBezTo>
                  <a:cubicBezTo>
                    <a:pt x="1107" y="67"/>
                    <a:pt x="1106" y="71"/>
                    <a:pt x="1104" y="70"/>
                  </a:cubicBezTo>
                  <a:cubicBezTo>
                    <a:pt x="1102" y="69"/>
                    <a:pt x="1102" y="69"/>
                    <a:pt x="1102" y="69"/>
                  </a:cubicBezTo>
                  <a:cubicBezTo>
                    <a:pt x="1101" y="68"/>
                    <a:pt x="1101" y="68"/>
                    <a:pt x="1101" y="68"/>
                  </a:cubicBezTo>
                  <a:cubicBezTo>
                    <a:pt x="1100" y="68"/>
                    <a:pt x="1100" y="68"/>
                    <a:pt x="1100" y="68"/>
                  </a:cubicBezTo>
                  <a:close/>
                  <a:moveTo>
                    <a:pt x="1114" y="74"/>
                  </a:moveTo>
                  <a:cubicBezTo>
                    <a:pt x="1111" y="73"/>
                    <a:pt x="1113" y="70"/>
                    <a:pt x="1115" y="71"/>
                  </a:cubicBezTo>
                  <a:cubicBezTo>
                    <a:pt x="1116" y="71"/>
                    <a:pt x="1116" y="71"/>
                    <a:pt x="1116" y="71"/>
                  </a:cubicBezTo>
                  <a:cubicBezTo>
                    <a:pt x="1118" y="72"/>
                    <a:pt x="1118" y="72"/>
                    <a:pt x="1118" y="72"/>
                  </a:cubicBezTo>
                  <a:cubicBezTo>
                    <a:pt x="1118" y="72"/>
                    <a:pt x="1118" y="72"/>
                    <a:pt x="1118" y="72"/>
                  </a:cubicBezTo>
                  <a:cubicBezTo>
                    <a:pt x="1121" y="73"/>
                    <a:pt x="1119" y="77"/>
                    <a:pt x="1117" y="76"/>
                  </a:cubicBezTo>
                  <a:cubicBezTo>
                    <a:pt x="1116" y="76"/>
                    <a:pt x="1116" y="76"/>
                    <a:pt x="1116" y="76"/>
                  </a:cubicBezTo>
                  <a:cubicBezTo>
                    <a:pt x="1115" y="75"/>
                    <a:pt x="1115" y="75"/>
                    <a:pt x="1115" y="75"/>
                  </a:cubicBezTo>
                  <a:cubicBezTo>
                    <a:pt x="1114" y="74"/>
                    <a:pt x="1114" y="74"/>
                    <a:pt x="1114" y="74"/>
                  </a:cubicBezTo>
                  <a:close/>
                  <a:moveTo>
                    <a:pt x="1126" y="81"/>
                  </a:moveTo>
                  <a:cubicBezTo>
                    <a:pt x="1124" y="80"/>
                    <a:pt x="1126" y="76"/>
                    <a:pt x="1128" y="77"/>
                  </a:cubicBezTo>
                  <a:cubicBezTo>
                    <a:pt x="1128" y="77"/>
                    <a:pt x="1128" y="77"/>
                    <a:pt x="1128" y="77"/>
                  </a:cubicBezTo>
                  <a:cubicBezTo>
                    <a:pt x="1130" y="78"/>
                    <a:pt x="1130" y="78"/>
                    <a:pt x="1130" y="78"/>
                  </a:cubicBezTo>
                  <a:cubicBezTo>
                    <a:pt x="1131" y="79"/>
                    <a:pt x="1131" y="79"/>
                    <a:pt x="1131" y="79"/>
                  </a:cubicBezTo>
                  <a:cubicBezTo>
                    <a:pt x="1133" y="80"/>
                    <a:pt x="1132" y="83"/>
                    <a:pt x="1130" y="82"/>
                  </a:cubicBezTo>
                  <a:cubicBezTo>
                    <a:pt x="1128" y="82"/>
                    <a:pt x="1128" y="82"/>
                    <a:pt x="1128" y="82"/>
                  </a:cubicBezTo>
                  <a:cubicBezTo>
                    <a:pt x="1127" y="81"/>
                    <a:pt x="1127" y="81"/>
                    <a:pt x="1127" y="81"/>
                  </a:cubicBezTo>
                  <a:cubicBezTo>
                    <a:pt x="1126" y="81"/>
                    <a:pt x="1126" y="81"/>
                    <a:pt x="1126" y="81"/>
                  </a:cubicBezTo>
                  <a:close/>
                  <a:moveTo>
                    <a:pt x="1139" y="88"/>
                  </a:moveTo>
                  <a:cubicBezTo>
                    <a:pt x="1137" y="87"/>
                    <a:pt x="1139" y="83"/>
                    <a:pt x="1141" y="85"/>
                  </a:cubicBezTo>
                  <a:cubicBezTo>
                    <a:pt x="1141" y="85"/>
                    <a:pt x="1141" y="85"/>
                    <a:pt x="1141" y="85"/>
                  </a:cubicBezTo>
                  <a:cubicBezTo>
                    <a:pt x="1143" y="86"/>
                    <a:pt x="1143" y="86"/>
                    <a:pt x="1143" y="86"/>
                  </a:cubicBezTo>
                  <a:cubicBezTo>
                    <a:pt x="1144" y="86"/>
                    <a:pt x="1144" y="86"/>
                    <a:pt x="1144" y="86"/>
                  </a:cubicBezTo>
                  <a:cubicBezTo>
                    <a:pt x="1146" y="87"/>
                    <a:pt x="1145" y="91"/>
                    <a:pt x="1142" y="90"/>
                  </a:cubicBezTo>
                  <a:cubicBezTo>
                    <a:pt x="1141" y="89"/>
                    <a:pt x="1141" y="89"/>
                    <a:pt x="1141" y="89"/>
                  </a:cubicBezTo>
                  <a:cubicBezTo>
                    <a:pt x="1140" y="88"/>
                    <a:pt x="1140" y="88"/>
                    <a:pt x="1140" y="88"/>
                  </a:cubicBezTo>
                  <a:cubicBezTo>
                    <a:pt x="1139" y="88"/>
                    <a:pt x="1139" y="88"/>
                    <a:pt x="1139" y="88"/>
                  </a:cubicBezTo>
                  <a:close/>
                  <a:moveTo>
                    <a:pt x="1152" y="95"/>
                  </a:moveTo>
                  <a:cubicBezTo>
                    <a:pt x="1150" y="94"/>
                    <a:pt x="1151" y="91"/>
                    <a:pt x="1154" y="92"/>
                  </a:cubicBezTo>
                  <a:cubicBezTo>
                    <a:pt x="1154" y="93"/>
                    <a:pt x="1154" y="93"/>
                    <a:pt x="1154" y="93"/>
                  </a:cubicBezTo>
                  <a:cubicBezTo>
                    <a:pt x="1156" y="94"/>
                    <a:pt x="1156" y="94"/>
                    <a:pt x="1156" y="94"/>
                  </a:cubicBezTo>
                  <a:cubicBezTo>
                    <a:pt x="1157" y="94"/>
                    <a:pt x="1157" y="94"/>
                    <a:pt x="1157" y="94"/>
                  </a:cubicBezTo>
                  <a:cubicBezTo>
                    <a:pt x="1159" y="96"/>
                    <a:pt x="1156" y="99"/>
                    <a:pt x="1155" y="97"/>
                  </a:cubicBezTo>
                  <a:cubicBezTo>
                    <a:pt x="1154" y="97"/>
                    <a:pt x="1154" y="97"/>
                    <a:pt x="1154" y="97"/>
                  </a:cubicBezTo>
                  <a:cubicBezTo>
                    <a:pt x="1152" y="96"/>
                    <a:pt x="1152" y="96"/>
                    <a:pt x="1152" y="96"/>
                  </a:cubicBezTo>
                  <a:cubicBezTo>
                    <a:pt x="1152" y="95"/>
                    <a:pt x="1152" y="95"/>
                    <a:pt x="1152" y="95"/>
                  </a:cubicBezTo>
                  <a:close/>
                  <a:moveTo>
                    <a:pt x="1164" y="103"/>
                  </a:moveTo>
                  <a:cubicBezTo>
                    <a:pt x="1162" y="102"/>
                    <a:pt x="1164" y="99"/>
                    <a:pt x="1166" y="100"/>
                  </a:cubicBezTo>
                  <a:cubicBezTo>
                    <a:pt x="1166" y="101"/>
                    <a:pt x="1166" y="101"/>
                    <a:pt x="1166" y="101"/>
                  </a:cubicBezTo>
                  <a:cubicBezTo>
                    <a:pt x="1167" y="102"/>
                    <a:pt x="1167" y="102"/>
                    <a:pt x="1167" y="102"/>
                  </a:cubicBezTo>
                  <a:cubicBezTo>
                    <a:pt x="1169" y="103"/>
                    <a:pt x="1169" y="103"/>
                    <a:pt x="1169" y="103"/>
                  </a:cubicBezTo>
                  <a:cubicBezTo>
                    <a:pt x="1171" y="104"/>
                    <a:pt x="1168" y="107"/>
                    <a:pt x="1166" y="106"/>
                  </a:cubicBezTo>
                  <a:cubicBezTo>
                    <a:pt x="1165" y="105"/>
                    <a:pt x="1165" y="105"/>
                    <a:pt x="1165" y="105"/>
                  </a:cubicBezTo>
                  <a:cubicBezTo>
                    <a:pt x="1164" y="104"/>
                    <a:pt x="1164" y="104"/>
                    <a:pt x="1164" y="104"/>
                  </a:cubicBezTo>
                  <a:cubicBezTo>
                    <a:pt x="1164" y="103"/>
                    <a:pt x="1164" y="103"/>
                    <a:pt x="1164" y="103"/>
                  </a:cubicBezTo>
                  <a:close/>
                  <a:moveTo>
                    <a:pt x="1175" y="112"/>
                  </a:moveTo>
                  <a:cubicBezTo>
                    <a:pt x="1173" y="111"/>
                    <a:pt x="1176" y="108"/>
                    <a:pt x="1177" y="109"/>
                  </a:cubicBezTo>
                  <a:cubicBezTo>
                    <a:pt x="1179" y="110"/>
                    <a:pt x="1179" y="110"/>
                    <a:pt x="1179" y="110"/>
                  </a:cubicBezTo>
                  <a:cubicBezTo>
                    <a:pt x="1180" y="111"/>
                    <a:pt x="1180" y="111"/>
                    <a:pt x="1180" y="111"/>
                  </a:cubicBezTo>
                  <a:cubicBezTo>
                    <a:pt x="1180" y="112"/>
                    <a:pt x="1180" y="112"/>
                    <a:pt x="1180" y="112"/>
                  </a:cubicBezTo>
                  <a:cubicBezTo>
                    <a:pt x="1182" y="113"/>
                    <a:pt x="1180" y="116"/>
                    <a:pt x="1178" y="114"/>
                  </a:cubicBezTo>
                  <a:cubicBezTo>
                    <a:pt x="1178" y="114"/>
                    <a:pt x="1178" y="114"/>
                    <a:pt x="1178" y="114"/>
                  </a:cubicBezTo>
                  <a:cubicBezTo>
                    <a:pt x="1176" y="113"/>
                    <a:pt x="1176" y="113"/>
                    <a:pt x="1176" y="113"/>
                  </a:cubicBezTo>
                  <a:cubicBezTo>
                    <a:pt x="1175" y="112"/>
                    <a:pt x="1175" y="112"/>
                    <a:pt x="1175" y="112"/>
                  </a:cubicBezTo>
                  <a:close/>
                  <a:moveTo>
                    <a:pt x="1186" y="121"/>
                  </a:moveTo>
                  <a:cubicBezTo>
                    <a:pt x="1184" y="120"/>
                    <a:pt x="1187" y="117"/>
                    <a:pt x="1189" y="119"/>
                  </a:cubicBezTo>
                  <a:cubicBezTo>
                    <a:pt x="1189" y="119"/>
                    <a:pt x="1189" y="119"/>
                    <a:pt x="1189" y="119"/>
                  </a:cubicBezTo>
                  <a:cubicBezTo>
                    <a:pt x="1190" y="120"/>
                    <a:pt x="1190" y="120"/>
                    <a:pt x="1190" y="120"/>
                  </a:cubicBezTo>
                  <a:cubicBezTo>
                    <a:pt x="1191" y="121"/>
                    <a:pt x="1191" y="121"/>
                    <a:pt x="1191" y="121"/>
                  </a:cubicBezTo>
                  <a:cubicBezTo>
                    <a:pt x="1193" y="123"/>
                    <a:pt x="1191" y="125"/>
                    <a:pt x="1189" y="124"/>
                  </a:cubicBezTo>
                  <a:cubicBezTo>
                    <a:pt x="1188" y="123"/>
                    <a:pt x="1188" y="123"/>
                    <a:pt x="1188" y="123"/>
                  </a:cubicBezTo>
                  <a:cubicBezTo>
                    <a:pt x="1187" y="122"/>
                    <a:pt x="1187" y="122"/>
                    <a:pt x="1187" y="122"/>
                  </a:cubicBezTo>
                  <a:cubicBezTo>
                    <a:pt x="1186" y="121"/>
                    <a:pt x="1186" y="121"/>
                    <a:pt x="1186" y="121"/>
                  </a:cubicBezTo>
                  <a:close/>
                  <a:moveTo>
                    <a:pt x="1197" y="131"/>
                  </a:moveTo>
                  <a:cubicBezTo>
                    <a:pt x="1195" y="130"/>
                    <a:pt x="1198" y="127"/>
                    <a:pt x="1199" y="129"/>
                  </a:cubicBezTo>
                  <a:cubicBezTo>
                    <a:pt x="1200" y="129"/>
                    <a:pt x="1200" y="129"/>
                    <a:pt x="1200" y="129"/>
                  </a:cubicBezTo>
                  <a:cubicBezTo>
                    <a:pt x="1201" y="131"/>
                    <a:pt x="1201" y="131"/>
                    <a:pt x="1201" y="131"/>
                  </a:cubicBezTo>
                  <a:cubicBezTo>
                    <a:pt x="1202" y="132"/>
                    <a:pt x="1202" y="132"/>
                    <a:pt x="1202" y="132"/>
                  </a:cubicBezTo>
                  <a:cubicBezTo>
                    <a:pt x="1203" y="133"/>
                    <a:pt x="1201" y="136"/>
                    <a:pt x="1199" y="134"/>
                  </a:cubicBezTo>
                  <a:cubicBezTo>
                    <a:pt x="1198" y="133"/>
                    <a:pt x="1198" y="133"/>
                    <a:pt x="1198" y="133"/>
                  </a:cubicBezTo>
                  <a:cubicBezTo>
                    <a:pt x="1197" y="132"/>
                    <a:pt x="1197" y="132"/>
                    <a:pt x="1197" y="132"/>
                  </a:cubicBezTo>
                  <a:cubicBezTo>
                    <a:pt x="1197" y="131"/>
                    <a:pt x="1197" y="131"/>
                    <a:pt x="1197" y="131"/>
                  </a:cubicBezTo>
                  <a:close/>
                  <a:moveTo>
                    <a:pt x="1207" y="142"/>
                  </a:moveTo>
                  <a:cubicBezTo>
                    <a:pt x="1205" y="140"/>
                    <a:pt x="1208" y="138"/>
                    <a:pt x="1209" y="140"/>
                  </a:cubicBezTo>
                  <a:cubicBezTo>
                    <a:pt x="1210" y="140"/>
                    <a:pt x="1210" y="140"/>
                    <a:pt x="1210" y="140"/>
                  </a:cubicBezTo>
                  <a:cubicBezTo>
                    <a:pt x="1211" y="141"/>
                    <a:pt x="1211" y="141"/>
                    <a:pt x="1211" y="141"/>
                  </a:cubicBezTo>
                  <a:cubicBezTo>
                    <a:pt x="1212" y="142"/>
                    <a:pt x="1212" y="142"/>
                    <a:pt x="1212" y="142"/>
                  </a:cubicBezTo>
                  <a:cubicBezTo>
                    <a:pt x="1212" y="143"/>
                    <a:pt x="1212" y="143"/>
                    <a:pt x="1212" y="143"/>
                  </a:cubicBezTo>
                  <a:cubicBezTo>
                    <a:pt x="1213" y="144"/>
                    <a:pt x="1210" y="147"/>
                    <a:pt x="1209" y="145"/>
                  </a:cubicBezTo>
                  <a:cubicBezTo>
                    <a:pt x="1209" y="145"/>
                    <a:pt x="1209" y="145"/>
                    <a:pt x="1209" y="145"/>
                  </a:cubicBezTo>
                  <a:cubicBezTo>
                    <a:pt x="1208" y="144"/>
                    <a:pt x="1208" y="144"/>
                    <a:pt x="1208" y="144"/>
                  </a:cubicBezTo>
                  <a:cubicBezTo>
                    <a:pt x="1207" y="142"/>
                    <a:pt x="1207" y="142"/>
                    <a:pt x="1207" y="142"/>
                  </a:cubicBezTo>
                  <a:cubicBezTo>
                    <a:pt x="1207" y="142"/>
                    <a:pt x="1207" y="142"/>
                    <a:pt x="1207" y="142"/>
                  </a:cubicBezTo>
                  <a:close/>
                  <a:moveTo>
                    <a:pt x="1215" y="153"/>
                  </a:moveTo>
                  <a:cubicBezTo>
                    <a:pt x="1214" y="152"/>
                    <a:pt x="1217" y="149"/>
                    <a:pt x="1218" y="151"/>
                  </a:cubicBezTo>
                  <a:cubicBezTo>
                    <a:pt x="1219" y="152"/>
                    <a:pt x="1219" y="152"/>
                    <a:pt x="1219" y="152"/>
                  </a:cubicBezTo>
                  <a:cubicBezTo>
                    <a:pt x="1220" y="153"/>
                    <a:pt x="1220" y="153"/>
                    <a:pt x="1220" y="153"/>
                  </a:cubicBezTo>
                  <a:cubicBezTo>
                    <a:pt x="1221" y="154"/>
                    <a:pt x="1221" y="154"/>
                    <a:pt x="1221" y="154"/>
                  </a:cubicBezTo>
                  <a:cubicBezTo>
                    <a:pt x="1222" y="156"/>
                    <a:pt x="1219" y="158"/>
                    <a:pt x="1218" y="156"/>
                  </a:cubicBezTo>
                  <a:cubicBezTo>
                    <a:pt x="1217" y="155"/>
                    <a:pt x="1217" y="155"/>
                    <a:pt x="1217" y="155"/>
                  </a:cubicBezTo>
                  <a:cubicBezTo>
                    <a:pt x="1216" y="154"/>
                    <a:pt x="1216" y="154"/>
                    <a:pt x="1216" y="154"/>
                  </a:cubicBezTo>
                  <a:cubicBezTo>
                    <a:pt x="1215" y="153"/>
                    <a:pt x="1215" y="153"/>
                    <a:pt x="1215" y="153"/>
                  </a:cubicBezTo>
                  <a:close/>
                  <a:moveTo>
                    <a:pt x="1223" y="165"/>
                  </a:moveTo>
                  <a:cubicBezTo>
                    <a:pt x="1222" y="163"/>
                    <a:pt x="1226" y="162"/>
                    <a:pt x="1227" y="164"/>
                  </a:cubicBezTo>
                  <a:cubicBezTo>
                    <a:pt x="1227" y="165"/>
                    <a:pt x="1227" y="165"/>
                    <a:pt x="1227" y="165"/>
                  </a:cubicBezTo>
                  <a:cubicBezTo>
                    <a:pt x="1228" y="166"/>
                    <a:pt x="1228" y="166"/>
                    <a:pt x="1228" y="166"/>
                  </a:cubicBezTo>
                  <a:cubicBezTo>
                    <a:pt x="1228" y="167"/>
                    <a:pt x="1228" y="167"/>
                    <a:pt x="1228" y="167"/>
                  </a:cubicBezTo>
                  <a:cubicBezTo>
                    <a:pt x="1229" y="169"/>
                    <a:pt x="1226" y="171"/>
                    <a:pt x="1225" y="169"/>
                  </a:cubicBezTo>
                  <a:cubicBezTo>
                    <a:pt x="1225" y="168"/>
                    <a:pt x="1225" y="168"/>
                    <a:pt x="1225" y="168"/>
                  </a:cubicBezTo>
                  <a:cubicBezTo>
                    <a:pt x="1224" y="166"/>
                    <a:pt x="1224" y="166"/>
                    <a:pt x="1224" y="166"/>
                  </a:cubicBezTo>
                  <a:cubicBezTo>
                    <a:pt x="1223" y="165"/>
                    <a:pt x="1223" y="165"/>
                    <a:pt x="1223" y="165"/>
                  </a:cubicBezTo>
                  <a:close/>
                  <a:moveTo>
                    <a:pt x="1230" y="178"/>
                  </a:moveTo>
                  <a:cubicBezTo>
                    <a:pt x="1229" y="176"/>
                    <a:pt x="1232" y="174"/>
                    <a:pt x="1233" y="177"/>
                  </a:cubicBezTo>
                  <a:cubicBezTo>
                    <a:pt x="1234" y="177"/>
                    <a:pt x="1234" y="177"/>
                    <a:pt x="1234" y="177"/>
                  </a:cubicBezTo>
                  <a:cubicBezTo>
                    <a:pt x="1234" y="179"/>
                    <a:pt x="1234" y="179"/>
                    <a:pt x="1234" y="179"/>
                  </a:cubicBezTo>
                  <a:cubicBezTo>
                    <a:pt x="1235" y="180"/>
                    <a:pt x="1235" y="180"/>
                    <a:pt x="1235" y="180"/>
                  </a:cubicBezTo>
                  <a:cubicBezTo>
                    <a:pt x="1235" y="180"/>
                    <a:pt x="1235" y="180"/>
                    <a:pt x="1235" y="180"/>
                  </a:cubicBezTo>
                  <a:cubicBezTo>
                    <a:pt x="1236" y="182"/>
                    <a:pt x="1232" y="184"/>
                    <a:pt x="1232" y="181"/>
                  </a:cubicBezTo>
                  <a:cubicBezTo>
                    <a:pt x="1231" y="181"/>
                    <a:pt x="1231" y="181"/>
                    <a:pt x="1231" y="181"/>
                  </a:cubicBezTo>
                  <a:cubicBezTo>
                    <a:pt x="1231" y="180"/>
                    <a:pt x="1231" y="180"/>
                    <a:pt x="1231" y="180"/>
                  </a:cubicBezTo>
                  <a:cubicBezTo>
                    <a:pt x="1230" y="179"/>
                    <a:pt x="1230" y="179"/>
                    <a:pt x="1230" y="179"/>
                  </a:cubicBezTo>
                  <a:cubicBezTo>
                    <a:pt x="1230" y="178"/>
                    <a:pt x="1230" y="178"/>
                    <a:pt x="1230" y="178"/>
                  </a:cubicBezTo>
                  <a:close/>
                  <a:moveTo>
                    <a:pt x="1235" y="192"/>
                  </a:moveTo>
                  <a:cubicBezTo>
                    <a:pt x="1234" y="189"/>
                    <a:pt x="1238" y="188"/>
                    <a:pt x="1239" y="191"/>
                  </a:cubicBezTo>
                  <a:cubicBezTo>
                    <a:pt x="1239" y="192"/>
                    <a:pt x="1239" y="192"/>
                    <a:pt x="1239" y="192"/>
                  </a:cubicBezTo>
                  <a:cubicBezTo>
                    <a:pt x="1239" y="193"/>
                    <a:pt x="1239" y="193"/>
                    <a:pt x="1239" y="193"/>
                  </a:cubicBezTo>
                  <a:cubicBezTo>
                    <a:pt x="1240" y="194"/>
                    <a:pt x="1240" y="194"/>
                    <a:pt x="1240" y="194"/>
                  </a:cubicBezTo>
                  <a:cubicBezTo>
                    <a:pt x="1240" y="196"/>
                    <a:pt x="1237" y="197"/>
                    <a:pt x="1236" y="195"/>
                  </a:cubicBezTo>
                  <a:cubicBezTo>
                    <a:pt x="1236" y="194"/>
                    <a:pt x="1236" y="194"/>
                    <a:pt x="1236" y="194"/>
                  </a:cubicBezTo>
                  <a:cubicBezTo>
                    <a:pt x="1236" y="193"/>
                    <a:pt x="1236" y="193"/>
                    <a:pt x="1236" y="193"/>
                  </a:cubicBezTo>
                  <a:cubicBezTo>
                    <a:pt x="1235" y="192"/>
                    <a:pt x="1235" y="192"/>
                    <a:pt x="1235" y="192"/>
                  </a:cubicBezTo>
                  <a:close/>
                  <a:moveTo>
                    <a:pt x="1242" y="223"/>
                  </a:moveTo>
                  <a:cubicBezTo>
                    <a:pt x="1237" y="223"/>
                    <a:pt x="1234" y="227"/>
                    <a:pt x="1234" y="231"/>
                  </a:cubicBezTo>
                  <a:cubicBezTo>
                    <a:pt x="1234" y="235"/>
                    <a:pt x="1237" y="239"/>
                    <a:pt x="1242" y="239"/>
                  </a:cubicBezTo>
                  <a:cubicBezTo>
                    <a:pt x="1246" y="239"/>
                    <a:pt x="1249" y="235"/>
                    <a:pt x="1249" y="231"/>
                  </a:cubicBezTo>
                  <a:cubicBezTo>
                    <a:pt x="1249" y="227"/>
                    <a:pt x="1246" y="223"/>
                    <a:pt x="1242" y="223"/>
                  </a:cubicBezTo>
                  <a:close/>
                  <a:moveTo>
                    <a:pt x="142" y="209"/>
                  </a:moveTo>
                  <a:cubicBezTo>
                    <a:pt x="142" y="211"/>
                    <a:pt x="146" y="211"/>
                    <a:pt x="146" y="209"/>
                  </a:cubicBezTo>
                  <a:cubicBezTo>
                    <a:pt x="146" y="208"/>
                    <a:pt x="146" y="208"/>
                    <a:pt x="146" y="208"/>
                  </a:cubicBezTo>
                  <a:cubicBezTo>
                    <a:pt x="146" y="206"/>
                    <a:pt x="146" y="206"/>
                    <a:pt x="146" y="206"/>
                  </a:cubicBezTo>
                  <a:cubicBezTo>
                    <a:pt x="146" y="205"/>
                    <a:pt x="146" y="205"/>
                    <a:pt x="146" y="205"/>
                  </a:cubicBezTo>
                  <a:cubicBezTo>
                    <a:pt x="147" y="203"/>
                    <a:pt x="143" y="203"/>
                    <a:pt x="143" y="205"/>
                  </a:cubicBezTo>
                  <a:cubicBezTo>
                    <a:pt x="143" y="206"/>
                    <a:pt x="143" y="206"/>
                    <a:pt x="143" y="206"/>
                  </a:cubicBezTo>
                  <a:cubicBezTo>
                    <a:pt x="143" y="207"/>
                    <a:pt x="143" y="207"/>
                    <a:pt x="143" y="207"/>
                  </a:cubicBezTo>
                  <a:cubicBezTo>
                    <a:pt x="142" y="209"/>
                    <a:pt x="142" y="209"/>
                    <a:pt x="142" y="209"/>
                  </a:cubicBezTo>
                  <a:close/>
                  <a:moveTo>
                    <a:pt x="143" y="223"/>
                  </a:moveTo>
                  <a:cubicBezTo>
                    <a:pt x="148" y="223"/>
                    <a:pt x="151" y="227"/>
                    <a:pt x="151" y="231"/>
                  </a:cubicBezTo>
                  <a:cubicBezTo>
                    <a:pt x="151" y="235"/>
                    <a:pt x="148" y="239"/>
                    <a:pt x="143" y="239"/>
                  </a:cubicBezTo>
                  <a:cubicBezTo>
                    <a:pt x="139" y="239"/>
                    <a:pt x="136" y="235"/>
                    <a:pt x="136" y="231"/>
                  </a:cubicBezTo>
                  <a:cubicBezTo>
                    <a:pt x="136" y="227"/>
                    <a:pt x="139" y="223"/>
                    <a:pt x="143" y="223"/>
                  </a:cubicBezTo>
                  <a:close/>
                  <a:moveTo>
                    <a:pt x="560" y="48"/>
                  </a:moveTo>
                  <a:cubicBezTo>
                    <a:pt x="564" y="48"/>
                    <a:pt x="568" y="52"/>
                    <a:pt x="568" y="56"/>
                  </a:cubicBezTo>
                  <a:cubicBezTo>
                    <a:pt x="568" y="60"/>
                    <a:pt x="564" y="64"/>
                    <a:pt x="560" y="64"/>
                  </a:cubicBezTo>
                  <a:cubicBezTo>
                    <a:pt x="556" y="64"/>
                    <a:pt x="552" y="60"/>
                    <a:pt x="552" y="56"/>
                  </a:cubicBezTo>
                  <a:cubicBezTo>
                    <a:pt x="552" y="52"/>
                    <a:pt x="556" y="48"/>
                    <a:pt x="560" y="48"/>
                  </a:cubicBezTo>
                  <a:close/>
                  <a:moveTo>
                    <a:pt x="825" y="48"/>
                  </a:moveTo>
                  <a:cubicBezTo>
                    <a:pt x="821" y="48"/>
                    <a:pt x="817" y="52"/>
                    <a:pt x="817" y="56"/>
                  </a:cubicBezTo>
                  <a:cubicBezTo>
                    <a:pt x="817" y="60"/>
                    <a:pt x="821" y="64"/>
                    <a:pt x="825" y="64"/>
                  </a:cubicBezTo>
                  <a:cubicBezTo>
                    <a:pt x="829" y="64"/>
                    <a:pt x="833" y="60"/>
                    <a:pt x="833" y="56"/>
                  </a:cubicBezTo>
                  <a:cubicBezTo>
                    <a:pt x="833" y="52"/>
                    <a:pt x="829" y="48"/>
                    <a:pt x="825" y="48"/>
                  </a:cubicBezTo>
                  <a:close/>
                  <a:moveTo>
                    <a:pt x="540" y="48"/>
                  </a:moveTo>
                  <a:cubicBezTo>
                    <a:pt x="542" y="49"/>
                    <a:pt x="543" y="45"/>
                    <a:pt x="541" y="44"/>
                  </a:cubicBezTo>
                  <a:cubicBezTo>
                    <a:pt x="541" y="44"/>
                    <a:pt x="541" y="44"/>
                    <a:pt x="541" y="44"/>
                  </a:cubicBezTo>
                  <a:cubicBezTo>
                    <a:pt x="539" y="44"/>
                    <a:pt x="539" y="44"/>
                    <a:pt x="539" y="44"/>
                  </a:cubicBezTo>
                  <a:cubicBezTo>
                    <a:pt x="538" y="43"/>
                    <a:pt x="538" y="43"/>
                    <a:pt x="538" y="43"/>
                  </a:cubicBezTo>
                  <a:cubicBezTo>
                    <a:pt x="535" y="43"/>
                    <a:pt x="534" y="46"/>
                    <a:pt x="537" y="47"/>
                  </a:cubicBezTo>
                  <a:cubicBezTo>
                    <a:pt x="538" y="47"/>
                    <a:pt x="538" y="47"/>
                    <a:pt x="538" y="47"/>
                  </a:cubicBezTo>
                  <a:cubicBezTo>
                    <a:pt x="540" y="48"/>
                    <a:pt x="540" y="48"/>
                    <a:pt x="540" y="48"/>
                  </a:cubicBezTo>
                  <a:cubicBezTo>
                    <a:pt x="540" y="48"/>
                    <a:pt x="540" y="48"/>
                    <a:pt x="540" y="48"/>
                  </a:cubicBezTo>
                  <a:close/>
                  <a:moveTo>
                    <a:pt x="526" y="44"/>
                  </a:moveTo>
                  <a:cubicBezTo>
                    <a:pt x="528" y="45"/>
                    <a:pt x="529" y="41"/>
                    <a:pt x="527" y="41"/>
                  </a:cubicBezTo>
                  <a:cubicBezTo>
                    <a:pt x="527" y="41"/>
                    <a:pt x="527" y="41"/>
                    <a:pt x="527" y="41"/>
                  </a:cubicBezTo>
                  <a:cubicBezTo>
                    <a:pt x="525" y="40"/>
                    <a:pt x="525" y="40"/>
                    <a:pt x="525" y="40"/>
                  </a:cubicBezTo>
                  <a:cubicBezTo>
                    <a:pt x="523" y="40"/>
                    <a:pt x="523" y="40"/>
                    <a:pt x="523" y="40"/>
                  </a:cubicBezTo>
                  <a:cubicBezTo>
                    <a:pt x="521" y="39"/>
                    <a:pt x="520" y="43"/>
                    <a:pt x="523" y="43"/>
                  </a:cubicBezTo>
                  <a:cubicBezTo>
                    <a:pt x="524" y="44"/>
                    <a:pt x="524" y="44"/>
                    <a:pt x="524" y="44"/>
                  </a:cubicBezTo>
                  <a:cubicBezTo>
                    <a:pt x="526" y="44"/>
                    <a:pt x="526" y="44"/>
                    <a:pt x="526" y="44"/>
                  </a:cubicBezTo>
                  <a:cubicBezTo>
                    <a:pt x="526" y="44"/>
                    <a:pt x="526" y="44"/>
                    <a:pt x="526" y="44"/>
                  </a:cubicBezTo>
                  <a:close/>
                  <a:moveTo>
                    <a:pt x="512" y="41"/>
                  </a:moveTo>
                  <a:cubicBezTo>
                    <a:pt x="514" y="41"/>
                    <a:pt x="515" y="38"/>
                    <a:pt x="513" y="37"/>
                  </a:cubicBezTo>
                  <a:cubicBezTo>
                    <a:pt x="512" y="37"/>
                    <a:pt x="512" y="37"/>
                    <a:pt x="512" y="37"/>
                  </a:cubicBezTo>
                  <a:cubicBezTo>
                    <a:pt x="510" y="37"/>
                    <a:pt x="510" y="37"/>
                    <a:pt x="510" y="37"/>
                  </a:cubicBezTo>
                  <a:cubicBezTo>
                    <a:pt x="509" y="37"/>
                    <a:pt x="509" y="37"/>
                    <a:pt x="509" y="37"/>
                  </a:cubicBezTo>
                  <a:cubicBezTo>
                    <a:pt x="507" y="36"/>
                    <a:pt x="506" y="40"/>
                    <a:pt x="508" y="40"/>
                  </a:cubicBezTo>
                  <a:cubicBezTo>
                    <a:pt x="509" y="40"/>
                    <a:pt x="509" y="40"/>
                    <a:pt x="509" y="40"/>
                  </a:cubicBezTo>
                  <a:cubicBezTo>
                    <a:pt x="511" y="41"/>
                    <a:pt x="511" y="41"/>
                    <a:pt x="511" y="41"/>
                  </a:cubicBezTo>
                  <a:cubicBezTo>
                    <a:pt x="512" y="41"/>
                    <a:pt x="512" y="41"/>
                    <a:pt x="512" y="41"/>
                  </a:cubicBezTo>
                  <a:close/>
                  <a:moveTo>
                    <a:pt x="498" y="38"/>
                  </a:moveTo>
                  <a:cubicBezTo>
                    <a:pt x="500" y="39"/>
                    <a:pt x="501" y="35"/>
                    <a:pt x="498" y="35"/>
                  </a:cubicBezTo>
                  <a:cubicBezTo>
                    <a:pt x="498" y="35"/>
                    <a:pt x="498" y="35"/>
                    <a:pt x="498" y="35"/>
                  </a:cubicBezTo>
                  <a:cubicBezTo>
                    <a:pt x="495" y="34"/>
                    <a:pt x="495" y="34"/>
                    <a:pt x="495" y="34"/>
                  </a:cubicBezTo>
                  <a:cubicBezTo>
                    <a:pt x="495" y="34"/>
                    <a:pt x="495" y="34"/>
                    <a:pt x="495" y="34"/>
                  </a:cubicBezTo>
                  <a:cubicBezTo>
                    <a:pt x="492" y="34"/>
                    <a:pt x="492" y="38"/>
                    <a:pt x="494" y="38"/>
                  </a:cubicBezTo>
                  <a:cubicBezTo>
                    <a:pt x="495" y="38"/>
                    <a:pt x="495" y="38"/>
                    <a:pt x="495" y="38"/>
                  </a:cubicBezTo>
                  <a:cubicBezTo>
                    <a:pt x="497" y="38"/>
                    <a:pt x="497" y="38"/>
                    <a:pt x="497" y="38"/>
                  </a:cubicBezTo>
                  <a:cubicBezTo>
                    <a:pt x="498" y="38"/>
                    <a:pt x="498" y="38"/>
                    <a:pt x="498" y="38"/>
                  </a:cubicBezTo>
                  <a:close/>
                  <a:moveTo>
                    <a:pt x="483" y="37"/>
                  </a:moveTo>
                  <a:cubicBezTo>
                    <a:pt x="486" y="37"/>
                    <a:pt x="486" y="33"/>
                    <a:pt x="484" y="33"/>
                  </a:cubicBezTo>
                  <a:cubicBezTo>
                    <a:pt x="483" y="33"/>
                    <a:pt x="483" y="33"/>
                    <a:pt x="483" y="33"/>
                  </a:cubicBezTo>
                  <a:cubicBezTo>
                    <a:pt x="481" y="33"/>
                    <a:pt x="481" y="33"/>
                    <a:pt x="481" y="33"/>
                  </a:cubicBezTo>
                  <a:cubicBezTo>
                    <a:pt x="480" y="33"/>
                    <a:pt x="480" y="33"/>
                    <a:pt x="480" y="33"/>
                  </a:cubicBezTo>
                  <a:cubicBezTo>
                    <a:pt x="478" y="32"/>
                    <a:pt x="477" y="36"/>
                    <a:pt x="480" y="36"/>
                  </a:cubicBezTo>
                  <a:cubicBezTo>
                    <a:pt x="480" y="36"/>
                    <a:pt x="480" y="36"/>
                    <a:pt x="480" y="36"/>
                  </a:cubicBezTo>
                  <a:cubicBezTo>
                    <a:pt x="482" y="36"/>
                    <a:pt x="482" y="36"/>
                    <a:pt x="482" y="36"/>
                  </a:cubicBezTo>
                  <a:cubicBezTo>
                    <a:pt x="483" y="37"/>
                    <a:pt x="483" y="37"/>
                    <a:pt x="483" y="37"/>
                  </a:cubicBezTo>
                  <a:close/>
                  <a:moveTo>
                    <a:pt x="469" y="35"/>
                  </a:moveTo>
                  <a:cubicBezTo>
                    <a:pt x="471" y="35"/>
                    <a:pt x="471" y="32"/>
                    <a:pt x="469" y="32"/>
                  </a:cubicBezTo>
                  <a:cubicBezTo>
                    <a:pt x="468" y="32"/>
                    <a:pt x="468" y="32"/>
                    <a:pt x="468" y="32"/>
                  </a:cubicBezTo>
                  <a:cubicBezTo>
                    <a:pt x="466" y="31"/>
                    <a:pt x="466" y="31"/>
                    <a:pt x="466" y="31"/>
                  </a:cubicBezTo>
                  <a:cubicBezTo>
                    <a:pt x="465" y="31"/>
                    <a:pt x="465" y="31"/>
                    <a:pt x="465" y="31"/>
                  </a:cubicBezTo>
                  <a:cubicBezTo>
                    <a:pt x="463" y="31"/>
                    <a:pt x="463" y="35"/>
                    <a:pt x="465" y="35"/>
                  </a:cubicBezTo>
                  <a:cubicBezTo>
                    <a:pt x="466" y="35"/>
                    <a:pt x="466" y="35"/>
                    <a:pt x="466" y="35"/>
                  </a:cubicBezTo>
                  <a:cubicBezTo>
                    <a:pt x="468" y="35"/>
                    <a:pt x="468" y="35"/>
                    <a:pt x="468" y="35"/>
                  </a:cubicBezTo>
                  <a:cubicBezTo>
                    <a:pt x="469" y="35"/>
                    <a:pt x="469" y="35"/>
                    <a:pt x="469" y="35"/>
                  </a:cubicBezTo>
                  <a:close/>
                  <a:moveTo>
                    <a:pt x="454" y="35"/>
                  </a:moveTo>
                  <a:cubicBezTo>
                    <a:pt x="457" y="35"/>
                    <a:pt x="457" y="31"/>
                    <a:pt x="454" y="31"/>
                  </a:cubicBezTo>
                  <a:cubicBezTo>
                    <a:pt x="453" y="31"/>
                    <a:pt x="453" y="31"/>
                    <a:pt x="453" y="31"/>
                  </a:cubicBezTo>
                  <a:cubicBezTo>
                    <a:pt x="451" y="31"/>
                    <a:pt x="451" y="31"/>
                    <a:pt x="451" y="31"/>
                  </a:cubicBezTo>
                  <a:cubicBezTo>
                    <a:pt x="451" y="31"/>
                    <a:pt x="451" y="31"/>
                    <a:pt x="451" y="31"/>
                  </a:cubicBezTo>
                  <a:cubicBezTo>
                    <a:pt x="448" y="31"/>
                    <a:pt x="448" y="35"/>
                    <a:pt x="451" y="35"/>
                  </a:cubicBezTo>
                  <a:cubicBezTo>
                    <a:pt x="451" y="35"/>
                    <a:pt x="451" y="35"/>
                    <a:pt x="451" y="35"/>
                  </a:cubicBezTo>
                  <a:cubicBezTo>
                    <a:pt x="453" y="35"/>
                    <a:pt x="453" y="35"/>
                    <a:pt x="453" y="35"/>
                  </a:cubicBezTo>
                  <a:cubicBezTo>
                    <a:pt x="454" y="35"/>
                    <a:pt x="454" y="35"/>
                    <a:pt x="454" y="35"/>
                  </a:cubicBezTo>
                  <a:close/>
                  <a:moveTo>
                    <a:pt x="440" y="34"/>
                  </a:moveTo>
                  <a:cubicBezTo>
                    <a:pt x="442" y="34"/>
                    <a:pt x="442" y="31"/>
                    <a:pt x="440" y="31"/>
                  </a:cubicBezTo>
                  <a:cubicBezTo>
                    <a:pt x="439" y="31"/>
                    <a:pt x="439" y="31"/>
                    <a:pt x="439" y="31"/>
                  </a:cubicBezTo>
                  <a:cubicBezTo>
                    <a:pt x="436" y="31"/>
                    <a:pt x="436" y="31"/>
                    <a:pt x="436" y="31"/>
                  </a:cubicBezTo>
                  <a:cubicBezTo>
                    <a:pt x="436" y="31"/>
                    <a:pt x="436" y="31"/>
                    <a:pt x="436" y="31"/>
                  </a:cubicBezTo>
                  <a:cubicBezTo>
                    <a:pt x="434" y="31"/>
                    <a:pt x="434" y="35"/>
                    <a:pt x="436" y="35"/>
                  </a:cubicBezTo>
                  <a:cubicBezTo>
                    <a:pt x="437" y="35"/>
                    <a:pt x="437" y="35"/>
                    <a:pt x="437" y="35"/>
                  </a:cubicBezTo>
                  <a:cubicBezTo>
                    <a:pt x="439" y="34"/>
                    <a:pt x="439" y="34"/>
                    <a:pt x="439" y="34"/>
                  </a:cubicBezTo>
                  <a:cubicBezTo>
                    <a:pt x="440" y="34"/>
                    <a:pt x="440" y="34"/>
                    <a:pt x="440" y="34"/>
                  </a:cubicBezTo>
                  <a:close/>
                  <a:moveTo>
                    <a:pt x="425" y="35"/>
                  </a:moveTo>
                  <a:cubicBezTo>
                    <a:pt x="428" y="35"/>
                    <a:pt x="428" y="31"/>
                    <a:pt x="425" y="31"/>
                  </a:cubicBezTo>
                  <a:cubicBezTo>
                    <a:pt x="424" y="31"/>
                    <a:pt x="424" y="31"/>
                    <a:pt x="424" y="31"/>
                  </a:cubicBezTo>
                  <a:cubicBezTo>
                    <a:pt x="422" y="31"/>
                    <a:pt x="422" y="31"/>
                    <a:pt x="422" y="31"/>
                  </a:cubicBezTo>
                  <a:cubicBezTo>
                    <a:pt x="421" y="32"/>
                    <a:pt x="421" y="32"/>
                    <a:pt x="421" y="32"/>
                  </a:cubicBezTo>
                  <a:cubicBezTo>
                    <a:pt x="419" y="32"/>
                    <a:pt x="419" y="35"/>
                    <a:pt x="422" y="35"/>
                  </a:cubicBezTo>
                  <a:cubicBezTo>
                    <a:pt x="422" y="35"/>
                    <a:pt x="422" y="35"/>
                    <a:pt x="422" y="35"/>
                  </a:cubicBezTo>
                  <a:cubicBezTo>
                    <a:pt x="424" y="35"/>
                    <a:pt x="424" y="35"/>
                    <a:pt x="424" y="35"/>
                  </a:cubicBezTo>
                  <a:cubicBezTo>
                    <a:pt x="425" y="35"/>
                    <a:pt x="425" y="35"/>
                    <a:pt x="425" y="35"/>
                  </a:cubicBezTo>
                  <a:close/>
                  <a:moveTo>
                    <a:pt x="411" y="36"/>
                  </a:moveTo>
                  <a:cubicBezTo>
                    <a:pt x="413" y="36"/>
                    <a:pt x="413" y="32"/>
                    <a:pt x="410" y="32"/>
                  </a:cubicBezTo>
                  <a:cubicBezTo>
                    <a:pt x="409" y="32"/>
                    <a:pt x="409" y="32"/>
                    <a:pt x="409" y="32"/>
                  </a:cubicBezTo>
                  <a:cubicBezTo>
                    <a:pt x="407" y="33"/>
                    <a:pt x="407" y="33"/>
                    <a:pt x="407" y="33"/>
                  </a:cubicBezTo>
                  <a:cubicBezTo>
                    <a:pt x="407" y="33"/>
                    <a:pt x="407" y="33"/>
                    <a:pt x="407" y="33"/>
                  </a:cubicBezTo>
                  <a:cubicBezTo>
                    <a:pt x="404" y="33"/>
                    <a:pt x="405" y="37"/>
                    <a:pt x="407" y="36"/>
                  </a:cubicBezTo>
                  <a:cubicBezTo>
                    <a:pt x="407" y="36"/>
                    <a:pt x="407" y="36"/>
                    <a:pt x="407" y="36"/>
                  </a:cubicBezTo>
                  <a:cubicBezTo>
                    <a:pt x="409" y="36"/>
                    <a:pt x="409" y="36"/>
                    <a:pt x="409" y="36"/>
                  </a:cubicBezTo>
                  <a:cubicBezTo>
                    <a:pt x="411" y="36"/>
                    <a:pt x="411" y="36"/>
                    <a:pt x="411" y="36"/>
                  </a:cubicBezTo>
                  <a:close/>
                  <a:moveTo>
                    <a:pt x="396" y="38"/>
                  </a:moveTo>
                  <a:cubicBezTo>
                    <a:pt x="399" y="37"/>
                    <a:pt x="398" y="34"/>
                    <a:pt x="396" y="34"/>
                  </a:cubicBezTo>
                  <a:cubicBezTo>
                    <a:pt x="395" y="34"/>
                    <a:pt x="395" y="34"/>
                    <a:pt x="395" y="34"/>
                  </a:cubicBezTo>
                  <a:cubicBezTo>
                    <a:pt x="392" y="34"/>
                    <a:pt x="392" y="34"/>
                    <a:pt x="392" y="34"/>
                  </a:cubicBezTo>
                  <a:cubicBezTo>
                    <a:pt x="392" y="34"/>
                    <a:pt x="392" y="34"/>
                    <a:pt x="392" y="34"/>
                  </a:cubicBezTo>
                  <a:cubicBezTo>
                    <a:pt x="390" y="35"/>
                    <a:pt x="390" y="38"/>
                    <a:pt x="393" y="38"/>
                  </a:cubicBezTo>
                  <a:cubicBezTo>
                    <a:pt x="393" y="38"/>
                    <a:pt x="393" y="38"/>
                    <a:pt x="393" y="38"/>
                  </a:cubicBezTo>
                  <a:cubicBezTo>
                    <a:pt x="395" y="38"/>
                    <a:pt x="395" y="38"/>
                    <a:pt x="395" y="38"/>
                  </a:cubicBezTo>
                  <a:cubicBezTo>
                    <a:pt x="396" y="38"/>
                    <a:pt x="396" y="38"/>
                    <a:pt x="396" y="38"/>
                  </a:cubicBezTo>
                  <a:close/>
                  <a:moveTo>
                    <a:pt x="382" y="40"/>
                  </a:moveTo>
                  <a:cubicBezTo>
                    <a:pt x="384" y="39"/>
                    <a:pt x="384" y="36"/>
                    <a:pt x="381" y="36"/>
                  </a:cubicBezTo>
                  <a:cubicBezTo>
                    <a:pt x="380" y="36"/>
                    <a:pt x="380" y="36"/>
                    <a:pt x="380" y="36"/>
                  </a:cubicBezTo>
                  <a:cubicBezTo>
                    <a:pt x="378" y="37"/>
                    <a:pt x="378" y="37"/>
                    <a:pt x="378" y="37"/>
                  </a:cubicBezTo>
                  <a:cubicBezTo>
                    <a:pt x="378" y="37"/>
                    <a:pt x="378" y="37"/>
                    <a:pt x="378" y="37"/>
                  </a:cubicBezTo>
                  <a:cubicBezTo>
                    <a:pt x="375" y="37"/>
                    <a:pt x="376" y="41"/>
                    <a:pt x="378" y="40"/>
                  </a:cubicBezTo>
                  <a:cubicBezTo>
                    <a:pt x="379" y="40"/>
                    <a:pt x="379" y="40"/>
                    <a:pt x="379" y="40"/>
                  </a:cubicBezTo>
                  <a:cubicBezTo>
                    <a:pt x="381" y="40"/>
                    <a:pt x="381" y="40"/>
                    <a:pt x="381" y="40"/>
                  </a:cubicBezTo>
                  <a:cubicBezTo>
                    <a:pt x="382" y="40"/>
                    <a:pt x="382" y="40"/>
                    <a:pt x="382" y="40"/>
                  </a:cubicBezTo>
                  <a:close/>
                  <a:moveTo>
                    <a:pt x="368" y="42"/>
                  </a:moveTo>
                  <a:cubicBezTo>
                    <a:pt x="370" y="42"/>
                    <a:pt x="369" y="38"/>
                    <a:pt x="367" y="39"/>
                  </a:cubicBezTo>
                  <a:cubicBezTo>
                    <a:pt x="366" y="39"/>
                    <a:pt x="366" y="39"/>
                    <a:pt x="366" y="39"/>
                  </a:cubicBezTo>
                  <a:cubicBezTo>
                    <a:pt x="364" y="39"/>
                    <a:pt x="364" y="39"/>
                    <a:pt x="364" y="39"/>
                  </a:cubicBezTo>
                  <a:cubicBezTo>
                    <a:pt x="363" y="39"/>
                    <a:pt x="363" y="39"/>
                    <a:pt x="363" y="39"/>
                  </a:cubicBezTo>
                  <a:cubicBezTo>
                    <a:pt x="361" y="40"/>
                    <a:pt x="362" y="43"/>
                    <a:pt x="364" y="43"/>
                  </a:cubicBezTo>
                  <a:cubicBezTo>
                    <a:pt x="364" y="43"/>
                    <a:pt x="364" y="43"/>
                    <a:pt x="364" y="43"/>
                  </a:cubicBezTo>
                  <a:cubicBezTo>
                    <a:pt x="366" y="42"/>
                    <a:pt x="366" y="42"/>
                    <a:pt x="366" y="42"/>
                  </a:cubicBezTo>
                  <a:cubicBezTo>
                    <a:pt x="368" y="42"/>
                    <a:pt x="368" y="42"/>
                    <a:pt x="368" y="42"/>
                  </a:cubicBezTo>
                  <a:close/>
                  <a:moveTo>
                    <a:pt x="353" y="45"/>
                  </a:moveTo>
                  <a:cubicBezTo>
                    <a:pt x="356" y="44"/>
                    <a:pt x="355" y="41"/>
                    <a:pt x="353" y="42"/>
                  </a:cubicBezTo>
                  <a:cubicBezTo>
                    <a:pt x="352" y="42"/>
                    <a:pt x="352" y="42"/>
                    <a:pt x="352" y="42"/>
                  </a:cubicBezTo>
                  <a:cubicBezTo>
                    <a:pt x="350" y="42"/>
                    <a:pt x="350" y="42"/>
                    <a:pt x="350" y="42"/>
                  </a:cubicBezTo>
                  <a:cubicBezTo>
                    <a:pt x="349" y="43"/>
                    <a:pt x="349" y="43"/>
                    <a:pt x="349" y="43"/>
                  </a:cubicBezTo>
                  <a:cubicBezTo>
                    <a:pt x="347" y="43"/>
                    <a:pt x="348" y="47"/>
                    <a:pt x="350" y="46"/>
                  </a:cubicBezTo>
                  <a:cubicBezTo>
                    <a:pt x="350" y="46"/>
                    <a:pt x="350" y="46"/>
                    <a:pt x="350" y="46"/>
                  </a:cubicBezTo>
                  <a:cubicBezTo>
                    <a:pt x="352" y="45"/>
                    <a:pt x="352" y="45"/>
                    <a:pt x="352" y="45"/>
                  </a:cubicBezTo>
                  <a:cubicBezTo>
                    <a:pt x="353" y="45"/>
                    <a:pt x="353" y="45"/>
                    <a:pt x="353" y="45"/>
                  </a:cubicBezTo>
                  <a:close/>
                  <a:moveTo>
                    <a:pt x="339" y="49"/>
                  </a:moveTo>
                  <a:cubicBezTo>
                    <a:pt x="342" y="48"/>
                    <a:pt x="341" y="45"/>
                    <a:pt x="338" y="45"/>
                  </a:cubicBezTo>
                  <a:cubicBezTo>
                    <a:pt x="338" y="46"/>
                    <a:pt x="338" y="46"/>
                    <a:pt x="338" y="46"/>
                  </a:cubicBezTo>
                  <a:cubicBezTo>
                    <a:pt x="336" y="46"/>
                    <a:pt x="336" y="46"/>
                    <a:pt x="336" y="46"/>
                  </a:cubicBezTo>
                  <a:cubicBezTo>
                    <a:pt x="335" y="46"/>
                    <a:pt x="335" y="46"/>
                    <a:pt x="335" y="46"/>
                  </a:cubicBezTo>
                  <a:cubicBezTo>
                    <a:pt x="333" y="47"/>
                    <a:pt x="334" y="51"/>
                    <a:pt x="336" y="50"/>
                  </a:cubicBezTo>
                  <a:cubicBezTo>
                    <a:pt x="337" y="50"/>
                    <a:pt x="337" y="50"/>
                    <a:pt x="337" y="50"/>
                  </a:cubicBezTo>
                  <a:cubicBezTo>
                    <a:pt x="339" y="49"/>
                    <a:pt x="339" y="49"/>
                    <a:pt x="339" y="49"/>
                  </a:cubicBezTo>
                  <a:cubicBezTo>
                    <a:pt x="339" y="49"/>
                    <a:pt x="339" y="49"/>
                    <a:pt x="339" y="49"/>
                  </a:cubicBezTo>
                  <a:close/>
                  <a:moveTo>
                    <a:pt x="325" y="53"/>
                  </a:moveTo>
                  <a:cubicBezTo>
                    <a:pt x="328" y="52"/>
                    <a:pt x="327" y="49"/>
                    <a:pt x="324" y="49"/>
                  </a:cubicBezTo>
                  <a:cubicBezTo>
                    <a:pt x="324" y="50"/>
                    <a:pt x="324" y="50"/>
                    <a:pt x="324" y="50"/>
                  </a:cubicBezTo>
                  <a:cubicBezTo>
                    <a:pt x="322" y="50"/>
                    <a:pt x="322" y="50"/>
                    <a:pt x="322" y="50"/>
                  </a:cubicBezTo>
                  <a:cubicBezTo>
                    <a:pt x="321" y="51"/>
                    <a:pt x="321" y="51"/>
                    <a:pt x="321" y="51"/>
                  </a:cubicBezTo>
                  <a:cubicBezTo>
                    <a:pt x="319" y="51"/>
                    <a:pt x="320" y="55"/>
                    <a:pt x="322" y="54"/>
                  </a:cubicBezTo>
                  <a:cubicBezTo>
                    <a:pt x="323" y="54"/>
                    <a:pt x="323" y="54"/>
                    <a:pt x="323" y="54"/>
                  </a:cubicBezTo>
                  <a:cubicBezTo>
                    <a:pt x="325" y="53"/>
                    <a:pt x="325" y="53"/>
                    <a:pt x="325" y="53"/>
                  </a:cubicBezTo>
                  <a:cubicBezTo>
                    <a:pt x="325" y="53"/>
                    <a:pt x="325" y="53"/>
                    <a:pt x="325" y="53"/>
                  </a:cubicBezTo>
                  <a:close/>
                  <a:moveTo>
                    <a:pt x="312" y="57"/>
                  </a:moveTo>
                  <a:cubicBezTo>
                    <a:pt x="314" y="57"/>
                    <a:pt x="313" y="53"/>
                    <a:pt x="310" y="54"/>
                  </a:cubicBezTo>
                  <a:cubicBezTo>
                    <a:pt x="309" y="55"/>
                    <a:pt x="309" y="55"/>
                    <a:pt x="309" y="55"/>
                  </a:cubicBezTo>
                  <a:cubicBezTo>
                    <a:pt x="307" y="55"/>
                    <a:pt x="307" y="55"/>
                    <a:pt x="307" y="55"/>
                  </a:cubicBezTo>
                  <a:cubicBezTo>
                    <a:pt x="305" y="56"/>
                    <a:pt x="306" y="59"/>
                    <a:pt x="308" y="59"/>
                  </a:cubicBezTo>
                  <a:cubicBezTo>
                    <a:pt x="310" y="58"/>
                    <a:pt x="310" y="58"/>
                    <a:pt x="310" y="58"/>
                  </a:cubicBezTo>
                  <a:cubicBezTo>
                    <a:pt x="312" y="57"/>
                    <a:pt x="312" y="57"/>
                    <a:pt x="312" y="57"/>
                  </a:cubicBezTo>
                  <a:close/>
                  <a:moveTo>
                    <a:pt x="298" y="63"/>
                  </a:moveTo>
                  <a:cubicBezTo>
                    <a:pt x="300" y="62"/>
                    <a:pt x="299" y="58"/>
                    <a:pt x="297" y="59"/>
                  </a:cubicBezTo>
                  <a:cubicBezTo>
                    <a:pt x="296" y="60"/>
                    <a:pt x="296" y="60"/>
                    <a:pt x="296" y="60"/>
                  </a:cubicBezTo>
                  <a:cubicBezTo>
                    <a:pt x="294" y="60"/>
                    <a:pt x="294" y="60"/>
                    <a:pt x="294" y="60"/>
                  </a:cubicBezTo>
                  <a:cubicBezTo>
                    <a:pt x="293" y="60"/>
                    <a:pt x="293" y="60"/>
                    <a:pt x="293" y="60"/>
                  </a:cubicBezTo>
                  <a:cubicBezTo>
                    <a:pt x="291" y="61"/>
                    <a:pt x="292" y="65"/>
                    <a:pt x="295" y="64"/>
                  </a:cubicBezTo>
                  <a:cubicBezTo>
                    <a:pt x="295" y="64"/>
                    <a:pt x="295" y="64"/>
                    <a:pt x="295" y="64"/>
                  </a:cubicBezTo>
                  <a:cubicBezTo>
                    <a:pt x="297" y="63"/>
                    <a:pt x="297" y="63"/>
                    <a:pt x="297" y="63"/>
                  </a:cubicBezTo>
                  <a:cubicBezTo>
                    <a:pt x="298" y="63"/>
                    <a:pt x="298" y="63"/>
                    <a:pt x="298" y="63"/>
                  </a:cubicBezTo>
                  <a:close/>
                  <a:moveTo>
                    <a:pt x="285" y="68"/>
                  </a:moveTo>
                  <a:cubicBezTo>
                    <a:pt x="287" y="67"/>
                    <a:pt x="285" y="64"/>
                    <a:pt x="283" y="65"/>
                  </a:cubicBezTo>
                  <a:cubicBezTo>
                    <a:pt x="283" y="65"/>
                    <a:pt x="283" y="65"/>
                    <a:pt x="283" y="65"/>
                  </a:cubicBezTo>
                  <a:cubicBezTo>
                    <a:pt x="281" y="66"/>
                    <a:pt x="281" y="66"/>
                    <a:pt x="281" y="66"/>
                  </a:cubicBezTo>
                  <a:cubicBezTo>
                    <a:pt x="280" y="66"/>
                    <a:pt x="280" y="66"/>
                    <a:pt x="280" y="66"/>
                  </a:cubicBezTo>
                  <a:cubicBezTo>
                    <a:pt x="278" y="67"/>
                    <a:pt x="279" y="71"/>
                    <a:pt x="281" y="70"/>
                  </a:cubicBezTo>
                  <a:cubicBezTo>
                    <a:pt x="282" y="69"/>
                    <a:pt x="282" y="69"/>
                    <a:pt x="282" y="69"/>
                  </a:cubicBezTo>
                  <a:cubicBezTo>
                    <a:pt x="284" y="68"/>
                    <a:pt x="284" y="68"/>
                    <a:pt x="284" y="68"/>
                  </a:cubicBezTo>
                  <a:cubicBezTo>
                    <a:pt x="285" y="68"/>
                    <a:pt x="285" y="68"/>
                    <a:pt x="285" y="68"/>
                  </a:cubicBezTo>
                  <a:close/>
                  <a:moveTo>
                    <a:pt x="271" y="74"/>
                  </a:moveTo>
                  <a:cubicBezTo>
                    <a:pt x="274" y="73"/>
                    <a:pt x="272" y="70"/>
                    <a:pt x="270" y="71"/>
                  </a:cubicBezTo>
                  <a:cubicBezTo>
                    <a:pt x="269" y="71"/>
                    <a:pt x="269" y="71"/>
                    <a:pt x="269" y="71"/>
                  </a:cubicBezTo>
                  <a:cubicBezTo>
                    <a:pt x="267" y="72"/>
                    <a:pt x="267" y="72"/>
                    <a:pt x="267" y="72"/>
                  </a:cubicBezTo>
                  <a:cubicBezTo>
                    <a:pt x="267" y="72"/>
                    <a:pt x="267" y="72"/>
                    <a:pt x="267" y="72"/>
                  </a:cubicBezTo>
                  <a:cubicBezTo>
                    <a:pt x="264" y="73"/>
                    <a:pt x="266" y="77"/>
                    <a:pt x="268" y="76"/>
                  </a:cubicBezTo>
                  <a:cubicBezTo>
                    <a:pt x="269" y="76"/>
                    <a:pt x="269" y="76"/>
                    <a:pt x="269" y="76"/>
                  </a:cubicBezTo>
                  <a:cubicBezTo>
                    <a:pt x="270" y="75"/>
                    <a:pt x="270" y="75"/>
                    <a:pt x="270" y="75"/>
                  </a:cubicBezTo>
                  <a:cubicBezTo>
                    <a:pt x="271" y="74"/>
                    <a:pt x="271" y="74"/>
                    <a:pt x="271" y="74"/>
                  </a:cubicBezTo>
                  <a:close/>
                  <a:moveTo>
                    <a:pt x="258" y="81"/>
                  </a:moveTo>
                  <a:cubicBezTo>
                    <a:pt x="261" y="80"/>
                    <a:pt x="259" y="76"/>
                    <a:pt x="257" y="77"/>
                  </a:cubicBezTo>
                  <a:cubicBezTo>
                    <a:pt x="257" y="77"/>
                    <a:pt x="257" y="77"/>
                    <a:pt x="257" y="77"/>
                  </a:cubicBezTo>
                  <a:cubicBezTo>
                    <a:pt x="255" y="78"/>
                    <a:pt x="255" y="78"/>
                    <a:pt x="255" y="78"/>
                  </a:cubicBezTo>
                  <a:cubicBezTo>
                    <a:pt x="254" y="79"/>
                    <a:pt x="254" y="79"/>
                    <a:pt x="254" y="79"/>
                  </a:cubicBezTo>
                  <a:cubicBezTo>
                    <a:pt x="251" y="80"/>
                    <a:pt x="253" y="83"/>
                    <a:pt x="255" y="82"/>
                  </a:cubicBezTo>
                  <a:cubicBezTo>
                    <a:pt x="257" y="82"/>
                    <a:pt x="257" y="82"/>
                    <a:pt x="257" y="82"/>
                  </a:cubicBezTo>
                  <a:cubicBezTo>
                    <a:pt x="258" y="81"/>
                    <a:pt x="258" y="81"/>
                    <a:pt x="258" y="81"/>
                  </a:cubicBezTo>
                  <a:cubicBezTo>
                    <a:pt x="258" y="81"/>
                    <a:pt x="258" y="81"/>
                    <a:pt x="258" y="81"/>
                  </a:cubicBezTo>
                  <a:close/>
                  <a:moveTo>
                    <a:pt x="246" y="88"/>
                  </a:moveTo>
                  <a:cubicBezTo>
                    <a:pt x="248" y="87"/>
                    <a:pt x="246" y="83"/>
                    <a:pt x="244" y="85"/>
                  </a:cubicBezTo>
                  <a:cubicBezTo>
                    <a:pt x="244" y="85"/>
                    <a:pt x="244" y="85"/>
                    <a:pt x="244" y="85"/>
                  </a:cubicBezTo>
                  <a:cubicBezTo>
                    <a:pt x="242" y="86"/>
                    <a:pt x="242" y="86"/>
                    <a:pt x="242" y="86"/>
                  </a:cubicBezTo>
                  <a:cubicBezTo>
                    <a:pt x="241" y="86"/>
                    <a:pt x="241" y="86"/>
                    <a:pt x="241" y="86"/>
                  </a:cubicBezTo>
                  <a:cubicBezTo>
                    <a:pt x="239" y="87"/>
                    <a:pt x="240" y="91"/>
                    <a:pt x="243" y="90"/>
                  </a:cubicBezTo>
                  <a:cubicBezTo>
                    <a:pt x="244" y="89"/>
                    <a:pt x="244" y="89"/>
                    <a:pt x="244" y="89"/>
                  </a:cubicBezTo>
                  <a:cubicBezTo>
                    <a:pt x="245" y="88"/>
                    <a:pt x="245" y="88"/>
                    <a:pt x="245" y="88"/>
                  </a:cubicBezTo>
                  <a:cubicBezTo>
                    <a:pt x="246" y="88"/>
                    <a:pt x="246" y="88"/>
                    <a:pt x="246" y="88"/>
                  </a:cubicBezTo>
                  <a:close/>
                  <a:moveTo>
                    <a:pt x="233" y="95"/>
                  </a:moveTo>
                  <a:cubicBezTo>
                    <a:pt x="235" y="94"/>
                    <a:pt x="234" y="91"/>
                    <a:pt x="231" y="92"/>
                  </a:cubicBezTo>
                  <a:cubicBezTo>
                    <a:pt x="231" y="93"/>
                    <a:pt x="231" y="93"/>
                    <a:pt x="231" y="93"/>
                  </a:cubicBezTo>
                  <a:cubicBezTo>
                    <a:pt x="229" y="94"/>
                    <a:pt x="229" y="94"/>
                    <a:pt x="229" y="94"/>
                  </a:cubicBezTo>
                  <a:cubicBezTo>
                    <a:pt x="228" y="94"/>
                    <a:pt x="228" y="94"/>
                    <a:pt x="228" y="94"/>
                  </a:cubicBezTo>
                  <a:cubicBezTo>
                    <a:pt x="226" y="96"/>
                    <a:pt x="229" y="99"/>
                    <a:pt x="230" y="97"/>
                  </a:cubicBezTo>
                  <a:cubicBezTo>
                    <a:pt x="231" y="97"/>
                    <a:pt x="231" y="97"/>
                    <a:pt x="231" y="97"/>
                  </a:cubicBezTo>
                  <a:cubicBezTo>
                    <a:pt x="233" y="96"/>
                    <a:pt x="233" y="96"/>
                    <a:pt x="233" y="96"/>
                  </a:cubicBezTo>
                  <a:cubicBezTo>
                    <a:pt x="233" y="95"/>
                    <a:pt x="233" y="95"/>
                    <a:pt x="233" y="95"/>
                  </a:cubicBezTo>
                  <a:close/>
                  <a:moveTo>
                    <a:pt x="221" y="103"/>
                  </a:moveTo>
                  <a:cubicBezTo>
                    <a:pt x="223" y="102"/>
                    <a:pt x="221" y="99"/>
                    <a:pt x="219" y="100"/>
                  </a:cubicBezTo>
                  <a:cubicBezTo>
                    <a:pt x="219" y="101"/>
                    <a:pt x="219" y="101"/>
                    <a:pt x="219" y="101"/>
                  </a:cubicBezTo>
                  <a:cubicBezTo>
                    <a:pt x="218" y="102"/>
                    <a:pt x="218" y="102"/>
                    <a:pt x="218" y="102"/>
                  </a:cubicBezTo>
                  <a:cubicBezTo>
                    <a:pt x="216" y="103"/>
                    <a:pt x="216" y="103"/>
                    <a:pt x="216" y="103"/>
                  </a:cubicBezTo>
                  <a:cubicBezTo>
                    <a:pt x="214" y="104"/>
                    <a:pt x="217" y="107"/>
                    <a:pt x="218" y="106"/>
                  </a:cubicBezTo>
                  <a:cubicBezTo>
                    <a:pt x="220" y="105"/>
                    <a:pt x="220" y="105"/>
                    <a:pt x="220" y="105"/>
                  </a:cubicBezTo>
                  <a:cubicBezTo>
                    <a:pt x="221" y="104"/>
                    <a:pt x="221" y="104"/>
                    <a:pt x="221" y="104"/>
                  </a:cubicBezTo>
                  <a:cubicBezTo>
                    <a:pt x="221" y="103"/>
                    <a:pt x="221" y="103"/>
                    <a:pt x="221" y="103"/>
                  </a:cubicBezTo>
                  <a:close/>
                  <a:moveTo>
                    <a:pt x="210" y="112"/>
                  </a:moveTo>
                  <a:cubicBezTo>
                    <a:pt x="212" y="111"/>
                    <a:pt x="209" y="108"/>
                    <a:pt x="208" y="109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5" y="111"/>
                    <a:pt x="205" y="111"/>
                    <a:pt x="205" y="111"/>
                  </a:cubicBezTo>
                  <a:cubicBezTo>
                    <a:pt x="205" y="112"/>
                    <a:pt x="205" y="112"/>
                    <a:pt x="205" y="112"/>
                  </a:cubicBezTo>
                  <a:cubicBezTo>
                    <a:pt x="203" y="113"/>
                    <a:pt x="205" y="116"/>
                    <a:pt x="207" y="114"/>
                  </a:cubicBezTo>
                  <a:cubicBezTo>
                    <a:pt x="207" y="114"/>
                    <a:pt x="207" y="114"/>
                    <a:pt x="207" y="114"/>
                  </a:cubicBezTo>
                  <a:cubicBezTo>
                    <a:pt x="209" y="113"/>
                    <a:pt x="209" y="113"/>
                    <a:pt x="209" y="113"/>
                  </a:cubicBezTo>
                  <a:cubicBezTo>
                    <a:pt x="210" y="112"/>
                    <a:pt x="210" y="112"/>
                    <a:pt x="210" y="112"/>
                  </a:cubicBezTo>
                  <a:close/>
                  <a:moveTo>
                    <a:pt x="199" y="121"/>
                  </a:moveTo>
                  <a:cubicBezTo>
                    <a:pt x="201" y="120"/>
                    <a:pt x="198" y="117"/>
                    <a:pt x="196" y="119"/>
                  </a:cubicBezTo>
                  <a:cubicBezTo>
                    <a:pt x="196" y="119"/>
                    <a:pt x="196" y="119"/>
                    <a:pt x="196" y="119"/>
                  </a:cubicBezTo>
                  <a:cubicBezTo>
                    <a:pt x="195" y="120"/>
                    <a:pt x="195" y="120"/>
                    <a:pt x="195" y="120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2" y="123"/>
                    <a:pt x="194" y="125"/>
                    <a:pt x="196" y="124"/>
                  </a:cubicBezTo>
                  <a:cubicBezTo>
                    <a:pt x="197" y="123"/>
                    <a:pt x="197" y="123"/>
                    <a:pt x="197" y="123"/>
                  </a:cubicBezTo>
                  <a:cubicBezTo>
                    <a:pt x="198" y="122"/>
                    <a:pt x="198" y="122"/>
                    <a:pt x="198" y="122"/>
                  </a:cubicBezTo>
                  <a:cubicBezTo>
                    <a:pt x="199" y="121"/>
                    <a:pt x="199" y="121"/>
                    <a:pt x="199" y="121"/>
                  </a:cubicBezTo>
                  <a:close/>
                  <a:moveTo>
                    <a:pt x="188" y="131"/>
                  </a:moveTo>
                  <a:cubicBezTo>
                    <a:pt x="190" y="130"/>
                    <a:pt x="187" y="127"/>
                    <a:pt x="186" y="129"/>
                  </a:cubicBezTo>
                  <a:cubicBezTo>
                    <a:pt x="185" y="129"/>
                    <a:pt x="185" y="129"/>
                    <a:pt x="185" y="129"/>
                  </a:cubicBezTo>
                  <a:cubicBezTo>
                    <a:pt x="184" y="131"/>
                    <a:pt x="184" y="131"/>
                    <a:pt x="184" y="131"/>
                  </a:cubicBezTo>
                  <a:cubicBezTo>
                    <a:pt x="183" y="132"/>
                    <a:pt x="183" y="132"/>
                    <a:pt x="183" y="132"/>
                  </a:cubicBezTo>
                  <a:cubicBezTo>
                    <a:pt x="182" y="133"/>
                    <a:pt x="184" y="136"/>
                    <a:pt x="186" y="134"/>
                  </a:cubicBezTo>
                  <a:cubicBezTo>
                    <a:pt x="187" y="133"/>
                    <a:pt x="187" y="133"/>
                    <a:pt x="187" y="133"/>
                  </a:cubicBezTo>
                  <a:cubicBezTo>
                    <a:pt x="188" y="132"/>
                    <a:pt x="188" y="132"/>
                    <a:pt x="188" y="132"/>
                  </a:cubicBezTo>
                  <a:cubicBezTo>
                    <a:pt x="188" y="131"/>
                    <a:pt x="188" y="131"/>
                    <a:pt x="188" y="131"/>
                  </a:cubicBezTo>
                  <a:close/>
                  <a:moveTo>
                    <a:pt x="178" y="142"/>
                  </a:moveTo>
                  <a:cubicBezTo>
                    <a:pt x="180" y="140"/>
                    <a:pt x="177" y="138"/>
                    <a:pt x="176" y="140"/>
                  </a:cubicBezTo>
                  <a:cubicBezTo>
                    <a:pt x="175" y="140"/>
                    <a:pt x="175" y="140"/>
                    <a:pt x="175" y="140"/>
                  </a:cubicBezTo>
                  <a:cubicBezTo>
                    <a:pt x="174" y="141"/>
                    <a:pt x="174" y="141"/>
                    <a:pt x="174" y="141"/>
                  </a:cubicBezTo>
                  <a:cubicBezTo>
                    <a:pt x="173" y="142"/>
                    <a:pt x="173" y="142"/>
                    <a:pt x="173" y="142"/>
                  </a:cubicBezTo>
                  <a:cubicBezTo>
                    <a:pt x="173" y="143"/>
                    <a:pt x="173" y="143"/>
                    <a:pt x="173" y="143"/>
                  </a:cubicBezTo>
                  <a:cubicBezTo>
                    <a:pt x="172" y="144"/>
                    <a:pt x="175" y="147"/>
                    <a:pt x="176" y="145"/>
                  </a:cubicBezTo>
                  <a:cubicBezTo>
                    <a:pt x="176" y="145"/>
                    <a:pt x="176" y="145"/>
                    <a:pt x="176" y="145"/>
                  </a:cubicBezTo>
                  <a:cubicBezTo>
                    <a:pt x="177" y="144"/>
                    <a:pt x="177" y="144"/>
                    <a:pt x="177" y="144"/>
                  </a:cubicBezTo>
                  <a:cubicBezTo>
                    <a:pt x="178" y="142"/>
                    <a:pt x="178" y="142"/>
                    <a:pt x="178" y="142"/>
                  </a:cubicBezTo>
                  <a:cubicBezTo>
                    <a:pt x="178" y="142"/>
                    <a:pt x="178" y="142"/>
                    <a:pt x="178" y="142"/>
                  </a:cubicBezTo>
                  <a:close/>
                  <a:moveTo>
                    <a:pt x="169" y="153"/>
                  </a:moveTo>
                  <a:cubicBezTo>
                    <a:pt x="171" y="152"/>
                    <a:pt x="168" y="149"/>
                    <a:pt x="167" y="151"/>
                  </a:cubicBezTo>
                  <a:cubicBezTo>
                    <a:pt x="166" y="152"/>
                    <a:pt x="166" y="152"/>
                    <a:pt x="166" y="152"/>
                  </a:cubicBezTo>
                  <a:cubicBezTo>
                    <a:pt x="165" y="153"/>
                    <a:pt x="165" y="153"/>
                    <a:pt x="165" y="153"/>
                  </a:cubicBezTo>
                  <a:cubicBezTo>
                    <a:pt x="164" y="154"/>
                    <a:pt x="164" y="154"/>
                    <a:pt x="164" y="154"/>
                  </a:cubicBezTo>
                  <a:cubicBezTo>
                    <a:pt x="163" y="156"/>
                    <a:pt x="166" y="158"/>
                    <a:pt x="167" y="156"/>
                  </a:cubicBezTo>
                  <a:cubicBezTo>
                    <a:pt x="168" y="155"/>
                    <a:pt x="168" y="155"/>
                    <a:pt x="168" y="155"/>
                  </a:cubicBezTo>
                  <a:cubicBezTo>
                    <a:pt x="169" y="154"/>
                    <a:pt x="169" y="154"/>
                    <a:pt x="169" y="154"/>
                  </a:cubicBezTo>
                  <a:cubicBezTo>
                    <a:pt x="169" y="153"/>
                    <a:pt x="169" y="153"/>
                    <a:pt x="169" y="153"/>
                  </a:cubicBezTo>
                  <a:close/>
                  <a:moveTo>
                    <a:pt x="162" y="165"/>
                  </a:moveTo>
                  <a:cubicBezTo>
                    <a:pt x="163" y="163"/>
                    <a:pt x="159" y="162"/>
                    <a:pt x="158" y="164"/>
                  </a:cubicBezTo>
                  <a:cubicBezTo>
                    <a:pt x="158" y="165"/>
                    <a:pt x="158" y="165"/>
                    <a:pt x="158" y="165"/>
                  </a:cubicBezTo>
                  <a:cubicBezTo>
                    <a:pt x="157" y="166"/>
                    <a:pt x="157" y="166"/>
                    <a:pt x="157" y="166"/>
                  </a:cubicBezTo>
                  <a:cubicBezTo>
                    <a:pt x="157" y="167"/>
                    <a:pt x="157" y="167"/>
                    <a:pt x="157" y="167"/>
                  </a:cubicBezTo>
                  <a:cubicBezTo>
                    <a:pt x="155" y="169"/>
                    <a:pt x="159" y="171"/>
                    <a:pt x="160" y="169"/>
                  </a:cubicBezTo>
                  <a:cubicBezTo>
                    <a:pt x="160" y="168"/>
                    <a:pt x="160" y="168"/>
                    <a:pt x="160" y="168"/>
                  </a:cubicBezTo>
                  <a:cubicBezTo>
                    <a:pt x="161" y="166"/>
                    <a:pt x="161" y="166"/>
                    <a:pt x="161" y="166"/>
                  </a:cubicBezTo>
                  <a:cubicBezTo>
                    <a:pt x="162" y="165"/>
                    <a:pt x="162" y="165"/>
                    <a:pt x="162" y="165"/>
                  </a:cubicBezTo>
                  <a:close/>
                  <a:moveTo>
                    <a:pt x="155" y="178"/>
                  </a:moveTo>
                  <a:cubicBezTo>
                    <a:pt x="156" y="176"/>
                    <a:pt x="153" y="174"/>
                    <a:pt x="152" y="177"/>
                  </a:cubicBezTo>
                  <a:cubicBezTo>
                    <a:pt x="151" y="177"/>
                    <a:pt x="151" y="177"/>
                    <a:pt x="151" y="177"/>
                  </a:cubicBezTo>
                  <a:cubicBezTo>
                    <a:pt x="151" y="179"/>
                    <a:pt x="151" y="179"/>
                    <a:pt x="151" y="179"/>
                  </a:cubicBezTo>
                  <a:cubicBezTo>
                    <a:pt x="150" y="180"/>
                    <a:pt x="150" y="180"/>
                    <a:pt x="150" y="180"/>
                  </a:cubicBezTo>
                  <a:cubicBezTo>
                    <a:pt x="150" y="180"/>
                    <a:pt x="150" y="180"/>
                    <a:pt x="150" y="180"/>
                  </a:cubicBezTo>
                  <a:cubicBezTo>
                    <a:pt x="149" y="182"/>
                    <a:pt x="153" y="184"/>
                    <a:pt x="153" y="181"/>
                  </a:cubicBezTo>
                  <a:cubicBezTo>
                    <a:pt x="153" y="181"/>
                    <a:pt x="153" y="181"/>
                    <a:pt x="153" y="181"/>
                  </a:cubicBezTo>
                  <a:cubicBezTo>
                    <a:pt x="154" y="180"/>
                    <a:pt x="154" y="180"/>
                    <a:pt x="154" y="180"/>
                  </a:cubicBezTo>
                  <a:cubicBezTo>
                    <a:pt x="155" y="179"/>
                    <a:pt x="155" y="179"/>
                    <a:pt x="155" y="179"/>
                  </a:cubicBezTo>
                  <a:cubicBezTo>
                    <a:pt x="155" y="178"/>
                    <a:pt x="155" y="178"/>
                    <a:pt x="155" y="178"/>
                  </a:cubicBezTo>
                  <a:close/>
                  <a:moveTo>
                    <a:pt x="150" y="192"/>
                  </a:moveTo>
                  <a:cubicBezTo>
                    <a:pt x="150" y="189"/>
                    <a:pt x="147" y="188"/>
                    <a:pt x="146" y="191"/>
                  </a:cubicBezTo>
                  <a:cubicBezTo>
                    <a:pt x="146" y="192"/>
                    <a:pt x="146" y="192"/>
                    <a:pt x="146" y="192"/>
                  </a:cubicBezTo>
                  <a:cubicBezTo>
                    <a:pt x="146" y="193"/>
                    <a:pt x="146" y="193"/>
                    <a:pt x="146" y="193"/>
                  </a:cubicBezTo>
                  <a:cubicBezTo>
                    <a:pt x="145" y="194"/>
                    <a:pt x="145" y="194"/>
                    <a:pt x="145" y="194"/>
                  </a:cubicBezTo>
                  <a:cubicBezTo>
                    <a:pt x="145" y="196"/>
                    <a:pt x="148" y="197"/>
                    <a:pt x="149" y="195"/>
                  </a:cubicBezTo>
                  <a:cubicBezTo>
                    <a:pt x="149" y="194"/>
                    <a:pt x="149" y="194"/>
                    <a:pt x="149" y="194"/>
                  </a:cubicBezTo>
                  <a:cubicBezTo>
                    <a:pt x="149" y="193"/>
                    <a:pt x="149" y="193"/>
                    <a:pt x="149" y="193"/>
                  </a:cubicBezTo>
                  <a:cubicBezTo>
                    <a:pt x="150" y="192"/>
                    <a:pt x="150" y="192"/>
                    <a:pt x="150" y="192"/>
                  </a:cubicBezTo>
                  <a:close/>
                  <a:moveTo>
                    <a:pt x="64" y="331"/>
                  </a:moveTo>
                  <a:cubicBezTo>
                    <a:pt x="66" y="331"/>
                    <a:pt x="68" y="330"/>
                    <a:pt x="70" y="330"/>
                  </a:cubicBezTo>
                  <a:cubicBezTo>
                    <a:pt x="71" y="331"/>
                    <a:pt x="73" y="332"/>
                    <a:pt x="74" y="332"/>
                  </a:cubicBezTo>
                  <a:cubicBezTo>
                    <a:pt x="79" y="332"/>
                    <a:pt x="82" y="329"/>
                    <a:pt x="84" y="327"/>
                  </a:cubicBezTo>
                  <a:cubicBezTo>
                    <a:pt x="86" y="326"/>
                    <a:pt x="87" y="327"/>
                    <a:pt x="89" y="327"/>
                  </a:cubicBezTo>
                  <a:cubicBezTo>
                    <a:pt x="87" y="326"/>
                    <a:pt x="84" y="325"/>
                    <a:pt x="82" y="325"/>
                  </a:cubicBezTo>
                  <a:cubicBezTo>
                    <a:pt x="79" y="324"/>
                    <a:pt x="77" y="330"/>
                    <a:pt x="75" y="328"/>
                  </a:cubicBezTo>
                  <a:cubicBezTo>
                    <a:pt x="75" y="328"/>
                    <a:pt x="75" y="327"/>
                    <a:pt x="74" y="327"/>
                  </a:cubicBezTo>
                  <a:cubicBezTo>
                    <a:pt x="75" y="326"/>
                    <a:pt x="76" y="325"/>
                    <a:pt x="77" y="324"/>
                  </a:cubicBezTo>
                  <a:cubicBezTo>
                    <a:pt x="78" y="324"/>
                    <a:pt x="80" y="323"/>
                    <a:pt x="82" y="321"/>
                  </a:cubicBezTo>
                  <a:cubicBezTo>
                    <a:pt x="86" y="317"/>
                    <a:pt x="94" y="320"/>
                    <a:pt x="94" y="320"/>
                  </a:cubicBezTo>
                  <a:cubicBezTo>
                    <a:pt x="94" y="320"/>
                    <a:pt x="84" y="312"/>
                    <a:pt x="79" y="316"/>
                  </a:cubicBezTo>
                  <a:cubicBezTo>
                    <a:pt x="78" y="317"/>
                    <a:pt x="77" y="318"/>
                    <a:pt x="76" y="319"/>
                  </a:cubicBezTo>
                  <a:cubicBezTo>
                    <a:pt x="75" y="317"/>
                    <a:pt x="74" y="315"/>
                    <a:pt x="73" y="314"/>
                  </a:cubicBezTo>
                  <a:cubicBezTo>
                    <a:pt x="74" y="312"/>
                    <a:pt x="77" y="314"/>
                    <a:pt x="81" y="314"/>
                  </a:cubicBezTo>
                  <a:cubicBezTo>
                    <a:pt x="86" y="313"/>
                    <a:pt x="88" y="310"/>
                    <a:pt x="88" y="310"/>
                  </a:cubicBezTo>
                  <a:cubicBezTo>
                    <a:pt x="85" y="312"/>
                    <a:pt x="83" y="311"/>
                    <a:pt x="81" y="311"/>
                  </a:cubicBezTo>
                  <a:cubicBezTo>
                    <a:pt x="80" y="311"/>
                    <a:pt x="76" y="308"/>
                    <a:pt x="72" y="309"/>
                  </a:cubicBezTo>
                  <a:cubicBezTo>
                    <a:pt x="70" y="309"/>
                    <a:pt x="70" y="310"/>
                    <a:pt x="69" y="310"/>
                  </a:cubicBezTo>
                  <a:cubicBezTo>
                    <a:pt x="67" y="309"/>
                    <a:pt x="66" y="309"/>
                    <a:pt x="64" y="308"/>
                  </a:cubicBezTo>
                  <a:cubicBezTo>
                    <a:pt x="70" y="315"/>
                    <a:pt x="69" y="323"/>
                    <a:pt x="64" y="331"/>
                  </a:cubicBezTo>
                  <a:close/>
                  <a:moveTo>
                    <a:pt x="13" y="305"/>
                  </a:moveTo>
                  <a:cubicBezTo>
                    <a:pt x="12" y="305"/>
                    <a:pt x="6" y="309"/>
                    <a:pt x="4" y="316"/>
                  </a:cubicBezTo>
                  <a:cubicBezTo>
                    <a:pt x="2" y="322"/>
                    <a:pt x="0" y="330"/>
                    <a:pt x="5" y="335"/>
                  </a:cubicBezTo>
                  <a:cubicBezTo>
                    <a:pt x="9" y="338"/>
                    <a:pt x="15" y="343"/>
                    <a:pt x="27" y="342"/>
                  </a:cubicBezTo>
                  <a:cubicBezTo>
                    <a:pt x="25" y="341"/>
                    <a:pt x="17" y="331"/>
                    <a:pt x="16" y="326"/>
                  </a:cubicBezTo>
                  <a:cubicBezTo>
                    <a:pt x="13" y="317"/>
                    <a:pt x="15" y="309"/>
                    <a:pt x="21" y="303"/>
                  </a:cubicBezTo>
                  <a:cubicBezTo>
                    <a:pt x="22" y="303"/>
                    <a:pt x="21" y="303"/>
                    <a:pt x="21" y="303"/>
                  </a:cubicBezTo>
                  <a:cubicBezTo>
                    <a:pt x="18" y="304"/>
                    <a:pt x="13" y="309"/>
                    <a:pt x="12" y="308"/>
                  </a:cubicBezTo>
                  <a:cubicBezTo>
                    <a:pt x="12" y="307"/>
                    <a:pt x="13" y="306"/>
                    <a:pt x="14" y="305"/>
                  </a:cubicBezTo>
                  <a:cubicBezTo>
                    <a:pt x="16" y="304"/>
                    <a:pt x="18" y="303"/>
                    <a:pt x="20" y="301"/>
                  </a:cubicBezTo>
                  <a:cubicBezTo>
                    <a:pt x="24" y="299"/>
                    <a:pt x="32" y="296"/>
                    <a:pt x="38" y="297"/>
                  </a:cubicBezTo>
                  <a:cubicBezTo>
                    <a:pt x="46" y="298"/>
                    <a:pt x="49" y="300"/>
                    <a:pt x="53" y="304"/>
                  </a:cubicBezTo>
                  <a:cubicBezTo>
                    <a:pt x="56" y="306"/>
                    <a:pt x="58" y="310"/>
                    <a:pt x="59" y="313"/>
                  </a:cubicBezTo>
                  <a:cubicBezTo>
                    <a:pt x="65" y="321"/>
                    <a:pt x="57" y="330"/>
                    <a:pt x="52" y="334"/>
                  </a:cubicBezTo>
                  <a:cubicBezTo>
                    <a:pt x="44" y="342"/>
                    <a:pt x="35" y="344"/>
                    <a:pt x="25" y="344"/>
                  </a:cubicBezTo>
                  <a:cubicBezTo>
                    <a:pt x="25" y="344"/>
                    <a:pt x="25" y="344"/>
                    <a:pt x="25" y="344"/>
                  </a:cubicBezTo>
                  <a:cubicBezTo>
                    <a:pt x="25" y="344"/>
                    <a:pt x="25" y="344"/>
                    <a:pt x="25" y="344"/>
                  </a:cubicBezTo>
                  <a:cubicBezTo>
                    <a:pt x="41" y="348"/>
                    <a:pt x="50" y="344"/>
                    <a:pt x="64" y="326"/>
                  </a:cubicBezTo>
                  <a:cubicBezTo>
                    <a:pt x="69" y="319"/>
                    <a:pt x="66" y="312"/>
                    <a:pt x="62" y="311"/>
                  </a:cubicBezTo>
                  <a:cubicBezTo>
                    <a:pt x="63" y="305"/>
                    <a:pt x="61" y="299"/>
                    <a:pt x="58" y="295"/>
                  </a:cubicBezTo>
                  <a:cubicBezTo>
                    <a:pt x="56" y="293"/>
                    <a:pt x="48" y="286"/>
                    <a:pt x="42" y="290"/>
                  </a:cubicBezTo>
                  <a:cubicBezTo>
                    <a:pt x="39" y="283"/>
                    <a:pt x="28" y="288"/>
                    <a:pt x="23" y="292"/>
                  </a:cubicBezTo>
                  <a:cubicBezTo>
                    <a:pt x="18" y="296"/>
                    <a:pt x="13" y="304"/>
                    <a:pt x="13" y="305"/>
                  </a:cubicBezTo>
                  <a:close/>
                  <a:moveTo>
                    <a:pt x="51" y="342"/>
                  </a:moveTo>
                  <a:cubicBezTo>
                    <a:pt x="46" y="347"/>
                    <a:pt x="34" y="351"/>
                    <a:pt x="21" y="344"/>
                  </a:cubicBezTo>
                  <a:cubicBezTo>
                    <a:pt x="17" y="345"/>
                    <a:pt x="12" y="342"/>
                    <a:pt x="8" y="340"/>
                  </a:cubicBezTo>
                  <a:cubicBezTo>
                    <a:pt x="13" y="345"/>
                    <a:pt x="17" y="348"/>
                    <a:pt x="19" y="346"/>
                  </a:cubicBezTo>
                  <a:cubicBezTo>
                    <a:pt x="22" y="348"/>
                    <a:pt x="23" y="355"/>
                    <a:pt x="31" y="357"/>
                  </a:cubicBezTo>
                  <a:cubicBezTo>
                    <a:pt x="39" y="360"/>
                    <a:pt x="46" y="360"/>
                    <a:pt x="53" y="353"/>
                  </a:cubicBezTo>
                  <a:cubicBezTo>
                    <a:pt x="61" y="346"/>
                    <a:pt x="64" y="339"/>
                    <a:pt x="62" y="332"/>
                  </a:cubicBezTo>
                  <a:cubicBezTo>
                    <a:pt x="58" y="336"/>
                    <a:pt x="56" y="339"/>
                    <a:pt x="51" y="342"/>
                  </a:cubicBezTo>
                  <a:close/>
                  <a:moveTo>
                    <a:pt x="47" y="335"/>
                  </a:moveTo>
                  <a:cubicBezTo>
                    <a:pt x="50" y="331"/>
                    <a:pt x="50" y="322"/>
                    <a:pt x="50" y="319"/>
                  </a:cubicBezTo>
                  <a:cubicBezTo>
                    <a:pt x="49" y="318"/>
                    <a:pt x="48" y="316"/>
                    <a:pt x="47" y="315"/>
                  </a:cubicBezTo>
                  <a:cubicBezTo>
                    <a:pt x="43" y="310"/>
                    <a:pt x="39" y="309"/>
                    <a:pt x="34" y="307"/>
                  </a:cubicBezTo>
                  <a:cubicBezTo>
                    <a:pt x="30" y="306"/>
                    <a:pt x="26" y="305"/>
                    <a:pt x="22" y="305"/>
                  </a:cubicBezTo>
                  <a:cubicBezTo>
                    <a:pt x="20" y="306"/>
                    <a:pt x="17" y="311"/>
                    <a:pt x="17" y="313"/>
                  </a:cubicBezTo>
                  <a:cubicBezTo>
                    <a:pt x="19" y="323"/>
                    <a:pt x="28" y="328"/>
                    <a:pt x="30" y="328"/>
                  </a:cubicBezTo>
                  <a:cubicBezTo>
                    <a:pt x="31" y="328"/>
                    <a:pt x="32" y="329"/>
                    <a:pt x="33" y="329"/>
                  </a:cubicBezTo>
                  <a:cubicBezTo>
                    <a:pt x="35" y="328"/>
                    <a:pt x="35" y="325"/>
                    <a:pt x="35" y="324"/>
                  </a:cubicBezTo>
                  <a:cubicBezTo>
                    <a:pt x="30" y="325"/>
                    <a:pt x="25" y="322"/>
                    <a:pt x="22" y="318"/>
                  </a:cubicBezTo>
                  <a:cubicBezTo>
                    <a:pt x="21" y="317"/>
                    <a:pt x="22" y="317"/>
                    <a:pt x="22" y="316"/>
                  </a:cubicBezTo>
                  <a:cubicBezTo>
                    <a:pt x="22" y="316"/>
                    <a:pt x="30" y="311"/>
                    <a:pt x="33" y="311"/>
                  </a:cubicBezTo>
                  <a:cubicBezTo>
                    <a:pt x="39" y="311"/>
                    <a:pt x="40" y="328"/>
                    <a:pt x="33" y="331"/>
                  </a:cubicBezTo>
                  <a:cubicBezTo>
                    <a:pt x="28" y="333"/>
                    <a:pt x="19" y="323"/>
                    <a:pt x="17" y="317"/>
                  </a:cubicBezTo>
                  <a:cubicBezTo>
                    <a:pt x="15" y="323"/>
                    <a:pt x="22" y="335"/>
                    <a:pt x="29" y="340"/>
                  </a:cubicBezTo>
                  <a:cubicBezTo>
                    <a:pt x="33" y="342"/>
                    <a:pt x="45" y="338"/>
                    <a:pt x="47" y="335"/>
                  </a:cubicBezTo>
                  <a:close/>
                  <a:moveTo>
                    <a:pt x="49" y="314"/>
                  </a:moveTo>
                  <a:cubicBezTo>
                    <a:pt x="48" y="309"/>
                    <a:pt x="42" y="301"/>
                    <a:pt x="37" y="299"/>
                  </a:cubicBezTo>
                  <a:cubicBezTo>
                    <a:pt x="33" y="299"/>
                    <a:pt x="29" y="301"/>
                    <a:pt x="26" y="301"/>
                  </a:cubicBezTo>
                  <a:cubicBezTo>
                    <a:pt x="26" y="302"/>
                    <a:pt x="24" y="303"/>
                    <a:pt x="24" y="303"/>
                  </a:cubicBezTo>
                  <a:cubicBezTo>
                    <a:pt x="25" y="303"/>
                    <a:pt x="26" y="304"/>
                    <a:pt x="27" y="304"/>
                  </a:cubicBezTo>
                  <a:cubicBezTo>
                    <a:pt x="29" y="304"/>
                    <a:pt x="34" y="305"/>
                    <a:pt x="36" y="306"/>
                  </a:cubicBezTo>
                  <a:cubicBezTo>
                    <a:pt x="42" y="307"/>
                    <a:pt x="46" y="310"/>
                    <a:pt x="49" y="314"/>
                  </a:cubicBezTo>
                  <a:close/>
                  <a:moveTo>
                    <a:pt x="35" y="322"/>
                  </a:moveTo>
                  <a:cubicBezTo>
                    <a:pt x="35" y="322"/>
                    <a:pt x="35" y="322"/>
                    <a:pt x="35" y="322"/>
                  </a:cubicBezTo>
                  <a:cubicBezTo>
                    <a:pt x="36" y="315"/>
                    <a:pt x="35" y="313"/>
                    <a:pt x="32" y="313"/>
                  </a:cubicBezTo>
                  <a:cubicBezTo>
                    <a:pt x="30" y="313"/>
                    <a:pt x="24" y="317"/>
                    <a:pt x="24" y="317"/>
                  </a:cubicBezTo>
                  <a:cubicBezTo>
                    <a:pt x="26" y="320"/>
                    <a:pt x="32" y="322"/>
                    <a:pt x="35" y="322"/>
                  </a:cubicBezTo>
                  <a:close/>
                  <a:moveTo>
                    <a:pt x="57" y="313"/>
                  </a:moveTo>
                  <a:cubicBezTo>
                    <a:pt x="53" y="305"/>
                    <a:pt x="46" y="299"/>
                    <a:pt x="41" y="299"/>
                  </a:cubicBezTo>
                  <a:cubicBezTo>
                    <a:pt x="42" y="299"/>
                    <a:pt x="44" y="302"/>
                    <a:pt x="45" y="303"/>
                  </a:cubicBezTo>
                  <a:cubicBezTo>
                    <a:pt x="49" y="307"/>
                    <a:pt x="51" y="313"/>
                    <a:pt x="52" y="316"/>
                  </a:cubicBezTo>
                  <a:cubicBezTo>
                    <a:pt x="52" y="320"/>
                    <a:pt x="53" y="328"/>
                    <a:pt x="51" y="332"/>
                  </a:cubicBezTo>
                  <a:cubicBezTo>
                    <a:pt x="57" y="328"/>
                    <a:pt x="61" y="321"/>
                    <a:pt x="57" y="313"/>
                  </a:cubicBezTo>
                  <a:close/>
                  <a:moveTo>
                    <a:pt x="70" y="376"/>
                  </a:moveTo>
                  <a:cubicBezTo>
                    <a:pt x="60" y="375"/>
                    <a:pt x="50" y="384"/>
                    <a:pt x="47" y="398"/>
                  </a:cubicBezTo>
                  <a:cubicBezTo>
                    <a:pt x="44" y="411"/>
                    <a:pt x="48" y="421"/>
                    <a:pt x="58" y="429"/>
                  </a:cubicBezTo>
                  <a:cubicBezTo>
                    <a:pt x="60" y="430"/>
                    <a:pt x="60" y="434"/>
                    <a:pt x="60" y="434"/>
                  </a:cubicBezTo>
                  <a:cubicBezTo>
                    <a:pt x="61" y="431"/>
                    <a:pt x="63" y="429"/>
                    <a:pt x="66" y="428"/>
                  </a:cubicBezTo>
                  <a:cubicBezTo>
                    <a:pt x="76" y="427"/>
                    <a:pt x="83" y="417"/>
                    <a:pt x="85" y="407"/>
                  </a:cubicBezTo>
                  <a:cubicBezTo>
                    <a:pt x="88" y="394"/>
                    <a:pt x="84" y="381"/>
                    <a:pt x="75" y="377"/>
                  </a:cubicBezTo>
                  <a:cubicBezTo>
                    <a:pt x="75" y="378"/>
                    <a:pt x="74" y="380"/>
                    <a:pt x="73" y="382"/>
                  </a:cubicBezTo>
                  <a:cubicBezTo>
                    <a:pt x="71" y="390"/>
                    <a:pt x="76" y="402"/>
                    <a:pt x="82" y="408"/>
                  </a:cubicBezTo>
                  <a:cubicBezTo>
                    <a:pt x="73" y="400"/>
                    <a:pt x="71" y="392"/>
                    <a:pt x="70" y="388"/>
                  </a:cubicBezTo>
                  <a:cubicBezTo>
                    <a:pt x="67" y="397"/>
                    <a:pt x="65" y="405"/>
                    <a:pt x="73" y="415"/>
                  </a:cubicBezTo>
                  <a:cubicBezTo>
                    <a:pt x="67" y="409"/>
                    <a:pt x="66" y="404"/>
                    <a:pt x="66" y="401"/>
                  </a:cubicBezTo>
                  <a:cubicBezTo>
                    <a:pt x="65" y="403"/>
                    <a:pt x="65" y="406"/>
                    <a:pt x="64" y="408"/>
                  </a:cubicBezTo>
                  <a:cubicBezTo>
                    <a:pt x="64" y="409"/>
                    <a:pt x="64" y="410"/>
                    <a:pt x="63" y="411"/>
                  </a:cubicBezTo>
                  <a:cubicBezTo>
                    <a:pt x="64" y="415"/>
                    <a:pt x="66" y="419"/>
                    <a:pt x="68" y="422"/>
                  </a:cubicBezTo>
                  <a:cubicBezTo>
                    <a:pt x="65" y="419"/>
                    <a:pt x="64" y="416"/>
                    <a:pt x="63" y="414"/>
                  </a:cubicBezTo>
                  <a:cubicBezTo>
                    <a:pt x="61" y="424"/>
                    <a:pt x="60" y="430"/>
                    <a:pt x="60" y="430"/>
                  </a:cubicBezTo>
                  <a:cubicBezTo>
                    <a:pt x="60" y="430"/>
                    <a:pt x="61" y="416"/>
                    <a:pt x="62" y="407"/>
                  </a:cubicBezTo>
                  <a:cubicBezTo>
                    <a:pt x="60" y="409"/>
                    <a:pt x="57" y="413"/>
                    <a:pt x="52" y="414"/>
                  </a:cubicBezTo>
                  <a:cubicBezTo>
                    <a:pt x="63" y="409"/>
                    <a:pt x="64" y="396"/>
                    <a:pt x="67" y="385"/>
                  </a:cubicBezTo>
                  <a:cubicBezTo>
                    <a:pt x="65" y="388"/>
                    <a:pt x="60" y="392"/>
                    <a:pt x="50" y="392"/>
                  </a:cubicBezTo>
                  <a:cubicBezTo>
                    <a:pt x="58" y="391"/>
                    <a:pt x="67" y="386"/>
                    <a:pt x="69" y="378"/>
                  </a:cubicBezTo>
                  <a:cubicBezTo>
                    <a:pt x="70" y="376"/>
                    <a:pt x="70" y="376"/>
                    <a:pt x="70" y="376"/>
                  </a:cubicBezTo>
                  <a:close/>
                  <a:moveTo>
                    <a:pt x="77" y="371"/>
                  </a:moveTo>
                  <a:cubicBezTo>
                    <a:pt x="78" y="378"/>
                    <a:pt x="85" y="383"/>
                    <a:pt x="94" y="384"/>
                  </a:cubicBezTo>
                  <a:cubicBezTo>
                    <a:pt x="104" y="384"/>
                    <a:pt x="110" y="380"/>
                    <a:pt x="113" y="373"/>
                  </a:cubicBezTo>
                  <a:cubicBezTo>
                    <a:pt x="114" y="371"/>
                    <a:pt x="117" y="371"/>
                    <a:pt x="117" y="371"/>
                  </a:cubicBezTo>
                  <a:cubicBezTo>
                    <a:pt x="115" y="371"/>
                    <a:pt x="113" y="369"/>
                    <a:pt x="112" y="368"/>
                  </a:cubicBezTo>
                  <a:cubicBezTo>
                    <a:pt x="110" y="361"/>
                    <a:pt x="103" y="358"/>
                    <a:pt x="95" y="357"/>
                  </a:cubicBezTo>
                  <a:cubicBezTo>
                    <a:pt x="86" y="357"/>
                    <a:pt x="79" y="362"/>
                    <a:pt x="77" y="368"/>
                  </a:cubicBezTo>
                  <a:cubicBezTo>
                    <a:pt x="78" y="368"/>
                    <a:pt x="79" y="368"/>
                    <a:pt x="81" y="369"/>
                  </a:cubicBezTo>
                  <a:cubicBezTo>
                    <a:pt x="86" y="369"/>
                    <a:pt x="94" y="364"/>
                    <a:pt x="97" y="359"/>
                  </a:cubicBezTo>
                  <a:cubicBezTo>
                    <a:pt x="92" y="367"/>
                    <a:pt x="88" y="369"/>
                    <a:pt x="85" y="370"/>
                  </a:cubicBezTo>
                  <a:cubicBezTo>
                    <a:pt x="91" y="371"/>
                    <a:pt x="97" y="371"/>
                    <a:pt x="102" y="365"/>
                  </a:cubicBezTo>
                  <a:cubicBezTo>
                    <a:pt x="99" y="369"/>
                    <a:pt x="96" y="370"/>
                    <a:pt x="94" y="371"/>
                  </a:cubicBezTo>
                  <a:cubicBezTo>
                    <a:pt x="96" y="371"/>
                    <a:pt x="97" y="371"/>
                    <a:pt x="99" y="371"/>
                  </a:cubicBezTo>
                  <a:cubicBezTo>
                    <a:pt x="100" y="371"/>
                    <a:pt x="100" y="371"/>
                    <a:pt x="101" y="371"/>
                  </a:cubicBezTo>
                  <a:cubicBezTo>
                    <a:pt x="104" y="371"/>
                    <a:pt x="106" y="369"/>
                    <a:pt x="108" y="367"/>
                  </a:cubicBezTo>
                  <a:cubicBezTo>
                    <a:pt x="106" y="369"/>
                    <a:pt x="105" y="371"/>
                    <a:pt x="103" y="371"/>
                  </a:cubicBezTo>
                  <a:cubicBezTo>
                    <a:pt x="110" y="371"/>
                    <a:pt x="114" y="371"/>
                    <a:pt x="114" y="371"/>
                  </a:cubicBezTo>
                  <a:cubicBezTo>
                    <a:pt x="114" y="371"/>
                    <a:pt x="104" y="373"/>
                    <a:pt x="98" y="373"/>
                  </a:cubicBezTo>
                  <a:cubicBezTo>
                    <a:pt x="100" y="374"/>
                    <a:pt x="103" y="375"/>
                    <a:pt x="104" y="379"/>
                  </a:cubicBezTo>
                  <a:cubicBezTo>
                    <a:pt x="100" y="372"/>
                    <a:pt x="91" y="373"/>
                    <a:pt x="84" y="372"/>
                  </a:cubicBezTo>
                  <a:cubicBezTo>
                    <a:pt x="86" y="373"/>
                    <a:pt x="89" y="376"/>
                    <a:pt x="90" y="382"/>
                  </a:cubicBezTo>
                  <a:cubicBezTo>
                    <a:pt x="89" y="377"/>
                    <a:pt x="84" y="372"/>
                    <a:pt x="79" y="372"/>
                  </a:cubicBezTo>
                  <a:cubicBezTo>
                    <a:pt x="77" y="371"/>
                    <a:pt x="77" y="371"/>
                    <a:pt x="77" y="371"/>
                  </a:cubicBezTo>
                  <a:close/>
                  <a:moveTo>
                    <a:pt x="71" y="370"/>
                  </a:moveTo>
                  <a:cubicBezTo>
                    <a:pt x="69" y="374"/>
                    <a:pt x="65" y="376"/>
                    <a:pt x="59" y="375"/>
                  </a:cubicBezTo>
                  <a:cubicBezTo>
                    <a:pt x="54" y="375"/>
                    <a:pt x="51" y="371"/>
                    <a:pt x="50" y="367"/>
                  </a:cubicBezTo>
                  <a:cubicBezTo>
                    <a:pt x="49" y="366"/>
                    <a:pt x="48" y="365"/>
                    <a:pt x="48" y="365"/>
                  </a:cubicBezTo>
                  <a:cubicBezTo>
                    <a:pt x="49" y="365"/>
                    <a:pt x="50" y="365"/>
                    <a:pt x="51" y="364"/>
                  </a:cubicBezTo>
                  <a:cubicBezTo>
                    <a:pt x="53" y="361"/>
                    <a:pt x="57" y="359"/>
                    <a:pt x="62" y="360"/>
                  </a:cubicBezTo>
                  <a:cubicBezTo>
                    <a:pt x="67" y="361"/>
                    <a:pt x="71" y="364"/>
                    <a:pt x="71" y="368"/>
                  </a:cubicBezTo>
                  <a:cubicBezTo>
                    <a:pt x="70" y="368"/>
                    <a:pt x="70" y="368"/>
                    <a:pt x="69" y="368"/>
                  </a:cubicBezTo>
                  <a:cubicBezTo>
                    <a:pt x="66" y="368"/>
                    <a:pt x="62" y="364"/>
                    <a:pt x="61" y="361"/>
                  </a:cubicBezTo>
                  <a:cubicBezTo>
                    <a:pt x="62" y="366"/>
                    <a:pt x="65" y="368"/>
                    <a:pt x="66" y="368"/>
                  </a:cubicBezTo>
                  <a:cubicBezTo>
                    <a:pt x="62" y="368"/>
                    <a:pt x="59" y="368"/>
                    <a:pt x="57" y="364"/>
                  </a:cubicBezTo>
                  <a:cubicBezTo>
                    <a:pt x="58" y="366"/>
                    <a:pt x="60" y="367"/>
                    <a:pt x="61" y="368"/>
                  </a:cubicBezTo>
                  <a:cubicBezTo>
                    <a:pt x="60" y="368"/>
                    <a:pt x="59" y="368"/>
                    <a:pt x="58" y="368"/>
                  </a:cubicBezTo>
                  <a:cubicBezTo>
                    <a:pt x="58" y="368"/>
                    <a:pt x="57" y="368"/>
                    <a:pt x="57" y="367"/>
                  </a:cubicBezTo>
                  <a:cubicBezTo>
                    <a:pt x="55" y="367"/>
                    <a:pt x="54" y="365"/>
                    <a:pt x="54" y="364"/>
                  </a:cubicBezTo>
                  <a:cubicBezTo>
                    <a:pt x="54" y="366"/>
                    <a:pt x="55" y="367"/>
                    <a:pt x="56" y="367"/>
                  </a:cubicBezTo>
                  <a:cubicBezTo>
                    <a:pt x="52" y="366"/>
                    <a:pt x="49" y="366"/>
                    <a:pt x="49" y="366"/>
                  </a:cubicBezTo>
                  <a:cubicBezTo>
                    <a:pt x="49" y="366"/>
                    <a:pt x="55" y="368"/>
                    <a:pt x="58" y="369"/>
                  </a:cubicBezTo>
                  <a:cubicBezTo>
                    <a:pt x="57" y="369"/>
                    <a:pt x="55" y="370"/>
                    <a:pt x="54" y="371"/>
                  </a:cubicBezTo>
                  <a:cubicBezTo>
                    <a:pt x="58" y="368"/>
                    <a:pt x="62" y="369"/>
                    <a:pt x="67" y="370"/>
                  </a:cubicBezTo>
                  <a:cubicBezTo>
                    <a:pt x="65" y="370"/>
                    <a:pt x="63" y="372"/>
                    <a:pt x="62" y="375"/>
                  </a:cubicBezTo>
                  <a:cubicBezTo>
                    <a:pt x="63" y="372"/>
                    <a:pt x="67" y="370"/>
                    <a:pt x="70" y="370"/>
                  </a:cubicBezTo>
                  <a:cubicBezTo>
                    <a:pt x="71" y="370"/>
                    <a:pt x="71" y="370"/>
                    <a:pt x="71" y="370"/>
                  </a:cubicBezTo>
                  <a:close/>
                  <a:moveTo>
                    <a:pt x="70" y="265"/>
                  </a:moveTo>
                  <a:cubicBezTo>
                    <a:pt x="60" y="266"/>
                    <a:pt x="50" y="257"/>
                    <a:pt x="47" y="243"/>
                  </a:cubicBezTo>
                  <a:cubicBezTo>
                    <a:pt x="44" y="230"/>
                    <a:pt x="48" y="220"/>
                    <a:pt x="58" y="212"/>
                  </a:cubicBezTo>
                  <a:cubicBezTo>
                    <a:pt x="60" y="211"/>
                    <a:pt x="60" y="207"/>
                    <a:pt x="60" y="207"/>
                  </a:cubicBezTo>
                  <a:cubicBezTo>
                    <a:pt x="61" y="210"/>
                    <a:pt x="63" y="212"/>
                    <a:pt x="66" y="213"/>
                  </a:cubicBezTo>
                  <a:cubicBezTo>
                    <a:pt x="76" y="214"/>
                    <a:pt x="83" y="224"/>
                    <a:pt x="85" y="234"/>
                  </a:cubicBezTo>
                  <a:cubicBezTo>
                    <a:pt x="88" y="247"/>
                    <a:pt x="84" y="260"/>
                    <a:pt x="75" y="264"/>
                  </a:cubicBezTo>
                  <a:cubicBezTo>
                    <a:pt x="75" y="263"/>
                    <a:pt x="74" y="261"/>
                    <a:pt x="73" y="259"/>
                  </a:cubicBezTo>
                  <a:cubicBezTo>
                    <a:pt x="71" y="251"/>
                    <a:pt x="76" y="239"/>
                    <a:pt x="82" y="233"/>
                  </a:cubicBezTo>
                  <a:cubicBezTo>
                    <a:pt x="73" y="241"/>
                    <a:pt x="71" y="249"/>
                    <a:pt x="70" y="253"/>
                  </a:cubicBezTo>
                  <a:cubicBezTo>
                    <a:pt x="67" y="244"/>
                    <a:pt x="65" y="236"/>
                    <a:pt x="73" y="226"/>
                  </a:cubicBezTo>
                  <a:cubicBezTo>
                    <a:pt x="67" y="232"/>
                    <a:pt x="66" y="237"/>
                    <a:pt x="66" y="240"/>
                  </a:cubicBezTo>
                  <a:cubicBezTo>
                    <a:pt x="65" y="238"/>
                    <a:pt x="65" y="236"/>
                    <a:pt x="64" y="234"/>
                  </a:cubicBezTo>
                  <a:cubicBezTo>
                    <a:pt x="64" y="232"/>
                    <a:pt x="64" y="231"/>
                    <a:pt x="63" y="230"/>
                  </a:cubicBezTo>
                  <a:cubicBezTo>
                    <a:pt x="64" y="226"/>
                    <a:pt x="66" y="222"/>
                    <a:pt x="68" y="219"/>
                  </a:cubicBezTo>
                  <a:cubicBezTo>
                    <a:pt x="65" y="222"/>
                    <a:pt x="64" y="225"/>
                    <a:pt x="63" y="227"/>
                  </a:cubicBezTo>
                  <a:cubicBezTo>
                    <a:pt x="61" y="217"/>
                    <a:pt x="60" y="211"/>
                    <a:pt x="60" y="211"/>
                  </a:cubicBezTo>
                  <a:cubicBezTo>
                    <a:pt x="60" y="211"/>
                    <a:pt x="61" y="226"/>
                    <a:pt x="62" y="235"/>
                  </a:cubicBezTo>
                  <a:cubicBezTo>
                    <a:pt x="60" y="232"/>
                    <a:pt x="57" y="229"/>
                    <a:pt x="52" y="227"/>
                  </a:cubicBezTo>
                  <a:cubicBezTo>
                    <a:pt x="63" y="232"/>
                    <a:pt x="64" y="245"/>
                    <a:pt x="67" y="256"/>
                  </a:cubicBezTo>
                  <a:cubicBezTo>
                    <a:pt x="65" y="253"/>
                    <a:pt x="60" y="250"/>
                    <a:pt x="50" y="249"/>
                  </a:cubicBezTo>
                  <a:cubicBezTo>
                    <a:pt x="58" y="250"/>
                    <a:pt x="67" y="255"/>
                    <a:pt x="69" y="263"/>
                  </a:cubicBezTo>
                  <a:cubicBezTo>
                    <a:pt x="70" y="265"/>
                    <a:pt x="70" y="265"/>
                    <a:pt x="70" y="265"/>
                  </a:cubicBezTo>
                  <a:close/>
                  <a:moveTo>
                    <a:pt x="77" y="270"/>
                  </a:moveTo>
                  <a:cubicBezTo>
                    <a:pt x="78" y="263"/>
                    <a:pt x="85" y="258"/>
                    <a:pt x="94" y="257"/>
                  </a:cubicBezTo>
                  <a:cubicBezTo>
                    <a:pt x="104" y="257"/>
                    <a:pt x="110" y="261"/>
                    <a:pt x="113" y="269"/>
                  </a:cubicBezTo>
                  <a:cubicBezTo>
                    <a:pt x="114" y="270"/>
                    <a:pt x="117" y="271"/>
                    <a:pt x="117" y="271"/>
                  </a:cubicBezTo>
                  <a:cubicBezTo>
                    <a:pt x="115" y="271"/>
                    <a:pt x="113" y="272"/>
                    <a:pt x="112" y="274"/>
                  </a:cubicBezTo>
                  <a:cubicBezTo>
                    <a:pt x="110" y="280"/>
                    <a:pt x="103" y="283"/>
                    <a:pt x="95" y="284"/>
                  </a:cubicBezTo>
                  <a:cubicBezTo>
                    <a:pt x="86" y="284"/>
                    <a:pt x="79" y="280"/>
                    <a:pt x="77" y="273"/>
                  </a:cubicBezTo>
                  <a:cubicBezTo>
                    <a:pt x="78" y="273"/>
                    <a:pt x="79" y="273"/>
                    <a:pt x="81" y="272"/>
                  </a:cubicBezTo>
                  <a:cubicBezTo>
                    <a:pt x="86" y="272"/>
                    <a:pt x="94" y="277"/>
                    <a:pt x="97" y="282"/>
                  </a:cubicBezTo>
                  <a:cubicBezTo>
                    <a:pt x="92" y="274"/>
                    <a:pt x="88" y="272"/>
                    <a:pt x="85" y="272"/>
                  </a:cubicBezTo>
                  <a:cubicBezTo>
                    <a:pt x="91" y="270"/>
                    <a:pt x="97" y="270"/>
                    <a:pt x="102" y="276"/>
                  </a:cubicBezTo>
                  <a:cubicBezTo>
                    <a:pt x="99" y="272"/>
                    <a:pt x="96" y="271"/>
                    <a:pt x="94" y="270"/>
                  </a:cubicBezTo>
                  <a:cubicBezTo>
                    <a:pt x="96" y="270"/>
                    <a:pt x="97" y="270"/>
                    <a:pt x="99" y="270"/>
                  </a:cubicBezTo>
                  <a:cubicBezTo>
                    <a:pt x="100" y="270"/>
                    <a:pt x="100" y="270"/>
                    <a:pt x="101" y="270"/>
                  </a:cubicBezTo>
                  <a:cubicBezTo>
                    <a:pt x="104" y="271"/>
                    <a:pt x="106" y="273"/>
                    <a:pt x="108" y="275"/>
                  </a:cubicBezTo>
                  <a:cubicBezTo>
                    <a:pt x="106" y="272"/>
                    <a:pt x="105" y="271"/>
                    <a:pt x="103" y="270"/>
                  </a:cubicBezTo>
                  <a:cubicBezTo>
                    <a:pt x="110" y="270"/>
                    <a:pt x="114" y="270"/>
                    <a:pt x="114" y="270"/>
                  </a:cubicBezTo>
                  <a:cubicBezTo>
                    <a:pt x="114" y="270"/>
                    <a:pt x="104" y="269"/>
                    <a:pt x="98" y="268"/>
                  </a:cubicBezTo>
                  <a:cubicBezTo>
                    <a:pt x="100" y="268"/>
                    <a:pt x="103" y="266"/>
                    <a:pt x="104" y="262"/>
                  </a:cubicBezTo>
                  <a:cubicBezTo>
                    <a:pt x="100" y="269"/>
                    <a:pt x="91" y="268"/>
                    <a:pt x="84" y="269"/>
                  </a:cubicBezTo>
                  <a:cubicBezTo>
                    <a:pt x="86" y="268"/>
                    <a:pt x="89" y="265"/>
                    <a:pt x="90" y="259"/>
                  </a:cubicBezTo>
                  <a:cubicBezTo>
                    <a:pt x="89" y="264"/>
                    <a:pt x="84" y="269"/>
                    <a:pt x="79" y="270"/>
                  </a:cubicBezTo>
                  <a:cubicBezTo>
                    <a:pt x="77" y="270"/>
                    <a:pt x="77" y="270"/>
                    <a:pt x="77" y="270"/>
                  </a:cubicBezTo>
                  <a:close/>
                  <a:moveTo>
                    <a:pt x="71" y="271"/>
                  </a:moveTo>
                  <a:cubicBezTo>
                    <a:pt x="69" y="267"/>
                    <a:pt x="65" y="265"/>
                    <a:pt x="59" y="266"/>
                  </a:cubicBezTo>
                  <a:cubicBezTo>
                    <a:pt x="54" y="267"/>
                    <a:pt x="51" y="270"/>
                    <a:pt x="50" y="274"/>
                  </a:cubicBezTo>
                  <a:cubicBezTo>
                    <a:pt x="49" y="275"/>
                    <a:pt x="48" y="276"/>
                    <a:pt x="48" y="276"/>
                  </a:cubicBezTo>
                  <a:cubicBezTo>
                    <a:pt x="49" y="276"/>
                    <a:pt x="50" y="276"/>
                    <a:pt x="51" y="277"/>
                  </a:cubicBezTo>
                  <a:cubicBezTo>
                    <a:pt x="53" y="281"/>
                    <a:pt x="57" y="282"/>
                    <a:pt x="62" y="281"/>
                  </a:cubicBezTo>
                  <a:cubicBezTo>
                    <a:pt x="67" y="280"/>
                    <a:pt x="71" y="277"/>
                    <a:pt x="71" y="273"/>
                  </a:cubicBezTo>
                  <a:cubicBezTo>
                    <a:pt x="70" y="273"/>
                    <a:pt x="70" y="273"/>
                    <a:pt x="69" y="273"/>
                  </a:cubicBezTo>
                  <a:cubicBezTo>
                    <a:pt x="66" y="274"/>
                    <a:pt x="62" y="277"/>
                    <a:pt x="61" y="280"/>
                  </a:cubicBezTo>
                  <a:cubicBezTo>
                    <a:pt x="62" y="275"/>
                    <a:pt x="65" y="274"/>
                    <a:pt x="66" y="273"/>
                  </a:cubicBezTo>
                  <a:cubicBezTo>
                    <a:pt x="62" y="273"/>
                    <a:pt x="59" y="273"/>
                    <a:pt x="57" y="278"/>
                  </a:cubicBezTo>
                  <a:cubicBezTo>
                    <a:pt x="58" y="275"/>
                    <a:pt x="60" y="274"/>
                    <a:pt x="61" y="273"/>
                  </a:cubicBezTo>
                  <a:cubicBezTo>
                    <a:pt x="60" y="273"/>
                    <a:pt x="59" y="273"/>
                    <a:pt x="58" y="273"/>
                  </a:cubicBezTo>
                  <a:cubicBezTo>
                    <a:pt x="58" y="274"/>
                    <a:pt x="57" y="274"/>
                    <a:pt x="57" y="274"/>
                  </a:cubicBezTo>
                  <a:cubicBezTo>
                    <a:pt x="55" y="274"/>
                    <a:pt x="54" y="276"/>
                    <a:pt x="54" y="277"/>
                  </a:cubicBezTo>
                  <a:cubicBezTo>
                    <a:pt x="54" y="276"/>
                    <a:pt x="55" y="275"/>
                    <a:pt x="56" y="274"/>
                  </a:cubicBezTo>
                  <a:cubicBezTo>
                    <a:pt x="52" y="275"/>
                    <a:pt x="49" y="275"/>
                    <a:pt x="49" y="275"/>
                  </a:cubicBezTo>
                  <a:cubicBezTo>
                    <a:pt x="49" y="275"/>
                    <a:pt x="55" y="273"/>
                    <a:pt x="58" y="273"/>
                  </a:cubicBezTo>
                  <a:cubicBezTo>
                    <a:pt x="57" y="272"/>
                    <a:pt x="55" y="272"/>
                    <a:pt x="54" y="270"/>
                  </a:cubicBezTo>
                  <a:cubicBezTo>
                    <a:pt x="58" y="273"/>
                    <a:pt x="62" y="272"/>
                    <a:pt x="67" y="271"/>
                  </a:cubicBezTo>
                  <a:cubicBezTo>
                    <a:pt x="65" y="271"/>
                    <a:pt x="63" y="270"/>
                    <a:pt x="62" y="266"/>
                  </a:cubicBezTo>
                  <a:cubicBezTo>
                    <a:pt x="63" y="269"/>
                    <a:pt x="67" y="271"/>
                    <a:pt x="70" y="271"/>
                  </a:cubicBezTo>
                  <a:cubicBezTo>
                    <a:pt x="71" y="271"/>
                    <a:pt x="71" y="271"/>
                    <a:pt x="71" y="271"/>
                  </a:cubicBezTo>
                  <a:close/>
                  <a:moveTo>
                    <a:pt x="133" y="315"/>
                  </a:moveTo>
                  <a:cubicBezTo>
                    <a:pt x="129" y="315"/>
                    <a:pt x="124" y="317"/>
                    <a:pt x="118" y="319"/>
                  </a:cubicBezTo>
                  <a:cubicBezTo>
                    <a:pt x="124" y="320"/>
                    <a:pt x="129" y="322"/>
                    <a:pt x="133" y="322"/>
                  </a:cubicBezTo>
                  <a:cubicBezTo>
                    <a:pt x="141" y="322"/>
                    <a:pt x="147" y="321"/>
                    <a:pt x="148" y="318"/>
                  </a:cubicBezTo>
                  <a:cubicBezTo>
                    <a:pt x="147" y="315"/>
                    <a:pt x="140" y="314"/>
                    <a:pt x="133" y="315"/>
                  </a:cubicBezTo>
                  <a:close/>
                  <a:moveTo>
                    <a:pt x="825" y="589"/>
                  </a:moveTo>
                  <a:cubicBezTo>
                    <a:pt x="821" y="589"/>
                    <a:pt x="817" y="586"/>
                    <a:pt x="817" y="581"/>
                  </a:cubicBezTo>
                  <a:cubicBezTo>
                    <a:pt x="817" y="577"/>
                    <a:pt x="821" y="573"/>
                    <a:pt x="825" y="573"/>
                  </a:cubicBezTo>
                  <a:cubicBezTo>
                    <a:pt x="829" y="573"/>
                    <a:pt x="833" y="577"/>
                    <a:pt x="833" y="581"/>
                  </a:cubicBezTo>
                  <a:cubicBezTo>
                    <a:pt x="833" y="586"/>
                    <a:pt x="829" y="589"/>
                    <a:pt x="825" y="589"/>
                  </a:cubicBezTo>
                  <a:close/>
                  <a:moveTo>
                    <a:pt x="1242" y="414"/>
                  </a:moveTo>
                  <a:cubicBezTo>
                    <a:pt x="1237" y="414"/>
                    <a:pt x="1234" y="411"/>
                    <a:pt x="1234" y="406"/>
                  </a:cubicBezTo>
                  <a:cubicBezTo>
                    <a:pt x="1234" y="402"/>
                    <a:pt x="1237" y="398"/>
                    <a:pt x="1242" y="398"/>
                  </a:cubicBezTo>
                  <a:cubicBezTo>
                    <a:pt x="1246" y="398"/>
                    <a:pt x="1249" y="402"/>
                    <a:pt x="1249" y="406"/>
                  </a:cubicBezTo>
                  <a:cubicBezTo>
                    <a:pt x="1249" y="411"/>
                    <a:pt x="1246" y="414"/>
                    <a:pt x="1242" y="414"/>
                  </a:cubicBezTo>
                  <a:close/>
                  <a:moveTo>
                    <a:pt x="1243" y="429"/>
                  </a:moveTo>
                  <a:cubicBezTo>
                    <a:pt x="1243" y="426"/>
                    <a:pt x="1239" y="426"/>
                    <a:pt x="1239" y="428"/>
                  </a:cubicBezTo>
                  <a:cubicBezTo>
                    <a:pt x="1239" y="429"/>
                    <a:pt x="1239" y="429"/>
                    <a:pt x="1239" y="429"/>
                  </a:cubicBezTo>
                  <a:cubicBezTo>
                    <a:pt x="1239" y="431"/>
                    <a:pt x="1239" y="431"/>
                    <a:pt x="1239" y="431"/>
                  </a:cubicBezTo>
                  <a:cubicBezTo>
                    <a:pt x="1238" y="432"/>
                    <a:pt x="1238" y="432"/>
                    <a:pt x="1238" y="432"/>
                  </a:cubicBezTo>
                  <a:cubicBezTo>
                    <a:pt x="1238" y="434"/>
                    <a:pt x="1242" y="435"/>
                    <a:pt x="1242" y="432"/>
                  </a:cubicBezTo>
                  <a:cubicBezTo>
                    <a:pt x="1242" y="431"/>
                    <a:pt x="1242" y="431"/>
                    <a:pt x="1242" y="431"/>
                  </a:cubicBezTo>
                  <a:cubicBezTo>
                    <a:pt x="1242" y="430"/>
                    <a:pt x="1242" y="430"/>
                    <a:pt x="1242" y="430"/>
                  </a:cubicBezTo>
                  <a:cubicBezTo>
                    <a:pt x="1243" y="429"/>
                    <a:pt x="1243" y="429"/>
                    <a:pt x="1243" y="429"/>
                  </a:cubicBezTo>
                  <a:close/>
                  <a:moveTo>
                    <a:pt x="845" y="589"/>
                  </a:moveTo>
                  <a:cubicBezTo>
                    <a:pt x="843" y="588"/>
                    <a:pt x="842" y="592"/>
                    <a:pt x="844" y="593"/>
                  </a:cubicBezTo>
                  <a:cubicBezTo>
                    <a:pt x="844" y="593"/>
                    <a:pt x="844" y="593"/>
                    <a:pt x="844" y="593"/>
                  </a:cubicBezTo>
                  <a:cubicBezTo>
                    <a:pt x="846" y="593"/>
                    <a:pt x="846" y="593"/>
                    <a:pt x="846" y="593"/>
                  </a:cubicBezTo>
                  <a:cubicBezTo>
                    <a:pt x="847" y="594"/>
                    <a:pt x="847" y="594"/>
                    <a:pt x="847" y="594"/>
                  </a:cubicBezTo>
                  <a:cubicBezTo>
                    <a:pt x="850" y="594"/>
                    <a:pt x="851" y="591"/>
                    <a:pt x="848" y="590"/>
                  </a:cubicBezTo>
                  <a:cubicBezTo>
                    <a:pt x="847" y="590"/>
                    <a:pt x="847" y="590"/>
                    <a:pt x="847" y="590"/>
                  </a:cubicBezTo>
                  <a:cubicBezTo>
                    <a:pt x="845" y="589"/>
                    <a:pt x="845" y="589"/>
                    <a:pt x="845" y="589"/>
                  </a:cubicBezTo>
                  <a:cubicBezTo>
                    <a:pt x="845" y="589"/>
                    <a:pt x="845" y="589"/>
                    <a:pt x="845" y="589"/>
                  </a:cubicBezTo>
                  <a:close/>
                  <a:moveTo>
                    <a:pt x="859" y="593"/>
                  </a:moveTo>
                  <a:cubicBezTo>
                    <a:pt x="857" y="592"/>
                    <a:pt x="856" y="596"/>
                    <a:pt x="858" y="597"/>
                  </a:cubicBezTo>
                  <a:cubicBezTo>
                    <a:pt x="858" y="597"/>
                    <a:pt x="858" y="597"/>
                    <a:pt x="858" y="597"/>
                  </a:cubicBezTo>
                  <a:cubicBezTo>
                    <a:pt x="860" y="597"/>
                    <a:pt x="860" y="597"/>
                    <a:pt x="860" y="597"/>
                  </a:cubicBezTo>
                  <a:cubicBezTo>
                    <a:pt x="862" y="597"/>
                    <a:pt x="862" y="597"/>
                    <a:pt x="862" y="597"/>
                  </a:cubicBezTo>
                  <a:cubicBezTo>
                    <a:pt x="864" y="598"/>
                    <a:pt x="865" y="594"/>
                    <a:pt x="862" y="594"/>
                  </a:cubicBezTo>
                  <a:cubicBezTo>
                    <a:pt x="861" y="594"/>
                    <a:pt x="861" y="594"/>
                    <a:pt x="861" y="594"/>
                  </a:cubicBezTo>
                  <a:cubicBezTo>
                    <a:pt x="859" y="593"/>
                    <a:pt x="859" y="593"/>
                    <a:pt x="859" y="593"/>
                  </a:cubicBezTo>
                  <a:cubicBezTo>
                    <a:pt x="859" y="593"/>
                    <a:pt x="859" y="593"/>
                    <a:pt x="859" y="593"/>
                  </a:cubicBezTo>
                  <a:close/>
                  <a:moveTo>
                    <a:pt x="873" y="596"/>
                  </a:moveTo>
                  <a:cubicBezTo>
                    <a:pt x="871" y="596"/>
                    <a:pt x="870" y="599"/>
                    <a:pt x="872" y="600"/>
                  </a:cubicBezTo>
                  <a:cubicBezTo>
                    <a:pt x="873" y="600"/>
                    <a:pt x="873" y="600"/>
                    <a:pt x="873" y="600"/>
                  </a:cubicBezTo>
                  <a:cubicBezTo>
                    <a:pt x="875" y="600"/>
                    <a:pt x="875" y="600"/>
                    <a:pt x="875" y="600"/>
                  </a:cubicBezTo>
                  <a:cubicBezTo>
                    <a:pt x="876" y="600"/>
                    <a:pt x="876" y="600"/>
                    <a:pt x="876" y="600"/>
                  </a:cubicBezTo>
                  <a:cubicBezTo>
                    <a:pt x="878" y="601"/>
                    <a:pt x="879" y="597"/>
                    <a:pt x="877" y="597"/>
                  </a:cubicBezTo>
                  <a:cubicBezTo>
                    <a:pt x="876" y="597"/>
                    <a:pt x="876" y="597"/>
                    <a:pt x="876" y="597"/>
                  </a:cubicBezTo>
                  <a:cubicBezTo>
                    <a:pt x="874" y="596"/>
                    <a:pt x="874" y="596"/>
                    <a:pt x="874" y="596"/>
                  </a:cubicBezTo>
                  <a:cubicBezTo>
                    <a:pt x="873" y="596"/>
                    <a:pt x="873" y="596"/>
                    <a:pt x="873" y="596"/>
                  </a:cubicBezTo>
                  <a:close/>
                  <a:moveTo>
                    <a:pt x="887" y="599"/>
                  </a:moveTo>
                  <a:cubicBezTo>
                    <a:pt x="885" y="598"/>
                    <a:pt x="884" y="602"/>
                    <a:pt x="887" y="602"/>
                  </a:cubicBezTo>
                  <a:cubicBezTo>
                    <a:pt x="887" y="602"/>
                    <a:pt x="887" y="602"/>
                    <a:pt x="887" y="602"/>
                  </a:cubicBezTo>
                  <a:cubicBezTo>
                    <a:pt x="890" y="603"/>
                    <a:pt x="890" y="603"/>
                    <a:pt x="890" y="603"/>
                  </a:cubicBezTo>
                  <a:cubicBezTo>
                    <a:pt x="890" y="603"/>
                    <a:pt x="890" y="603"/>
                    <a:pt x="890" y="603"/>
                  </a:cubicBezTo>
                  <a:cubicBezTo>
                    <a:pt x="893" y="603"/>
                    <a:pt x="893" y="600"/>
                    <a:pt x="891" y="599"/>
                  </a:cubicBezTo>
                  <a:cubicBezTo>
                    <a:pt x="890" y="599"/>
                    <a:pt x="890" y="599"/>
                    <a:pt x="890" y="599"/>
                  </a:cubicBezTo>
                  <a:cubicBezTo>
                    <a:pt x="888" y="599"/>
                    <a:pt x="888" y="599"/>
                    <a:pt x="888" y="599"/>
                  </a:cubicBezTo>
                  <a:cubicBezTo>
                    <a:pt x="887" y="599"/>
                    <a:pt x="887" y="599"/>
                    <a:pt x="887" y="599"/>
                  </a:cubicBezTo>
                  <a:close/>
                  <a:moveTo>
                    <a:pt x="902" y="601"/>
                  </a:moveTo>
                  <a:cubicBezTo>
                    <a:pt x="899" y="600"/>
                    <a:pt x="899" y="604"/>
                    <a:pt x="901" y="604"/>
                  </a:cubicBezTo>
                  <a:cubicBezTo>
                    <a:pt x="902" y="604"/>
                    <a:pt x="902" y="604"/>
                    <a:pt x="902" y="604"/>
                  </a:cubicBezTo>
                  <a:cubicBezTo>
                    <a:pt x="904" y="605"/>
                    <a:pt x="904" y="605"/>
                    <a:pt x="904" y="605"/>
                  </a:cubicBezTo>
                  <a:cubicBezTo>
                    <a:pt x="905" y="605"/>
                    <a:pt x="905" y="605"/>
                    <a:pt x="905" y="605"/>
                  </a:cubicBezTo>
                  <a:cubicBezTo>
                    <a:pt x="907" y="605"/>
                    <a:pt x="908" y="601"/>
                    <a:pt x="905" y="601"/>
                  </a:cubicBezTo>
                  <a:cubicBezTo>
                    <a:pt x="905" y="601"/>
                    <a:pt x="905" y="601"/>
                    <a:pt x="905" y="601"/>
                  </a:cubicBezTo>
                  <a:cubicBezTo>
                    <a:pt x="903" y="601"/>
                    <a:pt x="903" y="601"/>
                    <a:pt x="903" y="601"/>
                  </a:cubicBezTo>
                  <a:cubicBezTo>
                    <a:pt x="902" y="601"/>
                    <a:pt x="902" y="601"/>
                    <a:pt x="902" y="601"/>
                  </a:cubicBezTo>
                  <a:close/>
                  <a:moveTo>
                    <a:pt x="916" y="602"/>
                  </a:moveTo>
                  <a:cubicBezTo>
                    <a:pt x="914" y="602"/>
                    <a:pt x="914" y="606"/>
                    <a:pt x="916" y="606"/>
                  </a:cubicBezTo>
                  <a:cubicBezTo>
                    <a:pt x="917" y="606"/>
                    <a:pt x="917" y="606"/>
                    <a:pt x="917" y="606"/>
                  </a:cubicBezTo>
                  <a:cubicBezTo>
                    <a:pt x="919" y="606"/>
                    <a:pt x="919" y="606"/>
                    <a:pt x="919" y="606"/>
                  </a:cubicBezTo>
                  <a:cubicBezTo>
                    <a:pt x="920" y="606"/>
                    <a:pt x="920" y="606"/>
                    <a:pt x="920" y="606"/>
                  </a:cubicBezTo>
                  <a:cubicBezTo>
                    <a:pt x="922" y="606"/>
                    <a:pt x="922" y="602"/>
                    <a:pt x="920" y="602"/>
                  </a:cubicBezTo>
                  <a:cubicBezTo>
                    <a:pt x="919" y="602"/>
                    <a:pt x="919" y="602"/>
                    <a:pt x="919" y="602"/>
                  </a:cubicBezTo>
                  <a:cubicBezTo>
                    <a:pt x="917" y="602"/>
                    <a:pt x="917" y="602"/>
                    <a:pt x="917" y="602"/>
                  </a:cubicBezTo>
                  <a:cubicBezTo>
                    <a:pt x="916" y="602"/>
                    <a:pt x="916" y="602"/>
                    <a:pt x="916" y="602"/>
                  </a:cubicBezTo>
                  <a:close/>
                  <a:moveTo>
                    <a:pt x="931" y="603"/>
                  </a:moveTo>
                  <a:cubicBezTo>
                    <a:pt x="928" y="603"/>
                    <a:pt x="928" y="606"/>
                    <a:pt x="931" y="606"/>
                  </a:cubicBezTo>
                  <a:cubicBezTo>
                    <a:pt x="932" y="606"/>
                    <a:pt x="932" y="606"/>
                    <a:pt x="932" y="606"/>
                  </a:cubicBezTo>
                  <a:cubicBezTo>
                    <a:pt x="934" y="606"/>
                    <a:pt x="934" y="606"/>
                    <a:pt x="934" y="606"/>
                  </a:cubicBezTo>
                  <a:cubicBezTo>
                    <a:pt x="934" y="606"/>
                    <a:pt x="934" y="606"/>
                    <a:pt x="934" y="606"/>
                  </a:cubicBezTo>
                  <a:cubicBezTo>
                    <a:pt x="937" y="606"/>
                    <a:pt x="937" y="603"/>
                    <a:pt x="934" y="603"/>
                  </a:cubicBezTo>
                  <a:cubicBezTo>
                    <a:pt x="934" y="603"/>
                    <a:pt x="934" y="603"/>
                    <a:pt x="934" y="603"/>
                  </a:cubicBezTo>
                  <a:cubicBezTo>
                    <a:pt x="932" y="603"/>
                    <a:pt x="932" y="603"/>
                    <a:pt x="932" y="603"/>
                  </a:cubicBezTo>
                  <a:cubicBezTo>
                    <a:pt x="931" y="603"/>
                    <a:pt x="931" y="603"/>
                    <a:pt x="931" y="603"/>
                  </a:cubicBezTo>
                  <a:close/>
                  <a:moveTo>
                    <a:pt x="945" y="603"/>
                  </a:moveTo>
                  <a:cubicBezTo>
                    <a:pt x="943" y="603"/>
                    <a:pt x="943" y="606"/>
                    <a:pt x="945" y="606"/>
                  </a:cubicBezTo>
                  <a:cubicBezTo>
                    <a:pt x="946" y="606"/>
                    <a:pt x="946" y="606"/>
                    <a:pt x="946" y="606"/>
                  </a:cubicBezTo>
                  <a:cubicBezTo>
                    <a:pt x="949" y="606"/>
                    <a:pt x="949" y="606"/>
                    <a:pt x="949" y="606"/>
                  </a:cubicBezTo>
                  <a:cubicBezTo>
                    <a:pt x="949" y="606"/>
                    <a:pt x="949" y="606"/>
                    <a:pt x="949" y="606"/>
                  </a:cubicBezTo>
                  <a:cubicBezTo>
                    <a:pt x="951" y="606"/>
                    <a:pt x="951" y="603"/>
                    <a:pt x="949" y="603"/>
                  </a:cubicBezTo>
                  <a:cubicBezTo>
                    <a:pt x="948" y="603"/>
                    <a:pt x="948" y="603"/>
                    <a:pt x="948" y="603"/>
                  </a:cubicBezTo>
                  <a:cubicBezTo>
                    <a:pt x="946" y="603"/>
                    <a:pt x="946" y="603"/>
                    <a:pt x="946" y="603"/>
                  </a:cubicBezTo>
                  <a:cubicBezTo>
                    <a:pt x="945" y="603"/>
                    <a:pt x="945" y="603"/>
                    <a:pt x="945" y="603"/>
                  </a:cubicBezTo>
                  <a:close/>
                  <a:moveTo>
                    <a:pt x="960" y="602"/>
                  </a:moveTo>
                  <a:cubicBezTo>
                    <a:pt x="957" y="602"/>
                    <a:pt x="957" y="606"/>
                    <a:pt x="960" y="606"/>
                  </a:cubicBezTo>
                  <a:cubicBezTo>
                    <a:pt x="961" y="606"/>
                    <a:pt x="961" y="606"/>
                    <a:pt x="961" y="606"/>
                  </a:cubicBezTo>
                  <a:cubicBezTo>
                    <a:pt x="963" y="606"/>
                    <a:pt x="963" y="606"/>
                    <a:pt x="963" y="606"/>
                  </a:cubicBezTo>
                  <a:cubicBezTo>
                    <a:pt x="964" y="606"/>
                    <a:pt x="964" y="606"/>
                    <a:pt x="964" y="606"/>
                  </a:cubicBezTo>
                  <a:cubicBezTo>
                    <a:pt x="966" y="606"/>
                    <a:pt x="966" y="602"/>
                    <a:pt x="963" y="602"/>
                  </a:cubicBezTo>
                  <a:cubicBezTo>
                    <a:pt x="963" y="602"/>
                    <a:pt x="963" y="602"/>
                    <a:pt x="963" y="602"/>
                  </a:cubicBezTo>
                  <a:cubicBezTo>
                    <a:pt x="961" y="602"/>
                    <a:pt x="961" y="602"/>
                    <a:pt x="961" y="602"/>
                  </a:cubicBezTo>
                  <a:cubicBezTo>
                    <a:pt x="960" y="602"/>
                    <a:pt x="960" y="602"/>
                    <a:pt x="960" y="602"/>
                  </a:cubicBezTo>
                  <a:close/>
                  <a:moveTo>
                    <a:pt x="974" y="601"/>
                  </a:moveTo>
                  <a:cubicBezTo>
                    <a:pt x="972" y="602"/>
                    <a:pt x="972" y="605"/>
                    <a:pt x="975" y="605"/>
                  </a:cubicBezTo>
                  <a:cubicBezTo>
                    <a:pt x="976" y="605"/>
                    <a:pt x="976" y="605"/>
                    <a:pt x="976" y="605"/>
                  </a:cubicBezTo>
                  <a:cubicBezTo>
                    <a:pt x="978" y="605"/>
                    <a:pt x="978" y="605"/>
                    <a:pt x="978" y="605"/>
                  </a:cubicBezTo>
                  <a:cubicBezTo>
                    <a:pt x="978" y="605"/>
                    <a:pt x="978" y="605"/>
                    <a:pt x="978" y="605"/>
                  </a:cubicBezTo>
                  <a:cubicBezTo>
                    <a:pt x="981" y="604"/>
                    <a:pt x="980" y="601"/>
                    <a:pt x="978" y="601"/>
                  </a:cubicBezTo>
                  <a:cubicBezTo>
                    <a:pt x="978" y="601"/>
                    <a:pt x="978" y="601"/>
                    <a:pt x="978" y="601"/>
                  </a:cubicBezTo>
                  <a:cubicBezTo>
                    <a:pt x="975" y="601"/>
                    <a:pt x="975" y="601"/>
                    <a:pt x="975" y="601"/>
                  </a:cubicBezTo>
                  <a:cubicBezTo>
                    <a:pt x="974" y="601"/>
                    <a:pt x="974" y="601"/>
                    <a:pt x="974" y="601"/>
                  </a:cubicBezTo>
                  <a:close/>
                  <a:moveTo>
                    <a:pt x="989" y="600"/>
                  </a:moveTo>
                  <a:cubicBezTo>
                    <a:pt x="986" y="600"/>
                    <a:pt x="987" y="604"/>
                    <a:pt x="989" y="603"/>
                  </a:cubicBezTo>
                  <a:cubicBezTo>
                    <a:pt x="990" y="603"/>
                    <a:pt x="990" y="603"/>
                    <a:pt x="990" y="603"/>
                  </a:cubicBezTo>
                  <a:cubicBezTo>
                    <a:pt x="992" y="603"/>
                    <a:pt x="992" y="603"/>
                    <a:pt x="992" y="603"/>
                  </a:cubicBezTo>
                  <a:cubicBezTo>
                    <a:pt x="993" y="603"/>
                    <a:pt x="993" y="603"/>
                    <a:pt x="993" y="603"/>
                  </a:cubicBezTo>
                  <a:cubicBezTo>
                    <a:pt x="995" y="602"/>
                    <a:pt x="995" y="599"/>
                    <a:pt x="992" y="599"/>
                  </a:cubicBezTo>
                  <a:cubicBezTo>
                    <a:pt x="992" y="599"/>
                    <a:pt x="992" y="599"/>
                    <a:pt x="992" y="599"/>
                  </a:cubicBezTo>
                  <a:cubicBezTo>
                    <a:pt x="990" y="600"/>
                    <a:pt x="990" y="600"/>
                    <a:pt x="990" y="600"/>
                  </a:cubicBezTo>
                  <a:cubicBezTo>
                    <a:pt x="989" y="600"/>
                    <a:pt x="989" y="600"/>
                    <a:pt x="989" y="600"/>
                  </a:cubicBezTo>
                  <a:close/>
                  <a:moveTo>
                    <a:pt x="1003" y="598"/>
                  </a:moveTo>
                  <a:cubicBezTo>
                    <a:pt x="1001" y="598"/>
                    <a:pt x="1001" y="602"/>
                    <a:pt x="1004" y="601"/>
                  </a:cubicBezTo>
                  <a:cubicBezTo>
                    <a:pt x="1005" y="601"/>
                    <a:pt x="1005" y="601"/>
                    <a:pt x="1005" y="601"/>
                  </a:cubicBezTo>
                  <a:cubicBezTo>
                    <a:pt x="1007" y="601"/>
                    <a:pt x="1007" y="601"/>
                    <a:pt x="1007" y="601"/>
                  </a:cubicBezTo>
                  <a:cubicBezTo>
                    <a:pt x="1007" y="601"/>
                    <a:pt x="1007" y="601"/>
                    <a:pt x="1007" y="601"/>
                  </a:cubicBezTo>
                  <a:cubicBezTo>
                    <a:pt x="1010" y="600"/>
                    <a:pt x="1009" y="597"/>
                    <a:pt x="1007" y="597"/>
                  </a:cubicBezTo>
                  <a:cubicBezTo>
                    <a:pt x="1006" y="597"/>
                    <a:pt x="1006" y="597"/>
                    <a:pt x="1006" y="597"/>
                  </a:cubicBezTo>
                  <a:cubicBezTo>
                    <a:pt x="1004" y="597"/>
                    <a:pt x="1004" y="597"/>
                    <a:pt x="1004" y="597"/>
                  </a:cubicBezTo>
                  <a:cubicBezTo>
                    <a:pt x="1003" y="598"/>
                    <a:pt x="1003" y="598"/>
                    <a:pt x="1003" y="598"/>
                  </a:cubicBezTo>
                  <a:close/>
                  <a:moveTo>
                    <a:pt x="1017" y="595"/>
                  </a:moveTo>
                  <a:cubicBezTo>
                    <a:pt x="1015" y="595"/>
                    <a:pt x="1016" y="599"/>
                    <a:pt x="1018" y="599"/>
                  </a:cubicBezTo>
                  <a:cubicBezTo>
                    <a:pt x="1019" y="598"/>
                    <a:pt x="1019" y="598"/>
                    <a:pt x="1019" y="598"/>
                  </a:cubicBezTo>
                  <a:cubicBezTo>
                    <a:pt x="1021" y="598"/>
                    <a:pt x="1021" y="598"/>
                    <a:pt x="1021" y="598"/>
                  </a:cubicBezTo>
                  <a:cubicBezTo>
                    <a:pt x="1022" y="598"/>
                    <a:pt x="1022" y="598"/>
                    <a:pt x="1022" y="598"/>
                  </a:cubicBezTo>
                  <a:cubicBezTo>
                    <a:pt x="1024" y="597"/>
                    <a:pt x="1023" y="594"/>
                    <a:pt x="1021" y="594"/>
                  </a:cubicBezTo>
                  <a:cubicBezTo>
                    <a:pt x="1020" y="594"/>
                    <a:pt x="1020" y="594"/>
                    <a:pt x="1020" y="594"/>
                  </a:cubicBezTo>
                  <a:cubicBezTo>
                    <a:pt x="1018" y="595"/>
                    <a:pt x="1018" y="595"/>
                    <a:pt x="1018" y="595"/>
                  </a:cubicBezTo>
                  <a:cubicBezTo>
                    <a:pt x="1017" y="595"/>
                    <a:pt x="1017" y="595"/>
                    <a:pt x="1017" y="595"/>
                  </a:cubicBezTo>
                  <a:close/>
                  <a:moveTo>
                    <a:pt x="1031" y="592"/>
                  </a:moveTo>
                  <a:cubicBezTo>
                    <a:pt x="1029" y="593"/>
                    <a:pt x="1030" y="596"/>
                    <a:pt x="1032" y="595"/>
                  </a:cubicBezTo>
                  <a:cubicBezTo>
                    <a:pt x="1033" y="595"/>
                    <a:pt x="1033" y="595"/>
                    <a:pt x="1033" y="595"/>
                  </a:cubicBezTo>
                  <a:cubicBezTo>
                    <a:pt x="1035" y="595"/>
                    <a:pt x="1035" y="595"/>
                    <a:pt x="1035" y="595"/>
                  </a:cubicBezTo>
                  <a:cubicBezTo>
                    <a:pt x="1036" y="595"/>
                    <a:pt x="1036" y="595"/>
                    <a:pt x="1036" y="595"/>
                  </a:cubicBezTo>
                  <a:cubicBezTo>
                    <a:pt x="1038" y="594"/>
                    <a:pt x="1037" y="590"/>
                    <a:pt x="1035" y="591"/>
                  </a:cubicBezTo>
                  <a:cubicBezTo>
                    <a:pt x="1034" y="591"/>
                    <a:pt x="1034" y="591"/>
                    <a:pt x="1034" y="591"/>
                  </a:cubicBezTo>
                  <a:cubicBezTo>
                    <a:pt x="1032" y="592"/>
                    <a:pt x="1032" y="592"/>
                    <a:pt x="1032" y="592"/>
                  </a:cubicBezTo>
                  <a:cubicBezTo>
                    <a:pt x="1031" y="592"/>
                    <a:pt x="1031" y="592"/>
                    <a:pt x="1031" y="592"/>
                  </a:cubicBezTo>
                  <a:close/>
                  <a:moveTo>
                    <a:pt x="1046" y="588"/>
                  </a:moveTo>
                  <a:cubicBezTo>
                    <a:pt x="1043" y="589"/>
                    <a:pt x="1044" y="593"/>
                    <a:pt x="1047" y="592"/>
                  </a:cubicBezTo>
                  <a:cubicBezTo>
                    <a:pt x="1047" y="592"/>
                    <a:pt x="1047" y="592"/>
                    <a:pt x="1047" y="592"/>
                  </a:cubicBezTo>
                  <a:cubicBezTo>
                    <a:pt x="1049" y="591"/>
                    <a:pt x="1049" y="591"/>
                    <a:pt x="1049" y="591"/>
                  </a:cubicBezTo>
                  <a:cubicBezTo>
                    <a:pt x="1050" y="591"/>
                    <a:pt x="1050" y="591"/>
                    <a:pt x="1050" y="591"/>
                  </a:cubicBezTo>
                  <a:cubicBezTo>
                    <a:pt x="1052" y="590"/>
                    <a:pt x="1051" y="587"/>
                    <a:pt x="1049" y="587"/>
                  </a:cubicBezTo>
                  <a:cubicBezTo>
                    <a:pt x="1048" y="588"/>
                    <a:pt x="1048" y="588"/>
                    <a:pt x="1048" y="588"/>
                  </a:cubicBezTo>
                  <a:cubicBezTo>
                    <a:pt x="1046" y="588"/>
                    <a:pt x="1046" y="588"/>
                    <a:pt x="1046" y="588"/>
                  </a:cubicBezTo>
                  <a:cubicBezTo>
                    <a:pt x="1046" y="588"/>
                    <a:pt x="1046" y="588"/>
                    <a:pt x="1046" y="588"/>
                  </a:cubicBezTo>
                  <a:close/>
                  <a:moveTo>
                    <a:pt x="1060" y="584"/>
                  </a:moveTo>
                  <a:cubicBezTo>
                    <a:pt x="1057" y="585"/>
                    <a:pt x="1058" y="589"/>
                    <a:pt x="1061" y="588"/>
                  </a:cubicBezTo>
                  <a:cubicBezTo>
                    <a:pt x="1061" y="588"/>
                    <a:pt x="1061" y="588"/>
                    <a:pt x="1061" y="588"/>
                  </a:cubicBezTo>
                  <a:cubicBezTo>
                    <a:pt x="1063" y="587"/>
                    <a:pt x="1063" y="587"/>
                    <a:pt x="1063" y="587"/>
                  </a:cubicBezTo>
                  <a:cubicBezTo>
                    <a:pt x="1064" y="587"/>
                    <a:pt x="1064" y="587"/>
                    <a:pt x="1064" y="587"/>
                  </a:cubicBezTo>
                  <a:cubicBezTo>
                    <a:pt x="1066" y="586"/>
                    <a:pt x="1065" y="582"/>
                    <a:pt x="1063" y="583"/>
                  </a:cubicBezTo>
                  <a:cubicBezTo>
                    <a:pt x="1062" y="584"/>
                    <a:pt x="1062" y="584"/>
                    <a:pt x="1062" y="584"/>
                  </a:cubicBezTo>
                  <a:cubicBezTo>
                    <a:pt x="1060" y="584"/>
                    <a:pt x="1060" y="584"/>
                    <a:pt x="1060" y="584"/>
                  </a:cubicBezTo>
                  <a:cubicBezTo>
                    <a:pt x="1060" y="584"/>
                    <a:pt x="1060" y="584"/>
                    <a:pt x="1060" y="584"/>
                  </a:cubicBezTo>
                  <a:close/>
                  <a:moveTo>
                    <a:pt x="1073" y="580"/>
                  </a:moveTo>
                  <a:cubicBezTo>
                    <a:pt x="1071" y="580"/>
                    <a:pt x="1072" y="584"/>
                    <a:pt x="1075" y="583"/>
                  </a:cubicBezTo>
                  <a:cubicBezTo>
                    <a:pt x="1076" y="583"/>
                    <a:pt x="1076" y="583"/>
                    <a:pt x="1076" y="583"/>
                  </a:cubicBezTo>
                  <a:cubicBezTo>
                    <a:pt x="1078" y="582"/>
                    <a:pt x="1078" y="582"/>
                    <a:pt x="1078" y="582"/>
                  </a:cubicBezTo>
                  <a:cubicBezTo>
                    <a:pt x="1080" y="581"/>
                    <a:pt x="1079" y="578"/>
                    <a:pt x="1077" y="579"/>
                  </a:cubicBezTo>
                  <a:cubicBezTo>
                    <a:pt x="1075" y="579"/>
                    <a:pt x="1075" y="579"/>
                    <a:pt x="1075" y="579"/>
                  </a:cubicBezTo>
                  <a:cubicBezTo>
                    <a:pt x="1073" y="580"/>
                    <a:pt x="1073" y="580"/>
                    <a:pt x="1073" y="580"/>
                  </a:cubicBezTo>
                  <a:close/>
                  <a:moveTo>
                    <a:pt x="1087" y="575"/>
                  </a:moveTo>
                  <a:cubicBezTo>
                    <a:pt x="1085" y="575"/>
                    <a:pt x="1086" y="579"/>
                    <a:pt x="1088" y="578"/>
                  </a:cubicBezTo>
                  <a:cubicBezTo>
                    <a:pt x="1089" y="578"/>
                    <a:pt x="1089" y="578"/>
                    <a:pt x="1089" y="578"/>
                  </a:cubicBezTo>
                  <a:cubicBezTo>
                    <a:pt x="1091" y="577"/>
                    <a:pt x="1091" y="577"/>
                    <a:pt x="1091" y="577"/>
                  </a:cubicBezTo>
                  <a:cubicBezTo>
                    <a:pt x="1092" y="577"/>
                    <a:pt x="1092" y="577"/>
                    <a:pt x="1092" y="577"/>
                  </a:cubicBezTo>
                  <a:cubicBezTo>
                    <a:pt x="1094" y="576"/>
                    <a:pt x="1093" y="573"/>
                    <a:pt x="1090" y="573"/>
                  </a:cubicBezTo>
                  <a:cubicBezTo>
                    <a:pt x="1090" y="573"/>
                    <a:pt x="1090" y="573"/>
                    <a:pt x="1090" y="573"/>
                  </a:cubicBezTo>
                  <a:cubicBezTo>
                    <a:pt x="1088" y="574"/>
                    <a:pt x="1088" y="574"/>
                    <a:pt x="1088" y="574"/>
                  </a:cubicBezTo>
                  <a:cubicBezTo>
                    <a:pt x="1087" y="575"/>
                    <a:pt x="1087" y="575"/>
                    <a:pt x="1087" y="575"/>
                  </a:cubicBezTo>
                  <a:close/>
                  <a:moveTo>
                    <a:pt x="1100" y="569"/>
                  </a:moveTo>
                  <a:cubicBezTo>
                    <a:pt x="1098" y="570"/>
                    <a:pt x="1100" y="573"/>
                    <a:pt x="1102" y="572"/>
                  </a:cubicBezTo>
                  <a:cubicBezTo>
                    <a:pt x="1102" y="572"/>
                    <a:pt x="1102" y="572"/>
                    <a:pt x="1102" y="572"/>
                  </a:cubicBezTo>
                  <a:cubicBezTo>
                    <a:pt x="1104" y="572"/>
                    <a:pt x="1104" y="572"/>
                    <a:pt x="1104" y="572"/>
                  </a:cubicBezTo>
                  <a:cubicBezTo>
                    <a:pt x="1105" y="571"/>
                    <a:pt x="1105" y="571"/>
                    <a:pt x="1105" y="571"/>
                  </a:cubicBezTo>
                  <a:cubicBezTo>
                    <a:pt x="1107" y="570"/>
                    <a:pt x="1106" y="567"/>
                    <a:pt x="1104" y="568"/>
                  </a:cubicBezTo>
                  <a:cubicBezTo>
                    <a:pt x="1102" y="568"/>
                    <a:pt x="1102" y="568"/>
                    <a:pt x="1102" y="568"/>
                  </a:cubicBezTo>
                  <a:cubicBezTo>
                    <a:pt x="1101" y="569"/>
                    <a:pt x="1101" y="569"/>
                    <a:pt x="1101" y="569"/>
                  </a:cubicBezTo>
                  <a:cubicBezTo>
                    <a:pt x="1100" y="569"/>
                    <a:pt x="1100" y="569"/>
                    <a:pt x="1100" y="569"/>
                  </a:cubicBezTo>
                  <a:close/>
                  <a:moveTo>
                    <a:pt x="1114" y="563"/>
                  </a:moveTo>
                  <a:cubicBezTo>
                    <a:pt x="1111" y="564"/>
                    <a:pt x="1113" y="567"/>
                    <a:pt x="1115" y="566"/>
                  </a:cubicBezTo>
                  <a:cubicBezTo>
                    <a:pt x="1116" y="566"/>
                    <a:pt x="1116" y="566"/>
                    <a:pt x="1116" y="566"/>
                  </a:cubicBezTo>
                  <a:cubicBezTo>
                    <a:pt x="1118" y="565"/>
                    <a:pt x="1118" y="565"/>
                    <a:pt x="1118" y="565"/>
                  </a:cubicBezTo>
                  <a:cubicBezTo>
                    <a:pt x="1118" y="565"/>
                    <a:pt x="1118" y="565"/>
                    <a:pt x="1118" y="565"/>
                  </a:cubicBezTo>
                  <a:cubicBezTo>
                    <a:pt x="1121" y="564"/>
                    <a:pt x="1119" y="560"/>
                    <a:pt x="1117" y="561"/>
                  </a:cubicBezTo>
                  <a:cubicBezTo>
                    <a:pt x="1116" y="562"/>
                    <a:pt x="1116" y="562"/>
                    <a:pt x="1116" y="562"/>
                  </a:cubicBezTo>
                  <a:cubicBezTo>
                    <a:pt x="1115" y="563"/>
                    <a:pt x="1115" y="563"/>
                    <a:pt x="1115" y="563"/>
                  </a:cubicBezTo>
                  <a:cubicBezTo>
                    <a:pt x="1114" y="563"/>
                    <a:pt x="1114" y="563"/>
                    <a:pt x="1114" y="563"/>
                  </a:cubicBezTo>
                  <a:close/>
                  <a:moveTo>
                    <a:pt x="1126" y="557"/>
                  </a:moveTo>
                  <a:cubicBezTo>
                    <a:pt x="1124" y="558"/>
                    <a:pt x="1126" y="561"/>
                    <a:pt x="1128" y="560"/>
                  </a:cubicBezTo>
                  <a:cubicBezTo>
                    <a:pt x="1128" y="560"/>
                    <a:pt x="1128" y="560"/>
                    <a:pt x="1128" y="560"/>
                  </a:cubicBezTo>
                  <a:cubicBezTo>
                    <a:pt x="1130" y="559"/>
                    <a:pt x="1130" y="559"/>
                    <a:pt x="1130" y="559"/>
                  </a:cubicBezTo>
                  <a:cubicBezTo>
                    <a:pt x="1131" y="558"/>
                    <a:pt x="1131" y="558"/>
                    <a:pt x="1131" y="558"/>
                  </a:cubicBezTo>
                  <a:cubicBezTo>
                    <a:pt x="1133" y="557"/>
                    <a:pt x="1132" y="554"/>
                    <a:pt x="1130" y="555"/>
                  </a:cubicBezTo>
                  <a:cubicBezTo>
                    <a:pt x="1128" y="556"/>
                    <a:pt x="1128" y="556"/>
                    <a:pt x="1128" y="556"/>
                  </a:cubicBezTo>
                  <a:cubicBezTo>
                    <a:pt x="1127" y="557"/>
                    <a:pt x="1127" y="557"/>
                    <a:pt x="1127" y="557"/>
                  </a:cubicBezTo>
                  <a:cubicBezTo>
                    <a:pt x="1126" y="557"/>
                    <a:pt x="1126" y="557"/>
                    <a:pt x="1126" y="557"/>
                  </a:cubicBezTo>
                  <a:close/>
                  <a:moveTo>
                    <a:pt x="1139" y="549"/>
                  </a:moveTo>
                  <a:cubicBezTo>
                    <a:pt x="1137" y="550"/>
                    <a:pt x="1139" y="554"/>
                    <a:pt x="1141" y="553"/>
                  </a:cubicBezTo>
                  <a:cubicBezTo>
                    <a:pt x="1141" y="552"/>
                    <a:pt x="1141" y="552"/>
                    <a:pt x="1141" y="552"/>
                  </a:cubicBezTo>
                  <a:cubicBezTo>
                    <a:pt x="1143" y="551"/>
                    <a:pt x="1143" y="551"/>
                    <a:pt x="1143" y="551"/>
                  </a:cubicBezTo>
                  <a:cubicBezTo>
                    <a:pt x="1144" y="551"/>
                    <a:pt x="1144" y="551"/>
                    <a:pt x="1144" y="551"/>
                  </a:cubicBezTo>
                  <a:cubicBezTo>
                    <a:pt x="1146" y="550"/>
                    <a:pt x="1145" y="547"/>
                    <a:pt x="1142" y="548"/>
                  </a:cubicBezTo>
                  <a:cubicBezTo>
                    <a:pt x="1141" y="548"/>
                    <a:pt x="1141" y="548"/>
                    <a:pt x="1141" y="548"/>
                  </a:cubicBezTo>
                  <a:cubicBezTo>
                    <a:pt x="1140" y="549"/>
                    <a:pt x="1140" y="549"/>
                    <a:pt x="1140" y="549"/>
                  </a:cubicBezTo>
                  <a:cubicBezTo>
                    <a:pt x="1139" y="549"/>
                    <a:pt x="1139" y="549"/>
                    <a:pt x="1139" y="549"/>
                  </a:cubicBezTo>
                  <a:close/>
                  <a:moveTo>
                    <a:pt x="1152" y="542"/>
                  </a:moveTo>
                  <a:cubicBezTo>
                    <a:pt x="1150" y="543"/>
                    <a:pt x="1151" y="546"/>
                    <a:pt x="1154" y="545"/>
                  </a:cubicBezTo>
                  <a:cubicBezTo>
                    <a:pt x="1154" y="545"/>
                    <a:pt x="1154" y="545"/>
                    <a:pt x="1154" y="545"/>
                  </a:cubicBezTo>
                  <a:cubicBezTo>
                    <a:pt x="1156" y="544"/>
                    <a:pt x="1156" y="544"/>
                    <a:pt x="1156" y="544"/>
                  </a:cubicBezTo>
                  <a:cubicBezTo>
                    <a:pt x="1157" y="543"/>
                    <a:pt x="1157" y="543"/>
                    <a:pt x="1157" y="543"/>
                  </a:cubicBezTo>
                  <a:cubicBezTo>
                    <a:pt x="1159" y="541"/>
                    <a:pt x="1156" y="539"/>
                    <a:pt x="1155" y="540"/>
                  </a:cubicBezTo>
                  <a:cubicBezTo>
                    <a:pt x="1154" y="541"/>
                    <a:pt x="1154" y="541"/>
                    <a:pt x="1154" y="541"/>
                  </a:cubicBezTo>
                  <a:cubicBezTo>
                    <a:pt x="1152" y="542"/>
                    <a:pt x="1152" y="542"/>
                    <a:pt x="1152" y="542"/>
                  </a:cubicBezTo>
                  <a:cubicBezTo>
                    <a:pt x="1152" y="542"/>
                    <a:pt x="1152" y="542"/>
                    <a:pt x="1152" y="542"/>
                  </a:cubicBezTo>
                  <a:close/>
                  <a:moveTo>
                    <a:pt x="1164" y="534"/>
                  </a:moveTo>
                  <a:cubicBezTo>
                    <a:pt x="1162" y="535"/>
                    <a:pt x="1164" y="538"/>
                    <a:pt x="1166" y="537"/>
                  </a:cubicBezTo>
                  <a:cubicBezTo>
                    <a:pt x="1166" y="537"/>
                    <a:pt x="1166" y="537"/>
                    <a:pt x="1166" y="537"/>
                  </a:cubicBezTo>
                  <a:cubicBezTo>
                    <a:pt x="1167" y="535"/>
                    <a:pt x="1167" y="535"/>
                    <a:pt x="1167" y="535"/>
                  </a:cubicBezTo>
                  <a:cubicBezTo>
                    <a:pt x="1169" y="535"/>
                    <a:pt x="1169" y="535"/>
                    <a:pt x="1169" y="535"/>
                  </a:cubicBezTo>
                  <a:cubicBezTo>
                    <a:pt x="1171" y="533"/>
                    <a:pt x="1168" y="530"/>
                    <a:pt x="1166" y="532"/>
                  </a:cubicBezTo>
                  <a:cubicBezTo>
                    <a:pt x="1165" y="533"/>
                    <a:pt x="1165" y="533"/>
                    <a:pt x="1165" y="533"/>
                  </a:cubicBezTo>
                  <a:cubicBezTo>
                    <a:pt x="1164" y="534"/>
                    <a:pt x="1164" y="534"/>
                    <a:pt x="1164" y="534"/>
                  </a:cubicBezTo>
                  <a:cubicBezTo>
                    <a:pt x="1164" y="534"/>
                    <a:pt x="1164" y="534"/>
                    <a:pt x="1164" y="534"/>
                  </a:cubicBezTo>
                  <a:close/>
                  <a:moveTo>
                    <a:pt x="1175" y="525"/>
                  </a:moveTo>
                  <a:cubicBezTo>
                    <a:pt x="1173" y="527"/>
                    <a:pt x="1176" y="529"/>
                    <a:pt x="1177" y="528"/>
                  </a:cubicBezTo>
                  <a:cubicBezTo>
                    <a:pt x="1179" y="527"/>
                    <a:pt x="1179" y="527"/>
                    <a:pt x="1179" y="527"/>
                  </a:cubicBezTo>
                  <a:cubicBezTo>
                    <a:pt x="1180" y="526"/>
                    <a:pt x="1180" y="526"/>
                    <a:pt x="1180" y="526"/>
                  </a:cubicBezTo>
                  <a:cubicBezTo>
                    <a:pt x="1180" y="526"/>
                    <a:pt x="1180" y="526"/>
                    <a:pt x="1180" y="526"/>
                  </a:cubicBezTo>
                  <a:cubicBezTo>
                    <a:pt x="1182" y="524"/>
                    <a:pt x="1180" y="521"/>
                    <a:pt x="1178" y="523"/>
                  </a:cubicBezTo>
                  <a:cubicBezTo>
                    <a:pt x="1178" y="523"/>
                    <a:pt x="1178" y="523"/>
                    <a:pt x="1178" y="523"/>
                  </a:cubicBezTo>
                  <a:cubicBezTo>
                    <a:pt x="1176" y="524"/>
                    <a:pt x="1176" y="524"/>
                    <a:pt x="1176" y="524"/>
                  </a:cubicBezTo>
                  <a:cubicBezTo>
                    <a:pt x="1175" y="525"/>
                    <a:pt x="1175" y="525"/>
                    <a:pt x="1175" y="525"/>
                  </a:cubicBezTo>
                  <a:close/>
                  <a:moveTo>
                    <a:pt x="1186" y="516"/>
                  </a:moveTo>
                  <a:cubicBezTo>
                    <a:pt x="1184" y="517"/>
                    <a:pt x="1187" y="520"/>
                    <a:pt x="1189" y="518"/>
                  </a:cubicBezTo>
                  <a:cubicBezTo>
                    <a:pt x="1189" y="518"/>
                    <a:pt x="1189" y="518"/>
                    <a:pt x="1189" y="518"/>
                  </a:cubicBezTo>
                  <a:cubicBezTo>
                    <a:pt x="1190" y="517"/>
                    <a:pt x="1190" y="517"/>
                    <a:pt x="1190" y="517"/>
                  </a:cubicBezTo>
                  <a:cubicBezTo>
                    <a:pt x="1191" y="516"/>
                    <a:pt x="1191" y="516"/>
                    <a:pt x="1191" y="516"/>
                  </a:cubicBezTo>
                  <a:cubicBezTo>
                    <a:pt x="1193" y="515"/>
                    <a:pt x="1191" y="512"/>
                    <a:pt x="1189" y="513"/>
                  </a:cubicBezTo>
                  <a:cubicBezTo>
                    <a:pt x="1188" y="514"/>
                    <a:pt x="1188" y="514"/>
                    <a:pt x="1188" y="514"/>
                  </a:cubicBezTo>
                  <a:cubicBezTo>
                    <a:pt x="1187" y="515"/>
                    <a:pt x="1187" y="515"/>
                    <a:pt x="1187" y="515"/>
                  </a:cubicBezTo>
                  <a:cubicBezTo>
                    <a:pt x="1186" y="516"/>
                    <a:pt x="1186" y="516"/>
                    <a:pt x="1186" y="516"/>
                  </a:cubicBezTo>
                  <a:close/>
                  <a:moveTo>
                    <a:pt x="1197" y="506"/>
                  </a:moveTo>
                  <a:cubicBezTo>
                    <a:pt x="1195" y="507"/>
                    <a:pt x="1198" y="510"/>
                    <a:pt x="1199" y="508"/>
                  </a:cubicBezTo>
                  <a:cubicBezTo>
                    <a:pt x="1200" y="508"/>
                    <a:pt x="1200" y="508"/>
                    <a:pt x="1200" y="508"/>
                  </a:cubicBezTo>
                  <a:cubicBezTo>
                    <a:pt x="1201" y="507"/>
                    <a:pt x="1201" y="507"/>
                    <a:pt x="1201" y="507"/>
                  </a:cubicBezTo>
                  <a:cubicBezTo>
                    <a:pt x="1202" y="506"/>
                    <a:pt x="1202" y="506"/>
                    <a:pt x="1202" y="506"/>
                  </a:cubicBezTo>
                  <a:cubicBezTo>
                    <a:pt x="1203" y="504"/>
                    <a:pt x="1201" y="501"/>
                    <a:pt x="1199" y="503"/>
                  </a:cubicBezTo>
                  <a:cubicBezTo>
                    <a:pt x="1198" y="504"/>
                    <a:pt x="1198" y="504"/>
                    <a:pt x="1198" y="504"/>
                  </a:cubicBezTo>
                  <a:cubicBezTo>
                    <a:pt x="1197" y="505"/>
                    <a:pt x="1197" y="505"/>
                    <a:pt x="1197" y="505"/>
                  </a:cubicBezTo>
                  <a:cubicBezTo>
                    <a:pt x="1197" y="506"/>
                    <a:pt x="1197" y="506"/>
                    <a:pt x="1197" y="506"/>
                  </a:cubicBezTo>
                  <a:close/>
                  <a:moveTo>
                    <a:pt x="1207" y="495"/>
                  </a:moveTo>
                  <a:cubicBezTo>
                    <a:pt x="1205" y="497"/>
                    <a:pt x="1208" y="499"/>
                    <a:pt x="1209" y="498"/>
                  </a:cubicBezTo>
                  <a:cubicBezTo>
                    <a:pt x="1210" y="497"/>
                    <a:pt x="1210" y="497"/>
                    <a:pt x="1210" y="497"/>
                  </a:cubicBezTo>
                  <a:cubicBezTo>
                    <a:pt x="1211" y="496"/>
                    <a:pt x="1211" y="496"/>
                    <a:pt x="1211" y="496"/>
                  </a:cubicBezTo>
                  <a:cubicBezTo>
                    <a:pt x="1212" y="495"/>
                    <a:pt x="1212" y="495"/>
                    <a:pt x="1212" y="495"/>
                  </a:cubicBezTo>
                  <a:cubicBezTo>
                    <a:pt x="1212" y="495"/>
                    <a:pt x="1212" y="495"/>
                    <a:pt x="1212" y="495"/>
                  </a:cubicBezTo>
                  <a:cubicBezTo>
                    <a:pt x="1213" y="493"/>
                    <a:pt x="1210" y="491"/>
                    <a:pt x="1209" y="492"/>
                  </a:cubicBezTo>
                  <a:cubicBezTo>
                    <a:pt x="1209" y="492"/>
                    <a:pt x="1209" y="492"/>
                    <a:pt x="1209" y="492"/>
                  </a:cubicBezTo>
                  <a:cubicBezTo>
                    <a:pt x="1208" y="494"/>
                    <a:pt x="1208" y="494"/>
                    <a:pt x="1208" y="494"/>
                  </a:cubicBezTo>
                  <a:cubicBezTo>
                    <a:pt x="1207" y="495"/>
                    <a:pt x="1207" y="495"/>
                    <a:pt x="1207" y="495"/>
                  </a:cubicBezTo>
                  <a:cubicBezTo>
                    <a:pt x="1207" y="495"/>
                    <a:pt x="1207" y="495"/>
                    <a:pt x="1207" y="495"/>
                  </a:cubicBezTo>
                  <a:close/>
                  <a:moveTo>
                    <a:pt x="1215" y="484"/>
                  </a:moveTo>
                  <a:cubicBezTo>
                    <a:pt x="1214" y="486"/>
                    <a:pt x="1217" y="488"/>
                    <a:pt x="1218" y="486"/>
                  </a:cubicBezTo>
                  <a:cubicBezTo>
                    <a:pt x="1219" y="485"/>
                    <a:pt x="1219" y="485"/>
                    <a:pt x="1219" y="485"/>
                  </a:cubicBezTo>
                  <a:cubicBezTo>
                    <a:pt x="1220" y="484"/>
                    <a:pt x="1220" y="484"/>
                    <a:pt x="1220" y="484"/>
                  </a:cubicBezTo>
                  <a:cubicBezTo>
                    <a:pt x="1221" y="483"/>
                    <a:pt x="1221" y="483"/>
                    <a:pt x="1221" y="483"/>
                  </a:cubicBezTo>
                  <a:cubicBezTo>
                    <a:pt x="1222" y="481"/>
                    <a:pt x="1219" y="479"/>
                    <a:pt x="1218" y="481"/>
                  </a:cubicBezTo>
                  <a:cubicBezTo>
                    <a:pt x="1217" y="482"/>
                    <a:pt x="1217" y="482"/>
                    <a:pt x="1217" y="482"/>
                  </a:cubicBezTo>
                  <a:cubicBezTo>
                    <a:pt x="1216" y="483"/>
                    <a:pt x="1216" y="483"/>
                    <a:pt x="1216" y="483"/>
                  </a:cubicBezTo>
                  <a:cubicBezTo>
                    <a:pt x="1215" y="484"/>
                    <a:pt x="1215" y="484"/>
                    <a:pt x="1215" y="484"/>
                  </a:cubicBezTo>
                  <a:close/>
                  <a:moveTo>
                    <a:pt x="1223" y="472"/>
                  </a:moveTo>
                  <a:cubicBezTo>
                    <a:pt x="1222" y="474"/>
                    <a:pt x="1226" y="476"/>
                    <a:pt x="1227" y="474"/>
                  </a:cubicBezTo>
                  <a:cubicBezTo>
                    <a:pt x="1227" y="473"/>
                    <a:pt x="1227" y="473"/>
                    <a:pt x="1227" y="473"/>
                  </a:cubicBezTo>
                  <a:cubicBezTo>
                    <a:pt x="1228" y="471"/>
                    <a:pt x="1228" y="471"/>
                    <a:pt x="1228" y="471"/>
                  </a:cubicBezTo>
                  <a:cubicBezTo>
                    <a:pt x="1228" y="470"/>
                    <a:pt x="1228" y="470"/>
                    <a:pt x="1228" y="470"/>
                  </a:cubicBezTo>
                  <a:cubicBezTo>
                    <a:pt x="1229" y="468"/>
                    <a:pt x="1226" y="467"/>
                    <a:pt x="1225" y="469"/>
                  </a:cubicBezTo>
                  <a:cubicBezTo>
                    <a:pt x="1225" y="470"/>
                    <a:pt x="1225" y="470"/>
                    <a:pt x="1225" y="470"/>
                  </a:cubicBezTo>
                  <a:cubicBezTo>
                    <a:pt x="1224" y="471"/>
                    <a:pt x="1224" y="471"/>
                    <a:pt x="1224" y="471"/>
                  </a:cubicBezTo>
                  <a:cubicBezTo>
                    <a:pt x="1223" y="472"/>
                    <a:pt x="1223" y="472"/>
                    <a:pt x="1223" y="472"/>
                  </a:cubicBezTo>
                  <a:close/>
                  <a:moveTo>
                    <a:pt x="1230" y="459"/>
                  </a:moveTo>
                  <a:cubicBezTo>
                    <a:pt x="1229" y="461"/>
                    <a:pt x="1232" y="463"/>
                    <a:pt x="1233" y="461"/>
                  </a:cubicBezTo>
                  <a:cubicBezTo>
                    <a:pt x="1234" y="460"/>
                    <a:pt x="1234" y="460"/>
                    <a:pt x="1234" y="460"/>
                  </a:cubicBezTo>
                  <a:cubicBezTo>
                    <a:pt x="1234" y="459"/>
                    <a:pt x="1234" y="459"/>
                    <a:pt x="1234" y="459"/>
                  </a:cubicBezTo>
                  <a:cubicBezTo>
                    <a:pt x="1235" y="457"/>
                    <a:pt x="1235" y="457"/>
                    <a:pt x="1235" y="457"/>
                  </a:cubicBezTo>
                  <a:cubicBezTo>
                    <a:pt x="1235" y="457"/>
                    <a:pt x="1235" y="457"/>
                    <a:pt x="1235" y="457"/>
                  </a:cubicBezTo>
                  <a:cubicBezTo>
                    <a:pt x="1236" y="455"/>
                    <a:pt x="1232" y="454"/>
                    <a:pt x="1232" y="456"/>
                  </a:cubicBezTo>
                  <a:cubicBezTo>
                    <a:pt x="1231" y="456"/>
                    <a:pt x="1231" y="456"/>
                    <a:pt x="1231" y="456"/>
                  </a:cubicBezTo>
                  <a:cubicBezTo>
                    <a:pt x="1231" y="457"/>
                    <a:pt x="1231" y="457"/>
                    <a:pt x="1231" y="457"/>
                  </a:cubicBezTo>
                  <a:cubicBezTo>
                    <a:pt x="1230" y="458"/>
                    <a:pt x="1230" y="458"/>
                    <a:pt x="1230" y="458"/>
                  </a:cubicBezTo>
                  <a:cubicBezTo>
                    <a:pt x="1230" y="459"/>
                    <a:pt x="1230" y="459"/>
                    <a:pt x="1230" y="459"/>
                  </a:cubicBezTo>
                  <a:close/>
                  <a:moveTo>
                    <a:pt x="1235" y="446"/>
                  </a:moveTo>
                  <a:cubicBezTo>
                    <a:pt x="1234" y="448"/>
                    <a:pt x="1238" y="449"/>
                    <a:pt x="1239" y="447"/>
                  </a:cubicBezTo>
                  <a:cubicBezTo>
                    <a:pt x="1239" y="446"/>
                    <a:pt x="1239" y="446"/>
                    <a:pt x="1239" y="446"/>
                  </a:cubicBezTo>
                  <a:cubicBezTo>
                    <a:pt x="1239" y="444"/>
                    <a:pt x="1239" y="444"/>
                    <a:pt x="1239" y="444"/>
                  </a:cubicBezTo>
                  <a:cubicBezTo>
                    <a:pt x="1240" y="443"/>
                    <a:pt x="1240" y="443"/>
                    <a:pt x="1240" y="443"/>
                  </a:cubicBezTo>
                  <a:cubicBezTo>
                    <a:pt x="1240" y="441"/>
                    <a:pt x="1237" y="440"/>
                    <a:pt x="1236" y="442"/>
                  </a:cubicBezTo>
                  <a:cubicBezTo>
                    <a:pt x="1236" y="443"/>
                    <a:pt x="1236" y="443"/>
                    <a:pt x="1236" y="443"/>
                  </a:cubicBezTo>
                  <a:cubicBezTo>
                    <a:pt x="1236" y="445"/>
                    <a:pt x="1236" y="445"/>
                    <a:pt x="1236" y="445"/>
                  </a:cubicBezTo>
                  <a:cubicBezTo>
                    <a:pt x="1235" y="446"/>
                    <a:pt x="1235" y="446"/>
                    <a:pt x="1235" y="446"/>
                  </a:cubicBezTo>
                  <a:close/>
                  <a:moveTo>
                    <a:pt x="582" y="578"/>
                  </a:moveTo>
                  <a:cubicBezTo>
                    <a:pt x="580" y="578"/>
                    <a:pt x="580" y="575"/>
                    <a:pt x="582" y="574"/>
                  </a:cubicBezTo>
                  <a:cubicBezTo>
                    <a:pt x="582" y="574"/>
                    <a:pt x="582" y="574"/>
                    <a:pt x="582" y="574"/>
                  </a:cubicBezTo>
                  <a:cubicBezTo>
                    <a:pt x="582" y="574"/>
                    <a:pt x="582" y="574"/>
                    <a:pt x="582" y="574"/>
                  </a:cubicBezTo>
                  <a:cubicBezTo>
                    <a:pt x="582" y="574"/>
                    <a:pt x="582" y="574"/>
                    <a:pt x="582" y="574"/>
                  </a:cubicBezTo>
                  <a:cubicBezTo>
                    <a:pt x="582" y="574"/>
                    <a:pt x="582" y="574"/>
                    <a:pt x="582" y="574"/>
                  </a:cubicBezTo>
                  <a:cubicBezTo>
                    <a:pt x="582" y="574"/>
                    <a:pt x="582" y="574"/>
                    <a:pt x="582" y="574"/>
                  </a:cubicBezTo>
                  <a:cubicBezTo>
                    <a:pt x="582" y="574"/>
                    <a:pt x="582" y="574"/>
                    <a:pt x="582" y="574"/>
                  </a:cubicBezTo>
                  <a:cubicBezTo>
                    <a:pt x="582" y="574"/>
                    <a:pt x="582" y="574"/>
                    <a:pt x="582" y="574"/>
                  </a:cubicBezTo>
                  <a:cubicBezTo>
                    <a:pt x="582" y="574"/>
                    <a:pt x="582" y="574"/>
                    <a:pt x="582" y="574"/>
                  </a:cubicBezTo>
                  <a:cubicBezTo>
                    <a:pt x="582" y="574"/>
                    <a:pt x="582" y="574"/>
                    <a:pt x="582" y="574"/>
                  </a:cubicBezTo>
                  <a:cubicBezTo>
                    <a:pt x="582" y="574"/>
                    <a:pt x="582" y="574"/>
                    <a:pt x="582" y="574"/>
                  </a:cubicBezTo>
                  <a:cubicBezTo>
                    <a:pt x="582" y="574"/>
                    <a:pt x="582" y="574"/>
                    <a:pt x="582" y="574"/>
                  </a:cubicBezTo>
                  <a:cubicBezTo>
                    <a:pt x="582" y="574"/>
                    <a:pt x="582" y="574"/>
                    <a:pt x="582" y="574"/>
                  </a:cubicBezTo>
                  <a:cubicBezTo>
                    <a:pt x="583" y="574"/>
                    <a:pt x="583" y="574"/>
                    <a:pt x="583" y="574"/>
                  </a:cubicBezTo>
                  <a:cubicBezTo>
                    <a:pt x="583" y="574"/>
                    <a:pt x="583" y="574"/>
                    <a:pt x="583" y="574"/>
                  </a:cubicBezTo>
                  <a:cubicBezTo>
                    <a:pt x="583" y="574"/>
                    <a:pt x="583" y="574"/>
                    <a:pt x="583" y="574"/>
                  </a:cubicBezTo>
                  <a:cubicBezTo>
                    <a:pt x="583" y="574"/>
                    <a:pt x="583" y="574"/>
                    <a:pt x="583" y="574"/>
                  </a:cubicBezTo>
                  <a:cubicBezTo>
                    <a:pt x="583" y="574"/>
                    <a:pt x="583" y="574"/>
                    <a:pt x="583" y="574"/>
                  </a:cubicBezTo>
                  <a:cubicBezTo>
                    <a:pt x="583" y="574"/>
                    <a:pt x="583" y="574"/>
                    <a:pt x="583" y="574"/>
                  </a:cubicBezTo>
                  <a:cubicBezTo>
                    <a:pt x="583" y="574"/>
                    <a:pt x="583" y="574"/>
                    <a:pt x="583" y="574"/>
                  </a:cubicBezTo>
                  <a:cubicBezTo>
                    <a:pt x="583" y="574"/>
                    <a:pt x="583" y="574"/>
                    <a:pt x="583" y="574"/>
                  </a:cubicBezTo>
                  <a:cubicBezTo>
                    <a:pt x="583" y="574"/>
                    <a:pt x="583" y="574"/>
                    <a:pt x="583" y="574"/>
                  </a:cubicBezTo>
                  <a:cubicBezTo>
                    <a:pt x="583" y="574"/>
                    <a:pt x="583" y="574"/>
                    <a:pt x="583" y="574"/>
                  </a:cubicBezTo>
                  <a:cubicBezTo>
                    <a:pt x="584" y="574"/>
                    <a:pt x="584" y="574"/>
                    <a:pt x="584" y="574"/>
                  </a:cubicBezTo>
                  <a:cubicBezTo>
                    <a:pt x="584" y="574"/>
                    <a:pt x="584" y="574"/>
                    <a:pt x="584" y="574"/>
                  </a:cubicBezTo>
                  <a:cubicBezTo>
                    <a:pt x="584" y="574"/>
                    <a:pt x="584" y="574"/>
                    <a:pt x="584" y="574"/>
                  </a:cubicBezTo>
                  <a:cubicBezTo>
                    <a:pt x="584" y="574"/>
                    <a:pt x="584" y="574"/>
                    <a:pt x="584" y="574"/>
                  </a:cubicBezTo>
                  <a:cubicBezTo>
                    <a:pt x="584" y="574"/>
                    <a:pt x="584" y="574"/>
                    <a:pt x="584" y="574"/>
                  </a:cubicBezTo>
                  <a:cubicBezTo>
                    <a:pt x="584" y="574"/>
                    <a:pt x="584" y="574"/>
                    <a:pt x="584" y="574"/>
                  </a:cubicBezTo>
                  <a:cubicBezTo>
                    <a:pt x="585" y="574"/>
                    <a:pt x="585" y="574"/>
                    <a:pt x="585" y="574"/>
                  </a:cubicBezTo>
                  <a:cubicBezTo>
                    <a:pt x="585" y="574"/>
                    <a:pt x="585" y="574"/>
                    <a:pt x="585" y="574"/>
                  </a:cubicBezTo>
                  <a:cubicBezTo>
                    <a:pt x="585" y="574"/>
                    <a:pt x="585" y="574"/>
                    <a:pt x="585" y="574"/>
                  </a:cubicBezTo>
                  <a:cubicBezTo>
                    <a:pt x="585" y="574"/>
                    <a:pt x="585" y="574"/>
                    <a:pt x="585" y="574"/>
                  </a:cubicBezTo>
                  <a:cubicBezTo>
                    <a:pt x="585" y="574"/>
                    <a:pt x="585" y="574"/>
                    <a:pt x="585" y="574"/>
                  </a:cubicBezTo>
                  <a:cubicBezTo>
                    <a:pt x="585" y="574"/>
                    <a:pt x="585" y="574"/>
                    <a:pt x="585" y="574"/>
                  </a:cubicBezTo>
                  <a:cubicBezTo>
                    <a:pt x="586" y="574"/>
                    <a:pt x="586" y="574"/>
                    <a:pt x="586" y="574"/>
                  </a:cubicBezTo>
                  <a:cubicBezTo>
                    <a:pt x="588" y="574"/>
                    <a:pt x="588" y="577"/>
                    <a:pt x="586" y="578"/>
                  </a:cubicBezTo>
                  <a:cubicBezTo>
                    <a:pt x="586" y="578"/>
                    <a:pt x="586" y="578"/>
                    <a:pt x="586" y="578"/>
                  </a:cubicBezTo>
                  <a:cubicBezTo>
                    <a:pt x="586" y="578"/>
                    <a:pt x="586" y="578"/>
                    <a:pt x="586" y="578"/>
                  </a:cubicBezTo>
                  <a:cubicBezTo>
                    <a:pt x="586" y="578"/>
                    <a:pt x="586" y="578"/>
                    <a:pt x="586" y="578"/>
                  </a:cubicBezTo>
                  <a:cubicBezTo>
                    <a:pt x="585" y="578"/>
                    <a:pt x="585" y="578"/>
                    <a:pt x="585" y="578"/>
                  </a:cubicBezTo>
                  <a:cubicBezTo>
                    <a:pt x="585" y="578"/>
                    <a:pt x="585" y="578"/>
                    <a:pt x="585" y="578"/>
                  </a:cubicBezTo>
                  <a:cubicBezTo>
                    <a:pt x="585" y="578"/>
                    <a:pt x="585" y="578"/>
                    <a:pt x="585" y="578"/>
                  </a:cubicBezTo>
                  <a:cubicBezTo>
                    <a:pt x="585" y="578"/>
                    <a:pt x="585" y="578"/>
                    <a:pt x="585" y="578"/>
                  </a:cubicBezTo>
                  <a:cubicBezTo>
                    <a:pt x="585" y="578"/>
                    <a:pt x="585" y="578"/>
                    <a:pt x="585" y="578"/>
                  </a:cubicBezTo>
                  <a:cubicBezTo>
                    <a:pt x="584" y="578"/>
                    <a:pt x="584" y="578"/>
                    <a:pt x="584" y="578"/>
                  </a:cubicBezTo>
                  <a:cubicBezTo>
                    <a:pt x="584" y="578"/>
                    <a:pt x="584" y="578"/>
                    <a:pt x="584" y="578"/>
                  </a:cubicBezTo>
                  <a:cubicBezTo>
                    <a:pt x="584" y="578"/>
                    <a:pt x="584" y="578"/>
                    <a:pt x="584" y="578"/>
                  </a:cubicBezTo>
                  <a:cubicBezTo>
                    <a:pt x="584" y="578"/>
                    <a:pt x="584" y="578"/>
                    <a:pt x="584" y="578"/>
                  </a:cubicBezTo>
                  <a:cubicBezTo>
                    <a:pt x="584" y="578"/>
                    <a:pt x="584" y="578"/>
                    <a:pt x="584" y="578"/>
                  </a:cubicBezTo>
                  <a:cubicBezTo>
                    <a:pt x="584" y="578"/>
                    <a:pt x="584" y="578"/>
                    <a:pt x="584" y="578"/>
                  </a:cubicBezTo>
                  <a:cubicBezTo>
                    <a:pt x="584" y="578"/>
                    <a:pt x="584" y="578"/>
                    <a:pt x="584" y="578"/>
                  </a:cubicBezTo>
                  <a:cubicBezTo>
                    <a:pt x="583" y="578"/>
                    <a:pt x="583" y="578"/>
                    <a:pt x="583" y="578"/>
                  </a:cubicBezTo>
                  <a:cubicBezTo>
                    <a:pt x="583" y="578"/>
                    <a:pt x="583" y="578"/>
                    <a:pt x="583" y="578"/>
                  </a:cubicBezTo>
                  <a:cubicBezTo>
                    <a:pt x="583" y="578"/>
                    <a:pt x="583" y="578"/>
                    <a:pt x="583" y="578"/>
                  </a:cubicBezTo>
                  <a:cubicBezTo>
                    <a:pt x="583" y="578"/>
                    <a:pt x="583" y="578"/>
                    <a:pt x="583" y="578"/>
                  </a:cubicBezTo>
                  <a:cubicBezTo>
                    <a:pt x="583" y="578"/>
                    <a:pt x="583" y="578"/>
                    <a:pt x="583" y="578"/>
                  </a:cubicBezTo>
                  <a:cubicBezTo>
                    <a:pt x="583" y="578"/>
                    <a:pt x="583" y="578"/>
                    <a:pt x="583" y="578"/>
                  </a:cubicBezTo>
                  <a:cubicBezTo>
                    <a:pt x="583" y="578"/>
                    <a:pt x="583" y="578"/>
                    <a:pt x="583" y="578"/>
                  </a:cubicBezTo>
                  <a:cubicBezTo>
                    <a:pt x="583" y="578"/>
                    <a:pt x="583" y="578"/>
                    <a:pt x="583" y="578"/>
                  </a:cubicBezTo>
                  <a:cubicBezTo>
                    <a:pt x="583" y="578"/>
                    <a:pt x="583" y="578"/>
                    <a:pt x="583" y="578"/>
                  </a:cubicBezTo>
                  <a:cubicBezTo>
                    <a:pt x="583" y="578"/>
                    <a:pt x="583" y="578"/>
                    <a:pt x="583" y="578"/>
                  </a:cubicBezTo>
                  <a:cubicBezTo>
                    <a:pt x="583" y="578"/>
                    <a:pt x="583" y="578"/>
                    <a:pt x="583" y="578"/>
                  </a:cubicBezTo>
                  <a:cubicBezTo>
                    <a:pt x="583" y="578"/>
                    <a:pt x="583" y="578"/>
                    <a:pt x="583" y="578"/>
                  </a:cubicBezTo>
                  <a:cubicBezTo>
                    <a:pt x="582" y="578"/>
                    <a:pt x="582" y="578"/>
                    <a:pt x="582" y="578"/>
                  </a:cubicBezTo>
                  <a:cubicBezTo>
                    <a:pt x="582" y="578"/>
                    <a:pt x="582" y="578"/>
                    <a:pt x="582" y="578"/>
                  </a:cubicBezTo>
                  <a:cubicBezTo>
                    <a:pt x="582" y="578"/>
                    <a:pt x="582" y="578"/>
                    <a:pt x="582" y="578"/>
                  </a:cubicBezTo>
                  <a:cubicBezTo>
                    <a:pt x="582" y="578"/>
                    <a:pt x="582" y="578"/>
                    <a:pt x="582" y="578"/>
                  </a:cubicBezTo>
                  <a:cubicBezTo>
                    <a:pt x="582" y="578"/>
                    <a:pt x="582" y="578"/>
                    <a:pt x="582" y="578"/>
                  </a:cubicBezTo>
                  <a:cubicBezTo>
                    <a:pt x="582" y="578"/>
                    <a:pt x="582" y="578"/>
                    <a:pt x="582" y="578"/>
                  </a:cubicBezTo>
                  <a:cubicBezTo>
                    <a:pt x="582" y="578"/>
                    <a:pt x="582" y="578"/>
                    <a:pt x="582" y="578"/>
                  </a:cubicBezTo>
                  <a:cubicBezTo>
                    <a:pt x="582" y="578"/>
                    <a:pt x="582" y="578"/>
                    <a:pt x="582" y="578"/>
                  </a:cubicBezTo>
                  <a:close/>
                  <a:moveTo>
                    <a:pt x="802" y="574"/>
                  </a:moveTo>
                  <a:cubicBezTo>
                    <a:pt x="804" y="575"/>
                    <a:pt x="804" y="578"/>
                    <a:pt x="802" y="578"/>
                  </a:cubicBezTo>
                  <a:cubicBezTo>
                    <a:pt x="802" y="578"/>
                    <a:pt x="802" y="578"/>
                    <a:pt x="802" y="578"/>
                  </a:cubicBezTo>
                  <a:cubicBezTo>
                    <a:pt x="802" y="578"/>
                    <a:pt x="802" y="578"/>
                    <a:pt x="802" y="578"/>
                  </a:cubicBezTo>
                  <a:cubicBezTo>
                    <a:pt x="802" y="578"/>
                    <a:pt x="802" y="578"/>
                    <a:pt x="802" y="578"/>
                  </a:cubicBezTo>
                  <a:cubicBezTo>
                    <a:pt x="802" y="578"/>
                    <a:pt x="802" y="578"/>
                    <a:pt x="802" y="578"/>
                  </a:cubicBezTo>
                  <a:cubicBezTo>
                    <a:pt x="802" y="578"/>
                    <a:pt x="802" y="578"/>
                    <a:pt x="802" y="578"/>
                  </a:cubicBezTo>
                  <a:cubicBezTo>
                    <a:pt x="802" y="578"/>
                    <a:pt x="802" y="578"/>
                    <a:pt x="802" y="578"/>
                  </a:cubicBezTo>
                  <a:cubicBezTo>
                    <a:pt x="802" y="578"/>
                    <a:pt x="802" y="578"/>
                    <a:pt x="802" y="578"/>
                  </a:cubicBezTo>
                  <a:cubicBezTo>
                    <a:pt x="802" y="578"/>
                    <a:pt x="802" y="578"/>
                    <a:pt x="802" y="578"/>
                  </a:cubicBezTo>
                  <a:cubicBezTo>
                    <a:pt x="801" y="578"/>
                    <a:pt x="801" y="578"/>
                    <a:pt x="801" y="578"/>
                  </a:cubicBezTo>
                  <a:cubicBezTo>
                    <a:pt x="801" y="578"/>
                    <a:pt x="801" y="578"/>
                    <a:pt x="801" y="578"/>
                  </a:cubicBezTo>
                  <a:cubicBezTo>
                    <a:pt x="801" y="578"/>
                    <a:pt x="801" y="578"/>
                    <a:pt x="801" y="578"/>
                  </a:cubicBezTo>
                  <a:cubicBezTo>
                    <a:pt x="801" y="578"/>
                    <a:pt x="801" y="578"/>
                    <a:pt x="801" y="578"/>
                  </a:cubicBezTo>
                  <a:cubicBezTo>
                    <a:pt x="801" y="578"/>
                    <a:pt x="801" y="578"/>
                    <a:pt x="801" y="578"/>
                  </a:cubicBezTo>
                  <a:cubicBezTo>
                    <a:pt x="801" y="578"/>
                    <a:pt x="801" y="578"/>
                    <a:pt x="801" y="578"/>
                  </a:cubicBezTo>
                  <a:cubicBezTo>
                    <a:pt x="801" y="578"/>
                    <a:pt x="801" y="578"/>
                    <a:pt x="801" y="578"/>
                  </a:cubicBezTo>
                  <a:cubicBezTo>
                    <a:pt x="801" y="578"/>
                    <a:pt x="801" y="578"/>
                    <a:pt x="801" y="578"/>
                  </a:cubicBezTo>
                  <a:cubicBezTo>
                    <a:pt x="801" y="578"/>
                    <a:pt x="801" y="578"/>
                    <a:pt x="801" y="578"/>
                  </a:cubicBezTo>
                  <a:cubicBezTo>
                    <a:pt x="801" y="578"/>
                    <a:pt x="801" y="578"/>
                    <a:pt x="801" y="578"/>
                  </a:cubicBezTo>
                  <a:cubicBezTo>
                    <a:pt x="801" y="578"/>
                    <a:pt x="801" y="578"/>
                    <a:pt x="801" y="578"/>
                  </a:cubicBezTo>
                  <a:cubicBezTo>
                    <a:pt x="800" y="578"/>
                    <a:pt x="800" y="578"/>
                    <a:pt x="800" y="578"/>
                  </a:cubicBezTo>
                  <a:cubicBezTo>
                    <a:pt x="800" y="578"/>
                    <a:pt x="800" y="578"/>
                    <a:pt x="800" y="578"/>
                  </a:cubicBezTo>
                  <a:cubicBezTo>
                    <a:pt x="798" y="577"/>
                    <a:pt x="799" y="574"/>
                    <a:pt x="801" y="574"/>
                  </a:cubicBezTo>
                  <a:cubicBezTo>
                    <a:pt x="801" y="574"/>
                    <a:pt x="801" y="574"/>
                    <a:pt x="801" y="574"/>
                  </a:cubicBezTo>
                  <a:cubicBezTo>
                    <a:pt x="801" y="574"/>
                    <a:pt x="801" y="574"/>
                    <a:pt x="801" y="574"/>
                  </a:cubicBezTo>
                  <a:cubicBezTo>
                    <a:pt x="801" y="574"/>
                    <a:pt x="801" y="574"/>
                    <a:pt x="801" y="574"/>
                  </a:cubicBezTo>
                  <a:cubicBezTo>
                    <a:pt x="801" y="574"/>
                    <a:pt x="801" y="574"/>
                    <a:pt x="801" y="574"/>
                  </a:cubicBezTo>
                  <a:cubicBezTo>
                    <a:pt x="801" y="574"/>
                    <a:pt x="801" y="574"/>
                    <a:pt x="801" y="574"/>
                  </a:cubicBezTo>
                  <a:cubicBezTo>
                    <a:pt x="801" y="574"/>
                    <a:pt x="801" y="574"/>
                    <a:pt x="801" y="574"/>
                  </a:cubicBezTo>
                  <a:cubicBezTo>
                    <a:pt x="801" y="574"/>
                    <a:pt x="801" y="574"/>
                    <a:pt x="801" y="574"/>
                  </a:cubicBezTo>
                  <a:cubicBezTo>
                    <a:pt x="802" y="574"/>
                    <a:pt x="802" y="574"/>
                    <a:pt x="802" y="574"/>
                  </a:cubicBezTo>
                  <a:cubicBezTo>
                    <a:pt x="802" y="574"/>
                    <a:pt x="802" y="574"/>
                    <a:pt x="802" y="574"/>
                  </a:cubicBezTo>
                  <a:cubicBezTo>
                    <a:pt x="802" y="574"/>
                    <a:pt x="802" y="574"/>
                    <a:pt x="802" y="574"/>
                  </a:cubicBezTo>
                  <a:cubicBezTo>
                    <a:pt x="802" y="574"/>
                    <a:pt x="802" y="574"/>
                    <a:pt x="802" y="574"/>
                  </a:cubicBezTo>
                  <a:cubicBezTo>
                    <a:pt x="802" y="574"/>
                    <a:pt x="802" y="574"/>
                    <a:pt x="802" y="574"/>
                  </a:cubicBezTo>
                  <a:cubicBezTo>
                    <a:pt x="802" y="574"/>
                    <a:pt x="802" y="574"/>
                    <a:pt x="802" y="574"/>
                  </a:cubicBezTo>
                  <a:cubicBezTo>
                    <a:pt x="802" y="574"/>
                    <a:pt x="802" y="574"/>
                    <a:pt x="802" y="574"/>
                  </a:cubicBezTo>
                  <a:cubicBezTo>
                    <a:pt x="802" y="574"/>
                    <a:pt x="802" y="574"/>
                    <a:pt x="802" y="574"/>
                  </a:cubicBezTo>
                  <a:cubicBezTo>
                    <a:pt x="802" y="574"/>
                    <a:pt x="802" y="574"/>
                    <a:pt x="802" y="574"/>
                  </a:cubicBezTo>
                  <a:cubicBezTo>
                    <a:pt x="802" y="574"/>
                    <a:pt x="802" y="574"/>
                    <a:pt x="802" y="574"/>
                  </a:cubicBezTo>
                  <a:cubicBezTo>
                    <a:pt x="802" y="574"/>
                    <a:pt x="802" y="574"/>
                    <a:pt x="802" y="574"/>
                  </a:cubicBezTo>
                  <a:cubicBezTo>
                    <a:pt x="802" y="574"/>
                    <a:pt x="802" y="574"/>
                    <a:pt x="802" y="574"/>
                  </a:cubicBezTo>
                  <a:cubicBezTo>
                    <a:pt x="802" y="574"/>
                    <a:pt x="802" y="574"/>
                    <a:pt x="802" y="574"/>
                  </a:cubicBezTo>
                  <a:cubicBezTo>
                    <a:pt x="802" y="574"/>
                    <a:pt x="802" y="574"/>
                    <a:pt x="802" y="574"/>
                  </a:cubicBezTo>
                  <a:close/>
                  <a:moveTo>
                    <a:pt x="790" y="573"/>
                  </a:moveTo>
                  <a:cubicBezTo>
                    <a:pt x="792" y="573"/>
                    <a:pt x="792" y="577"/>
                    <a:pt x="789" y="577"/>
                  </a:cubicBezTo>
                  <a:cubicBezTo>
                    <a:pt x="789" y="577"/>
                    <a:pt x="789" y="577"/>
                    <a:pt x="789" y="577"/>
                  </a:cubicBezTo>
                  <a:cubicBezTo>
                    <a:pt x="789" y="576"/>
                    <a:pt x="789" y="576"/>
                    <a:pt x="789" y="576"/>
                  </a:cubicBezTo>
                  <a:cubicBezTo>
                    <a:pt x="789" y="576"/>
                    <a:pt x="789" y="576"/>
                    <a:pt x="789" y="576"/>
                  </a:cubicBezTo>
                  <a:cubicBezTo>
                    <a:pt x="788" y="576"/>
                    <a:pt x="788" y="576"/>
                    <a:pt x="788" y="576"/>
                  </a:cubicBezTo>
                  <a:cubicBezTo>
                    <a:pt x="788" y="576"/>
                    <a:pt x="788" y="576"/>
                    <a:pt x="788" y="576"/>
                  </a:cubicBezTo>
                  <a:cubicBezTo>
                    <a:pt x="788" y="576"/>
                    <a:pt x="788" y="576"/>
                    <a:pt x="788" y="576"/>
                  </a:cubicBezTo>
                  <a:cubicBezTo>
                    <a:pt x="787" y="576"/>
                    <a:pt x="787" y="576"/>
                    <a:pt x="787" y="576"/>
                  </a:cubicBezTo>
                  <a:cubicBezTo>
                    <a:pt x="787" y="576"/>
                    <a:pt x="787" y="576"/>
                    <a:pt x="787" y="576"/>
                  </a:cubicBezTo>
                  <a:cubicBezTo>
                    <a:pt x="786" y="576"/>
                    <a:pt x="786" y="576"/>
                    <a:pt x="786" y="576"/>
                  </a:cubicBezTo>
                  <a:cubicBezTo>
                    <a:pt x="786" y="576"/>
                    <a:pt x="786" y="576"/>
                    <a:pt x="786" y="576"/>
                  </a:cubicBezTo>
                  <a:cubicBezTo>
                    <a:pt x="786" y="576"/>
                    <a:pt x="786" y="576"/>
                    <a:pt x="786" y="576"/>
                  </a:cubicBezTo>
                  <a:cubicBezTo>
                    <a:pt x="783" y="576"/>
                    <a:pt x="784" y="572"/>
                    <a:pt x="786" y="572"/>
                  </a:cubicBezTo>
                  <a:cubicBezTo>
                    <a:pt x="787" y="572"/>
                    <a:pt x="787" y="572"/>
                    <a:pt x="787" y="572"/>
                  </a:cubicBezTo>
                  <a:cubicBezTo>
                    <a:pt x="787" y="572"/>
                    <a:pt x="787" y="572"/>
                    <a:pt x="787" y="572"/>
                  </a:cubicBezTo>
                  <a:cubicBezTo>
                    <a:pt x="787" y="573"/>
                    <a:pt x="787" y="573"/>
                    <a:pt x="787" y="573"/>
                  </a:cubicBezTo>
                  <a:cubicBezTo>
                    <a:pt x="788" y="573"/>
                    <a:pt x="788" y="573"/>
                    <a:pt x="788" y="573"/>
                  </a:cubicBezTo>
                  <a:cubicBezTo>
                    <a:pt x="788" y="573"/>
                    <a:pt x="788" y="573"/>
                    <a:pt x="788" y="573"/>
                  </a:cubicBezTo>
                  <a:cubicBezTo>
                    <a:pt x="788" y="573"/>
                    <a:pt x="788" y="573"/>
                    <a:pt x="788" y="573"/>
                  </a:cubicBezTo>
                  <a:cubicBezTo>
                    <a:pt x="789" y="573"/>
                    <a:pt x="789" y="573"/>
                    <a:pt x="789" y="573"/>
                  </a:cubicBezTo>
                  <a:cubicBezTo>
                    <a:pt x="789" y="573"/>
                    <a:pt x="789" y="573"/>
                    <a:pt x="789" y="573"/>
                  </a:cubicBezTo>
                  <a:cubicBezTo>
                    <a:pt x="790" y="573"/>
                    <a:pt x="790" y="573"/>
                    <a:pt x="790" y="573"/>
                  </a:cubicBezTo>
                  <a:cubicBezTo>
                    <a:pt x="790" y="573"/>
                    <a:pt x="790" y="573"/>
                    <a:pt x="790" y="573"/>
                  </a:cubicBezTo>
                  <a:cubicBezTo>
                    <a:pt x="790" y="573"/>
                    <a:pt x="790" y="573"/>
                    <a:pt x="790" y="573"/>
                  </a:cubicBezTo>
                  <a:close/>
                  <a:moveTo>
                    <a:pt x="776" y="571"/>
                  </a:moveTo>
                  <a:cubicBezTo>
                    <a:pt x="778" y="571"/>
                    <a:pt x="777" y="575"/>
                    <a:pt x="775" y="574"/>
                  </a:cubicBezTo>
                  <a:cubicBezTo>
                    <a:pt x="775" y="574"/>
                    <a:pt x="775" y="574"/>
                    <a:pt x="775" y="574"/>
                  </a:cubicBezTo>
                  <a:cubicBezTo>
                    <a:pt x="774" y="574"/>
                    <a:pt x="774" y="574"/>
                    <a:pt x="774" y="574"/>
                  </a:cubicBezTo>
                  <a:cubicBezTo>
                    <a:pt x="774" y="574"/>
                    <a:pt x="774" y="574"/>
                    <a:pt x="774" y="574"/>
                  </a:cubicBezTo>
                  <a:cubicBezTo>
                    <a:pt x="773" y="574"/>
                    <a:pt x="773" y="574"/>
                    <a:pt x="773" y="574"/>
                  </a:cubicBezTo>
                  <a:cubicBezTo>
                    <a:pt x="773" y="574"/>
                    <a:pt x="773" y="574"/>
                    <a:pt x="773" y="574"/>
                  </a:cubicBezTo>
                  <a:cubicBezTo>
                    <a:pt x="772" y="574"/>
                    <a:pt x="772" y="574"/>
                    <a:pt x="772" y="574"/>
                  </a:cubicBezTo>
                  <a:cubicBezTo>
                    <a:pt x="772" y="574"/>
                    <a:pt x="772" y="574"/>
                    <a:pt x="772" y="574"/>
                  </a:cubicBezTo>
                  <a:cubicBezTo>
                    <a:pt x="771" y="573"/>
                    <a:pt x="771" y="573"/>
                    <a:pt x="771" y="573"/>
                  </a:cubicBezTo>
                  <a:cubicBezTo>
                    <a:pt x="769" y="573"/>
                    <a:pt x="770" y="569"/>
                    <a:pt x="772" y="570"/>
                  </a:cubicBezTo>
                  <a:cubicBezTo>
                    <a:pt x="773" y="570"/>
                    <a:pt x="773" y="570"/>
                    <a:pt x="773" y="570"/>
                  </a:cubicBezTo>
                  <a:cubicBezTo>
                    <a:pt x="773" y="570"/>
                    <a:pt x="773" y="570"/>
                    <a:pt x="773" y="570"/>
                  </a:cubicBezTo>
                  <a:cubicBezTo>
                    <a:pt x="773" y="570"/>
                    <a:pt x="773" y="570"/>
                    <a:pt x="773" y="570"/>
                  </a:cubicBezTo>
                  <a:cubicBezTo>
                    <a:pt x="774" y="570"/>
                    <a:pt x="774" y="570"/>
                    <a:pt x="774" y="570"/>
                  </a:cubicBezTo>
                  <a:cubicBezTo>
                    <a:pt x="774" y="570"/>
                    <a:pt x="774" y="570"/>
                    <a:pt x="774" y="570"/>
                  </a:cubicBezTo>
                  <a:cubicBezTo>
                    <a:pt x="775" y="570"/>
                    <a:pt x="775" y="570"/>
                    <a:pt x="775" y="570"/>
                  </a:cubicBezTo>
                  <a:cubicBezTo>
                    <a:pt x="775" y="571"/>
                    <a:pt x="775" y="571"/>
                    <a:pt x="775" y="571"/>
                  </a:cubicBezTo>
                  <a:cubicBezTo>
                    <a:pt x="776" y="571"/>
                    <a:pt x="776" y="571"/>
                    <a:pt x="776" y="571"/>
                  </a:cubicBezTo>
                  <a:close/>
                  <a:moveTo>
                    <a:pt x="761" y="568"/>
                  </a:moveTo>
                  <a:cubicBezTo>
                    <a:pt x="764" y="568"/>
                    <a:pt x="763" y="572"/>
                    <a:pt x="761" y="571"/>
                  </a:cubicBezTo>
                  <a:cubicBezTo>
                    <a:pt x="760" y="571"/>
                    <a:pt x="760" y="571"/>
                    <a:pt x="760" y="571"/>
                  </a:cubicBezTo>
                  <a:cubicBezTo>
                    <a:pt x="760" y="571"/>
                    <a:pt x="760" y="571"/>
                    <a:pt x="760" y="571"/>
                  </a:cubicBezTo>
                  <a:cubicBezTo>
                    <a:pt x="759" y="571"/>
                    <a:pt x="759" y="571"/>
                    <a:pt x="759" y="571"/>
                  </a:cubicBezTo>
                  <a:cubicBezTo>
                    <a:pt x="759" y="571"/>
                    <a:pt x="759" y="571"/>
                    <a:pt x="759" y="571"/>
                  </a:cubicBezTo>
                  <a:cubicBezTo>
                    <a:pt x="758" y="571"/>
                    <a:pt x="758" y="571"/>
                    <a:pt x="758" y="571"/>
                  </a:cubicBezTo>
                  <a:cubicBezTo>
                    <a:pt x="758" y="570"/>
                    <a:pt x="758" y="570"/>
                    <a:pt x="758" y="570"/>
                  </a:cubicBezTo>
                  <a:cubicBezTo>
                    <a:pt x="757" y="570"/>
                    <a:pt x="757" y="570"/>
                    <a:pt x="757" y="570"/>
                  </a:cubicBezTo>
                  <a:cubicBezTo>
                    <a:pt x="757" y="570"/>
                    <a:pt x="757" y="570"/>
                    <a:pt x="757" y="570"/>
                  </a:cubicBezTo>
                  <a:cubicBezTo>
                    <a:pt x="755" y="570"/>
                    <a:pt x="756" y="566"/>
                    <a:pt x="758" y="567"/>
                  </a:cubicBezTo>
                  <a:cubicBezTo>
                    <a:pt x="758" y="567"/>
                    <a:pt x="758" y="567"/>
                    <a:pt x="758" y="567"/>
                  </a:cubicBezTo>
                  <a:cubicBezTo>
                    <a:pt x="759" y="567"/>
                    <a:pt x="759" y="567"/>
                    <a:pt x="759" y="567"/>
                  </a:cubicBezTo>
                  <a:cubicBezTo>
                    <a:pt x="759" y="567"/>
                    <a:pt x="759" y="567"/>
                    <a:pt x="759" y="567"/>
                  </a:cubicBezTo>
                  <a:cubicBezTo>
                    <a:pt x="760" y="567"/>
                    <a:pt x="760" y="567"/>
                    <a:pt x="760" y="567"/>
                  </a:cubicBezTo>
                  <a:cubicBezTo>
                    <a:pt x="760" y="567"/>
                    <a:pt x="760" y="567"/>
                    <a:pt x="760" y="567"/>
                  </a:cubicBezTo>
                  <a:cubicBezTo>
                    <a:pt x="761" y="567"/>
                    <a:pt x="761" y="567"/>
                    <a:pt x="761" y="567"/>
                  </a:cubicBezTo>
                  <a:cubicBezTo>
                    <a:pt x="761" y="568"/>
                    <a:pt x="761" y="568"/>
                    <a:pt x="761" y="568"/>
                  </a:cubicBezTo>
                  <a:cubicBezTo>
                    <a:pt x="761" y="568"/>
                    <a:pt x="761" y="568"/>
                    <a:pt x="761" y="568"/>
                  </a:cubicBezTo>
                  <a:close/>
                  <a:moveTo>
                    <a:pt x="747" y="564"/>
                  </a:moveTo>
                  <a:cubicBezTo>
                    <a:pt x="750" y="565"/>
                    <a:pt x="749" y="568"/>
                    <a:pt x="746" y="567"/>
                  </a:cubicBezTo>
                  <a:cubicBezTo>
                    <a:pt x="746" y="567"/>
                    <a:pt x="746" y="567"/>
                    <a:pt x="746" y="567"/>
                  </a:cubicBezTo>
                  <a:cubicBezTo>
                    <a:pt x="746" y="567"/>
                    <a:pt x="746" y="567"/>
                    <a:pt x="746" y="567"/>
                  </a:cubicBezTo>
                  <a:cubicBezTo>
                    <a:pt x="745" y="567"/>
                    <a:pt x="745" y="567"/>
                    <a:pt x="745" y="567"/>
                  </a:cubicBezTo>
                  <a:cubicBezTo>
                    <a:pt x="744" y="567"/>
                    <a:pt x="744" y="567"/>
                    <a:pt x="744" y="567"/>
                  </a:cubicBezTo>
                  <a:cubicBezTo>
                    <a:pt x="744" y="567"/>
                    <a:pt x="744" y="567"/>
                    <a:pt x="744" y="567"/>
                  </a:cubicBezTo>
                  <a:cubicBezTo>
                    <a:pt x="743" y="567"/>
                    <a:pt x="743" y="567"/>
                    <a:pt x="743" y="567"/>
                  </a:cubicBezTo>
                  <a:cubicBezTo>
                    <a:pt x="743" y="566"/>
                    <a:pt x="743" y="566"/>
                    <a:pt x="743" y="566"/>
                  </a:cubicBezTo>
                  <a:cubicBezTo>
                    <a:pt x="741" y="566"/>
                    <a:pt x="742" y="562"/>
                    <a:pt x="744" y="563"/>
                  </a:cubicBezTo>
                  <a:cubicBezTo>
                    <a:pt x="744" y="563"/>
                    <a:pt x="744" y="563"/>
                    <a:pt x="744" y="563"/>
                  </a:cubicBezTo>
                  <a:cubicBezTo>
                    <a:pt x="745" y="563"/>
                    <a:pt x="745" y="563"/>
                    <a:pt x="745" y="563"/>
                  </a:cubicBezTo>
                  <a:cubicBezTo>
                    <a:pt x="745" y="563"/>
                    <a:pt x="745" y="563"/>
                    <a:pt x="745" y="563"/>
                  </a:cubicBezTo>
                  <a:cubicBezTo>
                    <a:pt x="746" y="564"/>
                    <a:pt x="746" y="564"/>
                    <a:pt x="746" y="564"/>
                  </a:cubicBezTo>
                  <a:cubicBezTo>
                    <a:pt x="747" y="564"/>
                    <a:pt x="747" y="564"/>
                    <a:pt x="747" y="564"/>
                  </a:cubicBezTo>
                  <a:cubicBezTo>
                    <a:pt x="747" y="564"/>
                    <a:pt x="747" y="564"/>
                    <a:pt x="747" y="564"/>
                  </a:cubicBezTo>
                  <a:cubicBezTo>
                    <a:pt x="747" y="564"/>
                    <a:pt x="747" y="564"/>
                    <a:pt x="747" y="564"/>
                  </a:cubicBezTo>
                  <a:close/>
                  <a:moveTo>
                    <a:pt x="734" y="560"/>
                  </a:moveTo>
                  <a:cubicBezTo>
                    <a:pt x="736" y="560"/>
                    <a:pt x="735" y="564"/>
                    <a:pt x="732" y="563"/>
                  </a:cubicBezTo>
                  <a:cubicBezTo>
                    <a:pt x="732" y="563"/>
                    <a:pt x="732" y="563"/>
                    <a:pt x="732" y="563"/>
                  </a:cubicBezTo>
                  <a:cubicBezTo>
                    <a:pt x="732" y="563"/>
                    <a:pt x="732" y="563"/>
                    <a:pt x="732" y="563"/>
                  </a:cubicBezTo>
                  <a:cubicBezTo>
                    <a:pt x="731" y="562"/>
                    <a:pt x="731" y="562"/>
                    <a:pt x="731" y="562"/>
                  </a:cubicBezTo>
                  <a:cubicBezTo>
                    <a:pt x="730" y="562"/>
                    <a:pt x="730" y="562"/>
                    <a:pt x="730" y="562"/>
                  </a:cubicBezTo>
                  <a:cubicBezTo>
                    <a:pt x="730" y="562"/>
                    <a:pt x="730" y="562"/>
                    <a:pt x="730" y="562"/>
                  </a:cubicBezTo>
                  <a:cubicBezTo>
                    <a:pt x="729" y="562"/>
                    <a:pt x="729" y="562"/>
                    <a:pt x="729" y="562"/>
                  </a:cubicBezTo>
                  <a:cubicBezTo>
                    <a:pt x="729" y="562"/>
                    <a:pt x="729" y="562"/>
                    <a:pt x="729" y="562"/>
                  </a:cubicBezTo>
                  <a:cubicBezTo>
                    <a:pt x="727" y="561"/>
                    <a:pt x="728" y="558"/>
                    <a:pt x="730" y="558"/>
                  </a:cubicBezTo>
                  <a:cubicBezTo>
                    <a:pt x="731" y="558"/>
                    <a:pt x="731" y="558"/>
                    <a:pt x="731" y="558"/>
                  </a:cubicBezTo>
                  <a:cubicBezTo>
                    <a:pt x="731" y="559"/>
                    <a:pt x="731" y="559"/>
                    <a:pt x="731" y="559"/>
                  </a:cubicBezTo>
                  <a:cubicBezTo>
                    <a:pt x="732" y="559"/>
                    <a:pt x="732" y="559"/>
                    <a:pt x="732" y="559"/>
                  </a:cubicBezTo>
                  <a:cubicBezTo>
                    <a:pt x="732" y="559"/>
                    <a:pt x="732" y="559"/>
                    <a:pt x="732" y="559"/>
                  </a:cubicBezTo>
                  <a:cubicBezTo>
                    <a:pt x="733" y="559"/>
                    <a:pt x="733" y="559"/>
                    <a:pt x="733" y="559"/>
                  </a:cubicBezTo>
                  <a:cubicBezTo>
                    <a:pt x="733" y="559"/>
                    <a:pt x="733" y="559"/>
                    <a:pt x="733" y="559"/>
                  </a:cubicBezTo>
                  <a:cubicBezTo>
                    <a:pt x="734" y="560"/>
                    <a:pt x="734" y="560"/>
                    <a:pt x="734" y="560"/>
                  </a:cubicBezTo>
                  <a:close/>
                  <a:moveTo>
                    <a:pt x="720" y="554"/>
                  </a:moveTo>
                  <a:cubicBezTo>
                    <a:pt x="722" y="555"/>
                    <a:pt x="721" y="558"/>
                    <a:pt x="719" y="557"/>
                  </a:cubicBezTo>
                  <a:cubicBezTo>
                    <a:pt x="719" y="557"/>
                    <a:pt x="719" y="557"/>
                    <a:pt x="719" y="557"/>
                  </a:cubicBezTo>
                  <a:cubicBezTo>
                    <a:pt x="718" y="557"/>
                    <a:pt x="718" y="557"/>
                    <a:pt x="718" y="557"/>
                  </a:cubicBezTo>
                  <a:cubicBezTo>
                    <a:pt x="718" y="557"/>
                    <a:pt x="718" y="557"/>
                    <a:pt x="718" y="557"/>
                  </a:cubicBezTo>
                  <a:cubicBezTo>
                    <a:pt x="717" y="557"/>
                    <a:pt x="717" y="557"/>
                    <a:pt x="717" y="557"/>
                  </a:cubicBezTo>
                  <a:cubicBezTo>
                    <a:pt x="717" y="556"/>
                    <a:pt x="717" y="556"/>
                    <a:pt x="717" y="556"/>
                  </a:cubicBezTo>
                  <a:cubicBezTo>
                    <a:pt x="716" y="556"/>
                    <a:pt x="716" y="556"/>
                    <a:pt x="716" y="556"/>
                  </a:cubicBezTo>
                  <a:cubicBezTo>
                    <a:pt x="716" y="556"/>
                    <a:pt x="716" y="556"/>
                    <a:pt x="716" y="556"/>
                  </a:cubicBezTo>
                  <a:cubicBezTo>
                    <a:pt x="715" y="556"/>
                    <a:pt x="715" y="556"/>
                    <a:pt x="715" y="556"/>
                  </a:cubicBezTo>
                  <a:cubicBezTo>
                    <a:pt x="713" y="555"/>
                    <a:pt x="715" y="551"/>
                    <a:pt x="717" y="552"/>
                  </a:cubicBezTo>
                  <a:cubicBezTo>
                    <a:pt x="717" y="553"/>
                    <a:pt x="717" y="553"/>
                    <a:pt x="717" y="553"/>
                  </a:cubicBezTo>
                  <a:cubicBezTo>
                    <a:pt x="718" y="553"/>
                    <a:pt x="718" y="553"/>
                    <a:pt x="718" y="553"/>
                  </a:cubicBezTo>
                  <a:cubicBezTo>
                    <a:pt x="718" y="553"/>
                    <a:pt x="718" y="553"/>
                    <a:pt x="718" y="553"/>
                  </a:cubicBezTo>
                  <a:cubicBezTo>
                    <a:pt x="719" y="553"/>
                    <a:pt x="719" y="553"/>
                    <a:pt x="719" y="553"/>
                  </a:cubicBezTo>
                  <a:cubicBezTo>
                    <a:pt x="719" y="553"/>
                    <a:pt x="719" y="553"/>
                    <a:pt x="719" y="553"/>
                  </a:cubicBezTo>
                  <a:cubicBezTo>
                    <a:pt x="720" y="554"/>
                    <a:pt x="720" y="554"/>
                    <a:pt x="720" y="554"/>
                  </a:cubicBezTo>
                  <a:cubicBezTo>
                    <a:pt x="720" y="554"/>
                    <a:pt x="720" y="554"/>
                    <a:pt x="720" y="554"/>
                  </a:cubicBezTo>
                  <a:cubicBezTo>
                    <a:pt x="720" y="554"/>
                    <a:pt x="720" y="554"/>
                    <a:pt x="720" y="554"/>
                  </a:cubicBezTo>
                  <a:close/>
                  <a:moveTo>
                    <a:pt x="708" y="547"/>
                  </a:moveTo>
                  <a:cubicBezTo>
                    <a:pt x="710" y="549"/>
                    <a:pt x="708" y="551"/>
                    <a:pt x="706" y="550"/>
                  </a:cubicBezTo>
                  <a:cubicBezTo>
                    <a:pt x="706" y="550"/>
                    <a:pt x="706" y="550"/>
                    <a:pt x="706" y="550"/>
                  </a:cubicBezTo>
                  <a:cubicBezTo>
                    <a:pt x="705" y="550"/>
                    <a:pt x="705" y="550"/>
                    <a:pt x="705" y="550"/>
                  </a:cubicBezTo>
                  <a:cubicBezTo>
                    <a:pt x="705" y="550"/>
                    <a:pt x="705" y="550"/>
                    <a:pt x="705" y="550"/>
                  </a:cubicBezTo>
                  <a:cubicBezTo>
                    <a:pt x="704" y="549"/>
                    <a:pt x="704" y="549"/>
                    <a:pt x="704" y="549"/>
                  </a:cubicBezTo>
                  <a:cubicBezTo>
                    <a:pt x="704" y="549"/>
                    <a:pt x="704" y="549"/>
                    <a:pt x="704" y="549"/>
                  </a:cubicBezTo>
                  <a:cubicBezTo>
                    <a:pt x="704" y="549"/>
                    <a:pt x="704" y="549"/>
                    <a:pt x="704" y="549"/>
                  </a:cubicBezTo>
                  <a:cubicBezTo>
                    <a:pt x="703" y="548"/>
                    <a:pt x="703" y="548"/>
                    <a:pt x="703" y="548"/>
                  </a:cubicBezTo>
                  <a:cubicBezTo>
                    <a:pt x="703" y="548"/>
                    <a:pt x="703" y="548"/>
                    <a:pt x="703" y="548"/>
                  </a:cubicBezTo>
                  <a:cubicBezTo>
                    <a:pt x="703" y="548"/>
                    <a:pt x="703" y="548"/>
                    <a:pt x="703" y="548"/>
                  </a:cubicBezTo>
                  <a:cubicBezTo>
                    <a:pt x="701" y="547"/>
                    <a:pt x="703" y="544"/>
                    <a:pt x="705" y="545"/>
                  </a:cubicBezTo>
                  <a:cubicBezTo>
                    <a:pt x="705" y="545"/>
                    <a:pt x="705" y="545"/>
                    <a:pt x="705" y="545"/>
                  </a:cubicBezTo>
                  <a:cubicBezTo>
                    <a:pt x="705" y="545"/>
                    <a:pt x="705" y="545"/>
                    <a:pt x="705" y="545"/>
                  </a:cubicBezTo>
                  <a:cubicBezTo>
                    <a:pt x="706" y="546"/>
                    <a:pt x="706" y="546"/>
                    <a:pt x="706" y="546"/>
                  </a:cubicBezTo>
                  <a:cubicBezTo>
                    <a:pt x="706" y="546"/>
                    <a:pt x="706" y="546"/>
                    <a:pt x="706" y="546"/>
                  </a:cubicBezTo>
                  <a:cubicBezTo>
                    <a:pt x="706" y="546"/>
                    <a:pt x="706" y="546"/>
                    <a:pt x="706" y="546"/>
                  </a:cubicBezTo>
                  <a:cubicBezTo>
                    <a:pt x="707" y="547"/>
                    <a:pt x="707" y="547"/>
                    <a:pt x="707" y="547"/>
                  </a:cubicBezTo>
                  <a:cubicBezTo>
                    <a:pt x="707" y="547"/>
                    <a:pt x="707" y="547"/>
                    <a:pt x="707" y="547"/>
                  </a:cubicBezTo>
                  <a:cubicBezTo>
                    <a:pt x="708" y="547"/>
                    <a:pt x="708" y="547"/>
                    <a:pt x="708" y="547"/>
                  </a:cubicBezTo>
                  <a:cubicBezTo>
                    <a:pt x="708" y="547"/>
                    <a:pt x="708" y="547"/>
                    <a:pt x="708" y="547"/>
                  </a:cubicBezTo>
                  <a:close/>
                  <a:moveTo>
                    <a:pt x="697" y="538"/>
                  </a:moveTo>
                  <a:cubicBezTo>
                    <a:pt x="698" y="540"/>
                    <a:pt x="696" y="543"/>
                    <a:pt x="694" y="541"/>
                  </a:cubicBezTo>
                  <a:cubicBezTo>
                    <a:pt x="694" y="541"/>
                    <a:pt x="694" y="541"/>
                    <a:pt x="694" y="541"/>
                  </a:cubicBezTo>
                  <a:cubicBezTo>
                    <a:pt x="694" y="541"/>
                    <a:pt x="694" y="541"/>
                    <a:pt x="694" y="541"/>
                  </a:cubicBezTo>
                  <a:cubicBezTo>
                    <a:pt x="694" y="541"/>
                    <a:pt x="694" y="541"/>
                    <a:pt x="694" y="541"/>
                  </a:cubicBezTo>
                  <a:cubicBezTo>
                    <a:pt x="694" y="541"/>
                    <a:pt x="694" y="541"/>
                    <a:pt x="694" y="541"/>
                  </a:cubicBezTo>
                  <a:cubicBezTo>
                    <a:pt x="694" y="541"/>
                    <a:pt x="694" y="541"/>
                    <a:pt x="694" y="541"/>
                  </a:cubicBezTo>
                  <a:cubicBezTo>
                    <a:pt x="693" y="541"/>
                    <a:pt x="693" y="541"/>
                    <a:pt x="693" y="541"/>
                  </a:cubicBezTo>
                  <a:cubicBezTo>
                    <a:pt x="693" y="540"/>
                    <a:pt x="693" y="540"/>
                    <a:pt x="693" y="540"/>
                  </a:cubicBezTo>
                  <a:cubicBezTo>
                    <a:pt x="693" y="540"/>
                    <a:pt x="693" y="540"/>
                    <a:pt x="693" y="540"/>
                  </a:cubicBezTo>
                  <a:cubicBezTo>
                    <a:pt x="693" y="540"/>
                    <a:pt x="693" y="540"/>
                    <a:pt x="693" y="540"/>
                  </a:cubicBezTo>
                  <a:cubicBezTo>
                    <a:pt x="693" y="540"/>
                    <a:pt x="693" y="540"/>
                    <a:pt x="693" y="540"/>
                  </a:cubicBezTo>
                  <a:cubicBezTo>
                    <a:pt x="693" y="540"/>
                    <a:pt x="693" y="540"/>
                    <a:pt x="693" y="540"/>
                  </a:cubicBezTo>
                  <a:cubicBezTo>
                    <a:pt x="693" y="540"/>
                    <a:pt x="693" y="540"/>
                    <a:pt x="693" y="540"/>
                  </a:cubicBezTo>
                  <a:cubicBezTo>
                    <a:pt x="693" y="540"/>
                    <a:pt x="693" y="540"/>
                    <a:pt x="693" y="540"/>
                  </a:cubicBezTo>
                  <a:cubicBezTo>
                    <a:pt x="693" y="540"/>
                    <a:pt x="693" y="540"/>
                    <a:pt x="693" y="540"/>
                  </a:cubicBezTo>
                  <a:cubicBezTo>
                    <a:pt x="692" y="540"/>
                    <a:pt x="692" y="540"/>
                    <a:pt x="692" y="540"/>
                  </a:cubicBezTo>
                  <a:cubicBezTo>
                    <a:pt x="692" y="539"/>
                    <a:pt x="692" y="539"/>
                    <a:pt x="692" y="539"/>
                  </a:cubicBezTo>
                  <a:cubicBezTo>
                    <a:pt x="692" y="539"/>
                    <a:pt x="692" y="539"/>
                    <a:pt x="692" y="539"/>
                  </a:cubicBezTo>
                  <a:cubicBezTo>
                    <a:pt x="692" y="539"/>
                    <a:pt x="692" y="539"/>
                    <a:pt x="692" y="539"/>
                  </a:cubicBezTo>
                  <a:cubicBezTo>
                    <a:pt x="692" y="539"/>
                    <a:pt x="692" y="539"/>
                    <a:pt x="692" y="539"/>
                  </a:cubicBezTo>
                  <a:cubicBezTo>
                    <a:pt x="692" y="539"/>
                    <a:pt x="692" y="539"/>
                    <a:pt x="692" y="539"/>
                  </a:cubicBezTo>
                  <a:cubicBezTo>
                    <a:pt x="692" y="539"/>
                    <a:pt x="692" y="539"/>
                    <a:pt x="692" y="539"/>
                  </a:cubicBezTo>
                  <a:cubicBezTo>
                    <a:pt x="692" y="539"/>
                    <a:pt x="692" y="539"/>
                    <a:pt x="692" y="539"/>
                  </a:cubicBezTo>
                  <a:cubicBezTo>
                    <a:pt x="692" y="540"/>
                    <a:pt x="692" y="540"/>
                    <a:pt x="692" y="540"/>
                  </a:cubicBezTo>
                  <a:cubicBezTo>
                    <a:pt x="690" y="541"/>
                    <a:pt x="688" y="538"/>
                    <a:pt x="689" y="537"/>
                  </a:cubicBezTo>
                  <a:cubicBezTo>
                    <a:pt x="689" y="537"/>
                    <a:pt x="689" y="537"/>
                    <a:pt x="689" y="537"/>
                  </a:cubicBezTo>
                  <a:cubicBezTo>
                    <a:pt x="689" y="537"/>
                    <a:pt x="689" y="537"/>
                    <a:pt x="689" y="537"/>
                  </a:cubicBezTo>
                  <a:cubicBezTo>
                    <a:pt x="690" y="537"/>
                    <a:pt x="690" y="537"/>
                    <a:pt x="690" y="537"/>
                  </a:cubicBezTo>
                  <a:cubicBezTo>
                    <a:pt x="690" y="536"/>
                    <a:pt x="690" y="536"/>
                    <a:pt x="690" y="536"/>
                  </a:cubicBezTo>
                  <a:cubicBezTo>
                    <a:pt x="690" y="536"/>
                    <a:pt x="690" y="536"/>
                    <a:pt x="690" y="536"/>
                  </a:cubicBezTo>
                  <a:cubicBezTo>
                    <a:pt x="690" y="536"/>
                    <a:pt x="690" y="536"/>
                    <a:pt x="690" y="536"/>
                  </a:cubicBezTo>
                  <a:cubicBezTo>
                    <a:pt x="690" y="536"/>
                    <a:pt x="690" y="536"/>
                    <a:pt x="690" y="536"/>
                  </a:cubicBezTo>
                  <a:cubicBezTo>
                    <a:pt x="690" y="536"/>
                    <a:pt x="690" y="536"/>
                    <a:pt x="690" y="536"/>
                  </a:cubicBezTo>
                  <a:cubicBezTo>
                    <a:pt x="690" y="536"/>
                    <a:pt x="690" y="536"/>
                    <a:pt x="690" y="536"/>
                  </a:cubicBezTo>
                  <a:cubicBezTo>
                    <a:pt x="690" y="536"/>
                    <a:pt x="690" y="536"/>
                    <a:pt x="690" y="536"/>
                  </a:cubicBezTo>
                  <a:cubicBezTo>
                    <a:pt x="691" y="536"/>
                    <a:pt x="691" y="536"/>
                    <a:pt x="691" y="536"/>
                  </a:cubicBezTo>
                  <a:cubicBezTo>
                    <a:pt x="691" y="536"/>
                    <a:pt x="691" y="536"/>
                    <a:pt x="691" y="536"/>
                  </a:cubicBezTo>
                  <a:cubicBezTo>
                    <a:pt x="691" y="535"/>
                    <a:pt x="691" y="535"/>
                    <a:pt x="691" y="535"/>
                  </a:cubicBezTo>
                  <a:cubicBezTo>
                    <a:pt x="691" y="535"/>
                    <a:pt x="691" y="535"/>
                    <a:pt x="691" y="535"/>
                  </a:cubicBezTo>
                  <a:cubicBezTo>
                    <a:pt x="691" y="535"/>
                    <a:pt x="691" y="535"/>
                    <a:pt x="691" y="535"/>
                  </a:cubicBezTo>
                  <a:cubicBezTo>
                    <a:pt x="691" y="535"/>
                    <a:pt x="691" y="535"/>
                    <a:pt x="691" y="535"/>
                  </a:cubicBezTo>
                  <a:cubicBezTo>
                    <a:pt x="691" y="535"/>
                    <a:pt x="691" y="535"/>
                    <a:pt x="691" y="535"/>
                  </a:cubicBezTo>
                  <a:cubicBezTo>
                    <a:pt x="691" y="535"/>
                    <a:pt x="691" y="535"/>
                    <a:pt x="691" y="535"/>
                  </a:cubicBezTo>
                  <a:cubicBezTo>
                    <a:pt x="691" y="535"/>
                    <a:pt x="691" y="535"/>
                    <a:pt x="691" y="535"/>
                  </a:cubicBezTo>
                  <a:cubicBezTo>
                    <a:pt x="692" y="535"/>
                    <a:pt x="692" y="535"/>
                    <a:pt x="692" y="535"/>
                  </a:cubicBezTo>
                  <a:cubicBezTo>
                    <a:pt x="692" y="535"/>
                    <a:pt x="692" y="535"/>
                    <a:pt x="692" y="535"/>
                  </a:cubicBezTo>
                  <a:cubicBezTo>
                    <a:pt x="692" y="534"/>
                    <a:pt x="692" y="534"/>
                    <a:pt x="692" y="534"/>
                  </a:cubicBezTo>
                  <a:cubicBezTo>
                    <a:pt x="692" y="534"/>
                    <a:pt x="692" y="534"/>
                    <a:pt x="692" y="534"/>
                  </a:cubicBezTo>
                  <a:cubicBezTo>
                    <a:pt x="694" y="533"/>
                    <a:pt x="696" y="535"/>
                    <a:pt x="695" y="537"/>
                  </a:cubicBezTo>
                  <a:cubicBezTo>
                    <a:pt x="695" y="537"/>
                    <a:pt x="695" y="537"/>
                    <a:pt x="695" y="537"/>
                  </a:cubicBezTo>
                  <a:cubicBezTo>
                    <a:pt x="695" y="537"/>
                    <a:pt x="695" y="537"/>
                    <a:pt x="695" y="537"/>
                  </a:cubicBezTo>
                  <a:cubicBezTo>
                    <a:pt x="695" y="537"/>
                    <a:pt x="695" y="537"/>
                    <a:pt x="695" y="537"/>
                  </a:cubicBezTo>
                  <a:cubicBezTo>
                    <a:pt x="695" y="537"/>
                    <a:pt x="695" y="537"/>
                    <a:pt x="695" y="537"/>
                  </a:cubicBezTo>
                  <a:cubicBezTo>
                    <a:pt x="695" y="537"/>
                    <a:pt x="695" y="537"/>
                    <a:pt x="695" y="537"/>
                  </a:cubicBezTo>
                  <a:cubicBezTo>
                    <a:pt x="695" y="537"/>
                    <a:pt x="695" y="537"/>
                    <a:pt x="695" y="537"/>
                  </a:cubicBezTo>
                  <a:cubicBezTo>
                    <a:pt x="695" y="537"/>
                    <a:pt x="695" y="537"/>
                    <a:pt x="695" y="537"/>
                  </a:cubicBezTo>
                  <a:cubicBezTo>
                    <a:pt x="696" y="537"/>
                    <a:pt x="696" y="537"/>
                    <a:pt x="696" y="537"/>
                  </a:cubicBezTo>
                  <a:cubicBezTo>
                    <a:pt x="696" y="538"/>
                    <a:pt x="696" y="538"/>
                    <a:pt x="696" y="538"/>
                  </a:cubicBezTo>
                  <a:cubicBezTo>
                    <a:pt x="696" y="538"/>
                    <a:pt x="696" y="538"/>
                    <a:pt x="696" y="538"/>
                  </a:cubicBezTo>
                  <a:cubicBezTo>
                    <a:pt x="696" y="538"/>
                    <a:pt x="696" y="538"/>
                    <a:pt x="696" y="538"/>
                  </a:cubicBezTo>
                  <a:cubicBezTo>
                    <a:pt x="696" y="538"/>
                    <a:pt x="696" y="538"/>
                    <a:pt x="696" y="538"/>
                  </a:cubicBezTo>
                  <a:cubicBezTo>
                    <a:pt x="696" y="538"/>
                    <a:pt x="696" y="538"/>
                    <a:pt x="696" y="538"/>
                  </a:cubicBezTo>
                  <a:cubicBezTo>
                    <a:pt x="696" y="538"/>
                    <a:pt x="696" y="538"/>
                    <a:pt x="696" y="538"/>
                  </a:cubicBezTo>
                  <a:cubicBezTo>
                    <a:pt x="696" y="538"/>
                    <a:pt x="696" y="538"/>
                    <a:pt x="696" y="538"/>
                  </a:cubicBezTo>
                  <a:cubicBezTo>
                    <a:pt x="696" y="538"/>
                    <a:pt x="696" y="538"/>
                    <a:pt x="696" y="538"/>
                  </a:cubicBezTo>
                  <a:cubicBezTo>
                    <a:pt x="697" y="538"/>
                    <a:pt x="697" y="538"/>
                    <a:pt x="697" y="538"/>
                  </a:cubicBezTo>
                  <a:close/>
                  <a:moveTo>
                    <a:pt x="686" y="528"/>
                  </a:moveTo>
                  <a:cubicBezTo>
                    <a:pt x="688" y="530"/>
                    <a:pt x="685" y="532"/>
                    <a:pt x="684" y="531"/>
                  </a:cubicBezTo>
                  <a:cubicBezTo>
                    <a:pt x="683" y="531"/>
                    <a:pt x="683" y="531"/>
                    <a:pt x="683" y="531"/>
                  </a:cubicBezTo>
                  <a:cubicBezTo>
                    <a:pt x="683" y="530"/>
                    <a:pt x="683" y="530"/>
                    <a:pt x="683" y="530"/>
                  </a:cubicBezTo>
                  <a:cubicBezTo>
                    <a:pt x="683" y="530"/>
                    <a:pt x="683" y="530"/>
                    <a:pt x="683" y="530"/>
                  </a:cubicBezTo>
                  <a:cubicBezTo>
                    <a:pt x="683" y="530"/>
                    <a:pt x="683" y="530"/>
                    <a:pt x="683" y="530"/>
                  </a:cubicBezTo>
                  <a:cubicBezTo>
                    <a:pt x="683" y="530"/>
                    <a:pt x="683" y="530"/>
                    <a:pt x="683" y="530"/>
                  </a:cubicBezTo>
                  <a:cubicBezTo>
                    <a:pt x="683" y="530"/>
                    <a:pt x="683" y="530"/>
                    <a:pt x="683" y="530"/>
                  </a:cubicBezTo>
                  <a:cubicBezTo>
                    <a:pt x="683" y="530"/>
                    <a:pt x="683" y="530"/>
                    <a:pt x="683" y="530"/>
                  </a:cubicBezTo>
                  <a:cubicBezTo>
                    <a:pt x="683" y="530"/>
                    <a:pt x="683" y="530"/>
                    <a:pt x="683" y="530"/>
                  </a:cubicBezTo>
                  <a:cubicBezTo>
                    <a:pt x="683" y="530"/>
                    <a:pt x="683" y="530"/>
                    <a:pt x="683" y="530"/>
                  </a:cubicBezTo>
                  <a:cubicBezTo>
                    <a:pt x="682" y="529"/>
                    <a:pt x="682" y="529"/>
                    <a:pt x="682" y="529"/>
                  </a:cubicBezTo>
                  <a:cubicBezTo>
                    <a:pt x="682" y="529"/>
                    <a:pt x="682" y="529"/>
                    <a:pt x="682" y="529"/>
                  </a:cubicBezTo>
                  <a:cubicBezTo>
                    <a:pt x="682" y="529"/>
                    <a:pt x="682" y="529"/>
                    <a:pt x="682" y="529"/>
                  </a:cubicBezTo>
                  <a:cubicBezTo>
                    <a:pt x="682" y="529"/>
                    <a:pt x="682" y="529"/>
                    <a:pt x="682" y="529"/>
                  </a:cubicBezTo>
                  <a:cubicBezTo>
                    <a:pt x="682" y="529"/>
                    <a:pt x="682" y="529"/>
                    <a:pt x="682" y="529"/>
                  </a:cubicBezTo>
                  <a:cubicBezTo>
                    <a:pt x="682" y="529"/>
                    <a:pt x="682" y="529"/>
                    <a:pt x="682" y="529"/>
                  </a:cubicBezTo>
                  <a:cubicBezTo>
                    <a:pt x="682" y="529"/>
                    <a:pt x="682" y="529"/>
                    <a:pt x="682" y="529"/>
                  </a:cubicBezTo>
                  <a:cubicBezTo>
                    <a:pt x="682" y="528"/>
                    <a:pt x="682" y="528"/>
                    <a:pt x="682" y="528"/>
                  </a:cubicBezTo>
                  <a:cubicBezTo>
                    <a:pt x="682" y="528"/>
                    <a:pt x="682" y="528"/>
                    <a:pt x="682" y="528"/>
                  </a:cubicBezTo>
                  <a:cubicBezTo>
                    <a:pt x="681" y="528"/>
                    <a:pt x="681" y="528"/>
                    <a:pt x="681" y="528"/>
                  </a:cubicBezTo>
                  <a:cubicBezTo>
                    <a:pt x="681" y="528"/>
                    <a:pt x="681" y="528"/>
                    <a:pt x="681" y="528"/>
                  </a:cubicBezTo>
                  <a:cubicBezTo>
                    <a:pt x="681" y="528"/>
                    <a:pt x="681" y="528"/>
                    <a:pt x="681" y="528"/>
                  </a:cubicBezTo>
                  <a:cubicBezTo>
                    <a:pt x="681" y="528"/>
                    <a:pt x="681" y="528"/>
                    <a:pt x="681" y="528"/>
                  </a:cubicBezTo>
                  <a:cubicBezTo>
                    <a:pt x="680" y="526"/>
                    <a:pt x="683" y="524"/>
                    <a:pt x="684" y="526"/>
                  </a:cubicBezTo>
                  <a:cubicBezTo>
                    <a:pt x="684" y="526"/>
                    <a:pt x="684" y="526"/>
                    <a:pt x="684" y="526"/>
                  </a:cubicBezTo>
                  <a:cubicBezTo>
                    <a:pt x="684" y="526"/>
                    <a:pt x="684" y="526"/>
                    <a:pt x="684" y="526"/>
                  </a:cubicBezTo>
                  <a:cubicBezTo>
                    <a:pt x="684" y="526"/>
                    <a:pt x="684" y="526"/>
                    <a:pt x="684" y="526"/>
                  </a:cubicBezTo>
                  <a:cubicBezTo>
                    <a:pt x="684" y="526"/>
                    <a:pt x="684" y="526"/>
                    <a:pt x="684" y="526"/>
                  </a:cubicBezTo>
                  <a:cubicBezTo>
                    <a:pt x="684" y="526"/>
                    <a:pt x="684" y="526"/>
                    <a:pt x="684" y="526"/>
                  </a:cubicBezTo>
                  <a:cubicBezTo>
                    <a:pt x="685" y="526"/>
                    <a:pt x="685" y="526"/>
                    <a:pt x="685" y="526"/>
                  </a:cubicBezTo>
                  <a:cubicBezTo>
                    <a:pt x="685" y="526"/>
                    <a:pt x="685" y="526"/>
                    <a:pt x="685" y="526"/>
                  </a:cubicBezTo>
                  <a:cubicBezTo>
                    <a:pt x="685" y="527"/>
                    <a:pt x="685" y="527"/>
                    <a:pt x="685" y="527"/>
                  </a:cubicBezTo>
                  <a:cubicBezTo>
                    <a:pt x="685" y="527"/>
                    <a:pt x="685" y="527"/>
                    <a:pt x="685" y="527"/>
                  </a:cubicBezTo>
                  <a:cubicBezTo>
                    <a:pt x="685" y="527"/>
                    <a:pt x="685" y="527"/>
                    <a:pt x="685" y="527"/>
                  </a:cubicBezTo>
                  <a:cubicBezTo>
                    <a:pt x="685" y="527"/>
                    <a:pt x="685" y="527"/>
                    <a:pt x="685" y="527"/>
                  </a:cubicBezTo>
                  <a:cubicBezTo>
                    <a:pt x="685" y="527"/>
                    <a:pt x="685" y="527"/>
                    <a:pt x="685" y="527"/>
                  </a:cubicBezTo>
                  <a:cubicBezTo>
                    <a:pt x="685" y="527"/>
                    <a:pt x="685" y="527"/>
                    <a:pt x="685" y="527"/>
                  </a:cubicBezTo>
                  <a:cubicBezTo>
                    <a:pt x="685" y="527"/>
                    <a:pt x="685" y="527"/>
                    <a:pt x="685" y="527"/>
                  </a:cubicBezTo>
                  <a:cubicBezTo>
                    <a:pt x="686" y="527"/>
                    <a:pt x="686" y="527"/>
                    <a:pt x="686" y="527"/>
                  </a:cubicBezTo>
                  <a:cubicBezTo>
                    <a:pt x="686" y="528"/>
                    <a:pt x="686" y="528"/>
                    <a:pt x="686" y="528"/>
                  </a:cubicBezTo>
                  <a:cubicBezTo>
                    <a:pt x="686" y="528"/>
                    <a:pt x="686" y="528"/>
                    <a:pt x="686" y="528"/>
                  </a:cubicBezTo>
                  <a:cubicBezTo>
                    <a:pt x="686" y="528"/>
                    <a:pt x="686" y="528"/>
                    <a:pt x="686" y="528"/>
                  </a:cubicBezTo>
                  <a:cubicBezTo>
                    <a:pt x="686" y="528"/>
                    <a:pt x="686" y="528"/>
                    <a:pt x="686" y="528"/>
                  </a:cubicBezTo>
                  <a:cubicBezTo>
                    <a:pt x="686" y="528"/>
                    <a:pt x="686" y="528"/>
                    <a:pt x="686" y="528"/>
                  </a:cubicBezTo>
                  <a:cubicBezTo>
                    <a:pt x="686" y="528"/>
                    <a:pt x="686" y="528"/>
                    <a:pt x="686" y="528"/>
                  </a:cubicBezTo>
                  <a:cubicBezTo>
                    <a:pt x="686" y="528"/>
                    <a:pt x="686" y="528"/>
                    <a:pt x="686" y="528"/>
                  </a:cubicBezTo>
                  <a:close/>
                  <a:moveTo>
                    <a:pt x="679" y="517"/>
                  </a:moveTo>
                  <a:cubicBezTo>
                    <a:pt x="679" y="519"/>
                    <a:pt x="676" y="520"/>
                    <a:pt x="675" y="518"/>
                  </a:cubicBezTo>
                  <a:cubicBezTo>
                    <a:pt x="675" y="518"/>
                    <a:pt x="675" y="518"/>
                    <a:pt x="675" y="518"/>
                  </a:cubicBezTo>
                  <a:cubicBezTo>
                    <a:pt x="675" y="518"/>
                    <a:pt x="675" y="518"/>
                    <a:pt x="675" y="518"/>
                  </a:cubicBezTo>
                  <a:cubicBezTo>
                    <a:pt x="675" y="518"/>
                    <a:pt x="675" y="518"/>
                    <a:pt x="675" y="518"/>
                  </a:cubicBezTo>
                  <a:cubicBezTo>
                    <a:pt x="675" y="517"/>
                    <a:pt x="675" y="517"/>
                    <a:pt x="675" y="517"/>
                  </a:cubicBezTo>
                  <a:cubicBezTo>
                    <a:pt x="675" y="517"/>
                    <a:pt x="675" y="517"/>
                    <a:pt x="675" y="517"/>
                  </a:cubicBezTo>
                  <a:cubicBezTo>
                    <a:pt x="675" y="517"/>
                    <a:pt x="675" y="517"/>
                    <a:pt x="675" y="517"/>
                  </a:cubicBezTo>
                  <a:cubicBezTo>
                    <a:pt x="675" y="517"/>
                    <a:pt x="675" y="517"/>
                    <a:pt x="675" y="517"/>
                  </a:cubicBezTo>
                  <a:cubicBezTo>
                    <a:pt x="675" y="517"/>
                    <a:pt x="675" y="517"/>
                    <a:pt x="675" y="517"/>
                  </a:cubicBezTo>
                  <a:cubicBezTo>
                    <a:pt x="675" y="517"/>
                    <a:pt x="675" y="517"/>
                    <a:pt x="675" y="517"/>
                  </a:cubicBezTo>
                  <a:cubicBezTo>
                    <a:pt x="675" y="516"/>
                    <a:pt x="675" y="516"/>
                    <a:pt x="675" y="516"/>
                  </a:cubicBezTo>
                  <a:cubicBezTo>
                    <a:pt x="675" y="516"/>
                    <a:pt x="675" y="516"/>
                    <a:pt x="675" y="516"/>
                  </a:cubicBezTo>
                  <a:cubicBezTo>
                    <a:pt x="675" y="516"/>
                    <a:pt x="675" y="516"/>
                    <a:pt x="675" y="516"/>
                  </a:cubicBezTo>
                  <a:cubicBezTo>
                    <a:pt x="674" y="516"/>
                    <a:pt x="674" y="516"/>
                    <a:pt x="674" y="516"/>
                  </a:cubicBezTo>
                  <a:cubicBezTo>
                    <a:pt x="674" y="516"/>
                    <a:pt x="674" y="516"/>
                    <a:pt x="674" y="516"/>
                  </a:cubicBezTo>
                  <a:cubicBezTo>
                    <a:pt x="674" y="516"/>
                    <a:pt x="674" y="516"/>
                    <a:pt x="674" y="516"/>
                  </a:cubicBezTo>
                  <a:cubicBezTo>
                    <a:pt x="674" y="516"/>
                    <a:pt x="674" y="516"/>
                    <a:pt x="674" y="516"/>
                  </a:cubicBezTo>
                  <a:cubicBezTo>
                    <a:pt x="674" y="515"/>
                    <a:pt x="674" y="515"/>
                    <a:pt x="674" y="515"/>
                  </a:cubicBezTo>
                  <a:cubicBezTo>
                    <a:pt x="674" y="515"/>
                    <a:pt x="674" y="515"/>
                    <a:pt x="674" y="515"/>
                  </a:cubicBezTo>
                  <a:cubicBezTo>
                    <a:pt x="674" y="515"/>
                    <a:pt x="674" y="515"/>
                    <a:pt x="674" y="515"/>
                  </a:cubicBezTo>
                  <a:cubicBezTo>
                    <a:pt x="674" y="515"/>
                    <a:pt x="674" y="515"/>
                    <a:pt x="674" y="515"/>
                  </a:cubicBezTo>
                  <a:cubicBezTo>
                    <a:pt x="674" y="515"/>
                    <a:pt x="674" y="515"/>
                    <a:pt x="674" y="515"/>
                  </a:cubicBezTo>
                  <a:cubicBezTo>
                    <a:pt x="674" y="515"/>
                    <a:pt x="674" y="515"/>
                    <a:pt x="674" y="515"/>
                  </a:cubicBezTo>
                  <a:cubicBezTo>
                    <a:pt x="674" y="514"/>
                    <a:pt x="674" y="514"/>
                    <a:pt x="674" y="514"/>
                  </a:cubicBezTo>
                  <a:cubicBezTo>
                    <a:pt x="674" y="514"/>
                    <a:pt x="674" y="514"/>
                    <a:pt x="674" y="514"/>
                  </a:cubicBezTo>
                  <a:cubicBezTo>
                    <a:pt x="673" y="512"/>
                    <a:pt x="677" y="511"/>
                    <a:pt x="677" y="513"/>
                  </a:cubicBezTo>
                  <a:cubicBezTo>
                    <a:pt x="677" y="513"/>
                    <a:pt x="677" y="513"/>
                    <a:pt x="677" y="513"/>
                  </a:cubicBezTo>
                  <a:cubicBezTo>
                    <a:pt x="678" y="514"/>
                    <a:pt x="678" y="514"/>
                    <a:pt x="678" y="514"/>
                  </a:cubicBezTo>
                  <a:cubicBezTo>
                    <a:pt x="678" y="514"/>
                    <a:pt x="678" y="514"/>
                    <a:pt x="678" y="514"/>
                  </a:cubicBezTo>
                  <a:cubicBezTo>
                    <a:pt x="678" y="514"/>
                    <a:pt x="678" y="514"/>
                    <a:pt x="678" y="514"/>
                  </a:cubicBezTo>
                  <a:cubicBezTo>
                    <a:pt x="678" y="514"/>
                    <a:pt x="678" y="514"/>
                    <a:pt x="678" y="514"/>
                  </a:cubicBezTo>
                  <a:cubicBezTo>
                    <a:pt x="678" y="514"/>
                    <a:pt x="678" y="514"/>
                    <a:pt x="678" y="514"/>
                  </a:cubicBezTo>
                  <a:cubicBezTo>
                    <a:pt x="678" y="514"/>
                    <a:pt x="678" y="514"/>
                    <a:pt x="678" y="514"/>
                  </a:cubicBezTo>
                  <a:cubicBezTo>
                    <a:pt x="678" y="514"/>
                    <a:pt x="678" y="514"/>
                    <a:pt x="678" y="514"/>
                  </a:cubicBezTo>
                  <a:cubicBezTo>
                    <a:pt x="678" y="515"/>
                    <a:pt x="678" y="515"/>
                    <a:pt x="678" y="515"/>
                  </a:cubicBezTo>
                  <a:cubicBezTo>
                    <a:pt x="678" y="515"/>
                    <a:pt x="678" y="515"/>
                    <a:pt x="678" y="515"/>
                  </a:cubicBezTo>
                  <a:cubicBezTo>
                    <a:pt x="678" y="515"/>
                    <a:pt x="678" y="515"/>
                    <a:pt x="678" y="515"/>
                  </a:cubicBezTo>
                  <a:cubicBezTo>
                    <a:pt x="678" y="515"/>
                    <a:pt x="678" y="515"/>
                    <a:pt x="678" y="515"/>
                  </a:cubicBezTo>
                  <a:cubicBezTo>
                    <a:pt x="678" y="515"/>
                    <a:pt x="678" y="515"/>
                    <a:pt x="678" y="515"/>
                  </a:cubicBezTo>
                  <a:cubicBezTo>
                    <a:pt x="678" y="515"/>
                    <a:pt x="678" y="515"/>
                    <a:pt x="678" y="515"/>
                  </a:cubicBezTo>
                  <a:cubicBezTo>
                    <a:pt x="678" y="515"/>
                    <a:pt x="678" y="515"/>
                    <a:pt x="678" y="515"/>
                  </a:cubicBezTo>
                  <a:cubicBezTo>
                    <a:pt x="678" y="516"/>
                    <a:pt x="678" y="516"/>
                    <a:pt x="678" y="516"/>
                  </a:cubicBezTo>
                  <a:cubicBezTo>
                    <a:pt x="678" y="516"/>
                    <a:pt x="678" y="516"/>
                    <a:pt x="678" y="516"/>
                  </a:cubicBezTo>
                  <a:cubicBezTo>
                    <a:pt x="678" y="516"/>
                    <a:pt x="678" y="516"/>
                    <a:pt x="678" y="516"/>
                  </a:cubicBezTo>
                  <a:cubicBezTo>
                    <a:pt x="678" y="516"/>
                    <a:pt x="678" y="516"/>
                    <a:pt x="678" y="516"/>
                  </a:cubicBezTo>
                  <a:cubicBezTo>
                    <a:pt x="678" y="516"/>
                    <a:pt x="678" y="516"/>
                    <a:pt x="678" y="516"/>
                  </a:cubicBezTo>
                  <a:cubicBezTo>
                    <a:pt x="678" y="516"/>
                    <a:pt x="678" y="516"/>
                    <a:pt x="678" y="516"/>
                  </a:cubicBezTo>
                  <a:cubicBezTo>
                    <a:pt x="678" y="516"/>
                    <a:pt x="678" y="516"/>
                    <a:pt x="678" y="516"/>
                  </a:cubicBezTo>
                  <a:cubicBezTo>
                    <a:pt x="679" y="517"/>
                    <a:pt x="679" y="517"/>
                    <a:pt x="679" y="517"/>
                  </a:cubicBezTo>
                  <a:cubicBezTo>
                    <a:pt x="679" y="517"/>
                    <a:pt x="679" y="517"/>
                    <a:pt x="679" y="517"/>
                  </a:cubicBezTo>
                  <a:close/>
                  <a:moveTo>
                    <a:pt x="677" y="503"/>
                  </a:moveTo>
                  <a:cubicBezTo>
                    <a:pt x="677" y="506"/>
                    <a:pt x="673" y="505"/>
                    <a:pt x="674" y="503"/>
                  </a:cubicBezTo>
                  <a:cubicBezTo>
                    <a:pt x="674" y="503"/>
                    <a:pt x="674" y="503"/>
                    <a:pt x="674" y="503"/>
                  </a:cubicBezTo>
                  <a:cubicBezTo>
                    <a:pt x="674" y="503"/>
                    <a:pt x="674" y="503"/>
                    <a:pt x="674" y="503"/>
                  </a:cubicBezTo>
                  <a:cubicBezTo>
                    <a:pt x="674" y="502"/>
                    <a:pt x="674" y="502"/>
                    <a:pt x="674" y="502"/>
                  </a:cubicBezTo>
                  <a:cubicBezTo>
                    <a:pt x="674" y="502"/>
                    <a:pt x="674" y="502"/>
                    <a:pt x="674" y="502"/>
                  </a:cubicBezTo>
                  <a:cubicBezTo>
                    <a:pt x="674" y="502"/>
                    <a:pt x="674" y="502"/>
                    <a:pt x="674" y="502"/>
                  </a:cubicBezTo>
                  <a:cubicBezTo>
                    <a:pt x="674" y="502"/>
                    <a:pt x="674" y="502"/>
                    <a:pt x="674" y="502"/>
                  </a:cubicBezTo>
                  <a:cubicBezTo>
                    <a:pt x="674" y="502"/>
                    <a:pt x="674" y="502"/>
                    <a:pt x="674" y="502"/>
                  </a:cubicBezTo>
                  <a:cubicBezTo>
                    <a:pt x="674" y="502"/>
                    <a:pt x="674" y="502"/>
                    <a:pt x="674" y="502"/>
                  </a:cubicBezTo>
                  <a:cubicBezTo>
                    <a:pt x="674" y="502"/>
                    <a:pt x="674" y="502"/>
                    <a:pt x="674" y="502"/>
                  </a:cubicBezTo>
                  <a:cubicBezTo>
                    <a:pt x="674" y="502"/>
                    <a:pt x="674" y="502"/>
                    <a:pt x="674" y="502"/>
                  </a:cubicBezTo>
                  <a:cubicBezTo>
                    <a:pt x="674" y="501"/>
                    <a:pt x="674" y="501"/>
                    <a:pt x="674" y="501"/>
                  </a:cubicBezTo>
                  <a:cubicBezTo>
                    <a:pt x="674" y="501"/>
                    <a:pt x="674" y="501"/>
                    <a:pt x="674" y="501"/>
                  </a:cubicBezTo>
                  <a:cubicBezTo>
                    <a:pt x="674" y="501"/>
                    <a:pt x="674" y="501"/>
                    <a:pt x="674" y="501"/>
                  </a:cubicBezTo>
                  <a:cubicBezTo>
                    <a:pt x="674" y="501"/>
                    <a:pt x="674" y="501"/>
                    <a:pt x="674" y="501"/>
                  </a:cubicBezTo>
                  <a:cubicBezTo>
                    <a:pt x="674" y="501"/>
                    <a:pt x="674" y="501"/>
                    <a:pt x="674" y="501"/>
                  </a:cubicBezTo>
                  <a:cubicBezTo>
                    <a:pt x="674" y="501"/>
                    <a:pt x="674" y="501"/>
                    <a:pt x="674" y="501"/>
                  </a:cubicBezTo>
                  <a:cubicBezTo>
                    <a:pt x="674" y="501"/>
                    <a:pt x="674" y="501"/>
                    <a:pt x="674" y="501"/>
                  </a:cubicBezTo>
                  <a:cubicBezTo>
                    <a:pt x="674" y="501"/>
                    <a:pt x="674" y="501"/>
                    <a:pt x="674" y="501"/>
                  </a:cubicBezTo>
                  <a:cubicBezTo>
                    <a:pt x="674" y="500"/>
                    <a:pt x="674" y="500"/>
                    <a:pt x="674" y="500"/>
                  </a:cubicBezTo>
                  <a:cubicBezTo>
                    <a:pt x="674" y="500"/>
                    <a:pt x="674" y="500"/>
                    <a:pt x="674" y="500"/>
                  </a:cubicBezTo>
                  <a:cubicBezTo>
                    <a:pt x="674" y="500"/>
                    <a:pt x="674" y="500"/>
                    <a:pt x="674" y="500"/>
                  </a:cubicBezTo>
                  <a:cubicBezTo>
                    <a:pt x="674" y="500"/>
                    <a:pt x="674" y="500"/>
                    <a:pt x="674" y="500"/>
                  </a:cubicBezTo>
                  <a:cubicBezTo>
                    <a:pt x="674" y="500"/>
                    <a:pt x="674" y="500"/>
                    <a:pt x="674" y="500"/>
                  </a:cubicBezTo>
                  <a:cubicBezTo>
                    <a:pt x="674" y="500"/>
                    <a:pt x="674" y="500"/>
                    <a:pt x="674" y="500"/>
                  </a:cubicBezTo>
                  <a:cubicBezTo>
                    <a:pt x="674" y="500"/>
                    <a:pt x="674" y="500"/>
                    <a:pt x="674" y="500"/>
                  </a:cubicBezTo>
                  <a:cubicBezTo>
                    <a:pt x="674" y="500"/>
                    <a:pt x="674" y="500"/>
                    <a:pt x="674" y="500"/>
                  </a:cubicBezTo>
                  <a:cubicBezTo>
                    <a:pt x="674" y="499"/>
                    <a:pt x="674" y="499"/>
                    <a:pt x="674" y="499"/>
                  </a:cubicBezTo>
                  <a:cubicBezTo>
                    <a:pt x="674" y="499"/>
                    <a:pt x="674" y="499"/>
                    <a:pt x="674" y="499"/>
                  </a:cubicBezTo>
                  <a:cubicBezTo>
                    <a:pt x="675" y="499"/>
                    <a:pt x="675" y="499"/>
                    <a:pt x="675" y="499"/>
                  </a:cubicBezTo>
                  <a:cubicBezTo>
                    <a:pt x="675" y="499"/>
                    <a:pt x="675" y="499"/>
                    <a:pt x="675" y="499"/>
                  </a:cubicBezTo>
                  <a:cubicBezTo>
                    <a:pt x="675" y="499"/>
                    <a:pt x="675" y="499"/>
                    <a:pt x="675" y="499"/>
                  </a:cubicBezTo>
                  <a:cubicBezTo>
                    <a:pt x="675" y="497"/>
                    <a:pt x="679" y="498"/>
                    <a:pt x="678" y="500"/>
                  </a:cubicBezTo>
                  <a:cubicBezTo>
                    <a:pt x="678" y="500"/>
                    <a:pt x="678" y="500"/>
                    <a:pt x="678" y="500"/>
                  </a:cubicBezTo>
                  <a:cubicBezTo>
                    <a:pt x="678" y="500"/>
                    <a:pt x="678" y="500"/>
                    <a:pt x="678" y="500"/>
                  </a:cubicBezTo>
                  <a:cubicBezTo>
                    <a:pt x="678" y="500"/>
                    <a:pt x="678" y="500"/>
                    <a:pt x="678" y="500"/>
                  </a:cubicBezTo>
                  <a:cubicBezTo>
                    <a:pt x="678" y="500"/>
                    <a:pt x="678" y="500"/>
                    <a:pt x="678" y="500"/>
                  </a:cubicBezTo>
                  <a:cubicBezTo>
                    <a:pt x="678" y="501"/>
                    <a:pt x="678" y="501"/>
                    <a:pt x="678" y="501"/>
                  </a:cubicBezTo>
                  <a:cubicBezTo>
                    <a:pt x="678" y="501"/>
                    <a:pt x="678" y="501"/>
                    <a:pt x="678" y="501"/>
                  </a:cubicBezTo>
                  <a:cubicBezTo>
                    <a:pt x="678" y="501"/>
                    <a:pt x="678" y="501"/>
                    <a:pt x="678" y="501"/>
                  </a:cubicBezTo>
                  <a:cubicBezTo>
                    <a:pt x="678" y="501"/>
                    <a:pt x="678" y="501"/>
                    <a:pt x="678" y="501"/>
                  </a:cubicBezTo>
                  <a:cubicBezTo>
                    <a:pt x="678" y="501"/>
                    <a:pt x="678" y="501"/>
                    <a:pt x="678" y="501"/>
                  </a:cubicBezTo>
                  <a:cubicBezTo>
                    <a:pt x="678" y="501"/>
                    <a:pt x="678" y="501"/>
                    <a:pt x="678" y="501"/>
                  </a:cubicBezTo>
                  <a:cubicBezTo>
                    <a:pt x="678" y="501"/>
                    <a:pt x="678" y="501"/>
                    <a:pt x="678" y="501"/>
                  </a:cubicBezTo>
                  <a:cubicBezTo>
                    <a:pt x="678" y="501"/>
                    <a:pt x="678" y="501"/>
                    <a:pt x="678" y="501"/>
                  </a:cubicBezTo>
                  <a:cubicBezTo>
                    <a:pt x="678" y="501"/>
                    <a:pt x="678" y="501"/>
                    <a:pt x="678" y="501"/>
                  </a:cubicBezTo>
                  <a:cubicBezTo>
                    <a:pt x="678" y="502"/>
                    <a:pt x="678" y="502"/>
                    <a:pt x="678" y="502"/>
                  </a:cubicBezTo>
                  <a:cubicBezTo>
                    <a:pt x="678" y="502"/>
                    <a:pt x="678" y="502"/>
                    <a:pt x="678" y="502"/>
                  </a:cubicBezTo>
                  <a:cubicBezTo>
                    <a:pt x="678" y="502"/>
                    <a:pt x="678" y="502"/>
                    <a:pt x="678" y="502"/>
                  </a:cubicBezTo>
                  <a:cubicBezTo>
                    <a:pt x="678" y="502"/>
                    <a:pt x="678" y="502"/>
                    <a:pt x="678" y="502"/>
                  </a:cubicBezTo>
                  <a:cubicBezTo>
                    <a:pt x="678" y="502"/>
                    <a:pt x="678" y="502"/>
                    <a:pt x="678" y="502"/>
                  </a:cubicBezTo>
                  <a:cubicBezTo>
                    <a:pt x="678" y="502"/>
                    <a:pt x="678" y="502"/>
                    <a:pt x="678" y="502"/>
                  </a:cubicBezTo>
                  <a:cubicBezTo>
                    <a:pt x="677" y="502"/>
                    <a:pt x="677" y="502"/>
                    <a:pt x="677" y="502"/>
                  </a:cubicBezTo>
                  <a:cubicBezTo>
                    <a:pt x="677" y="502"/>
                    <a:pt x="677" y="502"/>
                    <a:pt x="677" y="502"/>
                  </a:cubicBezTo>
                  <a:cubicBezTo>
                    <a:pt x="677" y="502"/>
                    <a:pt x="677" y="502"/>
                    <a:pt x="677" y="502"/>
                  </a:cubicBezTo>
                  <a:cubicBezTo>
                    <a:pt x="677" y="502"/>
                    <a:pt x="677" y="502"/>
                    <a:pt x="677" y="502"/>
                  </a:cubicBezTo>
                  <a:cubicBezTo>
                    <a:pt x="677" y="503"/>
                    <a:pt x="677" y="503"/>
                    <a:pt x="677" y="503"/>
                  </a:cubicBezTo>
                  <a:cubicBezTo>
                    <a:pt x="677" y="503"/>
                    <a:pt x="677" y="503"/>
                    <a:pt x="677" y="503"/>
                  </a:cubicBezTo>
                  <a:cubicBezTo>
                    <a:pt x="677" y="503"/>
                    <a:pt x="677" y="503"/>
                    <a:pt x="677" y="503"/>
                  </a:cubicBezTo>
                  <a:cubicBezTo>
                    <a:pt x="677" y="503"/>
                    <a:pt x="677" y="503"/>
                    <a:pt x="677" y="503"/>
                  </a:cubicBezTo>
                  <a:cubicBezTo>
                    <a:pt x="677" y="503"/>
                    <a:pt x="677" y="503"/>
                    <a:pt x="677" y="503"/>
                  </a:cubicBezTo>
                  <a:cubicBezTo>
                    <a:pt x="677" y="503"/>
                    <a:pt x="677" y="503"/>
                    <a:pt x="677" y="503"/>
                  </a:cubicBezTo>
                  <a:cubicBezTo>
                    <a:pt x="677" y="503"/>
                    <a:pt x="677" y="503"/>
                    <a:pt x="677" y="503"/>
                  </a:cubicBezTo>
                  <a:cubicBezTo>
                    <a:pt x="677" y="503"/>
                    <a:pt x="677" y="503"/>
                    <a:pt x="677" y="503"/>
                  </a:cubicBezTo>
                  <a:close/>
                  <a:moveTo>
                    <a:pt x="683" y="492"/>
                  </a:moveTo>
                  <a:cubicBezTo>
                    <a:pt x="682" y="493"/>
                    <a:pt x="679" y="491"/>
                    <a:pt x="681" y="489"/>
                  </a:cubicBezTo>
                  <a:cubicBezTo>
                    <a:pt x="681" y="489"/>
                    <a:pt x="681" y="489"/>
                    <a:pt x="681" y="489"/>
                  </a:cubicBezTo>
                  <a:cubicBezTo>
                    <a:pt x="681" y="489"/>
                    <a:pt x="681" y="489"/>
                    <a:pt x="681" y="489"/>
                  </a:cubicBezTo>
                  <a:cubicBezTo>
                    <a:pt x="682" y="489"/>
                    <a:pt x="682" y="489"/>
                    <a:pt x="682" y="489"/>
                  </a:cubicBezTo>
                  <a:cubicBezTo>
                    <a:pt x="682" y="489"/>
                    <a:pt x="682" y="489"/>
                    <a:pt x="682" y="489"/>
                  </a:cubicBezTo>
                  <a:cubicBezTo>
                    <a:pt x="682" y="489"/>
                    <a:pt x="682" y="489"/>
                    <a:pt x="682" y="489"/>
                  </a:cubicBezTo>
                  <a:cubicBezTo>
                    <a:pt x="682" y="489"/>
                    <a:pt x="682" y="489"/>
                    <a:pt x="682" y="489"/>
                  </a:cubicBezTo>
                  <a:cubicBezTo>
                    <a:pt x="682" y="489"/>
                    <a:pt x="682" y="489"/>
                    <a:pt x="682" y="489"/>
                  </a:cubicBezTo>
                  <a:cubicBezTo>
                    <a:pt x="682" y="489"/>
                    <a:pt x="682" y="489"/>
                    <a:pt x="682" y="489"/>
                  </a:cubicBezTo>
                  <a:cubicBezTo>
                    <a:pt x="682" y="488"/>
                    <a:pt x="682" y="488"/>
                    <a:pt x="682" y="488"/>
                  </a:cubicBezTo>
                  <a:cubicBezTo>
                    <a:pt x="682" y="488"/>
                    <a:pt x="682" y="488"/>
                    <a:pt x="682" y="488"/>
                  </a:cubicBezTo>
                  <a:cubicBezTo>
                    <a:pt x="683" y="488"/>
                    <a:pt x="683" y="488"/>
                    <a:pt x="683" y="488"/>
                  </a:cubicBezTo>
                  <a:cubicBezTo>
                    <a:pt x="683" y="488"/>
                    <a:pt x="683" y="488"/>
                    <a:pt x="683" y="488"/>
                  </a:cubicBezTo>
                  <a:cubicBezTo>
                    <a:pt x="683" y="488"/>
                    <a:pt x="683" y="488"/>
                    <a:pt x="683" y="488"/>
                  </a:cubicBezTo>
                  <a:cubicBezTo>
                    <a:pt x="683" y="488"/>
                    <a:pt x="683" y="488"/>
                    <a:pt x="683" y="488"/>
                  </a:cubicBezTo>
                  <a:cubicBezTo>
                    <a:pt x="683" y="488"/>
                    <a:pt x="683" y="488"/>
                    <a:pt x="683" y="488"/>
                  </a:cubicBezTo>
                  <a:cubicBezTo>
                    <a:pt x="683" y="488"/>
                    <a:pt x="683" y="488"/>
                    <a:pt x="683" y="488"/>
                  </a:cubicBezTo>
                  <a:cubicBezTo>
                    <a:pt x="683" y="488"/>
                    <a:pt x="683" y="488"/>
                    <a:pt x="683" y="488"/>
                  </a:cubicBezTo>
                  <a:cubicBezTo>
                    <a:pt x="683" y="488"/>
                    <a:pt x="683" y="488"/>
                    <a:pt x="683" y="488"/>
                  </a:cubicBezTo>
                  <a:cubicBezTo>
                    <a:pt x="684" y="488"/>
                    <a:pt x="684" y="488"/>
                    <a:pt x="684" y="488"/>
                  </a:cubicBezTo>
                  <a:cubicBezTo>
                    <a:pt x="684" y="488"/>
                    <a:pt x="684" y="488"/>
                    <a:pt x="684" y="488"/>
                  </a:cubicBezTo>
                  <a:cubicBezTo>
                    <a:pt x="684" y="488"/>
                    <a:pt x="684" y="488"/>
                    <a:pt x="684" y="488"/>
                  </a:cubicBezTo>
                  <a:cubicBezTo>
                    <a:pt x="684" y="487"/>
                    <a:pt x="684" y="487"/>
                    <a:pt x="684" y="487"/>
                  </a:cubicBezTo>
                  <a:cubicBezTo>
                    <a:pt x="684" y="487"/>
                    <a:pt x="684" y="487"/>
                    <a:pt x="684" y="487"/>
                  </a:cubicBezTo>
                  <a:cubicBezTo>
                    <a:pt x="684" y="487"/>
                    <a:pt x="684" y="487"/>
                    <a:pt x="684" y="487"/>
                  </a:cubicBezTo>
                  <a:cubicBezTo>
                    <a:pt x="684" y="487"/>
                    <a:pt x="684" y="487"/>
                    <a:pt x="684" y="487"/>
                  </a:cubicBezTo>
                  <a:cubicBezTo>
                    <a:pt x="685" y="487"/>
                    <a:pt x="685" y="487"/>
                    <a:pt x="685" y="487"/>
                  </a:cubicBezTo>
                  <a:cubicBezTo>
                    <a:pt x="685" y="487"/>
                    <a:pt x="685" y="487"/>
                    <a:pt x="685" y="487"/>
                  </a:cubicBezTo>
                  <a:cubicBezTo>
                    <a:pt x="685" y="487"/>
                    <a:pt x="685" y="487"/>
                    <a:pt x="685" y="487"/>
                  </a:cubicBezTo>
                  <a:cubicBezTo>
                    <a:pt x="685" y="487"/>
                    <a:pt x="685" y="487"/>
                    <a:pt x="685" y="487"/>
                  </a:cubicBezTo>
                  <a:cubicBezTo>
                    <a:pt x="687" y="486"/>
                    <a:pt x="688" y="490"/>
                    <a:pt x="686" y="491"/>
                  </a:cubicBezTo>
                  <a:cubicBezTo>
                    <a:pt x="686" y="491"/>
                    <a:pt x="686" y="491"/>
                    <a:pt x="686" y="491"/>
                  </a:cubicBezTo>
                  <a:cubicBezTo>
                    <a:pt x="686" y="491"/>
                    <a:pt x="686" y="491"/>
                    <a:pt x="686" y="491"/>
                  </a:cubicBezTo>
                  <a:cubicBezTo>
                    <a:pt x="686" y="491"/>
                    <a:pt x="686" y="491"/>
                    <a:pt x="686" y="491"/>
                  </a:cubicBezTo>
                  <a:cubicBezTo>
                    <a:pt x="686" y="491"/>
                    <a:pt x="686" y="491"/>
                    <a:pt x="686" y="491"/>
                  </a:cubicBezTo>
                  <a:cubicBezTo>
                    <a:pt x="686" y="491"/>
                    <a:pt x="686" y="491"/>
                    <a:pt x="686" y="491"/>
                  </a:cubicBezTo>
                  <a:cubicBezTo>
                    <a:pt x="686" y="491"/>
                    <a:pt x="686" y="491"/>
                    <a:pt x="686" y="491"/>
                  </a:cubicBezTo>
                  <a:cubicBezTo>
                    <a:pt x="685" y="491"/>
                    <a:pt x="685" y="491"/>
                    <a:pt x="685" y="491"/>
                  </a:cubicBezTo>
                  <a:cubicBezTo>
                    <a:pt x="685" y="491"/>
                    <a:pt x="685" y="491"/>
                    <a:pt x="685" y="491"/>
                  </a:cubicBezTo>
                  <a:cubicBezTo>
                    <a:pt x="685" y="491"/>
                    <a:pt x="685" y="491"/>
                    <a:pt x="685" y="491"/>
                  </a:cubicBezTo>
                  <a:cubicBezTo>
                    <a:pt x="685" y="491"/>
                    <a:pt x="685" y="491"/>
                    <a:pt x="685" y="491"/>
                  </a:cubicBezTo>
                  <a:cubicBezTo>
                    <a:pt x="685" y="491"/>
                    <a:pt x="685" y="491"/>
                    <a:pt x="685" y="491"/>
                  </a:cubicBezTo>
                  <a:cubicBezTo>
                    <a:pt x="685" y="491"/>
                    <a:pt x="685" y="491"/>
                    <a:pt x="685" y="491"/>
                  </a:cubicBezTo>
                  <a:cubicBezTo>
                    <a:pt x="685" y="491"/>
                    <a:pt x="685" y="491"/>
                    <a:pt x="685" y="491"/>
                  </a:cubicBezTo>
                  <a:cubicBezTo>
                    <a:pt x="685" y="491"/>
                    <a:pt x="685" y="491"/>
                    <a:pt x="685" y="491"/>
                  </a:cubicBezTo>
                  <a:cubicBezTo>
                    <a:pt x="685" y="491"/>
                    <a:pt x="685" y="491"/>
                    <a:pt x="685" y="491"/>
                  </a:cubicBezTo>
                  <a:cubicBezTo>
                    <a:pt x="685" y="491"/>
                    <a:pt x="685" y="491"/>
                    <a:pt x="685" y="491"/>
                  </a:cubicBezTo>
                  <a:cubicBezTo>
                    <a:pt x="684" y="491"/>
                    <a:pt x="684" y="491"/>
                    <a:pt x="684" y="491"/>
                  </a:cubicBezTo>
                  <a:cubicBezTo>
                    <a:pt x="684" y="491"/>
                    <a:pt x="684" y="491"/>
                    <a:pt x="684" y="491"/>
                  </a:cubicBezTo>
                  <a:cubicBezTo>
                    <a:pt x="684" y="491"/>
                    <a:pt x="684" y="491"/>
                    <a:pt x="684" y="491"/>
                  </a:cubicBezTo>
                  <a:cubicBezTo>
                    <a:pt x="684" y="492"/>
                    <a:pt x="684" y="492"/>
                    <a:pt x="684" y="492"/>
                  </a:cubicBezTo>
                  <a:cubicBezTo>
                    <a:pt x="684" y="492"/>
                    <a:pt x="684" y="492"/>
                    <a:pt x="684" y="492"/>
                  </a:cubicBezTo>
                  <a:cubicBezTo>
                    <a:pt x="684" y="492"/>
                    <a:pt x="684" y="492"/>
                    <a:pt x="684" y="492"/>
                  </a:cubicBezTo>
                  <a:cubicBezTo>
                    <a:pt x="684" y="492"/>
                    <a:pt x="684" y="492"/>
                    <a:pt x="684" y="492"/>
                  </a:cubicBezTo>
                  <a:cubicBezTo>
                    <a:pt x="684" y="492"/>
                    <a:pt x="684" y="492"/>
                    <a:pt x="684" y="492"/>
                  </a:cubicBezTo>
                  <a:cubicBezTo>
                    <a:pt x="684" y="492"/>
                    <a:pt x="684" y="492"/>
                    <a:pt x="684" y="492"/>
                  </a:cubicBezTo>
                  <a:cubicBezTo>
                    <a:pt x="684" y="492"/>
                    <a:pt x="684" y="492"/>
                    <a:pt x="684" y="492"/>
                  </a:cubicBezTo>
                  <a:cubicBezTo>
                    <a:pt x="684" y="492"/>
                    <a:pt x="684" y="492"/>
                    <a:pt x="684" y="492"/>
                  </a:cubicBezTo>
                  <a:cubicBezTo>
                    <a:pt x="683" y="492"/>
                    <a:pt x="683" y="492"/>
                    <a:pt x="683" y="492"/>
                  </a:cubicBezTo>
                  <a:cubicBezTo>
                    <a:pt x="683" y="492"/>
                    <a:pt x="683" y="492"/>
                    <a:pt x="683" y="492"/>
                  </a:cubicBezTo>
                  <a:close/>
                  <a:moveTo>
                    <a:pt x="696" y="490"/>
                  </a:moveTo>
                  <a:cubicBezTo>
                    <a:pt x="694" y="490"/>
                    <a:pt x="694" y="486"/>
                    <a:pt x="697" y="486"/>
                  </a:cubicBezTo>
                  <a:cubicBezTo>
                    <a:pt x="697" y="486"/>
                    <a:pt x="697" y="486"/>
                    <a:pt x="697" y="486"/>
                  </a:cubicBezTo>
                  <a:cubicBezTo>
                    <a:pt x="697" y="486"/>
                    <a:pt x="697" y="486"/>
                    <a:pt x="697" y="486"/>
                  </a:cubicBezTo>
                  <a:cubicBezTo>
                    <a:pt x="697" y="486"/>
                    <a:pt x="697" y="486"/>
                    <a:pt x="697" y="486"/>
                  </a:cubicBezTo>
                  <a:cubicBezTo>
                    <a:pt x="697" y="486"/>
                    <a:pt x="697" y="486"/>
                    <a:pt x="697" y="486"/>
                  </a:cubicBezTo>
                  <a:cubicBezTo>
                    <a:pt x="697" y="487"/>
                    <a:pt x="697" y="487"/>
                    <a:pt x="697" y="487"/>
                  </a:cubicBezTo>
                  <a:cubicBezTo>
                    <a:pt x="698" y="487"/>
                    <a:pt x="698" y="487"/>
                    <a:pt x="698" y="487"/>
                  </a:cubicBezTo>
                  <a:cubicBezTo>
                    <a:pt x="698" y="487"/>
                    <a:pt x="698" y="487"/>
                    <a:pt x="698" y="487"/>
                  </a:cubicBezTo>
                  <a:cubicBezTo>
                    <a:pt x="698" y="487"/>
                    <a:pt x="698" y="487"/>
                    <a:pt x="698" y="487"/>
                  </a:cubicBezTo>
                  <a:cubicBezTo>
                    <a:pt x="698" y="487"/>
                    <a:pt x="698" y="487"/>
                    <a:pt x="698" y="487"/>
                  </a:cubicBezTo>
                  <a:cubicBezTo>
                    <a:pt x="698" y="487"/>
                    <a:pt x="698" y="487"/>
                    <a:pt x="698" y="487"/>
                  </a:cubicBezTo>
                  <a:cubicBezTo>
                    <a:pt x="698" y="487"/>
                    <a:pt x="698" y="487"/>
                    <a:pt x="698" y="487"/>
                  </a:cubicBezTo>
                  <a:cubicBezTo>
                    <a:pt x="698" y="487"/>
                    <a:pt x="698" y="487"/>
                    <a:pt x="698" y="487"/>
                  </a:cubicBezTo>
                  <a:cubicBezTo>
                    <a:pt x="699" y="487"/>
                    <a:pt x="699" y="487"/>
                    <a:pt x="699" y="487"/>
                  </a:cubicBezTo>
                  <a:cubicBezTo>
                    <a:pt x="699" y="487"/>
                    <a:pt x="699" y="487"/>
                    <a:pt x="699" y="487"/>
                  </a:cubicBezTo>
                  <a:cubicBezTo>
                    <a:pt x="699" y="487"/>
                    <a:pt x="699" y="487"/>
                    <a:pt x="699" y="487"/>
                  </a:cubicBezTo>
                  <a:cubicBezTo>
                    <a:pt x="699" y="487"/>
                    <a:pt x="699" y="487"/>
                    <a:pt x="699" y="487"/>
                  </a:cubicBezTo>
                  <a:cubicBezTo>
                    <a:pt x="699" y="487"/>
                    <a:pt x="699" y="487"/>
                    <a:pt x="699" y="487"/>
                  </a:cubicBezTo>
                  <a:cubicBezTo>
                    <a:pt x="699" y="487"/>
                    <a:pt x="699" y="487"/>
                    <a:pt x="699" y="487"/>
                  </a:cubicBezTo>
                  <a:cubicBezTo>
                    <a:pt x="699" y="487"/>
                    <a:pt x="699" y="487"/>
                    <a:pt x="699" y="487"/>
                  </a:cubicBezTo>
                  <a:cubicBezTo>
                    <a:pt x="700" y="487"/>
                    <a:pt x="700" y="487"/>
                    <a:pt x="700" y="487"/>
                  </a:cubicBezTo>
                  <a:cubicBezTo>
                    <a:pt x="700" y="487"/>
                    <a:pt x="700" y="487"/>
                    <a:pt x="700" y="487"/>
                  </a:cubicBezTo>
                  <a:cubicBezTo>
                    <a:pt x="700" y="487"/>
                    <a:pt x="700" y="487"/>
                    <a:pt x="700" y="487"/>
                  </a:cubicBezTo>
                  <a:cubicBezTo>
                    <a:pt x="700" y="487"/>
                    <a:pt x="700" y="487"/>
                    <a:pt x="700" y="487"/>
                  </a:cubicBezTo>
                  <a:cubicBezTo>
                    <a:pt x="700" y="488"/>
                    <a:pt x="700" y="488"/>
                    <a:pt x="700" y="488"/>
                  </a:cubicBezTo>
                  <a:cubicBezTo>
                    <a:pt x="700" y="488"/>
                    <a:pt x="700" y="488"/>
                    <a:pt x="700" y="488"/>
                  </a:cubicBezTo>
                  <a:cubicBezTo>
                    <a:pt x="700" y="488"/>
                    <a:pt x="700" y="488"/>
                    <a:pt x="700" y="488"/>
                  </a:cubicBezTo>
                  <a:cubicBezTo>
                    <a:pt x="701" y="488"/>
                    <a:pt x="701" y="488"/>
                    <a:pt x="701" y="488"/>
                  </a:cubicBezTo>
                  <a:cubicBezTo>
                    <a:pt x="703" y="489"/>
                    <a:pt x="701" y="492"/>
                    <a:pt x="699" y="491"/>
                  </a:cubicBezTo>
                  <a:cubicBezTo>
                    <a:pt x="699" y="491"/>
                    <a:pt x="699" y="491"/>
                    <a:pt x="699" y="491"/>
                  </a:cubicBezTo>
                  <a:cubicBezTo>
                    <a:pt x="699" y="491"/>
                    <a:pt x="699" y="491"/>
                    <a:pt x="699" y="491"/>
                  </a:cubicBezTo>
                  <a:cubicBezTo>
                    <a:pt x="699" y="491"/>
                    <a:pt x="699" y="491"/>
                    <a:pt x="699" y="491"/>
                  </a:cubicBezTo>
                  <a:cubicBezTo>
                    <a:pt x="699" y="491"/>
                    <a:pt x="699" y="491"/>
                    <a:pt x="699" y="491"/>
                  </a:cubicBezTo>
                  <a:cubicBezTo>
                    <a:pt x="698" y="491"/>
                    <a:pt x="698" y="491"/>
                    <a:pt x="698" y="491"/>
                  </a:cubicBezTo>
                  <a:cubicBezTo>
                    <a:pt x="698" y="491"/>
                    <a:pt x="698" y="491"/>
                    <a:pt x="698" y="491"/>
                  </a:cubicBezTo>
                  <a:cubicBezTo>
                    <a:pt x="698" y="491"/>
                    <a:pt x="698" y="491"/>
                    <a:pt x="698" y="491"/>
                  </a:cubicBezTo>
                  <a:cubicBezTo>
                    <a:pt x="698" y="491"/>
                    <a:pt x="698" y="491"/>
                    <a:pt x="698" y="491"/>
                  </a:cubicBezTo>
                  <a:cubicBezTo>
                    <a:pt x="698" y="491"/>
                    <a:pt x="698" y="491"/>
                    <a:pt x="698" y="491"/>
                  </a:cubicBezTo>
                  <a:cubicBezTo>
                    <a:pt x="698" y="491"/>
                    <a:pt x="698" y="491"/>
                    <a:pt x="698" y="491"/>
                  </a:cubicBezTo>
                  <a:cubicBezTo>
                    <a:pt x="698" y="490"/>
                    <a:pt x="698" y="490"/>
                    <a:pt x="698" y="490"/>
                  </a:cubicBezTo>
                  <a:cubicBezTo>
                    <a:pt x="698" y="490"/>
                    <a:pt x="698" y="490"/>
                    <a:pt x="698" y="490"/>
                  </a:cubicBezTo>
                  <a:cubicBezTo>
                    <a:pt x="698" y="490"/>
                    <a:pt x="698" y="490"/>
                    <a:pt x="698" y="490"/>
                  </a:cubicBezTo>
                  <a:cubicBezTo>
                    <a:pt x="697" y="490"/>
                    <a:pt x="697" y="490"/>
                    <a:pt x="697" y="490"/>
                  </a:cubicBezTo>
                  <a:cubicBezTo>
                    <a:pt x="697" y="490"/>
                    <a:pt x="697" y="490"/>
                    <a:pt x="697" y="490"/>
                  </a:cubicBezTo>
                  <a:cubicBezTo>
                    <a:pt x="697" y="490"/>
                    <a:pt x="697" y="490"/>
                    <a:pt x="697" y="490"/>
                  </a:cubicBezTo>
                  <a:cubicBezTo>
                    <a:pt x="697" y="490"/>
                    <a:pt x="697" y="490"/>
                    <a:pt x="697" y="490"/>
                  </a:cubicBezTo>
                  <a:cubicBezTo>
                    <a:pt x="697" y="490"/>
                    <a:pt x="697" y="490"/>
                    <a:pt x="697" y="490"/>
                  </a:cubicBezTo>
                  <a:cubicBezTo>
                    <a:pt x="697" y="490"/>
                    <a:pt x="697" y="490"/>
                    <a:pt x="697" y="490"/>
                  </a:cubicBezTo>
                  <a:cubicBezTo>
                    <a:pt x="697" y="490"/>
                    <a:pt x="697" y="490"/>
                    <a:pt x="697" y="490"/>
                  </a:cubicBezTo>
                  <a:cubicBezTo>
                    <a:pt x="697" y="490"/>
                    <a:pt x="697" y="490"/>
                    <a:pt x="697" y="490"/>
                  </a:cubicBezTo>
                  <a:cubicBezTo>
                    <a:pt x="696" y="490"/>
                    <a:pt x="696" y="490"/>
                    <a:pt x="696" y="490"/>
                  </a:cubicBezTo>
                  <a:cubicBezTo>
                    <a:pt x="696" y="490"/>
                    <a:pt x="696" y="490"/>
                    <a:pt x="696" y="490"/>
                  </a:cubicBezTo>
                  <a:cubicBezTo>
                    <a:pt x="696" y="490"/>
                    <a:pt x="696" y="490"/>
                    <a:pt x="696" y="490"/>
                  </a:cubicBezTo>
                  <a:cubicBezTo>
                    <a:pt x="696" y="490"/>
                    <a:pt x="696" y="490"/>
                    <a:pt x="696" y="490"/>
                  </a:cubicBezTo>
                  <a:cubicBezTo>
                    <a:pt x="696" y="490"/>
                    <a:pt x="696" y="490"/>
                    <a:pt x="696" y="490"/>
                  </a:cubicBezTo>
                  <a:cubicBezTo>
                    <a:pt x="696" y="490"/>
                    <a:pt x="696" y="490"/>
                    <a:pt x="696" y="490"/>
                  </a:cubicBezTo>
                  <a:close/>
                  <a:moveTo>
                    <a:pt x="705" y="498"/>
                  </a:moveTo>
                  <a:cubicBezTo>
                    <a:pt x="704" y="496"/>
                    <a:pt x="707" y="494"/>
                    <a:pt x="709" y="497"/>
                  </a:cubicBezTo>
                  <a:cubicBezTo>
                    <a:pt x="709" y="497"/>
                    <a:pt x="709" y="497"/>
                    <a:pt x="709" y="497"/>
                  </a:cubicBezTo>
                  <a:cubicBezTo>
                    <a:pt x="709" y="497"/>
                    <a:pt x="709" y="497"/>
                    <a:pt x="709" y="497"/>
                  </a:cubicBezTo>
                  <a:cubicBezTo>
                    <a:pt x="709" y="497"/>
                    <a:pt x="709" y="497"/>
                    <a:pt x="709" y="497"/>
                  </a:cubicBezTo>
                  <a:cubicBezTo>
                    <a:pt x="709" y="497"/>
                    <a:pt x="709" y="497"/>
                    <a:pt x="709" y="497"/>
                  </a:cubicBezTo>
                  <a:cubicBezTo>
                    <a:pt x="709" y="497"/>
                    <a:pt x="709" y="497"/>
                    <a:pt x="709" y="497"/>
                  </a:cubicBezTo>
                  <a:cubicBezTo>
                    <a:pt x="709" y="497"/>
                    <a:pt x="709" y="497"/>
                    <a:pt x="709" y="497"/>
                  </a:cubicBezTo>
                  <a:cubicBezTo>
                    <a:pt x="709" y="497"/>
                    <a:pt x="709" y="497"/>
                    <a:pt x="709" y="497"/>
                  </a:cubicBezTo>
                  <a:cubicBezTo>
                    <a:pt x="709" y="498"/>
                    <a:pt x="709" y="498"/>
                    <a:pt x="709" y="498"/>
                  </a:cubicBezTo>
                  <a:cubicBezTo>
                    <a:pt x="709" y="498"/>
                    <a:pt x="709" y="498"/>
                    <a:pt x="709" y="498"/>
                  </a:cubicBezTo>
                  <a:cubicBezTo>
                    <a:pt x="709" y="498"/>
                    <a:pt x="709" y="498"/>
                    <a:pt x="709" y="498"/>
                  </a:cubicBezTo>
                  <a:cubicBezTo>
                    <a:pt x="709" y="498"/>
                    <a:pt x="709" y="498"/>
                    <a:pt x="709" y="498"/>
                  </a:cubicBezTo>
                  <a:cubicBezTo>
                    <a:pt x="709" y="498"/>
                    <a:pt x="709" y="498"/>
                    <a:pt x="709" y="498"/>
                  </a:cubicBezTo>
                  <a:cubicBezTo>
                    <a:pt x="709" y="498"/>
                    <a:pt x="709" y="498"/>
                    <a:pt x="709" y="498"/>
                  </a:cubicBezTo>
                  <a:cubicBezTo>
                    <a:pt x="709" y="498"/>
                    <a:pt x="709" y="498"/>
                    <a:pt x="709" y="498"/>
                  </a:cubicBezTo>
                  <a:cubicBezTo>
                    <a:pt x="709" y="498"/>
                    <a:pt x="709" y="498"/>
                    <a:pt x="709" y="498"/>
                  </a:cubicBezTo>
                  <a:cubicBezTo>
                    <a:pt x="709" y="499"/>
                    <a:pt x="709" y="499"/>
                    <a:pt x="709" y="499"/>
                  </a:cubicBezTo>
                  <a:cubicBezTo>
                    <a:pt x="709" y="499"/>
                    <a:pt x="709" y="499"/>
                    <a:pt x="709" y="499"/>
                  </a:cubicBezTo>
                  <a:cubicBezTo>
                    <a:pt x="709" y="499"/>
                    <a:pt x="709" y="499"/>
                    <a:pt x="709" y="499"/>
                  </a:cubicBezTo>
                  <a:cubicBezTo>
                    <a:pt x="709" y="499"/>
                    <a:pt x="709" y="499"/>
                    <a:pt x="709" y="499"/>
                  </a:cubicBezTo>
                  <a:cubicBezTo>
                    <a:pt x="709" y="499"/>
                    <a:pt x="709" y="499"/>
                    <a:pt x="709" y="499"/>
                  </a:cubicBezTo>
                  <a:cubicBezTo>
                    <a:pt x="709" y="499"/>
                    <a:pt x="709" y="499"/>
                    <a:pt x="709" y="499"/>
                  </a:cubicBezTo>
                  <a:cubicBezTo>
                    <a:pt x="710" y="499"/>
                    <a:pt x="710" y="499"/>
                    <a:pt x="710" y="499"/>
                  </a:cubicBezTo>
                  <a:cubicBezTo>
                    <a:pt x="710" y="499"/>
                    <a:pt x="710" y="499"/>
                    <a:pt x="710" y="499"/>
                  </a:cubicBezTo>
                  <a:cubicBezTo>
                    <a:pt x="710" y="500"/>
                    <a:pt x="710" y="500"/>
                    <a:pt x="710" y="500"/>
                  </a:cubicBezTo>
                  <a:cubicBezTo>
                    <a:pt x="710" y="500"/>
                    <a:pt x="710" y="500"/>
                    <a:pt x="710" y="500"/>
                  </a:cubicBezTo>
                  <a:cubicBezTo>
                    <a:pt x="710" y="500"/>
                    <a:pt x="710" y="500"/>
                    <a:pt x="710" y="500"/>
                  </a:cubicBezTo>
                  <a:cubicBezTo>
                    <a:pt x="710" y="500"/>
                    <a:pt x="710" y="500"/>
                    <a:pt x="710" y="500"/>
                  </a:cubicBezTo>
                  <a:cubicBezTo>
                    <a:pt x="710" y="500"/>
                    <a:pt x="710" y="500"/>
                    <a:pt x="710" y="500"/>
                  </a:cubicBezTo>
                  <a:cubicBezTo>
                    <a:pt x="710" y="500"/>
                    <a:pt x="710" y="500"/>
                    <a:pt x="710" y="500"/>
                  </a:cubicBezTo>
                  <a:cubicBezTo>
                    <a:pt x="710" y="500"/>
                    <a:pt x="710" y="500"/>
                    <a:pt x="710" y="500"/>
                  </a:cubicBezTo>
                  <a:cubicBezTo>
                    <a:pt x="710" y="500"/>
                    <a:pt x="710" y="500"/>
                    <a:pt x="710" y="500"/>
                  </a:cubicBezTo>
                  <a:cubicBezTo>
                    <a:pt x="711" y="502"/>
                    <a:pt x="707" y="504"/>
                    <a:pt x="706" y="501"/>
                  </a:cubicBezTo>
                  <a:cubicBezTo>
                    <a:pt x="706" y="501"/>
                    <a:pt x="706" y="501"/>
                    <a:pt x="706" y="501"/>
                  </a:cubicBezTo>
                  <a:cubicBezTo>
                    <a:pt x="706" y="501"/>
                    <a:pt x="706" y="501"/>
                    <a:pt x="706" y="501"/>
                  </a:cubicBezTo>
                  <a:cubicBezTo>
                    <a:pt x="706" y="501"/>
                    <a:pt x="706" y="501"/>
                    <a:pt x="706" y="501"/>
                  </a:cubicBezTo>
                  <a:cubicBezTo>
                    <a:pt x="706" y="501"/>
                    <a:pt x="706" y="501"/>
                    <a:pt x="706" y="501"/>
                  </a:cubicBezTo>
                  <a:cubicBezTo>
                    <a:pt x="706" y="501"/>
                    <a:pt x="706" y="501"/>
                    <a:pt x="706" y="501"/>
                  </a:cubicBezTo>
                  <a:cubicBezTo>
                    <a:pt x="706" y="501"/>
                    <a:pt x="706" y="501"/>
                    <a:pt x="706" y="501"/>
                  </a:cubicBezTo>
                  <a:cubicBezTo>
                    <a:pt x="706" y="501"/>
                    <a:pt x="706" y="501"/>
                    <a:pt x="706" y="501"/>
                  </a:cubicBezTo>
                  <a:cubicBezTo>
                    <a:pt x="706" y="500"/>
                    <a:pt x="706" y="500"/>
                    <a:pt x="706" y="500"/>
                  </a:cubicBezTo>
                  <a:cubicBezTo>
                    <a:pt x="706" y="500"/>
                    <a:pt x="706" y="500"/>
                    <a:pt x="706" y="500"/>
                  </a:cubicBezTo>
                  <a:cubicBezTo>
                    <a:pt x="706" y="500"/>
                    <a:pt x="706" y="500"/>
                    <a:pt x="706" y="500"/>
                  </a:cubicBezTo>
                  <a:cubicBezTo>
                    <a:pt x="706" y="500"/>
                    <a:pt x="706" y="500"/>
                    <a:pt x="706" y="500"/>
                  </a:cubicBezTo>
                  <a:cubicBezTo>
                    <a:pt x="706" y="500"/>
                    <a:pt x="706" y="500"/>
                    <a:pt x="706" y="500"/>
                  </a:cubicBezTo>
                  <a:cubicBezTo>
                    <a:pt x="706" y="500"/>
                    <a:pt x="706" y="500"/>
                    <a:pt x="706" y="500"/>
                  </a:cubicBezTo>
                  <a:cubicBezTo>
                    <a:pt x="706" y="500"/>
                    <a:pt x="706" y="500"/>
                    <a:pt x="706" y="500"/>
                  </a:cubicBezTo>
                  <a:cubicBezTo>
                    <a:pt x="706" y="500"/>
                    <a:pt x="706" y="500"/>
                    <a:pt x="706" y="500"/>
                  </a:cubicBezTo>
                  <a:cubicBezTo>
                    <a:pt x="706" y="500"/>
                    <a:pt x="706" y="500"/>
                    <a:pt x="706" y="500"/>
                  </a:cubicBezTo>
                  <a:cubicBezTo>
                    <a:pt x="706" y="499"/>
                    <a:pt x="706" y="499"/>
                    <a:pt x="706" y="499"/>
                  </a:cubicBezTo>
                  <a:cubicBezTo>
                    <a:pt x="706" y="499"/>
                    <a:pt x="706" y="499"/>
                    <a:pt x="706" y="499"/>
                  </a:cubicBezTo>
                  <a:cubicBezTo>
                    <a:pt x="706" y="499"/>
                    <a:pt x="706" y="499"/>
                    <a:pt x="706" y="499"/>
                  </a:cubicBezTo>
                  <a:cubicBezTo>
                    <a:pt x="706" y="499"/>
                    <a:pt x="706" y="499"/>
                    <a:pt x="706" y="499"/>
                  </a:cubicBezTo>
                  <a:cubicBezTo>
                    <a:pt x="706" y="499"/>
                    <a:pt x="706" y="499"/>
                    <a:pt x="706" y="499"/>
                  </a:cubicBezTo>
                  <a:cubicBezTo>
                    <a:pt x="706" y="499"/>
                    <a:pt x="706" y="499"/>
                    <a:pt x="706" y="499"/>
                  </a:cubicBezTo>
                  <a:cubicBezTo>
                    <a:pt x="706" y="499"/>
                    <a:pt x="706" y="499"/>
                    <a:pt x="706" y="499"/>
                  </a:cubicBezTo>
                  <a:cubicBezTo>
                    <a:pt x="705" y="499"/>
                    <a:pt x="705" y="499"/>
                    <a:pt x="705" y="499"/>
                  </a:cubicBezTo>
                  <a:cubicBezTo>
                    <a:pt x="705" y="499"/>
                    <a:pt x="705" y="499"/>
                    <a:pt x="705" y="499"/>
                  </a:cubicBezTo>
                  <a:cubicBezTo>
                    <a:pt x="705" y="499"/>
                    <a:pt x="705" y="499"/>
                    <a:pt x="705" y="499"/>
                  </a:cubicBezTo>
                  <a:cubicBezTo>
                    <a:pt x="705" y="498"/>
                    <a:pt x="705" y="498"/>
                    <a:pt x="705" y="498"/>
                  </a:cubicBezTo>
                  <a:cubicBezTo>
                    <a:pt x="705" y="498"/>
                    <a:pt x="705" y="498"/>
                    <a:pt x="705" y="498"/>
                  </a:cubicBezTo>
                  <a:cubicBezTo>
                    <a:pt x="705" y="498"/>
                    <a:pt x="705" y="498"/>
                    <a:pt x="705" y="498"/>
                  </a:cubicBezTo>
                  <a:cubicBezTo>
                    <a:pt x="705" y="498"/>
                    <a:pt x="705" y="498"/>
                    <a:pt x="705" y="498"/>
                  </a:cubicBezTo>
                  <a:cubicBezTo>
                    <a:pt x="705" y="498"/>
                    <a:pt x="705" y="498"/>
                    <a:pt x="705" y="498"/>
                  </a:cubicBezTo>
                  <a:close/>
                  <a:moveTo>
                    <a:pt x="707" y="511"/>
                  </a:moveTo>
                  <a:cubicBezTo>
                    <a:pt x="707" y="509"/>
                    <a:pt x="711" y="510"/>
                    <a:pt x="711" y="512"/>
                  </a:cubicBezTo>
                  <a:cubicBezTo>
                    <a:pt x="711" y="512"/>
                    <a:pt x="711" y="512"/>
                    <a:pt x="711" y="512"/>
                  </a:cubicBezTo>
                  <a:cubicBezTo>
                    <a:pt x="711" y="512"/>
                    <a:pt x="711" y="512"/>
                    <a:pt x="711" y="512"/>
                  </a:cubicBezTo>
                  <a:cubicBezTo>
                    <a:pt x="711" y="512"/>
                    <a:pt x="711" y="512"/>
                    <a:pt x="711" y="512"/>
                  </a:cubicBezTo>
                  <a:cubicBezTo>
                    <a:pt x="710" y="512"/>
                    <a:pt x="710" y="512"/>
                    <a:pt x="710" y="512"/>
                  </a:cubicBezTo>
                  <a:cubicBezTo>
                    <a:pt x="710" y="513"/>
                    <a:pt x="710" y="513"/>
                    <a:pt x="710" y="513"/>
                  </a:cubicBezTo>
                  <a:cubicBezTo>
                    <a:pt x="710" y="513"/>
                    <a:pt x="710" y="513"/>
                    <a:pt x="710" y="513"/>
                  </a:cubicBezTo>
                  <a:cubicBezTo>
                    <a:pt x="710" y="513"/>
                    <a:pt x="710" y="513"/>
                    <a:pt x="710" y="513"/>
                  </a:cubicBezTo>
                  <a:cubicBezTo>
                    <a:pt x="710" y="513"/>
                    <a:pt x="710" y="513"/>
                    <a:pt x="710" y="513"/>
                  </a:cubicBezTo>
                  <a:cubicBezTo>
                    <a:pt x="710" y="513"/>
                    <a:pt x="710" y="513"/>
                    <a:pt x="710" y="513"/>
                  </a:cubicBezTo>
                  <a:cubicBezTo>
                    <a:pt x="710" y="513"/>
                    <a:pt x="710" y="513"/>
                    <a:pt x="710" y="513"/>
                  </a:cubicBezTo>
                  <a:cubicBezTo>
                    <a:pt x="710" y="514"/>
                    <a:pt x="710" y="514"/>
                    <a:pt x="710" y="514"/>
                  </a:cubicBezTo>
                  <a:cubicBezTo>
                    <a:pt x="710" y="514"/>
                    <a:pt x="710" y="514"/>
                    <a:pt x="710" y="514"/>
                  </a:cubicBezTo>
                  <a:cubicBezTo>
                    <a:pt x="710" y="514"/>
                    <a:pt x="710" y="514"/>
                    <a:pt x="710" y="514"/>
                  </a:cubicBezTo>
                  <a:cubicBezTo>
                    <a:pt x="710" y="514"/>
                    <a:pt x="710" y="514"/>
                    <a:pt x="710" y="514"/>
                  </a:cubicBezTo>
                  <a:cubicBezTo>
                    <a:pt x="710" y="514"/>
                    <a:pt x="710" y="514"/>
                    <a:pt x="710" y="514"/>
                  </a:cubicBezTo>
                  <a:cubicBezTo>
                    <a:pt x="710" y="514"/>
                    <a:pt x="710" y="514"/>
                    <a:pt x="710" y="514"/>
                  </a:cubicBezTo>
                  <a:cubicBezTo>
                    <a:pt x="710" y="515"/>
                    <a:pt x="710" y="515"/>
                    <a:pt x="710" y="515"/>
                  </a:cubicBezTo>
                  <a:cubicBezTo>
                    <a:pt x="710" y="515"/>
                    <a:pt x="710" y="515"/>
                    <a:pt x="710" y="515"/>
                  </a:cubicBezTo>
                  <a:cubicBezTo>
                    <a:pt x="710" y="515"/>
                    <a:pt x="710" y="515"/>
                    <a:pt x="710" y="515"/>
                  </a:cubicBezTo>
                  <a:cubicBezTo>
                    <a:pt x="710" y="515"/>
                    <a:pt x="710" y="515"/>
                    <a:pt x="710" y="515"/>
                  </a:cubicBezTo>
                  <a:cubicBezTo>
                    <a:pt x="710" y="515"/>
                    <a:pt x="710" y="515"/>
                    <a:pt x="710" y="515"/>
                  </a:cubicBezTo>
                  <a:cubicBezTo>
                    <a:pt x="710" y="515"/>
                    <a:pt x="710" y="515"/>
                    <a:pt x="710" y="515"/>
                  </a:cubicBezTo>
                  <a:cubicBezTo>
                    <a:pt x="710" y="516"/>
                    <a:pt x="710" y="516"/>
                    <a:pt x="710" y="516"/>
                  </a:cubicBezTo>
                  <a:cubicBezTo>
                    <a:pt x="710" y="516"/>
                    <a:pt x="710" y="516"/>
                    <a:pt x="710" y="516"/>
                  </a:cubicBezTo>
                  <a:cubicBezTo>
                    <a:pt x="710" y="516"/>
                    <a:pt x="710" y="516"/>
                    <a:pt x="710" y="516"/>
                  </a:cubicBezTo>
                  <a:cubicBezTo>
                    <a:pt x="709" y="518"/>
                    <a:pt x="705" y="517"/>
                    <a:pt x="706" y="515"/>
                  </a:cubicBezTo>
                  <a:cubicBezTo>
                    <a:pt x="706" y="515"/>
                    <a:pt x="706" y="515"/>
                    <a:pt x="706" y="515"/>
                  </a:cubicBezTo>
                  <a:cubicBezTo>
                    <a:pt x="706" y="514"/>
                    <a:pt x="706" y="514"/>
                    <a:pt x="706" y="514"/>
                  </a:cubicBezTo>
                  <a:cubicBezTo>
                    <a:pt x="706" y="514"/>
                    <a:pt x="706" y="514"/>
                    <a:pt x="706" y="514"/>
                  </a:cubicBezTo>
                  <a:cubicBezTo>
                    <a:pt x="706" y="514"/>
                    <a:pt x="706" y="514"/>
                    <a:pt x="706" y="514"/>
                  </a:cubicBezTo>
                  <a:cubicBezTo>
                    <a:pt x="706" y="514"/>
                    <a:pt x="706" y="514"/>
                    <a:pt x="706" y="514"/>
                  </a:cubicBezTo>
                  <a:cubicBezTo>
                    <a:pt x="706" y="514"/>
                    <a:pt x="706" y="514"/>
                    <a:pt x="706" y="514"/>
                  </a:cubicBezTo>
                  <a:cubicBezTo>
                    <a:pt x="706" y="514"/>
                    <a:pt x="706" y="514"/>
                    <a:pt x="706" y="514"/>
                  </a:cubicBezTo>
                  <a:cubicBezTo>
                    <a:pt x="706" y="514"/>
                    <a:pt x="706" y="514"/>
                    <a:pt x="706" y="514"/>
                  </a:cubicBezTo>
                  <a:cubicBezTo>
                    <a:pt x="707" y="513"/>
                    <a:pt x="707" y="513"/>
                    <a:pt x="707" y="513"/>
                  </a:cubicBezTo>
                  <a:cubicBezTo>
                    <a:pt x="707" y="513"/>
                    <a:pt x="707" y="513"/>
                    <a:pt x="707" y="513"/>
                  </a:cubicBezTo>
                  <a:cubicBezTo>
                    <a:pt x="707" y="513"/>
                    <a:pt x="707" y="513"/>
                    <a:pt x="707" y="513"/>
                  </a:cubicBezTo>
                  <a:cubicBezTo>
                    <a:pt x="707" y="513"/>
                    <a:pt x="707" y="513"/>
                    <a:pt x="707" y="513"/>
                  </a:cubicBezTo>
                  <a:cubicBezTo>
                    <a:pt x="707" y="513"/>
                    <a:pt x="707" y="513"/>
                    <a:pt x="707" y="513"/>
                  </a:cubicBezTo>
                  <a:cubicBezTo>
                    <a:pt x="707" y="513"/>
                    <a:pt x="707" y="513"/>
                    <a:pt x="707" y="513"/>
                  </a:cubicBezTo>
                  <a:cubicBezTo>
                    <a:pt x="707" y="513"/>
                    <a:pt x="707" y="513"/>
                    <a:pt x="707" y="513"/>
                  </a:cubicBezTo>
                  <a:cubicBezTo>
                    <a:pt x="707" y="513"/>
                    <a:pt x="707" y="513"/>
                    <a:pt x="707" y="513"/>
                  </a:cubicBezTo>
                  <a:cubicBezTo>
                    <a:pt x="707" y="512"/>
                    <a:pt x="707" y="512"/>
                    <a:pt x="707" y="512"/>
                  </a:cubicBezTo>
                  <a:cubicBezTo>
                    <a:pt x="707" y="512"/>
                    <a:pt x="707" y="512"/>
                    <a:pt x="707" y="512"/>
                  </a:cubicBezTo>
                  <a:cubicBezTo>
                    <a:pt x="707" y="512"/>
                    <a:pt x="707" y="512"/>
                    <a:pt x="707" y="512"/>
                  </a:cubicBezTo>
                  <a:cubicBezTo>
                    <a:pt x="707" y="512"/>
                    <a:pt x="707" y="512"/>
                    <a:pt x="707" y="512"/>
                  </a:cubicBezTo>
                  <a:cubicBezTo>
                    <a:pt x="707" y="512"/>
                    <a:pt x="707" y="512"/>
                    <a:pt x="707" y="512"/>
                  </a:cubicBezTo>
                  <a:cubicBezTo>
                    <a:pt x="707" y="512"/>
                    <a:pt x="707" y="512"/>
                    <a:pt x="707" y="512"/>
                  </a:cubicBezTo>
                  <a:cubicBezTo>
                    <a:pt x="707" y="512"/>
                    <a:pt x="707" y="512"/>
                    <a:pt x="707" y="512"/>
                  </a:cubicBezTo>
                  <a:cubicBezTo>
                    <a:pt x="707" y="511"/>
                    <a:pt x="707" y="511"/>
                    <a:pt x="707" y="511"/>
                  </a:cubicBezTo>
                  <a:cubicBezTo>
                    <a:pt x="707" y="511"/>
                    <a:pt x="707" y="511"/>
                    <a:pt x="707" y="511"/>
                  </a:cubicBezTo>
                  <a:close/>
                  <a:moveTo>
                    <a:pt x="701" y="524"/>
                  </a:moveTo>
                  <a:cubicBezTo>
                    <a:pt x="703" y="522"/>
                    <a:pt x="706" y="524"/>
                    <a:pt x="704" y="526"/>
                  </a:cubicBezTo>
                  <a:cubicBezTo>
                    <a:pt x="704" y="526"/>
                    <a:pt x="704" y="526"/>
                    <a:pt x="704" y="526"/>
                  </a:cubicBezTo>
                  <a:cubicBezTo>
                    <a:pt x="704" y="526"/>
                    <a:pt x="704" y="526"/>
                    <a:pt x="704" y="526"/>
                  </a:cubicBezTo>
                  <a:cubicBezTo>
                    <a:pt x="704" y="526"/>
                    <a:pt x="704" y="526"/>
                    <a:pt x="704" y="526"/>
                  </a:cubicBezTo>
                  <a:cubicBezTo>
                    <a:pt x="704" y="526"/>
                    <a:pt x="704" y="526"/>
                    <a:pt x="704" y="526"/>
                  </a:cubicBezTo>
                  <a:cubicBezTo>
                    <a:pt x="704" y="526"/>
                    <a:pt x="704" y="526"/>
                    <a:pt x="704" y="526"/>
                  </a:cubicBezTo>
                  <a:cubicBezTo>
                    <a:pt x="704" y="527"/>
                    <a:pt x="704" y="527"/>
                    <a:pt x="704" y="527"/>
                  </a:cubicBezTo>
                  <a:cubicBezTo>
                    <a:pt x="704" y="527"/>
                    <a:pt x="704" y="527"/>
                    <a:pt x="704" y="527"/>
                  </a:cubicBezTo>
                  <a:cubicBezTo>
                    <a:pt x="704" y="527"/>
                    <a:pt x="704" y="527"/>
                    <a:pt x="704" y="527"/>
                  </a:cubicBezTo>
                  <a:cubicBezTo>
                    <a:pt x="703" y="527"/>
                    <a:pt x="703" y="527"/>
                    <a:pt x="703" y="527"/>
                  </a:cubicBezTo>
                  <a:cubicBezTo>
                    <a:pt x="703" y="527"/>
                    <a:pt x="703" y="527"/>
                    <a:pt x="703" y="527"/>
                  </a:cubicBezTo>
                  <a:cubicBezTo>
                    <a:pt x="703" y="527"/>
                    <a:pt x="703" y="527"/>
                    <a:pt x="703" y="527"/>
                  </a:cubicBezTo>
                  <a:cubicBezTo>
                    <a:pt x="703" y="527"/>
                    <a:pt x="703" y="527"/>
                    <a:pt x="703" y="527"/>
                  </a:cubicBezTo>
                  <a:cubicBezTo>
                    <a:pt x="703" y="528"/>
                    <a:pt x="703" y="528"/>
                    <a:pt x="703" y="528"/>
                  </a:cubicBezTo>
                  <a:cubicBezTo>
                    <a:pt x="703" y="528"/>
                    <a:pt x="703" y="528"/>
                    <a:pt x="703" y="528"/>
                  </a:cubicBezTo>
                  <a:cubicBezTo>
                    <a:pt x="703" y="528"/>
                    <a:pt x="703" y="528"/>
                    <a:pt x="703" y="528"/>
                  </a:cubicBezTo>
                  <a:cubicBezTo>
                    <a:pt x="703" y="528"/>
                    <a:pt x="703" y="528"/>
                    <a:pt x="703" y="528"/>
                  </a:cubicBezTo>
                  <a:cubicBezTo>
                    <a:pt x="703" y="528"/>
                    <a:pt x="703" y="528"/>
                    <a:pt x="703" y="528"/>
                  </a:cubicBezTo>
                  <a:cubicBezTo>
                    <a:pt x="703" y="528"/>
                    <a:pt x="703" y="528"/>
                    <a:pt x="703" y="528"/>
                  </a:cubicBezTo>
                  <a:cubicBezTo>
                    <a:pt x="702" y="528"/>
                    <a:pt x="702" y="528"/>
                    <a:pt x="702" y="528"/>
                  </a:cubicBezTo>
                  <a:cubicBezTo>
                    <a:pt x="702" y="529"/>
                    <a:pt x="702" y="529"/>
                    <a:pt x="702" y="529"/>
                  </a:cubicBezTo>
                  <a:cubicBezTo>
                    <a:pt x="702" y="529"/>
                    <a:pt x="702" y="529"/>
                    <a:pt x="702" y="529"/>
                  </a:cubicBezTo>
                  <a:cubicBezTo>
                    <a:pt x="702" y="529"/>
                    <a:pt x="702" y="529"/>
                    <a:pt x="702" y="529"/>
                  </a:cubicBezTo>
                  <a:cubicBezTo>
                    <a:pt x="701" y="531"/>
                    <a:pt x="698" y="528"/>
                    <a:pt x="699" y="527"/>
                  </a:cubicBezTo>
                  <a:cubicBezTo>
                    <a:pt x="699" y="526"/>
                    <a:pt x="699" y="526"/>
                    <a:pt x="699" y="526"/>
                  </a:cubicBezTo>
                  <a:cubicBezTo>
                    <a:pt x="699" y="526"/>
                    <a:pt x="699" y="526"/>
                    <a:pt x="699" y="526"/>
                  </a:cubicBezTo>
                  <a:cubicBezTo>
                    <a:pt x="700" y="526"/>
                    <a:pt x="700" y="526"/>
                    <a:pt x="700" y="526"/>
                  </a:cubicBezTo>
                  <a:cubicBezTo>
                    <a:pt x="700" y="526"/>
                    <a:pt x="700" y="526"/>
                    <a:pt x="700" y="526"/>
                  </a:cubicBezTo>
                  <a:cubicBezTo>
                    <a:pt x="700" y="526"/>
                    <a:pt x="700" y="526"/>
                    <a:pt x="700" y="526"/>
                  </a:cubicBezTo>
                  <a:cubicBezTo>
                    <a:pt x="700" y="526"/>
                    <a:pt x="700" y="526"/>
                    <a:pt x="700" y="526"/>
                  </a:cubicBezTo>
                  <a:cubicBezTo>
                    <a:pt x="700" y="526"/>
                    <a:pt x="700" y="526"/>
                    <a:pt x="700" y="526"/>
                  </a:cubicBezTo>
                  <a:cubicBezTo>
                    <a:pt x="700" y="525"/>
                    <a:pt x="700" y="525"/>
                    <a:pt x="700" y="525"/>
                  </a:cubicBezTo>
                  <a:cubicBezTo>
                    <a:pt x="700" y="525"/>
                    <a:pt x="700" y="525"/>
                    <a:pt x="700" y="525"/>
                  </a:cubicBezTo>
                  <a:cubicBezTo>
                    <a:pt x="700" y="525"/>
                    <a:pt x="700" y="525"/>
                    <a:pt x="700" y="525"/>
                  </a:cubicBezTo>
                  <a:cubicBezTo>
                    <a:pt x="700" y="525"/>
                    <a:pt x="700" y="525"/>
                    <a:pt x="700" y="525"/>
                  </a:cubicBezTo>
                  <a:cubicBezTo>
                    <a:pt x="700" y="525"/>
                    <a:pt x="700" y="525"/>
                    <a:pt x="700" y="525"/>
                  </a:cubicBezTo>
                  <a:cubicBezTo>
                    <a:pt x="701" y="525"/>
                    <a:pt x="701" y="525"/>
                    <a:pt x="701" y="525"/>
                  </a:cubicBezTo>
                  <a:cubicBezTo>
                    <a:pt x="701" y="525"/>
                    <a:pt x="701" y="525"/>
                    <a:pt x="701" y="525"/>
                  </a:cubicBezTo>
                  <a:cubicBezTo>
                    <a:pt x="701" y="525"/>
                    <a:pt x="701" y="525"/>
                    <a:pt x="701" y="525"/>
                  </a:cubicBezTo>
                  <a:cubicBezTo>
                    <a:pt x="701" y="524"/>
                    <a:pt x="701" y="524"/>
                    <a:pt x="701" y="524"/>
                  </a:cubicBezTo>
                  <a:cubicBezTo>
                    <a:pt x="701" y="524"/>
                    <a:pt x="701" y="524"/>
                    <a:pt x="701" y="524"/>
                  </a:cubicBezTo>
                  <a:cubicBezTo>
                    <a:pt x="701" y="524"/>
                    <a:pt x="701" y="524"/>
                    <a:pt x="701" y="524"/>
                  </a:cubicBezTo>
                  <a:cubicBezTo>
                    <a:pt x="701" y="524"/>
                    <a:pt x="701" y="524"/>
                    <a:pt x="701" y="524"/>
                  </a:cubicBezTo>
                  <a:cubicBezTo>
                    <a:pt x="701" y="524"/>
                    <a:pt x="701" y="524"/>
                    <a:pt x="701" y="524"/>
                  </a:cubicBezTo>
                  <a:cubicBezTo>
                    <a:pt x="701" y="524"/>
                    <a:pt x="701" y="524"/>
                    <a:pt x="701" y="524"/>
                  </a:cubicBezTo>
                  <a:cubicBezTo>
                    <a:pt x="701" y="524"/>
                    <a:pt x="701" y="524"/>
                    <a:pt x="701" y="524"/>
                  </a:cubicBezTo>
                  <a:close/>
                  <a:moveTo>
                    <a:pt x="681" y="544"/>
                  </a:moveTo>
                  <a:cubicBezTo>
                    <a:pt x="683" y="542"/>
                    <a:pt x="685" y="545"/>
                    <a:pt x="683" y="547"/>
                  </a:cubicBezTo>
                  <a:cubicBezTo>
                    <a:pt x="683" y="547"/>
                    <a:pt x="683" y="547"/>
                    <a:pt x="683" y="547"/>
                  </a:cubicBezTo>
                  <a:cubicBezTo>
                    <a:pt x="683" y="547"/>
                    <a:pt x="683" y="547"/>
                    <a:pt x="683" y="547"/>
                  </a:cubicBezTo>
                  <a:cubicBezTo>
                    <a:pt x="682" y="548"/>
                    <a:pt x="682" y="548"/>
                    <a:pt x="682" y="548"/>
                  </a:cubicBezTo>
                  <a:cubicBezTo>
                    <a:pt x="682" y="548"/>
                    <a:pt x="682" y="548"/>
                    <a:pt x="682" y="548"/>
                  </a:cubicBezTo>
                  <a:cubicBezTo>
                    <a:pt x="681" y="548"/>
                    <a:pt x="681" y="548"/>
                    <a:pt x="681" y="548"/>
                  </a:cubicBezTo>
                  <a:cubicBezTo>
                    <a:pt x="681" y="548"/>
                    <a:pt x="681" y="548"/>
                    <a:pt x="681" y="548"/>
                  </a:cubicBezTo>
                  <a:cubicBezTo>
                    <a:pt x="680" y="549"/>
                    <a:pt x="680" y="549"/>
                    <a:pt x="680" y="549"/>
                  </a:cubicBezTo>
                  <a:cubicBezTo>
                    <a:pt x="680" y="549"/>
                    <a:pt x="680" y="549"/>
                    <a:pt x="680" y="549"/>
                  </a:cubicBezTo>
                  <a:cubicBezTo>
                    <a:pt x="678" y="550"/>
                    <a:pt x="676" y="547"/>
                    <a:pt x="678" y="546"/>
                  </a:cubicBezTo>
                  <a:cubicBezTo>
                    <a:pt x="678" y="546"/>
                    <a:pt x="678" y="546"/>
                    <a:pt x="678" y="546"/>
                  </a:cubicBezTo>
                  <a:cubicBezTo>
                    <a:pt x="679" y="545"/>
                    <a:pt x="679" y="545"/>
                    <a:pt x="679" y="545"/>
                  </a:cubicBezTo>
                  <a:cubicBezTo>
                    <a:pt x="679" y="545"/>
                    <a:pt x="679" y="545"/>
                    <a:pt x="679" y="545"/>
                  </a:cubicBezTo>
                  <a:cubicBezTo>
                    <a:pt x="680" y="545"/>
                    <a:pt x="680" y="545"/>
                    <a:pt x="680" y="545"/>
                  </a:cubicBezTo>
                  <a:cubicBezTo>
                    <a:pt x="680" y="545"/>
                    <a:pt x="680" y="545"/>
                    <a:pt x="680" y="545"/>
                  </a:cubicBezTo>
                  <a:cubicBezTo>
                    <a:pt x="680" y="544"/>
                    <a:pt x="680" y="544"/>
                    <a:pt x="680" y="544"/>
                  </a:cubicBezTo>
                  <a:cubicBezTo>
                    <a:pt x="681" y="544"/>
                    <a:pt x="681" y="544"/>
                    <a:pt x="681" y="544"/>
                  </a:cubicBezTo>
                  <a:cubicBezTo>
                    <a:pt x="681" y="544"/>
                    <a:pt x="681" y="544"/>
                    <a:pt x="681" y="544"/>
                  </a:cubicBezTo>
                  <a:close/>
                  <a:moveTo>
                    <a:pt x="669" y="551"/>
                  </a:moveTo>
                  <a:cubicBezTo>
                    <a:pt x="671" y="550"/>
                    <a:pt x="673" y="554"/>
                    <a:pt x="671" y="555"/>
                  </a:cubicBezTo>
                  <a:cubicBezTo>
                    <a:pt x="670" y="555"/>
                    <a:pt x="670" y="555"/>
                    <a:pt x="670" y="555"/>
                  </a:cubicBezTo>
                  <a:cubicBezTo>
                    <a:pt x="670" y="555"/>
                    <a:pt x="670" y="555"/>
                    <a:pt x="670" y="555"/>
                  </a:cubicBezTo>
                  <a:cubicBezTo>
                    <a:pt x="670" y="555"/>
                    <a:pt x="670" y="555"/>
                    <a:pt x="670" y="555"/>
                  </a:cubicBezTo>
                  <a:cubicBezTo>
                    <a:pt x="669" y="556"/>
                    <a:pt x="669" y="556"/>
                    <a:pt x="669" y="556"/>
                  </a:cubicBezTo>
                  <a:cubicBezTo>
                    <a:pt x="669" y="556"/>
                    <a:pt x="669" y="556"/>
                    <a:pt x="669" y="556"/>
                  </a:cubicBezTo>
                  <a:cubicBezTo>
                    <a:pt x="668" y="556"/>
                    <a:pt x="668" y="556"/>
                    <a:pt x="668" y="556"/>
                  </a:cubicBezTo>
                  <a:cubicBezTo>
                    <a:pt x="668" y="556"/>
                    <a:pt x="668" y="556"/>
                    <a:pt x="668" y="556"/>
                  </a:cubicBezTo>
                  <a:cubicBezTo>
                    <a:pt x="667" y="556"/>
                    <a:pt x="667" y="556"/>
                    <a:pt x="667" y="556"/>
                  </a:cubicBezTo>
                  <a:cubicBezTo>
                    <a:pt x="665" y="557"/>
                    <a:pt x="664" y="554"/>
                    <a:pt x="666" y="553"/>
                  </a:cubicBezTo>
                  <a:cubicBezTo>
                    <a:pt x="666" y="553"/>
                    <a:pt x="666" y="553"/>
                    <a:pt x="666" y="553"/>
                  </a:cubicBezTo>
                  <a:cubicBezTo>
                    <a:pt x="666" y="553"/>
                    <a:pt x="666" y="553"/>
                    <a:pt x="666" y="553"/>
                  </a:cubicBezTo>
                  <a:cubicBezTo>
                    <a:pt x="667" y="553"/>
                    <a:pt x="667" y="553"/>
                    <a:pt x="667" y="553"/>
                  </a:cubicBezTo>
                  <a:cubicBezTo>
                    <a:pt x="667" y="552"/>
                    <a:pt x="667" y="552"/>
                    <a:pt x="667" y="552"/>
                  </a:cubicBezTo>
                  <a:cubicBezTo>
                    <a:pt x="668" y="552"/>
                    <a:pt x="668" y="552"/>
                    <a:pt x="668" y="552"/>
                  </a:cubicBezTo>
                  <a:cubicBezTo>
                    <a:pt x="668" y="552"/>
                    <a:pt x="668" y="552"/>
                    <a:pt x="668" y="552"/>
                  </a:cubicBezTo>
                  <a:cubicBezTo>
                    <a:pt x="669" y="552"/>
                    <a:pt x="669" y="552"/>
                    <a:pt x="669" y="552"/>
                  </a:cubicBezTo>
                  <a:cubicBezTo>
                    <a:pt x="669" y="551"/>
                    <a:pt x="669" y="551"/>
                    <a:pt x="669" y="551"/>
                  </a:cubicBezTo>
                  <a:close/>
                  <a:moveTo>
                    <a:pt x="656" y="557"/>
                  </a:moveTo>
                  <a:cubicBezTo>
                    <a:pt x="658" y="557"/>
                    <a:pt x="659" y="560"/>
                    <a:pt x="657" y="561"/>
                  </a:cubicBezTo>
                  <a:cubicBezTo>
                    <a:pt x="657" y="561"/>
                    <a:pt x="657" y="561"/>
                    <a:pt x="657" y="561"/>
                  </a:cubicBezTo>
                  <a:cubicBezTo>
                    <a:pt x="656" y="561"/>
                    <a:pt x="656" y="561"/>
                    <a:pt x="656" y="561"/>
                  </a:cubicBezTo>
                  <a:cubicBezTo>
                    <a:pt x="656" y="561"/>
                    <a:pt x="656" y="561"/>
                    <a:pt x="656" y="561"/>
                  </a:cubicBezTo>
                  <a:cubicBezTo>
                    <a:pt x="655" y="562"/>
                    <a:pt x="655" y="562"/>
                    <a:pt x="655" y="562"/>
                  </a:cubicBezTo>
                  <a:cubicBezTo>
                    <a:pt x="655" y="562"/>
                    <a:pt x="655" y="562"/>
                    <a:pt x="655" y="562"/>
                  </a:cubicBezTo>
                  <a:cubicBezTo>
                    <a:pt x="654" y="562"/>
                    <a:pt x="654" y="562"/>
                    <a:pt x="654" y="562"/>
                  </a:cubicBezTo>
                  <a:cubicBezTo>
                    <a:pt x="654" y="562"/>
                    <a:pt x="654" y="562"/>
                    <a:pt x="654" y="562"/>
                  </a:cubicBezTo>
                  <a:cubicBezTo>
                    <a:pt x="652" y="563"/>
                    <a:pt x="650" y="559"/>
                    <a:pt x="653" y="559"/>
                  </a:cubicBezTo>
                  <a:cubicBezTo>
                    <a:pt x="653" y="559"/>
                    <a:pt x="653" y="559"/>
                    <a:pt x="653" y="559"/>
                  </a:cubicBezTo>
                  <a:cubicBezTo>
                    <a:pt x="653" y="558"/>
                    <a:pt x="653" y="558"/>
                    <a:pt x="653" y="558"/>
                  </a:cubicBezTo>
                  <a:cubicBezTo>
                    <a:pt x="654" y="558"/>
                    <a:pt x="654" y="558"/>
                    <a:pt x="654" y="558"/>
                  </a:cubicBezTo>
                  <a:cubicBezTo>
                    <a:pt x="654" y="558"/>
                    <a:pt x="654" y="558"/>
                    <a:pt x="654" y="558"/>
                  </a:cubicBezTo>
                  <a:cubicBezTo>
                    <a:pt x="655" y="558"/>
                    <a:pt x="655" y="558"/>
                    <a:pt x="655" y="558"/>
                  </a:cubicBezTo>
                  <a:cubicBezTo>
                    <a:pt x="655" y="558"/>
                    <a:pt x="655" y="558"/>
                    <a:pt x="655" y="558"/>
                  </a:cubicBezTo>
                  <a:cubicBezTo>
                    <a:pt x="656" y="557"/>
                    <a:pt x="656" y="557"/>
                    <a:pt x="656" y="557"/>
                  </a:cubicBezTo>
                  <a:close/>
                  <a:moveTo>
                    <a:pt x="642" y="562"/>
                  </a:moveTo>
                  <a:cubicBezTo>
                    <a:pt x="645" y="562"/>
                    <a:pt x="646" y="565"/>
                    <a:pt x="643" y="566"/>
                  </a:cubicBezTo>
                  <a:cubicBezTo>
                    <a:pt x="643" y="566"/>
                    <a:pt x="643" y="566"/>
                    <a:pt x="643" y="566"/>
                  </a:cubicBezTo>
                  <a:cubicBezTo>
                    <a:pt x="642" y="566"/>
                    <a:pt x="642" y="566"/>
                    <a:pt x="642" y="566"/>
                  </a:cubicBezTo>
                  <a:cubicBezTo>
                    <a:pt x="642" y="566"/>
                    <a:pt x="642" y="566"/>
                    <a:pt x="642" y="566"/>
                  </a:cubicBezTo>
                  <a:cubicBezTo>
                    <a:pt x="641" y="566"/>
                    <a:pt x="641" y="566"/>
                    <a:pt x="641" y="566"/>
                  </a:cubicBezTo>
                  <a:cubicBezTo>
                    <a:pt x="641" y="567"/>
                    <a:pt x="641" y="567"/>
                    <a:pt x="641" y="567"/>
                  </a:cubicBezTo>
                  <a:cubicBezTo>
                    <a:pt x="640" y="567"/>
                    <a:pt x="640" y="567"/>
                    <a:pt x="640" y="567"/>
                  </a:cubicBezTo>
                  <a:cubicBezTo>
                    <a:pt x="640" y="567"/>
                    <a:pt x="640" y="567"/>
                    <a:pt x="640" y="567"/>
                  </a:cubicBezTo>
                  <a:cubicBezTo>
                    <a:pt x="638" y="568"/>
                    <a:pt x="637" y="564"/>
                    <a:pt x="639" y="563"/>
                  </a:cubicBezTo>
                  <a:cubicBezTo>
                    <a:pt x="639" y="563"/>
                    <a:pt x="639" y="563"/>
                    <a:pt x="639" y="563"/>
                  </a:cubicBezTo>
                  <a:cubicBezTo>
                    <a:pt x="640" y="563"/>
                    <a:pt x="640" y="563"/>
                    <a:pt x="640" y="563"/>
                  </a:cubicBezTo>
                  <a:cubicBezTo>
                    <a:pt x="640" y="563"/>
                    <a:pt x="640" y="563"/>
                    <a:pt x="640" y="563"/>
                  </a:cubicBezTo>
                  <a:cubicBezTo>
                    <a:pt x="641" y="563"/>
                    <a:pt x="641" y="563"/>
                    <a:pt x="641" y="563"/>
                  </a:cubicBezTo>
                  <a:cubicBezTo>
                    <a:pt x="641" y="563"/>
                    <a:pt x="641" y="563"/>
                    <a:pt x="641" y="563"/>
                  </a:cubicBezTo>
                  <a:cubicBezTo>
                    <a:pt x="642" y="562"/>
                    <a:pt x="642" y="562"/>
                    <a:pt x="642" y="562"/>
                  </a:cubicBezTo>
                  <a:cubicBezTo>
                    <a:pt x="642" y="562"/>
                    <a:pt x="642" y="562"/>
                    <a:pt x="642" y="562"/>
                  </a:cubicBezTo>
                  <a:close/>
                  <a:moveTo>
                    <a:pt x="628" y="566"/>
                  </a:moveTo>
                  <a:cubicBezTo>
                    <a:pt x="631" y="566"/>
                    <a:pt x="632" y="569"/>
                    <a:pt x="629" y="570"/>
                  </a:cubicBezTo>
                  <a:cubicBezTo>
                    <a:pt x="629" y="570"/>
                    <a:pt x="629" y="570"/>
                    <a:pt x="629" y="570"/>
                  </a:cubicBezTo>
                  <a:cubicBezTo>
                    <a:pt x="628" y="570"/>
                    <a:pt x="628" y="570"/>
                    <a:pt x="628" y="570"/>
                  </a:cubicBezTo>
                  <a:cubicBezTo>
                    <a:pt x="628" y="570"/>
                    <a:pt x="628" y="570"/>
                    <a:pt x="628" y="570"/>
                  </a:cubicBezTo>
                  <a:cubicBezTo>
                    <a:pt x="627" y="570"/>
                    <a:pt x="627" y="570"/>
                    <a:pt x="627" y="570"/>
                  </a:cubicBezTo>
                  <a:cubicBezTo>
                    <a:pt x="627" y="570"/>
                    <a:pt x="627" y="570"/>
                    <a:pt x="627" y="570"/>
                  </a:cubicBezTo>
                  <a:cubicBezTo>
                    <a:pt x="626" y="570"/>
                    <a:pt x="626" y="570"/>
                    <a:pt x="626" y="570"/>
                  </a:cubicBezTo>
                  <a:cubicBezTo>
                    <a:pt x="626" y="571"/>
                    <a:pt x="626" y="571"/>
                    <a:pt x="626" y="571"/>
                  </a:cubicBezTo>
                  <a:cubicBezTo>
                    <a:pt x="626" y="571"/>
                    <a:pt x="626" y="571"/>
                    <a:pt x="626" y="571"/>
                  </a:cubicBezTo>
                  <a:cubicBezTo>
                    <a:pt x="623" y="571"/>
                    <a:pt x="623" y="568"/>
                    <a:pt x="625" y="567"/>
                  </a:cubicBezTo>
                  <a:cubicBezTo>
                    <a:pt x="625" y="567"/>
                    <a:pt x="625" y="567"/>
                    <a:pt x="625" y="567"/>
                  </a:cubicBezTo>
                  <a:cubicBezTo>
                    <a:pt x="625" y="567"/>
                    <a:pt x="625" y="567"/>
                    <a:pt x="625" y="567"/>
                  </a:cubicBezTo>
                  <a:cubicBezTo>
                    <a:pt x="626" y="567"/>
                    <a:pt x="626" y="567"/>
                    <a:pt x="626" y="567"/>
                  </a:cubicBezTo>
                  <a:cubicBezTo>
                    <a:pt x="626" y="567"/>
                    <a:pt x="626" y="567"/>
                    <a:pt x="626" y="567"/>
                  </a:cubicBezTo>
                  <a:cubicBezTo>
                    <a:pt x="627" y="567"/>
                    <a:pt x="627" y="567"/>
                    <a:pt x="627" y="567"/>
                  </a:cubicBezTo>
                  <a:cubicBezTo>
                    <a:pt x="628" y="566"/>
                    <a:pt x="628" y="566"/>
                    <a:pt x="628" y="566"/>
                  </a:cubicBezTo>
                  <a:cubicBezTo>
                    <a:pt x="628" y="566"/>
                    <a:pt x="628" y="566"/>
                    <a:pt x="628" y="566"/>
                  </a:cubicBezTo>
                  <a:cubicBezTo>
                    <a:pt x="628" y="566"/>
                    <a:pt x="628" y="566"/>
                    <a:pt x="628" y="566"/>
                  </a:cubicBezTo>
                  <a:close/>
                  <a:moveTo>
                    <a:pt x="614" y="569"/>
                  </a:moveTo>
                  <a:cubicBezTo>
                    <a:pt x="617" y="569"/>
                    <a:pt x="617" y="573"/>
                    <a:pt x="615" y="573"/>
                  </a:cubicBezTo>
                  <a:cubicBezTo>
                    <a:pt x="615" y="573"/>
                    <a:pt x="615" y="573"/>
                    <a:pt x="615" y="573"/>
                  </a:cubicBezTo>
                  <a:cubicBezTo>
                    <a:pt x="614" y="573"/>
                    <a:pt x="614" y="573"/>
                    <a:pt x="614" y="573"/>
                  </a:cubicBezTo>
                  <a:cubicBezTo>
                    <a:pt x="614" y="573"/>
                    <a:pt x="614" y="573"/>
                    <a:pt x="614" y="573"/>
                  </a:cubicBezTo>
                  <a:cubicBezTo>
                    <a:pt x="613" y="573"/>
                    <a:pt x="613" y="573"/>
                    <a:pt x="613" y="573"/>
                  </a:cubicBezTo>
                  <a:cubicBezTo>
                    <a:pt x="613" y="573"/>
                    <a:pt x="613" y="573"/>
                    <a:pt x="613" y="573"/>
                  </a:cubicBezTo>
                  <a:cubicBezTo>
                    <a:pt x="612" y="574"/>
                    <a:pt x="612" y="574"/>
                    <a:pt x="612" y="574"/>
                  </a:cubicBezTo>
                  <a:cubicBezTo>
                    <a:pt x="612" y="574"/>
                    <a:pt x="612" y="574"/>
                    <a:pt x="612" y="574"/>
                  </a:cubicBezTo>
                  <a:cubicBezTo>
                    <a:pt x="611" y="574"/>
                    <a:pt x="611" y="574"/>
                    <a:pt x="611" y="574"/>
                  </a:cubicBezTo>
                  <a:cubicBezTo>
                    <a:pt x="609" y="574"/>
                    <a:pt x="608" y="571"/>
                    <a:pt x="611" y="570"/>
                  </a:cubicBezTo>
                  <a:cubicBezTo>
                    <a:pt x="611" y="570"/>
                    <a:pt x="611" y="570"/>
                    <a:pt x="611" y="570"/>
                  </a:cubicBezTo>
                  <a:cubicBezTo>
                    <a:pt x="612" y="570"/>
                    <a:pt x="612" y="570"/>
                    <a:pt x="612" y="570"/>
                  </a:cubicBezTo>
                  <a:cubicBezTo>
                    <a:pt x="612" y="570"/>
                    <a:pt x="612" y="570"/>
                    <a:pt x="612" y="570"/>
                  </a:cubicBezTo>
                  <a:cubicBezTo>
                    <a:pt x="613" y="570"/>
                    <a:pt x="613" y="570"/>
                    <a:pt x="613" y="570"/>
                  </a:cubicBezTo>
                  <a:cubicBezTo>
                    <a:pt x="613" y="570"/>
                    <a:pt x="613" y="570"/>
                    <a:pt x="613" y="570"/>
                  </a:cubicBezTo>
                  <a:cubicBezTo>
                    <a:pt x="613" y="570"/>
                    <a:pt x="613" y="570"/>
                    <a:pt x="613" y="570"/>
                  </a:cubicBezTo>
                  <a:cubicBezTo>
                    <a:pt x="614" y="569"/>
                    <a:pt x="614" y="569"/>
                    <a:pt x="614" y="569"/>
                  </a:cubicBezTo>
                  <a:cubicBezTo>
                    <a:pt x="614" y="569"/>
                    <a:pt x="614" y="569"/>
                    <a:pt x="614" y="569"/>
                  </a:cubicBezTo>
                  <a:close/>
                  <a:moveTo>
                    <a:pt x="600" y="572"/>
                  </a:moveTo>
                  <a:cubicBezTo>
                    <a:pt x="602" y="572"/>
                    <a:pt x="603" y="575"/>
                    <a:pt x="601" y="576"/>
                  </a:cubicBezTo>
                  <a:cubicBezTo>
                    <a:pt x="600" y="576"/>
                    <a:pt x="600" y="576"/>
                    <a:pt x="600" y="576"/>
                  </a:cubicBezTo>
                  <a:cubicBezTo>
                    <a:pt x="600" y="576"/>
                    <a:pt x="600" y="576"/>
                    <a:pt x="600" y="576"/>
                  </a:cubicBezTo>
                  <a:cubicBezTo>
                    <a:pt x="600" y="576"/>
                    <a:pt x="600" y="576"/>
                    <a:pt x="600" y="576"/>
                  </a:cubicBezTo>
                  <a:cubicBezTo>
                    <a:pt x="599" y="576"/>
                    <a:pt x="599" y="576"/>
                    <a:pt x="599" y="576"/>
                  </a:cubicBezTo>
                  <a:cubicBezTo>
                    <a:pt x="599" y="576"/>
                    <a:pt x="599" y="576"/>
                    <a:pt x="599" y="576"/>
                  </a:cubicBezTo>
                  <a:cubicBezTo>
                    <a:pt x="598" y="576"/>
                    <a:pt x="598" y="576"/>
                    <a:pt x="598" y="576"/>
                  </a:cubicBezTo>
                  <a:cubicBezTo>
                    <a:pt x="598" y="576"/>
                    <a:pt x="598" y="576"/>
                    <a:pt x="598" y="576"/>
                  </a:cubicBezTo>
                  <a:cubicBezTo>
                    <a:pt x="598" y="576"/>
                    <a:pt x="598" y="576"/>
                    <a:pt x="598" y="576"/>
                  </a:cubicBezTo>
                  <a:cubicBezTo>
                    <a:pt x="597" y="576"/>
                    <a:pt x="597" y="576"/>
                    <a:pt x="597" y="576"/>
                  </a:cubicBezTo>
                  <a:cubicBezTo>
                    <a:pt x="597" y="576"/>
                    <a:pt x="597" y="576"/>
                    <a:pt x="597" y="576"/>
                  </a:cubicBezTo>
                  <a:cubicBezTo>
                    <a:pt x="595" y="577"/>
                    <a:pt x="594" y="573"/>
                    <a:pt x="596" y="573"/>
                  </a:cubicBezTo>
                  <a:cubicBezTo>
                    <a:pt x="597" y="573"/>
                    <a:pt x="597" y="573"/>
                    <a:pt x="597" y="573"/>
                  </a:cubicBezTo>
                  <a:cubicBezTo>
                    <a:pt x="597" y="572"/>
                    <a:pt x="597" y="572"/>
                    <a:pt x="597" y="572"/>
                  </a:cubicBezTo>
                  <a:cubicBezTo>
                    <a:pt x="597" y="572"/>
                    <a:pt x="597" y="572"/>
                    <a:pt x="597" y="572"/>
                  </a:cubicBezTo>
                  <a:cubicBezTo>
                    <a:pt x="598" y="572"/>
                    <a:pt x="598" y="572"/>
                    <a:pt x="598" y="572"/>
                  </a:cubicBezTo>
                  <a:cubicBezTo>
                    <a:pt x="598" y="572"/>
                    <a:pt x="598" y="572"/>
                    <a:pt x="598" y="572"/>
                  </a:cubicBezTo>
                  <a:cubicBezTo>
                    <a:pt x="599" y="572"/>
                    <a:pt x="599" y="572"/>
                    <a:pt x="599" y="572"/>
                  </a:cubicBezTo>
                  <a:cubicBezTo>
                    <a:pt x="599" y="572"/>
                    <a:pt x="599" y="572"/>
                    <a:pt x="599" y="572"/>
                  </a:cubicBezTo>
                  <a:cubicBezTo>
                    <a:pt x="599" y="572"/>
                    <a:pt x="599" y="572"/>
                    <a:pt x="599" y="572"/>
                  </a:cubicBezTo>
                  <a:cubicBezTo>
                    <a:pt x="600" y="572"/>
                    <a:pt x="600" y="572"/>
                    <a:pt x="600" y="572"/>
                  </a:cubicBezTo>
                  <a:cubicBezTo>
                    <a:pt x="600" y="572"/>
                    <a:pt x="600" y="572"/>
                    <a:pt x="600" y="572"/>
                  </a:cubicBezTo>
                  <a:close/>
                  <a:moveTo>
                    <a:pt x="693" y="584"/>
                  </a:moveTo>
                  <a:cubicBezTo>
                    <a:pt x="693" y="584"/>
                    <a:pt x="693" y="584"/>
                    <a:pt x="693" y="584"/>
                  </a:cubicBezTo>
                  <a:cubicBezTo>
                    <a:pt x="693" y="584"/>
                    <a:pt x="673" y="586"/>
                    <a:pt x="672" y="595"/>
                  </a:cubicBezTo>
                  <a:cubicBezTo>
                    <a:pt x="670" y="604"/>
                    <a:pt x="660" y="612"/>
                    <a:pt x="660" y="612"/>
                  </a:cubicBezTo>
                  <a:cubicBezTo>
                    <a:pt x="660" y="612"/>
                    <a:pt x="677" y="609"/>
                    <a:pt x="679" y="604"/>
                  </a:cubicBezTo>
                  <a:cubicBezTo>
                    <a:pt x="682" y="600"/>
                    <a:pt x="684" y="591"/>
                    <a:pt x="688" y="587"/>
                  </a:cubicBezTo>
                  <a:cubicBezTo>
                    <a:pt x="691" y="584"/>
                    <a:pt x="693" y="584"/>
                    <a:pt x="693" y="584"/>
                  </a:cubicBezTo>
                  <a:cubicBezTo>
                    <a:pt x="693" y="584"/>
                    <a:pt x="714" y="586"/>
                    <a:pt x="715" y="595"/>
                  </a:cubicBezTo>
                  <a:cubicBezTo>
                    <a:pt x="716" y="604"/>
                    <a:pt x="727" y="612"/>
                    <a:pt x="727" y="612"/>
                  </a:cubicBezTo>
                  <a:cubicBezTo>
                    <a:pt x="727" y="612"/>
                    <a:pt x="710" y="609"/>
                    <a:pt x="708" y="604"/>
                  </a:cubicBezTo>
                  <a:cubicBezTo>
                    <a:pt x="705" y="600"/>
                    <a:pt x="703" y="591"/>
                    <a:pt x="699" y="587"/>
                  </a:cubicBezTo>
                  <a:cubicBezTo>
                    <a:pt x="696" y="584"/>
                    <a:pt x="694" y="584"/>
                    <a:pt x="693" y="584"/>
                  </a:cubicBezTo>
                  <a:close/>
                  <a:moveTo>
                    <a:pt x="693" y="589"/>
                  </a:moveTo>
                  <a:cubicBezTo>
                    <a:pt x="688" y="596"/>
                    <a:pt x="683" y="610"/>
                    <a:pt x="686" y="618"/>
                  </a:cubicBezTo>
                  <a:cubicBezTo>
                    <a:pt x="690" y="628"/>
                    <a:pt x="691" y="630"/>
                    <a:pt x="693" y="637"/>
                  </a:cubicBezTo>
                  <a:cubicBezTo>
                    <a:pt x="695" y="630"/>
                    <a:pt x="696" y="629"/>
                    <a:pt x="701" y="618"/>
                  </a:cubicBezTo>
                  <a:cubicBezTo>
                    <a:pt x="704" y="610"/>
                    <a:pt x="698" y="595"/>
                    <a:pt x="693" y="589"/>
                  </a:cubicBezTo>
                  <a:close/>
                  <a:moveTo>
                    <a:pt x="693" y="551"/>
                  </a:moveTo>
                  <a:cubicBezTo>
                    <a:pt x="696" y="551"/>
                    <a:pt x="698" y="553"/>
                    <a:pt x="698" y="556"/>
                  </a:cubicBezTo>
                  <a:cubicBezTo>
                    <a:pt x="698" y="558"/>
                    <a:pt x="696" y="561"/>
                    <a:pt x="693" y="561"/>
                  </a:cubicBezTo>
                  <a:cubicBezTo>
                    <a:pt x="691" y="561"/>
                    <a:pt x="689" y="558"/>
                    <a:pt x="689" y="556"/>
                  </a:cubicBezTo>
                  <a:cubicBezTo>
                    <a:pt x="689" y="553"/>
                    <a:pt x="691" y="551"/>
                    <a:pt x="693" y="551"/>
                  </a:cubicBezTo>
                  <a:close/>
                  <a:moveTo>
                    <a:pt x="693" y="562"/>
                  </a:moveTo>
                  <a:cubicBezTo>
                    <a:pt x="699" y="562"/>
                    <a:pt x="703" y="567"/>
                    <a:pt x="703" y="572"/>
                  </a:cubicBezTo>
                  <a:cubicBezTo>
                    <a:pt x="703" y="578"/>
                    <a:pt x="699" y="582"/>
                    <a:pt x="693" y="582"/>
                  </a:cubicBezTo>
                  <a:cubicBezTo>
                    <a:pt x="688" y="582"/>
                    <a:pt x="684" y="578"/>
                    <a:pt x="684" y="572"/>
                  </a:cubicBezTo>
                  <a:cubicBezTo>
                    <a:pt x="684" y="567"/>
                    <a:pt x="688" y="562"/>
                    <a:pt x="693" y="562"/>
                  </a:cubicBezTo>
                  <a:close/>
                  <a:moveTo>
                    <a:pt x="560" y="589"/>
                  </a:moveTo>
                  <a:cubicBezTo>
                    <a:pt x="564" y="589"/>
                    <a:pt x="568" y="586"/>
                    <a:pt x="568" y="581"/>
                  </a:cubicBezTo>
                  <a:cubicBezTo>
                    <a:pt x="568" y="577"/>
                    <a:pt x="564" y="573"/>
                    <a:pt x="560" y="573"/>
                  </a:cubicBezTo>
                  <a:cubicBezTo>
                    <a:pt x="556" y="573"/>
                    <a:pt x="552" y="577"/>
                    <a:pt x="552" y="581"/>
                  </a:cubicBezTo>
                  <a:cubicBezTo>
                    <a:pt x="552" y="586"/>
                    <a:pt x="556" y="589"/>
                    <a:pt x="560" y="589"/>
                  </a:cubicBezTo>
                  <a:close/>
                  <a:moveTo>
                    <a:pt x="143" y="414"/>
                  </a:moveTo>
                  <a:cubicBezTo>
                    <a:pt x="148" y="414"/>
                    <a:pt x="151" y="411"/>
                    <a:pt x="151" y="406"/>
                  </a:cubicBezTo>
                  <a:cubicBezTo>
                    <a:pt x="151" y="402"/>
                    <a:pt x="148" y="398"/>
                    <a:pt x="143" y="398"/>
                  </a:cubicBezTo>
                  <a:cubicBezTo>
                    <a:pt x="139" y="398"/>
                    <a:pt x="136" y="402"/>
                    <a:pt x="136" y="406"/>
                  </a:cubicBezTo>
                  <a:cubicBezTo>
                    <a:pt x="136" y="411"/>
                    <a:pt x="139" y="414"/>
                    <a:pt x="143" y="414"/>
                  </a:cubicBezTo>
                  <a:close/>
                  <a:moveTo>
                    <a:pt x="540" y="589"/>
                  </a:moveTo>
                  <a:cubicBezTo>
                    <a:pt x="542" y="588"/>
                    <a:pt x="543" y="592"/>
                    <a:pt x="541" y="593"/>
                  </a:cubicBezTo>
                  <a:cubicBezTo>
                    <a:pt x="541" y="593"/>
                    <a:pt x="541" y="593"/>
                    <a:pt x="541" y="593"/>
                  </a:cubicBezTo>
                  <a:cubicBezTo>
                    <a:pt x="539" y="593"/>
                    <a:pt x="539" y="593"/>
                    <a:pt x="539" y="593"/>
                  </a:cubicBezTo>
                  <a:cubicBezTo>
                    <a:pt x="538" y="594"/>
                    <a:pt x="538" y="594"/>
                    <a:pt x="538" y="594"/>
                  </a:cubicBezTo>
                  <a:cubicBezTo>
                    <a:pt x="535" y="594"/>
                    <a:pt x="534" y="591"/>
                    <a:pt x="537" y="590"/>
                  </a:cubicBezTo>
                  <a:cubicBezTo>
                    <a:pt x="538" y="590"/>
                    <a:pt x="538" y="590"/>
                    <a:pt x="538" y="590"/>
                  </a:cubicBezTo>
                  <a:cubicBezTo>
                    <a:pt x="540" y="589"/>
                    <a:pt x="540" y="589"/>
                    <a:pt x="540" y="589"/>
                  </a:cubicBezTo>
                  <a:cubicBezTo>
                    <a:pt x="540" y="589"/>
                    <a:pt x="540" y="589"/>
                    <a:pt x="540" y="589"/>
                  </a:cubicBezTo>
                  <a:close/>
                  <a:moveTo>
                    <a:pt x="526" y="593"/>
                  </a:moveTo>
                  <a:cubicBezTo>
                    <a:pt x="528" y="592"/>
                    <a:pt x="529" y="596"/>
                    <a:pt x="527" y="597"/>
                  </a:cubicBezTo>
                  <a:cubicBezTo>
                    <a:pt x="527" y="597"/>
                    <a:pt x="527" y="597"/>
                    <a:pt x="527" y="597"/>
                  </a:cubicBezTo>
                  <a:cubicBezTo>
                    <a:pt x="525" y="597"/>
                    <a:pt x="525" y="597"/>
                    <a:pt x="525" y="597"/>
                  </a:cubicBezTo>
                  <a:cubicBezTo>
                    <a:pt x="523" y="597"/>
                    <a:pt x="523" y="597"/>
                    <a:pt x="523" y="597"/>
                  </a:cubicBezTo>
                  <a:cubicBezTo>
                    <a:pt x="521" y="598"/>
                    <a:pt x="520" y="594"/>
                    <a:pt x="523" y="594"/>
                  </a:cubicBezTo>
                  <a:cubicBezTo>
                    <a:pt x="524" y="594"/>
                    <a:pt x="524" y="594"/>
                    <a:pt x="524" y="594"/>
                  </a:cubicBezTo>
                  <a:cubicBezTo>
                    <a:pt x="526" y="593"/>
                    <a:pt x="526" y="593"/>
                    <a:pt x="526" y="593"/>
                  </a:cubicBezTo>
                  <a:cubicBezTo>
                    <a:pt x="526" y="593"/>
                    <a:pt x="526" y="593"/>
                    <a:pt x="526" y="593"/>
                  </a:cubicBezTo>
                  <a:close/>
                  <a:moveTo>
                    <a:pt x="512" y="596"/>
                  </a:moveTo>
                  <a:cubicBezTo>
                    <a:pt x="514" y="596"/>
                    <a:pt x="515" y="599"/>
                    <a:pt x="513" y="600"/>
                  </a:cubicBezTo>
                  <a:cubicBezTo>
                    <a:pt x="512" y="600"/>
                    <a:pt x="512" y="600"/>
                    <a:pt x="512" y="600"/>
                  </a:cubicBezTo>
                  <a:cubicBezTo>
                    <a:pt x="510" y="600"/>
                    <a:pt x="510" y="600"/>
                    <a:pt x="510" y="600"/>
                  </a:cubicBezTo>
                  <a:cubicBezTo>
                    <a:pt x="509" y="600"/>
                    <a:pt x="509" y="600"/>
                    <a:pt x="509" y="600"/>
                  </a:cubicBezTo>
                  <a:cubicBezTo>
                    <a:pt x="507" y="601"/>
                    <a:pt x="506" y="597"/>
                    <a:pt x="508" y="597"/>
                  </a:cubicBezTo>
                  <a:cubicBezTo>
                    <a:pt x="509" y="597"/>
                    <a:pt x="509" y="597"/>
                    <a:pt x="509" y="597"/>
                  </a:cubicBezTo>
                  <a:cubicBezTo>
                    <a:pt x="511" y="596"/>
                    <a:pt x="511" y="596"/>
                    <a:pt x="511" y="596"/>
                  </a:cubicBezTo>
                  <a:cubicBezTo>
                    <a:pt x="512" y="596"/>
                    <a:pt x="512" y="596"/>
                    <a:pt x="512" y="596"/>
                  </a:cubicBezTo>
                  <a:close/>
                  <a:moveTo>
                    <a:pt x="498" y="599"/>
                  </a:moveTo>
                  <a:cubicBezTo>
                    <a:pt x="500" y="598"/>
                    <a:pt x="501" y="602"/>
                    <a:pt x="498" y="602"/>
                  </a:cubicBezTo>
                  <a:cubicBezTo>
                    <a:pt x="498" y="602"/>
                    <a:pt x="498" y="602"/>
                    <a:pt x="498" y="602"/>
                  </a:cubicBezTo>
                  <a:cubicBezTo>
                    <a:pt x="495" y="603"/>
                    <a:pt x="495" y="603"/>
                    <a:pt x="495" y="603"/>
                  </a:cubicBezTo>
                  <a:cubicBezTo>
                    <a:pt x="495" y="603"/>
                    <a:pt x="495" y="603"/>
                    <a:pt x="495" y="603"/>
                  </a:cubicBezTo>
                  <a:cubicBezTo>
                    <a:pt x="492" y="603"/>
                    <a:pt x="492" y="600"/>
                    <a:pt x="494" y="599"/>
                  </a:cubicBezTo>
                  <a:cubicBezTo>
                    <a:pt x="495" y="599"/>
                    <a:pt x="495" y="599"/>
                    <a:pt x="495" y="599"/>
                  </a:cubicBezTo>
                  <a:cubicBezTo>
                    <a:pt x="497" y="599"/>
                    <a:pt x="497" y="599"/>
                    <a:pt x="497" y="599"/>
                  </a:cubicBezTo>
                  <a:cubicBezTo>
                    <a:pt x="498" y="599"/>
                    <a:pt x="498" y="599"/>
                    <a:pt x="498" y="599"/>
                  </a:cubicBezTo>
                  <a:close/>
                  <a:moveTo>
                    <a:pt x="483" y="601"/>
                  </a:moveTo>
                  <a:cubicBezTo>
                    <a:pt x="486" y="600"/>
                    <a:pt x="486" y="604"/>
                    <a:pt x="484" y="604"/>
                  </a:cubicBezTo>
                  <a:cubicBezTo>
                    <a:pt x="483" y="604"/>
                    <a:pt x="483" y="604"/>
                    <a:pt x="483" y="604"/>
                  </a:cubicBezTo>
                  <a:cubicBezTo>
                    <a:pt x="481" y="605"/>
                    <a:pt x="481" y="605"/>
                    <a:pt x="481" y="605"/>
                  </a:cubicBezTo>
                  <a:cubicBezTo>
                    <a:pt x="480" y="605"/>
                    <a:pt x="480" y="605"/>
                    <a:pt x="480" y="605"/>
                  </a:cubicBezTo>
                  <a:cubicBezTo>
                    <a:pt x="478" y="605"/>
                    <a:pt x="477" y="601"/>
                    <a:pt x="480" y="601"/>
                  </a:cubicBezTo>
                  <a:cubicBezTo>
                    <a:pt x="480" y="601"/>
                    <a:pt x="480" y="601"/>
                    <a:pt x="480" y="601"/>
                  </a:cubicBezTo>
                  <a:cubicBezTo>
                    <a:pt x="482" y="601"/>
                    <a:pt x="482" y="601"/>
                    <a:pt x="482" y="601"/>
                  </a:cubicBezTo>
                  <a:cubicBezTo>
                    <a:pt x="483" y="601"/>
                    <a:pt x="483" y="601"/>
                    <a:pt x="483" y="601"/>
                  </a:cubicBezTo>
                  <a:close/>
                  <a:moveTo>
                    <a:pt x="469" y="602"/>
                  </a:moveTo>
                  <a:cubicBezTo>
                    <a:pt x="471" y="602"/>
                    <a:pt x="471" y="606"/>
                    <a:pt x="469" y="606"/>
                  </a:cubicBezTo>
                  <a:cubicBezTo>
                    <a:pt x="468" y="606"/>
                    <a:pt x="468" y="606"/>
                    <a:pt x="468" y="606"/>
                  </a:cubicBezTo>
                  <a:cubicBezTo>
                    <a:pt x="466" y="606"/>
                    <a:pt x="466" y="606"/>
                    <a:pt x="466" y="606"/>
                  </a:cubicBezTo>
                  <a:cubicBezTo>
                    <a:pt x="465" y="606"/>
                    <a:pt x="465" y="606"/>
                    <a:pt x="465" y="606"/>
                  </a:cubicBezTo>
                  <a:cubicBezTo>
                    <a:pt x="463" y="606"/>
                    <a:pt x="463" y="602"/>
                    <a:pt x="465" y="602"/>
                  </a:cubicBezTo>
                  <a:cubicBezTo>
                    <a:pt x="466" y="602"/>
                    <a:pt x="466" y="602"/>
                    <a:pt x="466" y="602"/>
                  </a:cubicBezTo>
                  <a:cubicBezTo>
                    <a:pt x="468" y="602"/>
                    <a:pt x="468" y="602"/>
                    <a:pt x="468" y="602"/>
                  </a:cubicBezTo>
                  <a:cubicBezTo>
                    <a:pt x="469" y="602"/>
                    <a:pt x="469" y="602"/>
                    <a:pt x="469" y="602"/>
                  </a:cubicBezTo>
                  <a:close/>
                  <a:moveTo>
                    <a:pt x="454" y="603"/>
                  </a:moveTo>
                  <a:cubicBezTo>
                    <a:pt x="457" y="603"/>
                    <a:pt x="457" y="606"/>
                    <a:pt x="454" y="606"/>
                  </a:cubicBezTo>
                  <a:cubicBezTo>
                    <a:pt x="453" y="606"/>
                    <a:pt x="453" y="606"/>
                    <a:pt x="453" y="606"/>
                  </a:cubicBezTo>
                  <a:cubicBezTo>
                    <a:pt x="451" y="606"/>
                    <a:pt x="451" y="606"/>
                    <a:pt x="451" y="606"/>
                  </a:cubicBezTo>
                  <a:cubicBezTo>
                    <a:pt x="451" y="606"/>
                    <a:pt x="451" y="606"/>
                    <a:pt x="451" y="606"/>
                  </a:cubicBezTo>
                  <a:cubicBezTo>
                    <a:pt x="448" y="606"/>
                    <a:pt x="448" y="603"/>
                    <a:pt x="451" y="603"/>
                  </a:cubicBezTo>
                  <a:cubicBezTo>
                    <a:pt x="451" y="603"/>
                    <a:pt x="451" y="603"/>
                    <a:pt x="451" y="603"/>
                  </a:cubicBezTo>
                  <a:cubicBezTo>
                    <a:pt x="453" y="603"/>
                    <a:pt x="453" y="603"/>
                    <a:pt x="453" y="603"/>
                  </a:cubicBezTo>
                  <a:cubicBezTo>
                    <a:pt x="454" y="603"/>
                    <a:pt x="454" y="603"/>
                    <a:pt x="454" y="603"/>
                  </a:cubicBezTo>
                  <a:close/>
                  <a:moveTo>
                    <a:pt x="440" y="603"/>
                  </a:moveTo>
                  <a:cubicBezTo>
                    <a:pt x="442" y="603"/>
                    <a:pt x="442" y="606"/>
                    <a:pt x="440" y="606"/>
                  </a:cubicBezTo>
                  <a:cubicBezTo>
                    <a:pt x="439" y="606"/>
                    <a:pt x="439" y="606"/>
                    <a:pt x="439" y="606"/>
                  </a:cubicBezTo>
                  <a:cubicBezTo>
                    <a:pt x="436" y="606"/>
                    <a:pt x="436" y="606"/>
                    <a:pt x="436" y="606"/>
                  </a:cubicBezTo>
                  <a:cubicBezTo>
                    <a:pt x="436" y="606"/>
                    <a:pt x="436" y="606"/>
                    <a:pt x="436" y="606"/>
                  </a:cubicBezTo>
                  <a:cubicBezTo>
                    <a:pt x="434" y="606"/>
                    <a:pt x="434" y="603"/>
                    <a:pt x="436" y="603"/>
                  </a:cubicBezTo>
                  <a:cubicBezTo>
                    <a:pt x="437" y="603"/>
                    <a:pt x="437" y="603"/>
                    <a:pt x="437" y="603"/>
                  </a:cubicBezTo>
                  <a:cubicBezTo>
                    <a:pt x="439" y="603"/>
                    <a:pt x="439" y="603"/>
                    <a:pt x="439" y="603"/>
                  </a:cubicBezTo>
                  <a:cubicBezTo>
                    <a:pt x="440" y="603"/>
                    <a:pt x="440" y="603"/>
                    <a:pt x="440" y="603"/>
                  </a:cubicBezTo>
                  <a:close/>
                  <a:moveTo>
                    <a:pt x="425" y="602"/>
                  </a:moveTo>
                  <a:cubicBezTo>
                    <a:pt x="428" y="602"/>
                    <a:pt x="428" y="606"/>
                    <a:pt x="425" y="606"/>
                  </a:cubicBezTo>
                  <a:cubicBezTo>
                    <a:pt x="424" y="606"/>
                    <a:pt x="424" y="606"/>
                    <a:pt x="424" y="606"/>
                  </a:cubicBezTo>
                  <a:cubicBezTo>
                    <a:pt x="422" y="606"/>
                    <a:pt x="422" y="606"/>
                    <a:pt x="422" y="606"/>
                  </a:cubicBezTo>
                  <a:cubicBezTo>
                    <a:pt x="421" y="606"/>
                    <a:pt x="421" y="606"/>
                    <a:pt x="421" y="606"/>
                  </a:cubicBezTo>
                  <a:cubicBezTo>
                    <a:pt x="419" y="606"/>
                    <a:pt x="419" y="602"/>
                    <a:pt x="422" y="602"/>
                  </a:cubicBezTo>
                  <a:cubicBezTo>
                    <a:pt x="422" y="602"/>
                    <a:pt x="422" y="602"/>
                    <a:pt x="422" y="602"/>
                  </a:cubicBezTo>
                  <a:cubicBezTo>
                    <a:pt x="424" y="602"/>
                    <a:pt x="424" y="602"/>
                    <a:pt x="424" y="602"/>
                  </a:cubicBezTo>
                  <a:cubicBezTo>
                    <a:pt x="425" y="602"/>
                    <a:pt x="425" y="602"/>
                    <a:pt x="425" y="602"/>
                  </a:cubicBezTo>
                  <a:close/>
                  <a:moveTo>
                    <a:pt x="411" y="601"/>
                  </a:moveTo>
                  <a:cubicBezTo>
                    <a:pt x="413" y="602"/>
                    <a:pt x="413" y="605"/>
                    <a:pt x="410" y="605"/>
                  </a:cubicBezTo>
                  <a:cubicBezTo>
                    <a:pt x="409" y="605"/>
                    <a:pt x="409" y="605"/>
                    <a:pt x="409" y="605"/>
                  </a:cubicBezTo>
                  <a:cubicBezTo>
                    <a:pt x="407" y="605"/>
                    <a:pt x="407" y="605"/>
                    <a:pt x="407" y="605"/>
                  </a:cubicBezTo>
                  <a:cubicBezTo>
                    <a:pt x="407" y="605"/>
                    <a:pt x="407" y="605"/>
                    <a:pt x="407" y="605"/>
                  </a:cubicBezTo>
                  <a:cubicBezTo>
                    <a:pt x="404" y="604"/>
                    <a:pt x="405" y="601"/>
                    <a:pt x="407" y="601"/>
                  </a:cubicBezTo>
                  <a:cubicBezTo>
                    <a:pt x="407" y="601"/>
                    <a:pt x="407" y="601"/>
                    <a:pt x="407" y="601"/>
                  </a:cubicBezTo>
                  <a:cubicBezTo>
                    <a:pt x="409" y="601"/>
                    <a:pt x="409" y="601"/>
                    <a:pt x="409" y="601"/>
                  </a:cubicBezTo>
                  <a:cubicBezTo>
                    <a:pt x="411" y="601"/>
                    <a:pt x="411" y="601"/>
                    <a:pt x="411" y="601"/>
                  </a:cubicBezTo>
                  <a:close/>
                  <a:moveTo>
                    <a:pt x="396" y="600"/>
                  </a:moveTo>
                  <a:cubicBezTo>
                    <a:pt x="399" y="600"/>
                    <a:pt x="398" y="604"/>
                    <a:pt x="396" y="603"/>
                  </a:cubicBezTo>
                  <a:cubicBezTo>
                    <a:pt x="395" y="603"/>
                    <a:pt x="395" y="603"/>
                    <a:pt x="395" y="603"/>
                  </a:cubicBezTo>
                  <a:cubicBezTo>
                    <a:pt x="392" y="603"/>
                    <a:pt x="392" y="603"/>
                    <a:pt x="392" y="603"/>
                  </a:cubicBezTo>
                  <a:cubicBezTo>
                    <a:pt x="392" y="603"/>
                    <a:pt x="392" y="603"/>
                    <a:pt x="392" y="603"/>
                  </a:cubicBezTo>
                  <a:cubicBezTo>
                    <a:pt x="390" y="602"/>
                    <a:pt x="390" y="599"/>
                    <a:pt x="393" y="599"/>
                  </a:cubicBezTo>
                  <a:cubicBezTo>
                    <a:pt x="393" y="599"/>
                    <a:pt x="393" y="599"/>
                    <a:pt x="393" y="599"/>
                  </a:cubicBezTo>
                  <a:cubicBezTo>
                    <a:pt x="395" y="600"/>
                    <a:pt x="395" y="600"/>
                    <a:pt x="395" y="600"/>
                  </a:cubicBezTo>
                  <a:cubicBezTo>
                    <a:pt x="396" y="600"/>
                    <a:pt x="396" y="600"/>
                    <a:pt x="396" y="600"/>
                  </a:cubicBezTo>
                  <a:close/>
                  <a:moveTo>
                    <a:pt x="382" y="598"/>
                  </a:moveTo>
                  <a:cubicBezTo>
                    <a:pt x="384" y="598"/>
                    <a:pt x="384" y="602"/>
                    <a:pt x="381" y="601"/>
                  </a:cubicBezTo>
                  <a:cubicBezTo>
                    <a:pt x="380" y="601"/>
                    <a:pt x="380" y="601"/>
                    <a:pt x="380" y="601"/>
                  </a:cubicBezTo>
                  <a:cubicBezTo>
                    <a:pt x="378" y="601"/>
                    <a:pt x="378" y="601"/>
                    <a:pt x="378" y="601"/>
                  </a:cubicBezTo>
                  <a:cubicBezTo>
                    <a:pt x="378" y="601"/>
                    <a:pt x="378" y="601"/>
                    <a:pt x="378" y="601"/>
                  </a:cubicBezTo>
                  <a:cubicBezTo>
                    <a:pt x="375" y="600"/>
                    <a:pt x="376" y="597"/>
                    <a:pt x="378" y="597"/>
                  </a:cubicBezTo>
                  <a:cubicBezTo>
                    <a:pt x="379" y="597"/>
                    <a:pt x="379" y="597"/>
                    <a:pt x="379" y="597"/>
                  </a:cubicBezTo>
                  <a:cubicBezTo>
                    <a:pt x="381" y="597"/>
                    <a:pt x="381" y="597"/>
                    <a:pt x="381" y="597"/>
                  </a:cubicBezTo>
                  <a:cubicBezTo>
                    <a:pt x="382" y="598"/>
                    <a:pt x="382" y="598"/>
                    <a:pt x="382" y="598"/>
                  </a:cubicBezTo>
                  <a:close/>
                  <a:moveTo>
                    <a:pt x="368" y="595"/>
                  </a:moveTo>
                  <a:cubicBezTo>
                    <a:pt x="370" y="595"/>
                    <a:pt x="369" y="599"/>
                    <a:pt x="367" y="599"/>
                  </a:cubicBezTo>
                  <a:cubicBezTo>
                    <a:pt x="366" y="598"/>
                    <a:pt x="366" y="598"/>
                    <a:pt x="366" y="598"/>
                  </a:cubicBezTo>
                  <a:cubicBezTo>
                    <a:pt x="364" y="598"/>
                    <a:pt x="364" y="598"/>
                    <a:pt x="364" y="598"/>
                  </a:cubicBezTo>
                  <a:cubicBezTo>
                    <a:pt x="363" y="598"/>
                    <a:pt x="363" y="598"/>
                    <a:pt x="363" y="598"/>
                  </a:cubicBezTo>
                  <a:cubicBezTo>
                    <a:pt x="361" y="597"/>
                    <a:pt x="362" y="594"/>
                    <a:pt x="364" y="594"/>
                  </a:cubicBezTo>
                  <a:cubicBezTo>
                    <a:pt x="364" y="594"/>
                    <a:pt x="364" y="594"/>
                    <a:pt x="364" y="594"/>
                  </a:cubicBezTo>
                  <a:cubicBezTo>
                    <a:pt x="366" y="595"/>
                    <a:pt x="366" y="595"/>
                    <a:pt x="366" y="595"/>
                  </a:cubicBezTo>
                  <a:cubicBezTo>
                    <a:pt x="368" y="595"/>
                    <a:pt x="368" y="595"/>
                    <a:pt x="368" y="595"/>
                  </a:cubicBezTo>
                  <a:close/>
                  <a:moveTo>
                    <a:pt x="353" y="592"/>
                  </a:moveTo>
                  <a:cubicBezTo>
                    <a:pt x="356" y="593"/>
                    <a:pt x="355" y="596"/>
                    <a:pt x="353" y="595"/>
                  </a:cubicBezTo>
                  <a:cubicBezTo>
                    <a:pt x="352" y="595"/>
                    <a:pt x="352" y="595"/>
                    <a:pt x="352" y="595"/>
                  </a:cubicBezTo>
                  <a:cubicBezTo>
                    <a:pt x="350" y="595"/>
                    <a:pt x="350" y="595"/>
                    <a:pt x="350" y="595"/>
                  </a:cubicBezTo>
                  <a:cubicBezTo>
                    <a:pt x="349" y="595"/>
                    <a:pt x="349" y="595"/>
                    <a:pt x="349" y="595"/>
                  </a:cubicBezTo>
                  <a:cubicBezTo>
                    <a:pt x="347" y="594"/>
                    <a:pt x="348" y="590"/>
                    <a:pt x="350" y="591"/>
                  </a:cubicBezTo>
                  <a:cubicBezTo>
                    <a:pt x="350" y="591"/>
                    <a:pt x="350" y="591"/>
                    <a:pt x="350" y="591"/>
                  </a:cubicBezTo>
                  <a:cubicBezTo>
                    <a:pt x="352" y="592"/>
                    <a:pt x="352" y="592"/>
                    <a:pt x="352" y="592"/>
                  </a:cubicBezTo>
                  <a:cubicBezTo>
                    <a:pt x="353" y="592"/>
                    <a:pt x="353" y="592"/>
                    <a:pt x="353" y="592"/>
                  </a:cubicBezTo>
                  <a:close/>
                  <a:moveTo>
                    <a:pt x="339" y="588"/>
                  </a:moveTo>
                  <a:cubicBezTo>
                    <a:pt x="342" y="589"/>
                    <a:pt x="341" y="593"/>
                    <a:pt x="338" y="592"/>
                  </a:cubicBezTo>
                  <a:cubicBezTo>
                    <a:pt x="338" y="592"/>
                    <a:pt x="338" y="592"/>
                    <a:pt x="338" y="592"/>
                  </a:cubicBezTo>
                  <a:cubicBezTo>
                    <a:pt x="336" y="591"/>
                    <a:pt x="336" y="591"/>
                    <a:pt x="336" y="591"/>
                  </a:cubicBezTo>
                  <a:cubicBezTo>
                    <a:pt x="335" y="591"/>
                    <a:pt x="335" y="591"/>
                    <a:pt x="335" y="591"/>
                  </a:cubicBezTo>
                  <a:cubicBezTo>
                    <a:pt x="333" y="590"/>
                    <a:pt x="334" y="587"/>
                    <a:pt x="336" y="587"/>
                  </a:cubicBezTo>
                  <a:cubicBezTo>
                    <a:pt x="337" y="588"/>
                    <a:pt x="337" y="588"/>
                    <a:pt x="337" y="588"/>
                  </a:cubicBezTo>
                  <a:cubicBezTo>
                    <a:pt x="339" y="588"/>
                    <a:pt x="339" y="588"/>
                    <a:pt x="339" y="588"/>
                  </a:cubicBezTo>
                  <a:cubicBezTo>
                    <a:pt x="339" y="588"/>
                    <a:pt x="339" y="588"/>
                    <a:pt x="339" y="588"/>
                  </a:cubicBezTo>
                  <a:close/>
                  <a:moveTo>
                    <a:pt x="325" y="584"/>
                  </a:moveTo>
                  <a:cubicBezTo>
                    <a:pt x="328" y="585"/>
                    <a:pt x="327" y="589"/>
                    <a:pt x="324" y="588"/>
                  </a:cubicBezTo>
                  <a:cubicBezTo>
                    <a:pt x="324" y="588"/>
                    <a:pt x="324" y="588"/>
                    <a:pt x="324" y="588"/>
                  </a:cubicBezTo>
                  <a:cubicBezTo>
                    <a:pt x="322" y="587"/>
                    <a:pt x="322" y="587"/>
                    <a:pt x="322" y="587"/>
                  </a:cubicBezTo>
                  <a:cubicBezTo>
                    <a:pt x="321" y="587"/>
                    <a:pt x="321" y="587"/>
                    <a:pt x="321" y="587"/>
                  </a:cubicBezTo>
                  <a:cubicBezTo>
                    <a:pt x="319" y="586"/>
                    <a:pt x="320" y="582"/>
                    <a:pt x="322" y="583"/>
                  </a:cubicBezTo>
                  <a:cubicBezTo>
                    <a:pt x="323" y="584"/>
                    <a:pt x="323" y="584"/>
                    <a:pt x="323" y="584"/>
                  </a:cubicBezTo>
                  <a:cubicBezTo>
                    <a:pt x="325" y="584"/>
                    <a:pt x="325" y="584"/>
                    <a:pt x="325" y="584"/>
                  </a:cubicBezTo>
                  <a:cubicBezTo>
                    <a:pt x="325" y="584"/>
                    <a:pt x="325" y="584"/>
                    <a:pt x="325" y="584"/>
                  </a:cubicBezTo>
                  <a:close/>
                  <a:moveTo>
                    <a:pt x="312" y="580"/>
                  </a:moveTo>
                  <a:cubicBezTo>
                    <a:pt x="314" y="580"/>
                    <a:pt x="313" y="584"/>
                    <a:pt x="310" y="583"/>
                  </a:cubicBezTo>
                  <a:cubicBezTo>
                    <a:pt x="309" y="583"/>
                    <a:pt x="309" y="583"/>
                    <a:pt x="309" y="583"/>
                  </a:cubicBezTo>
                  <a:cubicBezTo>
                    <a:pt x="307" y="582"/>
                    <a:pt x="307" y="582"/>
                    <a:pt x="307" y="582"/>
                  </a:cubicBezTo>
                  <a:cubicBezTo>
                    <a:pt x="305" y="581"/>
                    <a:pt x="306" y="578"/>
                    <a:pt x="308" y="579"/>
                  </a:cubicBezTo>
                  <a:cubicBezTo>
                    <a:pt x="310" y="579"/>
                    <a:pt x="310" y="579"/>
                    <a:pt x="310" y="579"/>
                  </a:cubicBezTo>
                  <a:cubicBezTo>
                    <a:pt x="312" y="580"/>
                    <a:pt x="312" y="580"/>
                    <a:pt x="312" y="580"/>
                  </a:cubicBezTo>
                  <a:close/>
                  <a:moveTo>
                    <a:pt x="298" y="575"/>
                  </a:moveTo>
                  <a:cubicBezTo>
                    <a:pt x="300" y="575"/>
                    <a:pt x="299" y="579"/>
                    <a:pt x="297" y="578"/>
                  </a:cubicBezTo>
                  <a:cubicBezTo>
                    <a:pt x="296" y="578"/>
                    <a:pt x="296" y="578"/>
                    <a:pt x="296" y="578"/>
                  </a:cubicBezTo>
                  <a:cubicBezTo>
                    <a:pt x="294" y="577"/>
                    <a:pt x="294" y="577"/>
                    <a:pt x="294" y="577"/>
                  </a:cubicBezTo>
                  <a:cubicBezTo>
                    <a:pt x="293" y="577"/>
                    <a:pt x="293" y="577"/>
                    <a:pt x="293" y="577"/>
                  </a:cubicBezTo>
                  <a:cubicBezTo>
                    <a:pt x="291" y="576"/>
                    <a:pt x="292" y="573"/>
                    <a:pt x="295" y="573"/>
                  </a:cubicBezTo>
                  <a:cubicBezTo>
                    <a:pt x="295" y="573"/>
                    <a:pt x="295" y="573"/>
                    <a:pt x="295" y="573"/>
                  </a:cubicBezTo>
                  <a:cubicBezTo>
                    <a:pt x="297" y="574"/>
                    <a:pt x="297" y="574"/>
                    <a:pt x="297" y="574"/>
                  </a:cubicBezTo>
                  <a:cubicBezTo>
                    <a:pt x="298" y="575"/>
                    <a:pt x="298" y="575"/>
                    <a:pt x="298" y="575"/>
                  </a:cubicBezTo>
                  <a:close/>
                  <a:moveTo>
                    <a:pt x="285" y="569"/>
                  </a:moveTo>
                  <a:cubicBezTo>
                    <a:pt x="287" y="570"/>
                    <a:pt x="285" y="573"/>
                    <a:pt x="283" y="572"/>
                  </a:cubicBezTo>
                  <a:cubicBezTo>
                    <a:pt x="283" y="572"/>
                    <a:pt x="283" y="572"/>
                    <a:pt x="283" y="572"/>
                  </a:cubicBezTo>
                  <a:cubicBezTo>
                    <a:pt x="281" y="572"/>
                    <a:pt x="281" y="572"/>
                    <a:pt x="281" y="572"/>
                  </a:cubicBezTo>
                  <a:cubicBezTo>
                    <a:pt x="280" y="571"/>
                    <a:pt x="280" y="571"/>
                    <a:pt x="280" y="571"/>
                  </a:cubicBezTo>
                  <a:cubicBezTo>
                    <a:pt x="278" y="570"/>
                    <a:pt x="279" y="567"/>
                    <a:pt x="281" y="568"/>
                  </a:cubicBezTo>
                  <a:cubicBezTo>
                    <a:pt x="282" y="568"/>
                    <a:pt x="282" y="568"/>
                    <a:pt x="282" y="568"/>
                  </a:cubicBezTo>
                  <a:cubicBezTo>
                    <a:pt x="284" y="569"/>
                    <a:pt x="284" y="569"/>
                    <a:pt x="284" y="569"/>
                  </a:cubicBezTo>
                  <a:cubicBezTo>
                    <a:pt x="285" y="569"/>
                    <a:pt x="285" y="569"/>
                    <a:pt x="285" y="569"/>
                  </a:cubicBezTo>
                  <a:close/>
                  <a:moveTo>
                    <a:pt x="271" y="563"/>
                  </a:moveTo>
                  <a:cubicBezTo>
                    <a:pt x="274" y="564"/>
                    <a:pt x="272" y="567"/>
                    <a:pt x="270" y="566"/>
                  </a:cubicBezTo>
                  <a:cubicBezTo>
                    <a:pt x="269" y="566"/>
                    <a:pt x="269" y="566"/>
                    <a:pt x="269" y="566"/>
                  </a:cubicBezTo>
                  <a:cubicBezTo>
                    <a:pt x="267" y="565"/>
                    <a:pt x="267" y="565"/>
                    <a:pt x="267" y="565"/>
                  </a:cubicBezTo>
                  <a:cubicBezTo>
                    <a:pt x="267" y="565"/>
                    <a:pt x="267" y="565"/>
                    <a:pt x="267" y="565"/>
                  </a:cubicBezTo>
                  <a:cubicBezTo>
                    <a:pt x="264" y="564"/>
                    <a:pt x="266" y="560"/>
                    <a:pt x="268" y="561"/>
                  </a:cubicBezTo>
                  <a:cubicBezTo>
                    <a:pt x="269" y="562"/>
                    <a:pt x="269" y="562"/>
                    <a:pt x="269" y="562"/>
                  </a:cubicBezTo>
                  <a:cubicBezTo>
                    <a:pt x="270" y="563"/>
                    <a:pt x="270" y="563"/>
                    <a:pt x="270" y="563"/>
                  </a:cubicBezTo>
                  <a:cubicBezTo>
                    <a:pt x="271" y="563"/>
                    <a:pt x="271" y="563"/>
                    <a:pt x="271" y="563"/>
                  </a:cubicBezTo>
                  <a:close/>
                  <a:moveTo>
                    <a:pt x="258" y="557"/>
                  </a:moveTo>
                  <a:cubicBezTo>
                    <a:pt x="261" y="558"/>
                    <a:pt x="259" y="561"/>
                    <a:pt x="257" y="560"/>
                  </a:cubicBezTo>
                  <a:cubicBezTo>
                    <a:pt x="257" y="560"/>
                    <a:pt x="257" y="560"/>
                    <a:pt x="257" y="560"/>
                  </a:cubicBezTo>
                  <a:cubicBezTo>
                    <a:pt x="255" y="559"/>
                    <a:pt x="255" y="559"/>
                    <a:pt x="255" y="559"/>
                  </a:cubicBezTo>
                  <a:cubicBezTo>
                    <a:pt x="254" y="558"/>
                    <a:pt x="254" y="558"/>
                    <a:pt x="254" y="558"/>
                  </a:cubicBezTo>
                  <a:cubicBezTo>
                    <a:pt x="251" y="557"/>
                    <a:pt x="253" y="554"/>
                    <a:pt x="255" y="555"/>
                  </a:cubicBezTo>
                  <a:cubicBezTo>
                    <a:pt x="257" y="556"/>
                    <a:pt x="257" y="556"/>
                    <a:pt x="257" y="556"/>
                  </a:cubicBezTo>
                  <a:cubicBezTo>
                    <a:pt x="258" y="557"/>
                    <a:pt x="258" y="557"/>
                    <a:pt x="258" y="557"/>
                  </a:cubicBezTo>
                  <a:cubicBezTo>
                    <a:pt x="258" y="557"/>
                    <a:pt x="258" y="557"/>
                    <a:pt x="258" y="557"/>
                  </a:cubicBezTo>
                  <a:close/>
                  <a:moveTo>
                    <a:pt x="246" y="549"/>
                  </a:moveTo>
                  <a:cubicBezTo>
                    <a:pt x="248" y="550"/>
                    <a:pt x="246" y="554"/>
                    <a:pt x="244" y="553"/>
                  </a:cubicBezTo>
                  <a:cubicBezTo>
                    <a:pt x="244" y="552"/>
                    <a:pt x="244" y="552"/>
                    <a:pt x="244" y="552"/>
                  </a:cubicBezTo>
                  <a:cubicBezTo>
                    <a:pt x="242" y="551"/>
                    <a:pt x="242" y="551"/>
                    <a:pt x="242" y="551"/>
                  </a:cubicBezTo>
                  <a:cubicBezTo>
                    <a:pt x="241" y="551"/>
                    <a:pt x="241" y="551"/>
                    <a:pt x="241" y="551"/>
                  </a:cubicBezTo>
                  <a:cubicBezTo>
                    <a:pt x="239" y="550"/>
                    <a:pt x="240" y="547"/>
                    <a:pt x="243" y="548"/>
                  </a:cubicBezTo>
                  <a:cubicBezTo>
                    <a:pt x="244" y="548"/>
                    <a:pt x="244" y="548"/>
                    <a:pt x="244" y="548"/>
                  </a:cubicBezTo>
                  <a:cubicBezTo>
                    <a:pt x="245" y="549"/>
                    <a:pt x="245" y="549"/>
                    <a:pt x="245" y="549"/>
                  </a:cubicBezTo>
                  <a:cubicBezTo>
                    <a:pt x="246" y="549"/>
                    <a:pt x="246" y="549"/>
                    <a:pt x="246" y="549"/>
                  </a:cubicBezTo>
                  <a:close/>
                  <a:moveTo>
                    <a:pt x="233" y="542"/>
                  </a:moveTo>
                  <a:cubicBezTo>
                    <a:pt x="235" y="543"/>
                    <a:pt x="234" y="546"/>
                    <a:pt x="231" y="545"/>
                  </a:cubicBezTo>
                  <a:cubicBezTo>
                    <a:pt x="231" y="545"/>
                    <a:pt x="231" y="545"/>
                    <a:pt x="231" y="545"/>
                  </a:cubicBezTo>
                  <a:cubicBezTo>
                    <a:pt x="229" y="544"/>
                    <a:pt x="229" y="544"/>
                    <a:pt x="229" y="544"/>
                  </a:cubicBezTo>
                  <a:cubicBezTo>
                    <a:pt x="228" y="543"/>
                    <a:pt x="228" y="543"/>
                    <a:pt x="228" y="543"/>
                  </a:cubicBezTo>
                  <a:cubicBezTo>
                    <a:pt x="226" y="541"/>
                    <a:pt x="229" y="539"/>
                    <a:pt x="230" y="540"/>
                  </a:cubicBezTo>
                  <a:cubicBezTo>
                    <a:pt x="231" y="541"/>
                    <a:pt x="231" y="541"/>
                    <a:pt x="231" y="541"/>
                  </a:cubicBezTo>
                  <a:cubicBezTo>
                    <a:pt x="233" y="542"/>
                    <a:pt x="233" y="542"/>
                    <a:pt x="233" y="542"/>
                  </a:cubicBezTo>
                  <a:cubicBezTo>
                    <a:pt x="233" y="542"/>
                    <a:pt x="233" y="542"/>
                    <a:pt x="233" y="542"/>
                  </a:cubicBezTo>
                  <a:close/>
                  <a:moveTo>
                    <a:pt x="221" y="534"/>
                  </a:moveTo>
                  <a:cubicBezTo>
                    <a:pt x="223" y="535"/>
                    <a:pt x="221" y="538"/>
                    <a:pt x="219" y="537"/>
                  </a:cubicBezTo>
                  <a:cubicBezTo>
                    <a:pt x="219" y="537"/>
                    <a:pt x="219" y="537"/>
                    <a:pt x="219" y="537"/>
                  </a:cubicBezTo>
                  <a:cubicBezTo>
                    <a:pt x="218" y="535"/>
                    <a:pt x="218" y="535"/>
                    <a:pt x="218" y="535"/>
                  </a:cubicBezTo>
                  <a:cubicBezTo>
                    <a:pt x="216" y="535"/>
                    <a:pt x="216" y="535"/>
                    <a:pt x="216" y="535"/>
                  </a:cubicBezTo>
                  <a:cubicBezTo>
                    <a:pt x="214" y="533"/>
                    <a:pt x="217" y="530"/>
                    <a:pt x="218" y="532"/>
                  </a:cubicBezTo>
                  <a:cubicBezTo>
                    <a:pt x="220" y="533"/>
                    <a:pt x="220" y="533"/>
                    <a:pt x="220" y="533"/>
                  </a:cubicBezTo>
                  <a:cubicBezTo>
                    <a:pt x="221" y="534"/>
                    <a:pt x="221" y="534"/>
                    <a:pt x="221" y="534"/>
                  </a:cubicBezTo>
                  <a:cubicBezTo>
                    <a:pt x="221" y="534"/>
                    <a:pt x="221" y="534"/>
                    <a:pt x="221" y="534"/>
                  </a:cubicBezTo>
                  <a:close/>
                  <a:moveTo>
                    <a:pt x="210" y="525"/>
                  </a:moveTo>
                  <a:cubicBezTo>
                    <a:pt x="212" y="527"/>
                    <a:pt x="209" y="529"/>
                    <a:pt x="208" y="528"/>
                  </a:cubicBezTo>
                  <a:cubicBezTo>
                    <a:pt x="206" y="527"/>
                    <a:pt x="206" y="527"/>
                    <a:pt x="206" y="527"/>
                  </a:cubicBezTo>
                  <a:cubicBezTo>
                    <a:pt x="205" y="526"/>
                    <a:pt x="205" y="526"/>
                    <a:pt x="205" y="526"/>
                  </a:cubicBezTo>
                  <a:cubicBezTo>
                    <a:pt x="205" y="526"/>
                    <a:pt x="205" y="526"/>
                    <a:pt x="205" y="526"/>
                  </a:cubicBezTo>
                  <a:cubicBezTo>
                    <a:pt x="203" y="524"/>
                    <a:pt x="205" y="521"/>
                    <a:pt x="207" y="523"/>
                  </a:cubicBezTo>
                  <a:cubicBezTo>
                    <a:pt x="207" y="523"/>
                    <a:pt x="207" y="523"/>
                    <a:pt x="207" y="523"/>
                  </a:cubicBezTo>
                  <a:cubicBezTo>
                    <a:pt x="209" y="524"/>
                    <a:pt x="209" y="524"/>
                    <a:pt x="209" y="524"/>
                  </a:cubicBezTo>
                  <a:cubicBezTo>
                    <a:pt x="210" y="525"/>
                    <a:pt x="210" y="525"/>
                    <a:pt x="210" y="525"/>
                  </a:cubicBezTo>
                  <a:close/>
                  <a:moveTo>
                    <a:pt x="199" y="516"/>
                  </a:moveTo>
                  <a:cubicBezTo>
                    <a:pt x="201" y="517"/>
                    <a:pt x="198" y="520"/>
                    <a:pt x="196" y="518"/>
                  </a:cubicBezTo>
                  <a:cubicBezTo>
                    <a:pt x="196" y="518"/>
                    <a:pt x="196" y="518"/>
                    <a:pt x="196" y="518"/>
                  </a:cubicBezTo>
                  <a:cubicBezTo>
                    <a:pt x="195" y="517"/>
                    <a:pt x="195" y="517"/>
                    <a:pt x="195" y="517"/>
                  </a:cubicBezTo>
                  <a:cubicBezTo>
                    <a:pt x="194" y="516"/>
                    <a:pt x="194" y="516"/>
                    <a:pt x="194" y="516"/>
                  </a:cubicBezTo>
                  <a:cubicBezTo>
                    <a:pt x="192" y="515"/>
                    <a:pt x="194" y="512"/>
                    <a:pt x="196" y="513"/>
                  </a:cubicBezTo>
                  <a:cubicBezTo>
                    <a:pt x="197" y="514"/>
                    <a:pt x="197" y="514"/>
                    <a:pt x="197" y="514"/>
                  </a:cubicBezTo>
                  <a:cubicBezTo>
                    <a:pt x="198" y="515"/>
                    <a:pt x="198" y="515"/>
                    <a:pt x="198" y="515"/>
                  </a:cubicBezTo>
                  <a:cubicBezTo>
                    <a:pt x="199" y="516"/>
                    <a:pt x="199" y="516"/>
                    <a:pt x="199" y="516"/>
                  </a:cubicBezTo>
                  <a:close/>
                  <a:moveTo>
                    <a:pt x="188" y="506"/>
                  </a:moveTo>
                  <a:cubicBezTo>
                    <a:pt x="190" y="507"/>
                    <a:pt x="187" y="510"/>
                    <a:pt x="186" y="508"/>
                  </a:cubicBezTo>
                  <a:cubicBezTo>
                    <a:pt x="185" y="508"/>
                    <a:pt x="185" y="508"/>
                    <a:pt x="185" y="508"/>
                  </a:cubicBezTo>
                  <a:cubicBezTo>
                    <a:pt x="184" y="507"/>
                    <a:pt x="184" y="507"/>
                    <a:pt x="184" y="507"/>
                  </a:cubicBezTo>
                  <a:cubicBezTo>
                    <a:pt x="183" y="506"/>
                    <a:pt x="183" y="506"/>
                    <a:pt x="183" y="506"/>
                  </a:cubicBezTo>
                  <a:cubicBezTo>
                    <a:pt x="182" y="504"/>
                    <a:pt x="184" y="501"/>
                    <a:pt x="186" y="503"/>
                  </a:cubicBezTo>
                  <a:cubicBezTo>
                    <a:pt x="187" y="504"/>
                    <a:pt x="187" y="504"/>
                    <a:pt x="187" y="504"/>
                  </a:cubicBezTo>
                  <a:cubicBezTo>
                    <a:pt x="188" y="505"/>
                    <a:pt x="188" y="505"/>
                    <a:pt x="188" y="505"/>
                  </a:cubicBezTo>
                  <a:cubicBezTo>
                    <a:pt x="188" y="506"/>
                    <a:pt x="188" y="506"/>
                    <a:pt x="188" y="506"/>
                  </a:cubicBezTo>
                  <a:close/>
                  <a:moveTo>
                    <a:pt x="178" y="495"/>
                  </a:moveTo>
                  <a:cubicBezTo>
                    <a:pt x="180" y="497"/>
                    <a:pt x="177" y="499"/>
                    <a:pt x="176" y="498"/>
                  </a:cubicBezTo>
                  <a:cubicBezTo>
                    <a:pt x="175" y="497"/>
                    <a:pt x="175" y="497"/>
                    <a:pt x="175" y="497"/>
                  </a:cubicBezTo>
                  <a:cubicBezTo>
                    <a:pt x="174" y="496"/>
                    <a:pt x="174" y="496"/>
                    <a:pt x="174" y="496"/>
                  </a:cubicBezTo>
                  <a:cubicBezTo>
                    <a:pt x="173" y="495"/>
                    <a:pt x="173" y="495"/>
                    <a:pt x="173" y="495"/>
                  </a:cubicBezTo>
                  <a:cubicBezTo>
                    <a:pt x="173" y="495"/>
                    <a:pt x="173" y="495"/>
                    <a:pt x="173" y="495"/>
                  </a:cubicBezTo>
                  <a:cubicBezTo>
                    <a:pt x="172" y="493"/>
                    <a:pt x="175" y="491"/>
                    <a:pt x="176" y="492"/>
                  </a:cubicBezTo>
                  <a:cubicBezTo>
                    <a:pt x="176" y="492"/>
                    <a:pt x="176" y="492"/>
                    <a:pt x="176" y="492"/>
                  </a:cubicBezTo>
                  <a:cubicBezTo>
                    <a:pt x="177" y="494"/>
                    <a:pt x="177" y="494"/>
                    <a:pt x="177" y="494"/>
                  </a:cubicBezTo>
                  <a:cubicBezTo>
                    <a:pt x="178" y="495"/>
                    <a:pt x="178" y="495"/>
                    <a:pt x="178" y="495"/>
                  </a:cubicBezTo>
                  <a:cubicBezTo>
                    <a:pt x="178" y="495"/>
                    <a:pt x="178" y="495"/>
                    <a:pt x="178" y="495"/>
                  </a:cubicBezTo>
                  <a:close/>
                  <a:moveTo>
                    <a:pt x="169" y="484"/>
                  </a:moveTo>
                  <a:cubicBezTo>
                    <a:pt x="171" y="486"/>
                    <a:pt x="168" y="488"/>
                    <a:pt x="167" y="486"/>
                  </a:cubicBezTo>
                  <a:cubicBezTo>
                    <a:pt x="166" y="485"/>
                    <a:pt x="166" y="485"/>
                    <a:pt x="166" y="485"/>
                  </a:cubicBezTo>
                  <a:cubicBezTo>
                    <a:pt x="165" y="484"/>
                    <a:pt x="165" y="484"/>
                    <a:pt x="165" y="484"/>
                  </a:cubicBezTo>
                  <a:cubicBezTo>
                    <a:pt x="164" y="483"/>
                    <a:pt x="164" y="483"/>
                    <a:pt x="164" y="483"/>
                  </a:cubicBezTo>
                  <a:cubicBezTo>
                    <a:pt x="163" y="481"/>
                    <a:pt x="166" y="479"/>
                    <a:pt x="167" y="481"/>
                  </a:cubicBezTo>
                  <a:cubicBezTo>
                    <a:pt x="168" y="482"/>
                    <a:pt x="168" y="482"/>
                    <a:pt x="168" y="482"/>
                  </a:cubicBezTo>
                  <a:cubicBezTo>
                    <a:pt x="169" y="483"/>
                    <a:pt x="169" y="483"/>
                    <a:pt x="169" y="483"/>
                  </a:cubicBezTo>
                  <a:cubicBezTo>
                    <a:pt x="169" y="484"/>
                    <a:pt x="169" y="484"/>
                    <a:pt x="169" y="484"/>
                  </a:cubicBezTo>
                  <a:close/>
                  <a:moveTo>
                    <a:pt x="162" y="472"/>
                  </a:moveTo>
                  <a:cubicBezTo>
                    <a:pt x="163" y="474"/>
                    <a:pt x="159" y="476"/>
                    <a:pt x="158" y="474"/>
                  </a:cubicBezTo>
                  <a:cubicBezTo>
                    <a:pt x="158" y="473"/>
                    <a:pt x="158" y="473"/>
                    <a:pt x="158" y="473"/>
                  </a:cubicBezTo>
                  <a:cubicBezTo>
                    <a:pt x="157" y="471"/>
                    <a:pt x="157" y="471"/>
                    <a:pt x="157" y="471"/>
                  </a:cubicBezTo>
                  <a:cubicBezTo>
                    <a:pt x="157" y="470"/>
                    <a:pt x="157" y="470"/>
                    <a:pt x="157" y="470"/>
                  </a:cubicBezTo>
                  <a:cubicBezTo>
                    <a:pt x="155" y="468"/>
                    <a:pt x="159" y="467"/>
                    <a:pt x="160" y="469"/>
                  </a:cubicBezTo>
                  <a:cubicBezTo>
                    <a:pt x="160" y="470"/>
                    <a:pt x="160" y="470"/>
                    <a:pt x="160" y="470"/>
                  </a:cubicBezTo>
                  <a:cubicBezTo>
                    <a:pt x="161" y="471"/>
                    <a:pt x="161" y="471"/>
                    <a:pt x="161" y="471"/>
                  </a:cubicBezTo>
                  <a:cubicBezTo>
                    <a:pt x="162" y="472"/>
                    <a:pt x="162" y="472"/>
                    <a:pt x="162" y="472"/>
                  </a:cubicBezTo>
                  <a:close/>
                  <a:moveTo>
                    <a:pt x="155" y="459"/>
                  </a:moveTo>
                  <a:cubicBezTo>
                    <a:pt x="156" y="461"/>
                    <a:pt x="153" y="463"/>
                    <a:pt x="152" y="461"/>
                  </a:cubicBezTo>
                  <a:cubicBezTo>
                    <a:pt x="151" y="460"/>
                    <a:pt x="151" y="460"/>
                    <a:pt x="151" y="460"/>
                  </a:cubicBezTo>
                  <a:cubicBezTo>
                    <a:pt x="151" y="459"/>
                    <a:pt x="151" y="459"/>
                    <a:pt x="151" y="459"/>
                  </a:cubicBezTo>
                  <a:cubicBezTo>
                    <a:pt x="150" y="457"/>
                    <a:pt x="150" y="457"/>
                    <a:pt x="150" y="457"/>
                  </a:cubicBezTo>
                  <a:cubicBezTo>
                    <a:pt x="150" y="457"/>
                    <a:pt x="150" y="457"/>
                    <a:pt x="150" y="457"/>
                  </a:cubicBezTo>
                  <a:cubicBezTo>
                    <a:pt x="149" y="455"/>
                    <a:pt x="153" y="454"/>
                    <a:pt x="153" y="456"/>
                  </a:cubicBezTo>
                  <a:cubicBezTo>
                    <a:pt x="153" y="456"/>
                    <a:pt x="153" y="456"/>
                    <a:pt x="153" y="456"/>
                  </a:cubicBezTo>
                  <a:cubicBezTo>
                    <a:pt x="154" y="457"/>
                    <a:pt x="154" y="457"/>
                    <a:pt x="154" y="457"/>
                  </a:cubicBezTo>
                  <a:cubicBezTo>
                    <a:pt x="155" y="458"/>
                    <a:pt x="155" y="458"/>
                    <a:pt x="155" y="458"/>
                  </a:cubicBezTo>
                  <a:cubicBezTo>
                    <a:pt x="155" y="459"/>
                    <a:pt x="155" y="459"/>
                    <a:pt x="155" y="459"/>
                  </a:cubicBezTo>
                  <a:close/>
                  <a:moveTo>
                    <a:pt x="150" y="446"/>
                  </a:moveTo>
                  <a:cubicBezTo>
                    <a:pt x="150" y="448"/>
                    <a:pt x="147" y="449"/>
                    <a:pt x="146" y="447"/>
                  </a:cubicBezTo>
                  <a:cubicBezTo>
                    <a:pt x="146" y="446"/>
                    <a:pt x="146" y="446"/>
                    <a:pt x="146" y="446"/>
                  </a:cubicBezTo>
                  <a:cubicBezTo>
                    <a:pt x="146" y="444"/>
                    <a:pt x="146" y="444"/>
                    <a:pt x="146" y="444"/>
                  </a:cubicBezTo>
                  <a:cubicBezTo>
                    <a:pt x="145" y="443"/>
                    <a:pt x="145" y="443"/>
                    <a:pt x="145" y="443"/>
                  </a:cubicBezTo>
                  <a:cubicBezTo>
                    <a:pt x="145" y="441"/>
                    <a:pt x="148" y="440"/>
                    <a:pt x="149" y="442"/>
                  </a:cubicBezTo>
                  <a:cubicBezTo>
                    <a:pt x="149" y="443"/>
                    <a:pt x="149" y="443"/>
                    <a:pt x="149" y="443"/>
                  </a:cubicBezTo>
                  <a:cubicBezTo>
                    <a:pt x="149" y="445"/>
                    <a:pt x="149" y="445"/>
                    <a:pt x="149" y="445"/>
                  </a:cubicBezTo>
                  <a:cubicBezTo>
                    <a:pt x="150" y="446"/>
                    <a:pt x="150" y="446"/>
                    <a:pt x="150" y="446"/>
                  </a:cubicBezTo>
                  <a:close/>
                </a:path>
              </a:pathLst>
            </a:custGeom>
            <a:solidFill>
              <a:srgbClr val="EA9B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3388360" y="2228215"/>
            <a:ext cx="5462905" cy="1245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rPr>
              <a:t>以上为策划初案敬请提出意见</a:t>
            </a:r>
          </a:p>
          <a:p>
            <a:pPr algn="ctr"/>
            <a:r>
              <a:rPr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rPr>
              <a:t>祝福两位新人幸福美满，甜甜蜜蜜</a:t>
            </a:r>
          </a:p>
          <a:p>
            <a:pPr algn="ctr"/>
            <a:r>
              <a:rPr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anose="02010601030101010101" charset="-122"/>
                <a:ea typeface="方正大标宋简体" panose="02010601030101010101" charset="-122"/>
              </a:rPr>
              <a:t>谢  谢！</a:t>
            </a:r>
          </a:p>
        </p:txBody>
      </p:sp>
      <p:pic>
        <p:nvPicPr>
          <p:cNvPr id="2" name="图片 1" descr="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4945" y="3295650"/>
            <a:ext cx="3474085" cy="4083685"/>
          </a:xfrm>
          <a:prstGeom prst="rect">
            <a:avLst/>
          </a:prstGeom>
        </p:spPr>
      </p:pic>
      <p:pic>
        <p:nvPicPr>
          <p:cNvPr id="3" name="图片 2" descr="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" y="227330"/>
            <a:ext cx="2463165" cy="6881495"/>
          </a:xfrm>
          <a:prstGeom prst="rect">
            <a:avLst/>
          </a:prstGeom>
        </p:spPr>
      </p:pic>
      <p:pic>
        <p:nvPicPr>
          <p:cNvPr id="4" name="图片 3" descr="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97720" y="153035"/>
            <a:ext cx="2513330" cy="59772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6731">
        <p14:glitter pattern="hexagon"/>
      </p:transition>
    </mc:Choice>
    <mc:Fallback xmlns="">
      <p:transition spd="slow" advTm="673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965</Words>
  <Application>Microsoft Office PowerPoint</Application>
  <PresentationFormat>宽屏</PresentationFormat>
  <Paragraphs>129</Paragraphs>
  <Slides>20</Slides>
  <Notes>20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2" baseType="lpstr">
      <vt:lpstr>Dotum</vt:lpstr>
      <vt:lpstr>方正大标宋简体</vt:lpstr>
      <vt:lpstr>华文细黑</vt:lpstr>
      <vt:lpstr>宋体</vt:lpstr>
      <vt:lpstr>微软雅黑</vt:lpstr>
      <vt:lpstr>Arial</vt:lpstr>
      <vt:lpstr>Calibri</vt:lpstr>
      <vt:lpstr>Calibri Light</vt:lpstr>
      <vt:lpstr>Segoe UI Light</vt:lpstr>
      <vt:lpstr>Times New Roman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faith123</cp:lastModifiedBy>
  <cp:revision>6</cp:revision>
  <dcterms:created xsi:type="dcterms:W3CDTF">2017-09-05T12:22:00Z</dcterms:created>
  <dcterms:modified xsi:type="dcterms:W3CDTF">2018-09-17T02:19:03Z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2052-10.1.0.6749</vt:lpwstr>
  </property>
</Properties>
</file>