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2.xml" ContentType="application/vnd.openxmlformats-officedocument.presentationml.tags+xml"/>
  <Override PartName="/ppt/notesSlides/notesSlide17.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8.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53" r:id="rId2"/>
    <p:sldId id="315" r:id="rId3"/>
    <p:sldId id="316" r:id="rId4"/>
    <p:sldId id="349" r:id="rId5"/>
    <p:sldId id="345" r:id="rId6"/>
    <p:sldId id="340" r:id="rId7"/>
    <p:sldId id="354" r:id="rId8"/>
    <p:sldId id="336" r:id="rId9"/>
    <p:sldId id="355" r:id="rId10"/>
    <p:sldId id="346" r:id="rId11"/>
    <p:sldId id="347" r:id="rId12"/>
    <p:sldId id="359" r:id="rId13"/>
    <p:sldId id="337" r:id="rId14"/>
    <p:sldId id="358" r:id="rId15"/>
    <p:sldId id="360" r:id="rId16"/>
    <p:sldId id="362" r:id="rId17"/>
    <p:sldId id="321" r:id="rId18"/>
    <p:sldId id="363" r:id="rId19"/>
    <p:sldId id="338" r:id="rId20"/>
    <p:sldId id="364" r:id="rId21"/>
    <p:sldId id="367" r:id="rId22"/>
    <p:sldId id="370" r:id="rId23"/>
    <p:sldId id="369" r:id="rId24"/>
    <p:sldId id="372"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FFFFFF"/>
    <a:srgbClr val="2F5EB0"/>
    <a:srgbClr val="2952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246" y="72"/>
      </p:cViewPr>
      <p:guideLst>
        <p:guide orient="horz" pos="1621"/>
        <p:guide pos="2880"/>
      </p:guideLst>
    </p:cSldViewPr>
  </p:slideViewPr>
  <p:notesTextViewPr>
    <p:cViewPr>
      <p:scale>
        <a:sx n="100" d="100"/>
        <a:sy n="100" d="100"/>
      </p:scale>
      <p:origin x="0" y="0"/>
    </p:cViewPr>
  </p:notesTextViewPr>
  <p:sorterViewPr>
    <p:cViewPr>
      <p:scale>
        <a:sx n="44" d="100"/>
        <a:sy n="4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C3FD46-6A8B-42CE-AB66-7B6FA619B835}" type="datetimeFigureOut">
              <a:rPr lang="zh-CN" altLang="en-US" smtClean="0"/>
              <a:pPr/>
              <a:t>2018/3/27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8641B-A909-494D-BC41-FA2C69D7D884}" type="slidenum">
              <a:rPr lang="zh-CN" altLang="en-US" smtClean="0"/>
              <a:pPr/>
              <a:t>‹#›</a:t>
            </a:fld>
            <a:endParaRPr lang="zh-CN" altLang="en-US"/>
          </a:p>
        </p:txBody>
      </p:sp>
    </p:spTree>
    <p:extLst>
      <p:ext uri="{BB962C8B-B14F-4D97-AF65-F5344CB8AC3E}">
        <p14:creationId xmlns:p14="http://schemas.microsoft.com/office/powerpoint/2010/main" val="149814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a:t>
            </a:fld>
            <a:endParaRPr lang="zh-CN" altLang="en-US"/>
          </a:p>
        </p:txBody>
      </p:sp>
    </p:spTree>
    <p:extLst>
      <p:ext uri="{BB962C8B-B14F-4D97-AF65-F5344CB8AC3E}">
        <p14:creationId xmlns:p14="http://schemas.microsoft.com/office/powerpoint/2010/main" val="2687512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80098FE-C805-4532-821B-05992FEE3077}"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328867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357817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4</a:t>
            </a:fld>
            <a:endParaRPr lang="zh-CN" altLang="en-US"/>
          </a:p>
        </p:txBody>
      </p:sp>
    </p:spTree>
    <p:extLst>
      <p:ext uri="{BB962C8B-B14F-4D97-AF65-F5344CB8AC3E}">
        <p14:creationId xmlns:p14="http://schemas.microsoft.com/office/powerpoint/2010/main" val="546995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5</a:t>
            </a:fld>
            <a:endParaRPr lang="zh-CN" altLang="en-US"/>
          </a:p>
        </p:txBody>
      </p:sp>
    </p:spTree>
    <p:extLst>
      <p:ext uri="{BB962C8B-B14F-4D97-AF65-F5344CB8AC3E}">
        <p14:creationId xmlns:p14="http://schemas.microsoft.com/office/powerpoint/2010/main" val="2913831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122575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7</a:t>
            </a:fld>
            <a:endParaRPr lang="zh-CN" altLang="en-US"/>
          </a:p>
        </p:txBody>
      </p:sp>
    </p:spTree>
    <p:extLst>
      <p:ext uri="{BB962C8B-B14F-4D97-AF65-F5344CB8AC3E}">
        <p14:creationId xmlns:p14="http://schemas.microsoft.com/office/powerpoint/2010/main" val="4280807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val="3292871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extLst>
      <p:ext uri="{BB962C8B-B14F-4D97-AF65-F5344CB8AC3E}">
        <p14:creationId xmlns:p14="http://schemas.microsoft.com/office/powerpoint/2010/main" val="2423403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10</a:t>
            </a:fld>
            <a:endParaRPr lang="zh-CN" altLang="en-US"/>
          </a:p>
        </p:txBody>
      </p:sp>
    </p:spTree>
    <p:extLst>
      <p:ext uri="{BB962C8B-B14F-4D97-AF65-F5344CB8AC3E}">
        <p14:creationId xmlns:p14="http://schemas.microsoft.com/office/powerpoint/2010/main" val="1165496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11</a:t>
            </a:fld>
            <a:endParaRPr lang="zh-CN" altLang="en-US"/>
          </a:p>
        </p:txBody>
      </p:sp>
    </p:spTree>
    <p:extLst>
      <p:ext uri="{BB962C8B-B14F-4D97-AF65-F5344CB8AC3E}">
        <p14:creationId xmlns:p14="http://schemas.microsoft.com/office/powerpoint/2010/main" val="788572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1466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val="3524572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14</a:t>
            </a:fld>
            <a:endParaRPr lang="zh-CN" altLang="en-US"/>
          </a:p>
        </p:txBody>
      </p:sp>
    </p:spTree>
    <p:extLst>
      <p:ext uri="{BB962C8B-B14F-4D97-AF65-F5344CB8AC3E}">
        <p14:creationId xmlns:p14="http://schemas.microsoft.com/office/powerpoint/2010/main" val="899007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15</a:t>
            </a:fld>
            <a:endParaRPr lang="zh-CN" altLang="en-US"/>
          </a:p>
        </p:txBody>
      </p:sp>
    </p:spTree>
    <p:extLst>
      <p:ext uri="{BB962C8B-B14F-4D97-AF65-F5344CB8AC3E}">
        <p14:creationId xmlns:p14="http://schemas.microsoft.com/office/powerpoint/2010/main" val="3165702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16</a:t>
            </a:fld>
            <a:endParaRPr lang="zh-CN" altLang="en-US"/>
          </a:p>
        </p:txBody>
      </p:sp>
    </p:spTree>
    <p:extLst>
      <p:ext uri="{BB962C8B-B14F-4D97-AF65-F5344CB8AC3E}">
        <p14:creationId xmlns:p14="http://schemas.microsoft.com/office/powerpoint/2010/main" val="1349813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pPr>
                <a:defRPr/>
              </a:pPr>
              <a:t>17</a:t>
            </a:fld>
            <a:endParaRPr lang="zh-CN" altLang="en-US">
              <a:solidFill>
                <a:prstClr val="black"/>
              </a:solidFill>
            </a:endParaRPr>
          </a:p>
        </p:txBody>
      </p:sp>
    </p:spTree>
    <p:extLst>
      <p:ext uri="{BB962C8B-B14F-4D97-AF65-F5344CB8AC3E}">
        <p14:creationId xmlns:p14="http://schemas.microsoft.com/office/powerpoint/2010/main" val="2442897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18</a:t>
            </a:fld>
            <a:endParaRPr lang="zh-CN" altLang="en-US"/>
          </a:p>
        </p:txBody>
      </p:sp>
    </p:spTree>
    <p:extLst>
      <p:ext uri="{BB962C8B-B14F-4D97-AF65-F5344CB8AC3E}">
        <p14:creationId xmlns:p14="http://schemas.microsoft.com/office/powerpoint/2010/main" val="1856621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val="1634371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20</a:t>
            </a:fld>
            <a:endParaRPr lang="zh-CN" altLang="en-US"/>
          </a:p>
        </p:txBody>
      </p:sp>
    </p:spTree>
    <p:extLst>
      <p:ext uri="{BB962C8B-B14F-4D97-AF65-F5344CB8AC3E}">
        <p14:creationId xmlns:p14="http://schemas.microsoft.com/office/powerpoint/2010/main" val="376751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21</a:t>
            </a:fld>
            <a:endParaRPr lang="zh-CN" altLang="en-US"/>
          </a:p>
        </p:txBody>
      </p:sp>
    </p:spTree>
    <p:extLst>
      <p:ext uri="{BB962C8B-B14F-4D97-AF65-F5344CB8AC3E}">
        <p14:creationId xmlns:p14="http://schemas.microsoft.com/office/powerpoint/2010/main" val="491578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861395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8854902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24</a:t>
            </a:fld>
            <a:endParaRPr lang="zh-CN" altLang="en-US"/>
          </a:p>
        </p:txBody>
      </p:sp>
    </p:spTree>
    <p:extLst>
      <p:ext uri="{BB962C8B-B14F-4D97-AF65-F5344CB8AC3E}">
        <p14:creationId xmlns:p14="http://schemas.microsoft.com/office/powerpoint/2010/main" val="2414379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12168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2314D04F-8568-4D79-B031-F74C609A2039}"/>
              </a:ext>
            </a:extLst>
          </p:cNvPr>
          <p:cNvPicPr>
            <a:picLocks noChangeAspect="1"/>
          </p:cNvPicPr>
          <p:nvPr userDrawn="1"/>
        </p:nvPicPr>
        <p:blipFill rotWithShape="1">
          <a:blip r:embed="rId2"/>
          <a:srcRect r="3964"/>
          <a:stretch/>
        </p:blipFill>
        <p:spPr>
          <a:xfrm>
            <a:off x="2921" y="1637"/>
            <a:ext cx="9141079" cy="5148082"/>
          </a:xfrm>
          <a:prstGeom prst="rect">
            <a:avLst/>
          </a:prstGeom>
        </p:spPr>
      </p:pic>
      <p:sp>
        <p:nvSpPr>
          <p:cNvPr id="10" name="矩形 9">
            <a:extLst>
              <a:ext uri="{FF2B5EF4-FFF2-40B4-BE49-F238E27FC236}">
                <a16:creationId xmlns:a16="http://schemas.microsoft.com/office/drawing/2014/main" id="{3AC0C380-9B8A-445E-BC6E-9EB5B92A9869}"/>
              </a:ext>
            </a:extLst>
          </p:cNvPr>
          <p:cNvSpPr/>
          <p:nvPr userDrawn="1"/>
        </p:nvSpPr>
        <p:spPr>
          <a:xfrm>
            <a:off x="0" y="448308"/>
            <a:ext cx="9144000" cy="4248472"/>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88268"/>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chemeClr val="bg1"/>
              </a:solidFill>
              <a:cs typeface="+mn-ea"/>
              <a:sym typeface="+mn-lt"/>
            </a:endParaRPr>
          </a:p>
        </p:txBody>
      </p:sp>
      <p:sp>
        <p:nvSpPr>
          <p:cNvPr id="8" name="文本框 37"/>
          <p:cNvSpPr txBox="1"/>
          <p:nvPr userDrawn="1"/>
        </p:nvSpPr>
        <p:spPr>
          <a:xfrm>
            <a:off x="810430" y="124272"/>
            <a:ext cx="1369614" cy="315475"/>
          </a:xfrm>
          <a:prstGeom prst="rect">
            <a:avLst/>
          </a:prstGeom>
          <a:noFill/>
        </p:spPr>
        <p:txBody>
          <a:bodyPr wrap="none" lIns="68584" tIns="34292" rIns="68584" bIns="34292"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449A8B3-B98A-4391-B1EC-E533141641E3}"/>
              </a:ext>
            </a:extLst>
          </p:cNvPr>
          <p:cNvPicPr>
            <a:picLocks noChangeAspect="1"/>
          </p:cNvPicPr>
          <p:nvPr userDrawn="1"/>
        </p:nvPicPr>
        <p:blipFill rotWithShape="1">
          <a:blip r:embed="rId2"/>
          <a:srcRect r="3964"/>
          <a:stretch/>
        </p:blipFill>
        <p:spPr>
          <a:xfrm>
            <a:off x="2921" y="1637"/>
            <a:ext cx="9141079" cy="5148082"/>
          </a:xfrm>
          <a:prstGeom prst="rect">
            <a:avLst/>
          </a:prstGeom>
        </p:spPr>
      </p:pic>
      <p:sp>
        <p:nvSpPr>
          <p:cNvPr id="10" name="矩形 9">
            <a:extLst>
              <a:ext uri="{FF2B5EF4-FFF2-40B4-BE49-F238E27FC236}">
                <a16:creationId xmlns:a16="http://schemas.microsoft.com/office/drawing/2014/main" id="{39A99739-BE9B-4D77-B532-A176481AD2B0}"/>
              </a:ext>
            </a:extLst>
          </p:cNvPr>
          <p:cNvSpPr/>
          <p:nvPr userDrawn="1"/>
        </p:nvSpPr>
        <p:spPr>
          <a:xfrm>
            <a:off x="0" y="448308"/>
            <a:ext cx="9144000" cy="4248472"/>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88268"/>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chemeClr val="bg1"/>
              </a:solidFill>
              <a:cs typeface="+mn-ea"/>
              <a:sym typeface="+mn-lt"/>
            </a:endParaRPr>
          </a:p>
        </p:txBody>
      </p:sp>
      <p:sp>
        <p:nvSpPr>
          <p:cNvPr id="8" name="文本框 37"/>
          <p:cNvSpPr txBox="1"/>
          <p:nvPr userDrawn="1"/>
        </p:nvSpPr>
        <p:spPr>
          <a:xfrm>
            <a:off x="810430" y="124272"/>
            <a:ext cx="1369614" cy="315475"/>
          </a:xfrm>
          <a:prstGeom prst="rect">
            <a:avLst/>
          </a:prstGeom>
          <a:noFill/>
        </p:spPr>
        <p:txBody>
          <a:bodyPr wrap="none" lIns="68584" tIns="34292" rIns="68584" bIns="34292"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600" kern="1200" dirty="0">
              <a:solidFill>
                <a:schemeClr val="bg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AAD0CB6-92AA-4A52-B42B-9DB763495068}"/>
              </a:ext>
            </a:extLst>
          </p:cNvPr>
          <p:cNvPicPr>
            <a:picLocks noChangeAspect="1"/>
          </p:cNvPicPr>
          <p:nvPr userDrawn="1"/>
        </p:nvPicPr>
        <p:blipFill rotWithShape="1">
          <a:blip r:embed="rId2"/>
          <a:srcRect r="3964"/>
          <a:stretch/>
        </p:blipFill>
        <p:spPr>
          <a:xfrm>
            <a:off x="2921" y="1637"/>
            <a:ext cx="9141079" cy="5148082"/>
          </a:xfrm>
          <a:prstGeom prst="rect">
            <a:avLst/>
          </a:prstGeom>
        </p:spPr>
      </p:pic>
      <p:sp>
        <p:nvSpPr>
          <p:cNvPr id="10" name="矩形 9">
            <a:extLst>
              <a:ext uri="{FF2B5EF4-FFF2-40B4-BE49-F238E27FC236}">
                <a16:creationId xmlns:a16="http://schemas.microsoft.com/office/drawing/2014/main" id="{48B25BD9-A35A-4E45-9B79-3683E9BC88F5}"/>
              </a:ext>
            </a:extLst>
          </p:cNvPr>
          <p:cNvSpPr/>
          <p:nvPr userDrawn="1"/>
        </p:nvSpPr>
        <p:spPr>
          <a:xfrm>
            <a:off x="0" y="448308"/>
            <a:ext cx="9144000" cy="4248472"/>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88268"/>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chemeClr val="bg1"/>
              </a:solidFill>
              <a:cs typeface="+mn-ea"/>
              <a:sym typeface="+mn-lt"/>
            </a:endParaRPr>
          </a:p>
        </p:txBody>
      </p:sp>
      <p:sp>
        <p:nvSpPr>
          <p:cNvPr id="8" name="文本框 37"/>
          <p:cNvSpPr txBox="1"/>
          <p:nvPr userDrawn="1"/>
        </p:nvSpPr>
        <p:spPr>
          <a:xfrm>
            <a:off x="810430" y="124272"/>
            <a:ext cx="1369614" cy="315475"/>
          </a:xfrm>
          <a:prstGeom prst="rect">
            <a:avLst/>
          </a:prstGeom>
          <a:noFill/>
        </p:spPr>
        <p:txBody>
          <a:bodyPr wrap="none" lIns="68584" tIns="34292" rIns="68584" bIns="34292"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kern="1200" dirty="0">
              <a:solidFill>
                <a:schemeClr val="bg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000ED513-7F98-4D0F-A6D3-DBD9CF0A4B4B}"/>
              </a:ext>
            </a:extLst>
          </p:cNvPr>
          <p:cNvPicPr>
            <a:picLocks noChangeAspect="1"/>
          </p:cNvPicPr>
          <p:nvPr userDrawn="1"/>
        </p:nvPicPr>
        <p:blipFill rotWithShape="1">
          <a:blip r:embed="rId2"/>
          <a:srcRect r="3964"/>
          <a:stretch/>
        </p:blipFill>
        <p:spPr>
          <a:xfrm>
            <a:off x="2921" y="1637"/>
            <a:ext cx="9141079" cy="5148082"/>
          </a:xfrm>
          <a:prstGeom prst="rect">
            <a:avLst/>
          </a:prstGeom>
        </p:spPr>
      </p:pic>
      <p:sp>
        <p:nvSpPr>
          <p:cNvPr id="10" name="矩形 9">
            <a:extLst>
              <a:ext uri="{FF2B5EF4-FFF2-40B4-BE49-F238E27FC236}">
                <a16:creationId xmlns:a16="http://schemas.microsoft.com/office/drawing/2014/main" id="{017DD4EA-BA54-499C-8C74-9ECBC756142B}"/>
              </a:ext>
            </a:extLst>
          </p:cNvPr>
          <p:cNvSpPr/>
          <p:nvPr userDrawn="1"/>
        </p:nvSpPr>
        <p:spPr>
          <a:xfrm>
            <a:off x="0" y="448308"/>
            <a:ext cx="9144000" cy="4248472"/>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B16CC50B-97C3-4EFD-966D-3952C8BC2459}"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5322" y="96829"/>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chemeClr val="bg1"/>
              </a:solidFill>
              <a:cs typeface="+mn-ea"/>
              <a:sym typeface="+mn-lt"/>
            </a:endParaRPr>
          </a:p>
        </p:txBody>
      </p:sp>
      <p:sp>
        <p:nvSpPr>
          <p:cNvPr id="8" name="文本框 37"/>
          <p:cNvSpPr txBox="1"/>
          <p:nvPr userDrawn="1"/>
        </p:nvSpPr>
        <p:spPr>
          <a:xfrm>
            <a:off x="815751" y="132833"/>
            <a:ext cx="1369614" cy="315475"/>
          </a:xfrm>
          <a:prstGeom prst="rect">
            <a:avLst/>
          </a:prstGeom>
          <a:noFill/>
        </p:spPr>
        <p:txBody>
          <a:bodyPr wrap="none" lIns="68584" tIns="34292" rIns="68584" bIns="34292" rtlCol="0">
            <a:spAutoFit/>
          </a:bodyPr>
          <a:lstStyle/>
          <a:p>
            <a:pPr lvl="0"/>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2018/3/27</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pPr/>
              <a:t>2018/3/27</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23397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9660619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1725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0276747B-C934-4A29-B9D2-0B4A2BD73C3B}" type="datetimeFigureOut">
              <a:rPr lang="zh-CN" altLang="en-US" smtClean="0"/>
              <a:pPr/>
              <a:t>2018/3/27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98AC0BC9-B0E5-477C-8980-057E56B69F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2" r:id="rId13"/>
    <p:sldLayoutId id="2147483673" r:id="rId14"/>
    <p:sldLayoutId id="2147483674" r:id="rId15"/>
    <p:sldLayoutId id="2147483675" r:id="rId16"/>
    <p:sldLayoutId id="2147483661" r:id="rId17"/>
    <p:sldLayoutId id="2147483662" r:id="rId18"/>
    <p:sldLayoutId id="2147483667" r:id="rId19"/>
    <p:sldLayoutId id="2147483668" r:id="rId20"/>
    <p:sldLayoutId id="2147483669" r:id="rId21"/>
    <p:sldLayoutId id="2147483670" r:id="rId22"/>
    <p:sldLayoutId id="2147483676" r:id="rId23"/>
    <p:sldLayoutId id="2147483678" r:id="rId24"/>
    <p:sldLayoutId id="2147483679" r:id="rId25"/>
  </p:sldLayoutIdLst>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notesSlide" Target="../notesSlides/notesSlide2.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slideLayout" Target="../slideLayouts/slideLayout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7.xml"/><Relationship Id="rId7" Type="http://schemas.openxmlformats.org/officeDocument/2006/relationships/notesSlide" Target="../notesSlides/notesSlide3.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Layout" Target="../slideLayouts/slideLayout23.xml"/><Relationship Id="rId5" Type="http://schemas.openxmlformats.org/officeDocument/2006/relationships/tags" Target="../tags/tag29.xml"/><Relationship Id="rId4" Type="http://schemas.openxmlformats.org/officeDocument/2006/relationships/tags" Target="../tags/tag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2.xml"/><Relationship Id="rId7" Type="http://schemas.openxmlformats.org/officeDocument/2006/relationships/notesSlide" Target="../notesSlides/notesSlide8.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23.xml"/><Relationship Id="rId5" Type="http://schemas.openxmlformats.org/officeDocument/2006/relationships/tags" Target="../tags/tag34.xml"/><Relationship Id="rId4" Type="http://schemas.openxmlformats.org/officeDocument/2006/relationships/tags" Target="../tags/tag3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7.xml"/><Relationship Id="rId7" Type="http://schemas.openxmlformats.org/officeDocument/2006/relationships/notesSlide" Target="../notesSlides/notesSlide13.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Layout" Target="../slideLayouts/slideLayout23.xml"/><Relationship Id="rId5" Type="http://schemas.openxmlformats.org/officeDocument/2006/relationships/tags" Target="../tags/tag39.xml"/><Relationship Id="rId4" Type="http://schemas.openxmlformats.org/officeDocument/2006/relationships/tags" Target="../tags/tag38.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slideLayout" Target="../slideLayouts/slideLayout15.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tags" Target="../tags/tag51.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5" Type="http://schemas.openxmlformats.org/officeDocument/2006/relationships/tags" Target="../tags/tag44.xml"/><Relationship Id="rId10" Type="http://schemas.openxmlformats.org/officeDocument/2006/relationships/tags" Target="../tags/tag49.xml"/><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ags" Target="../tags/tag52.xml"/></Relationships>
</file>

<file path=ppt/slides/_rels/slide18.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tags" Target="../tags/tag70.xml"/><Relationship Id="rId26" Type="http://schemas.openxmlformats.org/officeDocument/2006/relationships/tags" Target="../tags/tag78.xml"/><Relationship Id="rId3" Type="http://schemas.openxmlformats.org/officeDocument/2006/relationships/tags" Target="../tags/tag55.xml"/><Relationship Id="rId21" Type="http://schemas.openxmlformats.org/officeDocument/2006/relationships/tags" Target="../tags/tag73.xml"/><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tags" Target="../tags/tag69.xml"/><Relationship Id="rId25" Type="http://schemas.openxmlformats.org/officeDocument/2006/relationships/tags" Target="../tags/tag77.xml"/><Relationship Id="rId2" Type="http://schemas.openxmlformats.org/officeDocument/2006/relationships/tags" Target="../tags/tag54.xml"/><Relationship Id="rId16" Type="http://schemas.openxmlformats.org/officeDocument/2006/relationships/tags" Target="../tags/tag68.xml"/><Relationship Id="rId20" Type="http://schemas.openxmlformats.org/officeDocument/2006/relationships/tags" Target="../tags/tag72.xml"/><Relationship Id="rId29" Type="http://schemas.openxmlformats.org/officeDocument/2006/relationships/tags" Target="../tags/tag81.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24" Type="http://schemas.openxmlformats.org/officeDocument/2006/relationships/tags" Target="../tags/tag76.xml"/><Relationship Id="rId32" Type="http://schemas.openxmlformats.org/officeDocument/2006/relationships/notesSlide" Target="../notesSlides/notesSlide18.xml"/><Relationship Id="rId5" Type="http://schemas.openxmlformats.org/officeDocument/2006/relationships/tags" Target="../tags/tag57.xml"/><Relationship Id="rId15" Type="http://schemas.openxmlformats.org/officeDocument/2006/relationships/tags" Target="../tags/tag67.xml"/><Relationship Id="rId23" Type="http://schemas.openxmlformats.org/officeDocument/2006/relationships/tags" Target="../tags/tag75.xml"/><Relationship Id="rId28" Type="http://schemas.openxmlformats.org/officeDocument/2006/relationships/tags" Target="../tags/tag80.xml"/><Relationship Id="rId10" Type="http://schemas.openxmlformats.org/officeDocument/2006/relationships/tags" Target="../tags/tag62.xml"/><Relationship Id="rId19" Type="http://schemas.openxmlformats.org/officeDocument/2006/relationships/tags" Target="../tags/tag71.xml"/><Relationship Id="rId31" Type="http://schemas.openxmlformats.org/officeDocument/2006/relationships/slideLayout" Target="../slideLayouts/slideLayout15.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tags" Target="../tags/tag66.xml"/><Relationship Id="rId22" Type="http://schemas.openxmlformats.org/officeDocument/2006/relationships/tags" Target="../tags/tag74.xml"/><Relationship Id="rId27" Type="http://schemas.openxmlformats.org/officeDocument/2006/relationships/tags" Target="../tags/tag79.xml"/><Relationship Id="rId30" Type="http://schemas.openxmlformats.org/officeDocument/2006/relationships/tags" Target="../tags/tag82.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85.xml"/><Relationship Id="rId7" Type="http://schemas.openxmlformats.org/officeDocument/2006/relationships/notesSlide" Target="../notesSlides/notesSlide19.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23.xml"/><Relationship Id="rId5" Type="http://schemas.openxmlformats.org/officeDocument/2006/relationships/tags" Target="../tags/tag87.xml"/><Relationship Id="rId4" Type="http://schemas.openxmlformats.org/officeDocument/2006/relationships/tags" Target="../tags/tag8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16.xml"/><Relationship Id="rId5" Type="http://schemas.openxmlformats.org/officeDocument/2006/relationships/image" Target="../media/image7.jpg"/><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507C607-5FA5-4AF5-9578-9F6FBC923184}"/>
              </a:ext>
            </a:extLst>
          </p:cNvPr>
          <p:cNvPicPr>
            <a:picLocks noChangeAspect="1"/>
          </p:cNvPicPr>
          <p:nvPr/>
        </p:nvPicPr>
        <p:blipFill rotWithShape="1">
          <a:blip r:embed="rId5"/>
          <a:srcRect r="3964"/>
          <a:stretch/>
        </p:blipFill>
        <p:spPr>
          <a:xfrm>
            <a:off x="2921" y="1637"/>
            <a:ext cx="9141079" cy="5148082"/>
          </a:xfrm>
          <a:prstGeom prst="rect">
            <a:avLst/>
          </a:prstGeom>
        </p:spPr>
      </p:pic>
      <p:sp>
        <p:nvSpPr>
          <p:cNvPr id="3" name="TextBox 10">
            <a:extLst>
              <a:ext uri="{FF2B5EF4-FFF2-40B4-BE49-F238E27FC236}">
                <a16:creationId xmlns:a16="http://schemas.microsoft.com/office/drawing/2014/main" id="{E47D7E1E-A903-4B71-A8CD-F1C351C3A822}"/>
              </a:ext>
            </a:extLst>
          </p:cNvPr>
          <p:cNvSpPr txBox="1"/>
          <p:nvPr/>
        </p:nvSpPr>
        <p:spPr>
          <a:xfrm>
            <a:off x="1877616" y="2211787"/>
            <a:ext cx="5322676" cy="684793"/>
          </a:xfrm>
          <a:prstGeom prst="rect">
            <a:avLst/>
          </a:prstGeom>
          <a:noFill/>
          <a:effectLst/>
        </p:spPr>
        <p:txBody>
          <a:bodyPr wrap="square" lIns="68571" tIns="34285" rIns="68571" bIns="34285" rtlCol="0">
            <a:spAutoFit/>
          </a:bodyPr>
          <a:lstStyle/>
          <a:p>
            <a:pPr algn="r">
              <a:defRPr/>
            </a:pPr>
            <a:r>
              <a:rPr lang="zh-CN" altLang="en-US" sz="4000" b="1" dirty="0">
                <a:solidFill>
                  <a:schemeClr val="bg1"/>
                </a:solidFill>
                <a:effectLst/>
                <a:latin typeface="微软雅黑" pitchFamily="34" charset="-122"/>
                <a:ea typeface="微软雅黑" pitchFamily="34" charset="-122"/>
                <a:sym typeface="微软雅黑" pitchFamily="34" charset="-122"/>
              </a:rPr>
              <a:t>食品调料大全</a:t>
            </a:r>
            <a:r>
              <a:rPr lang="en-US" altLang="zh-CN" sz="4000" b="1" dirty="0">
                <a:solidFill>
                  <a:schemeClr val="bg1"/>
                </a:solidFill>
                <a:effectLst/>
                <a:latin typeface="微软雅黑" pitchFamily="34" charset="-122"/>
                <a:ea typeface="微软雅黑" pitchFamily="34" charset="-122"/>
                <a:sym typeface="微软雅黑" pitchFamily="34" charset="-122"/>
              </a:rPr>
              <a:t>PPT</a:t>
            </a:r>
            <a:r>
              <a:rPr lang="zh-CN" altLang="en-US" sz="4000" b="1" dirty="0">
                <a:solidFill>
                  <a:schemeClr val="bg1"/>
                </a:solidFill>
                <a:effectLst/>
                <a:latin typeface="微软雅黑" pitchFamily="34" charset="-122"/>
                <a:ea typeface="微软雅黑" pitchFamily="34" charset="-122"/>
                <a:sym typeface="微软雅黑" pitchFamily="34" charset="-122"/>
              </a:rPr>
              <a:t>模板</a:t>
            </a:r>
          </a:p>
        </p:txBody>
      </p:sp>
      <p:sp>
        <p:nvSpPr>
          <p:cNvPr id="5" name="原创设计师QQ598969553                 _15">
            <a:extLst>
              <a:ext uri="{FF2B5EF4-FFF2-40B4-BE49-F238E27FC236}">
                <a16:creationId xmlns:a16="http://schemas.microsoft.com/office/drawing/2014/main" id="{03C181BE-C54D-4FAE-8851-E24409A87069}"/>
              </a:ext>
            </a:extLst>
          </p:cNvPr>
          <p:cNvSpPr/>
          <p:nvPr/>
        </p:nvSpPr>
        <p:spPr>
          <a:xfrm>
            <a:off x="2915815" y="3040596"/>
            <a:ext cx="3240361"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r"/>
            <a:r>
              <a:rPr lang="zh-CN" altLang="en-US" sz="1600" dirty="0">
                <a:solidFill>
                  <a:schemeClr val="bg1"/>
                </a:solidFill>
                <a:latin typeface="微软雅黑" panose="020B0503020204020204" pitchFamily="34" charset="-122"/>
                <a:ea typeface="微软雅黑" panose="020B0503020204020204" pitchFamily="34" charset="-122"/>
              </a:rPr>
              <a:t>请您单击此处添加所在公司名称</a:t>
            </a:r>
          </a:p>
        </p:txBody>
      </p:sp>
      <p:sp>
        <p:nvSpPr>
          <p:cNvPr id="6" name="Rectangle 4">
            <a:extLst>
              <a:ext uri="{FF2B5EF4-FFF2-40B4-BE49-F238E27FC236}">
                <a16:creationId xmlns:a16="http://schemas.microsoft.com/office/drawing/2014/main" id="{401E948C-43DF-42FC-A760-13405574AC86}"/>
              </a:ext>
            </a:extLst>
          </p:cNvPr>
          <p:cNvSpPr txBox="1">
            <a:spLocks noChangeArrowheads="1"/>
          </p:cNvSpPr>
          <p:nvPr/>
        </p:nvSpPr>
        <p:spPr bwMode="auto">
          <a:xfrm>
            <a:off x="3241163" y="3436640"/>
            <a:ext cx="2698989" cy="256654"/>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100" b="0" dirty="0">
                <a:latin typeface="微软雅黑" panose="020B0503020204020204" pitchFamily="34" charset="-122"/>
                <a:ea typeface="微软雅黑" panose="020B0503020204020204" pitchFamily="34" charset="-122"/>
              </a:rPr>
              <a:t>汇报</a:t>
            </a:r>
            <a:r>
              <a:rPr lang="zh-CN" altLang="en-US" sz="1100" b="0">
                <a:latin typeface="微软雅黑" panose="020B0503020204020204" pitchFamily="34" charset="-122"/>
                <a:ea typeface="微软雅黑" panose="020B0503020204020204" pitchFamily="34" charset="-122"/>
              </a:rPr>
              <a:t>人</a:t>
            </a:r>
            <a:r>
              <a:rPr lang="en-US" altLang="zh-CN" sz="1100" b="0" smtClean="0">
                <a:latin typeface="微软雅黑" panose="020B0503020204020204" pitchFamily="34" charset="-122"/>
                <a:ea typeface="微软雅黑" panose="020B0503020204020204" pitchFamily="34" charset="-122"/>
              </a:rPr>
              <a:t>:</a:t>
            </a:r>
            <a:r>
              <a:rPr lang="zh-CN" altLang="en-US" sz="1100" b="0" smtClean="0">
                <a:latin typeface="微软雅黑" panose="020B0503020204020204" pitchFamily="34" charset="-122"/>
                <a:ea typeface="微软雅黑" panose="020B0503020204020204" pitchFamily="34" charset="-122"/>
              </a:rPr>
              <a:t>泡泡糖</a:t>
            </a:r>
            <a:r>
              <a:rPr lang="en-US" altLang="zh-CN" sz="1100" b="0" smtClean="0">
                <a:latin typeface="微软雅黑" panose="020B0503020204020204" pitchFamily="34" charset="-122"/>
                <a:ea typeface="微软雅黑" panose="020B0503020204020204" pitchFamily="34" charset="-122"/>
              </a:rPr>
              <a:t>PPT</a:t>
            </a:r>
            <a:r>
              <a:rPr lang="zh-CN" altLang="en-US" sz="1100" b="0" smtClean="0">
                <a:latin typeface="微软雅黑" panose="020B0503020204020204" pitchFamily="34" charset="-122"/>
                <a:ea typeface="微软雅黑" panose="020B0503020204020204" pitchFamily="34" charset="-122"/>
              </a:rPr>
              <a:t>    </a:t>
            </a:r>
            <a:r>
              <a:rPr lang="zh-CN" altLang="en-US" sz="1100" b="0" dirty="0">
                <a:latin typeface="微软雅黑" panose="020B0503020204020204" pitchFamily="34" charset="-122"/>
                <a:ea typeface="微软雅黑" panose="020B0503020204020204" pitchFamily="34" charset="-122"/>
              </a:rPr>
              <a:t>时间：</a:t>
            </a:r>
            <a:r>
              <a:rPr lang="en-US" altLang="zh-CN" sz="1100" b="0" dirty="0">
                <a:latin typeface="微软雅黑" panose="020B0503020204020204" pitchFamily="34" charset="-122"/>
                <a:ea typeface="微软雅黑" panose="020B0503020204020204" pitchFamily="34" charset="-122"/>
              </a:rPr>
              <a:t>2019</a:t>
            </a:r>
            <a:r>
              <a:rPr lang="zh-CN" altLang="en-US" sz="1100" b="0" dirty="0">
                <a:latin typeface="微软雅黑" panose="020B0503020204020204" pitchFamily="34" charset="-122"/>
                <a:ea typeface="微软雅黑" panose="020B0503020204020204" pitchFamily="34" charset="-122"/>
              </a:rPr>
              <a:t>年</a:t>
            </a:r>
            <a:r>
              <a:rPr lang="en-US" altLang="zh-CN" sz="1100" b="0" dirty="0">
                <a:latin typeface="微软雅黑" panose="020B0503020204020204" pitchFamily="34" charset="-122"/>
                <a:ea typeface="微软雅黑" panose="020B0503020204020204" pitchFamily="34" charset="-122"/>
              </a:rPr>
              <a:t>X</a:t>
            </a:r>
            <a:r>
              <a:rPr lang="zh-CN" altLang="en-US" sz="1100" b="0" dirty="0">
                <a:latin typeface="微软雅黑" panose="020B0503020204020204" pitchFamily="34" charset="-122"/>
                <a:ea typeface="微软雅黑" panose="020B0503020204020204" pitchFamily="34" charset="-122"/>
              </a:rPr>
              <a:t>月</a:t>
            </a:r>
            <a:r>
              <a:rPr lang="en-US" altLang="zh-CN" sz="1100" b="0" dirty="0">
                <a:latin typeface="微软雅黑" panose="020B0503020204020204" pitchFamily="34" charset="-122"/>
                <a:ea typeface="微软雅黑" panose="020B0503020204020204" pitchFamily="34" charset="-122"/>
              </a:rPr>
              <a:t>X</a:t>
            </a:r>
            <a:r>
              <a:rPr lang="zh-CN" altLang="en-US" sz="1100" b="0" dirty="0">
                <a:latin typeface="微软雅黑" panose="020B0503020204020204" pitchFamily="34" charset="-122"/>
                <a:ea typeface="微软雅黑" panose="020B0503020204020204" pitchFamily="34" charset="-122"/>
              </a:rPr>
              <a:t>日</a:t>
            </a:r>
          </a:p>
        </p:txBody>
      </p:sp>
      <p:sp>
        <p:nvSpPr>
          <p:cNvPr id="8" name="TextBox 10">
            <a:extLst>
              <a:ext uri="{FF2B5EF4-FFF2-40B4-BE49-F238E27FC236}">
                <a16:creationId xmlns:a16="http://schemas.microsoft.com/office/drawing/2014/main" id="{AEC72956-77D7-4A16-863D-A69AA2C24445}"/>
              </a:ext>
            </a:extLst>
          </p:cNvPr>
          <p:cNvSpPr txBox="1"/>
          <p:nvPr/>
        </p:nvSpPr>
        <p:spPr>
          <a:xfrm>
            <a:off x="2929475" y="1168388"/>
            <a:ext cx="2434613" cy="992569"/>
          </a:xfrm>
          <a:prstGeom prst="rect">
            <a:avLst/>
          </a:prstGeom>
          <a:noFill/>
          <a:effectLst/>
        </p:spPr>
        <p:txBody>
          <a:bodyPr wrap="square" lIns="68571" tIns="34285" rIns="68571" bIns="34285" rtlCol="0">
            <a:spAutoFit/>
          </a:bodyPr>
          <a:lstStyle/>
          <a:p>
            <a:pPr algn="r">
              <a:defRPr/>
            </a:pPr>
            <a:r>
              <a:rPr lang="en-US" altLang="zh-CN" sz="6000" b="1" dirty="0">
                <a:solidFill>
                  <a:schemeClr val="bg1"/>
                </a:solidFill>
                <a:effectLst/>
                <a:latin typeface="方正姚体" panose="02010601030101010101" pitchFamily="2" charset="-122"/>
                <a:ea typeface="方正姚体" panose="02010601030101010101" pitchFamily="2" charset="-122"/>
                <a:sym typeface="微软雅黑" pitchFamily="34" charset="-122"/>
              </a:rPr>
              <a:t>2019</a:t>
            </a:r>
            <a:endParaRPr lang="zh-CN" altLang="en-US" sz="6000" b="1" dirty="0">
              <a:solidFill>
                <a:schemeClr val="bg1"/>
              </a:solidFill>
              <a:effectLst/>
              <a:latin typeface="方正姚体" panose="02010601030101010101" pitchFamily="2" charset="-122"/>
              <a:ea typeface="方正姚体" panose="02010601030101010101" pitchFamily="2" charset="-122"/>
              <a:sym typeface="微软雅黑" pitchFamily="34" charset="-122"/>
            </a:endParaRPr>
          </a:p>
        </p:txBody>
      </p:sp>
      <p:pic>
        <p:nvPicPr>
          <p:cNvPr id="9" name="bamboo">
            <a:hlinkClick r:id="" action="ppaction://media"/>
            <a:extLst>
              <a:ext uri="{FF2B5EF4-FFF2-40B4-BE49-F238E27FC236}">
                <a16:creationId xmlns:a16="http://schemas.microsoft.com/office/drawing/2014/main" id="{B5BE6C27-B190-4B1B-9932-FFC009E8CA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1132384"/>
            <a:ext cx="609600" cy="609600"/>
          </a:xfrm>
          <a:prstGeom prst="rect">
            <a:avLst/>
          </a:prstGeom>
        </p:spPr>
      </p:pic>
    </p:spTree>
    <p:extLst>
      <p:ext uri="{BB962C8B-B14F-4D97-AF65-F5344CB8AC3E}">
        <p14:creationId xmlns:p14="http://schemas.microsoft.com/office/powerpoint/2010/main" val="336692699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50" presetClass="entr" presetSubtype="0" decel="10000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1000" fill="hold"/>
                                        <p:tgtEl>
                                          <p:spTgt spid="4"/>
                                        </p:tgtEl>
                                        <p:attrNameLst>
                                          <p:attrName>ppt_w</p:attrName>
                                        </p:attrNameLst>
                                      </p:cBhvr>
                                      <p:tavLst>
                                        <p:tav tm="0">
                                          <p:val>
                                            <p:strVal val="#ppt_w+.3"/>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Effect transition="in" filter="fade">
                                      <p:cBhvr>
                                        <p:cTn id="11" dur="1000"/>
                                        <p:tgtEl>
                                          <p:spTgt spid="4"/>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gtEl>
                                        <p:attrNameLst>
                                          <p:attrName>ppt_y</p:attrName>
                                        </p:attrNameLst>
                                      </p:cBhvr>
                                      <p:tavLst>
                                        <p:tav tm="0">
                                          <p:val>
                                            <p:strVal val="#ppt_y"/>
                                          </p:val>
                                        </p:tav>
                                        <p:tav tm="100000">
                                          <p:val>
                                            <p:strVal val="#ppt_y"/>
                                          </p:val>
                                        </p:tav>
                                      </p:tavLst>
                                    </p:anim>
                                    <p:anim calcmode="lin" valueType="num">
                                      <p:cBhvr>
                                        <p:cTn id="2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gtEl>
                                      </p:cBhvr>
                                    </p:animEffect>
                                  </p:childTnLst>
                                </p:cTn>
                              </p:par>
                            </p:childTnLst>
                          </p:cTn>
                        </p:par>
                        <p:par>
                          <p:cTn id="28" fill="hold">
                            <p:stCondLst>
                              <p:cond delay="2650"/>
                            </p:stCondLst>
                            <p:childTnLst>
                              <p:par>
                                <p:cTn id="29" presetID="12" presetClass="entr" presetSubtype="1"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p:tgtEl>
                                          <p:spTgt spid="5"/>
                                        </p:tgtEl>
                                        <p:attrNameLst>
                                          <p:attrName>ppt_y</p:attrName>
                                        </p:attrNameLst>
                                      </p:cBhvr>
                                      <p:tavLst>
                                        <p:tav tm="0">
                                          <p:val>
                                            <p:strVal val="#ppt_y-#ppt_h*1.125000"/>
                                          </p:val>
                                        </p:tav>
                                        <p:tav tm="100000">
                                          <p:val>
                                            <p:strVal val="#ppt_y"/>
                                          </p:val>
                                        </p:tav>
                                      </p:tavLst>
                                    </p:anim>
                                    <p:animEffect transition="in" filter="wipe(down)">
                                      <p:cBhvr>
                                        <p:cTn id="32" dur="500"/>
                                        <p:tgtEl>
                                          <p:spTgt spid="5"/>
                                        </p:tgtEl>
                                      </p:cBhvr>
                                    </p:animEffect>
                                  </p:childTnLst>
                                </p:cTn>
                              </p:par>
                            </p:childTnLst>
                          </p:cTn>
                        </p:par>
                        <p:par>
                          <p:cTn id="33" fill="hold">
                            <p:stCondLst>
                              <p:cond delay="315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9"/>
                </p:tgtEl>
              </p:cMediaNode>
            </p:audio>
          </p:childTnLst>
        </p:cTn>
      </p:par>
    </p:tnLst>
    <p:bldLst>
      <p:bldP spid="3" grpId="0"/>
      <p:bldP spid="5"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id="{B3669028-A749-44B8-9C73-79FBF54EB228}"/>
              </a:ext>
            </a:extLst>
          </p:cNvPr>
          <p:cNvPicPr>
            <a:picLocks noChangeAspect="1"/>
          </p:cNvPicPr>
          <p:nvPr/>
        </p:nvPicPr>
        <p:blipFill rotWithShape="1">
          <a:blip r:embed="rId27"/>
          <a:srcRect r="3964"/>
          <a:stretch/>
        </p:blipFill>
        <p:spPr>
          <a:xfrm>
            <a:off x="2921" y="1637"/>
            <a:ext cx="9141079" cy="5148082"/>
          </a:xfrm>
          <a:prstGeom prst="rect">
            <a:avLst/>
          </a:prstGeom>
        </p:spPr>
      </p:pic>
      <p:sp>
        <p:nvSpPr>
          <p:cNvPr id="41" name="矩形 40">
            <a:extLst>
              <a:ext uri="{FF2B5EF4-FFF2-40B4-BE49-F238E27FC236}">
                <a16:creationId xmlns:a16="http://schemas.microsoft.com/office/drawing/2014/main" id="{4350F52B-B0F3-48B9-BEA6-0FA055A3987B}"/>
              </a:ext>
            </a:extLst>
          </p:cNvPr>
          <p:cNvSpPr/>
          <p:nvPr/>
        </p:nvSpPr>
        <p:spPr>
          <a:xfrm>
            <a:off x="0" y="448308"/>
            <a:ext cx="9144000" cy="4248472"/>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MH_Other_9"/>
          <p:cNvSpPr/>
          <p:nvPr>
            <p:custDataLst>
              <p:tags r:id="rId2"/>
            </p:custDataLst>
          </p:nvPr>
        </p:nvSpPr>
        <p:spPr>
          <a:xfrm>
            <a:off x="2868474" y="1708448"/>
            <a:ext cx="2360071" cy="437234"/>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MH_Entry_1"/>
          <p:cNvSpPr/>
          <p:nvPr>
            <p:custDataLst>
              <p:tags r:id="rId3"/>
            </p:custDataLst>
          </p:nvPr>
        </p:nvSpPr>
        <p:spPr>
          <a:xfrm>
            <a:off x="5302291" y="1758026"/>
            <a:ext cx="1753985" cy="2769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MH_Entry_2"/>
          <p:cNvSpPr/>
          <p:nvPr>
            <p:custDataLst>
              <p:tags r:id="rId4"/>
            </p:custDataLst>
          </p:nvPr>
        </p:nvSpPr>
        <p:spPr>
          <a:xfrm>
            <a:off x="5302291" y="2376841"/>
            <a:ext cx="1753985" cy="40011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Entry_3"/>
          <p:cNvSpPr/>
          <p:nvPr>
            <p:custDataLst>
              <p:tags r:id="rId5"/>
            </p:custDataLst>
          </p:nvPr>
        </p:nvSpPr>
        <p:spPr>
          <a:xfrm>
            <a:off x="5302291" y="3118767"/>
            <a:ext cx="1753985" cy="2769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MH_Entry_4"/>
          <p:cNvSpPr/>
          <p:nvPr>
            <p:custDataLst>
              <p:tags r:id="rId6"/>
            </p:custDataLst>
          </p:nvPr>
        </p:nvSpPr>
        <p:spPr>
          <a:xfrm>
            <a:off x="5302291" y="3799138"/>
            <a:ext cx="1753985" cy="2769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4" name="MH_Others_1"/>
          <p:cNvSpPr txBox="1"/>
          <p:nvPr>
            <p:custDataLst>
              <p:tags r:id="rId7"/>
            </p:custDataLst>
          </p:nvPr>
        </p:nvSpPr>
        <p:spPr>
          <a:xfrm>
            <a:off x="905498" y="592324"/>
            <a:ext cx="2188851" cy="430887"/>
          </a:xfrm>
          <a:prstGeom prst="rect">
            <a:avLst/>
          </a:prstGeom>
          <a:noFill/>
        </p:spPr>
        <p:txBody>
          <a:bodyPr vert="horz" wrap="square" lIns="0" tIns="0" rIns="0" bIns="0" rtlCol="0" anchor="ctr" anchorCtr="0">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5" name="MH_Others_2"/>
          <p:cNvSpPr txBox="1"/>
          <p:nvPr>
            <p:custDataLst>
              <p:tags r:id="rId8"/>
            </p:custDataLst>
          </p:nvPr>
        </p:nvSpPr>
        <p:spPr>
          <a:xfrm>
            <a:off x="827584" y="1065022"/>
            <a:ext cx="2346166" cy="246221"/>
          </a:xfrm>
          <a:prstGeom prst="rect">
            <a:avLst/>
          </a:prstGeom>
          <a:noFill/>
        </p:spPr>
        <p:txBody>
          <a:bodyPr wrap="square" lIns="0" tIns="0" rIns="0" bIns="0">
            <a:spAutoFit/>
          </a:bodyPr>
          <a:lstStyle/>
          <a:p>
            <a:pPr algn="ctr">
              <a:defRPr/>
            </a:pPr>
            <a:r>
              <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MH_Other_9"/>
          <p:cNvSpPr/>
          <p:nvPr>
            <p:custDataLst>
              <p:tags r:id="rId9"/>
            </p:custDataLst>
          </p:nvPr>
        </p:nvSpPr>
        <p:spPr>
          <a:xfrm>
            <a:off x="2868474" y="2343890"/>
            <a:ext cx="2360071" cy="444678"/>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_9"/>
          <p:cNvSpPr/>
          <p:nvPr>
            <p:custDataLst>
              <p:tags r:id="rId10"/>
            </p:custDataLst>
          </p:nvPr>
        </p:nvSpPr>
        <p:spPr>
          <a:xfrm>
            <a:off x="2868474" y="3040596"/>
            <a:ext cx="2360071" cy="441738"/>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MH_Other_9"/>
          <p:cNvSpPr/>
          <p:nvPr>
            <p:custDataLst>
              <p:tags r:id="rId11"/>
            </p:custDataLst>
          </p:nvPr>
        </p:nvSpPr>
        <p:spPr>
          <a:xfrm>
            <a:off x="2868474" y="3740024"/>
            <a:ext cx="2360071" cy="452803"/>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3"/>
          <p:cNvGrpSpPr/>
          <p:nvPr/>
        </p:nvGrpSpPr>
        <p:grpSpPr>
          <a:xfrm flipH="1">
            <a:off x="3334528" y="1727091"/>
            <a:ext cx="1078676" cy="387469"/>
            <a:chOff x="4254289" y="2893282"/>
            <a:chExt cx="8604461" cy="1417462"/>
          </a:xfrm>
        </p:grpSpPr>
        <p:sp>
          <p:nvSpPr>
            <p:cNvPr id="29" name="MH_Other_1"/>
            <p:cNvSpPr/>
            <p:nvPr>
              <p:custDataLst>
                <p:tags r:id="rId22"/>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Other_2"/>
            <p:cNvSpPr/>
            <p:nvPr>
              <p:custDataLst>
                <p:tags r:id="rId23"/>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MH_SubTitle_1"/>
            <p:cNvSpPr/>
            <p:nvPr>
              <p:custDataLst>
                <p:tags r:id="rId24"/>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13"/>
          <p:cNvGrpSpPr/>
          <p:nvPr/>
        </p:nvGrpSpPr>
        <p:grpSpPr>
          <a:xfrm flipH="1">
            <a:off x="3334528" y="2365095"/>
            <a:ext cx="1078676" cy="387469"/>
            <a:chOff x="4254289" y="2893282"/>
            <a:chExt cx="8604461" cy="1417462"/>
          </a:xfrm>
        </p:grpSpPr>
        <p:sp>
          <p:nvSpPr>
            <p:cNvPr id="36" name="MH_Other_1"/>
            <p:cNvSpPr/>
            <p:nvPr>
              <p:custDataLst>
                <p:tags r:id="rId19"/>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MH_Other_2"/>
            <p:cNvSpPr/>
            <p:nvPr>
              <p:custDataLst>
                <p:tags r:id="rId20"/>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MH_SubTitle_1"/>
            <p:cNvSpPr/>
            <p:nvPr>
              <p:custDataLst>
                <p:tags r:id="rId21"/>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13"/>
          <p:cNvGrpSpPr/>
          <p:nvPr/>
        </p:nvGrpSpPr>
        <p:grpSpPr>
          <a:xfrm flipH="1">
            <a:off x="3334528" y="3085175"/>
            <a:ext cx="1078676" cy="387469"/>
            <a:chOff x="4254289" y="2893282"/>
            <a:chExt cx="8604461" cy="1417462"/>
          </a:xfrm>
        </p:grpSpPr>
        <p:sp>
          <p:nvSpPr>
            <p:cNvPr id="52" name="MH_Other_1"/>
            <p:cNvSpPr/>
            <p:nvPr>
              <p:custDataLst>
                <p:tags r:id="rId16"/>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MH_Other_2"/>
            <p:cNvSpPr/>
            <p:nvPr>
              <p:custDataLst>
                <p:tags r:id="rId17"/>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MH_SubTitle_1"/>
            <p:cNvSpPr/>
            <p:nvPr>
              <p:custDataLst>
                <p:tags r:id="rId18"/>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13"/>
          <p:cNvGrpSpPr/>
          <p:nvPr/>
        </p:nvGrpSpPr>
        <p:grpSpPr>
          <a:xfrm flipH="1">
            <a:off x="3334528" y="3740025"/>
            <a:ext cx="1078676" cy="416695"/>
            <a:chOff x="4254289" y="2893282"/>
            <a:chExt cx="8604461" cy="1417462"/>
          </a:xfrm>
        </p:grpSpPr>
        <p:sp>
          <p:nvSpPr>
            <p:cNvPr id="56" name="MH_Other_1"/>
            <p:cNvSpPr/>
            <p:nvPr>
              <p:custDataLst>
                <p:tags r:id="rId13"/>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MH_Other_2"/>
            <p:cNvSpPr/>
            <p:nvPr>
              <p:custDataLst>
                <p:tags r:id="rId14"/>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MH_SubTitle_1"/>
            <p:cNvSpPr/>
            <p:nvPr>
              <p:custDataLst>
                <p:tags r:id="rId15"/>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MH_Other_9"/>
          <p:cNvSpPr/>
          <p:nvPr>
            <p:custDataLst>
              <p:tags r:id="rId12"/>
            </p:custDataLst>
          </p:nvPr>
        </p:nvSpPr>
        <p:spPr>
          <a:xfrm>
            <a:off x="1" y="700336"/>
            <a:ext cx="1403648" cy="383868"/>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731075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4"/>
                                        </p:tgtEl>
                                        <p:attrNameLst>
                                          <p:attrName>style.visibility</p:attrName>
                                        </p:attrNameLst>
                                      </p:cBhvr>
                                      <p:to>
                                        <p:strVal val="visible"/>
                                      </p:to>
                                    </p:set>
                                    <p:anim by="(-#ppt_w*2)" calcmode="lin" valueType="num">
                                      <p:cBhvr rctx="PPT">
                                        <p:cTn id="12" dur="300" autoRev="1" fill="hold">
                                          <p:stCondLst>
                                            <p:cond delay="0"/>
                                          </p:stCondLst>
                                        </p:cTn>
                                        <p:tgtEl>
                                          <p:spTgt spid="34"/>
                                        </p:tgtEl>
                                        <p:attrNameLst>
                                          <p:attrName>ppt_w</p:attrName>
                                        </p:attrNameLst>
                                      </p:cBhvr>
                                    </p:anim>
                                    <p:anim by="(#ppt_w*0.50)" calcmode="lin" valueType="num">
                                      <p:cBhvr>
                                        <p:cTn id="13" dur="300" decel="50000" autoRev="1" fill="hold">
                                          <p:stCondLst>
                                            <p:cond delay="0"/>
                                          </p:stCondLst>
                                        </p:cTn>
                                        <p:tgtEl>
                                          <p:spTgt spid="34"/>
                                        </p:tgtEl>
                                        <p:attrNameLst>
                                          <p:attrName>ppt_x</p:attrName>
                                        </p:attrNameLst>
                                      </p:cBhvr>
                                    </p:anim>
                                    <p:anim from="(-#ppt_h/2)" to="(#ppt_y)" calcmode="lin" valueType="num">
                                      <p:cBhvr>
                                        <p:cTn id="14" dur="600" fill="hold">
                                          <p:stCondLst>
                                            <p:cond delay="0"/>
                                          </p:stCondLst>
                                        </p:cTn>
                                        <p:tgtEl>
                                          <p:spTgt spid="34"/>
                                        </p:tgtEl>
                                        <p:attrNameLst>
                                          <p:attrName>ppt_y</p:attrName>
                                        </p:attrNameLst>
                                      </p:cBhvr>
                                    </p:anim>
                                    <p:animRot by="21600000">
                                      <p:cBhvr>
                                        <p:cTn id="15" dur="600" fill="hold">
                                          <p:stCondLst>
                                            <p:cond delay="0"/>
                                          </p:stCondLst>
                                        </p:cTn>
                                        <p:tgtEl>
                                          <p:spTgt spid="34"/>
                                        </p:tgtEl>
                                        <p:attrNameLst>
                                          <p:attrName>r</p:attrName>
                                        </p:attrNameLst>
                                      </p:cBhvr>
                                    </p:animRot>
                                  </p:childTnLst>
                                </p:cTn>
                              </p:par>
                              <p:par>
                                <p:cTn id="16" presetID="42" presetClass="entr" presetSubtype="0" fill="hold" grpId="0" nodeType="withEffect">
                                  <p:stCondLst>
                                    <p:cond delay="20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000"/>
                                        <p:tgtEl>
                                          <p:spTgt spid="35"/>
                                        </p:tgtEl>
                                      </p:cBhvr>
                                    </p:animEffect>
                                    <p:anim calcmode="lin" valueType="num">
                                      <p:cBhvr>
                                        <p:cTn id="19" dur="1000" fill="hold"/>
                                        <p:tgtEl>
                                          <p:spTgt spid="35"/>
                                        </p:tgtEl>
                                        <p:attrNameLst>
                                          <p:attrName>ppt_x</p:attrName>
                                        </p:attrNameLst>
                                      </p:cBhvr>
                                      <p:tavLst>
                                        <p:tav tm="0">
                                          <p:val>
                                            <p:strVal val="#ppt_x"/>
                                          </p:val>
                                        </p:tav>
                                        <p:tav tm="100000">
                                          <p:val>
                                            <p:strVal val="#ppt_x"/>
                                          </p:val>
                                        </p:tav>
                                      </p:tavLst>
                                    </p:anim>
                                    <p:anim calcmode="lin" valueType="num">
                                      <p:cBhvr>
                                        <p:cTn id="20" dur="1000" fill="hold"/>
                                        <p:tgtEl>
                                          <p:spTgt spid="35"/>
                                        </p:tgtEl>
                                        <p:attrNameLst>
                                          <p:attrName>ppt_y</p:attrName>
                                        </p:attrNameLst>
                                      </p:cBhvr>
                                      <p:tavLst>
                                        <p:tav tm="0">
                                          <p:val>
                                            <p:strVal val="#ppt_y+.1"/>
                                          </p:val>
                                        </p:tav>
                                        <p:tav tm="100000">
                                          <p:val>
                                            <p:strVal val="#ppt_y"/>
                                          </p:val>
                                        </p:tav>
                                      </p:tavLst>
                                    </p:anim>
                                  </p:childTnLst>
                                </p:cTn>
                              </p:par>
                              <p:par>
                                <p:cTn id="21" presetID="2" presetClass="entr" presetSubtype="8" fill="hold" grpId="0" nodeType="withEffect">
                                  <p:stCondLst>
                                    <p:cond delay="7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2200"/>
                            </p:stCondLst>
                            <p:childTnLst>
                              <p:par>
                                <p:cTn id="30" presetID="22" presetClass="entr" presetSubtype="4"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2700"/>
                            </p:stCondLst>
                            <p:childTnLst>
                              <p:par>
                                <p:cTn id="34" presetID="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0-#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32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p:stCondLst>
                              <p:cond delay="3700"/>
                            </p:stCondLst>
                            <p:childTnLst>
                              <p:par>
                                <p:cTn id="43" presetID="22" presetClass="entr" presetSubtype="4"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down)">
                                      <p:cBhvr>
                                        <p:cTn id="45" dur="500"/>
                                        <p:tgtEl>
                                          <p:spTgt spid="23"/>
                                        </p:tgtEl>
                                      </p:cBhvr>
                                    </p:animEffect>
                                  </p:childTnLst>
                                </p:cTn>
                              </p:par>
                            </p:childTnLst>
                          </p:cTn>
                        </p:par>
                        <p:par>
                          <p:cTn id="46" fill="hold">
                            <p:stCondLst>
                              <p:cond delay="4200"/>
                            </p:stCondLst>
                            <p:childTnLst>
                              <p:par>
                                <p:cTn id="47" presetID="2" presetClass="entr" presetSubtype="8"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0-#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childTnLst>
                          </p:cTn>
                        </p:par>
                        <p:par>
                          <p:cTn id="51" fill="hold">
                            <p:stCondLst>
                              <p:cond delay="4700"/>
                            </p:stCondLst>
                            <p:childTnLst>
                              <p:par>
                                <p:cTn id="52" presetID="22" presetClass="entr" presetSubtype="8"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childTnLst>
                          </p:cTn>
                        </p:par>
                        <p:par>
                          <p:cTn id="55" fill="hold">
                            <p:stCondLst>
                              <p:cond delay="5200"/>
                            </p:stCondLst>
                            <p:childTnLst>
                              <p:par>
                                <p:cTn id="56" presetID="2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childTnLst>
                          </p:cTn>
                        </p:par>
                        <p:par>
                          <p:cTn id="59" fill="hold">
                            <p:stCondLst>
                              <p:cond delay="5700"/>
                            </p:stCondLst>
                            <p:childTnLst>
                              <p:par>
                                <p:cTn id="60" presetID="2" presetClass="entr" presetSubtype="8"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0-#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childTnLst>
                          </p:cTn>
                        </p:par>
                        <p:par>
                          <p:cTn id="64" fill="hold">
                            <p:stCondLst>
                              <p:cond delay="6200"/>
                            </p:stCondLst>
                            <p:childTnLst>
                              <p:par>
                                <p:cTn id="65" presetID="22" presetClass="entr" presetSubtype="8"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left)">
                                      <p:cBhvr>
                                        <p:cTn id="67" dur="500"/>
                                        <p:tgtEl>
                                          <p:spTgt spid="6"/>
                                        </p:tgtEl>
                                      </p:cBhvr>
                                    </p:animEffect>
                                  </p:childTnLst>
                                </p:cTn>
                              </p:par>
                            </p:childTnLst>
                          </p:cTn>
                        </p:par>
                        <p:par>
                          <p:cTn id="68" fill="hold">
                            <p:stCondLst>
                              <p:cond delay="6700"/>
                            </p:stCondLst>
                            <p:childTnLst>
                              <p:par>
                                <p:cTn id="69" presetID="22" presetClass="entr" presetSubtype="4"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p:bldP spid="23" grpId="0"/>
      <p:bldP spid="24" grpId="0"/>
      <p:bldP spid="33" grpId="0"/>
      <p:bldP spid="34" grpId="0"/>
      <p:bldP spid="35" grpId="0"/>
      <p:bldP spid="37" grpId="0" animBg="1"/>
      <p:bldP spid="38" grpId="0" animBg="1"/>
      <p:bldP spid="39" grpId="0" animBg="1"/>
      <p:bldP spid="5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7A89DF9-4720-4A04-9F1C-B449E9532EC5}"/>
              </a:ext>
            </a:extLst>
          </p:cNvPr>
          <p:cNvPicPr>
            <a:picLocks noChangeAspect="1"/>
          </p:cNvPicPr>
          <p:nvPr/>
        </p:nvPicPr>
        <p:blipFill rotWithShape="1">
          <a:blip r:embed="rId8"/>
          <a:srcRect r="3964"/>
          <a:stretch/>
        </p:blipFill>
        <p:spPr>
          <a:xfrm>
            <a:off x="2921" y="1637"/>
            <a:ext cx="9141079" cy="5148082"/>
          </a:xfrm>
          <a:prstGeom prst="rect">
            <a:avLst/>
          </a:prstGeom>
        </p:spPr>
      </p:pic>
      <p:sp>
        <p:nvSpPr>
          <p:cNvPr id="12" name="文本框 11"/>
          <p:cNvSpPr txBox="1"/>
          <p:nvPr>
            <p:custDataLst>
              <p:tags r:id="rId2"/>
            </p:custDataLst>
          </p:nvPr>
        </p:nvSpPr>
        <p:spPr>
          <a:xfrm>
            <a:off x="2555776" y="2446021"/>
            <a:ext cx="695703" cy="461665"/>
          </a:xfrm>
          <a:prstGeom prst="rect">
            <a:avLst/>
          </a:prstGeom>
          <a:noFill/>
        </p:spPr>
        <p:txBody>
          <a:bodyPr wrap="none" lIns="0" tIns="0" rIns="0" bIns="0">
            <a:spAutoFit/>
          </a:bodyPr>
          <a:lstStyle/>
          <a:p>
            <a:pPr>
              <a:defRPr/>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b="1"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648893" y="2324539"/>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3332054" y="1985106"/>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422221" y="2381374"/>
            <a:ext cx="2621439" cy="4431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2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32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386928669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881718" y="1576103"/>
            <a:ext cx="1523272" cy="858817"/>
            <a:chOff x="2977705" y="1914245"/>
            <a:chExt cx="534988" cy="301625"/>
          </a:xfrm>
        </p:grpSpPr>
        <p:sp>
          <p:nvSpPr>
            <p:cNvPr id="10"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13"/>
          <p:cNvGrpSpPr/>
          <p:nvPr/>
        </p:nvGrpSpPr>
        <p:grpSpPr>
          <a:xfrm>
            <a:off x="3703206" y="2424207"/>
            <a:ext cx="1523272" cy="858817"/>
            <a:chOff x="2977705" y="1914245"/>
            <a:chExt cx="534988" cy="301625"/>
          </a:xfrm>
        </p:grpSpPr>
        <p:sp>
          <p:nvSpPr>
            <p:cNvPr id="15"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Group 16"/>
          <p:cNvGrpSpPr/>
          <p:nvPr/>
        </p:nvGrpSpPr>
        <p:grpSpPr>
          <a:xfrm>
            <a:off x="6547469" y="1577984"/>
            <a:ext cx="1523272" cy="858817"/>
            <a:chOff x="2977705" y="1914245"/>
            <a:chExt cx="534988" cy="301625"/>
          </a:xfrm>
        </p:grpSpPr>
        <p:sp>
          <p:nvSpPr>
            <p:cNvPr id="18"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Group 23"/>
          <p:cNvGrpSpPr/>
          <p:nvPr/>
        </p:nvGrpSpPr>
        <p:grpSpPr>
          <a:xfrm>
            <a:off x="4683685" y="2639562"/>
            <a:ext cx="286783" cy="388983"/>
            <a:chOff x="6943725" y="4087813"/>
            <a:chExt cx="371475" cy="506412"/>
          </a:xfrm>
          <a:solidFill>
            <a:schemeClr val="bg1"/>
          </a:solidFill>
        </p:grpSpPr>
        <p:sp>
          <p:nvSpPr>
            <p:cNvPr id="25" name="Freeform 24"/>
            <p:cNvSpPr>
              <a:spLocks noEditPoints="1"/>
            </p:cNvSpPr>
            <p:nvPr/>
          </p:nvSpPr>
          <p:spPr bwMode="auto">
            <a:xfrm>
              <a:off x="6943725" y="4087813"/>
              <a:ext cx="371475" cy="506412"/>
            </a:xfrm>
            <a:custGeom>
              <a:avLst/>
              <a:gdLst>
                <a:gd name="T0" fmla="*/ 75 w 99"/>
                <a:gd name="T1" fmla="*/ 0 h 135"/>
                <a:gd name="T2" fmla="*/ 24 w 99"/>
                <a:gd name="T3" fmla="*/ 0 h 135"/>
                <a:gd name="T4" fmla="*/ 0 w 99"/>
                <a:gd name="T5" fmla="*/ 23 h 135"/>
                <a:gd name="T6" fmla="*/ 0 w 99"/>
                <a:gd name="T7" fmla="*/ 111 h 135"/>
                <a:gd name="T8" fmla="*/ 24 w 99"/>
                <a:gd name="T9" fmla="*/ 135 h 135"/>
                <a:gd name="T10" fmla="*/ 75 w 99"/>
                <a:gd name="T11" fmla="*/ 135 h 135"/>
                <a:gd name="T12" fmla="*/ 99 w 99"/>
                <a:gd name="T13" fmla="*/ 111 h 135"/>
                <a:gd name="T14" fmla="*/ 99 w 99"/>
                <a:gd name="T15" fmla="*/ 23 h 135"/>
                <a:gd name="T16" fmla="*/ 75 w 99"/>
                <a:gd name="T17" fmla="*/ 0 h 135"/>
                <a:gd name="T18" fmla="*/ 49 w 99"/>
                <a:gd name="T19" fmla="*/ 126 h 135"/>
                <a:gd name="T20" fmla="*/ 44 w 99"/>
                <a:gd name="T21" fmla="*/ 121 h 135"/>
                <a:gd name="T22" fmla="*/ 49 w 99"/>
                <a:gd name="T23" fmla="*/ 115 h 135"/>
                <a:gd name="T24" fmla="*/ 55 w 99"/>
                <a:gd name="T25" fmla="*/ 121 h 135"/>
                <a:gd name="T26" fmla="*/ 49 w 99"/>
                <a:gd name="T27" fmla="*/ 126 h 135"/>
                <a:gd name="T28" fmla="*/ 81 w 99"/>
                <a:gd name="T29" fmla="*/ 108 h 135"/>
                <a:gd name="T30" fmla="*/ 18 w 99"/>
                <a:gd name="T31" fmla="*/ 108 h 135"/>
                <a:gd name="T32" fmla="*/ 18 w 99"/>
                <a:gd name="T33" fmla="*/ 18 h 135"/>
                <a:gd name="T34" fmla="*/ 81 w 99"/>
                <a:gd name="T35" fmla="*/ 18 h 135"/>
                <a:gd name="T36" fmla="*/ 81 w 99"/>
                <a:gd name="T37" fmla="*/ 10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135">
                  <a:moveTo>
                    <a:pt x="75" y="0"/>
                  </a:moveTo>
                  <a:cubicBezTo>
                    <a:pt x="24" y="0"/>
                    <a:pt x="24" y="0"/>
                    <a:pt x="24" y="0"/>
                  </a:cubicBezTo>
                  <a:cubicBezTo>
                    <a:pt x="11" y="0"/>
                    <a:pt x="0" y="10"/>
                    <a:pt x="0" y="23"/>
                  </a:cubicBezTo>
                  <a:cubicBezTo>
                    <a:pt x="0" y="111"/>
                    <a:pt x="0" y="111"/>
                    <a:pt x="0" y="111"/>
                  </a:cubicBezTo>
                  <a:cubicBezTo>
                    <a:pt x="0" y="124"/>
                    <a:pt x="11" y="135"/>
                    <a:pt x="24" y="135"/>
                  </a:cubicBezTo>
                  <a:cubicBezTo>
                    <a:pt x="75" y="135"/>
                    <a:pt x="75" y="135"/>
                    <a:pt x="75" y="135"/>
                  </a:cubicBezTo>
                  <a:cubicBezTo>
                    <a:pt x="88" y="135"/>
                    <a:pt x="99" y="124"/>
                    <a:pt x="99" y="111"/>
                  </a:cubicBezTo>
                  <a:cubicBezTo>
                    <a:pt x="99" y="23"/>
                    <a:pt x="99" y="23"/>
                    <a:pt x="99" y="23"/>
                  </a:cubicBezTo>
                  <a:cubicBezTo>
                    <a:pt x="99" y="10"/>
                    <a:pt x="88" y="0"/>
                    <a:pt x="75" y="0"/>
                  </a:cubicBezTo>
                  <a:close/>
                  <a:moveTo>
                    <a:pt x="49" y="126"/>
                  </a:moveTo>
                  <a:cubicBezTo>
                    <a:pt x="47" y="126"/>
                    <a:pt x="44" y="124"/>
                    <a:pt x="44" y="121"/>
                  </a:cubicBezTo>
                  <a:cubicBezTo>
                    <a:pt x="44" y="118"/>
                    <a:pt x="47" y="115"/>
                    <a:pt x="49" y="115"/>
                  </a:cubicBezTo>
                  <a:cubicBezTo>
                    <a:pt x="52" y="115"/>
                    <a:pt x="55" y="118"/>
                    <a:pt x="55" y="121"/>
                  </a:cubicBezTo>
                  <a:cubicBezTo>
                    <a:pt x="55" y="124"/>
                    <a:pt x="52" y="126"/>
                    <a:pt x="49" y="126"/>
                  </a:cubicBezTo>
                  <a:close/>
                  <a:moveTo>
                    <a:pt x="81" y="108"/>
                  </a:moveTo>
                  <a:cubicBezTo>
                    <a:pt x="18" y="108"/>
                    <a:pt x="18" y="108"/>
                    <a:pt x="18" y="108"/>
                  </a:cubicBezTo>
                  <a:cubicBezTo>
                    <a:pt x="18" y="18"/>
                    <a:pt x="18" y="18"/>
                    <a:pt x="18" y="18"/>
                  </a:cubicBezTo>
                  <a:cubicBezTo>
                    <a:pt x="81" y="18"/>
                    <a:pt x="81" y="18"/>
                    <a:pt x="81" y="18"/>
                  </a:cubicBezTo>
                  <a:lnTo>
                    <a:pt x="81"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5"/>
            <p:cNvSpPr>
              <a:spLocks noEditPoints="1"/>
            </p:cNvSpPr>
            <p:nvPr/>
          </p:nvSpPr>
          <p:spPr bwMode="auto">
            <a:xfrm>
              <a:off x="7097713" y="4200525"/>
              <a:ext cx="63500" cy="242887"/>
            </a:xfrm>
            <a:custGeom>
              <a:avLst/>
              <a:gdLst>
                <a:gd name="T0" fmla="*/ 8 w 17"/>
                <a:gd name="T1" fmla="*/ 65 h 65"/>
                <a:gd name="T2" fmla="*/ 0 w 17"/>
                <a:gd name="T3" fmla="*/ 56 h 65"/>
                <a:gd name="T4" fmla="*/ 9 w 17"/>
                <a:gd name="T5" fmla="*/ 48 h 65"/>
                <a:gd name="T6" fmla="*/ 17 w 17"/>
                <a:gd name="T7" fmla="*/ 56 h 65"/>
                <a:gd name="T8" fmla="*/ 9 w 17"/>
                <a:gd name="T9" fmla="*/ 65 h 65"/>
                <a:gd name="T10" fmla="*/ 8 w 17"/>
                <a:gd name="T11" fmla="*/ 65 h 65"/>
                <a:gd name="T12" fmla="*/ 3 w 17"/>
                <a:gd name="T13" fmla="*/ 43 h 65"/>
                <a:gd name="T14" fmla="*/ 1 w 17"/>
                <a:gd name="T15" fmla="*/ 0 h 65"/>
                <a:gd name="T16" fmla="*/ 16 w 17"/>
                <a:gd name="T17" fmla="*/ 0 h 65"/>
                <a:gd name="T18" fmla="*/ 14 w 17"/>
                <a:gd name="T19" fmla="*/ 43 h 65"/>
                <a:gd name="T20" fmla="*/ 3 w 17"/>
                <a:gd name="T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5">
                  <a:moveTo>
                    <a:pt x="8" y="65"/>
                  </a:moveTo>
                  <a:cubicBezTo>
                    <a:pt x="3" y="65"/>
                    <a:pt x="0" y="61"/>
                    <a:pt x="0" y="56"/>
                  </a:cubicBezTo>
                  <a:cubicBezTo>
                    <a:pt x="0" y="51"/>
                    <a:pt x="4" y="48"/>
                    <a:pt x="9" y="48"/>
                  </a:cubicBezTo>
                  <a:cubicBezTo>
                    <a:pt x="14" y="48"/>
                    <a:pt x="17" y="51"/>
                    <a:pt x="17" y="56"/>
                  </a:cubicBezTo>
                  <a:cubicBezTo>
                    <a:pt x="17" y="61"/>
                    <a:pt x="14" y="65"/>
                    <a:pt x="9" y="65"/>
                  </a:cubicBezTo>
                  <a:lnTo>
                    <a:pt x="8" y="65"/>
                  </a:lnTo>
                  <a:close/>
                  <a:moveTo>
                    <a:pt x="3" y="43"/>
                  </a:moveTo>
                  <a:cubicBezTo>
                    <a:pt x="1" y="0"/>
                    <a:pt x="1" y="0"/>
                    <a:pt x="1" y="0"/>
                  </a:cubicBezTo>
                  <a:cubicBezTo>
                    <a:pt x="16" y="0"/>
                    <a:pt x="16" y="0"/>
                    <a:pt x="16" y="0"/>
                  </a:cubicBezTo>
                  <a:cubicBezTo>
                    <a:pt x="14" y="43"/>
                    <a:pt x="14" y="43"/>
                    <a:pt x="14" y="43"/>
                  </a:cubicBezTo>
                  <a:lnTo>
                    <a:pt x="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26"/>
          <p:cNvGrpSpPr/>
          <p:nvPr/>
        </p:nvGrpSpPr>
        <p:grpSpPr>
          <a:xfrm>
            <a:off x="7451187" y="1791355"/>
            <a:ext cx="346838" cy="365815"/>
            <a:chOff x="8804275" y="3135313"/>
            <a:chExt cx="449263" cy="476250"/>
          </a:xfrm>
          <a:solidFill>
            <a:schemeClr val="bg1"/>
          </a:solidFill>
        </p:grpSpPr>
        <p:sp>
          <p:nvSpPr>
            <p:cNvPr id="28" name="Freeform 27"/>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a:spLocks/>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Group 35"/>
          <p:cNvGrpSpPr/>
          <p:nvPr/>
        </p:nvGrpSpPr>
        <p:grpSpPr>
          <a:xfrm>
            <a:off x="1803108" y="1818602"/>
            <a:ext cx="351873" cy="275514"/>
            <a:chOff x="8594725" y="2671763"/>
            <a:chExt cx="536575" cy="401637"/>
          </a:xfrm>
          <a:solidFill>
            <a:schemeClr val="bg1"/>
          </a:solidFill>
        </p:grpSpPr>
        <p:sp>
          <p:nvSpPr>
            <p:cNvPr id="37" name="Freeform 36"/>
            <p:cNvSpPr>
              <a:spLocks/>
            </p:cNvSpPr>
            <p:nvPr/>
          </p:nvSpPr>
          <p:spPr bwMode="auto">
            <a:xfrm>
              <a:off x="8594725" y="2671763"/>
              <a:ext cx="34925" cy="401637"/>
            </a:xfrm>
            <a:custGeom>
              <a:avLst/>
              <a:gdLst>
                <a:gd name="T0" fmla="*/ 9 w 9"/>
                <a:gd name="T1" fmla="*/ 102 h 107"/>
                <a:gd name="T2" fmla="*/ 5 w 9"/>
                <a:gd name="T3" fmla="*/ 107 h 107"/>
                <a:gd name="T4" fmla="*/ 5 w 9"/>
                <a:gd name="T5" fmla="*/ 107 h 107"/>
                <a:gd name="T6" fmla="*/ 0 w 9"/>
                <a:gd name="T7" fmla="*/ 102 h 107"/>
                <a:gd name="T8" fmla="*/ 0 w 9"/>
                <a:gd name="T9" fmla="*/ 5 h 107"/>
                <a:gd name="T10" fmla="*/ 5 w 9"/>
                <a:gd name="T11" fmla="*/ 0 h 107"/>
                <a:gd name="T12" fmla="*/ 5 w 9"/>
                <a:gd name="T13" fmla="*/ 0 h 107"/>
                <a:gd name="T14" fmla="*/ 9 w 9"/>
                <a:gd name="T15" fmla="*/ 5 h 107"/>
                <a:gd name="T16" fmla="*/ 9 w 9"/>
                <a:gd name="T17" fmla="*/ 10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7">
                  <a:moveTo>
                    <a:pt x="9" y="102"/>
                  </a:moveTo>
                  <a:cubicBezTo>
                    <a:pt x="9" y="105"/>
                    <a:pt x="7" y="107"/>
                    <a:pt x="5" y="107"/>
                  </a:cubicBezTo>
                  <a:cubicBezTo>
                    <a:pt x="5" y="107"/>
                    <a:pt x="5" y="107"/>
                    <a:pt x="5" y="107"/>
                  </a:cubicBezTo>
                  <a:cubicBezTo>
                    <a:pt x="2" y="107"/>
                    <a:pt x="0" y="105"/>
                    <a:pt x="0" y="102"/>
                  </a:cubicBezTo>
                  <a:cubicBezTo>
                    <a:pt x="0" y="5"/>
                    <a:pt x="0" y="5"/>
                    <a:pt x="0" y="5"/>
                  </a:cubicBezTo>
                  <a:cubicBezTo>
                    <a:pt x="0" y="2"/>
                    <a:pt x="2" y="0"/>
                    <a:pt x="5" y="0"/>
                  </a:cubicBezTo>
                  <a:cubicBezTo>
                    <a:pt x="5" y="0"/>
                    <a:pt x="5" y="0"/>
                    <a:pt x="5" y="0"/>
                  </a:cubicBezTo>
                  <a:cubicBezTo>
                    <a:pt x="7" y="0"/>
                    <a:pt x="9" y="2"/>
                    <a:pt x="9" y="5"/>
                  </a:cubicBezTo>
                  <a:lnTo>
                    <a:pt x="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37"/>
            <p:cNvSpPr>
              <a:spLocks/>
            </p:cNvSpPr>
            <p:nvPr/>
          </p:nvSpPr>
          <p:spPr bwMode="auto">
            <a:xfrm>
              <a:off x="8594725" y="3038475"/>
              <a:ext cx="536575" cy="34925"/>
            </a:xfrm>
            <a:custGeom>
              <a:avLst/>
              <a:gdLst>
                <a:gd name="T0" fmla="*/ 139 w 143"/>
                <a:gd name="T1" fmla="*/ 0 h 9"/>
                <a:gd name="T2" fmla="*/ 143 w 143"/>
                <a:gd name="T3" fmla="*/ 4 h 9"/>
                <a:gd name="T4" fmla="*/ 143 w 143"/>
                <a:gd name="T5" fmla="*/ 4 h 9"/>
                <a:gd name="T6" fmla="*/ 139 w 143"/>
                <a:gd name="T7" fmla="*/ 9 h 9"/>
                <a:gd name="T8" fmla="*/ 5 w 143"/>
                <a:gd name="T9" fmla="*/ 9 h 9"/>
                <a:gd name="T10" fmla="*/ 0 w 143"/>
                <a:gd name="T11" fmla="*/ 4 h 9"/>
                <a:gd name="T12" fmla="*/ 0 w 143"/>
                <a:gd name="T13" fmla="*/ 4 h 9"/>
                <a:gd name="T14" fmla="*/ 5 w 143"/>
                <a:gd name="T15" fmla="*/ 0 h 9"/>
                <a:gd name="T16" fmla="*/ 139 w 14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9">
                  <a:moveTo>
                    <a:pt x="139" y="0"/>
                  </a:moveTo>
                  <a:cubicBezTo>
                    <a:pt x="141" y="0"/>
                    <a:pt x="143" y="2"/>
                    <a:pt x="143" y="4"/>
                  </a:cubicBezTo>
                  <a:cubicBezTo>
                    <a:pt x="143" y="4"/>
                    <a:pt x="143" y="4"/>
                    <a:pt x="143" y="4"/>
                  </a:cubicBezTo>
                  <a:cubicBezTo>
                    <a:pt x="143" y="7"/>
                    <a:pt x="141" y="9"/>
                    <a:pt x="139" y="9"/>
                  </a:cubicBezTo>
                  <a:cubicBezTo>
                    <a:pt x="5" y="9"/>
                    <a:pt x="5" y="9"/>
                    <a:pt x="5" y="9"/>
                  </a:cubicBezTo>
                  <a:cubicBezTo>
                    <a:pt x="2" y="9"/>
                    <a:pt x="0" y="7"/>
                    <a:pt x="0" y="4"/>
                  </a:cubicBezTo>
                  <a:cubicBezTo>
                    <a:pt x="0" y="4"/>
                    <a:pt x="0" y="4"/>
                    <a:pt x="0" y="4"/>
                  </a:cubicBezTo>
                  <a:cubicBezTo>
                    <a:pt x="0" y="2"/>
                    <a:pt x="2" y="0"/>
                    <a:pt x="5" y="0"/>
                  </a:cubicBezTo>
                  <a:lnTo>
                    <a:pt x="1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8"/>
            <p:cNvSpPr>
              <a:spLocks/>
            </p:cNvSpPr>
            <p:nvPr/>
          </p:nvSpPr>
          <p:spPr bwMode="auto">
            <a:xfrm>
              <a:off x="8899525" y="2886075"/>
              <a:ext cx="66675" cy="187325"/>
            </a:xfrm>
            <a:custGeom>
              <a:avLst/>
              <a:gdLst>
                <a:gd name="T0" fmla="*/ 13 w 18"/>
                <a:gd name="T1" fmla="*/ 0 h 50"/>
                <a:gd name="T2" fmla="*/ 5 w 18"/>
                <a:gd name="T3" fmla="*/ 0 h 50"/>
                <a:gd name="T4" fmla="*/ 0 w 18"/>
                <a:gd name="T5" fmla="*/ 5 h 50"/>
                <a:gd name="T6" fmla="*/ 0 w 18"/>
                <a:gd name="T7" fmla="*/ 50 h 50"/>
                <a:gd name="T8" fmla="*/ 18 w 18"/>
                <a:gd name="T9" fmla="*/ 50 h 50"/>
                <a:gd name="T10" fmla="*/ 18 w 18"/>
                <a:gd name="T11" fmla="*/ 5 h 50"/>
                <a:gd name="T12" fmla="*/ 13 w 1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8" h="50">
                  <a:moveTo>
                    <a:pt x="13" y="0"/>
                  </a:moveTo>
                  <a:cubicBezTo>
                    <a:pt x="5" y="0"/>
                    <a:pt x="5" y="0"/>
                    <a:pt x="5" y="0"/>
                  </a:cubicBezTo>
                  <a:cubicBezTo>
                    <a:pt x="2" y="0"/>
                    <a:pt x="0" y="2"/>
                    <a:pt x="0" y="5"/>
                  </a:cubicBezTo>
                  <a:cubicBezTo>
                    <a:pt x="0" y="50"/>
                    <a:pt x="0" y="50"/>
                    <a:pt x="0" y="50"/>
                  </a:cubicBezTo>
                  <a:cubicBezTo>
                    <a:pt x="18" y="50"/>
                    <a:pt x="18" y="50"/>
                    <a:pt x="18" y="50"/>
                  </a:cubicBezTo>
                  <a:cubicBezTo>
                    <a:pt x="18" y="5"/>
                    <a:pt x="18" y="5"/>
                    <a:pt x="18" y="5"/>
                  </a:cubicBezTo>
                  <a:cubicBezTo>
                    <a:pt x="18" y="2"/>
                    <a:pt x="16" y="0"/>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a:spLocks/>
            </p:cNvSpPr>
            <p:nvPr/>
          </p:nvSpPr>
          <p:spPr bwMode="auto">
            <a:xfrm>
              <a:off x="8789988" y="2828925"/>
              <a:ext cx="63500" cy="244475"/>
            </a:xfrm>
            <a:custGeom>
              <a:avLst/>
              <a:gdLst>
                <a:gd name="T0" fmla="*/ 12 w 17"/>
                <a:gd name="T1" fmla="*/ 0 h 65"/>
                <a:gd name="T2" fmla="*/ 4 w 17"/>
                <a:gd name="T3" fmla="*/ 0 h 65"/>
                <a:gd name="T4" fmla="*/ 0 w 17"/>
                <a:gd name="T5" fmla="*/ 4 h 65"/>
                <a:gd name="T6" fmla="*/ 0 w 17"/>
                <a:gd name="T7" fmla="*/ 65 h 65"/>
                <a:gd name="T8" fmla="*/ 17 w 17"/>
                <a:gd name="T9" fmla="*/ 65 h 65"/>
                <a:gd name="T10" fmla="*/ 17 w 17"/>
                <a:gd name="T11" fmla="*/ 4 h 65"/>
                <a:gd name="T12" fmla="*/ 12 w 17"/>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17" h="65">
                  <a:moveTo>
                    <a:pt x="12" y="0"/>
                  </a:moveTo>
                  <a:cubicBezTo>
                    <a:pt x="4" y="0"/>
                    <a:pt x="4" y="0"/>
                    <a:pt x="4" y="0"/>
                  </a:cubicBezTo>
                  <a:cubicBezTo>
                    <a:pt x="2" y="0"/>
                    <a:pt x="0" y="2"/>
                    <a:pt x="0" y="4"/>
                  </a:cubicBezTo>
                  <a:cubicBezTo>
                    <a:pt x="0" y="65"/>
                    <a:pt x="0" y="65"/>
                    <a:pt x="0" y="65"/>
                  </a:cubicBezTo>
                  <a:cubicBezTo>
                    <a:pt x="17" y="65"/>
                    <a:pt x="17" y="65"/>
                    <a:pt x="17" y="65"/>
                  </a:cubicBezTo>
                  <a:cubicBezTo>
                    <a:pt x="17" y="4"/>
                    <a:pt x="17" y="4"/>
                    <a:pt x="17" y="4"/>
                  </a:cubicBezTo>
                  <a:cubicBezTo>
                    <a:pt x="17" y="2"/>
                    <a:pt x="15"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40"/>
            <p:cNvSpPr>
              <a:spLocks/>
            </p:cNvSpPr>
            <p:nvPr/>
          </p:nvSpPr>
          <p:spPr bwMode="auto">
            <a:xfrm>
              <a:off x="9010650" y="2790825"/>
              <a:ext cx="65088" cy="282575"/>
            </a:xfrm>
            <a:custGeom>
              <a:avLst/>
              <a:gdLst>
                <a:gd name="T0" fmla="*/ 13 w 17"/>
                <a:gd name="T1" fmla="*/ 0 h 75"/>
                <a:gd name="T2" fmla="*/ 5 w 17"/>
                <a:gd name="T3" fmla="*/ 0 h 75"/>
                <a:gd name="T4" fmla="*/ 0 w 17"/>
                <a:gd name="T5" fmla="*/ 4 h 75"/>
                <a:gd name="T6" fmla="*/ 0 w 17"/>
                <a:gd name="T7" fmla="*/ 75 h 75"/>
                <a:gd name="T8" fmla="*/ 17 w 17"/>
                <a:gd name="T9" fmla="*/ 75 h 75"/>
                <a:gd name="T10" fmla="*/ 17 w 17"/>
                <a:gd name="T11" fmla="*/ 4 h 75"/>
                <a:gd name="T12" fmla="*/ 13 w 1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7" h="75">
                  <a:moveTo>
                    <a:pt x="13" y="0"/>
                  </a:moveTo>
                  <a:cubicBezTo>
                    <a:pt x="5" y="0"/>
                    <a:pt x="5" y="0"/>
                    <a:pt x="5" y="0"/>
                  </a:cubicBezTo>
                  <a:cubicBezTo>
                    <a:pt x="2" y="0"/>
                    <a:pt x="0" y="2"/>
                    <a:pt x="0" y="4"/>
                  </a:cubicBezTo>
                  <a:cubicBezTo>
                    <a:pt x="0" y="75"/>
                    <a:pt x="0" y="75"/>
                    <a:pt x="0" y="75"/>
                  </a:cubicBezTo>
                  <a:cubicBezTo>
                    <a:pt x="17" y="75"/>
                    <a:pt x="17" y="75"/>
                    <a:pt x="17" y="75"/>
                  </a:cubicBezTo>
                  <a:cubicBezTo>
                    <a:pt x="17" y="4"/>
                    <a:pt x="17" y="4"/>
                    <a:pt x="17" y="4"/>
                  </a:cubicBezTo>
                  <a:cubicBezTo>
                    <a:pt x="17" y="2"/>
                    <a:pt x="15" y="0"/>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41"/>
            <p:cNvSpPr>
              <a:spLocks/>
            </p:cNvSpPr>
            <p:nvPr/>
          </p:nvSpPr>
          <p:spPr bwMode="auto">
            <a:xfrm>
              <a:off x="8677275" y="2944813"/>
              <a:ext cx="63500" cy="128587"/>
            </a:xfrm>
            <a:custGeom>
              <a:avLst/>
              <a:gdLst>
                <a:gd name="T0" fmla="*/ 13 w 17"/>
                <a:gd name="T1" fmla="*/ 0 h 34"/>
                <a:gd name="T2" fmla="*/ 4 w 17"/>
                <a:gd name="T3" fmla="*/ 0 h 34"/>
                <a:gd name="T4" fmla="*/ 0 w 17"/>
                <a:gd name="T5" fmla="*/ 5 h 34"/>
                <a:gd name="T6" fmla="*/ 0 w 17"/>
                <a:gd name="T7" fmla="*/ 34 h 34"/>
                <a:gd name="T8" fmla="*/ 17 w 17"/>
                <a:gd name="T9" fmla="*/ 34 h 34"/>
                <a:gd name="T10" fmla="*/ 17 w 17"/>
                <a:gd name="T11" fmla="*/ 5 h 34"/>
                <a:gd name="T12" fmla="*/ 1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3" y="0"/>
                  </a:moveTo>
                  <a:cubicBezTo>
                    <a:pt x="4" y="0"/>
                    <a:pt x="4" y="0"/>
                    <a:pt x="4" y="0"/>
                  </a:cubicBezTo>
                  <a:cubicBezTo>
                    <a:pt x="2" y="0"/>
                    <a:pt x="0" y="2"/>
                    <a:pt x="0" y="5"/>
                  </a:cubicBezTo>
                  <a:cubicBezTo>
                    <a:pt x="0" y="34"/>
                    <a:pt x="0" y="34"/>
                    <a:pt x="0" y="34"/>
                  </a:cubicBezTo>
                  <a:cubicBezTo>
                    <a:pt x="17" y="34"/>
                    <a:pt x="17" y="34"/>
                    <a:pt x="17" y="34"/>
                  </a:cubicBezTo>
                  <a:cubicBezTo>
                    <a:pt x="17" y="5"/>
                    <a:pt x="17" y="5"/>
                    <a:pt x="17" y="5"/>
                  </a:cubicBezTo>
                  <a:cubicBezTo>
                    <a:pt x="17" y="2"/>
                    <a:pt x="15" y="0"/>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42"/>
            <p:cNvSpPr>
              <a:spLocks/>
            </p:cNvSpPr>
            <p:nvPr/>
          </p:nvSpPr>
          <p:spPr bwMode="auto">
            <a:xfrm>
              <a:off x="8682038" y="2732088"/>
              <a:ext cx="134938" cy="153987"/>
            </a:xfrm>
            <a:custGeom>
              <a:avLst/>
              <a:gdLst>
                <a:gd name="T0" fmla="*/ 85 w 85"/>
                <a:gd name="T1" fmla="*/ 14 h 97"/>
                <a:gd name="T2" fmla="*/ 14 w 85"/>
                <a:gd name="T3" fmla="*/ 97 h 97"/>
                <a:gd name="T4" fmla="*/ 0 w 85"/>
                <a:gd name="T5" fmla="*/ 82 h 97"/>
                <a:gd name="T6" fmla="*/ 68 w 85"/>
                <a:gd name="T7" fmla="*/ 0 h 97"/>
                <a:gd name="T8" fmla="*/ 85 w 85"/>
                <a:gd name="T9" fmla="*/ 14 h 97"/>
              </a:gdLst>
              <a:ahLst/>
              <a:cxnLst>
                <a:cxn ang="0">
                  <a:pos x="T0" y="T1"/>
                </a:cxn>
                <a:cxn ang="0">
                  <a:pos x="T2" y="T3"/>
                </a:cxn>
                <a:cxn ang="0">
                  <a:pos x="T4" y="T5"/>
                </a:cxn>
                <a:cxn ang="0">
                  <a:pos x="T6" y="T7"/>
                </a:cxn>
                <a:cxn ang="0">
                  <a:pos x="T8" y="T9"/>
                </a:cxn>
              </a:cxnLst>
              <a:rect l="0" t="0" r="r" b="b"/>
              <a:pathLst>
                <a:path w="85" h="97">
                  <a:moveTo>
                    <a:pt x="85" y="14"/>
                  </a:moveTo>
                  <a:lnTo>
                    <a:pt x="14" y="97"/>
                  </a:lnTo>
                  <a:lnTo>
                    <a:pt x="0" y="82"/>
                  </a:lnTo>
                  <a:lnTo>
                    <a:pt x="68" y="0"/>
                  </a:lnTo>
                  <a:lnTo>
                    <a:pt x="8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43"/>
            <p:cNvSpPr>
              <a:spLocks/>
            </p:cNvSpPr>
            <p:nvPr/>
          </p:nvSpPr>
          <p:spPr bwMode="auto">
            <a:xfrm>
              <a:off x="8789988" y="2709863"/>
              <a:ext cx="168275" cy="152400"/>
            </a:xfrm>
            <a:custGeom>
              <a:avLst/>
              <a:gdLst>
                <a:gd name="T0" fmla="*/ 92 w 106"/>
                <a:gd name="T1" fmla="*/ 96 h 96"/>
                <a:gd name="T2" fmla="*/ 0 w 106"/>
                <a:gd name="T3" fmla="*/ 16 h 96"/>
                <a:gd name="T4" fmla="*/ 14 w 106"/>
                <a:gd name="T5" fmla="*/ 0 h 96"/>
                <a:gd name="T6" fmla="*/ 106 w 106"/>
                <a:gd name="T7" fmla="*/ 80 h 96"/>
                <a:gd name="T8" fmla="*/ 92 w 106"/>
                <a:gd name="T9" fmla="*/ 96 h 96"/>
              </a:gdLst>
              <a:ahLst/>
              <a:cxnLst>
                <a:cxn ang="0">
                  <a:pos x="T0" y="T1"/>
                </a:cxn>
                <a:cxn ang="0">
                  <a:pos x="T2" y="T3"/>
                </a:cxn>
                <a:cxn ang="0">
                  <a:pos x="T4" y="T5"/>
                </a:cxn>
                <a:cxn ang="0">
                  <a:pos x="T6" y="T7"/>
                </a:cxn>
                <a:cxn ang="0">
                  <a:pos x="T8" y="T9"/>
                </a:cxn>
              </a:cxnLst>
              <a:rect l="0" t="0" r="r" b="b"/>
              <a:pathLst>
                <a:path w="106" h="96">
                  <a:moveTo>
                    <a:pt x="92" y="96"/>
                  </a:moveTo>
                  <a:lnTo>
                    <a:pt x="0" y="16"/>
                  </a:lnTo>
                  <a:lnTo>
                    <a:pt x="14" y="0"/>
                  </a:lnTo>
                  <a:lnTo>
                    <a:pt x="106" y="80"/>
                  </a:lnTo>
                  <a:lnTo>
                    <a:pt x="92"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4"/>
            <p:cNvSpPr>
              <a:spLocks/>
            </p:cNvSpPr>
            <p:nvPr/>
          </p:nvSpPr>
          <p:spPr bwMode="auto">
            <a:xfrm>
              <a:off x="8910638" y="2697163"/>
              <a:ext cx="149225" cy="161925"/>
            </a:xfrm>
            <a:custGeom>
              <a:avLst/>
              <a:gdLst>
                <a:gd name="T0" fmla="*/ 94 w 94"/>
                <a:gd name="T1" fmla="*/ 15 h 102"/>
                <a:gd name="T2" fmla="*/ 16 w 94"/>
                <a:gd name="T3" fmla="*/ 102 h 102"/>
                <a:gd name="T4" fmla="*/ 0 w 94"/>
                <a:gd name="T5" fmla="*/ 88 h 102"/>
                <a:gd name="T6" fmla="*/ 78 w 94"/>
                <a:gd name="T7" fmla="*/ 0 h 102"/>
                <a:gd name="T8" fmla="*/ 94 w 94"/>
                <a:gd name="T9" fmla="*/ 15 h 102"/>
              </a:gdLst>
              <a:ahLst/>
              <a:cxnLst>
                <a:cxn ang="0">
                  <a:pos x="T0" y="T1"/>
                </a:cxn>
                <a:cxn ang="0">
                  <a:pos x="T2" y="T3"/>
                </a:cxn>
                <a:cxn ang="0">
                  <a:pos x="T4" y="T5"/>
                </a:cxn>
                <a:cxn ang="0">
                  <a:pos x="T6" y="T7"/>
                </a:cxn>
                <a:cxn ang="0">
                  <a:pos x="T8" y="T9"/>
                </a:cxn>
              </a:cxnLst>
              <a:rect l="0" t="0" r="r" b="b"/>
              <a:pathLst>
                <a:path w="94" h="102">
                  <a:moveTo>
                    <a:pt x="94" y="15"/>
                  </a:moveTo>
                  <a:lnTo>
                    <a:pt x="16" y="102"/>
                  </a:lnTo>
                  <a:lnTo>
                    <a:pt x="0" y="88"/>
                  </a:lnTo>
                  <a:lnTo>
                    <a:pt x="78" y="0"/>
                  </a:lnTo>
                  <a:lnTo>
                    <a:pt x="94"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45"/>
            <p:cNvSpPr>
              <a:spLocks/>
            </p:cNvSpPr>
            <p:nvPr/>
          </p:nvSpPr>
          <p:spPr bwMode="auto">
            <a:xfrm>
              <a:off x="8993188" y="2679700"/>
              <a:ext cx="82550" cy="82550"/>
            </a:xfrm>
            <a:custGeom>
              <a:avLst/>
              <a:gdLst>
                <a:gd name="T0" fmla="*/ 19 w 22"/>
                <a:gd name="T1" fmla="*/ 0 h 22"/>
                <a:gd name="T2" fmla="*/ 22 w 22"/>
                <a:gd name="T3" fmla="*/ 2 h 22"/>
                <a:gd name="T4" fmla="*/ 21 w 22"/>
                <a:gd name="T5" fmla="*/ 8 h 22"/>
                <a:gd name="T6" fmla="*/ 19 w 22"/>
                <a:gd name="T7" fmla="*/ 14 h 22"/>
                <a:gd name="T8" fmla="*/ 18 w 22"/>
                <a:gd name="T9" fmla="*/ 20 h 22"/>
                <a:gd name="T10" fmla="*/ 15 w 22"/>
                <a:gd name="T11" fmla="*/ 21 h 22"/>
                <a:gd name="T12" fmla="*/ 10 w 22"/>
                <a:gd name="T13" fmla="*/ 17 h 22"/>
                <a:gd name="T14" fmla="*/ 5 w 22"/>
                <a:gd name="T15" fmla="*/ 13 h 22"/>
                <a:gd name="T16" fmla="*/ 1 w 22"/>
                <a:gd name="T17" fmla="*/ 9 h 22"/>
                <a:gd name="T18" fmla="*/ 2 w 22"/>
                <a:gd name="T19" fmla="*/ 6 h 22"/>
                <a:gd name="T20" fmla="*/ 7 w 22"/>
                <a:gd name="T21" fmla="*/ 4 h 22"/>
                <a:gd name="T22" fmla="*/ 14 w 22"/>
                <a:gd name="T23" fmla="*/ 2 h 22"/>
                <a:gd name="T24" fmla="*/ 19 w 22"/>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2">
                  <a:moveTo>
                    <a:pt x="19" y="0"/>
                  </a:moveTo>
                  <a:cubicBezTo>
                    <a:pt x="21" y="0"/>
                    <a:pt x="22" y="1"/>
                    <a:pt x="22" y="2"/>
                  </a:cubicBezTo>
                  <a:cubicBezTo>
                    <a:pt x="21" y="8"/>
                    <a:pt x="21" y="8"/>
                    <a:pt x="21" y="8"/>
                  </a:cubicBezTo>
                  <a:cubicBezTo>
                    <a:pt x="20" y="10"/>
                    <a:pt x="20" y="13"/>
                    <a:pt x="19" y="14"/>
                  </a:cubicBezTo>
                  <a:cubicBezTo>
                    <a:pt x="18" y="20"/>
                    <a:pt x="18" y="20"/>
                    <a:pt x="18" y="20"/>
                  </a:cubicBezTo>
                  <a:cubicBezTo>
                    <a:pt x="18" y="22"/>
                    <a:pt x="16" y="22"/>
                    <a:pt x="15" y="21"/>
                  </a:cubicBezTo>
                  <a:cubicBezTo>
                    <a:pt x="10" y="17"/>
                    <a:pt x="10" y="17"/>
                    <a:pt x="10" y="17"/>
                  </a:cubicBezTo>
                  <a:cubicBezTo>
                    <a:pt x="9" y="16"/>
                    <a:pt x="7" y="14"/>
                    <a:pt x="5" y="13"/>
                  </a:cubicBezTo>
                  <a:cubicBezTo>
                    <a:pt x="1" y="9"/>
                    <a:pt x="1" y="9"/>
                    <a:pt x="1" y="9"/>
                  </a:cubicBezTo>
                  <a:cubicBezTo>
                    <a:pt x="0" y="8"/>
                    <a:pt x="0" y="6"/>
                    <a:pt x="2" y="6"/>
                  </a:cubicBezTo>
                  <a:cubicBezTo>
                    <a:pt x="7" y="4"/>
                    <a:pt x="7" y="4"/>
                    <a:pt x="7" y="4"/>
                  </a:cubicBezTo>
                  <a:cubicBezTo>
                    <a:pt x="9" y="3"/>
                    <a:pt x="12" y="2"/>
                    <a:pt x="14" y="2"/>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TextBox 46"/>
          <p:cNvSpPr txBox="1"/>
          <p:nvPr/>
        </p:nvSpPr>
        <p:spPr>
          <a:xfrm>
            <a:off x="775497" y="2485242"/>
            <a:ext cx="1201601" cy="276999"/>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8" name="Rectangle 47"/>
          <p:cNvSpPr/>
          <p:nvPr/>
        </p:nvSpPr>
        <p:spPr>
          <a:xfrm>
            <a:off x="779495" y="2790042"/>
            <a:ext cx="2040293" cy="338554"/>
          </a:xfrm>
          <a:prstGeom prst="rect">
            <a:avLst/>
          </a:prstGeom>
        </p:spPr>
        <p:txBody>
          <a:bodyPr wrap="square">
            <a:spAutoFit/>
          </a:bodyPr>
          <a:lstStyle/>
          <a:p>
            <a:pPr algn="just"/>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and simply dummy text of and the printing and typesetting. </a:t>
            </a:r>
          </a:p>
        </p:txBody>
      </p:sp>
      <p:sp>
        <p:nvSpPr>
          <p:cNvPr id="49" name="TextBox 48"/>
          <p:cNvSpPr txBox="1"/>
          <p:nvPr/>
        </p:nvSpPr>
        <p:spPr>
          <a:xfrm>
            <a:off x="3638438" y="3333346"/>
            <a:ext cx="1201601" cy="276999"/>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0" name="Rectangle 49"/>
          <p:cNvSpPr/>
          <p:nvPr/>
        </p:nvSpPr>
        <p:spPr>
          <a:xfrm>
            <a:off x="3642436" y="3638146"/>
            <a:ext cx="2040293"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and simply dummy text of and the printing and typesetting. </a:t>
            </a:r>
          </a:p>
        </p:txBody>
      </p:sp>
      <p:sp>
        <p:nvSpPr>
          <p:cNvPr id="51" name="TextBox 50"/>
          <p:cNvSpPr txBox="1"/>
          <p:nvPr/>
        </p:nvSpPr>
        <p:spPr>
          <a:xfrm>
            <a:off x="6524153" y="2487123"/>
            <a:ext cx="1201601" cy="276999"/>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2" name="Rectangle 51"/>
          <p:cNvSpPr/>
          <p:nvPr/>
        </p:nvSpPr>
        <p:spPr>
          <a:xfrm>
            <a:off x="6528151" y="2791923"/>
            <a:ext cx="2040293"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and simply dummy text of and the printing and typesetting. </a:t>
            </a:r>
          </a:p>
        </p:txBody>
      </p:sp>
    </p:spTree>
    <p:extLst>
      <p:ext uri="{BB962C8B-B14F-4D97-AF65-F5344CB8AC3E}">
        <p14:creationId xmlns:p14="http://schemas.microsoft.com/office/powerpoint/2010/main" val="3386728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250" fill="hold"/>
                                        <p:tgtEl>
                                          <p:spTgt spid="47"/>
                                        </p:tgtEl>
                                        <p:attrNameLst>
                                          <p:attrName>ppt_x</p:attrName>
                                        </p:attrNameLst>
                                      </p:cBhvr>
                                      <p:tavLst>
                                        <p:tav tm="0">
                                          <p:val>
                                            <p:strVal val="#ppt_x"/>
                                          </p:val>
                                        </p:tav>
                                        <p:tav tm="100000">
                                          <p:val>
                                            <p:strVal val="#ppt_x"/>
                                          </p:val>
                                        </p:tav>
                                      </p:tavLst>
                                    </p:anim>
                                    <p:anim calcmode="lin" valueType="num">
                                      <p:cBhvr additive="base">
                                        <p:cTn id="32" dur="250" fill="hold"/>
                                        <p:tgtEl>
                                          <p:spTgt spid="47"/>
                                        </p:tgtEl>
                                        <p:attrNameLst>
                                          <p:attrName>ppt_y</p:attrName>
                                        </p:attrNameLst>
                                      </p:cBhvr>
                                      <p:tavLst>
                                        <p:tav tm="0">
                                          <p:val>
                                            <p:strVal val="1+#ppt_h/2"/>
                                          </p:val>
                                        </p:tav>
                                        <p:tav tm="100000">
                                          <p:val>
                                            <p:strVal val="#ppt_y"/>
                                          </p:val>
                                        </p:tav>
                                      </p:tavLst>
                                    </p:anim>
                                  </p:childTnLst>
                                </p:cTn>
                              </p:par>
                            </p:childTnLst>
                          </p:cTn>
                        </p:par>
                        <p:par>
                          <p:cTn id="33" fill="hold">
                            <p:stCondLst>
                              <p:cond delay="3250"/>
                            </p:stCondLst>
                            <p:childTnLst>
                              <p:par>
                                <p:cTn id="34" presetID="2" presetClass="entr" presetSubtype="4"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250" fill="hold"/>
                                        <p:tgtEl>
                                          <p:spTgt spid="49"/>
                                        </p:tgtEl>
                                        <p:attrNameLst>
                                          <p:attrName>ppt_x</p:attrName>
                                        </p:attrNameLst>
                                      </p:cBhvr>
                                      <p:tavLst>
                                        <p:tav tm="0">
                                          <p:val>
                                            <p:strVal val="#ppt_x"/>
                                          </p:val>
                                        </p:tav>
                                        <p:tav tm="100000">
                                          <p:val>
                                            <p:strVal val="#ppt_x"/>
                                          </p:val>
                                        </p:tav>
                                      </p:tavLst>
                                    </p:anim>
                                    <p:anim calcmode="lin" valueType="num">
                                      <p:cBhvr additive="base">
                                        <p:cTn id="37" dur="250" fill="hold"/>
                                        <p:tgtEl>
                                          <p:spTgt spid="49"/>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250" fill="hold"/>
                                        <p:tgtEl>
                                          <p:spTgt spid="51"/>
                                        </p:tgtEl>
                                        <p:attrNameLst>
                                          <p:attrName>ppt_x</p:attrName>
                                        </p:attrNameLst>
                                      </p:cBhvr>
                                      <p:tavLst>
                                        <p:tav tm="0">
                                          <p:val>
                                            <p:strVal val="#ppt_x"/>
                                          </p:val>
                                        </p:tav>
                                        <p:tav tm="100000">
                                          <p:val>
                                            <p:strVal val="#ppt_x"/>
                                          </p:val>
                                        </p:tav>
                                      </p:tavLst>
                                    </p:anim>
                                    <p:anim calcmode="lin" valueType="num">
                                      <p:cBhvr additive="base">
                                        <p:cTn id="42" dur="250" fill="hold"/>
                                        <p:tgtEl>
                                          <p:spTgt spid="51"/>
                                        </p:tgtEl>
                                        <p:attrNameLst>
                                          <p:attrName>ppt_y</p:attrName>
                                        </p:attrNameLst>
                                      </p:cBhvr>
                                      <p:tavLst>
                                        <p:tav tm="0">
                                          <p:val>
                                            <p:strVal val="1+#ppt_h/2"/>
                                          </p:val>
                                        </p:tav>
                                        <p:tav tm="100000">
                                          <p:val>
                                            <p:strVal val="#ppt_y"/>
                                          </p:val>
                                        </p:tav>
                                      </p:tavLst>
                                    </p:anim>
                                  </p:childTnLst>
                                </p:cTn>
                              </p:par>
                            </p:childTnLst>
                          </p:cTn>
                        </p:par>
                        <p:par>
                          <p:cTn id="43" fill="hold">
                            <p:stCondLst>
                              <p:cond delay="3750"/>
                            </p:stCondLst>
                            <p:childTnLst>
                              <p:par>
                                <p:cTn id="44" presetID="10" presetClass="entr" presetSubtype="0"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childTnLst>
                          </p:cTn>
                        </p:par>
                        <p:par>
                          <p:cTn id="47" fill="hold">
                            <p:stCondLst>
                              <p:cond delay="4250"/>
                            </p:stCondLst>
                            <p:childTnLst>
                              <p:par>
                                <p:cTn id="48" presetID="10" presetClass="entr" presetSubtype="0"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childTnLst>
                          </p:cTn>
                        </p:par>
                        <p:par>
                          <p:cTn id="51" fill="hold">
                            <p:stCondLst>
                              <p:cond delay="4750"/>
                            </p:stCondLst>
                            <p:childTnLst>
                              <p:par>
                                <p:cTn id="52" presetID="10" presetClass="entr" presetSubtype="0" fill="hold" grpId="0" nodeType="after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fade">
                                      <p:cBhvr>
                                        <p:cTn id="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平行四边形 14"/>
          <p:cNvSpPr>
            <a:spLocks noChangeArrowheads="1"/>
          </p:cNvSpPr>
          <p:nvPr/>
        </p:nvSpPr>
        <p:spPr bwMode="auto">
          <a:xfrm rot="10800000">
            <a:off x="2862264" y="3680955"/>
            <a:ext cx="5651897" cy="295259"/>
          </a:xfrm>
          <a:prstGeom prst="parallelogram">
            <a:avLst>
              <a:gd name="adj" fmla="val 190171"/>
            </a:avLst>
          </a:prstGeom>
          <a:solidFill>
            <a:srgbClr val="D8D8D8"/>
          </a:solidFill>
          <a:ln w="12700">
            <a:solidFill>
              <a:srgbClr val="F2F2F2"/>
            </a:solidFill>
            <a:miter lim="800000"/>
            <a:headEnd/>
            <a:tailEnd/>
          </a:ln>
        </p:spPr>
        <p:txBody>
          <a:bodyPr lIns="68577" tIns="34289" rIns="68577" bIns="34289" anchor="ctr"/>
          <a:lstStyle/>
          <a:p>
            <a:pPr algn="ctr"/>
            <a:endParaRPr lang="zh-CN" altLang="zh-CN">
              <a:solidFill>
                <a:srgbClr val="FFFFFF"/>
              </a:solidFill>
              <a:latin typeface="宋体" pitchFamily="2" charset="-122"/>
              <a:sym typeface="宋体" pitchFamily="2" charset="-122"/>
            </a:endParaRPr>
          </a:p>
        </p:txBody>
      </p:sp>
      <p:sp>
        <p:nvSpPr>
          <p:cNvPr id="7171" name="上箭头 16"/>
          <p:cNvSpPr>
            <a:spLocks noChangeArrowheads="1"/>
          </p:cNvSpPr>
          <p:nvPr/>
        </p:nvSpPr>
        <p:spPr bwMode="auto">
          <a:xfrm>
            <a:off x="5817394" y="1884401"/>
            <a:ext cx="773906" cy="1873942"/>
          </a:xfrm>
          <a:prstGeom prst="upArrow">
            <a:avLst>
              <a:gd name="adj1" fmla="val 50000"/>
              <a:gd name="adj2" fmla="val 49911"/>
            </a:avLst>
          </a:prstGeom>
          <a:solidFill>
            <a:schemeClr val="accent1"/>
          </a:solidFill>
          <a:ln w="12700">
            <a:solidFill>
              <a:srgbClr val="F2F2F2"/>
            </a:solidFill>
            <a:miter lim="800000"/>
            <a:headEnd/>
            <a:tailEnd/>
          </a:ln>
        </p:spPr>
        <p:txBody>
          <a:bodyPr lIns="68577" tIns="34289" rIns="68577" bIns="34289" anchor="ctr"/>
          <a:lstStyle/>
          <a:p>
            <a:pPr algn="ctr"/>
            <a:endParaRPr lang="zh-CN" altLang="zh-CN">
              <a:solidFill>
                <a:srgbClr val="FFFFFF"/>
              </a:solidFill>
              <a:latin typeface="宋体" pitchFamily="2" charset="-122"/>
              <a:sym typeface="宋体" pitchFamily="2" charset="-122"/>
            </a:endParaRPr>
          </a:p>
        </p:txBody>
      </p:sp>
      <p:sp>
        <p:nvSpPr>
          <p:cNvPr id="7172" name="上箭头 19"/>
          <p:cNvSpPr>
            <a:spLocks noChangeArrowheads="1"/>
          </p:cNvSpPr>
          <p:nvPr/>
        </p:nvSpPr>
        <p:spPr bwMode="auto">
          <a:xfrm>
            <a:off x="6923486" y="1481992"/>
            <a:ext cx="772715" cy="2277541"/>
          </a:xfrm>
          <a:prstGeom prst="upArrow">
            <a:avLst>
              <a:gd name="adj1" fmla="val 50000"/>
              <a:gd name="adj2" fmla="val 50000"/>
            </a:avLst>
          </a:prstGeom>
          <a:solidFill>
            <a:schemeClr val="accent2"/>
          </a:solidFill>
          <a:ln w="12700">
            <a:solidFill>
              <a:srgbClr val="F2F2F2"/>
            </a:solidFill>
            <a:miter lim="800000"/>
            <a:headEnd/>
            <a:tailEnd/>
          </a:ln>
        </p:spPr>
        <p:txBody>
          <a:bodyPr lIns="68577" tIns="34289" rIns="68577" bIns="34289" anchor="ctr"/>
          <a:lstStyle/>
          <a:p>
            <a:pPr algn="ctr"/>
            <a:endParaRPr lang="zh-CN" altLang="zh-CN">
              <a:solidFill>
                <a:srgbClr val="FFFFFF"/>
              </a:solidFill>
              <a:latin typeface="宋体" pitchFamily="2" charset="-122"/>
              <a:sym typeface="宋体" pitchFamily="2" charset="-122"/>
            </a:endParaRPr>
          </a:p>
        </p:txBody>
      </p:sp>
      <p:sp>
        <p:nvSpPr>
          <p:cNvPr id="7173" name="上箭头 20"/>
          <p:cNvSpPr>
            <a:spLocks noChangeArrowheads="1"/>
          </p:cNvSpPr>
          <p:nvPr/>
        </p:nvSpPr>
        <p:spPr bwMode="auto">
          <a:xfrm>
            <a:off x="3531395" y="2733270"/>
            <a:ext cx="772716" cy="1025072"/>
          </a:xfrm>
          <a:prstGeom prst="upArrow">
            <a:avLst>
              <a:gd name="adj1" fmla="val 50000"/>
              <a:gd name="adj2" fmla="val 49977"/>
            </a:avLst>
          </a:prstGeom>
          <a:solidFill>
            <a:schemeClr val="accent1"/>
          </a:solidFill>
          <a:ln w="12700">
            <a:solidFill>
              <a:srgbClr val="F2F2F2"/>
            </a:solidFill>
            <a:miter lim="800000"/>
            <a:headEnd/>
            <a:tailEnd/>
          </a:ln>
        </p:spPr>
        <p:txBody>
          <a:bodyPr lIns="68577" tIns="34289" rIns="68577" bIns="34289" anchor="ctr"/>
          <a:lstStyle/>
          <a:p>
            <a:pPr algn="ctr"/>
            <a:endParaRPr lang="zh-CN" altLang="zh-CN">
              <a:solidFill>
                <a:srgbClr val="FFFFFF"/>
              </a:solidFill>
              <a:latin typeface="宋体" pitchFamily="2" charset="-122"/>
              <a:sym typeface="宋体" pitchFamily="2" charset="-122"/>
            </a:endParaRPr>
          </a:p>
        </p:txBody>
      </p:sp>
      <p:sp>
        <p:nvSpPr>
          <p:cNvPr id="7174" name="上箭头 21"/>
          <p:cNvSpPr>
            <a:spLocks noChangeArrowheads="1"/>
          </p:cNvSpPr>
          <p:nvPr/>
        </p:nvSpPr>
        <p:spPr bwMode="auto">
          <a:xfrm>
            <a:off x="4712495" y="2130847"/>
            <a:ext cx="772716" cy="1678689"/>
          </a:xfrm>
          <a:prstGeom prst="upArrow">
            <a:avLst>
              <a:gd name="adj1" fmla="val 50000"/>
              <a:gd name="adj2" fmla="val 49999"/>
            </a:avLst>
          </a:prstGeom>
          <a:solidFill>
            <a:schemeClr val="accent2"/>
          </a:solidFill>
          <a:ln w="12700">
            <a:solidFill>
              <a:srgbClr val="F2F2F2"/>
            </a:solidFill>
            <a:miter lim="800000"/>
            <a:headEnd/>
            <a:tailEnd/>
          </a:ln>
        </p:spPr>
        <p:txBody>
          <a:bodyPr lIns="68577" tIns="34289" rIns="68577" bIns="34289" anchor="ctr"/>
          <a:lstStyle/>
          <a:p>
            <a:pPr algn="ctr"/>
            <a:endParaRPr lang="zh-CN" altLang="zh-CN">
              <a:solidFill>
                <a:srgbClr val="FFFFFF"/>
              </a:solidFill>
              <a:latin typeface="宋体" pitchFamily="2" charset="-122"/>
              <a:sym typeface="宋体" pitchFamily="2" charset="-122"/>
            </a:endParaRPr>
          </a:p>
        </p:txBody>
      </p:sp>
      <p:sp>
        <p:nvSpPr>
          <p:cNvPr id="7176" name="文本框 23"/>
          <p:cNvSpPr>
            <a:spLocks noChangeArrowheads="1"/>
          </p:cNvSpPr>
          <p:nvPr/>
        </p:nvSpPr>
        <p:spPr bwMode="auto">
          <a:xfrm>
            <a:off x="3607594" y="2378483"/>
            <a:ext cx="772716" cy="28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一般</a:t>
            </a:r>
          </a:p>
        </p:txBody>
      </p:sp>
      <p:sp>
        <p:nvSpPr>
          <p:cNvPr id="7177" name="文本框 24"/>
          <p:cNvSpPr>
            <a:spLocks noChangeArrowheads="1"/>
          </p:cNvSpPr>
          <p:nvPr/>
        </p:nvSpPr>
        <p:spPr bwMode="auto">
          <a:xfrm>
            <a:off x="4804172" y="1784393"/>
            <a:ext cx="566738" cy="28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中等</a:t>
            </a:r>
            <a:endParaRPr lang="zh-CN" altLang="en-US" sz="1138" dirty="0">
              <a:solidFill>
                <a:schemeClr val="bg1">
                  <a:lumMod val="50000"/>
                </a:schemeClr>
              </a:solidFill>
            </a:endParaRPr>
          </a:p>
        </p:txBody>
      </p:sp>
      <p:sp>
        <p:nvSpPr>
          <p:cNvPr id="7178" name="文本框 25"/>
          <p:cNvSpPr>
            <a:spLocks noChangeArrowheads="1"/>
          </p:cNvSpPr>
          <p:nvPr/>
        </p:nvSpPr>
        <p:spPr bwMode="auto">
          <a:xfrm>
            <a:off x="5920978" y="1514137"/>
            <a:ext cx="566738" cy="28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较好</a:t>
            </a:r>
          </a:p>
        </p:txBody>
      </p:sp>
      <p:sp>
        <p:nvSpPr>
          <p:cNvPr id="7179" name="文本框 26"/>
          <p:cNvSpPr>
            <a:spLocks noChangeArrowheads="1"/>
          </p:cNvSpPr>
          <p:nvPr/>
        </p:nvSpPr>
        <p:spPr bwMode="auto">
          <a:xfrm>
            <a:off x="6923486" y="1111727"/>
            <a:ext cx="800100" cy="28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1422" dirty="0">
                <a:solidFill>
                  <a:schemeClr val="bg1">
                    <a:lumMod val="50000"/>
                  </a:schemeClr>
                </a:solidFill>
                <a:latin typeface="微软雅黑" pitchFamily="34" charset="-122"/>
                <a:ea typeface="微软雅黑" pitchFamily="34" charset="-122"/>
                <a:sym typeface="微软雅黑" pitchFamily="34" charset="-122"/>
              </a:rPr>
              <a:t>前景好</a:t>
            </a:r>
          </a:p>
        </p:txBody>
      </p:sp>
      <p:sp>
        <p:nvSpPr>
          <p:cNvPr id="7180" name="文本框 28"/>
          <p:cNvSpPr>
            <a:spLocks noChangeArrowheads="1"/>
          </p:cNvSpPr>
          <p:nvPr/>
        </p:nvSpPr>
        <p:spPr bwMode="auto">
          <a:xfrm>
            <a:off x="791767" y="1884400"/>
            <a:ext cx="2618183" cy="46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853" dirty="0">
                <a:solidFill>
                  <a:schemeClr val="bg1">
                    <a:lumMod val="50000"/>
                  </a:schemeClr>
                </a:solidFill>
                <a:latin typeface="微软雅黑" pitchFamily="34" charset="-122"/>
                <a:ea typeface="微软雅黑" pitchFamily="34" charset="-122"/>
                <a:sym typeface="微软雅黑" pitchFamily="34" charset="-122"/>
              </a:rPr>
              <a:t>请在这里输入第一个分析要点请在这里输入第一个分析要点请在这里输入第一个分析要点请在这里输入第一个分析要点</a:t>
            </a:r>
          </a:p>
        </p:txBody>
      </p:sp>
      <p:grpSp>
        <p:nvGrpSpPr>
          <p:cNvPr id="2" name="组合 29"/>
          <p:cNvGrpSpPr>
            <a:grpSpLocks/>
          </p:cNvGrpSpPr>
          <p:nvPr/>
        </p:nvGrpSpPr>
        <p:grpSpPr bwMode="auto">
          <a:xfrm>
            <a:off x="566739" y="1649861"/>
            <a:ext cx="427435" cy="607186"/>
            <a:chOff x="0" y="0"/>
            <a:chExt cx="570354" cy="809083"/>
          </a:xfrm>
        </p:grpSpPr>
        <p:sp>
          <p:nvSpPr>
            <p:cNvPr id="7192" name="文本框 30"/>
            <p:cNvSpPr>
              <a:spLocks noChangeArrowheads="1"/>
            </p:cNvSpPr>
            <p:nvPr/>
          </p:nvSpPr>
          <p:spPr bwMode="auto">
            <a:xfrm>
              <a:off x="0" y="0"/>
              <a:ext cx="570354" cy="64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559" dirty="0">
                  <a:solidFill>
                    <a:schemeClr val="bg1">
                      <a:lumMod val="50000"/>
                    </a:schemeClr>
                  </a:solidFill>
                  <a:latin typeface="微软雅黑 Light" pitchFamily="2" charset="-122"/>
                  <a:ea typeface="微软雅黑 Light" pitchFamily="2" charset="-122"/>
                  <a:sym typeface="微软雅黑 Light" pitchFamily="2" charset="-122"/>
                </a:rPr>
                <a:t>1</a:t>
              </a:r>
              <a:endParaRPr lang="zh-CN" altLang="en-US" sz="2559" dirty="0">
                <a:solidFill>
                  <a:schemeClr val="bg1">
                    <a:lumMod val="50000"/>
                  </a:schemeClr>
                </a:solidFill>
                <a:latin typeface="微软雅黑 Light" pitchFamily="2" charset="-122"/>
                <a:ea typeface="微软雅黑 Light" pitchFamily="2" charset="-122"/>
                <a:sym typeface="微软雅黑 Light" pitchFamily="2" charset="-122"/>
              </a:endParaRPr>
            </a:p>
          </p:txBody>
        </p:sp>
        <p:sp>
          <p:nvSpPr>
            <p:cNvPr id="7193" name="直角三角形 31"/>
            <p:cNvSpPr>
              <a:spLocks noChangeArrowheads="1"/>
            </p:cNvSpPr>
            <p:nvPr/>
          </p:nvSpPr>
          <p:spPr bwMode="auto">
            <a:xfrm rot="-5559855">
              <a:off x="155637" y="454384"/>
              <a:ext cx="200467" cy="161249"/>
            </a:xfrm>
            <a:prstGeom prst="rtTriangle">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853">
                <a:solidFill>
                  <a:schemeClr val="bg1">
                    <a:lumMod val="50000"/>
                  </a:schemeClr>
                </a:solidFill>
                <a:latin typeface="宋体" pitchFamily="2" charset="-122"/>
                <a:sym typeface="宋体" pitchFamily="2" charset="-122"/>
              </a:endParaRPr>
            </a:p>
          </p:txBody>
        </p:sp>
        <p:sp>
          <p:nvSpPr>
            <p:cNvPr id="7194" name="直接连接符 32"/>
            <p:cNvSpPr>
              <a:spLocks noChangeShapeType="1"/>
            </p:cNvSpPr>
            <p:nvPr/>
          </p:nvSpPr>
          <p:spPr bwMode="auto">
            <a:xfrm flipH="1">
              <a:off x="49654" y="110840"/>
              <a:ext cx="520700" cy="698243"/>
            </a:xfrm>
            <a:prstGeom prst="line">
              <a:avLst/>
            </a:prstGeom>
            <a:noFill/>
            <a:ln w="6350">
              <a:solidFill>
                <a:srgbClr val="262626"/>
              </a:solidFill>
              <a:round/>
              <a:headEnd/>
              <a:tailEnd/>
            </a:ln>
            <a:extLst>
              <a:ext uri="{909E8E84-426E-40DD-AFC4-6F175D3DCCD1}">
                <a14:hiddenFill xmlns:a14="http://schemas.microsoft.com/office/drawing/2010/main">
                  <a:noFill/>
                </a14:hiddenFill>
              </a:ext>
            </a:extLst>
          </p:spPr>
          <p:txBody>
            <a:bodyPr/>
            <a:lstStyle/>
            <a:p>
              <a:endParaRPr lang="zh-CN" altLang="en-US" sz="853">
                <a:solidFill>
                  <a:schemeClr val="bg1">
                    <a:lumMod val="50000"/>
                  </a:schemeClr>
                </a:solidFill>
              </a:endParaRPr>
            </a:p>
          </p:txBody>
        </p:sp>
      </p:grpSp>
      <p:grpSp>
        <p:nvGrpSpPr>
          <p:cNvPr id="3" name="组合 33"/>
          <p:cNvGrpSpPr>
            <a:grpSpLocks/>
          </p:cNvGrpSpPr>
          <p:nvPr/>
        </p:nvGrpSpPr>
        <p:grpSpPr bwMode="auto">
          <a:xfrm>
            <a:off x="395288" y="2849945"/>
            <a:ext cx="626269" cy="638138"/>
            <a:chOff x="0" y="0"/>
            <a:chExt cx="836459" cy="850698"/>
          </a:xfrm>
        </p:grpSpPr>
        <p:grpSp>
          <p:nvGrpSpPr>
            <p:cNvPr id="4" name="组合 34"/>
            <p:cNvGrpSpPr>
              <a:grpSpLocks/>
            </p:cNvGrpSpPr>
            <p:nvPr/>
          </p:nvGrpSpPr>
          <p:grpSpPr bwMode="auto">
            <a:xfrm>
              <a:off x="0" y="0"/>
              <a:ext cx="836459" cy="850698"/>
              <a:chOff x="0" y="0"/>
              <a:chExt cx="836459" cy="850698"/>
            </a:xfrm>
          </p:grpSpPr>
          <p:sp>
            <p:nvSpPr>
              <p:cNvPr id="7190" name="文本框 36"/>
              <p:cNvSpPr>
                <a:spLocks noChangeArrowheads="1"/>
              </p:cNvSpPr>
              <p:nvPr/>
            </p:nvSpPr>
            <p:spPr bwMode="auto">
              <a:xfrm>
                <a:off x="61610" y="0"/>
                <a:ext cx="570354" cy="64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559" dirty="0">
                    <a:solidFill>
                      <a:schemeClr val="bg1">
                        <a:lumMod val="50000"/>
                      </a:schemeClr>
                    </a:solidFill>
                    <a:latin typeface="微软雅黑 Light" pitchFamily="2" charset="-122"/>
                    <a:ea typeface="微软雅黑 Light" pitchFamily="2" charset="-122"/>
                    <a:sym typeface="微软雅黑 Light" pitchFamily="2" charset="-122"/>
                  </a:rPr>
                  <a:t>2</a:t>
                </a:r>
                <a:endParaRPr lang="zh-CN" altLang="en-US" sz="2559" dirty="0">
                  <a:solidFill>
                    <a:schemeClr val="bg1">
                      <a:lumMod val="50000"/>
                    </a:schemeClr>
                  </a:solidFill>
                  <a:latin typeface="微软雅黑 Light" pitchFamily="2" charset="-122"/>
                  <a:ea typeface="微软雅黑 Light" pitchFamily="2" charset="-122"/>
                  <a:sym typeface="微软雅黑 Light" pitchFamily="2" charset="-122"/>
                </a:endParaRPr>
              </a:p>
            </p:txBody>
          </p:sp>
          <p:sp>
            <p:nvSpPr>
              <p:cNvPr id="7191" name="直角三角形 37"/>
              <p:cNvSpPr>
                <a:spLocks noChangeArrowheads="1"/>
              </p:cNvSpPr>
              <p:nvPr/>
            </p:nvSpPr>
            <p:spPr bwMode="auto">
              <a:xfrm rot="-5249366">
                <a:off x="11832" y="26070"/>
                <a:ext cx="812796" cy="836459"/>
              </a:xfrm>
              <a:prstGeom prst="rtTriangle">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853">
                  <a:solidFill>
                    <a:schemeClr val="bg1">
                      <a:lumMod val="50000"/>
                    </a:schemeClr>
                  </a:solidFill>
                  <a:latin typeface="宋体" pitchFamily="2" charset="-122"/>
                  <a:sym typeface="宋体" pitchFamily="2" charset="-122"/>
                </a:endParaRPr>
              </a:p>
            </p:txBody>
          </p:sp>
        </p:grpSp>
        <p:sp>
          <p:nvSpPr>
            <p:cNvPr id="7189" name="直接连接符 35"/>
            <p:cNvSpPr>
              <a:spLocks noChangeShapeType="1"/>
            </p:cNvSpPr>
            <p:nvPr/>
          </p:nvSpPr>
          <p:spPr bwMode="auto">
            <a:xfrm flipH="1">
              <a:off x="131686" y="63552"/>
              <a:ext cx="520700" cy="698243"/>
            </a:xfrm>
            <a:prstGeom prst="line">
              <a:avLst/>
            </a:prstGeom>
            <a:noFill/>
            <a:ln w="6350">
              <a:solidFill>
                <a:srgbClr val="262626"/>
              </a:solidFill>
              <a:round/>
              <a:headEnd/>
              <a:tailEnd/>
            </a:ln>
            <a:extLst>
              <a:ext uri="{909E8E84-426E-40DD-AFC4-6F175D3DCCD1}">
                <a14:hiddenFill xmlns:a14="http://schemas.microsoft.com/office/drawing/2010/main">
                  <a:noFill/>
                </a14:hiddenFill>
              </a:ext>
            </a:extLst>
          </p:spPr>
          <p:txBody>
            <a:bodyPr/>
            <a:lstStyle/>
            <a:p>
              <a:endParaRPr lang="zh-CN" altLang="en-US" sz="853">
                <a:solidFill>
                  <a:schemeClr val="bg1">
                    <a:lumMod val="50000"/>
                  </a:schemeClr>
                </a:solidFill>
              </a:endParaRPr>
            </a:p>
          </p:txBody>
        </p:sp>
      </p:grpSp>
      <p:sp>
        <p:nvSpPr>
          <p:cNvPr id="7183" name="文本框 38"/>
          <p:cNvSpPr>
            <a:spLocks noChangeArrowheads="1"/>
          </p:cNvSpPr>
          <p:nvPr/>
        </p:nvSpPr>
        <p:spPr bwMode="auto">
          <a:xfrm>
            <a:off x="744142" y="3113058"/>
            <a:ext cx="2699146" cy="46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853" dirty="0">
                <a:solidFill>
                  <a:schemeClr val="bg1">
                    <a:lumMod val="50000"/>
                  </a:schemeClr>
                </a:solidFill>
                <a:latin typeface="微软雅黑" pitchFamily="34" charset="-122"/>
                <a:ea typeface="微软雅黑" pitchFamily="34" charset="-122"/>
                <a:sym typeface="微软雅黑" pitchFamily="34" charset="-122"/>
              </a:rPr>
              <a:t>请在这里输入第二个分析要点请在这里输入第二个分析要点请在这里输入第二个分析要点请在这里输入第二个分析要点</a:t>
            </a:r>
          </a:p>
        </p:txBody>
      </p:sp>
      <p:sp>
        <p:nvSpPr>
          <p:cNvPr id="7184" name="文本框 39"/>
          <p:cNvSpPr>
            <a:spLocks noChangeArrowheads="1"/>
          </p:cNvSpPr>
          <p:nvPr/>
        </p:nvSpPr>
        <p:spPr bwMode="auto">
          <a:xfrm>
            <a:off x="3607594" y="4078603"/>
            <a:ext cx="772716" cy="22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1</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7185" name="文本框 40"/>
          <p:cNvSpPr>
            <a:spLocks noChangeArrowheads="1"/>
          </p:cNvSpPr>
          <p:nvPr/>
        </p:nvSpPr>
        <p:spPr bwMode="auto">
          <a:xfrm>
            <a:off x="4764881" y="4078603"/>
            <a:ext cx="772716" cy="22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2</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7186" name="文本框 41"/>
          <p:cNvSpPr>
            <a:spLocks noChangeArrowheads="1"/>
          </p:cNvSpPr>
          <p:nvPr/>
        </p:nvSpPr>
        <p:spPr bwMode="auto">
          <a:xfrm>
            <a:off x="5920980" y="4078603"/>
            <a:ext cx="772715" cy="22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3</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7187" name="文本框 42"/>
          <p:cNvSpPr>
            <a:spLocks noChangeArrowheads="1"/>
          </p:cNvSpPr>
          <p:nvPr/>
        </p:nvSpPr>
        <p:spPr bwMode="auto">
          <a:xfrm>
            <a:off x="7029450" y="4078603"/>
            <a:ext cx="773906" cy="22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r>
              <a:rPr lang="zh-CN" altLang="en-US" sz="996" b="1" dirty="0">
                <a:solidFill>
                  <a:schemeClr val="bg1">
                    <a:lumMod val="50000"/>
                  </a:schemeClr>
                </a:solidFill>
                <a:latin typeface="微软雅黑" pitchFamily="34" charset="-122"/>
                <a:ea typeface="微软雅黑" pitchFamily="34" charset="-122"/>
                <a:sym typeface="微软雅黑" pitchFamily="34" charset="-122"/>
              </a:rPr>
              <a:t>趋势</a:t>
            </a:r>
            <a:r>
              <a:rPr lang="en-US" altLang="zh-CN" sz="996" b="1" dirty="0">
                <a:solidFill>
                  <a:schemeClr val="bg1">
                    <a:lumMod val="50000"/>
                  </a:schemeClr>
                </a:solidFill>
                <a:latin typeface="微软雅黑" pitchFamily="34" charset="-122"/>
                <a:ea typeface="微软雅黑" pitchFamily="34" charset="-122"/>
                <a:sym typeface="微软雅黑" pitchFamily="34" charset="-122"/>
              </a:rPr>
              <a:t>4</a:t>
            </a:r>
            <a:endParaRPr lang="zh-CN" altLang="en-US" sz="996" b="1"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768368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Vertical)">
                                      <p:cBhvr>
                                        <p:cTn id="7" dur="500"/>
                                        <p:tgtEl>
                                          <p:spTgt spid="717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184"/>
                                        </p:tgtEl>
                                        <p:attrNameLst>
                                          <p:attrName>style.visibility</p:attrName>
                                        </p:attrNameLst>
                                      </p:cBhvr>
                                      <p:to>
                                        <p:strVal val="visible"/>
                                      </p:to>
                                    </p:set>
                                    <p:animEffect transition="in" filter="wipe(down)">
                                      <p:cBhvr>
                                        <p:cTn id="10" dur="500"/>
                                        <p:tgtEl>
                                          <p:spTgt spid="718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185"/>
                                        </p:tgtEl>
                                        <p:attrNameLst>
                                          <p:attrName>style.visibility</p:attrName>
                                        </p:attrNameLst>
                                      </p:cBhvr>
                                      <p:to>
                                        <p:strVal val="visible"/>
                                      </p:to>
                                    </p:set>
                                    <p:animEffect transition="in" filter="wipe(down)">
                                      <p:cBhvr>
                                        <p:cTn id="13" dur="500"/>
                                        <p:tgtEl>
                                          <p:spTgt spid="718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186"/>
                                        </p:tgtEl>
                                        <p:attrNameLst>
                                          <p:attrName>style.visibility</p:attrName>
                                        </p:attrNameLst>
                                      </p:cBhvr>
                                      <p:to>
                                        <p:strVal val="visible"/>
                                      </p:to>
                                    </p:set>
                                    <p:animEffect transition="in" filter="wipe(down)">
                                      <p:cBhvr>
                                        <p:cTn id="16" dur="500"/>
                                        <p:tgtEl>
                                          <p:spTgt spid="718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187"/>
                                        </p:tgtEl>
                                        <p:attrNameLst>
                                          <p:attrName>style.visibility</p:attrName>
                                        </p:attrNameLst>
                                      </p:cBhvr>
                                      <p:to>
                                        <p:strVal val="visible"/>
                                      </p:to>
                                    </p:set>
                                    <p:animEffect transition="in" filter="wipe(down)">
                                      <p:cBhvr>
                                        <p:cTn id="19" dur="500"/>
                                        <p:tgtEl>
                                          <p:spTgt spid="7187"/>
                                        </p:tgtEl>
                                      </p:cBhvr>
                                    </p:animEffect>
                                  </p:childTnLst>
                                </p:cTn>
                              </p:par>
                            </p:childTnLst>
                          </p:cTn>
                        </p:par>
                        <p:par>
                          <p:cTn id="20" fill="hold">
                            <p:stCondLst>
                              <p:cond delay="500"/>
                            </p:stCondLst>
                            <p:childTnLst>
                              <p:par>
                                <p:cTn id="21" presetID="22" presetClass="entr" presetSubtype="4" fill="hold" grpId="0" nodeType="afterEffect">
                                  <p:stCondLst>
                                    <p:cond delay="0"/>
                                  </p:stCondLst>
                                  <p:childTnLst>
                                    <p:set>
                                      <p:cBhvr>
                                        <p:cTn id="22" dur="1" fill="hold">
                                          <p:stCondLst>
                                            <p:cond delay="0"/>
                                          </p:stCondLst>
                                        </p:cTn>
                                        <p:tgtEl>
                                          <p:spTgt spid="7173"/>
                                        </p:tgtEl>
                                        <p:attrNameLst>
                                          <p:attrName>style.visibility</p:attrName>
                                        </p:attrNameLst>
                                      </p:cBhvr>
                                      <p:to>
                                        <p:strVal val="visible"/>
                                      </p:to>
                                    </p:set>
                                    <p:animEffect transition="in" filter="wipe(down)">
                                      <p:cBhvr>
                                        <p:cTn id="23" dur="500"/>
                                        <p:tgtEl>
                                          <p:spTgt spid="7173"/>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7176"/>
                                        </p:tgtEl>
                                        <p:attrNameLst>
                                          <p:attrName>style.visibility</p:attrName>
                                        </p:attrNameLst>
                                      </p:cBhvr>
                                      <p:to>
                                        <p:strVal val="visible"/>
                                      </p:to>
                                    </p:set>
                                    <p:animEffect transition="in" filter="fade">
                                      <p:cBhvr>
                                        <p:cTn id="27" dur="1000"/>
                                        <p:tgtEl>
                                          <p:spTgt spid="7176"/>
                                        </p:tgtEl>
                                      </p:cBhvr>
                                    </p:animEffect>
                                    <p:anim calcmode="lin" valueType="num">
                                      <p:cBhvr>
                                        <p:cTn id="28" dur="1000" fill="hold"/>
                                        <p:tgtEl>
                                          <p:spTgt spid="7176"/>
                                        </p:tgtEl>
                                        <p:attrNameLst>
                                          <p:attrName>ppt_x</p:attrName>
                                        </p:attrNameLst>
                                      </p:cBhvr>
                                      <p:tavLst>
                                        <p:tav tm="0">
                                          <p:val>
                                            <p:strVal val="#ppt_x"/>
                                          </p:val>
                                        </p:tav>
                                        <p:tav tm="100000">
                                          <p:val>
                                            <p:strVal val="#ppt_x"/>
                                          </p:val>
                                        </p:tav>
                                      </p:tavLst>
                                    </p:anim>
                                    <p:anim calcmode="lin" valueType="num">
                                      <p:cBhvr>
                                        <p:cTn id="29" dur="1000" fill="hold"/>
                                        <p:tgtEl>
                                          <p:spTgt spid="717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7174"/>
                                        </p:tgtEl>
                                        <p:attrNameLst>
                                          <p:attrName>style.visibility</p:attrName>
                                        </p:attrNameLst>
                                      </p:cBhvr>
                                      <p:to>
                                        <p:strVal val="visible"/>
                                      </p:to>
                                    </p:set>
                                    <p:animEffect transition="in" filter="wipe(down)">
                                      <p:cBhvr>
                                        <p:cTn id="33" dur="500"/>
                                        <p:tgtEl>
                                          <p:spTgt spid="7174"/>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7177"/>
                                        </p:tgtEl>
                                        <p:attrNameLst>
                                          <p:attrName>style.visibility</p:attrName>
                                        </p:attrNameLst>
                                      </p:cBhvr>
                                      <p:to>
                                        <p:strVal val="visible"/>
                                      </p:to>
                                    </p:set>
                                    <p:animEffect transition="in" filter="fade">
                                      <p:cBhvr>
                                        <p:cTn id="37" dur="1000"/>
                                        <p:tgtEl>
                                          <p:spTgt spid="7177"/>
                                        </p:tgtEl>
                                      </p:cBhvr>
                                    </p:animEffect>
                                    <p:anim calcmode="lin" valueType="num">
                                      <p:cBhvr>
                                        <p:cTn id="38" dur="1000" fill="hold"/>
                                        <p:tgtEl>
                                          <p:spTgt spid="7177"/>
                                        </p:tgtEl>
                                        <p:attrNameLst>
                                          <p:attrName>ppt_x</p:attrName>
                                        </p:attrNameLst>
                                      </p:cBhvr>
                                      <p:tavLst>
                                        <p:tav tm="0">
                                          <p:val>
                                            <p:strVal val="#ppt_x"/>
                                          </p:val>
                                        </p:tav>
                                        <p:tav tm="100000">
                                          <p:val>
                                            <p:strVal val="#ppt_x"/>
                                          </p:val>
                                        </p:tav>
                                      </p:tavLst>
                                    </p:anim>
                                    <p:anim calcmode="lin" valueType="num">
                                      <p:cBhvr>
                                        <p:cTn id="39" dur="1000" fill="hold"/>
                                        <p:tgtEl>
                                          <p:spTgt spid="717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7171"/>
                                        </p:tgtEl>
                                        <p:attrNameLst>
                                          <p:attrName>style.visibility</p:attrName>
                                        </p:attrNameLst>
                                      </p:cBhvr>
                                      <p:to>
                                        <p:strVal val="visible"/>
                                      </p:to>
                                    </p:set>
                                    <p:animEffect transition="in" filter="wipe(down)">
                                      <p:cBhvr>
                                        <p:cTn id="43" dur="500"/>
                                        <p:tgtEl>
                                          <p:spTgt spid="7171"/>
                                        </p:tgtEl>
                                      </p:cBhvr>
                                    </p:animEffect>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7178"/>
                                        </p:tgtEl>
                                        <p:attrNameLst>
                                          <p:attrName>style.visibility</p:attrName>
                                        </p:attrNameLst>
                                      </p:cBhvr>
                                      <p:to>
                                        <p:strVal val="visible"/>
                                      </p:to>
                                    </p:set>
                                    <p:animEffect transition="in" filter="fade">
                                      <p:cBhvr>
                                        <p:cTn id="47" dur="1000"/>
                                        <p:tgtEl>
                                          <p:spTgt spid="7178"/>
                                        </p:tgtEl>
                                      </p:cBhvr>
                                    </p:animEffect>
                                    <p:anim calcmode="lin" valueType="num">
                                      <p:cBhvr>
                                        <p:cTn id="48" dur="1000" fill="hold"/>
                                        <p:tgtEl>
                                          <p:spTgt spid="7178"/>
                                        </p:tgtEl>
                                        <p:attrNameLst>
                                          <p:attrName>ppt_x</p:attrName>
                                        </p:attrNameLst>
                                      </p:cBhvr>
                                      <p:tavLst>
                                        <p:tav tm="0">
                                          <p:val>
                                            <p:strVal val="#ppt_x"/>
                                          </p:val>
                                        </p:tav>
                                        <p:tav tm="100000">
                                          <p:val>
                                            <p:strVal val="#ppt_x"/>
                                          </p:val>
                                        </p:tav>
                                      </p:tavLst>
                                    </p:anim>
                                    <p:anim calcmode="lin" valueType="num">
                                      <p:cBhvr>
                                        <p:cTn id="49" dur="1000" fill="hold"/>
                                        <p:tgtEl>
                                          <p:spTgt spid="7178"/>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7172"/>
                                        </p:tgtEl>
                                        <p:attrNameLst>
                                          <p:attrName>style.visibility</p:attrName>
                                        </p:attrNameLst>
                                      </p:cBhvr>
                                      <p:to>
                                        <p:strVal val="visible"/>
                                      </p:to>
                                    </p:set>
                                    <p:animEffect transition="in" filter="wipe(down)">
                                      <p:cBhvr>
                                        <p:cTn id="53" dur="500"/>
                                        <p:tgtEl>
                                          <p:spTgt spid="7172"/>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7179"/>
                                        </p:tgtEl>
                                        <p:attrNameLst>
                                          <p:attrName>style.visibility</p:attrName>
                                        </p:attrNameLst>
                                      </p:cBhvr>
                                      <p:to>
                                        <p:strVal val="visible"/>
                                      </p:to>
                                    </p:set>
                                    <p:animEffect transition="in" filter="fade">
                                      <p:cBhvr>
                                        <p:cTn id="57" dur="1000"/>
                                        <p:tgtEl>
                                          <p:spTgt spid="7179"/>
                                        </p:tgtEl>
                                      </p:cBhvr>
                                    </p:animEffect>
                                    <p:anim calcmode="lin" valueType="num">
                                      <p:cBhvr>
                                        <p:cTn id="58" dur="1000" fill="hold"/>
                                        <p:tgtEl>
                                          <p:spTgt spid="7179"/>
                                        </p:tgtEl>
                                        <p:attrNameLst>
                                          <p:attrName>ppt_x</p:attrName>
                                        </p:attrNameLst>
                                      </p:cBhvr>
                                      <p:tavLst>
                                        <p:tav tm="0">
                                          <p:val>
                                            <p:strVal val="#ppt_x"/>
                                          </p:val>
                                        </p:tav>
                                        <p:tav tm="100000">
                                          <p:val>
                                            <p:strVal val="#ppt_x"/>
                                          </p:val>
                                        </p:tav>
                                      </p:tavLst>
                                    </p:anim>
                                    <p:anim calcmode="lin" valueType="num">
                                      <p:cBhvr>
                                        <p:cTn id="59" dur="1000" fill="hold"/>
                                        <p:tgtEl>
                                          <p:spTgt spid="7179"/>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2" presetClass="entr" presetSubtype="4" fill="hold" grpId="0" nodeType="afterEffect">
                                  <p:stCondLst>
                                    <p:cond delay="0"/>
                                  </p:stCondLst>
                                  <p:childTnLst>
                                    <p:set>
                                      <p:cBhvr>
                                        <p:cTn id="62" dur="1" fill="hold">
                                          <p:stCondLst>
                                            <p:cond delay="0"/>
                                          </p:stCondLst>
                                        </p:cTn>
                                        <p:tgtEl>
                                          <p:spTgt spid="7180"/>
                                        </p:tgtEl>
                                        <p:attrNameLst>
                                          <p:attrName>style.visibility</p:attrName>
                                        </p:attrNameLst>
                                      </p:cBhvr>
                                      <p:to>
                                        <p:strVal val="visible"/>
                                      </p:to>
                                    </p:set>
                                    <p:animEffect transition="in" filter="wipe(down)">
                                      <p:cBhvr>
                                        <p:cTn id="63" dur="500"/>
                                        <p:tgtEl>
                                          <p:spTgt spid="7180"/>
                                        </p:tgtEl>
                                      </p:cBhvr>
                                    </p:animEffect>
                                  </p:childTnLst>
                                </p:cTn>
                              </p:par>
                            </p:childTnLst>
                          </p:cTn>
                        </p:par>
                        <p:par>
                          <p:cTn id="64" fill="hold">
                            <p:stCondLst>
                              <p:cond delay="7000"/>
                            </p:stCondLst>
                            <p:childTnLst>
                              <p:par>
                                <p:cTn id="65" presetID="22" presetClass="entr" presetSubtype="4"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down)">
                                      <p:cBhvr>
                                        <p:cTn id="67" dur="500"/>
                                        <p:tgtEl>
                                          <p:spTgt spid="2"/>
                                        </p:tgtEl>
                                      </p:cBhvr>
                                    </p:animEffect>
                                  </p:childTnLst>
                                </p:cTn>
                              </p:par>
                            </p:childTnLst>
                          </p:cTn>
                        </p:par>
                        <p:par>
                          <p:cTn id="68" fill="hold">
                            <p:stCondLst>
                              <p:cond delay="7500"/>
                            </p:stCondLst>
                            <p:childTnLst>
                              <p:par>
                                <p:cTn id="69" presetID="22" presetClass="entr" presetSubtype="4"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down)">
                                      <p:cBhvr>
                                        <p:cTn id="71" dur="500"/>
                                        <p:tgtEl>
                                          <p:spTgt spid="3"/>
                                        </p:tgtEl>
                                      </p:cBhvr>
                                    </p:animEffect>
                                  </p:childTnLst>
                                </p:cTn>
                              </p:par>
                            </p:childTnLst>
                          </p:cTn>
                        </p:par>
                        <p:par>
                          <p:cTn id="72" fill="hold">
                            <p:stCondLst>
                              <p:cond delay="8000"/>
                            </p:stCondLst>
                            <p:childTnLst>
                              <p:par>
                                <p:cTn id="73" presetID="22" presetClass="entr" presetSubtype="4" fill="hold" grpId="0" nodeType="afterEffect">
                                  <p:stCondLst>
                                    <p:cond delay="0"/>
                                  </p:stCondLst>
                                  <p:childTnLst>
                                    <p:set>
                                      <p:cBhvr>
                                        <p:cTn id="74" dur="1" fill="hold">
                                          <p:stCondLst>
                                            <p:cond delay="0"/>
                                          </p:stCondLst>
                                        </p:cTn>
                                        <p:tgtEl>
                                          <p:spTgt spid="7183"/>
                                        </p:tgtEl>
                                        <p:attrNameLst>
                                          <p:attrName>style.visibility</p:attrName>
                                        </p:attrNameLst>
                                      </p:cBhvr>
                                      <p:to>
                                        <p:strVal val="visible"/>
                                      </p:to>
                                    </p:set>
                                    <p:animEffect transition="in" filter="wipe(down)">
                                      <p:cBhvr>
                                        <p:cTn id="75" dur="500"/>
                                        <p:tgtEl>
                                          <p:spTgt spid="7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p:bldP spid="7172" grpId="0" animBg="1"/>
      <p:bldP spid="7173" grpId="0" animBg="1"/>
      <p:bldP spid="7174" grpId="0" animBg="1"/>
      <p:bldP spid="7176" grpId="0"/>
      <p:bldP spid="7177" grpId="0"/>
      <p:bldP spid="7178" grpId="0"/>
      <p:bldP spid="7179" grpId="0"/>
      <p:bldP spid="7180" grpId="0"/>
      <p:bldP spid="7183" grpId="0"/>
      <p:bldP spid="7184" grpId="0"/>
      <p:bldP spid="7185" grpId="0"/>
      <p:bldP spid="7186" grpId="0"/>
      <p:bldP spid="71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36816" y="741301"/>
            <a:ext cx="3699679" cy="358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 name="TextBox 3"/>
          <p:cNvSpPr txBox="1"/>
          <p:nvPr/>
        </p:nvSpPr>
        <p:spPr>
          <a:xfrm>
            <a:off x="5383303" y="1672009"/>
            <a:ext cx="3300239" cy="1384730"/>
          </a:xfrm>
          <a:prstGeom prst="rect">
            <a:avLst/>
          </a:prstGeom>
          <a:noFill/>
        </p:spPr>
        <p:txBody>
          <a:bodyPr wrap="square" lIns="91401" tIns="45700" rIns="91401" bIns="45700"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800" dirty="0">
                <a:solidFill>
                  <a:schemeClr val="bg1"/>
                </a:solidFill>
                <a:latin typeface="微软雅黑" panose="020B0503020204020204" pitchFamily="34" charset="-122"/>
                <a:ea typeface="微软雅黑" panose="020B0503020204020204" pitchFamily="34" charset="-122"/>
              </a:rPr>
              <a:t>     </a:t>
            </a:r>
            <a:r>
              <a:rPr lang="zh-CN" altLang="en-US" sz="800"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a:spLocks/>
          </p:cNvSpPr>
          <p:nvPr/>
        </p:nvSpPr>
        <p:spPr>
          <a:xfrm>
            <a:off x="5652120" y="1024961"/>
            <a:ext cx="2336540" cy="473425"/>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zh-CN" altLang="en-US" sz="1800" b="1">
                <a:solidFill>
                  <a:schemeClr val="bg1"/>
                </a:solidFill>
                <a:latin typeface="微软雅黑" panose="020B0503020204020204" pitchFamily="34" charset="-122"/>
                <a:ea typeface="微软雅黑" panose="020B0503020204020204" pitchFamily="34" charset="-122"/>
              </a:rPr>
              <a:t>此处添加标题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440313" y="3467074"/>
            <a:ext cx="2441224" cy="338471"/>
          </a:xfrm>
          <a:prstGeom prst="rect">
            <a:avLst/>
          </a:prstGeom>
          <a:noFill/>
        </p:spPr>
        <p:txBody>
          <a:bodyPr wrap="none" lIns="91401" tIns="45700" rIns="91401" bIns="45700" rtlCol="0">
            <a:spAutoFit/>
          </a:bodyPr>
          <a:lstStyle/>
          <a:p>
            <a:r>
              <a:rPr lang="zh-CN" altLang="en-US" sz="1600" b="1" dirty="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16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4420"/>
          <a:stretch/>
        </p:blipFill>
        <p:spPr>
          <a:xfrm>
            <a:off x="158739" y="741301"/>
            <a:ext cx="5178078" cy="3580566"/>
          </a:xfrm>
          <a:prstGeom prst="rect">
            <a:avLst/>
          </a:prstGeom>
        </p:spPr>
      </p:pic>
    </p:spTree>
    <p:extLst>
      <p:ext uri="{BB962C8B-B14F-4D97-AF65-F5344CB8AC3E}">
        <p14:creationId xmlns:p14="http://schemas.microsoft.com/office/powerpoint/2010/main" val="3078778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flipV="1">
            <a:off x="9617" y="2676540"/>
            <a:ext cx="9124769" cy="46435"/>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144" tIns="38572" rIns="77144" bIns="38572" anchor="ctr"/>
          <a:lstStyle/>
          <a:p>
            <a:pPr algn="ctr">
              <a:defRPr/>
            </a:pPr>
            <a:endParaRPr lang="zh-CN" altLang="en-US" sz="1000" dirty="0"/>
          </a:p>
        </p:txBody>
      </p:sp>
      <p:sp>
        <p:nvSpPr>
          <p:cNvPr id="7" name="椭圆 6"/>
          <p:cNvSpPr/>
          <p:nvPr/>
        </p:nvSpPr>
        <p:spPr>
          <a:xfrm>
            <a:off x="2448566" y="2416983"/>
            <a:ext cx="519043" cy="519113"/>
          </a:xfrm>
          <a:prstGeom prst="ellipse">
            <a:avLst/>
          </a:prstGeom>
          <a:solidFill>
            <a:srgbClr val="FFFFFF">
              <a:alpha val="60000"/>
            </a:srgb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1" name="椭圆 10"/>
          <p:cNvSpPr/>
          <p:nvPr/>
        </p:nvSpPr>
        <p:spPr>
          <a:xfrm>
            <a:off x="3554507" y="2416983"/>
            <a:ext cx="519043" cy="519113"/>
          </a:xfrm>
          <a:prstGeom prst="ellipse">
            <a:avLst/>
          </a:prstGeom>
          <a:solidFill>
            <a:srgbClr val="FFFFFF">
              <a:alpha val="60000"/>
            </a:srgb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3" name="椭圆 12"/>
          <p:cNvSpPr/>
          <p:nvPr/>
        </p:nvSpPr>
        <p:spPr>
          <a:xfrm>
            <a:off x="4659258" y="2416983"/>
            <a:ext cx="519043" cy="519113"/>
          </a:xfrm>
          <a:prstGeom prst="ellipse">
            <a:avLst/>
          </a:prstGeom>
          <a:solidFill>
            <a:srgbClr val="FFFFFF">
              <a:alpha val="60000"/>
            </a:srgbClr>
          </a:solid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4" name="椭圆 13"/>
          <p:cNvSpPr/>
          <p:nvPr/>
        </p:nvSpPr>
        <p:spPr>
          <a:xfrm>
            <a:off x="5764008" y="2416983"/>
            <a:ext cx="520233" cy="519113"/>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5" name="椭圆 14"/>
          <p:cNvSpPr/>
          <p:nvPr/>
        </p:nvSpPr>
        <p:spPr>
          <a:xfrm>
            <a:off x="6869951" y="2416983"/>
            <a:ext cx="519043" cy="519113"/>
          </a:xfrm>
          <a:prstGeom prst="ellipse">
            <a:avLst/>
          </a:prstGeom>
          <a:solidFill>
            <a:srgbClr val="FFFFFF">
              <a:alpha val="60000"/>
            </a:srgb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16" name="椭圆 15"/>
          <p:cNvSpPr/>
          <p:nvPr/>
        </p:nvSpPr>
        <p:spPr>
          <a:xfrm>
            <a:off x="2505707" y="2474132"/>
            <a:ext cx="404758" cy="404813"/>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2</a:t>
            </a:r>
            <a:endParaRPr lang="zh-CN" altLang="en-US" sz="1000" dirty="0">
              <a:latin typeface="AvantGarde Md BT" pitchFamily="34" charset="0"/>
            </a:endParaRPr>
          </a:p>
        </p:txBody>
      </p:sp>
      <p:sp>
        <p:nvSpPr>
          <p:cNvPr id="17" name="椭圆 16"/>
          <p:cNvSpPr/>
          <p:nvPr/>
        </p:nvSpPr>
        <p:spPr>
          <a:xfrm>
            <a:off x="3611649" y="2474132"/>
            <a:ext cx="404758" cy="404813"/>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3</a:t>
            </a:r>
            <a:endParaRPr lang="zh-CN" altLang="en-US" sz="1000" dirty="0">
              <a:latin typeface="AvantGarde Md BT" pitchFamily="34" charset="0"/>
            </a:endParaRPr>
          </a:p>
        </p:txBody>
      </p:sp>
      <p:sp>
        <p:nvSpPr>
          <p:cNvPr id="18" name="椭圆 17"/>
          <p:cNvSpPr/>
          <p:nvPr/>
        </p:nvSpPr>
        <p:spPr>
          <a:xfrm>
            <a:off x="4715209" y="2474132"/>
            <a:ext cx="404758" cy="404813"/>
          </a:xfrm>
          <a:prstGeom prst="ellips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4</a:t>
            </a:r>
            <a:endParaRPr lang="zh-CN" altLang="en-US" sz="1000" dirty="0">
              <a:latin typeface="AvantGarde Md BT" pitchFamily="34" charset="0"/>
            </a:endParaRPr>
          </a:p>
        </p:txBody>
      </p:sp>
      <p:sp>
        <p:nvSpPr>
          <p:cNvPr id="19" name="椭圆 18"/>
          <p:cNvSpPr/>
          <p:nvPr/>
        </p:nvSpPr>
        <p:spPr>
          <a:xfrm>
            <a:off x="5819959" y="2474132"/>
            <a:ext cx="404758" cy="404813"/>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5</a:t>
            </a:r>
            <a:endParaRPr lang="zh-CN" altLang="en-US" sz="1000" dirty="0">
              <a:latin typeface="AvantGarde Md BT" pitchFamily="34" charset="0"/>
            </a:endParaRPr>
          </a:p>
        </p:txBody>
      </p:sp>
      <p:sp>
        <p:nvSpPr>
          <p:cNvPr id="20" name="椭圆 19"/>
          <p:cNvSpPr/>
          <p:nvPr/>
        </p:nvSpPr>
        <p:spPr>
          <a:xfrm>
            <a:off x="6925901" y="2474132"/>
            <a:ext cx="404758" cy="404813"/>
          </a:xfrm>
          <a:prstGeom prst="ellipse">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6</a:t>
            </a:r>
            <a:endParaRPr lang="zh-CN" altLang="en-US" sz="1000" dirty="0">
              <a:latin typeface="AvantGarde Md BT" pitchFamily="34" charset="0"/>
            </a:endParaRPr>
          </a:p>
        </p:txBody>
      </p:sp>
      <p:sp>
        <p:nvSpPr>
          <p:cNvPr id="21" name="任意多边形 20"/>
          <p:cNvSpPr/>
          <p:nvPr/>
        </p:nvSpPr>
        <p:spPr>
          <a:xfrm flipH="1" flipV="1">
            <a:off x="2924750" y="2888470"/>
            <a:ext cx="251188"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p>
        </p:txBody>
      </p:sp>
      <p:sp>
        <p:nvSpPr>
          <p:cNvPr id="22" name="矩形 24"/>
          <p:cNvSpPr>
            <a:spLocks noChangeArrowheads="1"/>
          </p:cNvSpPr>
          <p:nvPr/>
        </p:nvSpPr>
        <p:spPr bwMode="auto">
          <a:xfrm>
            <a:off x="1332079" y="3309951"/>
            <a:ext cx="1851004" cy="572306"/>
          </a:xfrm>
          <a:prstGeom prst="rect">
            <a:avLst/>
          </a:prstGeom>
          <a:noFill/>
          <a:ln w="9525">
            <a:noFill/>
            <a:miter lim="800000"/>
            <a:headEnd/>
            <a:tailEnd/>
          </a:ln>
        </p:spPr>
        <p:txBody>
          <a:bodyPr wrap="square" lIns="91430" tIns="45715" rIns="91430" bIns="45715">
            <a:spAutoFit/>
          </a:bodyPr>
          <a:lstStyle/>
          <a:p>
            <a:pPr lvl="0">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3" name="任意多边形 22"/>
          <p:cNvSpPr/>
          <p:nvPr/>
        </p:nvSpPr>
        <p:spPr>
          <a:xfrm flipH="1" flipV="1">
            <a:off x="5100922" y="2888470"/>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p>
        </p:txBody>
      </p:sp>
      <p:sp>
        <p:nvSpPr>
          <p:cNvPr id="24" name="任意多边形 23"/>
          <p:cNvSpPr/>
          <p:nvPr/>
        </p:nvSpPr>
        <p:spPr>
          <a:xfrm flipH="1" flipV="1">
            <a:off x="7361610" y="2888470"/>
            <a:ext cx="251188"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p>
        </p:txBody>
      </p:sp>
      <p:sp>
        <p:nvSpPr>
          <p:cNvPr id="25" name="任意多边形 24"/>
          <p:cNvSpPr/>
          <p:nvPr/>
        </p:nvSpPr>
        <p:spPr>
          <a:xfrm>
            <a:off x="3461652" y="1300178"/>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solidFill>
                <a:srgbClr val="262626"/>
              </a:solidFill>
            </a:endParaRPr>
          </a:p>
        </p:txBody>
      </p:sp>
      <p:sp>
        <p:nvSpPr>
          <p:cNvPr id="26" name="任意多边形 25"/>
          <p:cNvSpPr/>
          <p:nvPr/>
        </p:nvSpPr>
        <p:spPr>
          <a:xfrm>
            <a:off x="5639011" y="1300178"/>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solidFill>
                <a:srgbClr val="262626"/>
              </a:solidFill>
            </a:endParaRPr>
          </a:p>
        </p:txBody>
      </p:sp>
      <p:sp>
        <p:nvSpPr>
          <p:cNvPr id="27" name="矩形 30"/>
          <p:cNvSpPr>
            <a:spLocks noChangeArrowheads="1"/>
          </p:cNvSpPr>
          <p:nvPr/>
        </p:nvSpPr>
        <p:spPr bwMode="auto">
          <a:xfrm>
            <a:off x="3483078" y="1301365"/>
            <a:ext cx="2024981" cy="732300"/>
          </a:xfrm>
          <a:prstGeom prst="rect">
            <a:avLst/>
          </a:prstGeom>
          <a:noFill/>
          <a:ln w="9525">
            <a:noFill/>
            <a:miter lim="800000"/>
            <a:headEnd/>
            <a:tailEnd/>
          </a:ln>
        </p:spPr>
        <p:txBody>
          <a:bodyPr lIns="91430" tIns="45715" rIns="91430" bIns="45715">
            <a:spAutoFit/>
          </a:bodyPr>
          <a:lstStyle/>
          <a:p>
            <a:pPr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28" name="矩形 31"/>
          <p:cNvSpPr>
            <a:spLocks noChangeArrowheads="1"/>
          </p:cNvSpPr>
          <p:nvPr/>
        </p:nvSpPr>
        <p:spPr bwMode="auto">
          <a:xfrm>
            <a:off x="3461650" y="3309951"/>
            <a:ext cx="1815459" cy="572306"/>
          </a:xfrm>
          <a:prstGeom prst="rect">
            <a:avLst/>
          </a:prstGeom>
          <a:noFill/>
          <a:ln w="9525">
            <a:noFill/>
            <a:miter lim="800000"/>
            <a:headEnd/>
            <a:tailEnd/>
          </a:ln>
        </p:spPr>
        <p:txBody>
          <a:bodyPr wrap="square" lIns="91430" tIns="45715" rIns="91430" bIns="45715">
            <a:spAutoFit/>
          </a:bodyPr>
          <a:lstStyle/>
          <a:p>
            <a:pPr lvl="0">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9" name="矩形 32"/>
          <p:cNvSpPr>
            <a:spLocks noChangeArrowheads="1"/>
          </p:cNvSpPr>
          <p:nvPr/>
        </p:nvSpPr>
        <p:spPr bwMode="auto">
          <a:xfrm>
            <a:off x="5717582" y="1301365"/>
            <a:ext cx="2085693" cy="732300"/>
          </a:xfrm>
          <a:prstGeom prst="rect">
            <a:avLst/>
          </a:prstGeom>
          <a:noFill/>
          <a:ln w="9525">
            <a:noFill/>
            <a:miter lim="800000"/>
            <a:headEnd/>
            <a:tailEnd/>
          </a:ln>
        </p:spPr>
        <p:txBody>
          <a:bodyPr lIns="91430" tIns="45715" rIns="91430" bIns="45715">
            <a:spAutoFit/>
          </a:bodyPr>
          <a:lstStyle/>
          <a:p>
            <a:pPr lvl="0"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30" name="矩形 33"/>
          <p:cNvSpPr>
            <a:spLocks noChangeArrowheads="1"/>
          </p:cNvSpPr>
          <p:nvPr/>
        </p:nvSpPr>
        <p:spPr bwMode="auto">
          <a:xfrm>
            <a:off x="5639009" y="3309951"/>
            <a:ext cx="1926172" cy="572306"/>
          </a:xfrm>
          <a:prstGeom prst="rect">
            <a:avLst/>
          </a:prstGeom>
          <a:noFill/>
          <a:ln w="9525">
            <a:noFill/>
            <a:miter lim="800000"/>
            <a:headEnd/>
            <a:tailEnd/>
          </a:ln>
        </p:spPr>
        <p:txBody>
          <a:bodyPr wrap="square" lIns="91430" tIns="45715" rIns="91430" bIns="45715">
            <a:spAutoFit/>
          </a:bodyPr>
          <a:lstStyle/>
          <a:p>
            <a:pPr lvl="0">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8" name="椭圆 37"/>
          <p:cNvSpPr/>
          <p:nvPr/>
        </p:nvSpPr>
        <p:spPr>
          <a:xfrm>
            <a:off x="1424936" y="2416983"/>
            <a:ext cx="519043" cy="519113"/>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latin typeface="AvantGarde Md BT" pitchFamily="34" charset="0"/>
            </a:endParaRPr>
          </a:p>
        </p:txBody>
      </p:sp>
      <p:sp>
        <p:nvSpPr>
          <p:cNvPr id="39" name="椭圆 38"/>
          <p:cNvSpPr/>
          <p:nvPr/>
        </p:nvSpPr>
        <p:spPr>
          <a:xfrm>
            <a:off x="1482077" y="2474132"/>
            <a:ext cx="404758" cy="404813"/>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r>
              <a:rPr lang="en-US" altLang="zh-CN" sz="1000" dirty="0">
                <a:latin typeface="AvantGarde Md BT" pitchFamily="34" charset="0"/>
              </a:rPr>
              <a:t>1</a:t>
            </a:r>
            <a:endParaRPr lang="zh-CN" altLang="en-US" sz="1000" dirty="0">
              <a:latin typeface="AvantGarde Md BT" pitchFamily="34" charset="0"/>
            </a:endParaRPr>
          </a:p>
        </p:txBody>
      </p:sp>
      <p:sp>
        <p:nvSpPr>
          <p:cNvPr id="40" name="任意多边形 39"/>
          <p:cNvSpPr/>
          <p:nvPr/>
        </p:nvSpPr>
        <p:spPr>
          <a:xfrm>
            <a:off x="1332079" y="1300178"/>
            <a:ext cx="249997" cy="1088231"/>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zh-CN" altLang="en-US" sz="1000" dirty="0">
              <a:solidFill>
                <a:srgbClr val="262626"/>
              </a:solidFill>
            </a:endParaRPr>
          </a:p>
        </p:txBody>
      </p:sp>
      <p:sp>
        <p:nvSpPr>
          <p:cNvPr id="41" name="矩形 30"/>
          <p:cNvSpPr>
            <a:spLocks noChangeArrowheads="1"/>
          </p:cNvSpPr>
          <p:nvPr/>
        </p:nvSpPr>
        <p:spPr bwMode="auto">
          <a:xfrm>
            <a:off x="1353506" y="1301365"/>
            <a:ext cx="2024981" cy="732300"/>
          </a:xfrm>
          <a:prstGeom prst="rect">
            <a:avLst/>
          </a:prstGeom>
          <a:noFill/>
          <a:ln w="9525">
            <a:noFill/>
            <a:miter lim="800000"/>
            <a:headEnd/>
            <a:tailEnd/>
          </a:ln>
        </p:spPr>
        <p:txBody>
          <a:bodyPr lIns="91430" tIns="45715" rIns="91430" bIns="45715">
            <a:spAutoFit/>
          </a:bodyPr>
          <a:lstStyle/>
          <a:p>
            <a:pPr algn="just">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Tree>
    <p:extLst>
      <p:ext uri="{BB962C8B-B14F-4D97-AF65-F5344CB8AC3E}">
        <p14:creationId xmlns:p14="http://schemas.microsoft.com/office/powerpoint/2010/main" val="2928407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 calcmode="lin" valueType="num">
                                      <p:cBhvr>
                                        <p:cTn id="10" dur="500" fill="hold"/>
                                        <p:tgtEl>
                                          <p:spTgt spid="38"/>
                                        </p:tgtEl>
                                        <p:attrNameLst>
                                          <p:attrName>ppt_w</p:attrName>
                                        </p:attrNameLst>
                                      </p:cBhvr>
                                      <p:tavLst>
                                        <p:tav tm="0">
                                          <p:val>
                                            <p:fltVal val="0"/>
                                          </p:val>
                                        </p:tav>
                                        <p:tav tm="100000">
                                          <p:val>
                                            <p:strVal val="#ppt_w"/>
                                          </p:val>
                                        </p:tav>
                                      </p:tavLst>
                                    </p:anim>
                                    <p:anim calcmode="lin" valueType="num">
                                      <p:cBhvr>
                                        <p:cTn id="11" dur="500" fill="hold"/>
                                        <p:tgtEl>
                                          <p:spTgt spid="38"/>
                                        </p:tgtEl>
                                        <p:attrNameLst>
                                          <p:attrName>ppt_h</p:attrName>
                                        </p:attrNameLst>
                                      </p:cBhvr>
                                      <p:tavLst>
                                        <p:tav tm="0">
                                          <p:val>
                                            <p:fltVal val="0"/>
                                          </p:val>
                                        </p:tav>
                                        <p:tav tm="100000">
                                          <p:val>
                                            <p:strVal val="#ppt_h"/>
                                          </p:val>
                                        </p:tav>
                                      </p:tavLst>
                                    </p:anim>
                                  </p:childTnLst>
                                </p:cTn>
                              </p:par>
                            </p:childTnLst>
                          </p:cTn>
                        </p:par>
                        <p:par>
                          <p:cTn id="12" fill="hold">
                            <p:stCondLst>
                              <p:cond delay="500"/>
                            </p:stCondLst>
                            <p:childTnLst>
                              <p:par>
                                <p:cTn id="13" presetID="2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6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8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childTnLst>
                                </p:cTn>
                              </p:par>
                              <p:par>
                                <p:cTn id="33" presetID="23" presetClass="entr" presetSubtype="288" fill="hold" grpId="0" nodeType="withEffect">
                                  <p:stCondLst>
                                    <p:cond delay="80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strVal val="4/3*#ppt_w"/>
                                          </p:val>
                                        </p:tav>
                                        <p:tav tm="100000">
                                          <p:val>
                                            <p:strVal val="#ppt_w"/>
                                          </p:val>
                                        </p:tav>
                                      </p:tavLst>
                                    </p:anim>
                                    <p:anim calcmode="lin" valueType="num">
                                      <p:cBhvr>
                                        <p:cTn id="36" dur="500" fill="hold"/>
                                        <p:tgtEl>
                                          <p:spTgt spid="39"/>
                                        </p:tgtEl>
                                        <p:attrNameLst>
                                          <p:attrName>ppt_h</p:attrName>
                                        </p:attrNameLst>
                                      </p:cBhvr>
                                      <p:tavLst>
                                        <p:tav tm="0">
                                          <p:val>
                                            <p:strVal val="4/3*#ppt_h"/>
                                          </p:val>
                                        </p:tav>
                                        <p:tav tm="100000">
                                          <p:val>
                                            <p:strVal val="#ppt_h"/>
                                          </p:val>
                                        </p:tav>
                                      </p:tavLst>
                                    </p:anim>
                                  </p:childTnLst>
                                </p:cTn>
                              </p:par>
                            </p:childTnLst>
                          </p:cTn>
                        </p:par>
                        <p:par>
                          <p:cTn id="37" fill="hold">
                            <p:stCondLst>
                              <p:cond delay="1800"/>
                            </p:stCondLst>
                            <p:childTnLst>
                              <p:par>
                                <p:cTn id="38" presetID="23" presetClass="entr" presetSubtype="28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strVal val="4/3*#ppt_w"/>
                                          </p:val>
                                        </p:tav>
                                        <p:tav tm="100000">
                                          <p:val>
                                            <p:strVal val="#ppt_w"/>
                                          </p:val>
                                        </p:tav>
                                      </p:tavLst>
                                    </p:anim>
                                    <p:anim calcmode="lin" valueType="num">
                                      <p:cBhvr>
                                        <p:cTn id="41" dur="500" fill="hold"/>
                                        <p:tgtEl>
                                          <p:spTgt spid="16"/>
                                        </p:tgtEl>
                                        <p:attrNameLst>
                                          <p:attrName>ppt_h</p:attrName>
                                        </p:attrNameLst>
                                      </p:cBhvr>
                                      <p:tavLst>
                                        <p:tav tm="0">
                                          <p:val>
                                            <p:strVal val="4/3*#ppt_h"/>
                                          </p:val>
                                        </p:tav>
                                        <p:tav tm="100000">
                                          <p:val>
                                            <p:strVal val="#ppt_h"/>
                                          </p:val>
                                        </p:tav>
                                      </p:tavLst>
                                    </p:anim>
                                  </p:childTnLst>
                                </p:cTn>
                              </p:par>
                              <p:par>
                                <p:cTn id="42" presetID="23" presetClass="entr" presetSubtype="288" fill="hold" grpId="0" nodeType="withEffect">
                                  <p:stCondLst>
                                    <p:cond delay="2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strVal val="4/3*#ppt_w"/>
                                          </p:val>
                                        </p:tav>
                                        <p:tav tm="100000">
                                          <p:val>
                                            <p:strVal val="#ppt_w"/>
                                          </p:val>
                                        </p:tav>
                                      </p:tavLst>
                                    </p:anim>
                                    <p:anim calcmode="lin" valueType="num">
                                      <p:cBhvr>
                                        <p:cTn id="45" dur="500" fill="hold"/>
                                        <p:tgtEl>
                                          <p:spTgt spid="17"/>
                                        </p:tgtEl>
                                        <p:attrNameLst>
                                          <p:attrName>ppt_h</p:attrName>
                                        </p:attrNameLst>
                                      </p:cBhvr>
                                      <p:tavLst>
                                        <p:tav tm="0">
                                          <p:val>
                                            <p:strVal val="4/3*#ppt_h"/>
                                          </p:val>
                                        </p:tav>
                                        <p:tav tm="100000">
                                          <p:val>
                                            <p:strVal val="#ppt_h"/>
                                          </p:val>
                                        </p:tav>
                                      </p:tavLst>
                                    </p:anim>
                                  </p:childTnLst>
                                </p:cTn>
                              </p:par>
                              <p:par>
                                <p:cTn id="46" presetID="23" presetClass="entr" presetSubtype="288" fill="hold" grpId="0" nodeType="withEffect">
                                  <p:stCondLst>
                                    <p:cond delay="40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strVal val="4/3*#ppt_w"/>
                                          </p:val>
                                        </p:tav>
                                        <p:tav tm="100000">
                                          <p:val>
                                            <p:strVal val="#ppt_w"/>
                                          </p:val>
                                        </p:tav>
                                      </p:tavLst>
                                    </p:anim>
                                    <p:anim calcmode="lin" valueType="num">
                                      <p:cBhvr>
                                        <p:cTn id="49" dur="500" fill="hold"/>
                                        <p:tgtEl>
                                          <p:spTgt spid="18"/>
                                        </p:tgtEl>
                                        <p:attrNameLst>
                                          <p:attrName>ppt_h</p:attrName>
                                        </p:attrNameLst>
                                      </p:cBhvr>
                                      <p:tavLst>
                                        <p:tav tm="0">
                                          <p:val>
                                            <p:strVal val="4/3*#ppt_h"/>
                                          </p:val>
                                        </p:tav>
                                        <p:tav tm="100000">
                                          <p:val>
                                            <p:strVal val="#ppt_h"/>
                                          </p:val>
                                        </p:tav>
                                      </p:tavLst>
                                    </p:anim>
                                  </p:childTnLst>
                                </p:cTn>
                              </p:par>
                              <p:par>
                                <p:cTn id="50" presetID="23" presetClass="entr" presetSubtype="288" fill="hold" grpId="0" nodeType="withEffect">
                                  <p:stCondLst>
                                    <p:cond delay="6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strVal val="4/3*#ppt_w"/>
                                          </p:val>
                                        </p:tav>
                                        <p:tav tm="100000">
                                          <p:val>
                                            <p:strVal val="#ppt_w"/>
                                          </p:val>
                                        </p:tav>
                                      </p:tavLst>
                                    </p:anim>
                                    <p:anim calcmode="lin" valueType="num">
                                      <p:cBhvr>
                                        <p:cTn id="53" dur="500" fill="hold"/>
                                        <p:tgtEl>
                                          <p:spTgt spid="19"/>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8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strVal val="4/3*#ppt_w"/>
                                          </p:val>
                                        </p:tav>
                                        <p:tav tm="100000">
                                          <p:val>
                                            <p:strVal val="#ppt_w"/>
                                          </p:val>
                                        </p:tav>
                                      </p:tavLst>
                                    </p:anim>
                                    <p:anim calcmode="lin" valueType="num">
                                      <p:cBhvr>
                                        <p:cTn id="57" dur="500" fill="hold"/>
                                        <p:tgtEl>
                                          <p:spTgt spid="20"/>
                                        </p:tgtEl>
                                        <p:attrNameLst>
                                          <p:attrName>ppt_h</p:attrName>
                                        </p:attrNameLst>
                                      </p:cBhvr>
                                      <p:tavLst>
                                        <p:tav tm="0">
                                          <p:val>
                                            <p:strVal val="4/3*#ppt_h"/>
                                          </p:val>
                                        </p:tav>
                                        <p:tav tm="100000">
                                          <p:val>
                                            <p:strVal val="#ppt_h"/>
                                          </p:val>
                                        </p:tav>
                                      </p:tavLst>
                                    </p:anim>
                                  </p:childTnLst>
                                </p:cTn>
                              </p:par>
                              <p:par>
                                <p:cTn id="58" presetID="22" presetClass="entr" presetSubtype="4" fill="hold" grpId="0" nodeType="withEffect">
                                  <p:stCondLst>
                                    <p:cond delay="80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childTnLst>
                          </p:cTn>
                        </p:par>
                        <p:par>
                          <p:cTn id="61" fill="hold">
                            <p:stCondLst>
                              <p:cond delay="3100"/>
                            </p:stCondLst>
                            <p:childTnLst>
                              <p:par>
                                <p:cTn id="62" presetID="22" presetClass="entr" presetSubtype="1"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down)">
                                      <p:cBhvr>
                                        <p:cTn id="73" dur="500"/>
                                        <p:tgtEl>
                                          <p:spTgt spid="26"/>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up)">
                                      <p:cBhvr>
                                        <p:cTn id="76" dur="500"/>
                                        <p:tgtEl>
                                          <p:spTgt spid="24"/>
                                        </p:tgtEl>
                                      </p:cBhvr>
                                    </p:animEffect>
                                  </p:childTnLst>
                                </p:cTn>
                              </p:par>
                            </p:childTnLst>
                          </p:cTn>
                        </p:par>
                        <p:par>
                          <p:cTn id="77" fill="hold">
                            <p:stCondLst>
                              <p:cond delay="3600"/>
                            </p:stCondLst>
                            <p:childTnLst>
                              <p:par>
                                <p:cTn id="78" presetID="22" presetClass="entr" presetSubtype="8"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left)">
                                      <p:cBhvr>
                                        <p:cTn id="80" dur="500"/>
                                        <p:tgtEl>
                                          <p:spTgt spid="2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left)">
                                      <p:cBhvr>
                                        <p:cTn id="83" dur="500"/>
                                        <p:tgtEl>
                                          <p:spTgt spid="29"/>
                                        </p:tgtEl>
                                      </p:cBhvr>
                                    </p:animEffect>
                                  </p:childTnLst>
                                </p:cTn>
                              </p:par>
                            </p:childTnLst>
                          </p:cTn>
                        </p:par>
                        <p:par>
                          <p:cTn id="84" fill="hold">
                            <p:stCondLst>
                              <p:cond delay="4100"/>
                            </p:stCondLst>
                            <p:childTnLst>
                              <p:par>
                                <p:cTn id="85" presetID="22" presetClass="entr" presetSubtype="8"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left)">
                                      <p:cBhvr>
                                        <p:cTn id="90" dur="500"/>
                                        <p:tgtEl>
                                          <p:spTgt spid="2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lef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animBg="1"/>
      <p:bldP spid="24" grpId="0" animBg="1"/>
      <p:bldP spid="25" grpId="0" animBg="1"/>
      <p:bldP spid="26" grpId="0" animBg="1"/>
      <p:bldP spid="27" grpId="0"/>
      <p:bldP spid="28" grpId="0"/>
      <p:bldP spid="29" grpId="0"/>
      <p:bldP spid="30" grpId="0"/>
      <p:bldP spid="38" grpId="0" animBg="1"/>
      <p:bldP spid="39" grpId="0" animBg="1"/>
      <p:bldP spid="40" grpId="0" animBg="1"/>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A726D92B-9DF7-4103-925A-4AE08389B692}"/>
              </a:ext>
            </a:extLst>
          </p:cNvPr>
          <p:cNvPicPr>
            <a:picLocks noChangeAspect="1"/>
          </p:cNvPicPr>
          <p:nvPr/>
        </p:nvPicPr>
        <p:blipFill rotWithShape="1">
          <a:blip r:embed="rId8"/>
          <a:srcRect r="3964"/>
          <a:stretch/>
        </p:blipFill>
        <p:spPr>
          <a:xfrm>
            <a:off x="2921" y="1637"/>
            <a:ext cx="9141079" cy="5148082"/>
          </a:xfrm>
          <a:prstGeom prst="rect">
            <a:avLst/>
          </a:prstGeom>
        </p:spPr>
      </p:pic>
      <p:sp>
        <p:nvSpPr>
          <p:cNvPr id="12" name="文本框 11"/>
          <p:cNvSpPr txBox="1"/>
          <p:nvPr>
            <p:custDataLst>
              <p:tags r:id="rId2"/>
            </p:custDataLst>
          </p:nvPr>
        </p:nvSpPr>
        <p:spPr>
          <a:xfrm>
            <a:off x="2159732" y="2249187"/>
            <a:ext cx="695703" cy="461665"/>
          </a:xfrm>
          <a:prstGeom prst="rect">
            <a:avLst/>
          </a:prstGeom>
          <a:noFill/>
        </p:spPr>
        <p:txBody>
          <a:bodyPr wrap="none" lIns="0" tIns="0" rIns="0" bIns="0">
            <a:spAutoFit/>
          </a:bodyPr>
          <a:lstStyle/>
          <a:p>
            <a:pPr>
              <a:defRPr/>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b="1"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252849" y="2127705"/>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2936010" y="1788272"/>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105038" y="2123682"/>
            <a:ext cx="3024336" cy="4985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3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1157720836"/>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252536" y="1007716"/>
            <a:ext cx="3934036" cy="3877222"/>
            <a:chOff x="87549" y="1006835"/>
            <a:chExt cx="3934036" cy="3877435"/>
          </a:xfrm>
          <a:solidFill>
            <a:schemeClr val="accent2"/>
          </a:solidFill>
        </p:grpSpPr>
        <p:sp>
          <p:nvSpPr>
            <p:cNvPr id="25" name="Freeform 25"/>
            <p:cNvSpPr/>
            <p:nvPr/>
          </p:nvSpPr>
          <p:spPr bwMode="auto">
            <a:xfrm>
              <a:off x="87549" y="3878827"/>
              <a:ext cx="2925312" cy="1005443"/>
            </a:xfrm>
            <a:custGeom>
              <a:avLst/>
              <a:gdLst>
                <a:gd name="T0" fmla="*/ 958 w 1249"/>
                <a:gd name="T1" fmla="*/ 397 h 397"/>
                <a:gd name="T2" fmla="*/ 489 w 1249"/>
                <a:gd name="T3" fmla="*/ 184 h 397"/>
                <a:gd name="T4" fmla="*/ 191 w 1249"/>
                <a:gd name="T5" fmla="*/ 51 h 397"/>
                <a:gd name="T6" fmla="*/ 35 w 1249"/>
                <a:gd name="T7" fmla="*/ 176 h 397"/>
                <a:gd name="T8" fmla="*/ 0 w 1249"/>
                <a:gd name="T9" fmla="*/ 157 h 397"/>
                <a:gd name="T10" fmla="*/ 184 w 1249"/>
                <a:gd name="T11" fmla="*/ 12 h 397"/>
                <a:gd name="T12" fmla="*/ 517 w 1249"/>
                <a:gd name="T13" fmla="*/ 155 h 397"/>
                <a:gd name="T14" fmla="*/ 825 w 1249"/>
                <a:gd name="T15" fmla="*/ 337 h 397"/>
                <a:gd name="T16" fmla="*/ 1092 w 1249"/>
                <a:gd name="T17" fmla="*/ 330 h 397"/>
                <a:gd name="T18" fmla="*/ 1198 w 1249"/>
                <a:gd name="T19" fmla="*/ 207 h 397"/>
                <a:gd name="T20" fmla="*/ 1201 w 1249"/>
                <a:gd name="T21" fmla="*/ 134 h 397"/>
                <a:gd name="T22" fmla="*/ 1240 w 1249"/>
                <a:gd name="T23" fmla="*/ 125 h 397"/>
                <a:gd name="T24" fmla="*/ 1237 w 1249"/>
                <a:gd name="T25" fmla="*/ 216 h 397"/>
                <a:gd name="T26" fmla="*/ 1109 w 1249"/>
                <a:gd name="T27" fmla="*/ 366 h 397"/>
                <a:gd name="T28" fmla="*/ 958 w 1249"/>
                <a:gd name="T29" fmla="*/ 39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9" h="397">
                  <a:moveTo>
                    <a:pt x="958" y="397"/>
                  </a:moveTo>
                  <a:cubicBezTo>
                    <a:pt x="809" y="397"/>
                    <a:pt x="634" y="321"/>
                    <a:pt x="489" y="184"/>
                  </a:cubicBezTo>
                  <a:cubicBezTo>
                    <a:pt x="382" y="82"/>
                    <a:pt x="278" y="36"/>
                    <a:pt x="191" y="51"/>
                  </a:cubicBezTo>
                  <a:cubicBezTo>
                    <a:pt x="127" y="62"/>
                    <a:pt x="71" y="106"/>
                    <a:pt x="35" y="176"/>
                  </a:cubicBezTo>
                  <a:cubicBezTo>
                    <a:pt x="0" y="157"/>
                    <a:pt x="0" y="157"/>
                    <a:pt x="0" y="157"/>
                  </a:cubicBezTo>
                  <a:cubicBezTo>
                    <a:pt x="42" y="76"/>
                    <a:pt x="107" y="25"/>
                    <a:pt x="184" y="12"/>
                  </a:cubicBezTo>
                  <a:cubicBezTo>
                    <a:pt x="254" y="0"/>
                    <a:pt x="369" y="15"/>
                    <a:pt x="517" y="155"/>
                  </a:cubicBezTo>
                  <a:cubicBezTo>
                    <a:pt x="610" y="243"/>
                    <a:pt x="717" y="307"/>
                    <a:pt x="825" y="337"/>
                  </a:cubicBezTo>
                  <a:cubicBezTo>
                    <a:pt x="926" y="366"/>
                    <a:pt x="1021" y="363"/>
                    <a:pt x="1092" y="330"/>
                  </a:cubicBezTo>
                  <a:cubicBezTo>
                    <a:pt x="1149" y="303"/>
                    <a:pt x="1185" y="261"/>
                    <a:pt x="1198" y="207"/>
                  </a:cubicBezTo>
                  <a:cubicBezTo>
                    <a:pt x="1207" y="167"/>
                    <a:pt x="1201" y="134"/>
                    <a:pt x="1201" y="134"/>
                  </a:cubicBezTo>
                  <a:cubicBezTo>
                    <a:pt x="1240" y="125"/>
                    <a:pt x="1240" y="125"/>
                    <a:pt x="1240" y="125"/>
                  </a:cubicBezTo>
                  <a:cubicBezTo>
                    <a:pt x="1240" y="127"/>
                    <a:pt x="1249" y="167"/>
                    <a:pt x="1237" y="216"/>
                  </a:cubicBezTo>
                  <a:cubicBezTo>
                    <a:pt x="1226" y="262"/>
                    <a:pt x="1194" y="325"/>
                    <a:pt x="1109" y="366"/>
                  </a:cubicBezTo>
                  <a:cubicBezTo>
                    <a:pt x="1064" y="387"/>
                    <a:pt x="1013" y="397"/>
                    <a:pt x="958" y="39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6" name="Freeform 19"/>
            <p:cNvSpPr>
              <a:spLocks noEditPoints="1"/>
            </p:cNvSpPr>
            <p:nvPr/>
          </p:nvSpPr>
          <p:spPr bwMode="auto">
            <a:xfrm>
              <a:off x="2095988" y="1346356"/>
              <a:ext cx="1673005" cy="1507345"/>
            </a:xfrm>
            <a:custGeom>
              <a:avLst/>
              <a:gdLst>
                <a:gd name="T0" fmla="*/ 330 w 660"/>
                <a:gd name="T1" fmla="*/ 32 h 595"/>
                <a:gd name="T2" fmla="*/ 587 w 660"/>
                <a:gd name="T3" fmla="*/ 231 h 595"/>
                <a:gd name="T4" fmla="*/ 397 w 660"/>
                <a:gd name="T5" fmla="*/ 554 h 595"/>
                <a:gd name="T6" fmla="*/ 330 w 660"/>
                <a:gd name="T7" fmla="*/ 562 h 595"/>
                <a:gd name="T8" fmla="*/ 73 w 660"/>
                <a:gd name="T9" fmla="*/ 364 h 595"/>
                <a:gd name="T10" fmla="*/ 101 w 660"/>
                <a:gd name="T11" fmla="*/ 163 h 595"/>
                <a:gd name="T12" fmla="*/ 263 w 660"/>
                <a:gd name="T13" fmla="*/ 41 h 595"/>
                <a:gd name="T14" fmla="*/ 330 w 660"/>
                <a:gd name="T15" fmla="*/ 32 h 595"/>
                <a:gd name="T16" fmla="*/ 330 w 660"/>
                <a:gd name="T17" fmla="*/ 0 h 595"/>
                <a:gd name="T18" fmla="*/ 255 w 660"/>
                <a:gd name="T19" fmla="*/ 10 h 595"/>
                <a:gd name="T20" fmla="*/ 42 w 660"/>
                <a:gd name="T21" fmla="*/ 372 h 595"/>
                <a:gd name="T22" fmla="*/ 330 w 660"/>
                <a:gd name="T23" fmla="*/ 595 h 595"/>
                <a:gd name="T24" fmla="*/ 405 w 660"/>
                <a:gd name="T25" fmla="*/ 585 h 595"/>
                <a:gd name="T26" fmla="*/ 619 w 660"/>
                <a:gd name="T27" fmla="*/ 223 h 595"/>
                <a:gd name="T28" fmla="*/ 330 w 660"/>
                <a:gd name="T29" fmla="*/ 0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0" h="595">
                  <a:moveTo>
                    <a:pt x="330" y="32"/>
                  </a:moveTo>
                  <a:cubicBezTo>
                    <a:pt x="451" y="32"/>
                    <a:pt x="557" y="114"/>
                    <a:pt x="587" y="231"/>
                  </a:cubicBezTo>
                  <a:cubicBezTo>
                    <a:pt x="624" y="372"/>
                    <a:pt x="538" y="517"/>
                    <a:pt x="397" y="554"/>
                  </a:cubicBezTo>
                  <a:cubicBezTo>
                    <a:pt x="375" y="559"/>
                    <a:pt x="352" y="562"/>
                    <a:pt x="330" y="562"/>
                  </a:cubicBezTo>
                  <a:cubicBezTo>
                    <a:pt x="209" y="562"/>
                    <a:pt x="104" y="481"/>
                    <a:pt x="73" y="364"/>
                  </a:cubicBezTo>
                  <a:cubicBezTo>
                    <a:pt x="55" y="295"/>
                    <a:pt x="65" y="224"/>
                    <a:pt x="101" y="163"/>
                  </a:cubicBezTo>
                  <a:cubicBezTo>
                    <a:pt x="137" y="102"/>
                    <a:pt x="195" y="59"/>
                    <a:pt x="263" y="41"/>
                  </a:cubicBezTo>
                  <a:cubicBezTo>
                    <a:pt x="285" y="35"/>
                    <a:pt x="308" y="32"/>
                    <a:pt x="330" y="32"/>
                  </a:cubicBezTo>
                  <a:moveTo>
                    <a:pt x="330" y="0"/>
                  </a:moveTo>
                  <a:cubicBezTo>
                    <a:pt x="306" y="0"/>
                    <a:pt x="280" y="3"/>
                    <a:pt x="255" y="10"/>
                  </a:cubicBezTo>
                  <a:cubicBezTo>
                    <a:pt x="96" y="51"/>
                    <a:pt x="0" y="213"/>
                    <a:pt x="42" y="372"/>
                  </a:cubicBezTo>
                  <a:cubicBezTo>
                    <a:pt x="77" y="506"/>
                    <a:pt x="197" y="595"/>
                    <a:pt x="330" y="595"/>
                  </a:cubicBezTo>
                  <a:cubicBezTo>
                    <a:pt x="355" y="595"/>
                    <a:pt x="380" y="592"/>
                    <a:pt x="405" y="585"/>
                  </a:cubicBezTo>
                  <a:cubicBezTo>
                    <a:pt x="564" y="544"/>
                    <a:pt x="660" y="382"/>
                    <a:pt x="619" y="223"/>
                  </a:cubicBezTo>
                  <a:cubicBezTo>
                    <a:pt x="584" y="89"/>
                    <a:pt x="463" y="0"/>
                    <a:pt x="330" y="0"/>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27" name="Freeform 20"/>
            <p:cNvSpPr>
              <a:spLocks noEditPoints="1"/>
            </p:cNvSpPr>
            <p:nvPr/>
          </p:nvSpPr>
          <p:spPr bwMode="auto">
            <a:xfrm>
              <a:off x="1846678" y="1006835"/>
              <a:ext cx="2174907" cy="2184747"/>
            </a:xfrm>
            <a:custGeom>
              <a:avLst/>
              <a:gdLst>
                <a:gd name="T0" fmla="*/ 377 w 858"/>
                <a:gd name="T1" fmla="*/ 85 h 862"/>
                <a:gd name="T2" fmla="*/ 336 w 858"/>
                <a:gd name="T3" fmla="*/ 9 h 862"/>
                <a:gd name="T4" fmla="*/ 264 w 858"/>
                <a:gd name="T5" fmla="*/ 123 h 862"/>
                <a:gd name="T6" fmla="*/ 215 w 858"/>
                <a:gd name="T7" fmla="*/ 152 h 862"/>
                <a:gd name="T8" fmla="*/ 84 w 858"/>
                <a:gd name="T9" fmla="*/ 169 h 862"/>
                <a:gd name="T10" fmla="*/ 108 w 858"/>
                <a:gd name="T11" fmla="*/ 289 h 862"/>
                <a:gd name="T12" fmla="*/ 22 w 858"/>
                <a:gd name="T13" fmla="*/ 282 h 862"/>
                <a:gd name="T14" fmla="*/ 79 w 858"/>
                <a:gd name="T15" fmla="*/ 405 h 862"/>
                <a:gd name="T16" fmla="*/ 78 w 858"/>
                <a:gd name="T17" fmla="*/ 462 h 862"/>
                <a:gd name="T18" fmla="*/ 24 w 858"/>
                <a:gd name="T19" fmla="*/ 580 h 862"/>
                <a:gd name="T20" fmla="*/ 147 w 858"/>
                <a:gd name="T21" fmla="*/ 639 h 862"/>
                <a:gd name="T22" fmla="*/ 98 w 858"/>
                <a:gd name="T23" fmla="*/ 710 h 862"/>
                <a:gd name="T24" fmla="*/ 232 w 858"/>
                <a:gd name="T25" fmla="*/ 721 h 862"/>
                <a:gd name="T26" fmla="*/ 308 w 858"/>
                <a:gd name="T27" fmla="*/ 762 h 862"/>
                <a:gd name="T28" fmla="*/ 393 w 858"/>
                <a:gd name="T29" fmla="*/ 862 h 862"/>
                <a:gd name="T30" fmla="*/ 425 w 858"/>
                <a:gd name="T31" fmla="*/ 781 h 862"/>
                <a:gd name="T32" fmla="*/ 482 w 858"/>
                <a:gd name="T33" fmla="*/ 779 h 862"/>
                <a:gd name="T34" fmla="*/ 605 w 858"/>
                <a:gd name="T35" fmla="*/ 827 h 862"/>
                <a:gd name="T36" fmla="*/ 594 w 858"/>
                <a:gd name="T37" fmla="*/ 739 h 862"/>
                <a:gd name="T38" fmla="*/ 643 w 858"/>
                <a:gd name="T39" fmla="*/ 711 h 862"/>
                <a:gd name="T40" fmla="*/ 774 w 858"/>
                <a:gd name="T41" fmla="*/ 693 h 862"/>
                <a:gd name="T42" fmla="*/ 722 w 858"/>
                <a:gd name="T43" fmla="*/ 622 h 862"/>
                <a:gd name="T44" fmla="*/ 751 w 858"/>
                <a:gd name="T45" fmla="*/ 574 h 862"/>
                <a:gd name="T46" fmla="*/ 858 w 858"/>
                <a:gd name="T47" fmla="*/ 496 h 862"/>
                <a:gd name="T48" fmla="*/ 776 w 858"/>
                <a:gd name="T49" fmla="*/ 452 h 862"/>
                <a:gd name="T50" fmla="*/ 777 w 858"/>
                <a:gd name="T51" fmla="*/ 390 h 862"/>
                <a:gd name="T52" fmla="*/ 826 w 858"/>
                <a:gd name="T53" fmla="*/ 285 h 862"/>
                <a:gd name="T54" fmla="*/ 745 w 858"/>
                <a:gd name="T55" fmla="*/ 288 h 862"/>
                <a:gd name="T56" fmla="*/ 712 w 858"/>
                <a:gd name="T57" fmla="*/ 223 h 862"/>
                <a:gd name="T58" fmla="*/ 697 w 858"/>
                <a:gd name="T59" fmla="*/ 92 h 862"/>
                <a:gd name="T60" fmla="*/ 625 w 858"/>
                <a:gd name="T61" fmla="*/ 142 h 862"/>
                <a:gd name="T62" fmla="*/ 551 w 858"/>
                <a:gd name="T63" fmla="*/ 101 h 862"/>
                <a:gd name="T64" fmla="*/ 465 w 858"/>
                <a:gd name="T65" fmla="*/ 0 h 862"/>
                <a:gd name="T66" fmla="*/ 735 w 858"/>
                <a:gd name="T67" fmla="*/ 352 h 862"/>
                <a:gd name="T68" fmla="*/ 122 w 858"/>
                <a:gd name="T69" fmla="*/ 511 h 862"/>
                <a:gd name="T70" fmla="*/ 735 w 858"/>
                <a:gd name="T71" fmla="*/ 35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8" h="862">
                  <a:moveTo>
                    <a:pt x="433" y="82"/>
                  </a:moveTo>
                  <a:cubicBezTo>
                    <a:pt x="415" y="82"/>
                    <a:pt x="396" y="83"/>
                    <a:pt x="377" y="85"/>
                  </a:cubicBezTo>
                  <a:cubicBezTo>
                    <a:pt x="376" y="83"/>
                    <a:pt x="376" y="83"/>
                    <a:pt x="376" y="83"/>
                  </a:cubicBezTo>
                  <a:cubicBezTo>
                    <a:pt x="336" y="9"/>
                    <a:pt x="336" y="9"/>
                    <a:pt x="336" y="9"/>
                  </a:cubicBezTo>
                  <a:cubicBezTo>
                    <a:pt x="253" y="36"/>
                    <a:pt x="253" y="36"/>
                    <a:pt x="253" y="36"/>
                  </a:cubicBezTo>
                  <a:cubicBezTo>
                    <a:pt x="264" y="123"/>
                    <a:pt x="264" y="123"/>
                    <a:pt x="264" y="123"/>
                  </a:cubicBezTo>
                  <a:cubicBezTo>
                    <a:pt x="247" y="131"/>
                    <a:pt x="231" y="141"/>
                    <a:pt x="216" y="153"/>
                  </a:cubicBezTo>
                  <a:cubicBezTo>
                    <a:pt x="215" y="152"/>
                    <a:pt x="215" y="152"/>
                    <a:pt x="215" y="152"/>
                  </a:cubicBezTo>
                  <a:cubicBezTo>
                    <a:pt x="144" y="105"/>
                    <a:pt x="144" y="105"/>
                    <a:pt x="144" y="105"/>
                  </a:cubicBezTo>
                  <a:cubicBezTo>
                    <a:pt x="84" y="169"/>
                    <a:pt x="84" y="169"/>
                    <a:pt x="84" y="169"/>
                  </a:cubicBezTo>
                  <a:cubicBezTo>
                    <a:pt x="135" y="240"/>
                    <a:pt x="135" y="240"/>
                    <a:pt x="135" y="240"/>
                  </a:cubicBezTo>
                  <a:cubicBezTo>
                    <a:pt x="125" y="255"/>
                    <a:pt x="116" y="272"/>
                    <a:pt x="108" y="289"/>
                  </a:cubicBezTo>
                  <a:cubicBezTo>
                    <a:pt x="107" y="289"/>
                    <a:pt x="107" y="289"/>
                    <a:pt x="107" y="289"/>
                  </a:cubicBezTo>
                  <a:cubicBezTo>
                    <a:pt x="22" y="282"/>
                    <a:pt x="22" y="282"/>
                    <a:pt x="22" y="282"/>
                  </a:cubicBezTo>
                  <a:cubicBezTo>
                    <a:pt x="0" y="367"/>
                    <a:pt x="0" y="367"/>
                    <a:pt x="0" y="367"/>
                  </a:cubicBezTo>
                  <a:cubicBezTo>
                    <a:pt x="79" y="405"/>
                    <a:pt x="79" y="405"/>
                    <a:pt x="79" y="405"/>
                  </a:cubicBezTo>
                  <a:cubicBezTo>
                    <a:pt x="78" y="423"/>
                    <a:pt x="75" y="434"/>
                    <a:pt x="79" y="462"/>
                  </a:cubicBezTo>
                  <a:cubicBezTo>
                    <a:pt x="78" y="462"/>
                    <a:pt x="78" y="462"/>
                    <a:pt x="78" y="462"/>
                  </a:cubicBezTo>
                  <a:cubicBezTo>
                    <a:pt x="2" y="495"/>
                    <a:pt x="2" y="495"/>
                    <a:pt x="2" y="495"/>
                  </a:cubicBezTo>
                  <a:cubicBezTo>
                    <a:pt x="24" y="580"/>
                    <a:pt x="24" y="580"/>
                    <a:pt x="24" y="580"/>
                  </a:cubicBezTo>
                  <a:cubicBezTo>
                    <a:pt x="110" y="575"/>
                    <a:pt x="110" y="575"/>
                    <a:pt x="110" y="575"/>
                  </a:cubicBezTo>
                  <a:cubicBezTo>
                    <a:pt x="120" y="598"/>
                    <a:pt x="132" y="619"/>
                    <a:pt x="147" y="639"/>
                  </a:cubicBezTo>
                  <a:cubicBezTo>
                    <a:pt x="145" y="640"/>
                    <a:pt x="145" y="640"/>
                    <a:pt x="145" y="640"/>
                  </a:cubicBezTo>
                  <a:cubicBezTo>
                    <a:pt x="98" y="710"/>
                    <a:pt x="98" y="710"/>
                    <a:pt x="98" y="710"/>
                  </a:cubicBezTo>
                  <a:cubicBezTo>
                    <a:pt x="161" y="771"/>
                    <a:pt x="161" y="771"/>
                    <a:pt x="161" y="771"/>
                  </a:cubicBezTo>
                  <a:cubicBezTo>
                    <a:pt x="232" y="721"/>
                    <a:pt x="232" y="721"/>
                    <a:pt x="232" y="721"/>
                  </a:cubicBezTo>
                  <a:cubicBezTo>
                    <a:pt x="256" y="737"/>
                    <a:pt x="281" y="750"/>
                    <a:pt x="308" y="760"/>
                  </a:cubicBezTo>
                  <a:cubicBezTo>
                    <a:pt x="308" y="762"/>
                    <a:pt x="308" y="762"/>
                    <a:pt x="308" y="762"/>
                  </a:cubicBezTo>
                  <a:cubicBezTo>
                    <a:pt x="307" y="846"/>
                    <a:pt x="307" y="846"/>
                    <a:pt x="307" y="846"/>
                  </a:cubicBezTo>
                  <a:cubicBezTo>
                    <a:pt x="393" y="862"/>
                    <a:pt x="393" y="862"/>
                    <a:pt x="393" y="862"/>
                  </a:cubicBezTo>
                  <a:cubicBezTo>
                    <a:pt x="425" y="781"/>
                    <a:pt x="425" y="781"/>
                    <a:pt x="425" y="781"/>
                  </a:cubicBezTo>
                  <a:cubicBezTo>
                    <a:pt x="425" y="781"/>
                    <a:pt x="425" y="781"/>
                    <a:pt x="425" y="781"/>
                  </a:cubicBezTo>
                  <a:cubicBezTo>
                    <a:pt x="444" y="781"/>
                    <a:pt x="462" y="780"/>
                    <a:pt x="481" y="777"/>
                  </a:cubicBezTo>
                  <a:cubicBezTo>
                    <a:pt x="482" y="779"/>
                    <a:pt x="482" y="779"/>
                    <a:pt x="482" y="779"/>
                  </a:cubicBezTo>
                  <a:cubicBezTo>
                    <a:pt x="522" y="854"/>
                    <a:pt x="522" y="854"/>
                    <a:pt x="522" y="854"/>
                  </a:cubicBezTo>
                  <a:cubicBezTo>
                    <a:pt x="605" y="827"/>
                    <a:pt x="605" y="827"/>
                    <a:pt x="605" y="827"/>
                  </a:cubicBezTo>
                  <a:cubicBezTo>
                    <a:pt x="594" y="740"/>
                    <a:pt x="594" y="740"/>
                    <a:pt x="594" y="740"/>
                  </a:cubicBezTo>
                  <a:cubicBezTo>
                    <a:pt x="594" y="739"/>
                    <a:pt x="594" y="739"/>
                    <a:pt x="594" y="739"/>
                  </a:cubicBezTo>
                  <a:cubicBezTo>
                    <a:pt x="610" y="730"/>
                    <a:pt x="626" y="720"/>
                    <a:pt x="641" y="709"/>
                  </a:cubicBezTo>
                  <a:cubicBezTo>
                    <a:pt x="643" y="711"/>
                    <a:pt x="643" y="711"/>
                    <a:pt x="643" y="711"/>
                  </a:cubicBezTo>
                  <a:cubicBezTo>
                    <a:pt x="714" y="757"/>
                    <a:pt x="714" y="757"/>
                    <a:pt x="714" y="757"/>
                  </a:cubicBezTo>
                  <a:cubicBezTo>
                    <a:pt x="774" y="693"/>
                    <a:pt x="774" y="693"/>
                    <a:pt x="774" y="693"/>
                  </a:cubicBezTo>
                  <a:cubicBezTo>
                    <a:pt x="722" y="623"/>
                    <a:pt x="722" y="623"/>
                    <a:pt x="722" y="623"/>
                  </a:cubicBezTo>
                  <a:cubicBezTo>
                    <a:pt x="722" y="622"/>
                    <a:pt x="722" y="622"/>
                    <a:pt x="722" y="622"/>
                  </a:cubicBezTo>
                  <a:cubicBezTo>
                    <a:pt x="732" y="606"/>
                    <a:pt x="741" y="590"/>
                    <a:pt x="748" y="573"/>
                  </a:cubicBezTo>
                  <a:cubicBezTo>
                    <a:pt x="751" y="574"/>
                    <a:pt x="751" y="574"/>
                    <a:pt x="751" y="574"/>
                  </a:cubicBezTo>
                  <a:cubicBezTo>
                    <a:pt x="836" y="580"/>
                    <a:pt x="836" y="580"/>
                    <a:pt x="836" y="580"/>
                  </a:cubicBezTo>
                  <a:cubicBezTo>
                    <a:pt x="858" y="496"/>
                    <a:pt x="858" y="496"/>
                    <a:pt x="858" y="496"/>
                  </a:cubicBezTo>
                  <a:cubicBezTo>
                    <a:pt x="778" y="458"/>
                    <a:pt x="778" y="458"/>
                    <a:pt x="778" y="458"/>
                  </a:cubicBezTo>
                  <a:cubicBezTo>
                    <a:pt x="776" y="452"/>
                    <a:pt x="776" y="452"/>
                    <a:pt x="776" y="452"/>
                  </a:cubicBezTo>
                  <a:cubicBezTo>
                    <a:pt x="777" y="434"/>
                    <a:pt x="778" y="419"/>
                    <a:pt x="774" y="390"/>
                  </a:cubicBezTo>
                  <a:cubicBezTo>
                    <a:pt x="777" y="390"/>
                    <a:pt x="777" y="390"/>
                    <a:pt x="777" y="390"/>
                  </a:cubicBezTo>
                  <a:cubicBezTo>
                    <a:pt x="847" y="369"/>
                    <a:pt x="847" y="369"/>
                    <a:pt x="847" y="369"/>
                  </a:cubicBezTo>
                  <a:cubicBezTo>
                    <a:pt x="826" y="285"/>
                    <a:pt x="826" y="285"/>
                    <a:pt x="826" y="285"/>
                  </a:cubicBezTo>
                  <a:cubicBezTo>
                    <a:pt x="743" y="289"/>
                    <a:pt x="743" y="289"/>
                    <a:pt x="743" y="289"/>
                  </a:cubicBezTo>
                  <a:cubicBezTo>
                    <a:pt x="745" y="288"/>
                    <a:pt x="745" y="288"/>
                    <a:pt x="745" y="288"/>
                  </a:cubicBezTo>
                  <a:cubicBezTo>
                    <a:pt x="735" y="266"/>
                    <a:pt x="724" y="244"/>
                    <a:pt x="709" y="225"/>
                  </a:cubicBezTo>
                  <a:cubicBezTo>
                    <a:pt x="712" y="223"/>
                    <a:pt x="712" y="223"/>
                    <a:pt x="712" y="223"/>
                  </a:cubicBezTo>
                  <a:cubicBezTo>
                    <a:pt x="760" y="152"/>
                    <a:pt x="760" y="152"/>
                    <a:pt x="760" y="152"/>
                  </a:cubicBezTo>
                  <a:cubicBezTo>
                    <a:pt x="697" y="92"/>
                    <a:pt x="697" y="92"/>
                    <a:pt x="697" y="92"/>
                  </a:cubicBezTo>
                  <a:cubicBezTo>
                    <a:pt x="625" y="142"/>
                    <a:pt x="625" y="142"/>
                    <a:pt x="625" y="142"/>
                  </a:cubicBezTo>
                  <a:cubicBezTo>
                    <a:pt x="625" y="142"/>
                    <a:pt x="625" y="142"/>
                    <a:pt x="625" y="142"/>
                  </a:cubicBezTo>
                  <a:cubicBezTo>
                    <a:pt x="602" y="127"/>
                    <a:pt x="577" y="113"/>
                    <a:pt x="550" y="104"/>
                  </a:cubicBezTo>
                  <a:cubicBezTo>
                    <a:pt x="551" y="101"/>
                    <a:pt x="551" y="101"/>
                    <a:pt x="551" y="101"/>
                  </a:cubicBezTo>
                  <a:cubicBezTo>
                    <a:pt x="551" y="16"/>
                    <a:pt x="551" y="16"/>
                    <a:pt x="551" y="16"/>
                  </a:cubicBezTo>
                  <a:cubicBezTo>
                    <a:pt x="465" y="0"/>
                    <a:pt x="465" y="0"/>
                    <a:pt x="465" y="0"/>
                  </a:cubicBezTo>
                  <a:cubicBezTo>
                    <a:pt x="433" y="82"/>
                    <a:pt x="433" y="82"/>
                    <a:pt x="433" y="82"/>
                  </a:cubicBezTo>
                  <a:close/>
                  <a:moveTo>
                    <a:pt x="735" y="352"/>
                  </a:moveTo>
                  <a:cubicBezTo>
                    <a:pt x="779" y="521"/>
                    <a:pt x="677" y="693"/>
                    <a:pt x="508" y="737"/>
                  </a:cubicBezTo>
                  <a:cubicBezTo>
                    <a:pt x="338" y="781"/>
                    <a:pt x="165" y="680"/>
                    <a:pt x="122" y="511"/>
                  </a:cubicBezTo>
                  <a:cubicBezTo>
                    <a:pt x="78" y="342"/>
                    <a:pt x="179" y="169"/>
                    <a:pt x="349" y="125"/>
                  </a:cubicBezTo>
                  <a:cubicBezTo>
                    <a:pt x="518" y="82"/>
                    <a:pt x="691" y="183"/>
                    <a:pt x="735" y="35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8" name="Freeform 21"/>
            <p:cNvSpPr/>
            <p:nvPr/>
          </p:nvSpPr>
          <p:spPr bwMode="auto">
            <a:xfrm>
              <a:off x="2561805" y="3634437"/>
              <a:ext cx="775815" cy="160740"/>
            </a:xfrm>
            <a:custGeom>
              <a:avLst/>
              <a:gdLst>
                <a:gd name="T0" fmla="*/ 306 w 306"/>
                <a:gd name="T1" fmla="*/ 32 h 63"/>
                <a:gd name="T2" fmla="*/ 275 w 306"/>
                <a:gd name="T3" fmla="*/ 0 h 63"/>
                <a:gd name="T4" fmla="*/ 32 w 306"/>
                <a:gd name="T5" fmla="*/ 0 h 63"/>
                <a:gd name="T6" fmla="*/ 0 w 306"/>
                <a:gd name="T7" fmla="*/ 32 h 63"/>
                <a:gd name="T8" fmla="*/ 0 w 306"/>
                <a:gd name="T9" fmla="*/ 32 h 63"/>
                <a:gd name="T10" fmla="*/ 32 w 306"/>
                <a:gd name="T11" fmla="*/ 63 h 63"/>
                <a:gd name="T12" fmla="*/ 275 w 306"/>
                <a:gd name="T13" fmla="*/ 63 h 63"/>
                <a:gd name="T14" fmla="*/ 306 w 306"/>
                <a:gd name="T15" fmla="*/ 3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63">
                  <a:moveTo>
                    <a:pt x="306" y="32"/>
                  </a:moveTo>
                  <a:cubicBezTo>
                    <a:pt x="306" y="14"/>
                    <a:pt x="292" y="0"/>
                    <a:pt x="275" y="0"/>
                  </a:cubicBezTo>
                  <a:cubicBezTo>
                    <a:pt x="32" y="0"/>
                    <a:pt x="32" y="0"/>
                    <a:pt x="32" y="0"/>
                  </a:cubicBezTo>
                  <a:cubicBezTo>
                    <a:pt x="14" y="0"/>
                    <a:pt x="0" y="14"/>
                    <a:pt x="0" y="32"/>
                  </a:cubicBezTo>
                  <a:cubicBezTo>
                    <a:pt x="0" y="32"/>
                    <a:pt x="0" y="32"/>
                    <a:pt x="0" y="32"/>
                  </a:cubicBezTo>
                  <a:cubicBezTo>
                    <a:pt x="0" y="49"/>
                    <a:pt x="14" y="63"/>
                    <a:pt x="32" y="63"/>
                  </a:cubicBezTo>
                  <a:cubicBezTo>
                    <a:pt x="275" y="63"/>
                    <a:pt x="275" y="63"/>
                    <a:pt x="275" y="63"/>
                  </a:cubicBezTo>
                  <a:cubicBezTo>
                    <a:pt x="292" y="63"/>
                    <a:pt x="306" y="49"/>
                    <a:pt x="306" y="3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9" name="Freeform 22"/>
            <p:cNvSpPr/>
            <p:nvPr/>
          </p:nvSpPr>
          <p:spPr bwMode="auto">
            <a:xfrm>
              <a:off x="2561805" y="3805018"/>
              <a:ext cx="775815" cy="159099"/>
            </a:xfrm>
            <a:custGeom>
              <a:avLst/>
              <a:gdLst>
                <a:gd name="T0" fmla="*/ 306 w 306"/>
                <a:gd name="T1" fmla="*/ 32 h 63"/>
                <a:gd name="T2" fmla="*/ 275 w 306"/>
                <a:gd name="T3" fmla="*/ 0 h 63"/>
                <a:gd name="T4" fmla="*/ 32 w 306"/>
                <a:gd name="T5" fmla="*/ 0 h 63"/>
                <a:gd name="T6" fmla="*/ 0 w 306"/>
                <a:gd name="T7" fmla="*/ 32 h 63"/>
                <a:gd name="T8" fmla="*/ 0 w 306"/>
                <a:gd name="T9" fmla="*/ 32 h 63"/>
                <a:gd name="T10" fmla="*/ 32 w 306"/>
                <a:gd name="T11" fmla="*/ 63 h 63"/>
                <a:gd name="T12" fmla="*/ 275 w 306"/>
                <a:gd name="T13" fmla="*/ 63 h 63"/>
                <a:gd name="T14" fmla="*/ 306 w 306"/>
                <a:gd name="T15" fmla="*/ 32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63">
                  <a:moveTo>
                    <a:pt x="306" y="32"/>
                  </a:moveTo>
                  <a:cubicBezTo>
                    <a:pt x="306" y="14"/>
                    <a:pt x="292" y="0"/>
                    <a:pt x="275" y="0"/>
                  </a:cubicBezTo>
                  <a:cubicBezTo>
                    <a:pt x="32" y="0"/>
                    <a:pt x="32" y="0"/>
                    <a:pt x="32" y="0"/>
                  </a:cubicBezTo>
                  <a:cubicBezTo>
                    <a:pt x="14" y="0"/>
                    <a:pt x="0" y="14"/>
                    <a:pt x="0" y="32"/>
                  </a:cubicBezTo>
                  <a:cubicBezTo>
                    <a:pt x="0" y="32"/>
                    <a:pt x="0" y="32"/>
                    <a:pt x="0" y="32"/>
                  </a:cubicBezTo>
                  <a:cubicBezTo>
                    <a:pt x="0" y="49"/>
                    <a:pt x="14" y="63"/>
                    <a:pt x="32" y="63"/>
                  </a:cubicBezTo>
                  <a:cubicBezTo>
                    <a:pt x="275" y="63"/>
                    <a:pt x="275" y="63"/>
                    <a:pt x="275" y="63"/>
                  </a:cubicBezTo>
                  <a:cubicBezTo>
                    <a:pt x="292" y="63"/>
                    <a:pt x="306" y="49"/>
                    <a:pt x="306" y="3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0" name="Freeform 23"/>
            <p:cNvSpPr/>
            <p:nvPr/>
          </p:nvSpPr>
          <p:spPr bwMode="auto">
            <a:xfrm>
              <a:off x="2599530" y="3975599"/>
              <a:ext cx="700366" cy="162380"/>
            </a:xfrm>
            <a:custGeom>
              <a:avLst/>
              <a:gdLst>
                <a:gd name="T0" fmla="*/ 276 w 276"/>
                <a:gd name="T1" fmla="*/ 32 h 64"/>
                <a:gd name="T2" fmla="*/ 248 w 276"/>
                <a:gd name="T3" fmla="*/ 0 h 64"/>
                <a:gd name="T4" fmla="*/ 28 w 276"/>
                <a:gd name="T5" fmla="*/ 0 h 64"/>
                <a:gd name="T6" fmla="*/ 0 w 276"/>
                <a:gd name="T7" fmla="*/ 32 h 64"/>
                <a:gd name="T8" fmla="*/ 0 w 276"/>
                <a:gd name="T9" fmla="*/ 32 h 64"/>
                <a:gd name="T10" fmla="*/ 28 w 276"/>
                <a:gd name="T11" fmla="*/ 64 h 64"/>
                <a:gd name="T12" fmla="*/ 248 w 276"/>
                <a:gd name="T13" fmla="*/ 64 h 64"/>
                <a:gd name="T14" fmla="*/ 276 w 276"/>
                <a:gd name="T15" fmla="*/ 32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64">
                  <a:moveTo>
                    <a:pt x="276" y="32"/>
                  </a:moveTo>
                  <a:cubicBezTo>
                    <a:pt x="276" y="15"/>
                    <a:pt x="264" y="0"/>
                    <a:pt x="248" y="0"/>
                  </a:cubicBezTo>
                  <a:cubicBezTo>
                    <a:pt x="28" y="0"/>
                    <a:pt x="28" y="0"/>
                    <a:pt x="28" y="0"/>
                  </a:cubicBezTo>
                  <a:cubicBezTo>
                    <a:pt x="13" y="0"/>
                    <a:pt x="0" y="15"/>
                    <a:pt x="0" y="32"/>
                  </a:cubicBezTo>
                  <a:cubicBezTo>
                    <a:pt x="0" y="32"/>
                    <a:pt x="0" y="32"/>
                    <a:pt x="0" y="32"/>
                  </a:cubicBezTo>
                  <a:cubicBezTo>
                    <a:pt x="0" y="49"/>
                    <a:pt x="13" y="64"/>
                    <a:pt x="28" y="64"/>
                  </a:cubicBezTo>
                  <a:cubicBezTo>
                    <a:pt x="248" y="64"/>
                    <a:pt x="248" y="64"/>
                    <a:pt x="248" y="64"/>
                  </a:cubicBezTo>
                  <a:cubicBezTo>
                    <a:pt x="264" y="64"/>
                    <a:pt x="276" y="49"/>
                    <a:pt x="276" y="3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1" name="Freeform 24"/>
            <p:cNvSpPr/>
            <p:nvPr/>
          </p:nvSpPr>
          <p:spPr bwMode="auto">
            <a:xfrm>
              <a:off x="2747148" y="4124857"/>
              <a:ext cx="414971" cy="131216"/>
            </a:xfrm>
            <a:custGeom>
              <a:avLst/>
              <a:gdLst>
                <a:gd name="T0" fmla="*/ 164 w 164"/>
                <a:gd name="T1" fmla="*/ 0 h 52"/>
                <a:gd name="T2" fmla="*/ 109 w 164"/>
                <a:gd name="T3" fmla="*/ 52 h 52"/>
                <a:gd name="T4" fmla="*/ 54 w 164"/>
                <a:gd name="T5" fmla="*/ 52 h 52"/>
                <a:gd name="T6" fmla="*/ 0 w 164"/>
                <a:gd name="T7" fmla="*/ 0 h 52"/>
                <a:gd name="T8" fmla="*/ 164 w 164"/>
                <a:gd name="T9" fmla="*/ 0 h 52"/>
              </a:gdLst>
              <a:ahLst/>
              <a:cxnLst>
                <a:cxn ang="0">
                  <a:pos x="T0" y="T1"/>
                </a:cxn>
                <a:cxn ang="0">
                  <a:pos x="T2" y="T3"/>
                </a:cxn>
                <a:cxn ang="0">
                  <a:pos x="T4" y="T5"/>
                </a:cxn>
                <a:cxn ang="0">
                  <a:pos x="T6" y="T7"/>
                </a:cxn>
                <a:cxn ang="0">
                  <a:pos x="T8" y="T9"/>
                </a:cxn>
              </a:cxnLst>
              <a:rect l="0" t="0" r="r" b="b"/>
              <a:pathLst>
                <a:path w="164" h="52">
                  <a:moveTo>
                    <a:pt x="164" y="0"/>
                  </a:moveTo>
                  <a:cubicBezTo>
                    <a:pt x="162" y="29"/>
                    <a:pt x="138" y="52"/>
                    <a:pt x="109" y="52"/>
                  </a:cubicBezTo>
                  <a:cubicBezTo>
                    <a:pt x="54" y="52"/>
                    <a:pt x="54" y="52"/>
                    <a:pt x="54" y="52"/>
                  </a:cubicBezTo>
                  <a:cubicBezTo>
                    <a:pt x="25" y="52"/>
                    <a:pt x="1" y="29"/>
                    <a:pt x="0" y="0"/>
                  </a:cubicBezTo>
                  <a:lnTo>
                    <a:pt x="164" y="0"/>
                  </a:ln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2" name="Freeform 5"/>
            <p:cNvSpPr/>
            <p:nvPr/>
          </p:nvSpPr>
          <p:spPr bwMode="auto">
            <a:xfrm>
              <a:off x="2533922" y="3257190"/>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4" name="Freeform 8"/>
            <p:cNvSpPr>
              <a:spLocks noEditPoints="1"/>
            </p:cNvSpPr>
            <p:nvPr/>
          </p:nvSpPr>
          <p:spPr bwMode="auto">
            <a:xfrm>
              <a:off x="2468314" y="3191582"/>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5" name="Freeform 9"/>
            <p:cNvSpPr/>
            <p:nvPr/>
          </p:nvSpPr>
          <p:spPr bwMode="auto">
            <a:xfrm>
              <a:off x="2361701" y="2993118"/>
              <a:ext cx="180422" cy="183703"/>
            </a:xfrm>
            <a:custGeom>
              <a:avLst/>
              <a:gdLst>
                <a:gd name="T0" fmla="*/ 36 w 71"/>
                <a:gd name="T1" fmla="*/ 0 h 72"/>
                <a:gd name="T2" fmla="*/ 0 w 71"/>
                <a:gd name="T3" fmla="*/ 36 h 72"/>
                <a:gd name="T4" fmla="*/ 36 w 71"/>
                <a:gd name="T5" fmla="*/ 72 h 72"/>
                <a:gd name="T6" fmla="*/ 71 w 71"/>
                <a:gd name="T7" fmla="*/ 36 h 72"/>
                <a:gd name="T8" fmla="*/ 36 w 71"/>
                <a:gd name="T9" fmla="*/ 0 h 72"/>
              </a:gdLst>
              <a:ahLst/>
              <a:cxnLst>
                <a:cxn ang="0">
                  <a:pos x="T0" y="T1"/>
                </a:cxn>
                <a:cxn ang="0">
                  <a:pos x="T2" y="T3"/>
                </a:cxn>
                <a:cxn ang="0">
                  <a:pos x="T4" y="T5"/>
                </a:cxn>
                <a:cxn ang="0">
                  <a:pos x="T6" y="T7"/>
                </a:cxn>
                <a:cxn ang="0">
                  <a:pos x="T8" y="T9"/>
                </a:cxn>
              </a:cxnLst>
              <a:rect l="0" t="0" r="r" b="b"/>
              <a:pathLst>
                <a:path w="71" h="72">
                  <a:moveTo>
                    <a:pt x="36" y="0"/>
                  </a:moveTo>
                  <a:cubicBezTo>
                    <a:pt x="16" y="0"/>
                    <a:pt x="0" y="17"/>
                    <a:pt x="0" y="36"/>
                  </a:cubicBezTo>
                  <a:cubicBezTo>
                    <a:pt x="0" y="56"/>
                    <a:pt x="16" y="72"/>
                    <a:pt x="36" y="72"/>
                  </a:cubicBezTo>
                  <a:cubicBezTo>
                    <a:pt x="55" y="72"/>
                    <a:pt x="71" y="56"/>
                    <a:pt x="71" y="36"/>
                  </a:cubicBezTo>
                  <a:cubicBezTo>
                    <a:pt x="71" y="16"/>
                    <a:pt x="55" y="0"/>
                    <a:pt x="36" y="0"/>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36" name="Freeform 10"/>
            <p:cNvSpPr>
              <a:spLocks noEditPoints="1"/>
            </p:cNvSpPr>
            <p:nvPr/>
          </p:nvSpPr>
          <p:spPr bwMode="auto">
            <a:xfrm>
              <a:off x="2297733" y="2930791"/>
              <a:ext cx="305077" cy="308358"/>
            </a:xfrm>
            <a:custGeom>
              <a:avLst/>
              <a:gdLst>
                <a:gd name="T0" fmla="*/ 66 w 120"/>
                <a:gd name="T1" fmla="*/ 12 h 122"/>
                <a:gd name="T2" fmla="*/ 63 w 120"/>
                <a:gd name="T3" fmla="*/ 0 h 122"/>
                <a:gd name="T4" fmla="*/ 49 w 120"/>
                <a:gd name="T5" fmla="*/ 13 h 122"/>
                <a:gd name="T6" fmla="*/ 41 w 120"/>
                <a:gd name="T7" fmla="*/ 16 h 122"/>
                <a:gd name="T8" fmla="*/ 23 w 120"/>
                <a:gd name="T9" fmla="*/ 13 h 122"/>
                <a:gd name="T10" fmla="*/ 22 w 120"/>
                <a:gd name="T11" fmla="*/ 31 h 122"/>
                <a:gd name="T12" fmla="*/ 10 w 120"/>
                <a:gd name="T13" fmla="*/ 27 h 122"/>
                <a:gd name="T14" fmla="*/ 14 w 120"/>
                <a:gd name="T15" fmla="*/ 45 h 122"/>
                <a:gd name="T16" fmla="*/ 12 w 120"/>
                <a:gd name="T17" fmla="*/ 53 h 122"/>
                <a:gd name="T18" fmla="*/ 0 w 120"/>
                <a:gd name="T19" fmla="*/ 67 h 122"/>
                <a:gd name="T20" fmla="*/ 15 w 120"/>
                <a:gd name="T21" fmla="*/ 80 h 122"/>
                <a:gd name="T22" fmla="*/ 6 w 120"/>
                <a:gd name="T23" fmla="*/ 88 h 122"/>
                <a:gd name="T24" fmla="*/ 24 w 120"/>
                <a:gd name="T25" fmla="*/ 94 h 122"/>
                <a:gd name="T26" fmla="*/ 32 w 120"/>
                <a:gd name="T27" fmla="*/ 102 h 122"/>
                <a:gd name="T28" fmla="*/ 40 w 120"/>
                <a:gd name="T29" fmla="*/ 119 h 122"/>
                <a:gd name="T30" fmla="*/ 48 w 120"/>
                <a:gd name="T31" fmla="*/ 109 h 122"/>
                <a:gd name="T32" fmla="*/ 56 w 120"/>
                <a:gd name="T33" fmla="*/ 111 h 122"/>
                <a:gd name="T34" fmla="*/ 71 w 120"/>
                <a:gd name="T35" fmla="*/ 122 h 122"/>
                <a:gd name="T36" fmla="*/ 72 w 120"/>
                <a:gd name="T37" fmla="*/ 109 h 122"/>
                <a:gd name="T38" fmla="*/ 80 w 120"/>
                <a:gd name="T39" fmla="*/ 107 h 122"/>
                <a:gd name="T40" fmla="*/ 98 w 120"/>
                <a:gd name="T41" fmla="*/ 109 h 122"/>
                <a:gd name="T42" fmla="*/ 94 w 120"/>
                <a:gd name="T43" fmla="*/ 98 h 122"/>
                <a:gd name="T44" fmla="*/ 100 w 120"/>
                <a:gd name="T45" fmla="*/ 92 h 122"/>
                <a:gd name="T46" fmla="*/ 117 w 120"/>
                <a:gd name="T47" fmla="*/ 85 h 122"/>
                <a:gd name="T48" fmla="*/ 107 w 120"/>
                <a:gd name="T49" fmla="*/ 77 h 122"/>
                <a:gd name="T50" fmla="*/ 110 w 120"/>
                <a:gd name="T51" fmla="*/ 68 h 122"/>
                <a:gd name="T52" fmla="*/ 120 w 120"/>
                <a:gd name="T53" fmla="*/ 55 h 122"/>
                <a:gd name="T54" fmla="*/ 109 w 120"/>
                <a:gd name="T55" fmla="*/ 53 h 122"/>
                <a:gd name="T56" fmla="*/ 107 w 120"/>
                <a:gd name="T57" fmla="*/ 43 h 122"/>
                <a:gd name="T58" fmla="*/ 109 w 120"/>
                <a:gd name="T59" fmla="*/ 24 h 122"/>
                <a:gd name="T60" fmla="*/ 98 w 120"/>
                <a:gd name="T61" fmla="*/ 29 h 122"/>
                <a:gd name="T62" fmla="*/ 89 w 120"/>
                <a:gd name="T63" fmla="*/ 20 h 122"/>
                <a:gd name="T64" fmla="*/ 81 w 120"/>
                <a:gd name="T65" fmla="*/ 4 h 122"/>
                <a:gd name="T66" fmla="*/ 101 w 120"/>
                <a:gd name="T67" fmla="*/ 61 h 122"/>
                <a:gd name="T68" fmla="*/ 20 w 120"/>
                <a:gd name="T69" fmla="*/ 61 h 122"/>
                <a:gd name="T70" fmla="*/ 101 w 120"/>
                <a:gd name="T71" fmla="*/ 6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122">
                  <a:moveTo>
                    <a:pt x="74" y="14"/>
                  </a:moveTo>
                  <a:cubicBezTo>
                    <a:pt x="71" y="13"/>
                    <a:pt x="68" y="12"/>
                    <a:pt x="66" y="12"/>
                  </a:cubicBezTo>
                  <a:cubicBezTo>
                    <a:pt x="66" y="12"/>
                    <a:pt x="66" y="12"/>
                    <a:pt x="66" y="12"/>
                  </a:cubicBezTo>
                  <a:cubicBezTo>
                    <a:pt x="63" y="0"/>
                    <a:pt x="63" y="0"/>
                    <a:pt x="63" y="0"/>
                  </a:cubicBezTo>
                  <a:cubicBezTo>
                    <a:pt x="51" y="1"/>
                    <a:pt x="51" y="1"/>
                    <a:pt x="51" y="1"/>
                  </a:cubicBezTo>
                  <a:cubicBezTo>
                    <a:pt x="49" y="13"/>
                    <a:pt x="49" y="13"/>
                    <a:pt x="49" y="13"/>
                  </a:cubicBezTo>
                  <a:cubicBezTo>
                    <a:pt x="47" y="14"/>
                    <a:pt x="44" y="15"/>
                    <a:pt x="42" y="16"/>
                  </a:cubicBezTo>
                  <a:cubicBezTo>
                    <a:pt x="41" y="16"/>
                    <a:pt x="41" y="16"/>
                    <a:pt x="41" y="16"/>
                  </a:cubicBezTo>
                  <a:cubicBezTo>
                    <a:pt x="33" y="7"/>
                    <a:pt x="33" y="7"/>
                    <a:pt x="33" y="7"/>
                  </a:cubicBezTo>
                  <a:cubicBezTo>
                    <a:pt x="23" y="13"/>
                    <a:pt x="23" y="13"/>
                    <a:pt x="23" y="13"/>
                  </a:cubicBezTo>
                  <a:cubicBezTo>
                    <a:pt x="27" y="25"/>
                    <a:pt x="27" y="25"/>
                    <a:pt x="27" y="25"/>
                  </a:cubicBezTo>
                  <a:cubicBezTo>
                    <a:pt x="25" y="27"/>
                    <a:pt x="24" y="28"/>
                    <a:pt x="22" y="31"/>
                  </a:cubicBezTo>
                  <a:cubicBezTo>
                    <a:pt x="22" y="30"/>
                    <a:pt x="22" y="30"/>
                    <a:pt x="22" y="30"/>
                  </a:cubicBezTo>
                  <a:cubicBezTo>
                    <a:pt x="10" y="27"/>
                    <a:pt x="10" y="27"/>
                    <a:pt x="10" y="27"/>
                  </a:cubicBezTo>
                  <a:cubicBezTo>
                    <a:pt x="5" y="37"/>
                    <a:pt x="5" y="37"/>
                    <a:pt x="5" y="37"/>
                  </a:cubicBezTo>
                  <a:cubicBezTo>
                    <a:pt x="14" y="45"/>
                    <a:pt x="14" y="45"/>
                    <a:pt x="14" y="45"/>
                  </a:cubicBezTo>
                  <a:cubicBezTo>
                    <a:pt x="13" y="48"/>
                    <a:pt x="12" y="49"/>
                    <a:pt x="12" y="53"/>
                  </a:cubicBezTo>
                  <a:cubicBezTo>
                    <a:pt x="12" y="53"/>
                    <a:pt x="12" y="53"/>
                    <a:pt x="12" y="53"/>
                  </a:cubicBezTo>
                  <a:cubicBezTo>
                    <a:pt x="0" y="55"/>
                    <a:pt x="0" y="55"/>
                    <a:pt x="0" y="55"/>
                  </a:cubicBezTo>
                  <a:cubicBezTo>
                    <a:pt x="0" y="67"/>
                    <a:pt x="0" y="67"/>
                    <a:pt x="0" y="67"/>
                  </a:cubicBezTo>
                  <a:cubicBezTo>
                    <a:pt x="12" y="70"/>
                    <a:pt x="12" y="70"/>
                    <a:pt x="12" y="70"/>
                  </a:cubicBezTo>
                  <a:cubicBezTo>
                    <a:pt x="13" y="73"/>
                    <a:pt x="13" y="76"/>
                    <a:pt x="15" y="80"/>
                  </a:cubicBezTo>
                  <a:cubicBezTo>
                    <a:pt x="15" y="80"/>
                    <a:pt x="15" y="80"/>
                    <a:pt x="15" y="80"/>
                  </a:cubicBezTo>
                  <a:cubicBezTo>
                    <a:pt x="6" y="88"/>
                    <a:pt x="6" y="88"/>
                    <a:pt x="6" y="88"/>
                  </a:cubicBezTo>
                  <a:cubicBezTo>
                    <a:pt x="12" y="98"/>
                    <a:pt x="12" y="98"/>
                    <a:pt x="12" y="98"/>
                  </a:cubicBezTo>
                  <a:cubicBezTo>
                    <a:pt x="24" y="94"/>
                    <a:pt x="24" y="94"/>
                    <a:pt x="24" y="94"/>
                  </a:cubicBezTo>
                  <a:cubicBezTo>
                    <a:pt x="26" y="97"/>
                    <a:pt x="29" y="100"/>
                    <a:pt x="33" y="102"/>
                  </a:cubicBezTo>
                  <a:cubicBezTo>
                    <a:pt x="32" y="102"/>
                    <a:pt x="32" y="102"/>
                    <a:pt x="32" y="102"/>
                  </a:cubicBezTo>
                  <a:cubicBezTo>
                    <a:pt x="29" y="114"/>
                    <a:pt x="29" y="114"/>
                    <a:pt x="29" y="114"/>
                  </a:cubicBezTo>
                  <a:cubicBezTo>
                    <a:pt x="40" y="119"/>
                    <a:pt x="40" y="119"/>
                    <a:pt x="40" y="119"/>
                  </a:cubicBezTo>
                  <a:cubicBezTo>
                    <a:pt x="48" y="109"/>
                    <a:pt x="48" y="109"/>
                    <a:pt x="48" y="109"/>
                  </a:cubicBezTo>
                  <a:cubicBezTo>
                    <a:pt x="48" y="109"/>
                    <a:pt x="48" y="109"/>
                    <a:pt x="48" y="109"/>
                  </a:cubicBezTo>
                  <a:cubicBezTo>
                    <a:pt x="50" y="110"/>
                    <a:pt x="53" y="110"/>
                    <a:pt x="56" y="110"/>
                  </a:cubicBezTo>
                  <a:cubicBezTo>
                    <a:pt x="56" y="111"/>
                    <a:pt x="56" y="111"/>
                    <a:pt x="56" y="111"/>
                  </a:cubicBezTo>
                  <a:cubicBezTo>
                    <a:pt x="58" y="122"/>
                    <a:pt x="58" y="122"/>
                    <a:pt x="58" y="122"/>
                  </a:cubicBezTo>
                  <a:cubicBezTo>
                    <a:pt x="71" y="122"/>
                    <a:pt x="71" y="122"/>
                    <a:pt x="71" y="122"/>
                  </a:cubicBezTo>
                  <a:cubicBezTo>
                    <a:pt x="72" y="109"/>
                    <a:pt x="72" y="109"/>
                    <a:pt x="72" y="109"/>
                  </a:cubicBezTo>
                  <a:cubicBezTo>
                    <a:pt x="72" y="109"/>
                    <a:pt x="72" y="109"/>
                    <a:pt x="72" y="109"/>
                  </a:cubicBezTo>
                  <a:cubicBezTo>
                    <a:pt x="75" y="109"/>
                    <a:pt x="77" y="108"/>
                    <a:pt x="80" y="107"/>
                  </a:cubicBezTo>
                  <a:cubicBezTo>
                    <a:pt x="80" y="107"/>
                    <a:pt x="80" y="107"/>
                    <a:pt x="80" y="107"/>
                  </a:cubicBezTo>
                  <a:cubicBezTo>
                    <a:pt x="88" y="116"/>
                    <a:pt x="88" y="116"/>
                    <a:pt x="88" y="116"/>
                  </a:cubicBezTo>
                  <a:cubicBezTo>
                    <a:pt x="98" y="109"/>
                    <a:pt x="98" y="109"/>
                    <a:pt x="98" y="109"/>
                  </a:cubicBezTo>
                  <a:cubicBezTo>
                    <a:pt x="94" y="98"/>
                    <a:pt x="94" y="98"/>
                    <a:pt x="94" y="98"/>
                  </a:cubicBezTo>
                  <a:cubicBezTo>
                    <a:pt x="94" y="98"/>
                    <a:pt x="94" y="98"/>
                    <a:pt x="94" y="98"/>
                  </a:cubicBezTo>
                  <a:cubicBezTo>
                    <a:pt x="96" y="96"/>
                    <a:pt x="98" y="94"/>
                    <a:pt x="99" y="92"/>
                  </a:cubicBezTo>
                  <a:cubicBezTo>
                    <a:pt x="100" y="92"/>
                    <a:pt x="100" y="92"/>
                    <a:pt x="100" y="92"/>
                  </a:cubicBezTo>
                  <a:cubicBezTo>
                    <a:pt x="111" y="96"/>
                    <a:pt x="111" y="96"/>
                    <a:pt x="111" y="96"/>
                  </a:cubicBezTo>
                  <a:cubicBezTo>
                    <a:pt x="117" y="85"/>
                    <a:pt x="117" y="85"/>
                    <a:pt x="117" y="85"/>
                  </a:cubicBezTo>
                  <a:cubicBezTo>
                    <a:pt x="107" y="77"/>
                    <a:pt x="107" y="77"/>
                    <a:pt x="107" y="77"/>
                  </a:cubicBezTo>
                  <a:cubicBezTo>
                    <a:pt x="107" y="77"/>
                    <a:pt x="107" y="77"/>
                    <a:pt x="107" y="77"/>
                  </a:cubicBezTo>
                  <a:cubicBezTo>
                    <a:pt x="108" y="74"/>
                    <a:pt x="109" y="72"/>
                    <a:pt x="109" y="68"/>
                  </a:cubicBezTo>
                  <a:cubicBezTo>
                    <a:pt x="110" y="68"/>
                    <a:pt x="110" y="68"/>
                    <a:pt x="110" y="68"/>
                  </a:cubicBezTo>
                  <a:cubicBezTo>
                    <a:pt x="120" y="68"/>
                    <a:pt x="120" y="68"/>
                    <a:pt x="120" y="68"/>
                  </a:cubicBezTo>
                  <a:cubicBezTo>
                    <a:pt x="120" y="55"/>
                    <a:pt x="120" y="55"/>
                    <a:pt x="120" y="55"/>
                  </a:cubicBezTo>
                  <a:cubicBezTo>
                    <a:pt x="109" y="53"/>
                    <a:pt x="109" y="53"/>
                    <a:pt x="109" y="53"/>
                  </a:cubicBezTo>
                  <a:cubicBezTo>
                    <a:pt x="109" y="53"/>
                    <a:pt x="109" y="53"/>
                    <a:pt x="109" y="53"/>
                  </a:cubicBezTo>
                  <a:cubicBezTo>
                    <a:pt x="108" y="49"/>
                    <a:pt x="107" y="46"/>
                    <a:pt x="106" y="43"/>
                  </a:cubicBezTo>
                  <a:cubicBezTo>
                    <a:pt x="107" y="43"/>
                    <a:pt x="107" y="43"/>
                    <a:pt x="107" y="43"/>
                  </a:cubicBezTo>
                  <a:cubicBezTo>
                    <a:pt x="116" y="35"/>
                    <a:pt x="116" y="35"/>
                    <a:pt x="116" y="35"/>
                  </a:cubicBezTo>
                  <a:cubicBezTo>
                    <a:pt x="109" y="24"/>
                    <a:pt x="109" y="24"/>
                    <a:pt x="109" y="24"/>
                  </a:cubicBezTo>
                  <a:cubicBezTo>
                    <a:pt x="98" y="29"/>
                    <a:pt x="98" y="29"/>
                    <a:pt x="98" y="29"/>
                  </a:cubicBezTo>
                  <a:cubicBezTo>
                    <a:pt x="98" y="29"/>
                    <a:pt x="98" y="29"/>
                    <a:pt x="98" y="29"/>
                  </a:cubicBezTo>
                  <a:cubicBezTo>
                    <a:pt x="95" y="26"/>
                    <a:pt x="92" y="23"/>
                    <a:pt x="89" y="21"/>
                  </a:cubicBezTo>
                  <a:cubicBezTo>
                    <a:pt x="89" y="20"/>
                    <a:pt x="89" y="20"/>
                    <a:pt x="89" y="20"/>
                  </a:cubicBezTo>
                  <a:cubicBezTo>
                    <a:pt x="92" y="9"/>
                    <a:pt x="92" y="9"/>
                    <a:pt x="92" y="9"/>
                  </a:cubicBezTo>
                  <a:cubicBezTo>
                    <a:pt x="81" y="4"/>
                    <a:pt x="81" y="4"/>
                    <a:pt x="81" y="4"/>
                  </a:cubicBezTo>
                  <a:cubicBezTo>
                    <a:pt x="74" y="14"/>
                    <a:pt x="74" y="14"/>
                    <a:pt x="74" y="14"/>
                  </a:cubicBezTo>
                  <a:close/>
                  <a:moveTo>
                    <a:pt x="101" y="61"/>
                  </a:moveTo>
                  <a:cubicBezTo>
                    <a:pt x="101" y="84"/>
                    <a:pt x="83" y="102"/>
                    <a:pt x="61" y="102"/>
                  </a:cubicBezTo>
                  <a:cubicBezTo>
                    <a:pt x="38" y="102"/>
                    <a:pt x="20" y="84"/>
                    <a:pt x="20" y="61"/>
                  </a:cubicBezTo>
                  <a:cubicBezTo>
                    <a:pt x="20" y="39"/>
                    <a:pt x="38" y="20"/>
                    <a:pt x="61" y="20"/>
                  </a:cubicBezTo>
                  <a:cubicBezTo>
                    <a:pt x="83" y="20"/>
                    <a:pt x="101" y="39"/>
                    <a:pt x="101" y="6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7" name="Oval 11"/>
            <p:cNvSpPr>
              <a:spLocks noChangeArrowheads="1"/>
            </p:cNvSpPr>
            <p:nvPr/>
          </p:nvSpPr>
          <p:spPr bwMode="auto">
            <a:xfrm>
              <a:off x="3327779" y="3211265"/>
              <a:ext cx="116454" cy="11973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8" name="Freeform 12"/>
            <p:cNvSpPr>
              <a:spLocks noEditPoints="1"/>
            </p:cNvSpPr>
            <p:nvPr/>
          </p:nvSpPr>
          <p:spPr bwMode="auto">
            <a:xfrm>
              <a:off x="3285135" y="3171900"/>
              <a:ext cx="196824" cy="200104"/>
            </a:xfrm>
            <a:custGeom>
              <a:avLst/>
              <a:gdLst>
                <a:gd name="T0" fmla="*/ 43 w 78"/>
                <a:gd name="T1" fmla="*/ 8 h 79"/>
                <a:gd name="T2" fmla="*/ 41 w 78"/>
                <a:gd name="T3" fmla="*/ 0 h 79"/>
                <a:gd name="T4" fmla="*/ 32 w 78"/>
                <a:gd name="T5" fmla="*/ 8 h 79"/>
                <a:gd name="T6" fmla="*/ 27 w 78"/>
                <a:gd name="T7" fmla="*/ 10 h 79"/>
                <a:gd name="T8" fmla="*/ 15 w 78"/>
                <a:gd name="T9" fmla="*/ 8 h 79"/>
                <a:gd name="T10" fmla="*/ 15 w 78"/>
                <a:gd name="T11" fmla="*/ 20 h 79"/>
                <a:gd name="T12" fmla="*/ 7 w 78"/>
                <a:gd name="T13" fmla="*/ 17 h 79"/>
                <a:gd name="T14" fmla="*/ 9 w 78"/>
                <a:gd name="T15" fmla="*/ 29 h 79"/>
                <a:gd name="T16" fmla="*/ 8 w 78"/>
                <a:gd name="T17" fmla="*/ 34 h 79"/>
                <a:gd name="T18" fmla="*/ 0 w 78"/>
                <a:gd name="T19" fmla="*/ 43 h 79"/>
                <a:gd name="T20" fmla="*/ 10 w 78"/>
                <a:gd name="T21" fmla="*/ 51 h 79"/>
                <a:gd name="T22" fmla="*/ 4 w 78"/>
                <a:gd name="T23" fmla="*/ 57 h 79"/>
                <a:gd name="T24" fmla="*/ 16 w 78"/>
                <a:gd name="T25" fmla="*/ 61 h 79"/>
                <a:gd name="T26" fmla="*/ 21 w 78"/>
                <a:gd name="T27" fmla="*/ 66 h 79"/>
                <a:gd name="T28" fmla="*/ 27 w 78"/>
                <a:gd name="T29" fmla="*/ 77 h 79"/>
                <a:gd name="T30" fmla="*/ 31 w 78"/>
                <a:gd name="T31" fmla="*/ 70 h 79"/>
                <a:gd name="T32" fmla="*/ 36 w 78"/>
                <a:gd name="T33" fmla="*/ 71 h 79"/>
                <a:gd name="T34" fmla="*/ 46 w 78"/>
                <a:gd name="T35" fmla="*/ 78 h 79"/>
                <a:gd name="T36" fmla="*/ 47 w 78"/>
                <a:gd name="T37" fmla="*/ 70 h 79"/>
                <a:gd name="T38" fmla="*/ 52 w 78"/>
                <a:gd name="T39" fmla="*/ 69 h 79"/>
                <a:gd name="T40" fmla="*/ 64 w 78"/>
                <a:gd name="T41" fmla="*/ 71 h 79"/>
                <a:gd name="T42" fmla="*/ 61 w 78"/>
                <a:gd name="T43" fmla="*/ 63 h 79"/>
                <a:gd name="T44" fmla="*/ 65 w 78"/>
                <a:gd name="T45" fmla="*/ 59 h 79"/>
                <a:gd name="T46" fmla="*/ 76 w 78"/>
                <a:gd name="T47" fmla="*/ 55 h 79"/>
                <a:gd name="T48" fmla="*/ 70 w 78"/>
                <a:gd name="T49" fmla="*/ 49 h 79"/>
                <a:gd name="T50" fmla="*/ 71 w 78"/>
                <a:gd name="T51" fmla="*/ 44 h 79"/>
                <a:gd name="T52" fmla="*/ 78 w 78"/>
                <a:gd name="T53" fmla="*/ 36 h 79"/>
                <a:gd name="T54" fmla="*/ 71 w 78"/>
                <a:gd name="T55" fmla="*/ 34 h 79"/>
                <a:gd name="T56" fmla="*/ 69 w 78"/>
                <a:gd name="T57" fmla="*/ 28 h 79"/>
                <a:gd name="T58" fmla="*/ 71 w 78"/>
                <a:gd name="T59" fmla="*/ 16 h 79"/>
                <a:gd name="T60" fmla="*/ 64 w 78"/>
                <a:gd name="T61" fmla="*/ 18 h 79"/>
                <a:gd name="T62" fmla="*/ 58 w 78"/>
                <a:gd name="T63" fmla="*/ 13 h 79"/>
                <a:gd name="T64" fmla="*/ 53 w 78"/>
                <a:gd name="T65" fmla="*/ 2 h 79"/>
                <a:gd name="T66" fmla="*/ 66 w 78"/>
                <a:gd name="T67" fmla="*/ 39 h 79"/>
                <a:gd name="T68" fmla="*/ 13 w 78"/>
                <a:gd name="T69" fmla="*/ 39 h 79"/>
                <a:gd name="T70" fmla="*/ 66 w 78"/>
                <a:gd name="T71" fmla="*/ 3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79">
                  <a:moveTo>
                    <a:pt x="48" y="9"/>
                  </a:moveTo>
                  <a:cubicBezTo>
                    <a:pt x="46" y="8"/>
                    <a:pt x="45" y="8"/>
                    <a:pt x="43" y="8"/>
                  </a:cubicBezTo>
                  <a:cubicBezTo>
                    <a:pt x="43" y="8"/>
                    <a:pt x="43" y="8"/>
                    <a:pt x="43" y="8"/>
                  </a:cubicBezTo>
                  <a:cubicBezTo>
                    <a:pt x="41" y="0"/>
                    <a:pt x="41" y="0"/>
                    <a:pt x="41" y="0"/>
                  </a:cubicBezTo>
                  <a:cubicBezTo>
                    <a:pt x="33" y="1"/>
                    <a:pt x="33" y="1"/>
                    <a:pt x="33" y="1"/>
                  </a:cubicBezTo>
                  <a:cubicBezTo>
                    <a:pt x="32" y="8"/>
                    <a:pt x="32" y="8"/>
                    <a:pt x="32" y="8"/>
                  </a:cubicBezTo>
                  <a:cubicBezTo>
                    <a:pt x="31" y="9"/>
                    <a:pt x="29" y="9"/>
                    <a:pt x="27" y="10"/>
                  </a:cubicBezTo>
                  <a:cubicBezTo>
                    <a:pt x="27" y="10"/>
                    <a:pt x="27" y="10"/>
                    <a:pt x="27" y="10"/>
                  </a:cubicBezTo>
                  <a:cubicBezTo>
                    <a:pt x="22" y="4"/>
                    <a:pt x="22" y="4"/>
                    <a:pt x="22" y="4"/>
                  </a:cubicBezTo>
                  <a:cubicBezTo>
                    <a:pt x="15" y="8"/>
                    <a:pt x="15" y="8"/>
                    <a:pt x="15" y="8"/>
                  </a:cubicBezTo>
                  <a:cubicBezTo>
                    <a:pt x="18" y="16"/>
                    <a:pt x="18" y="16"/>
                    <a:pt x="18" y="16"/>
                  </a:cubicBezTo>
                  <a:cubicBezTo>
                    <a:pt x="17" y="17"/>
                    <a:pt x="16" y="18"/>
                    <a:pt x="15" y="20"/>
                  </a:cubicBezTo>
                  <a:cubicBezTo>
                    <a:pt x="15" y="20"/>
                    <a:pt x="15" y="20"/>
                    <a:pt x="15" y="20"/>
                  </a:cubicBezTo>
                  <a:cubicBezTo>
                    <a:pt x="7" y="17"/>
                    <a:pt x="7" y="17"/>
                    <a:pt x="7" y="17"/>
                  </a:cubicBezTo>
                  <a:cubicBezTo>
                    <a:pt x="3" y="24"/>
                    <a:pt x="3" y="24"/>
                    <a:pt x="3" y="24"/>
                  </a:cubicBezTo>
                  <a:cubicBezTo>
                    <a:pt x="9" y="29"/>
                    <a:pt x="9" y="29"/>
                    <a:pt x="9" y="29"/>
                  </a:cubicBezTo>
                  <a:cubicBezTo>
                    <a:pt x="9" y="31"/>
                    <a:pt x="9" y="32"/>
                    <a:pt x="8" y="34"/>
                  </a:cubicBezTo>
                  <a:cubicBezTo>
                    <a:pt x="8" y="34"/>
                    <a:pt x="8" y="34"/>
                    <a:pt x="8" y="34"/>
                  </a:cubicBezTo>
                  <a:cubicBezTo>
                    <a:pt x="0" y="35"/>
                    <a:pt x="0" y="35"/>
                    <a:pt x="0" y="35"/>
                  </a:cubicBezTo>
                  <a:cubicBezTo>
                    <a:pt x="0" y="43"/>
                    <a:pt x="0" y="43"/>
                    <a:pt x="0" y="43"/>
                  </a:cubicBezTo>
                  <a:cubicBezTo>
                    <a:pt x="8" y="45"/>
                    <a:pt x="8" y="45"/>
                    <a:pt x="8" y="45"/>
                  </a:cubicBezTo>
                  <a:cubicBezTo>
                    <a:pt x="9" y="47"/>
                    <a:pt x="9" y="49"/>
                    <a:pt x="10" y="51"/>
                  </a:cubicBezTo>
                  <a:cubicBezTo>
                    <a:pt x="10" y="51"/>
                    <a:pt x="10" y="51"/>
                    <a:pt x="10" y="51"/>
                  </a:cubicBezTo>
                  <a:cubicBezTo>
                    <a:pt x="4" y="57"/>
                    <a:pt x="4" y="57"/>
                    <a:pt x="4" y="57"/>
                  </a:cubicBezTo>
                  <a:cubicBezTo>
                    <a:pt x="8" y="63"/>
                    <a:pt x="8" y="63"/>
                    <a:pt x="8" y="63"/>
                  </a:cubicBezTo>
                  <a:cubicBezTo>
                    <a:pt x="16" y="61"/>
                    <a:pt x="16" y="61"/>
                    <a:pt x="16" y="61"/>
                  </a:cubicBezTo>
                  <a:cubicBezTo>
                    <a:pt x="17" y="63"/>
                    <a:pt x="19" y="64"/>
                    <a:pt x="22" y="66"/>
                  </a:cubicBezTo>
                  <a:cubicBezTo>
                    <a:pt x="21" y="66"/>
                    <a:pt x="21" y="66"/>
                    <a:pt x="21" y="66"/>
                  </a:cubicBezTo>
                  <a:cubicBezTo>
                    <a:pt x="19" y="73"/>
                    <a:pt x="19" y="73"/>
                    <a:pt x="19" y="73"/>
                  </a:cubicBezTo>
                  <a:cubicBezTo>
                    <a:pt x="27" y="77"/>
                    <a:pt x="27" y="77"/>
                    <a:pt x="27" y="77"/>
                  </a:cubicBezTo>
                  <a:cubicBezTo>
                    <a:pt x="31" y="70"/>
                    <a:pt x="31" y="70"/>
                    <a:pt x="31" y="70"/>
                  </a:cubicBezTo>
                  <a:cubicBezTo>
                    <a:pt x="31" y="70"/>
                    <a:pt x="31" y="70"/>
                    <a:pt x="31" y="70"/>
                  </a:cubicBezTo>
                  <a:cubicBezTo>
                    <a:pt x="33" y="71"/>
                    <a:pt x="35" y="71"/>
                    <a:pt x="36" y="71"/>
                  </a:cubicBezTo>
                  <a:cubicBezTo>
                    <a:pt x="36" y="71"/>
                    <a:pt x="36" y="71"/>
                    <a:pt x="36" y="71"/>
                  </a:cubicBezTo>
                  <a:cubicBezTo>
                    <a:pt x="38" y="79"/>
                    <a:pt x="38" y="79"/>
                    <a:pt x="38" y="79"/>
                  </a:cubicBezTo>
                  <a:cubicBezTo>
                    <a:pt x="46" y="78"/>
                    <a:pt x="46" y="78"/>
                    <a:pt x="46" y="78"/>
                  </a:cubicBezTo>
                  <a:cubicBezTo>
                    <a:pt x="47" y="71"/>
                    <a:pt x="47" y="71"/>
                    <a:pt x="47" y="71"/>
                  </a:cubicBezTo>
                  <a:cubicBezTo>
                    <a:pt x="47" y="70"/>
                    <a:pt x="47" y="70"/>
                    <a:pt x="47" y="70"/>
                  </a:cubicBezTo>
                  <a:cubicBezTo>
                    <a:pt x="49" y="70"/>
                    <a:pt x="51" y="70"/>
                    <a:pt x="52" y="69"/>
                  </a:cubicBezTo>
                  <a:cubicBezTo>
                    <a:pt x="52" y="69"/>
                    <a:pt x="52" y="69"/>
                    <a:pt x="52" y="69"/>
                  </a:cubicBezTo>
                  <a:cubicBezTo>
                    <a:pt x="57" y="75"/>
                    <a:pt x="57" y="75"/>
                    <a:pt x="57" y="75"/>
                  </a:cubicBezTo>
                  <a:cubicBezTo>
                    <a:pt x="64" y="71"/>
                    <a:pt x="64" y="71"/>
                    <a:pt x="64" y="71"/>
                  </a:cubicBezTo>
                  <a:cubicBezTo>
                    <a:pt x="61" y="63"/>
                    <a:pt x="61" y="63"/>
                    <a:pt x="61" y="63"/>
                  </a:cubicBezTo>
                  <a:cubicBezTo>
                    <a:pt x="61" y="63"/>
                    <a:pt x="61" y="63"/>
                    <a:pt x="61" y="63"/>
                  </a:cubicBezTo>
                  <a:cubicBezTo>
                    <a:pt x="62" y="62"/>
                    <a:pt x="64" y="61"/>
                    <a:pt x="65" y="59"/>
                  </a:cubicBezTo>
                  <a:cubicBezTo>
                    <a:pt x="65" y="59"/>
                    <a:pt x="65" y="59"/>
                    <a:pt x="65" y="59"/>
                  </a:cubicBezTo>
                  <a:cubicBezTo>
                    <a:pt x="72" y="62"/>
                    <a:pt x="72" y="62"/>
                    <a:pt x="72" y="62"/>
                  </a:cubicBezTo>
                  <a:cubicBezTo>
                    <a:pt x="76" y="55"/>
                    <a:pt x="76" y="55"/>
                    <a:pt x="76" y="55"/>
                  </a:cubicBezTo>
                  <a:cubicBezTo>
                    <a:pt x="70" y="50"/>
                    <a:pt x="70" y="50"/>
                    <a:pt x="70" y="50"/>
                  </a:cubicBezTo>
                  <a:cubicBezTo>
                    <a:pt x="70" y="49"/>
                    <a:pt x="70" y="49"/>
                    <a:pt x="70" y="49"/>
                  </a:cubicBezTo>
                  <a:cubicBezTo>
                    <a:pt x="70" y="48"/>
                    <a:pt x="71" y="46"/>
                    <a:pt x="71" y="44"/>
                  </a:cubicBezTo>
                  <a:cubicBezTo>
                    <a:pt x="71" y="44"/>
                    <a:pt x="71" y="44"/>
                    <a:pt x="71" y="44"/>
                  </a:cubicBezTo>
                  <a:cubicBezTo>
                    <a:pt x="78" y="44"/>
                    <a:pt x="78" y="44"/>
                    <a:pt x="78" y="44"/>
                  </a:cubicBezTo>
                  <a:cubicBezTo>
                    <a:pt x="78" y="36"/>
                    <a:pt x="78" y="36"/>
                    <a:pt x="78" y="36"/>
                  </a:cubicBezTo>
                  <a:cubicBezTo>
                    <a:pt x="71" y="34"/>
                    <a:pt x="71" y="34"/>
                    <a:pt x="71" y="34"/>
                  </a:cubicBezTo>
                  <a:cubicBezTo>
                    <a:pt x="71" y="34"/>
                    <a:pt x="71" y="34"/>
                    <a:pt x="71" y="34"/>
                  </a:cubicBezTo>
                  <a:cubicBezTo>
                    <a:pt x="70" y="32"/>
                    <a:pt x="70" y="30"/>
                    <a:pt x="69" y="28"/>
                  </a:cubicBezTo>
                  <a:cubicBezTo>
                    <a:pt x="69" y="28"/>
                    <a:pt x="69" y="28"/>
                    <a:pt x="69" y="28"/>
                  </a:cubicBezTo>
                  <a:cubicBezTo>
                    <a:pt x="75" y="22"/>
                    <a:pt x="75" y="22"/>
                    <a:pt x="75" y="22"/>
                  </a:cubicBezTo>
                  <a:cubicBezTo>
                    <a:pt x="71" y="16"/>
                    <a:pt x="71" y="16"/>
                    <a:pt x="71" y="16"/>
                  </a:cubicBezTo>
                  <a:cubicBezTo>
                    <a:pt x="64" y="18"/>
                    <a:pt x="64" y="18"/>
                    <a:pt x="64" y="18"/>
                  </a:cubicBezTo>
                  <a:cubicBezTo>
                    <a:pt x="64" y="18"/>
                    <a:pt x="64" y="18"/>
                    <a:pt x="64" y="18"/>
                  </a:cubicBezTo>
                  <a:cubicBezTo>
                    <a:pt x="62" y="17"/>
                    <a:pt x="60" y="15"/>
                    <a:pt x="58" y="13"/>
                  </a:cubicBezTo>
                  <a:cubicBezTo>
                    <a:pt x="58" y="13"/>
                    <a:pt x="58" y="13"/>
                    <a:pt x="58" y="13"/>
                  </a:cubicBezTo>
                  <a:cubicBezTo>
                    <a:pt x="60" y="6"/>
                    <a:pt x="60" y="6"/>
                    <a:pt x="60" y="6"/>
                  </a:cubicBezTo>
                  <a:cubicBezTo>
                    <a:pt x="53" y="2"/>
                    <a:pt x="53" y="2"/>
                    <a:pt x="53" y="2"/>
                  </a:cubicBezTo>
                  <a:cubicBezTo>
                    <a:pt x="48" y="9"/>
                    <a:pt x="48" y="9"/>
                    <a:pt x="48" y="9"/>
                  </a:cubicBezTo>
                  <a:close/>
                  <a:moveTo>
                    <a:pt x="66" y="39"/>
                  </a:moveTo>
                  <a:cubicBezTo>
                    <a:pt x="66" y="54"/>
                    <a:pt x="54" y="66"/>
                    <a:pt x="40" y="66"/>
                  </a:cubicBezTo>
                  <a:cubicBezTo>
                    <a:pt x="25" y="66"/>
                    <a:pt x="13" y="54"/>
                    <a:pt x="13" y="39"/>
                  </a:cubicBezTo>
                  <a:cubicBezTo>
                    <a:pt x="13" y="25"/>
                    <a:pt x="25" y="13"/>
                    <a:pt x="40" y="13"/>
                  </a:cubicBezTo>
                  <a:cubicBezTo>
                    <a:pt x="54" y="13"/>
                    <a:pt x="66" y="25"/>
                    <a:pt x="66" y="3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9" name="Freeform 13"/>
            <p:cNvSpPr>
              <a:spLocks noEditPoints="1"/>
            </p:cNvSpPr>
            <p:nvPr/>
          </p:nvSpPr>
          <p:spPr bwMode="auto">
            <a:xfrm>
              <a:off x="3463916" y="2948833"/>
              <a:ext cx="157460" cy="154179"/>
            </a:xfrm>
            <a:custGeom>
              <a:avLst/>
              <a:gdLst>
                <a:gd name="T0" fmla="*/ 31 w 62"/>
                <a:gd name="T1" fmla="*/ 7 h 61"/>
                <a:gd name="T2" fmla="*/ 55 w 62"/>
                <a:gd name="T3" fmla="*/ 31 h 61"/>
                <a:gd name="T4" fmla="*/ 31 w 62"/>
                <a:gd name="T5" fmla="*/ 54 h 61"/>
                <a:gd name="T6" fmla="*/ 8 w 62"/>
                <a:gd name="T7" fmla="*/ 31 h 61"/>
                <a:gd name="T8" fmla="*/ 31 w 62"/>
                <a:gd name="T9" fmla="*/ 7 h 61"/>
                <a:gd name="T10" fmla="*/ 31 w 62"/>
                <a:gd name="T11" fmla="*/ 7 h 61"/>
                <a:gd name="T12" fmla="*/ 31 w 62"/>
                <a:gd name="T13" fmla="*/ 0 h 61"/>
                <a:gd name="T14" fmla="*/ 31 w 62"/>
                <a:gd name="T15" fmla="*/ 0 h 61"/>
                <a:gd name="T16" fmla="*/ 0 w 62"/>
                <a:gd name="T17" fmla="*/ 31 h 61"/>
                <a:gd name="T18" fmla="*/ 31 w 62"/>
                <a:gd name="T19" fmla="*/ 61 h 61"/>
                <a:gd name="T20" fmla="*/ 31 w 62"/>
                <a:gd name="T21" fmla="*/ 61 h 61"/>
                <a:gd name="T22" fmla="*/ 62 w 62"/>
                <a:gd name="T23" fmla="*/ 31 h 61"/>
                <a:gd name="T24" fmla="*/ 31 w 62"/>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1">
                  <a:moveTo>
                    <a:pt x="31" y="7"/>
                  </a:moveTo>
                  <a:cubicBezTo>
                    <a:pt x="44" y="7"/>
                    <a:pt x="55" y="18"/>
                    <a:pt x="55" y="31"/>
                  </a:cubicBezTo>
                  <a:cubicBezTo>
                    <a:pt x="55" y="43"/>
                    <a:pt x="44" y="54"/>
                    <a:pt x="31" y="54"/>
                  </a:cubicBezTo>
                  <a:cubicBezTo>
                    <a:pt x="18" y="54"/>
                    <a:pt x="8" y="43"/>
                    <a:pt x="8" y="31"/>
                  </a:cubicBezTo>
                  <a:cubicBezTo>
                    <a:pt x="8" y="18"/>
                    <a:pt x="18" y="7"/>
                    <a:pt x="31" y="7"/>
                  </a:cubicBezTo>
                  <a:cubicBezTo>
                    <a:pt x="31" y="7"/>
                    <a:pt x="31" y="7"/>
                    <a:pt x="31" y="7"/>
                  </a:cubicBezTo>
                  <a:moveTo>
                    <a:pt x="31" y="0"/>
                  </a:moveTo>
                  <a:cubicBezTo>
                    <a:pt x="31" y="0"/>
                    <a:pt x="31" y="0"/>
                    <a:pt x="31" y="0"/>
                  </a:cubicBezTo>
                  <a:cubicBezTo>
                    <a:pt x="14" y="0"/>
                    <a:pt x="0" y="13"/>
                    <a:pt x="0" y="31"/>
                  </a:cubicBezTo>
                  <a:cubicBezTo>
                    <a:pt x="0" y="48"/>
                    <a:pt x="14" y="61"/>
                    <a:pt x="31" y="61"/>
                  </a:cubicBezTo>
                  <a:cubicBezTo>
                    <a:pt x="31" y="61"/>
                    <a:pt x="31" y="61"/>
                    <a:pt x="31" y="61"/>
                  </a:cubicBezTo>
                  <a:cubicBezTo>
                    <a:pt x="48" y="61"/>
                    <a:pt x="62" y="48"/>
                    <a:pt x="62" y="31"/>
                  </a:cubicBezTo>
                  <a:cubicBezTo>
                    <a:pt x="62" y="13"/>
                    <a:pt x="48" y="0"/>
                    <a:pt x="3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0" name="Freeform 14"/>
            <p:cNvSpPr>
              <a:spLocks noEditPoints="1"/>
            </p:cNvSpPr>
            <p:nvPr/>
          </p:nvSpPr>
          <p:spPr bwMode="auto">
            <a:xfrm>
              <a:off x="3411430" y="2893066"/>
              <a:ext cx="264072" cy="265712"/>
            </a:xfrm>
            <a:custGeom>
              <a:avLst/>
              <a:gdLst>
                <a:gd name="T0" fmla="*/ 57 w 104"/>
                <a:gd name="T1" fmla="*/ 10 h 105"/>
                <a:gd name="T2" fmla="*/ 54 w 104"/>
                <a:gd name="T3" fmla="*/ 0 h 105"/>
                <a:gd name="T4" fmla="*/ 42 w 104"/>
                <a:gd name="T5" fmla="*/ 11 h 105"/>
                <a:gd name="T6" fmla="*/ 36 w 104"/>
                <a:gd name="T7" fmla="*/ 13 h 105"/>
                <a:gd name="T8" fmla="*/ 20 w 104"/>
                <a:gd name="T9" fmla="*/ 11 h 105"/>
                <a:gd name="T10" fmla="*/ 19 w 104"/>
                <a:gd name="T11" fmla="*/ 26 h 105"/>
                <a:gd name="T12" fmla="*/ 9 w 104"/>
                <a:gd name="T13" fmla="*/ 22 h 105"/>
                <a:gd name="T14" fmla="*/ 12 w 104"/>
                <a:gd name="T15" fmla="*/ 39 h 105"/>
                <a:gd name="T16" fmla="*/ 10 w 104"/>
                <a:gd name="T17" fmla="*/ 45 h 105"/>
                <a:gd name="T18" fmla="*/ 0 w 104"/>
                <a:gd name="T19" fmla="*/ 58 h 105"/>
                <a:gd name="T20" fmla="*/ 13 w 104"/>
                <a:gd name="T21" fmla="*/ 68 h 105"/>
                <a:gd name="T22" fmla="*/ 5 w 104"/>
                <a:gd name="T23" fmla="*/ 75 h 105"/>
                <a:gd name="T24" fmla="*/ 20 w 104"/>
                <a:gd name="T25" fmla="*/ 81 h 105"/>
                <a:gd name="T26" fmla="*/ 28 w 104"/>
                <a:gd name="T27" fmla="*/ 88 h 105"/>
                <a:gd name="T28" fmla="*/ 35 w 104"/>
                <a:gd name="T29" fmla="*/ 102 h 105"/>
                <a:gd name="T30" fmla="*/ 41 w 104"/>
                <a:gd name="T31" fmla="*/ 94 h 105"/>
                <a:gd name="T32" fmla="*/ 48 w 104"/>
                <a:gd name="T33" fmla="*/ 95 h 105"/>
                <a:gd name="T34" fmla="*/ 61 w 104"/>
                <a:gd name="T35" fmla="*/ 105 h 105"/>
                <a:gd name="T36" fmla="*/ 62 w 104"/>
                <a:gd name="T37" fmla="*/ 94 h 105"/>
                <a:gd name="T38" fmla="*/ 69 w 104"/>
                <a:gd name="T39" fmla="*/ 92 h 105"/>
                <a:gd name="T40" fmla="*/ 85 w 104"/>
                <a:gd name="T41" fmla="*/ 94 h 105"/>
                <a:gd name="T42" fmla="*/ 81 w 104"/>
                <a:gd name="T43" fmla="*/ 84 h 105"/>
                <a:gd name="T44" fmla="*/ 86 w 104"/>
                <a:gd name="T45" fmla="*/ 79 h 105"/>
                <a:gd name="T46" fmla="*/ 101 w 104"/>
                <a:gd name="T47" fmla="*/ 73 h 105"/>
                <a:gd name="T48" fmla="*/ 93 w 104"/>
                <a:gd name="T49" fmla="*/ 66 h 105"/>
                <a:gd name="T50" fmla="*/ 95 w 104"/>
                <a:gd name="T51" fmla="*/ 59 h 105"/>
                <a:gd name="T52" fmla="*/ 104 w 104"/>
                <a:gd name="T53" fmla="*/ 47 h 105"/>
                <a:gd name="T54" fmla="*/ 94 w 104"/>
                <a:gd name="T55" fmla="*/ 45 h 105"/>
                <a:gd name="T56" fmla="*/ 92 w 104"/>
                <a:gd name="T57" fmla="*/ 37 h 105"/>
                <a:gd name="T58" fmla="*/ 94 w 104"/>
                <a:gd name="T59" fmla="*/ 21 h 105"/>
                <a:gd name="T60" fmla="*/ 84 w 104"/>
                <a:gd name="T61" fmla="*/ 24 h 105"/>
                <a:gd name="T62" fmla="*/ 77 w 104"/>
                <a:gd name="T63" fmla="*/ 17 h 105"/>
                <a:gd name="T64" fmla="*/ 70 w 104"/>
                <a:gd name="T65" fmla="*/ 3 h 105"/>
                <a:gd name="T66" fmla="*/ 88 w 104"/>
                <a:gd name="T67" fmla="*/ 53 h 105"/>
                <a:gd name="T68" fmla="*/ 17 w 104"/>
                <a:gd name="T69" fmla="*/ 53 h 105"/>
                <a:gd name="T70" fmla="*/ 88 w 104"/>
                <a:gd name="T71" fmla="*/ 5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105">
                  <a:moveTo>
                    <a:pt x="63" y="11"/>
                  </a:moveTo>
                  <a:cubicBezTo>
                    <a:pt x="61" y="11"/>
                    <a:pt x="59" y="10"/>
                    <a:pt x="57" y="10"/>
                  </a:cubicBezTo>
                  <a:cubicBezTo>
                    <a:pt x="57" y="10"/>
                    <a:pt x="57" y="10"/>
                    <a:pt x="57" y="10"/>
                  </a:cubicBezTo>
                  <a:cubicBezTo>
                    <a:pt x="54" y="0"/>
                    <a:pt x="54" y="0"/>
                    <a:pt x="54" y="0"/>
                  </a:cubicBezTo>
                  <a:cubicBezTo>
                    <a:pt x="44" y="0"/>
                    <a:pt x="44" y="0"/>
                    <a:pt x="44" y="0"/>
                  </a:cubicBezTo>
                  <a:cubicBezTo>
                    <a:pt x="42" y="11"/>
                    <a:pt x="42" y="11"/>
                    <a:pt x="42" y="11"/>
                  </a:cubicBezTo>
                  <a:cubicBezTo>
                    <a:pt x="40" y="12"/>
                    <a:pt x="38" y="12"/>
                    <a:pt x="36" y="13"/>
                  </a:cubicBezTo>
                  <a:cubicBezTo>
                    <a:pt x="36" y="13"/>
                    <a:pt x="36" y="13"/>
                    <a:pt x="36" y="13"/>
                  </a:cubicBezTo>
                  <a:cubicBezTo>
                    <a:pt x="29" y="5"/>
                    <a:pt x="29" y="5"/>
                    <a:pt x="29" y="5"/>
                  </a:cubicBezTo>
                  <a:cubicBezTo>
                    <a:pt x="20" y="11"/>
                    <a:pt x="20" y="11"/>
                    <a:pt x="20" y="11"/>
                  </a:cubicBezTo>
                  <a:cubicBezTo>
                    <a:pt x="24" y="21"/>
                    <a:pt x="24" y="21"/>
                    <a:pt x="24" y="21"/>
                  </a:cubicBezTo>
                  <a:cubicBezTo>
                    <a:pt x="22" y="22"/>
                    <a:pt x="20" y="24"/>
                    <a:pt x="19" y="26"/>
                  </a:cubicBezTo>
                  <a:cubicBezTo>
                    <a:pt x="19" y="26"/>
                    <a:pt x="19" y="26"/>
                    <a:pt x="19" y="26"/>
                  </a:cubicBezTo>
                  <a:cubicBezTo>
                    <a:pt x="9" y="22"/>
                    <a:pt x="9" y="22"/>
                    <a:pt x="9" y="22"/>
                  </a:cubicBezTo>
                  <a:cubicBezTo>
                    <a:pt x="4" y="32"/>
                    <a:pt x="4" y="32"/>
                    <a:pt x="4" y="32"/>
                  </a:cubicBezTo>
                  <a:cubicBezTo>
                    <a:pt x="12" y="39"/>
                    <a:pt x="12" y="39"/>
                    <a:pt x="12" y="39"/>
                  </a:cubicBezTo>
                  <a:cubicBezTo>
                    <a:pt x="11" y="41"/>
                    <a:pt x="10" y="42"/>
                    <a:pt x="10" y="45"/>
                  </a:cubicBezTo>
                  <a:cubicBezTo>
                    <a:pt x="10" y="45"/>
                    <a:pt x="10" y="45"/>
                    <a:pt x="10" y="45"/>
                  </a:cubicBezTo>
                  <a:cubicBezTo>
                    <a:pt x="0" y="47"/>
                    <a:pt x="0" y="47"/>
                    <a:pt x="0" y="47"/>
                  </a:cubicBezTo>
                  <a:cubicBezTo>
                    <a:pt x="0" y="58"/>
                    <a:pt x="0" y="58"/>
                    <a:pt x="0" y="58"/>
                  </a:cubicBezTo>
                  <a:cubicBezTo>
                    <a:pt x="10" y="60"/>
                    <a:pt x="10" y="60"/>
                    <a:pt x="10" y="60"/>
                  </a:cubicBezTo>
                  <a:cubicBezTo>
                    <a:pt x="11" y="63"/>
                    <a:pt x="11" y="66"/>
                    <a:pt x="13" y="68"/>
                  </a:cubicBezTo>
                  <a:cubicBezTo>
                    <a:pt x="12" y="69"/>
                    <a:pt x="12" y="69"/>
                    <a:pt x="12" y="69"/>
                  </a:cubicBezTo>
                  <a:cubicBezTo>
                    <a:pt x="5" y="75"/>
                    <a:pt x="5" y="75"/>
                    <a:pt x="5" y="75"/>
                  </a:cubicBezTo>
                  <a:cubicBezTo>
                    <a:pt x="10" y="85"/>
                    <a:pt x="10" y="85"/>
                    <a:pt x="10" y="85"/>
                  </a:cubicBezTo>
                  <a:cubicBezTo>
                    <a:pt x="20" y="81"/>
                    <a:pt x="20" y="81"/>
                    <a:pt x="20" y="81"/>
                  </a:cubicBezTo>
                  <a:cubicBezTo>
                    <a:pt x="22" y="83"/>
                    <a:pt x="25" y="86"/>
                    <a:pt x="28" y="88"/>
                  </a:cubicBezTo>
                  <a:cubicBezTo>
                    <a:pt x="28" y="88"/>
                    <a:pt x="28" y="88"/>
                    <a:pt x="28" y="88"/>
                  </a:cubicBezTo>
                  <a:cubicBezTo>
                    <a:pt x="25" y="98"/>
                    <a:pt x="25" y="98"/>
                    <a:pt x="25" y="98"/>
                  </a:cubicBezTo>
                  <a:cubicBezTo>
                    <a:pt x="35" y="102"/>
                    <a:pt x="35" y="102"/>
                    <a:pt x="35" y="102"/>
                  </a:cubicBezTo>
                  <a:cubicBezTo>
                    <a:pt x="41" y="94"/>
                    <a:pt x="41" y="94"/>
                    <a:pt x="41" y="94"/>
                  </a:cubicBezTo>
                  <a:cubicBezTo>
                    <a:pt x="41" y="94"/>
                    <a:pt x="41" y="94"/>
                    <a:pt x="41" y="94"/>
                  </a:cubicBezTo>
                  <a:cubicBezTo>
                    <a:pt x="43" y="94"/>
                    <a:pt x="46" y="95"/>
                    <a:pt x="48" y="95"/>
                  </a:cubicBezTo>
                  <a:cubicBezTo>
                    <a:pt x="48" y="95"/>
                    <a:pt x="48" y="95"/>
                    <a:pt x="48" y="95"/>
                  </a:cubicBezTo>
                  <a:cubicBezTo>
                    <a:pt x="50" y="105"/>
                    <a:pt x="50" y="105"/>
                    <a:pt x="50" y="105"/>
                  </a:cubicBezTo>
                  <a:cubicBezTo>
                    <a:pt x="61" y="105"/>
                    <a:pt x="61" y="105"/>
                    <a:pt x="61" y="105"/>
                  </a:cubicBezTo>
                  <a:cubicBezTo>
                    <a:pt x="62" y="94"/>
                    <a:pt x="62" y="94"/>
                    <a:pt x="62" y="94"/>
                  </a:cubicBezTo>
                  <a:cubicBezTo>
                    <a:pt x="62" y="94"/>
                    <a:pt x="62" y="94"/>
                    <a:pt x="62" y="94"/>
                  </a:cubicBezTo>
                  <a:cubicBezTo>
                    <a:pt x="65" y="93"/>
                    <a:pt x="67" y="93"/>
                    <a:pt x="69" y="92"/>
                  </a:cubicBezTo>
                  <a:cubicBezTo>
                    <a:pt x="69" y="92"/>
                    <a:pt x="69" y="92"/>
                    <a:pt x="69" y="92"/>
                  </a:cubicBezTo>
                  <a:cubicBezTo>
                    <a:pt x="76" y="100"/>
                    <a:pt x="76" y="100"/>
                    <a:pt x="76" y="100"/>
                  </a:cubicBezTo>
                  <a:cubicBezTo>
                    <a:pt x="85" y="94"/>
                    <a:pt x="85" y="94"/>
                    <a:pt x="85" y="94"/>
                  </a:cubicBezTo>
                  <a:cubicBezTo>
                    <a:pt x="81" y="84"/>
                    <a:pt x="81" y="84"/>
                    <a:pt x="81" y="84"/>
                  </a:cubicBezTo>
                  <a:cubicBezTo>
                    <a:pt x="81" y="84"/>
                    <a:pt x="81" y="84"/>
                    <a:pt x="81" y="84"/>
                  </a:cubicBezTo>
                  <a:cubicBezTo>
                    <a:pt x="83" y="83"/>
                    <a:pt x="84" y="81"/>
                    <a:pt x="86" y="79"/>
                  </a:cubicBezTo>
                  <a:cubicBezTo>
                    <a:pt x="86" y="79"/>
                    <a:pt x="86" y="79"/>
                    <a:pt x="86" y="79"/>
                  </a:cubicBezTo>
                  <a:cubicBezTo>
                    <a:pt x="96" y="83"/>
                    <a:pt x="96" y="83"/>
                    <a:pt x="96" y="83"/>
                  </a:cubicBezTo>
                  <a:cubicBezTo>
                    <a:pt x="101" y="73"/>
                    <a:pt x="101" y="73"/>
                    <a:pt x="101" y="73"/>
                  </a:cubicBezTo>
                  <a:cubicBezTo>
                    <a:pt x="93" y="66"/>
                    <a:pt x="93" y="66"/>
                    <a:pt x="93" y="66"/>
                  </a:cubicBezTo>
                  <a:cubicBezTo>
                    <a:pt x="93" y="66"/>
                    <a:pt x="93" y="66"/>
                    <a:pt x="93" y="66"/>
                  </a:cubicBezTo>
                  <a:cubicBezTo>
                    <a:pt x="93" y="64"/>
                    <a:pt x="94" y="62"/>
                    <a:pt x="94" y="59"/>
                  </a:cubicBezTo>
                  <a:cubicBezTo>
                    <a:pt x="95" y="59"/>
                    <a:pt x="95" y="59"/>
                    <a:pt x="95" y="59"/>
                  </a:cubicBezTo>
                  <a:cubicBezTo>
                    <a:pt x="104" y="58"/>
                    <a:pt x="104" y="58"/>
                    <a:pt x="104" y="58"/>
                  </a:cubicBezTo>
                  <a:cubicBezTo>
                    <a:pt x="104" y="47"/>
                    <a:pt x="104" y="47"/>
                    <a:pt x="104" y="47"/>
                  </a:cubicBezTo>
                  <a:cubicBezTo>
                    <a:pt x="94" y="45"/>
                    <a:pt x="94" y="45"/>
                    <a:pt x="94" y="45"/>
                  </a:cubicBezTo>
                  <a:cubicBezTo>
                    <a:pt x="94" y="45"/>
                    <a:pt x="94" y="45"/>
                    <a:pt x="94" y="45"/>
                  </a:cubicBezTo>
                  <a:cubicBezTo>
                    <a:pt x="93" y="42"/>
                    <a:pt x="93" y="39"/>
                    <a:pt x="92" y="37"/>
                  </a:cubicBezTo>
                  <a:cubicBezTo>
                    <a:pt x="92" y="37"/>
                    <a:pt x="92" y="37"/>
                    <a:pt x="92" y="37"/>
                  </a:cubicBezTo>
                  <a:cubicBezTo>
                    <a:pt x="100" y="30"/>
                    <a:pt x="100" y="30"/>
                    <a:pt x="100" y="30"/>
                  </a:cubicBezTo>
                  <a:cubicBezTo>
                    <a:pt x="94" y="21"/>
                    <a:pt x="94" y="21"/>
                    <a:pt x="94" y="21"/>
                  </a:cubicBezTo>
                  <a:cubicBezTo>
                    <a:pt x="84" y="24"/>
                    <a:pt x="84" y="24"/>
                    <a:pt x="84" y="24"/>
                  </a:cubicBezTo>
                  <a:cubicBezTo>
                    <a:pt x="84" y="24"/>
                    <a:pt x="84" y="24"/>
                    <a:pt x="84" y="24"/>
                  </a:cubicBezTo>
                  <a:cubicBezTo>
                    <a:pt x="82" y="22"/>
                    <a:pt x="79" y="19"/>
                    <a:pt x="77" y="18"/>
                  </a:cubicBezTo>
                  <a:cubicBezTo>
                    <a:pt x="77" y="17"/>
                    <a:pt x="77" y="17"/>
                    <a:pt x="77" y="17"/>
                  </a:cubicBezTo>
                  <a:cubicBezTo>
                    <a:pt x="79" y="7"/>
                    <a:pt x="79" y="7"/>
                    <a:pt x="79" y="7"/>
                  </a:cubicBezTo>
                  <a:cubicBezTo>
                    <a:pt x="70" y="3"/>
                    <a:pt x="70" y="3"/>
                    <a:pt x="70" y="3"/>
                  </a:cubicBezTo>
                  <a:cubicBezTo>
                    <a:pt x="63" y="11"/>
                    <a:pt x="63" y="11"/>
                    <a:pt x="63" y="11"/>
                  </a:cubicBezTo>
                  <a:close/>
                  <a:moveTo>
                    <a:pt x="88" y="53"/>
                  </a:moveTo>
                  <a:cubicBezTo>
                    <a:pt x="88" y="72"/>
                    <a:pt x="72" y="88"/>
                    <a:pt x="52" y="88"/>
                  </a:cubicBezTo>
                  <a:cubicBezTo>
                    <a:pt x="33" y="88"/>
                    <a:pt x="17" y="72"/>
                    <a:pt x="17" y="53"/>
                  </a:cubicBezTo>
                  <a:cubicBezTo>
                    <a:pt x="17" y="33"/>
                    <a:pt x="33" y="17"/>
                    <a:pt x="52" y="17"/>
                  </a:cubicBezTo>
                  <a:cubicBezTo>
                    <a:pt x="72" y="17"/>
                    <a:pt x="88" y="33"/>
                    <a:pt x="88" y="5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1" name="Freeform 15"/>
            <p:cNvSpPr>
              <a:spLocks noEditPoints="1"/>
            </p:cNvSpPr>
            <p:nvPr/>
          </p:nvSpPr>
          <p:spPr bwMode="auto">
            <a:xfrm>
              <a:off x="2962015" y="3055446"/>
              <a:ext cx="109894" cy="108254"/>
            </a:xfrm>
            <a:custGeom>
              <a:avLst/>
              <a:gdLst>
                <a:gd name="T0" fmla="*/ 22 w 43"/>
                <a:gd name="T1" fmla="*/ 7 h 43"/>
                <a:gd name="T2" fmla="*/ 36 w 43"/>
                <a:gd name="T3" fmla="*/ 21 h 43"/>
                <a:gd name="T4" fmla="*/ 22 w 43"/>
                <a:gd name="T5" fmla="*/ 36 h 43"/>
                <a:gd name="T6" fmla="*/ 7 w 43"/>
                <a:gd name="T7" fmla="*/ 21 h 43"/>
                <a:gd name="T8" fmla="*/ 22 w 43"/>
                <a:gd name="T9" fmla="*/ 7 h 43"/>
                <a:gd name="T10" fmla="*/ 22 w 43"/>
                <a:gd name="T11" fmla="*/ 7 h 43"/>
                <a:gd name="T12" fmla="*/ 22 w 43"/>
                <a:gd name="T13" fmla="*/ 0 h 43"/>
                <a:gd name="T14" fmla="*/ 22 w 43"/>
                <a:gd name="T15" fmla="*/ 0 h 43"/>
                <a:gd name="T16" fmla="*/ 0 w 43"/>
                <a:gd name="T17" fmla="*/ 21 h 43"/>
                <a:gd name="T18" fmla="*/ 22 w 43"/>
                <a:gd name="T19" fmla="*/ 43 h 43"/>
                <a:gd name="T20" fmla="*/ 22 w 43"/>
                <a:gd name="T21" fmla="*/ 43 h 43"/>
                <a:gd name="T22" fmla="*/ 43 w 43"/>
                <a:gd name="T23" fmla="*/ 21 h 43"/>
                <a:gd name="T24" fmla="*/ 22 w 43"/>
                <a:gd name="T2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22" y="7"/>
                  </a:moveTo>
                  <a:cubicBezTo>
                    <a:pt x="30" y="7"/>
                    <a:pt x="36" y="13"/>
                    <a:pt x="36" y="21"/>
                  </a:cubicBezTo>
                  <a:cubicBezTo>
                    <a:pt x="36" y="29"/>
                    <a:pt x="30" y="36"/>
                    <a:pt x="22" y="36"/>
                  </a:cubicBezTo>
                  <a:cubicBezTo>
                    <a:pt x="14" y="36"/>
                    <a:pt x="7" y="29"/>
                    <a:pt x="7" y="21"/>
                  </a:cubicBezTo>
                  <a:cubicBezTo>
                    <a:pt x="7" y="13"/>
                    <a:pt x="14" y="7"/>
                    <a:pt x="22" y="7"/>
                  </a:cubicBezTo>
                  <a:cubicBezTo>
                    <a:pt x="22" y="7"/>
                    <a:pt x="22" y="7"/>
                    <a:pt x="22" y="7"/>
                  </a:cubicBezTo>
                  <a:moveTo>
                    <a:pt x="22" y="0"/>
                  </a:moveTo>
                  <a:cubicBezTo>
                    <a:pt x="22" y="0"/>
                    <a:pt x="22" y="0"/>
                    <a:pt x="22" y="0"/>
                  </a:cubicBezTo>
                  <a:cubicBezTo>
                    <a:pt x="10" y="0"/>
                    <a:pt x="0" y="9"/>
                    <a:pt x="0" y="21"/>
                  </a:cubicBezTo>
                  <a:cubicBezTo>
                    <a:pt x="0" y="33"/>
                    <a:pt x="10" y="43"/>
                    <a:pt x="22" y="43"/>
                  </a:cubicBezTo>
                  <a:cubicBezTo>
                    <a:pt x="22" y="43"/>
                    <a:pt x="22" y="43"/>
                    <a:pt x="22" y="43"/>
                  </a:cubicBezTo>
                  <a:cubicBezTo>
                    <a:pt x="33" y="43"/>
                    <a:pt x="43" y="33"/>
                    <a:pt x="43" y="21"/>
                  </a:cubicBezTo>
                  <a:cubicBezTo>
                    <a:pt x="43" y="9"/>
                    <a:pt x="33" y="0"/>
                    <a:pt x="2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2" name="Freeform 16"/>
            <p:cNvSpPr>
              <a:spLocks noEditPoints="1"/>
            </p:cNvSpPr>
            <p:nvPr/>
          </p:nvSpPr>
          <p:spPr bwMode="auto">
            <a:xfrm>
              <a:off x="2924291" y="3016081"/>
              <a:ext cx="182062" cy="185343"/>
            </a:xfrm>
            <a:custGeom>
              <a:avLst/>
              <a:gdLst>
                <a:gd name="T0" fmla="*/ 40 w 72"/>
                <a:gd name="T1" fmla="*/ 7 h 73"/>
                <a:gd name="T2" fmla="*/ 38 w 72"/>
                <a:gd name="T3" fmla="*/ 0 h 73"/>
                <a:gd name="T4" fmla="*/ 30 w 72"/>
                <a:gd name="T5" fmla="*/ 8 h 73"/>
                <a:gd name="T6" fmla="*/ 25 w 72"/>
                <a:gd name="T7" fmla="*/ 9 h 73"/>
                <a:gd name="T8" fmla="*/ 14 w 72"/>
                <a:gd name="T9" fmla="*/ 8 h 73"/>
                <a:gd name="T10" fmla="*/ 14 w 72"/>
                <a:gd name="T11" fmla="*/ 18 h 73"/>
                <a:gd name="T12" fmla="*/ 7 w 72"/>
                <a:gd name="T13" fmla="*/ 15 h 73"/>
                <a:gd name="T14" fmla="*/ 9 w 72"/>
                <a:gd name="T15" fmla="*/ 27 h 73"/>
                <a:gd name="T16" fmla="*/ 8 w 72"/>
                <a:gd name="T17" fmla="*/ 31 h 73"/>
                <a:gd name="T18" fmla="*/ 0 w 72"/>
                <a:gd name="T19" fmla="*/ 40 h 73"/>
                <a:gd name="T20" fmla="*/ 9 w 72"/>
                <a:gd name="T21" fmla="*/ 47 h 73"/>
                <a:gd name="T22" fmla="*/ 4 w 72"/>
                <a:gd name="T23" fmla="*/ 52 h 73"/>
                <a:gd name="T24" fmla="*/ 15 w 72"/>
                <a:gd name="T25" fmla="*/ 56 h 73"/>
                <a:gd name="T26" fmla="*/ 20 w 72"/>
                <a:gd name="T27" fmla="*/ 61 h 73"/>
                <a:gd name="T28" fmla="*/ 25 w 72"/>
                <a:gd name="T29" fmla="*/ 71 h 73"/>
                <a:gd name="T30" fmla="*/ 29 w 72"/>
                <a:gd name="T31" fmla="*/ 65 h 73"/>
                <a:gd name="T32" fmla="*/ 34 w 72"/>
                <a:gd name="T33" fmla="*/ 66 h 73"/>
                <a:gd name="T34" fmla="*/ 43 w 72"/>
                <a:gd name="T35" fmla="*/ 72 h 73"/>
                <a:gd name="T36" fmla="*/ 44 w 72"/>
                <a:gd name="T37" fmla="*/ 65 h 73"/>
                <a:gd name="T38" fmla="*/ 48 w 72"/>
                <a:gd name="T39" fmla="*/ 64 h 73"/>
                <a:gd name="T40" fmla="*/ 59 w 72"/>
                <a:gd name="T41" fmla="*/ 65 h 73"/>
                <a:gd name="T42" fmla="*/ 57 w 72"/>
                <a:gd name="T43" fmla="*/ 58 h 73"/>
                <a:gd name="T44" fmla="*/ 60 w 72"/>
                <a:gd name="T45" fmla="*/ 55 h 73"/>
                <a:gd name="T46" fmla="*/ 70 w 72"/>
                <a:gd name="T47" fmla="*/ 51 h 73"/>
                <a:gd name="T48" fmla="*/ 65 w 72"/>
                <a:gd name="T49" fmla="*/ 45 h 73"/>
                <a:gd name="T50" fmla="*/ 66 w 72"/>
                <a:gd name="T51" fmla="*/ 40 h 73"/>
                <a:gd name="T52" fmla="*/ 72 w 72"/>
                <a:gd name="T53" fmla="*/ 33 h 73"/>
                <a:gd name="T54" fmla="*/ 65 w 72"/>
                <a:gd name="T55" fmla="*/ 31 h 73"/>
                <a:gd name="T56" fmla="*/ 64 w 72"/>
                <a:gd name="T57" fmla="*/ 25 h 73"/>
                <a:gd name="T58" fmla="*/ 66 w 72"/>
                <a:gd name="T59" fmla="*/ 14 h 73"/>
                <a:gd name="T60" fmla="*/ 59 w 72"/>
                <a:gd name="T61" fmla="*/ 17 h 73"/>
                <a:gd name="T62" fmla="*/ 54 w 72"/>
                <a:gd name="T63" fmla="*/ 12 h 73"/>
                <a:gd name="T64" fmla="*/ 49 w 72"/>
                <a:gd name="T65" fmla="*/ 2 h 73"/>
                <a:gd name="T66" fmla="*/ 61 w 72"/>
                <a:gd name="T67" fmla="*/ 36 h 73"/>
                <a:gd name="T68" fmla="*/ 12 w 72"/>
                <a:gd name="T69" fmla="*/ 36 h 73"/>
                <a:gd name="T70" fmla="*/ 61 w 72"/>
                <a:gd name="T71" fmla="*/ 3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73">
                  <a:moveTo>
                    <a:pt x="44" y="8"/>
                  </a:moveTo>
                  <a:cubicBezTo>
                    <a:pt x="43" y="7"/>
                    <a:pt x="41" y="7"/>
                    <a:pt x="40" y="7"/>
                  </a:cubicBezTo>
                  <a:cubicBezTo>
                    <a:pt x="40" y="7"/>
                    <a:pt x="40" y="7"/>
                    <a:pt x="40" y="7"/>
                  </a:cubicBezTo>
                  <a:cubicBezTo>
                    <a:pt x="38" y="0"/>
                    <a:pt x="38" y="0"/>
                    <a:pt x="38" y="0"/>
                  </a:cubicBezTo>
                  <a:cubicBezTo>
                    <a:pt x="31" y="0"/>
                    <a:pt x="31" y="0"/>
                    <a:pt x="31" y="0"/>
                  </a:cubicBezTo>
                  <a:cubicBezTo>
                    <a:pt x="30" y="8"/>
                    <a:pt x="30" y="8"/>
                    <a:pt x="30" y="8"/>
                  </a:cubicBezTo>
                  <a:cubicBezTo>
                    <a:pt x="28" y="8"/>
                    <a:pt x="27" y="8"/>
                    <a:pt x="25" y="9"/>
                  </a:cubicBezTo>
                  <a:cubicBezTo>
                    <a:pt x="25" y="9"/>
                    <a:pt x="25" y="9"/>
                    <a:pt x="25" y="9"/>
                  </a:cubicBezTo>
                  <a:cubicBezTo>
                    <a:pt x="20" y="4"/>
                    <a:pt x="20" y="4"/>
                    <a:pt x="20" y="4"/>
                  </a:cubicBezTo>
                  <a:cubicBezTo>
                    <a:pt x="14" y="8"/>
                    <a:pt x="14" y="8"/>
                    <a:pt x="14" y="8"/>
                  </a:cubicBezTo>
                  <a:cubicBezTo>
                    <a:pt x="17" y="14"/>
                    <a:pt x="17" y="14"/>
                    <a:pt x="17" y="14"/>
                  </a:cubicBezTo>
                  <a:cubicBezTo>
                    <a:pt x="16" y="15"/>
                    <a:pt x="15" y="17"/>
                    <a:pt x="14" y="18"/>
                  </a:cubicBezTo>
                  <a:cubicBezTo>
                    <a:pt x="14" y="18"/>
                    <a:pt x="14" y="18"/>
                    <a:pt x="14" y="18"/>
                  </a:cubicBezTo>
                  <a:cubicBezTo>
                    <a:pt x="7" y="15"/>
                    <a:pt x="7" y="15"/>
                    <a:pt x="7" y="15"/>
                  </a:cubicBezTo>
                  <a:cubicBezTo>
                    <a:pt x="3" y="22"/>
                    <a:pt x="3" y="22"/>
                    <a:pt x="3" y="22"/>
                  </a:cubicBezTo>
                  <a:cubicBezTo>
                    <a:pt x="9" y="27"/>
                    <a:pt x="9" y="27"/>
                    <a:pt x="9" y="27"/>
                  </a:cubicBezTo>
                  <a:cubicBezTo>
                    <a:pt x="8" y="28"/>
                    <a:pt x="8" y="29"/>
                    <a:pt x="8" y="31"/>
                  </a:cubicBezTo>
                  <a:cubicBezTo>
                    <a:pt x="8" y="31"/>
                    <a:pt x="8" y="31"/>
                    <a:pt x="8" y="31"/>
                  </a:cubicBezTo>
                  <a:cubicBezTo>
                    <a:pt x="0" y="32"/>
                    <a:pt x="0" y="32"/>
                    <a:pt x="0" y="32"/>
                  </a:cubicBezTo>
                  <a:cubicBezTo>
                    <a:pt x="0" y="40"/>
                    <a:pt x="0" y="40"/>
                    <a:pt x="0" y="40"/>
                  </a:cubicBezTo>
                  <a:cubicBezTo>
                    <a:pt x="8" y="41"/>
                    <a:pt x="8" y="41"/>
                    <a:pt x="8" y="41"/>
                  </a:cubicBezTo>
                  <a:cubicBezTo>
                    <a:pt x="8" y="43"/>
                    <a:pt x="9" y="45"/>
                    <a:pt x="9" y="47"/>
                  </a:cubicBezTo>
                  <a:cubicBezTo>
                    <a:pt x="9" y="47"/>
                    <a:pt x="9" y="47"/>
                    <a:pt x="9" y="47"/>
                  </a:cubicBezTo>
                  <a:cubicBezTo>
                    <a:pt x="4" y="52"/>
                    <a:pt x="4" y="52"/>
                    <a:pt x="4" y="52"/>
                  </a:cubicBezTo>
                  <a:cubicBezTo>
                    <a:pt x="8" y="58"/>
                    <a:pt x="8" y="58"/>
                    <a:pt x="8" y="58"/>
                  </a:cubicBezTo>
                  <a:cubicBezTo>
                    <a:pt x="15" y="56"/>
                    <a:pt x="15" y="56"/>
                    <a:pt x="15" y="56"/>
                  </a:cubicBezTo>
                  <a:cubicBezTo>
                    <a:pt x="16" y="58"/>
                    <a:pt x="18" y="59"/>
                    <a:pt x="20" y="60"/>
                  </a:cubicBezTo>
                  <a:cubicBezTo>
                    <a:pt x="20" y="61"/>
                    <a:pt x="20" y="61"/>
                    <a:pt x="20" y="61"/>
                  </a:cubicBezTo>
                  <a:cubicBezTo>
                    <a:pt x="18" y="68"/>
                    <a:pt x="18" y="68"/>
                    <a:pt x="18" y="68"/>
                  </a:cubicBezTo>
                  <a:cubicBezTo>
                    <a:pt x="25" y="71"/>
                    <a:pt x="25" y="71"/>
                    <a:pt x="25" y="71"/>
                  </a:cubicBezTo>
                  <a:cubicBezTo>
                    <a:pt x="29" y="65"/>
                    <a:pt x="29" y="65"/>
                    <a:pt x="29" y="65"/>
                  </a:cubicBezTo>
                  <a:cubicBezTo>
                    <a:pt x="29" y="65"/>
                    <a:pt x="29" y="65"/>
                    <a:pt x="29" y="65"/>
                  </a:cubicBezTo>
                  <a:cubicBezTo>
                    <a:pt x="31" y="65"/>
                    <a:pt x="32" y="65"/>
                    <a:pt x="34" y="66"/>
                  </a:cubicBezTo>
                  <a:cubicBezTo>
                    <a:pt x="34" y="66"/>
                    <a:pt x="34" y="66"/>
                    <a:pt x="34" y="66"/>
                  </a:cubicBezTo>
                  <a:cubicBezTo>
                    <a:pt x="35" y="73"/>
                    <a:pt x="35" y="73"/>
                    <a:pt x="35" y="73"/>
                  </a:cubicBezTo>
                  <a:cubicBezTo>
                    <a:pt x="43" y="72"/>
                    <a:pt x="43" y="72"/>
                    <a:pt x="43" y="72"/>
                  </a:cubicBezTo>
                  <a:cubicBezTo>
                    <a:pt x="44" y="65"/>
                    <a:pt x="44" y="65"/>
                    <a:pt x="44" y="65"/>
                  </a:cubicBezTo>
                  <a:cubicBezTo>
                    <a:pt x="44" y="65"/>
                    <a:pt x="44" y="65"/>
                    <a:pt x="44" y="65"/>
                  </a:cubicBezTo>
                  <a:cubicBezTo>
                    <a:pt x="45" y="64"/>
                    <a:pt x="47" y="64"/>
                    <a:pt x="48" y="63"/>
                  </a:cubicBezTo>
                  <a:cubicBezTo>
                    <a:pt x="48" y="64"/>
                    <a:pt x="48" y="64"/>
                    <a:pt x="48" y="64"/>
                  </a:cubicBezTo>
                  <a:cubicBezTo>
                    <a:pt x="53" y="69"/>
                    <a:pt x="53" y="69"/>
                    <a:pt x="53" y="69"/>
                  </a:cubicBezTo>
                  <a:cubicBezTo>
                    <a:pt x="59" y="65"/>
                    <a:pt x="59" y="65"/>
                    <a:pt x="59" y="65"/>
                  </a:cubicBezTo>
                  <a:cubicBezTo>
                    <a:pt x="57" y="58"/>
                    <a:pt x="57" y="58"/>
                    <a:pt x="57" y="58"/>
                  </a:cubicBezTo>
                  <a:cubicBezTo>
                    <a:pt x="57" y="58"/>
                    <a:pt x="57" y="58"/>
                    <a:pt x="57" y="58"/>
                  </a:cubicBezTo>
                  <a:cubicBezTo>
                    <a:pt x="58" y="57"/>
                    <a:pt x="59" y="56"/>
                    <a:pt x="60" y="55"/>
                  </a:cubicBezTo>
                  <a:cubicBezTo>
                    <a:pt x="60" y="55"/>
                    <a:pt x="60" y="55"/>
                    <a:pt x="60" y="55"/>
                  </a:cubicBezTo>
                  <a:cubicBezTo>
                    <a:pt x="67" y="57"/>
                    <a:pt x="67" y="57"/>
                    <a:pt x="67" y="57"/>
                  </a:cubicBezTo>
                  <a:cubicBezTo>
                    <a:pt x="70" y="51"/>
                    <a:pt x="70" y="51"/>
                    <a:pt x="70" y="51"/>
                  </a:cubicBezTo>
                  <a:cubicBezTo>
                    <a:pt x="65" y="46"/>
                    <a:pt x="65" y="46"/>
                    <a:pt x="65" y="46"/>
                  </a:cubicBezTo>
                  <a:cubicBezTo>
                    <a:pt x="65" y="45"/>
                    <a:pt x="65" y="45"/>
                    <a:pt x="65" y="45"/>
                  </a:cubicBezTo>
                  <a:cubicBezTo>
                    <a:pt x="65" y="44"/>
                    <a:pt x="65" y="43"/>
                    <a:pt x="66" y="40"/>
                  </a:cubicBezTo>
                  <a:cubicBezTo>
                    <a:pt x="66" y="40"/>
                    <a:pt x="66" y="40"/>
                    <a:pt x="66" y="40"/>
                  </a:cubicBezTo>
                  <a:cubicBezTo>
                    <a:pt x="72" y="40"/>
                    <a:pt x="72" y="40"/>
                    <a:pt x="72" y="40"/>
                  </a:cubicBezTo>
                  <a:cubicBezTo>
                    <a:pt x="72" y="33"/>
                    <a:pt x="72" y="33"/>
                    <a:pt x="72" y="33"/>
                  </a:cubicBezTo>
                  <a:cubicBezTo>
                    <a:pt x="65" y="31"/>
                    <a:pt x="65" y="31"/>
                    <a:pt x="65" y="31"/>
                  </a:cubicBezTo>
                  <a:cubicBezTo>
                    <a:pt x="65" y="31"/>
                    <a:pt x="65" y="31"/>
                    <a:pt x="65" y="31"/>
                  </a:cubicBezTo>
                  <a:cubicBezTo>
                    <a:pt x="65" y="29"/>
                    <a:pt x="65" y="27"/>
                    <a:pt x="64" y="25"/>
                  </a:cubicBezTo>
                  <a:cubicBezTo>
                    <a:pt x="64" y="25"/>
                    <a:pt x="64" y="25"/>
                    <a:pt x="64" y="25"/>
                  </a:cubicBezTo>
                  <a:cubicBezTo>
                    <a:pt x="70" y="20"/>
                    <a:pt x="70" y="20"/>
                    <a:pt x="70" y="20"/>
                  </a:cubicBezTo>
                  <a:cubicBezTo>
                    <a:pt x="66" y="14"/>
                    <a:pt x="66" y="14"/>
                    <a:pt x="66" y="14"/>
                  </a:cubicBezTo>
                  <a:cubicBezTo>
                    <a:pt x="59" y="17"/>
                    <a:pt x="59" y="17"/>
                    <a:pt x="59" y="17"/>
                  </a:cubicBezTo>
                  <a:cubicBezTo>
                    <a:pt x="59" y="17"/>
                    <a:pt x="59" y="17"/>
                    <a:pt x="59" y="17"/>
                  </a:cubicBezTo>
                  <a:cubicBezTo>
                    <a:pt x="57" y="15"/>
                    <a:pt x="55" y="13"/>
                    <a:pt x="54" y="12"/>
                  </a:cubicBezTo>
                  <a:cubicBezTo>
                    <a:pt x="54" y="12"/>
                    <a:pt x="54" y="12"/>
                    <a:pt x="54" y="12"/>
                  </a:cubicBezTo>
                  <a:cubicBezTo>
                    <a:pt x="55" y="5"/>
                    <a:pt x="55" y="5"/>
                    <a:pt x="55" y="5"/>
                  </a:cubicBezTo>
                  <a:cubicBezTo>
                    <a:pt x="49" y="2"/>
                    <a:pt x="49" y="2"/>
                    <a:pt x="49" y="2"/>
                  </a:cubicBezTo>
                  <a:cubicBezTo>
                    <a:pt x="44" y="8"/>
                    <a:pt x="44" y="8"/>
                    <a:pt x="44" y="8"/>
                  </a:cubicBezTo>
                  <a:close/>
                  <a:moveTo>
                    <a:pt x="61" y="36"/>
                  </a:moveTo>
                  <a:cubicBezTo>
                    <a:pt x="61" y="50"/>
                    <a:pt x="50" y="61"/>
                    <a:pt x="37" y="61"/>
                  </a:cubicBezTo>
                  <a:cubicBezTo>
                    <a:pt x="23" y="61"/>
                    <a:pt x="12" y="50"/>
                    <a:pt x="12" y="36"/>
                  </a:cubicBezTo>
                  <a:cubicBezTo>
                    <a:pt x="12" y="23"/>
                    <a:pt x="23" y="12"/>
                    <a:pt x="37" y="12"/>
                  </a:cubicBezTo>
                  <a:cubicBezTo>
                    <a:pt x="50" y="12"/>
                    <a:pt x="61" y="23"/>
                    <a:pt x="61" y="36"/>
                  </a:cubicBezTo>
                  <a:close/>
                </a:path>
              </a:pathLst>
            </a:custGeom>
            <a:grpFill/>
            <a:ln>
              <a:noFill/>
            </a:ln>
            <a:effectLst/>
          </p:spPr>
          <p:txBody>
            <a:bodyPr vert="horz" wrap="square" lIns="65024" tIns="32512" rIns="65024" bIns="32512" numCol="1" anchor="t" anchorCtr="0" compatLnSpc="1"/>
            <a:lstStyle/>
            <a:p>
              <a:endParaRPr lang="zh-CN" altLang="en-US" sz="1280"/>
            </a:p>
          </p:txBody>
        </p:sp>
        <p:sp>
          <p:nvSpPr>
            <p:cNvPr id="43" name="Freeform 17"/>
            <p:cNvSpPr>
              <a:spLocks noEditPoints="1"/>
            </p:cNvSpPr>
            <p:nvPr/>
          </p:nvSpPr>
          <p:spPr bwMode="auto">
            <a:xfrm>
              <a:off x="2983337" y="3303117"/>
              <a:ext cx="223068" cy="200104"/>
            </a:xfrm>
            <a:custGeom>
              <a:avLst/>
              <a:gdLst>
                <a:gd name="T0" fmla="*/ 44 w 88"/>
                <a:gd name="T1" fmla="*/ 5 h 79"/>
                <a:gd name="T2" fmla="*/ 78 w 88"/>
                <a:gd name="T3" fmla="*/ 31 h 79"/>
                <a:gd name="T4" fmla="*/ 53 w 88"/>
                <a:gd name="T5" fmla="*/ 73 h 79"/>
                <a:gd name="T6" fmla="*/ 44 w 88"/>
                <a:gd name="T7" fmla="*/ 74 h 79"/>
                <a:gd name="T8" fmla="*/ 11 w 88"/>
                <a:gd name="T9" fmla="*/ 48 h 79"/>
                <a:gd name="T10" fmla="*/ 14 w 88"/>
                <a:gd name="T11" fmla="*/ 22 h 79"/>
                <a:gd name="T12" fmla="*/ 35 w 88"/>
                <a:gd name="T13" fmla="*/ 6 h 79"/>
                <a:gd name="T14" fmla="*/ 44 w 88"/>
                <a:gd name="T15" fmla="*/ 5 h 79"/>
                <a:gd name="T16" fmla="*/ 44 w 88"/>
                <a:gd name="T17" fmla="*/ 0 h 79"/>
                <a:gd name="T18" fmla="*/ 34 w 88"/>
                <a:gd name="T19" fmla="*/ 1 h 79"/>
                <a:gd name="T20" fmla="*/ 6 w 88"/>
                <a:gd name="T21" fmla="*/ 50 h 79"/>
                <a:gd name="T22" fmla="*/ 44 w 88"/>
                <a:gd name="T23" fmla="*/ 79 h 79"/>
                <a:gd name="T24" fmla="*/ 54 w 88"/>
                <a:gd name="T25" fmla="*/ 78 h 79"/>
                <a:gd name="T26" fmla="*/ 82 w 88"/>
                <a:gd name="T27" fmla="*/ 30 h 79"/>
                <a:gd name="T28" fmla="*/ 44 w 88"/>
                <a:gd name="T2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79">
                  <a:moveTo>
                    <a:pt x="44" y="5"/>
                  </a:moveTo>
                  <a:cubicBezTo>
                    <a:pt x="60" y="5"/>
                    <a:pt x="74" y="16"/>
                    <a:pt x="78" y="31"/>
                  </a:cubicBezTo>
                  <a:cubicBezTo>
                    <a:pt x="83" y="49"/>
                    <a:pt x="71" y="68"/>
                    <a:pt x="53" y="73"/>
                  </a:cubicBezTo>
                  <a:cubicBezTo>
                    <a:pt x="50" y="74"/>
                    <a:pt x="47" y="74"/>
                    <a:pt x="44" y="74"/>
                  </a:cubicBezTo>
                  <a:cubicBezTo>
                    <a:pt x="28" y="74"/>
                    <a:pt x="15" y="64"/>
                    <a:pt x="11" y="48"/>
                  </a:cubicBezTo>
                  <a:cubicBezTo>
                    <a:pt x="8" y="39"/>
                    <a:pt x="10" y="30"/>
                    <a:pt x="14" y="22"/>
                  </a:cubicBezTo>
                  <a:cubicBezTo>
                    <a:pt x="19" y="14"/>
                    <a:pt x="27" y="8"/>
                    <a:pt x="35" y="6"/>
                  </a:cubicBezTo>
                  <a:cubicBezTo>
                    <a:pt x="38" y="5"/>
                    <a:pt x="41" y="5"/>
                    <a:pt x="44" y="5"/>
                  </a:cubicBezTo>
                  <a:moveTo>
                    <a:pt x="44" y="0"/>
                  </a:moveTo>
                  <a:cubicBezTo>
                    <a:pt x="41" y="0"/>
                    <a:pt x="38" y="1"/>
                    <a:pt x="34" y="1"/>
                  </a:cubicBezTo>
                  <a:cubicBezTo>
                    <a:pt x="13" y="7"/>
                    <a:pt x="0" y="28"/>
                    <a:pt x="6" y="50"/>
                  </a:cubicBezTo>
                  <a:cubicBezTo>
                    <a:pt x="11" y="67"/>
                    <a:pt x="27" y="79"/>
                    <a:pt x="44" y="79"/>
                  </a:cubicBezTo>
                  <a:cubicBezTo>
                    <a:pt x="47" y="79"/>
                    <a:pt x="51" y="79"/>
                    <a:pt x="54" y="78"/>
                  </a:cubicBezTo>
                  <a:cubicBezTo>
                    <a:pt x="75" y="72"/>
                    <a:pt x="88" y="51"/>
                    <a:pt x="82" y="30"/>
                  </a:cubicBezTo>
                  <a:cubicBezTo>
                    <a:pt x="78" y="12"/>
                    <a:pt x="62" y="0"/>
                    <a:pt x="4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4" name="Freeform 18"/>
            <p:cNvSpPr>
              <a:spLocks noEditPoints="1"/>
            </p:cNvSpPr>
            <p:nvPr/>
          </p:nvSpPr>
          <p:spPr bwMode="auto">
            <a:xfrm>
              <a:off x="2927570" y="3232588"/>
              <a:ext cx="336241" cy="341162"/>
            </a:xfrm>
            <a:custGeom>
              <a:avLst/>
              <a:gdLst>
                <a:gd name="T0" fmla="*/ 58 w 133"/>
                <a:gd name="T1" fmla="*/ 14 h 135"/>
                <a:gd name="T2" fmla="*/ 52 w 133"/>
                <a:gd name="T3" fmla="*/ 2 h 135"/>
                <a:gd name="T4" fmla="*/ 41 w 133"/>
                <a:gd name="T5" fmla="*/ 20 h 135"/>
                <a:gd name="T6" fmla="*/ 33 w 133"/>
                <a:gd name="T7" fmla="*/ 24 h 135"/>
                <a:gd name="T8" fmla="*/ 13 w 133"/>
                <a:gd name="T9" fmla="*/ 27 h 135"/>
                <a:gd name="T10" fmla="*/ 16 w 133"/>
                <a:gd name="T11" fmla="*/ 45 h 135"/>
                <a:gd name="T12" fmla="*/ 3 w 133"/>
                <a:gd name="T13" fmla="*/ 44 h 135"/>
                <a:gd name="T14" fmla="*/ 12 w 133"/>
                <a:gd name="T15" fmla="*/ 63 h 135"/>
                <a:gd name="T16" fmla="*/ 12 w 133"/>
                <a:gd name="T17" fmla="*/ 72 h 135"/>
                <a:gd name="T18" fmla="*/ 3 w 133"/>
                <a:gd name="T19" fmla="*/ 91 h 135"/>
                <a:gd name="T20" fmla="*/ 22 w 133"/>
                <a:gd name="T21" fmla="*/ 100 h 135"/>
                <a:gd name="T22" fmla="*/ 15 w 133"/>
                <a:gd name="T23" fmla="*/ 111 h 135"/>
                <a:gd name="T24" fmla="*/ 36 w 133"/>
                <a:gd name="T25" fmla="*/ 113 h 135"/>
                <a:gd name="T26" fmla="*/ 47 w 133"/>
                <a:gd name="T27" fmla="*/ 119 h 135"/>
                <a:gd name="T28" fmla="*/ 61 w 133"/>
                <a:gd name="T29" fmla="*/ 135 h 135"/>
                <a:gd name="T30" fmla="*/ 66 w 133"/>
                <a:gd name="T31" fmla="*/ 122 h 135"/>
                <a:gd name="T32" fmla="*/ 75 w 133"/>
                <a:gd name="T33" fmla="*/ 122 h 135"/>
                <a:gd name="T34" fmla="*/ 94 w 133"/>
                <a:gd name="T35" fmla="*/ 129 h 135"/>
                <a:gd name="T36" fmla="*/ 92 w 133"/>
                <a:gd name="T37" fmla="*/ 116 h 135"/>
                <a:gd name="T38" fmla="*/ 100 w 133"/>
                <a:gd name="T39" fmla="*/ 111 h 135"/>
                <a:gd name="T40" fmla="*/ 120 w 133"/>
                <a:gd name="T41" fmla="*/ 109 h 135"/>
                <a:gd name="T42" fmla="*/ 112 w 133"/>
                <a:gd name="T43" fmla="*/ 97 h 135"/>
                <a:gd name="T44" fmla="*/ 116 w 133"/>
                <a:gd name="T45" fmla="*/ 90 h 135"/>
                <a:gd name="T46" fmla="*/ 133 w 133"/>
                <a:gd name="T47" fmla="*/ 78 h 135"/>
                <a:gd name="T48" fmla="*/ 120 w 133"/>
                <a:gd name="T49" fmla="*/ 71 h 135"/>
                <a:gd name="T50" fmla="*/ 121 w 133"/>
                <a:gd name="T51" fmla="*/ 61 h 135"/>
                <a:gd name="T52" fmla="*/ 128 w 133"/>
                <a:gd name="T53" fmla="*/ 45 h 135"/>
                <a:gd name="T54" fmla="*/ 115 w 133"/>
                <a:gd name="T55" fmla="*/ 45 h 135"/>
                <a:gd name="T56" fmla="*/ 110 w 133"/>
                <a:gd name="T57" fmla="*/ 35 h 135"/>
                <a:gd name="T58" fmla="*/ 108 w 133"/>
                <a:gd name="T59" fmla="*/ 15 h 135"/>
                <a:gd name="T60" fmla="*/ 97 w 133"/>
                <a:gd name="T61" fmla="*/ 23 h 135"/>
                <a:gd name="T62" fmla="*/ 85 w 133"/>
                <a:gd name="T63" fmla="*/ 16 h 135"/>
                <a:gd name="T64" fmla="*/ 72 w 133"/>
                <a:gd name="T65" fmla="*/ 0 h 135"/>
                <a:gd name="T66" fmla="*/ 110 w 133"/>
                <a:gd name="T67" fmla="*/ 56 h 135"/>
                <a:gd name="T68" fmla="*/ 22 w 133"/>
                <a:gd name="T69" fmla="*/ 79 h 135"/>
                <a:gd name="T70" fmla="*/ 110 w 133"/>
                <a:gd name="T71" fmla="*/ 5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35">
                  <a:moveTo>
                    <a:pt x="67" y="13"/>
                  </a:moveTo>
                  <a:cubicBezTo>
                    <a:pt x="64" y="13"/>
                    <a:pt x="61" y="13"/>
                    <a:pt x="58" y="14"/>
                  </a:cubicBezTo>
                  <a:cubicBezTo>
                    <a:pt x="58" y="13"/>
                    <a:pt x="58" y="13"/>
                    <a:pt x="58" y="13"/>
                  </a:cubicBezTo>
                  <a:cubicBezTo>
                    <a:pt x="52" y="2"/>
                    <a:pt x="52" y="2"/>
                    <a:pt x="52" y="2"/>
                  </a:cubicBezTo>
                  <a:cubicBezTo>
                    <a:pt x="39" y="6"/>
                    <a:pt x="39" y="6"/>
                    <a:pt x="39" y="6"/>
                  </a:cubicBezTo>
                  <a:cubicBezTo>
                    <a:pt x="41" y="20"/>
                    <a:pt x="41" y="20"/>
                    <a:pt x="41" y="20"/>
                  </a:cubicBezTo>
                  <a:cubicBezTo>
                    <a:pt x="38" y="21"/>
                    <a:pt x="36" y="22"/>
                    <a:pt x="33" y="24"/>
                  </a:cubicBezTo>
                  <a:cubicBezTo>
                    <a:pt x="33" y="24"/>
                    <a:pt x="33" y="24"/>
                    <a:pt x="33" y="24"/>
                  </a:cubicBezTo>
                  <a:cubicBezTo>
                    <a:pt x="22" y="17"/>
                    <a:pt x="22" y="17"/>
                    <a:pt x="22" y="17"/>
                  </a:cubicBezTo>
                  <a:cubicBezTo>
                    <a:pt x="13" y="27"/>
                    <a:pt x="13" y="27"/>
                    <a:pt x="13" y="27"/>
                  </a:cubicBezTo>
                  <a:cubicBezTo>
                    <a:pt x="21" y="38"/>
                    <a:pt x="21" y="38"/>
                    <a:pt x="21" y="38"/>
                  </a:cubicBezTo>
                  <a:cubicBezTo>
                    <a:pt x="19" y="40"/>
                    <a:pt x="18" y="43"/>
                    <a:pt x="16" y="45"/>
                  </a:cubicBezTo>
                  <a:cubicBezTo>
                    <a:pt x="16" y="45"/>
                    <a:pt x="16" y="45"/>
                    <a:pt x="16" y="45"/>
                  </a:cubicBezTo>
                  <a:cubicBezTo>
                    <a:pt x="3" y="44"/>
                    <a:pt x="3" y="44"/>
                    <a:pt x="3" y="44"/>
                  </a:cubicBezTo>
                  <a:cubicBezTo>
                    <a:pt x="0" y="58"/>
                    <a:pt x="0" y="58"/>
                    <a:pt x="0" y="58"/>
                  </a:cubicBezTo>
                  <a:cubicBezTo>
                    <a:pt x="12" y="63"/>
                    <a:pt x="12" y="63"/>
                    <a:pt x="12" y="63"/>
                  </a:cubicBezTo>
                  <a:cubicBezTo>
                    <a:pt x="12" y="66"/>
                    <a:pt x="11" y="68"/>
                    <a:pt x="12" y="72"/>
                  </a:cubicBezTo>
                  <a:cubicBezTo>
                    <a:pt x="12" y="72"/>
                    <a:pt x="12" y="72"/>
                    <a:pt x="12" y="72"/>
                  </a:cubicBezTo>
                  <a:cubicBezTo>
                    <a:pt x="0" y="78"/>
                    <a:pt x="0" y="78"/>
                    <a:pt x="0" y="78"/>
                  </a:cubicBezTo>
                  <a:cubicBezTo>
                    <a:pt x="3" y="91"/>
                    <a:pt x="3" y="91"/>
                    <a:pt x="3" y="91"/>
                  </a:cubicBezTo>
                  <a:cubicBezTo>
                    <a:pt x="17" y="90"/>
                    <a:pt x="17" y="90"/>
                    <a:pt x="17" y="90"/>
                  </a:cubicBezTo>
                  <a:cubicBezTo>
                    <a:pt x="18" y="94"/>
                    <a:pt x="20" y="97"/>
                    <a:pt x="22" y="100"/>
                  </a:cubicBezTo>
                  <a:cubicBezTo>
                    <a:pt x="22" y="100"/>
                    <a:pt x="22" y="100"/>
                    <a:pt x="22" y="100"/>
                  </a:cubicBezTo>
                  <a:cubicBezTo>
                    <a:pt x="15" y="111"/>
                    <a:pt x="15" y="111"/>
                    <a:pt x="15" y="111"/>
                  </a:cubicBezTo>
                  <a:cubicBezTo>
                    <a:pt x="25" y="121"/>
                    <a:pt x="25" y="121"/>
                    <a:pt x="25" y="121"/>
                  </a:cubicBezTo>
                  <a:cubicBezTo>
                    <a:pt x="36" y="113"/>
                    <a:pt x="36" y="113"/>
                    <a:pt x="36" y="113"/>
                  </a:cubicBezTo>
                  <a:cubicBezTo>
                    <a:pt x="39" y="115"/>
                    <a:pt x="43" y="117"/>
                    <a:pt x="48" y="119"/>
                  </a:cubicBezTo>
                  <a:cubicBezTo>
                    <a:pt x="47" y="119"/>
                    <a:pt x="47" y="119"/>
                    <a:pt x="47" y="119"/>
                  </a:cubicBezTo>
                  <a:cubicBezTo>
                    <a:pt x="47" y="132"/>
                    <a:pt x="47" y="132"/>
                    <a:pt x="47" y="132"/>
                  </a:cubicBezTo>
                  <a:cubicBezTo>
                    <a:pt x="61" y="135"/>
                    <a:pt x="61" y="135"/>
                    <a:pt x="61" y="135"/>
                  </a:cubicBezTo>
                  <a:cubicBezTo>
                    <a:pt x="66" y="122"/>
                    <a:pt x="66" y="122"/>
                    <a:pt x="66" y="122"/>
                  </a:cubicBezTo>
                  <a:cubicBezTo>
                    <a:pt x="66" y="122"/>
                    <a:pt x="66" y="122"/>
                    <a:pt x="66" y="122"/>
                  </a:cubicBezTo>
                  <a:cubicBezTo>
                    <a:pt x="69" y="122"/>
                    <a:pt x="72" y="122"/>
                    <a:pt x="74" y="122"/>
                  </a:cubicBezTo>
                  <a:cubicBezTo>
                    <a:pt x="75" y="122"/>
                    <a:pt x="75" y="122"/>
                    <a:pt x="75" y="122"/>
                  </a:cubicBezTo>
                  <a:cubicBezTo>
                    <a:pt x="81" y="134"/>
                    <a:pt x="81" y="134"/>
                    <a:pt x="81" y="134"/>
                  </a:cubicBezTo>
                  <a:cubicBezTo>
                    <a:pt x="94" y="129"/>
                    <a:pt x="94" y="129"/>
                    <a:pt x="94" y="129"/>
                  </a:cubicBezTo>
                  <a:cubicBezTo>
                    <a:pt x="92" y="116"/>
                    <a:pt x="92" y="116"/>
                    <a:pt x="92" y="116"/>
                  </a:cubicBezTo>
                  <a:cubicBezTo>
                    <a:pt x="92" y="116"/>
                    <a:pt x="92" y="116"/>
                    <a:pt x="92" y="116"/>
                  </a:cubicBezTo>
                  <a:cubicBezTo>
                    <a:pt x="95" y="114"/>
                    <a:pt x="97" y="113"/>
                    <a:pt x="99" y="111"/>
                  </a:cubicBezTo>
                  <a:cubicBezTo>
                    <a:pt x="100" y="111"/>
                    <a:pt x="100" y="111"/>
                    <a:pt x="100" y="111"/>
                  </a:cubicBezTo>
                  <a:cubicBezTo>
                    <a:pt x="111" y="118"/>
                    <a:pt x="111" y="118"/>
                    <a:pt x="111" y="118"/>
                  </a:cubicBezTo>
                  <a:cubicBezTo>
                    <a:pt x="120" y="109"/>
                    <a:pt x="120" y="109"/>
                    <a:pt x="120" y="109"/>
                  </a:cubicBezTo>
                  <a:cubicBezTo>
                    <a:pt x="112" y="97"/>
                    <a:pt x="112" y="97"/>
                    <a:pt x="112" y="97"/>
                  </a:cubicBezTo>
                  <a:cubicBezTo>
                    <a:pt x="112" y="97"/>
                    <a:pt x="112" y="97"/>
                    <a:pt x="112" y="97"/>
                  </a:cubicBezTo>
                  <a:cubicBezTo>
                    <a:pt x="113" y="95"/>
                    <a:pt x="115" y="92"/>
                    <a:pt x="116" y="90"/>
                  </a:cubicBezTo>
                  <a:cubicBezTo>
                    <a:pt x="116" y="90"/>
                    <a:pt x="116" y="90"/>
                    <a:pt x="116" y="90"/>
                  </a:cubicBezTo>
                  <a:cubicBezTo>
                    <a:pt x="130" y="91"/>
                    <a:pt x="130" y="91"/>
                    <a:pt x="130" y="91"/>
                  </a:cubicBezTo>
                  <a:cubicBezTo>
                    <a:pt x="133" y="78"/>
                    <a:pt x="133" y="78"/>
                    <a:pt x="133" y="78"/>
                  </a:cubicBezTo>
                  <a:cubicBezTo>
                    <a:pt x="121" y="72"/>
                    <a:pt x="121" y="72"/>
                    <a:pt x="121" y="72"/>
                  </a:cubicBezTo>
                  <a:cubicBezTo>
                    <a:pt x="120" y="71"/>
                    <a:pt x="120" y="71"/>
                    <a:pt x="120" y="71"/>
                  </a:cubicBezTo>
                  <a:cubicBezTo>
                    <a:pt x="120" y="68"/>
                    <a:pt x="121" y="66"/>
                    <a:pt x="120" y="61"/>
                  </a:cubicBezTo>
                  <a:cubicBezTo>
                    <a:pt x="121" y="61"/>
                    <a:pt x="121" y="61"/>
                    <a:pt x="121" y="61"/>
                  </a:cubicBezTo>
                  <a:cubicBezTo>
                    <a:pt x="131" y="58"/>
                    <a:pt x="131" y="58"/>
                    <a:pt x="131" y="58"/>
                  </a:cubicBezTo>
                  <a:cubicBezTo>
                    <a:pt x="128" y="45"/>
                    <a:pt x="128" y="45"/>
                    <a:pt x="128" y="45"/>
                  </a:cubicBezTo>
                  <a:cubicBezTo>
                    <a:pt x="115" y="45"/>
                    <a:pt x="115" y="45"/>
                    <a:pt x="115" y="45"/>
                  </a:cubicBezTo>
                  <a:cubicBezTo>
                    <a:pt x="115" y="45"/>
                    <a:pt x="115" y="45"/>
                    <a:pt x="115" y="45"/>
                  </a:cubicBezTo>
                  <a:cubicBezTo>
                    <a:pt x="114" y="42"/>
                    <a:pt x="112" y="39"/>
                    <a:pt x="110" y="35"/>
                  </a:cubicBezTo>
                  <a:cubicBezTo>
                    <a:pt x="110" y="35"/>
                    <a:pt x="110" y="35"/>
                    <a:pt x="110" y="35"/>
                  </a:cubicBezTo>
                  <a:cubicBezTo>
                    <a:pt x="118" y="24"/>
                    <a:pt x="118" y="24"/>
                    <a:pt x="118" y="24"/>
                  </a:cubicBezTo>
                  <a:cubicBezTo>
                    <a:pt x="108" y="15"/>
                    <a:pt x="108" y="15"/>
                    <a:pt x="108" y="15"/>
                  </a:cubicBezTo>
                  <a:cubicBezTo>
                    <a:pt x="97" y="23"/>
                    <a:pt x="97" y="23"/>
                    <a:pt x="97" y="23"/>
                  </a:cubicBezTo>
                  <a:cubicBezTo>
                    <a:pt x="97" y="23"/>
                    <a:pt x="97" y="23"/>
                    <a:pt x="97" y="23"/>
                  </a:cubicBezTo>
                  <a:cubicBezTo>
                    <a:pt x="93" y="20"/>
                    <a:pt x="89" y="18"/>
                    <a:pt x="85" y="17"/>
                  </a:cubicBezTo>
                  <a:cubicBezTo>
                    <a:pt x="85" y="16"/>
                    <a:pt x="85" y="16"/>
                    <a:pt x="85" y="16"/>
                  </a:cubicBezTo>
                  <a:cubicBezTo>
                    <a:pt x="85" y="3"/>
                    <a:pt x="85" y="3"/>
                    <a:pt x="85" y="3"/>
                  </a:cubicBezTo>
                  <a:cubicBezTo>
                    <a:pt x="72" y="0"/>
                    <a:pt x="72" y="0"/>
                    <a:pt x="72" y="0"/>
                  </a:cubicBezTo>
                  <a:cubicBezTo>
                    <a:pt x="67" y="13"/>
                    <a:pt x="67" y="13"/>
                    <a:pt x="67" y="13"/>
                  </a:cubicBezTo>
                  <a:close/>
                  <a:moveTo>
                    <a:pt x="110" y="56"/>
                  </a:moveTo>
                  <a:cubicBezTo>
                    <a:pt x="116" y="80"/>
                    <a:pt x="102" y="105"/>
                    <a:pt x="78" y="111"/>
                  </a:cubicBezTo>
                  <a:cubicBezTo>
                    <a:pt x="53" y="118"/>
                    <a:pt x="29" y="103"/>
                    <a:pt x="22" y="79"/>
                  </a:cubicBezTo>
                  <a:cubicBezTo>
                    <a:pt x="16" y="55"/>
                    <a:pt x="31" y="30"/>
                    <a:pt x="55" y="24"/>
                  </a:cubicBezTo>
                  <a:cubicBezTo>
                    <a:pt x="79" y="18"/>
                    <a:pt x="104" y="32"/>
                    <a:pt x="110" y="5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grpSp>
        <p:nvGrpSpPr>
          <p:cNvPr id="3" name="组合 44"/>
          <p:cNvGrpSpPr/>
          <p:nvPr/>
        </p:nvGrpSpPr>
        <p:grpSpPr>
          <a:xfrm>
            <a:off x="4499994" y="977668"/>
            <a:ext cx="448019" cy="444308"/>
            <a:chOff x="5293839" y="1738470"/>
            <a:chExt cx="398569" cy="395289"/>
          </a:xfrm>
          <a:solidFill>
            <a:schemeClr val="accent2"/>
          </a:solidFill>
        </p:grpSpPr>
        <p:sp>
          <p:nvSpPr>
            <p:cNvPr id="46"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47" name="Freeform 7"/>
            <p:cNvSpPr/>
            <p:nvPr/>
          </p:nvSpPr>
          <p:spPr bwMode="auto">
            <a:xfrm>
              <a:off x="5359445"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1</a:t>
              </a:r>
              <a:endParaRPr lang="zh-CN" altLang="en-US" sz="1778" dirty="0">
                <a:solidFill>
                  <a:prstClr val="white"/>
                </a:solidFill>
                <a:latin typeface="Impact" pitchFamily="34" charset="0"/>
              </a:endParaRPr>
            </a:p>
          </p:txBody>
        </p:sp>
        <p:sp>
          <p:nvSpPr>
            <p:cNvPr id="48" name="Freeform 8"/>
            <p:cNvSpPr>
              <a:spLocks noEditPoints="1"/>
            </p:cNvSpPr>
            <p:nvPr/>
          </p:nvSpPr>
          <p:spPr bwMode="auto">
            <a:xfrm>
              <a:off x="5293839"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grpSp>
        <p:nvGrpSpPr>
          <p:cNvPr id="4" name="组合 48"/>
          <p:cNvGrpSpPr/>
          <p:nvPr/>
        </p:nvGrpSpPr>
        <p:grpSpPr>
          <a:xfrm>
            <a:off x="4499996" y="1954741"/>
            <a:ext cx="448019" cy="444308"/>
            <a:chOff x="5293841" y="1738470"/>
            <a:chExt cx="398569" cy="395289"/>
          </a:xfrm>
          <a:solidFill>
            <a:schemeClr val="accent2"/>
          </a:solidFill>
        </p:grpSpPr>
        <p:sp>
          <p:nvSpPr>
            <p:cNvPr id="50"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51" name="Freeform 7"/>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2</a:t>
              </a:r>
              <a:endParaRPr lang="zh-CN" altLang="en-US" sz="1778" dirty="0">
                <a:solidFill>
                  <a:prstClr val="white"/>
                </a:solidFill>
                <a:latin typeface="Impact" pitchFamily="34" charset="0"/>
              </a:endParaRPr>
            </a:p>
          </p:txBody>
        </p:sp>
        <p:sp>
          <p:nvSpPr>
            <p:cNvPr id="52" name="Freeform 8"/>
            <p:cNvSpPr>
              <a:spLocks noEditPoints="1"/>
            </p:cNvSpPr>
            <p:nvPr/>
          </p:nvSpPr>
          <p:spPr bwMode="auto">
            <a:xfrm>
              <a:off x="5293841"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grpSp>
        <p:nvGrpSpPr>
          <p:cNvPr id="5" name="组合 52"/>
          <p:cNvGrpSpPr/>
          <p:nvPr/>
        </p:nvGrpSpPr>
        <p:grpSpPr>
          <a:xfrm>
            <a:off x="4499994" y="2931811"/>
            <a:ext cx="448019" cy="444308"/>
            <a:chOff x="5293839" y="1738470"/>
            <a:chExt cx="398569" cy="395289"/>
          </a:xfrm>
          <a:solidFill>
            <a:schemeClr val="accent2"/>
          </a:solidFill>
        </p:grpSpPr>
        <p:sp>
          <p:nvSpPr>
            <p:cNvPr id="54"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55" name="Freeform 7"/>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3</a:t>
              </a:r>
              <a:endParaRPr lang="zh-CN" altLang="en-US" sz="1778" dirty="0">
                <a:solidFill>
                  <a:prstClr val="white"/>
                </a:solidFill>
                <a:latin typeface="Impact" pitchFamily="34" charset="0"/>
              </a:endParaRPr>
            </a:p>
          </p:txBody>
        </p:sp>
        <p:sp>
          <p:nvSpPr>
            <p:cNvPr id="56" name="Freeform 8"/>
            <p:cNvSpPr>
              <a:spLocks noEditPoints="1"/>
            </p:cNvSpPr>
            <p:nvPr/>
          </p:nvSpPr>
          <p:spPr bwMode="auto">
            <a:xfrm>
              <a:off x="5293839"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grpSp>
        <p:nvGrpSpPr>
          <p:cNvPr id="6" name="组合 56"/>
          <p:cNvGrpSpPr/>
          <p:nvPr/>
        </p:nvGrpSpPr>
        <p:grpSpPr>
          <a:xfrm>
            <a:off x="4499994" y="3928338"/>
            <a:ext cx="448019" cy="444308"/>
            <a:chOff x="5293839" y="1738470"/>
            <a:chExt cx="398569" cy="395289"/>
          </a:xfrm>
          <a:solidFill>
            <a:schemeClr val="accent2"/>
          </a:solidFill>
        </p:grpSpPr>
        <p:sp>
          <p:nvSpPr>
            <p:cNvPr id="58" name="Freeform 5"/>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sp>
          <p:nvSpPr>
            <p:cNvPr id="59" name="Freeform 7"/>
            <p:cNvSpPr/>
            <p:nvPr/>
          </p:nvSpPr>
          <p:spPr bwMode="auto">
            <a:xfrm>
              <a:off x="5359448" y="1804078"/>
              <a:ext cx="264072" cy="264072"/>
            </a:xfrm>
            <a:custGeom>
              <a:avLst/>
              <a:gdLst>
                <a:gd name="T0" fmla="*/ 25 w 104"/>
                <a:gd name="T1" fmla="*/ 15 h 104"/>
                <a:gd name="T2" fmla="*/ 15 w 104"/>
                <a:gd name="T3" fmla="*/ 79 h 104"/>
                <a:gd name="T4" fmla="*/ 80 w 104"/>
                <a:gd name="T5" fmla="*/ 89 h 104"/>
                <a:gd name="T6" fmla="*/ 89 w 104"/>
                <a:gd name="T7" fmla="*/ 25 h 104"/>
                <a:gd name="T8" fmla="*/ 25 w 104"/>
                <a:gd name="T9" fmla="*/ 15 h 104"/>
              </a:gdLst>
              <a:ahLst/>
              <a:cxnLst>
                <a:cxn ang="0">
                  <a:pos x="T0" y="T1"/>
                </a:cxn>
                <a:cxn ang="0">
                  <a:pos x="T2" y="T3"/>
                </a:cxn>
                <a:cxn ang="0">
                  <a:pos x="T4" y="T5"/>
                </a:cxn>
                <a:cxn ang="0">
                  <a:pos x="T6" y="T7"/>
                </a:cxn>
                <a:cxn ang="0">
                  <a:pos x="T8" y="T9"/>
                </a:cxn>
              </a:cxnLst>
              <a:rect l="0" t="0" r="r" b="b"/>
              <a:pathLst>
                <a:path w="104" h="104">
                  <a:moveTo>
                    <a:pt x="25" y="15"/>
                  </a:moveTo>
                  <a:cubicBezTo>
                    <a:pt x="4" y="30"/>
                    <a:pt x="0" y="59"/>
                    <a:pt x="15" y="79"/>
                  </a:cubicBezTo>
                  <a:cubicBezTo>
                    <a:pt x="30" y="100"/>
                    <a:pt x="59" y="104"/>
                    <a:pt x="80" y="89"/>
                  </a:cubicBezTo>
                  <a:cubicBezTo>
                    <a:pt x="100" y="74"/>
                    <a:pt x="104" y="45"/>
                    <a:pt x="89" y="25"/>
                  </a:cubicBezTo>
                  <a:cubicBezTo>
                    <a:pt x="74" y="4"/>
                    <a:pt x="45" y="0"/>
                    <a:pt x="25" y="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78" dirty="0">
                  <a:solidFill>
                    <a:prstClr val="white"/>
                  </a:solidFill>
                  <a:latin typeface="Impact" pitchFamily="34" charset="0"/>
                </a:rPr>
                <a:t>4</a:t>
              </a:r>
              <a:endParaRPr lang="zh-CN" altLang="en-US" sz="1778" dirty="0">
                <a:solidFill>
                  <a:prstClr val="white"/>
                </a:solidFill>
                <a:latin typeface="Impact" pitchFamily="34" charset="0"/>
              </a:endParaRPr>
            </a:p>
          </p:txBody>
        </p:sp>
        <p:sp>
          <p:nvSpPr>
            <p:cNvPr id="60" name="Freeform 8"/>
            <p:cNvSpPr>
              <a:spLocks noEditPoints="1"/>
            </p:cNvSpPr>
            <p:nvPr/>
          </p:nvSpPr>
          <p:spPr bwMode="auto">
            <a:xfrm>
              <a:off x="5293839" y="1738470"/>
              <a:ext cx="398569" cy="395289"/>
            </a:xfrm>
            <a:custGeom>
              <a:avLst/>
              <a:gdLst>
                <a:gd name="T0" fmla="*/ 46 w 157"/>
                <a:gd name="T1" fmla="*/ 23 h 156"/>
                <a:gd name="T2" fmla="*/ 34 w 157"/>
                <a:gd name="T3" fmla="*/ 13 h 156"/>
                <a:gd name="T4" fmla="*/ 30 w 157"/>
                <a:gd name="T5" fmla="*/ 37 h 156"/>
                <a:gd name="T6" fmla="*/ 23 w 157"/>
                <a:gd name="T7" fmla="*/ 46 h 156"/>
                <a:gd name="T8" fmla="*/ 3 w 157"/>
                <a:gd name="T9" fmla="*/ 57 h 156"/>
                <a:gd name="T10" fmla="*/ 15 w 157"/>
                <a:gd name="T11" fmla="*/ 76 h 156"/>
                <a:gd name="T12" fmla="*/ 0 w 157"/>
                <a:gd name="T13" fmla="*/ 81 h 156"/>
                <a:gd name="T14" fmla="*/ 18 w 157"/>
                <a:gd name="T15" fmla="*/ 97 h 156"/>
                <a:gd name="T16" fmla="*/ 22 w 157"/>
                <a:gd name="T17" fmla="*/ 107 h 156"/>
                <a:gd name="T18" fmla="*/ 21 w 157"/>
                <a:gd name="T19" fmla="*/ 130 h 156"/>
                <a:gd name="T20" fmla="*/ 45 w 157"/>
                <a:gd name="T21" fmla="*/ 132 h 156"/>
                <a:gd name="T22" fmla="*/ 42 w 157"/>
                <a:gd name="T23" fmla="*/ 147 h 156"/>
                <a:gd name="T24" fmla="*/ 65 w 157"/>
                <a:gd name="T25" fmla="*/ 140 h 156"/>
                <a:gd name="T26" fmla="*/ 80 w 157"/>
                <a:gd name="T27" fmla="*/ 142 h 156"/>
                <a:gd name="T28" fmla="*/ 102 w 157"/>
                <a:gd name="T29" fmla="*/ 153 h 156"/>
                <a:gd name="T30" fmla="*/ 101 w 157"/>
                <a:gd name="T31" fmla="*/ 137 h 156"/>
                <a:gd name="T32" fmla="*/ 111 w 157"/>
                <a:gd name="T33" fmla="*/ 133 h 156"/>
                <a:gd name="T34" fmla="*/ 135 w 157"/>
                <a:gd name="T35" fmla="*/ 132 h 156"/>
                <a:gd name="T36" fmla="*/ 127 w 157"/>
                <a:gd name="T37" fmla="*/ 118 h 156"/>
                <a:gd name="T38" fmla="*/ 133 w 157"/>
                <a:gd name="T39" fmla="*/ 110 h 156"/>
                <a:gd name="T40" fmla="*/ 154 w 157"/>
                <a:gd name="T41" fmla="*/ 98 h 156"/>
                <a:gd name="T42" fmla="*/ 140 w 157"/>
                <a:gd name="T43" fmla="*/ 90 h 156"/>
                <a:gd name="T44" fmla="*/ 142 w 157"/>
                <a:gd name="T45" fmla="*/ 80 h 156"/>
                <a:gd name="T46" fmla="*/ 154 w 157"/>
                <a:gd name="T47" fmla="*/ 60 h 156"/>
                <a:gd name="T48" fmla="*/ 138 w 157"/>
                <a:gd name="T49" fmla="*/ 58 h 156"/>
                <a:gd name="T50" fmla="*/ 134 w 157"/>
                <a:gd name="T51" fmla="*/ 47 h 156"/>
                <a:gd name="T52" fmla="*/ 135 w 157"/>
                <a:gd name="T53" fmla="*/ 26 h 156"/>
                <a:gd name="T54" fmla="*/ 121 w 157"/>
                <a:gd name="T55" fmla="*/ 32 h 156"/>
                <a:gd name="T56" fmla="*/ 111 w 157"/>
                <a:gd name="T57" fmla="*/ 24 h 156"/>
                <a:gd name="T58" fmla="*/ 100 w 157"/>
                <a:gd name="T59" fmla="*/ 3 h 156"/>
                <a:gd name="T60" fmla="*/ 91 w 157"/>
                <a:gd name="T61" fmla="*/ 16 h 156"/>
                <a:gd name="T62" fmla="*/ 76 w 157"/>
                <a:gd name="T63" fmla="*/ 14 h 156"/>
                <a:gd name="T64" fmla="*/ 55 w 157"/>
                <a:gd name="T65" fmla="*/ 3 h 156"/>
                <a:gd name="T66" fmla="*/ 120 w 157"/>
                <a:gd name="T67" fmla="*/ 47 h 156"/>
                <a:gd name="T68" fmla="*/ 36 w 157"/>
                <a:gd name="T69" fmla="*/ 109 h 156"/>
                <a:gd name="T70" fmla="*/ 120 w 157"/>
                <a:gd name="T71"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56">
                  <a:moveTo>
                    <a:pt x="55" y="19"/>
                  </a:moveTo>
                  <a:cubicBezTo>
                    <a:pt x="52" y="20"/>
                    <a:pt x="49" y="22"/>
                    <a:pt x="46" y="23"/>
                  </a:cubicBezTo>
                  <a:cubicBezTo>
                    <a:pt x="46" y="23"/>
                    <a:pt x="46" y="23"/>
                    <a:pt x="46" y="23"/>
                  </a:cubicBezTo>
                  <a:cubicBezTo>
                    <a:pt x="34" y="13"/>
                    <a:pt x="34" y="13"/>
                    <a:pt x="34" y="13"/>
                  </a:cubicBezTo>
                  <a:cubicBezTo>
                    <a:pt x="22" y="24"/>
                    <a:pt x="22" y="24"/>
                    <a:pt x="22" y="24"/>
                  </a:cubicBezTo>
                  <a:cubicBezTo>
                    <a:pt x="30" y="37"/>
                    <a:pt x="30" y="37"/>
                    <a:pt x="30" y="37"/>
                  </a:cubicBezTo>
                  <a:cubicBezTo>
                    <a:pt x="27" y="40"/>
                    <a:pt x="25" y="43"/>
                    <a:pt x="24" y="46"/>
                  </a:cubicBezTo>
                  <a:cubicBezTo>
                    <a:pt x="23" y="46"/>
                    <a:pt x="23" y="46"/>
                    <a:pt x="23" y="46"/>
                  </a:cubicBezTo>
                  <a:cubicBezTo>
                    <a:pt x="8" y="43"/>
                    <a:pt x="8" y="43"/>
                    <a:pt x="8" y="43"/>
                  </a:cubicBezTo>
                  <a:cubicBezTo>
                    <a:pt x="3" y="57"/>
                    <a:pt x="3" y="57"/>
                    <a:pt x="3" y="57"/>
                  </a:cubicBezTo>
                  <a:cubicBezTo>
                    <a:pt x="16" y="66"/>
                    <a:pt x="16" y="66"/>
                    <a:pt x="16" y="66"/>
                  </a:cubicBezTo>
                  <a:cubicBezTo>
                    <a:pt x="15" y="69"/>
                    <a:pt x="15" y="72"/>
                    <a:pt x="15" y="76"/>
                  </a:cubicBezTo>
                  <a:cubicBezTo>
                    <a:pt x="15" y="76"/>
                    <a:pt x="15" y="76"/>
                    <a:pt x="15" y="76"/>
                  </a:cubicBezTo>
                  <a:cubicBezTo>
                    <a:pt x="0" y="81"/>
                    <a:pt x="0" y="81"/>
                    <a:pt x="0" y="81"/>
                  </a:cubicBezTo>
                  <a:cubicBezTo>
                    <a:pt x="2" y="96"/>
                    <a:pt x="2" y="96"/>
                    <a:pt x="2" y="96"/>
                  </a:cubicBezTo>
                  <a:cubicBezTo>
                    <a:pt x="18" y="97"/>
                    <a:pt x="18" y="97"/>
                    <a:pt x="18" y="97"/>
                  </a:cubicBezTo>
                  <a:cubicBezTo>
                    <a:pt x="19" y="101"/>
                    <a:pt x="19" y="102"/>
                    <a:pt x="22" y="107"/>
                  </a:cubicBezTo>
                  <a:cubicBezTo>
                    <a:pt x="22" y="107"/>
                    <a:pt x="22" y="107"/>
                    <a:pt x="22" y="107"/>
                  </a:cubicBezTo>
                  <a:cubicBezTo>
                    <a:pt x="11" y="118"/>
                    <a:pt x="11" y="118"/>
                    <a:pt x="11" y="118"/>
                  </a:cubicBezTo>
                  <a:cubicBezTo>
                    <a:pt x="21" y="130"/>
                    <a:pt x="21" y="130"/>
                    <a:pt x="21" y="130"/>
                  </a:cubicBezTo>
                  <a:cubicBezTo>
                    <a:pt x="35" y="124"/>
                    <a:pt x="35" y="124"/>
                    <a:pt x="35" y="124"/>
                  </a:cubicBezTo>
                  <a:cubicBezTo>
                    <a:pt x="38" y="127"/>
                    <a:pt x="41" y="130"/>
                    <a:pt x="45" y="132"/>
                  </a:cubicBezTo>
                  <a:cubicBezTo>
                    <a:pt x="45" y="132"/>
                    <a:pt x="45" y="132"/>
                    <a:pt x="45" y="132"/>
                  </a:cubicBezTo>
                  <a:cubicBezTo>
                    <a:pt x="42" y="147"/>
                    <a:pt x="42" y="147"/>
                    <a:pt x="42" y="147"/>
                  </a:cubicBezTo>
                  <a:cubicBezTo>
                    <a:pt x="57" y="153"/>
                    <a:pt x="57" y="153"/>
                    <a:pt x="57" y="153"/>
                  </a:cubicBezTo>
                  <a:cubicBezTo>
                    <a:pt x="65" y="140"/>
                    <a:pt x="65" y="140"/>
                    <a:pt x="65" y="140"/>
                  </a:cubicBezTo>
                  <a:cubicBezTo>
                    <a:pt x="70" y="141"/>
                    <a:pt x="75" y="141"/>
                    <a:pt x="80" y="141"/>
                  </a:cubicBezTo>
                  <a:cubicBezTo>
                    <a:pt x="80" y="142"/>
                    <a:pt x="80" y="142"/>
                    <a:pt x="80" y="142"/>
                  </a:cubicBezTo>
                  <a:cubicBezTo>
                    <a:pt x="86" y="156"/>
                    <a:pt x="86" y="156"/>
                    <a:pt x="86" y="156"/>
                  </a:cubicBezTo>
                  <a:cubicBezTo>
                    <a:pt x="102" y="153"/>
                    <a:pt x="102" y="153"/>
                    <a:pt x="102" y="153"/>
                  </a:cubicBezTo>
                  <a:cubicBezTo>
                    <a:pt x="101" y="137"/>
                    <a:pt x="101" y="137"/>
                    <a:pt x="101" y="137"/>
                  </a:cubicBezTo>
                  <a:cubicBezTo>
                    <a:pt x="101" y="137"/>
                    <a:pt x="101" y="137"/>
                    <a:pt x="101" y="137"/>
                  </a:cubicBezTo>
                  <a:cubicBezTo>
                    <a:pt x="105" y="136"/>
                    <a:pt x="108" y="134"/>
                    <a:pt x="111" y="132"/>
                  </a:cubicBezTo>
                  <a:cubicBezTo>
                    <a:pt x="111" y="133"/>
                    <a:pt x="111" y="133"/>
                    <a:pt x="111" y="133"/>
                  </a:cubicBezTo>
                  <a:cubicBezTo>
                    <a:pt x="123" y="143"/>
                    <a:pt x="123" y="143"/>
                    <a:pt x="123" y="143"/>
                  </a:cubicBezTo>
                  <a:cubicBezTo>
                    <a:pt x="135" y="132"/>
                    <a:pt x="135" y="132"/>
                    <a:pt x="135" y="132"/>
                  </a:cubicBezTo>
                  <a:cubicBezTo>
                    <a:pt x="127" y="118"/>
                    <a:pt x="127" y="118"/>
                    <a:pt x="127" y="118"/>
                  </a:cubicBezTo>
                  <a:cubicBezTo>
                    <a:pt x="127" y="118"/>
                    <a:pt x="127" y="118"/>
                    <a:pt x="127" y="118"/>
                  </a:cubicBezTo>
                  <a:cubicBezTo>
                    <a:pt x="129" y="116"/>
                    <a:pt x="131" y="113"/>
                    <a:pt x="133" y="110"/>
                  </a:cubicBezTo>
                  <a:cubicBezTo>
                    <a:pt x="133" y="110"/>
                    <a:pt x="133" y="110"/>
                    <a:pt x="133" y="110"/>
                  </a:cubicBezTo>
                  <a:cubicBezTo>
                    <a:pt x="148" y="113"/>
                    <a:pt x="148" y="113"/>
                    <a:pt x="148" y="113"/>
                  </a:cubicBezTo>
                  <a:cubicBezTo>
                    <a:pt x="154" y="98"/>
                    <a:pt x="154" y="98"/>
                    <a:pt x="154" y="98"/>
                  </a:cubicBezTo>
                  <a:cubicBezTo>
                    <a:pt x="140" y="90"/>
                    <a:pt x="140" y="90"/>
                    <a:pt x="140" y="90"/>
                  </a:cubicBezTo>
                  <a:cubicBezTo>
                    <a:pt x="140" y="90"/>
                    <a:pt x="140" y="90"/>
                    <a:pt x="140" y="90"/>
                  </a:cubicBezTo>
                  <a:cubicBezTo>
                    <a:pt x="141" y="87"/>
                    <a:pt x="141" y="83"/>
                    <a:pt x="141" y="80"/>
                  </a:cubicBezTo>
                  <a:cubicBezTo>
                    <a:pt x="142" y="80"/>
                    <a:pt x="142" y="80"/>
                    <a:pt x="142" y="80"/>
                  </a:cubicBezTo>
                  <a:cubicBezTo>
                    <a:pt x="157" y="75"/>
                    <a:pt x="157" y="75"/>
                    <a:pt x="157" y="75"/>
                  </a:cubicBezTo>
                  <a:cubicBezTo>
                    <a:pt x="154" y="60"/>
                    <a:pt x="154" y="60"/>
                    <a:pt x="154" y="60"/>
                  </a:cubicBezTo>
                  <a:cubicBezTo>
                    <a:pt x="139" y="59"/>
                    <a:pt x="139" y="59"/>
                    <a:pt x="139" y="59"/>
                  </a:cubicBezTo>
                  <a:cubicBezTo>
                    <a:pt x="138" y="58"/>
                    <a:pt x="138" y="58"/>
                    <a:pt x="138" y="58"/>
                  </a:cubicBezTo>
                  <a:cubicBezTo>
                    <a:pt x="137" y="55"/>
                    <a:pt x="136" y="52"/>
                    <a:pt x="133" y="48"/>
                  </a:cubicBezTo>
                  <a:cubicBezTo>
                    <a:pt x="134" y="47"/>
                    <a:pt x="134" y="47"/>
                    <a:pt x="134" y="47"/>
                  </a:cubicBezTo>
                  <a:cubicBezTo>
                    <a:pt x="144" y="39"/>
                    <a:pt x="144" y="39"/>
                    <a:pt x="144" y="39"/>
                  </a:cubicBezTo>
                  <a:cubicBezTo>
                    <a:pt x="135" y="26"/>
                    <a:pt x="135" y="26"/>
                    <a:pt x="135" y="26"/>
                  </a:cubicBezTo>
                  <a:cubicBezTo>
                    <a:pt x="121" y="33"/>
                    <a:pt x="121" y="33"/>
                    <a:pt x="121" y="33"/>
                  </a:cubicBezTo>
                  <a:cubicBezTo>
                    <a:pt x="121" y="32"/>
                    <a:pt x="121" y="32"/>
                    <a:pt x="121" y="32"/>
                  </a:cubicBezTo>
                  <a:cubicBezTo>
                    <a:pt x="118" y="29"/>
                    <a:pt x="115" y="27"/>
                    <a:pt x="111" y="24"/>
                  </a:cubicBezTo>
                  <a:cubicBezTo>
                    <a:pt x="111" y="24"/>
                    <a:pt x="111" y="24"/>
                    <a:pt x="111" y="24"/>
                  </a:cubicBezTo>
                  <a:cubicBezTo>
                    <a:pt x="115" y="9"/>
                    <a:pt x="115" y="9"/>
                    <a:pt x="115" y="9"/>
                  </a:cubicBezTo>
                  <a:cubicBezTo>
                    <a:pt x="100" y="3"/>
                    <a:pt x="100" y="3"/>
                    <a:pt x="100" y="3"/>
                  </a:cubicBezTo>
                  <a:cubicBezTo>
                    <a:pt x="91" y="16"/>
                    <a:pt x="91" y="16"/>
                    <a:pt x="91" y="16"/>
                  </a:cubicBezTo>
                  <a:cubicBezTo>
                    <a:pt x="91" y="16"/>
                    <a:pt x="91" y="16"/>
                    <a:pt x="91" y="16"/>
                  </a:cubicBezTo>
                  <a:cubicBezTo>
                    <a:pt x="86" y="15"/>
                    <a:pt x="81" y="15"/>
                    <a:pt x="76" y="15"/>
                  </a:cubicBezTo>
                  <a:cubicBezTo>
                    <a:pt x="76" y="14"/>
                    <a:pt x="76" y="14"/>
                    <a:pt x="76" y="14"/>
                  </a:cubicBezTo>
                  <a:cubicBezTo>
                    <a:pt x="70" y="0"/>
                    <a:pt x="70" y="0"/>
                    <a:pt x="70" y="0"/>
                  </a:cubicBezTo>
                  <a:cubicBezTo>
                    <a:pt x="55" y="3"/>
                    <a:pt x="55" y="3"/>
                    <a:pt x="55" y="3"/>
                  </a:cubicBezTo>
                  <a:cubicBezTo>
                    <a:pt x="55" y="19"/>
                    <a:pt x="55" y="19"/>
                    <a:pt x="55" y="19"/>
                  </a:cubicBezTo>
                  <a:close/>
                  <a:moveTo>
                    <a:pt x="120" y="47"/>
                  </a:moveTo>
                  <a:cubicBezTo>
                    <a:pt x="138" y="70"/>
                    <a:pt x="133" y="103"/>
                    <a:pt x="109" y="120"/>
                  </a:cubicBezTo>
                  <a:cubicBezTo>
                    <a:pt x="86" y="137"/>
                    <a:pt x="53" y="133"/>
                    <a:pt x="36" y="109"/>
                  </a:cubicBezTo>
                  <a:cubicBezTo>
                    <a:pt x="19" y="86"/>
                    <a:pt x="23" y="53"/>
                    <a:pt x="47" y="36"/>
                  </a:cubicBezTo>
                  <a:cubicBezTo>
                    <a:pt x="70" y="19"/>
                    <a:pt x="103" y="23"/>
                    <a:pt x="120" y="47"/>
                  </a:cubicBezTo>
                  <a:close/>
                </a:path>
              </a:pathLst>
            </a:custGeom>
            <a:grpFill/>
            <a:ln>
              <a:noFill/>
            </a:ln>
          </p:spPr>
          <p:txBody>
            <a:bodyPr vert="horz" wrap="square" lIns="65024" tIns="32512" rIns="65024" bIns="32512" numCol="1" anchor="t" anchorCtr="0" compatLnSpc="1"/>
            <a:lstStyle/>
            <a:p>
              <a:endParaRPr lang="zh-CN" altLang="en-US" sz="1778" dirty="0">
                <a:latin typeface="Impact" pitchFamily="34" charset="0"/>
              </a:endParaRPr>
            </a:p>
          </p:txBody>
        </p:sp>
      </p:grpSp>
      <p:sp>
        <p:nvSpPr>
          <p:cNvPr id="61" name="矩形 60"/>
          <p:cNvSpPr/>
          <p:nvPr/>
        </p:nvSpPr>
        <p:spPr>
          <a:xfrm>
            <a:off x="5021761" y="1137160"/>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2" name="文本框 5"/>
          <p:cNvSpPr txBox="1">
            <a:spLocks noChangeArrowheads="1"/>
          </p:cNvSpPr>
          <p:nvPr/>
        </p:nvSpPr>
        <p:spPr bwMode="auto">
          <a:xfrm>
            <a:off x="5035187" y="950689"/>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
        <p:nvSpPr>
          <p:cNvPr id="63" name="矩形 62"/>
          <p:cNvSpPr/>
          <p:nvPr/>
        </p:nvSpPr>
        <p:spPr>
          <a:xfrm>
            <a:off x="5028581" y="2117371"/>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4" name="文本框 5"/>
          <p:cNvSpPr txBox="1">
            <a:spLocks noChangeArrowheads="1"/>
          </p:cNvSpPr>
          <p:nvPr/>
        </p:nvSpPr>
        <p:spPr bwMode="auto">
          <a:xfrm>
            <a:off x="5042006" y="1930901"/>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
        <p:nvSpPr>
          <p:cNvPr id="65" name="矩形 64"/>
          <p:cNvSpPr/>
          <p:nvPr/>
        </p:nvSpPr>
        <p:spPr>
          <a:xfrm>
            <a:off x="5021761" y="3082018"/>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6" name="文本框 5"/>
          <p:cNvSpPr txBox="1">
            <a:spLocks noChangeArrowheads="1"/>
          </p:cNvSpPr>
          <p:nvPr/>
        </p:nvSpPr>
        <p:spPr bwMode="auto">
          <a:xfrm>
            <a:off x="5035187" y="2895548"/>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
        <p:nvSpPr>
          <p:cNvPr id="67" name="矩形 66"/>
          <p:cNvSpPr/>
          <p:nvPr/>
        </p:nvSpPr>
        <p:spPr>
          <a:xfrm>
            <a:off x="5028581" y="4066120"/>
            <a:ext cx="3091901" cy="669410"/>
          </a:xfrm>
          <a:prstGeom prst="rect">
            <a:avLst/>
          </a:prstGeom>
        </p:spPr>
        <p:txBody>
          <a:bodyPr wrap="square" lIns="91437" tIns="45718" rIns="91437" bIns="45718">
            <a:spAutoFit/>
          </a:bodyPr>
          <a:lstStyle/>
          <a:p>
            <a:pPr>
              <a:lnSpc>
                <a:spcPts val="1500"/>
              </a:lnSpc>
            </a:pP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r>
              <a:rPr lang="zh-CN" altLang="da-DK" sz="782" dirty="0">
                <a:solidFill>
                  <a:schemeClr val="bg1">
                    <a:lumMod val="50000"/>
                  </a:schemeClr>
                </a:solidFill>
                <a:latin typeface="微软雅黑" pitchFamily="34" charset="-122"/>
                <a:ea typeface="微软雅黑" pitchFamily="34" charset="-122"/>
                <a:sym typeface="+mn-ea"/>
              </a:rPr>
              <a:t>单击此处输入文本，单击此处输入文本</a:t>
            </a:r>
            <a:r>
              <a:rPr lang="zh-CN" altLang="da-DK" sz="782" dirty="0">
                <a:solidFill>
                  <a:schemeClr val="bg1">
                    <a:lumMod val="50000"/>
                  </a:schemeClr>
                </a:solidFill>
                <a:latin typeface="微软雅黑" pitchFamily="34" charset="-122"/>
                <a:ea typeface="微软雅黑" pitchFamily="34" charset="-122"/>
              </a:rPr>
              <a:t>单击此处输入文本</a:t>
            </a:r>
            <a:endParaRPr lang="zh-CN" altLang="da-DK" sz="782" dirty="0">
              <a:solidFill>
                <a:schemeClr val="bg1">
                  <a:lumMod val="50000"/>
                </a:schemeClr>
              </a:solidFill>
              <a:latin typeface="微软雅黑" pitchFamily="34" charset="-122"/>
              <a:ea typeface="微软雅黑" pitchFamily="34" charset="-122"/>
              <a:sym typeface="+mn-ea"/>
            </a:endParaRPr>
          </a:p>
        </p:txBody>
      </p:sp>
      <p:sp>
        <p:nvSpPr>
          <p:cNvPr id="68" name="文本框 5"/>
          <p:cNvSpPr txBox="1">
            <a:spLocks noChangeArrowheads="1"/>
          </p:cNvSpPr>
          <p:nvPr/>
        </p:nvSpPr>
        <p:spPr bwMode="auto">
          <a:xfrm>
            <a:off x="5042006" y="3879650"/>
            <a:ext cx="1428590" cy="27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en-US" sz="1209" b="1" dirty="0">
                <a:solidFill>
                  <a:schemeClr val="bg1">
                    <a:lumMod val="50000"/>
                  </a:schemeClr>
                </a:solidFill>
                <a:latin typeface="微软雅黑" pitchFamily="34" charset="-122"/>
                <a:ea typeface="微软雅黑" pitchFamily="34" charset="-122"/>
                <a:sym typeface="Arial" pitchFamily="34" charset="0"/>
              </a:rPr>
              <a:t>点击此处添加标题</a:t>
            </a:r>
          </a:p>
        </p:txBody>
      </p:sp>
    </p:spTree>
    <p:extLst>
      <p:ext uri="{BB962C8B-B14F-4D97-AF65-F5344CB8AC3E}">
        <p14:creationId xmlns:p14="http://schemas.microsoft.com/office/powerpoint/2010/main" val="12282625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1+#ppt_w/2"/>
                                          </p:val>
                                        </p:tav>
                                        <p:tav tm="100000">
                                          <p:val>
                                            <p:strVal val="#ppt_x"/>
                                          </p:val>
                                        </p:tav>
                                      </p:tavLst>
                                    </p:anim>
                                    <p:anim calcmode="lin" valueType="num">
                                      <p:cBhvr additive="base">
                                        <p:cTn id="20" dur="500" fill="hold"/>
                                        <p:tgtEl>
                                          <p:spTgt spid="6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fill="hold"/>
                                        <p:tgtEl>
                                          <p:spTgt spid="61"/>
                                        </p:tgtEl>
                                        <p:attrNameLst>
                                          <p:attrName>ppt_x</p:attrName>
                                        </p:attrNameLst>
                                      </p:cBhvr>
                                      <p:tavLst>
                                        <p:tav tm="0">
                                          <p:val>
                                            <p:strVal val="1+#ppt_w/2"/>
                                          </p:val>
                                        </p:tav>
                                        <p:tav tm="100000">
                                          <p:val>
                                            <p:strVal val="#ppt_x"/>
                                          </p:val>
                                        </p:tav>
                                      </p:tavLst>
                                    </p:anim>
                                    <p:anim calcmode="lin" valueType="num">
                                      <p:cBhvr additive="base">
                                        <p:cTn id="25" dur="500" fill="hold"/>
                                        <p:tgtEl>
                                          <p:spTgt spid="61"/>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63"/>
                                        </p:tgtEl>
                                        <p:attrNameLst>
                                          <p:attrName>style.visibility</p:attrName>
                                        </p:attrNameLst>
                                      </p:cBhvr>
                                      <p:to>
                                        <p:strVal val="visible"/>
                                      </p:to>
                                    </p:set>
                                    <p:anim calcmode="lin" valueType="num">
                                      <p:cBhvr additive="base">
                                        <p:cTn id="40" dur="500" fill="hold"/>
                                        <p:tgtEl>
                                          <p:spTgt spid="63"/>
                                        </p:tgtEl>
                                        <p:attrNameLst>
                                          <p:attrName>ppt_x</p:attrName>
                                        </p:attrNameLst>
                                      </p:cBhvr>
                                      <p:tavLst>
                                        <p:tav tm="0">
                                          <p:val>
                                            <p:strVal val="1+#ppt_w/2"/>
                                          </p:val>
                                        </p:tav>
                                        <p:tav tm="100000">
                                          <p:val>
                                            <p:strVal val="#ppt_x"/>
                                          </p:val>
                                        </p:tav>
                                      </p:tavLst>
                                    </p:anim>
                                    <p:anim calcmode="lin" valueType="num">
                                      <p:cBhvr additive="base">
                                        <p:cTn id="41" dur="500" fill="hold"/>
                                        <p:tgtEl>
                                          <p:spTgt spid="63"/>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additive="base">
                                        <p:cTn id="51" dur="500" fill="hold"/>
                                        <p:tgtEl>
                                          <p:spTgt spid="66"/>
                                        </p:tgtEl>
                                        <p:attrNameLst>
                                          <p:attrName>ppt_x</p:attrName>
                                        </p:attrNameLst>
                                      </p:cBhvr>
                                      <p:tavLst>
                                        <p:tav tm="0">
                                          <p:val>
                                            <p:strVal val="1+#ppt_w/2"/>
                                          </p:val>
                                        </p:tav>
                                        <p:tav tm="100000">
                                          <p:val>
                                            <p:strVal val="#ppt_x"/>
                                          </p:val>
                                        </p:tav>
                                      </p:tavLst>
                                    </p:anim>
                                    <p:anim calcmode="lin" valueType="num">
                                      <p:cBhvr additive="base">
                                        <p:cTn id="52" dur="500" fill="hold"/>
                                        <p:tgtEl>
                                          <p:spTgt spid="66"/>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2"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500" fill="hold"/>
                                        <p:tgtEl>
                                          <p:spTgt spid="65"/>
                                        </p:tgtEl>
                                        <p:attrNameLst>
                                          <p:attrName>ppt_x</p:attrName>
                                        </p:attrNameLst>
                                      </p:cBhvr>
                                      <p:tavLst>
                                        <p:tav tm="0">
                                          <p:val>
                                            <p:strVal val="1+#ppt_w/2"/>
                                          </p:val>
                                        </p:tav>
                                        <p:tav tm="100000">
                                          <p:val>
                                            <p:strVal val="#ppt_x"/>
                                          </p:val>
                                        </p:tav>
                                      </p:tavLst>
                                    </p:anim>
                                    <p:anim calcmode="lin" valueType="num">
                                      <p:cBhvr additive="base">
                                        <p:cTn id="57" dur="500" fill="hold"/>
                                        <p:tgtEl>
                                          <p:spTgt spid="65"/>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1+#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67"/>
                                        </p:tgtEl>
                                        <p:attrNameLst>
                                          <p:attrName>style.visibility</p:attrName>
                                        </p:attrNameLst>
                                      </p:cBhvr>
                                      <p:to>
                                        <p:strVal val="visible"/>
                                      </p:to>
                                    </p:set>
                                    <p:anim calcmode="lin" valueType="num">
                                      <p:cBhvr additive="base">
                                        <p:cTn id="72" dur="500" fill="hold"/>
                                        <p:tgtEl>
                                          <p:spTgt spid="67"/>
                                        </p:tgtEl>
                                        <p:attrNameLst>
                                          <p:attrName>ppt_x</p:attrName>
                                        </p:attrNameLst>
                                      </p:cBhvr>
                                      <p:tavLst>
                                        <p:tav tm="0">
                                          <p:val>
                                            <p:strVal val="1+#ppt_w/2"/>
                                          </p:val>
                                        </p:tav>
                                        <p:tav tm="100000">
                                          <p:val>
                                            <p:strVal val="#ppt_x"/>
                                          </p:val>
                                        </p:tav>
                                      </p:tavLst>
                                    </p:anim>
                                    <p:anim calcmode="lin" valueType="num">
                                      <p:cBhvr additive="base">
                                        <p:cTn id="7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a:stCxn id="18" idx="2"/>
          </p:cNvCxnSpPr>
          <p:nvPr/>
        </p:nvCxnSpPr>
        <p:spPr>
          <a:xfrm rot="16200000" flipH="1">
            <a:off x="3038466" y="4592912"/>
            <a:ext cx="617339" cy="485425"/>
          </a:xfrm>
          <a:prstGeom prst="curvedConnector3">
            <a:avLst>
              <a:gd name="adj1" fmla="val 55167"/>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0" idx="2"/>
            <a:endCxn id="16" idx="6"/>
          </p:cNvCxnSpPr>
          <p:nvPr/>
        </p:nvCxnSpPr>
        <p:spPr>
          <a:xfrm rot="16200000" flipH="1">
            <a:off x="3293467" y="1347835"/>
            <a:ext cx="533984" cy="1882920"/>
          </a:xfrm>
          <a:prstGeom prst="curvedConnector3">
            <a:avLst>
              <a:gd name="adj1" fmla="val 55974"/>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6" idx="2"/>
            <a:endCxn id="18" idx="6"/>
          </p:cNvCxnSpPr>
          <p:nvPr/>
        </p:nvCxnSpPr>
        <p:spPr>
          <a:xfrm rot="5400000">
            <a:off x="3507927" y="2842875"/>
            <a:ext cx="590489" cy="139749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10" name="Teardrop 9"/>
          <p:cNvSpPr/>
          <p:nvPr/>
        </p:nvSpPr>
        <p:spPr>
          <a:xfrm>
            <a:off x="2273954" y="1332215"/>
            <a:ext cx="690089" cy="690089"/>
          </a:xfrm>
          <a:prstGeom prst="teardrop">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a:t>
            </a:r>
            <a:r>
              <a:rPr lang="en-US" altLang="zh-CN"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015</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TextBox 14"/>
          <p:cNvSpPr txBox="1"/>
          <p:nvPr/>
        </p:nvSpPr>
        <p:spPr>
          <a:xfrm>
            <a:off x="3104424" y="1388719"/>
            <a:ext cx="1882703" cy="484748"/>
          </a:xfrm>
          <a:prstGeom prst="rect">
            <a:avLst/>
          </a:prstGeom>
          <a:noFill/>
        </p:spPr>
        <p:txBody>
          <a:bodyPr wrap="square" rtlCol="0">
            <a:spAutoFit/>
          </a:bodyPr>
          <a:lstStyle/>
          <a:p>
            <a:r>
              <a:rPr lang="zh-CN" altLang="en-US" sz="105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Teardrop 15"/>
          <p:cNvSpPr/>
          <p:nvPr/>
        </p:nvSpPr>
        <p:spPr>
          <a:xfrm>
            <a:off x="4156874" y="2556288"/>
            <a:ext cx="690089" cy="690089"/>
          </a:xfrm>
          <a:prstGeom prst="teardrop">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a:t>
            </a:r>
            <a:r>
              <a:rPr lang="en-US" altLang="zh-CN"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6</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4987344" y="2612792"/>
            <a:ext cx="1882703" cy="484748"/>
          </a:xfrm>
          <a:prstGeom prst="rect">
            <a:avLst/>
          </a:prstGeom>
          <a:noFill/>
        </p:spPr>
        <p:txBody>
          <a:bodyPr wrap="square" rtlCol="0">
            <a:spAutoFit/>
          </a:bodyPr>
          <a:lstStyle/>
          <a:p>
            <a:r>
              <a:rPr lang="zh-CN" altLang="en-US" sz="105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8" name="Teardrop 17"/>
          <p:cNvSpPr/>
          <p:nvPr/>
        </p:nvSpPr>
        <p:spPr>
          <a:xfrm>
            <a:off x="2759379" y="3836866"/>
            <a:ext cx="690089" cy="690089"/>
          </a:xfrm>
          <a:prstGeom prst="teardrop">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a:t>
            </a:r>
            <a:r>
              <a:rPr lang="en-US" altLang="zh-CN"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7</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TextBox 18"/>
          <p:cNvSpPr txBox="1"/>
          <p:nvPr/>
        </p:nvSpPr>
        <p:spPr>
          <a:xfrm>
            <a:off x="3589849" y="3893370"/>
            <a:ext cx="1882703" cy="484748"/>
          </a:xfrm>
          <a:prstGeom prst="rect">
            <a:avLst/>
          </a:prstGeom>
          <a:noFill/>
        </p:spPr>
        <p:txBody>
          <a:bodyPr wrap="square" rtlCol="0">
            <a:spAutoFit/>
          </a:bodyPr>
          <a:lstStyle/>
          <a:p>
            <a:r>
              <a:rPr lang="zh-CN" altLang="en-US" sz="105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2614181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360"/>
                                          </p:val>
                                        </p:tav>
                                        <p:tav tm="100000">
                                          <p:val>
                                            <p:fltVal val="0"/>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 calcmode="lin" valueType="num">
                                      <p:cBhvr>
                                        <p:cTn id="35" dur="500" fill="hold"/>
                                        <p:tgtEl>
                                          <p:spTgt spid="18"/>
                                        </p:tgtEl>
                                        <p:attrNameLst>
                                          <p:attrName>style.rotation</p:attrName>
                                        </p:attrNameLst>
                                      </p:cBhvr>
                                      <p:tavLst>
                                        <p:tav tm="0">
                                          <p:val>
                                            <p:fltVal val="360"/>
                                          </p:val>
                                        </p:tav>
                                        <p:tav tm="100000">
                                          <p:val>
                                            <p:fltVal val="0"/>
                                          </p:val>
                                        </p:tav>
                                      </p:tavLst>
                                    </p:anim>
                                    <p:animEffect transition="in" filter="fade">
                                      <p:cBhvr>
                                        <p:cTn id="36" dur="500"/>
                                        <p:tgtEl>
                                          <p:spTgt spid="18"/>
                                        </p:tgtEl>
                                      </p:cBhvr>
                                    </p:animEffect>
                                  </p:childTnLst>
                                </p:cTn>
                              </p:par>
                            </p:childTnLst>
                          </p:cTn>
                        </p:par>
                        <p:par>
                          <p:cTn id="37" fill="hold">
                            <p:stCondLst>
                              <p:cond delay="500"/>
                            </p:stCondLst>
                            <p:childTnLst>
                              <p:par>
                                <p:cTn id="38" presetID="1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250"/>
                                        <p:tgtEl>
                                          <p:spTgt spid="15"/>
                                        </p:tgtEl>
                                        <p:attrNameLst>
                                          <p:attrName>ppt_x</p:attrName>
                                        </p:attrNameLst>
                                      </p:cBhvr>
                                      <p:tavLst>
                                        <p:tav tm="0">
                                          <p:val>
                                            <p:strVal val="#ppt_x-#ppt_w*1.125000"/>
                                          </p:val>
                                        </p:tav>
                                        <p:tav tm="100000">
                                          <p:val>
                                            <p:strVal val="#ppt_x"/>
                                          </p:val>
                                        </p:tav>
                                      </p:tavLst>
                                    </p:anim>
                                    <p:animEffect transition="in" filter="wipe(right)">
                                      <p:cBhvr>
                                        <p:cTn id="41" dur="250"/>
                                        <p:tgtEl>
                                          <p:spTgt spid="15"/>
                                        </p:tgtEl>
                                      </p:cBhvr>
                                    </p:animEffect>
                                  </p:childTnLst>
                                </p:cTn>
                              </p:par>
                            </p:childTnLst>
                          </p:cTn>
                        </p:par>
                        <p:par>
                          <p:cTn id="42" fill="hold">
                            <p:stCondLst>
                              <p:cond delay="750"/>
                            </p:stCondLst>
                            <p:childTnLst>
                              <p:par>
                                <p:cTn id="43" presetID="12" presetClass="entr" presetSubtype="8"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250"/>
                                        <p:tgtEl>
                                          <p:spTgt spid="17"/>
                                        </p:tgtEl>
                                        <p:attrNameLst>
                                          <p:attrName>ppt_x</p:attrName>
                                        </p:attrNameLst>
                                      </p:cBhvr>
                                      <p:tavLst>
                                        <p:tav tm="0">
                                          <p:val>
                                            <p:strVal val="#ppt_x-#ppt_w*1.125000"/>
                                          </p:val>
                                        </p:tav>
                                        <p:tav tm="100000">
                                          <p:val>
                                            <p:strVal val="#ppt_x"/>
                                          </p:val>
                                        </p:tav>
                                      </p:tavLst>
                                    </p:anim>
                                    <p:animEffect transition="in" filter="wipe(right)">
                                      <p:cBhvr>
                                        <p:cTn id="46" dur="250"/>
                                        <p:tgtEl>
                                          <p:spTgt spid="17"/>
                                        </p:tgtEl>
                                      </p:cBhvr>
                                    </p:animEffect>
                                  </p:childTnLst>
                                </p:cTn>
                              </p:par>
                            </p:childTnLst>
                          </p:cTn>
                        </p:par>
                        <p:par>
                          <p:cTn id="47" fill="hold">
                            <p:stCondLst>
                              <p:cond delay="1000"/>
                            </p:stCondLst>
                            <p:childTnLst>
                              <p:par>
                                <p:cTn id="48" presetID="1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250"/>
                                        <p:tgtEl>
                                          <p:spTgt spid="19"/>
                                        </p:tgtEl>
                                        <p:attrNameLst>
                                          <p:attrName>ppt_x</p:attrName>
                                        </p:attrNameLst>
                                      </p:cBhvr>
                                      <p:tavLst>
                                        <p:tav tm="0">
                                          <p:val>
                                            <p:strVal val="#ppt_x-#ppt_w*1.125000"/>
                                          </p:val>
                                        </p:tav>
                                        <p:tav tm="100000">
                                          <p:val>
                                            <p:strVal val="#ppt_x"/>
                                          </p:val>
                                        </p:tav>
                                      </p:tavLst>
                                    </p:anim>
                                    <p:animEffect transition="in" filter="wipe(right)">
                                      <p:cBhvr>
                                        <p:cTn id="51" dur="25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16" grpId="0" animBg="1"/>
      <p:bldP spid="17" grpId="0"/>
      <p:bldP spid="18" grpId="0" animBg="1"/>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32"/>
          <p:cNvCxnSpPr>
            <a:endCxn id="7" idx="4"/>
          </p:cNvCxnSpPr>
          <p:nvPr/>
        </p:nvCxnSpPr>
        <p:spPr>
          <a:xfrm rot="16200000" flipH="1">
            <a:off x="3215558" y="375085"/>
            <a:ext cx="1030845" cy="282263"/>
          </a:xfrm>
          <a:prstGeom prst="curvedConnector2">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7" idx="2"/>
            <a:endCxn id="9" idx="6"/>
          </p:cNvCxnSpPr>
          <p:nvPr/>
        </p:nvCxnSpPr>
        <p:spPr>
          <a:xfrm rot="5400000">
            <a:off x="2981275" y="1228704"/>
            <a:ext cx="1087904" cy="1383863"/>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9" idx="2"/>
            <a:endCxn id="11" idx="5"/>
          </p:cNvCxnSpPr>
          <p:nvPr/>
        </p:nvCxnSpPr>
        <p:spPr>
          <a:xfrm rot="16200000" flipH="1">
            <a:off x="3486426" y="2501545"/>
            <a:ext cx="734725" cy="2040988"/>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7" name="Teardrop 6"/>
          <p:cNvSpPr/>
          <p:nvPr/>
        </p:nvSpPr>
        <p:spPr>
          <a:xfrm>
            <a:off x="3872113" y="686595"/>
            <a:ext cx="690089" cy="690089"/>
          </a:xfrm>
          <a:prstGeom prst="teardrop">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a:t>
            </a:r>
            <a:r>
              <a:rPr lang="en-US" altLang="zh-CN"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8</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 name="TextBox 7"/>
          <p:cNvSpPr txBox="1"/>
          <p:nvPr/>
        </p:nvSpPr>
        <p:spPr>
          <a:xfrm>
            <a:off x="4702582" y="743098"/>
            <a:ext cx="1882703" cy="484748"/>
          </a:xfrm>
          <a:prstGeom prst="rect">
            <a:avLst/>
          </a:prstGeom>
          <a:noFill/>
        </p:spPr>
        <p:txBody>
          <a:bodyPr wrap="square" rtlCol="0">
            <a:spAutoFit/>
          </a:bodyPr>
          <a:lstStyle/>
          <a:p>
            <a:r>
              <a:rPr lang="zh-CN" altLang="en-US" sz="105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9" name="Teardrop 8"/>
          <p:cNvSpPr/>
          <p:nvPr/>
        </p:nvSpPr>
        <p:spPr>
          <a:xfrm>
            <a:off x="2488249" y="2464588"/>
            <a:ext cx="690089" cy="690089"/>
          </a:xfrm>
          <a:prstGeom prst="teardrop">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a:t>
            </a:r>
            <a:r>
              <a:rPr lang="en-US" altLang="zh-CN"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9</a:t>
            </a:r>
            <a:endParaRPr lang="en-US" sz="105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TextBox 9"/>
          <p:cNvSpPr txBox="1"/>
          <p:nvPr/>
        </p:nvSpPr>
        <p:spPr>
          <a:xfrm>
            <a:off x="3318719" y="2521092"/>
            <a:ext cx="1882703" cy="484748"/>
          </a:xfrm>
          <a:prstGeom prst="rect">
            <a:avLst/>
          </a:prstGeom>
          <a:noFill/>
        </p:spPr>
        <p:txBody>
          <a:bodyPr wrap="square" rtlCol="0">
            <a:spAutoFit/>
          </a:bodyPr>
          <a:lstStyle/>
          <a:p>
            <a:r>
              <a:rPr lang="zh-CN" altLang="en-US" sz="105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1" name="Teardrop 10"/>
          <p:cNvSpPr/>
          <p:nvPr/>
        </p:nvSpPr>
        <p:spPr>
          <a:xfrm>
            <a:off x="4773221" y="3788341"/>
            <a:ext cx="690089" cy="690089"/>
          </a:xfrm>
          <a:prstGeom prst="teardrop">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TextBox 11"/>
          <p:cNvSpPr txBox="1"/>
          <p:nvPr/>
        </p:nvSpPr>
        <p:spPr>
          <a:xfrm>
            <a:off x="5603691" y="3844845"/>
            <a:ext cx="1882703" cy="484748"/>
          </a:xfrm>
          <a:prstGeom prst="rect">
            <a:avLst/>
          </a:prstGeom>
          <a:noFill/>
        </p:spPr>
        <p:txBody>
          <a:bodyPr wrap="square" rtlCol="0">
            <a:spAutoFit/>
          </a:bodyPr>
          <a:lstStyle/>
          <a:p>
            <a:r>
              <a:rPr lang="zh-CN" altLang="en-US" sz="105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a:p>
            <a:r>
              <a:rPr lang="zh-CN" alt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4" name="KSO_Shape"/>
          <p:cNvSpPr>
            <a:spLocks/>
          </p:cNvSpPr>
          <p:nvPr/>
        </p:nvSpPr>
        <p:spPr bwMode="auto">
          <a:xfrm>
            <a:off x="4946451" y="3979512"/>
            <a:ext cx="343628" cy="344202"/>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tx1">
              <a:lumMod val="50000"/>
              <a:lumOff val="50000"/>
            </a:schemeClr>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662415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22" presetClass="entr" presetSubtype="1"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 calcmode="lin" valueType="num">
                                      <p:cBhvr>
                                        <p:cTn id="25" dur="500" fill="hold"/>
                                        <p:tgtEl>
                                          <p:spTgt spid="9"/>
                                        </p:tgtEl>
                                        <p:attrNameLst>
                                          <p:attrName>style.rotation</p:attrName>
                                        </p:attrNameLst>
                                      </p:cBhvr>
                                      <p:tavLst>
                                        <p:tav tm="0">
                                          <p:val>
                                            <p:fltVal val="360"/>
                                          </p:val>
                                        </p:tav>
                                        <p:tav tm="100000">
                                          <p:val>
                                            <p:fltVal val="0"/>
                                          </p:val>
                                        </p:tav>
                                      </p:tavLst>
                                    </p:anim>
                                    <p:animEffect transition="in" filter="fade">
                                      <p:cBhvr>
                                        <p:cTn id="26" dur="500"/>
                                        <p:tgtEl>
                                          <p:spTgt spid="9"/>
                                        </p:tgtEl>
                                      </p:cBhvr>
                                    </p:animEffect>
                                  </p:childTnLst>
                                </p:cTn>
                              </p:par>
                              <p:par>
                                <p:cTn id="27" presetID="22" presetClass="entr" presetSubtype="1"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50"/>
                                        <p:tgtEl>
                                          <p:spTgt spid="14"/>
                                        </p:tgtEl>
                                      </p:cBhvr>
                                    </p:animEffect>
                                  </p:childTnLst>
                                </p:cTn>
                              </p:par>
                            </p:childTnLst>
                          </p:cTn>
                        </p:par>
                        <p:par>
                          <p:cTn id="43" fill="hold">
                            <p:stCondLst>
                              <p:cond delay="250"/>
                            </p:stCondLst>
                            <p:childTnLst>
                              <p:par>
                                <p:cTn id="44" presetID="1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250"/>
                                        <p:tgtEl>
                                          <p:spTgt spid="8"/>
                                        </p:tgtEl>
                                        <p:attrNameLst>
                                          <p:attrName>ppt_x</p:attrName>
                                        </p:attrNameLst>
                                      </p:cBhvr>
                                      <p:tavLst>
                                        <p:tav tm="0">
                                          <p:val>
                                            <p:strVal val="#ppt_x-#ppt_w*1.125000"/>
                                          </p:val>
                                        </p:tav>
                                        <p:tav tm="100000">
                                          <p:val>
                                            <p:strVal val="#ppt_x"/>
                                          </p:val>
                                        </p:tav>
                                      </p:tavLst>
                                    </p:anim>
                                    <p:animEffect transition="in" filter="wipe(right)">
                                      <p:cBhvr>
                                        <p:cTn id="47" dur="250"/>
                                        <p:tgtEl>
                                          <p:spTgt spid="8"/>
                                        </p:tgtEl>
                                      </p:cBhvr>
                                    </p:animEffect>
                                  </p:childTnLst>
                                </p:cTn>
                              </p:par>
                            </p:childTnLst>
                          </p:cTn>
                        </p:par>
                        <p:par>
                          <p:cTn id="48" fill="hold">
                            <p:stCondLst>
                              <p:cond delay="500"/>
                            </p:stCondLst>
                            <p:childTnLst>
                              <p:par>
                                <p:cTn id="49" presetID="1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250"/>
                                        <p:tgtEl>
                                          <p:spTgt spid="10"/>
                                        </p:tgtEl>
                                        <p:attrNameLst>
                                          <p:attrName>ppt_x</p:attrName>
                                        </p:attrNameLst>
                                      </p:cBhvr>
                                      <p:tavLst>
                                        <p:tav tm="0">
                                          <p:val>
                                            <p:strVal val="#ppt_x-#ppt_w*1.125000"/>
                                          </p:val>
                                        </p:tav>
                                        <p:tav tm="100000">
                                          <p:val>
                                            <p:strVal val="#ppt_x"/>
                                          </p:val>
                                        </p:tav>
                                      </p:tavLst>
                                    </p:anim>
                                    <p:animEffect transition="in" filter="wipe(right)">
                                      <p:cBhvr>
                                        <p:cTn id="52" dur="250"/>
                                        <p:tgtEl>
                                          <p:spTgt spid="10"/>
                                        </p:tgtEl>
                                      </p:cBhvr>
                                    </p:animEffect>
                                  </p:childTnLst>
                                </p:cTn>
                              </p:par>
                            </p:childTnLst>
                          </p:cTn>
                        </p:par>
                        <p:par>
                          <p:cTn id="53" fill="hold">
                            <p:stCondLst>
                              <p:cond delay="750"/>
                            </p:stCondLst>
                            <p:childTnLst>
                              <p:par>
                                <p:cTn id="54" presetID="1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250"/>
                                        <p:tgtEl>
                                          <p:spTgt spid="12"/>
                                        </p:tgtEl>
                                        <p:attrNameLst>
                                          <p:attrName>ppt_x</p:attrName>
                                        </p:attrNameLst>
                                      </p:cBhvr>
                                      <p:tavLst>
                                        <p:tav tm="0">
                                          <p:val>
                                            <p:strVal val="#ppt_x-#ppt_w*1.125000"/>
                                          </p:val>
                                        </p:tav>
                                        <p:tav tm="100000">
                                          <p:val>
                                            <p:strVal val="#ppt_x"/>
                                          </p:val>
                                        </p:tav>
                                      </p:tavLst>
                                    </p:anim>
                                    <p:animEffect transition="in" filter="wipe(right)">
                                      <p:cBhvr>
                                        <p:cTn id="5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78856" y="915286"/>
            <a:ext cx="8214862" cy="37931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p>
        </p:txBody>
      </p:sp>
      <p:sp>
        <p:nvSpPr>
          <p:cNvPr id="2" name="矩形 1"/>
          <p:cNvSpPr/>
          <p:nvPr/>
        </p:nvSpPr>
        <p:spPr>
          <a:xfrm>
            <a:off x="731574" y="1241196"/>
            <a:ext cx="5683831" cy="317475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1" name="直接连接符 20"/>
          <p:cNvCxnSpPr/>
          <p:nvPr/>
        </p:nvCxnSpPr>
        <p:spPr>
          <a:xfrm>
            <a:off x="6497608" y="1598004"/>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txBox="1">
            <a:spLocks/>
          </p:cNvSpPr>
          <p:nvPr/>
        </p:nvSpPr>
        <p:spPr>
          <a:xfrm>
            <a:off x="6431079" y="1343607"/>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Content Placeholder 2"/>
          <p:cNvSpPr txBox="1">
            <a:spLocks/>
          </p:cNvSpPr>
          <p:nvPr/>
        </p:nvSpPr>
        <p:spPr>
          <a:xfrm>
            <a:off x="6431079" y="1598004"/>
            <a:ext cx="1994141"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cxnSp>
        <p:nvCxnSpPr>
          <p:cNvPr id="10" name="直接连接符 9"/>
          <p:cNvCxnSpPr/>
          <p:nvPr/>
        </p:nvCxnSpPr>
        <p:spPr>
          <a:xfrm>
            <a:off x="6497608" y="2628086"/>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txBox="1">
            <a:spLocks/>
          </p:cNvSpPr>
          <p:nvPr/>
        </p:nvSpPr>
        <p:spPr>
          <a:xfrm>
            <a:off x="6431079" y="2373690"/>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6431079" y="2628086"/>
            <a:ext cx="1994141"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cxnSp>
        <p:nvCxnSpPr>
          <p:cNvPr id="13" name="直接连接符 12"/>
          <p:cNvCxnSpPr/>
          <p:nvPr/>
        </p:nvCxnSpPr>
        <p:spPr>
          <a:xfrm>
            <a:off x="6497608" y="3645293"/>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Content Placeholder 2"/>
          <p:cNvSpPr txBox="1">
            <a:spLocks/>
          </p:cNvSpPr>
          <p:nvPr/>
        </p:nvSpPr>
        <p:spPr>
          <a:xfrm>
            <a:off x="6431079" y="3390898"/>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6431079" y="3645293"/>
            <a:ext cx="1994141"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52548099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75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par>
                          <p:cTn id="17" fill="hold">
                            <p:stCondLst>
                              <p:cond delay="75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75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50"/>
                                        <p:tgtEl>
                                          <p:spTgt spid="14"/>
                                        </p:tgtEl>
                                      </p:cBhvr>
                                    </p:animEffect>
                                  </p:childTnLst>
                                </p:cTn>
                              </p:par>
                            </p:childTnLst>
                          </p:cTn>
                        </p:par>
                        <p:par>
                          <p:cTn id="26" fill="hold">
                            <p:stCondLst>
                              <p:cond delay="75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CAE603E-D303-47AD-9D46-4C46CB5CE764}"/>
              </a:ext>
            </a:extLst>
          </p:cNvPr>
          <p:cNvPicPr>
            <a:picLocks noChangeAspect="1"/>
          </p:cNvPicPr>
          <p:nvPr/>
        </p:nvPicPr>
        <p:blipFill rotWithShape="1">
          <a:blip r:embed="rId8"/>
          <a:srcRect r="3964"/>
          <a:stretch/>
        </p:blipFill>
        <p:spPr>
          <a:xfrm>
            <a:off x="2921" y="1637"/>
            <a:ext cx="9141079" cy="5148082"/>
          </a:xfrm>
          <a:prstGeom prst="rect">
            <a:avLst/>
          </a:prstGeom>
        </p:spPr>
      </p:pic>
      <p:sp>
        <p:nvSpPr>
          <p:cNvPr id="12" name="文本框 11"/>
          <p:cNvSpPr txBox="1"/>
          <p:nvPr>
            <p:custDataLst>
              <p:tags r:id="rId2"/>
            </p:custDataLst>
          </p:nvPr>
        </p:nvSpPr>
        <p:spPr>
          <a:xfrm>
            <a:off x="2122638" y="2410017"/>
            <a:ext cx="695703" cy="461665"/>
          </a:xfrm>
          <a:prstGeom prst="rect">
            <a:avLst/>
          </a:prstGeom>
          <a:noFill/>
        </p:spPr>
        <p:txBody>
          <a:bodyPr wrap="none" lIns="0" tIns="0" rIns="0" bIns="0">
            <a:spAutoFit/>
          </a:bodyPr>
          <a:lstStyle/>
          <a:p>
            <a:pPr>
              <a:defRPr/>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b="1"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215755" y="2288535"/>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2898916" y="1949102"/>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139952" y="2248508"/>
            <a:ext cx="2889259" cy="4985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3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162512203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bwMode="auto">
          <a:xfrm rot="20489966">
            <a:off x="823949" y="1301818"/>
            <a:ext cx="1589336" cy="2088513"/>
          </a:xfrm>
          <a:prstGeom prst="rect">
            <a:avLst/>
          </a:prstGeom>
          <a:blipFill dpi="0" rotWithShape="1">
            <a:blip r:embed="rId3"/>
            <a:srcRect/>
            <a:stretch>
              <a:fillRect l="-44117" r="-52834"/>
            </a:stretch>
          </a:blipFill>
          <a:ln w="25400">
            <a:solidFill>
              <a:srgbClr val="FFFFFF"/>
            </a:solidFill>
          </a:ln>
          <a:effectLst>
            <a:outerShdw blurRad="50800" sx="103000" sy="103000" algn="ctr" rotWithShape="0">
              <a:prstClr val="black">
                <a:alpha val="15000"/>
              </a:prstClr>
            </a:outerShdw>
          </a:effectLst>
        </p:spPr>
        <p:txBody>
          <a:bodyPr lIns="68568" tIns="34284" rIns="68568" bIns="34284" rtlCol="0" anchor="ctr"/>
          <a:lstStyle/>
          <a:p>
            <a:pPr algn="ctr" eaLnBrk="1" hangingPunct="1"/>
            <a:endParaRPr lang="zh-CN" altLang="en-US">
              <a:solidFill>
                <a:srgbClr val="FFFFFF"/>
              </a:solidFill>
            </a:endParaRPr>
          </a:p>
        </p:txBody>
      </p:sp>
      <p:sp>
        <p:nvSpPr>
          <p:cNvPr id="15" name="矩形 14"/>
          <p:cNvSpPr/>
          <p:nvPr/>
        </p:nvSpPr>
        <p:spPr bwMode="auto">
          <a:xfrm rot="20663561">
            <a:off x="5132509" y="1548998"/>
            <a:ext cx="1727892" cy="2088513"/>
          </a:xfrm>
          <a:prstGeom prst="rect">
            <a:avLst/>
          </a:prstGeom>
          <a:blipFill dpi="0" rotWithShape="1">
            <a:blip r:embed="rId4"/>
            <a:srcRect/>
            <a:stretch>
              <a:fillRect l="-3838" t="-266" r="-77866" b="266"/>
            </a:stretch>
          </a:blipFill>
          <a:ln w="25400">
            <a:solidFill>
              <a:srgbClr val="FFFFFF"/>
            </a:solidFill>
          </a:ln>
          <a:effectLst>
            <a:outerShdw blurRad="50800" sx="103000" sy="103000" algn="ctr" rotWithShape="0">
              <a:prstClr val="black">
                <a:alpha val="15000"/>
              </a:prstClr>
            </a:outerShdw>
          </a:effectLst>
        </p:spPr>
        <p:txBody>
          <a:bodyPr lIns="68568" tIns="34284" rIns="68568" bIns="34284" rtlCol="0" anchor="ctr"/>
          <a:lstStyle/>
          <a:p>
            <a:pPr algn="ctr" eaLnBrk="1" hangingPunct="1">
              <a:spcBef>
                <a:spcPct val="0"/>
              </a:spcBef>
              <a:buFontTx/>
              <a:buNone/>
            </a:pPr>
            <a:endParaRPr lang="zh-CN" altLang="en-US">
              <a:solidFill>
                <a:srgbClr val="FFFFFF"/>
              </a:solidFill>
            </a:endParaRPr>
          </a:p>
        </p:txBody>
      </p:sp>
      <p:sp>
        <p:nvSpPr>
          <p:cNvPr id="16" name="矩形 15"/>
          <p:cNvSpPr/>
          <p:nvPr/>
        </p:nvSpPr>
        <p:spPr bwMode="auto">
          <a:xfrm rot="492657">
            <a:off x="6686262" y="1413871"/>
            <a:ext cx="1727892" cy="2088513"/>
          </a:xfrm>
          <a:prstGeom prst="rect">
            <a:avLst/>
          </a:prstGeom>
          <a:blipFill dpi="0" rotWithShape="1">
            <a:blip r:embed="rId5"/>
            <a:srcRect/>
            <a:stretch>
              <a:fillRect l="-46761" r="-46761"/>
            </a:stretch>
          </a:blipFill>
          <a:ln w="25400">
            <a:solidFill>
              <a:srgbClr val="FFFFFF"/>
            </a:solidFill>
          </a:ln>
          <a:effectLst>
            <a:outerShdw blurRad="50800" sx="103000" sy="103000" algn="ctr" rotWithShape="0">
              <a:prstClr val="black">
                <a:alpha val="15000"/>
              </a:prstClr>
            </a:outerShdw>
          </a:effectLst>
        </p:spPr>
        <p:txBody>
          <a:bodyPr lIns="68568" tIns="34284" rIns="68568" bIns="34284" rtlCol="0" anchor="ctr"/>
          <a:lstStyle/>
          <a:p>
            <a:pPr algn="ctr" eaLnBrk="1" hangingPunct="1">
              <a:spcBef>
                <a:spcPct val="0"/>
              </a:spcBef>
              <a:buFontTx/>
              <a:buNone/>
            </a:pPr>
            <a:endParaRPr lang="zh-CN" altLang="en-US">
              <a:solidFill>
                <a:srgbClr val="FFFFFF"/>
              </a:solidFill>
            </a:endParaRPr>
          </a:p>
        </p:txBody>
      </p:sp>
      <p:sp>
        <p:nvSpPr>
          <p:cNvPr id="17" name="矩形 16"/>
          <p:cNvSpPr/>
          <p:nvPr/>
        </p:nvSpPr>
        <p:spPr bwMode="auto">
          <a:xfrm rot="1036824">
            <a:off x="2287074" y="1410221"/>
            <a:ext cx="1752463" cy="2088513"/>
          </a:xfrm>
          <a:prstGeom prst="rect">
            <a:avLst/>
          </a:prstGeom>
          <a:blipFill dpi="0" rotWithShape="1">
            <a:blip r:embed="rId6"/>
            <a:srcRect/>
            <a:stretch>
              <a:fillRect l="-36516" t="-2492" r="-2246" b="-1196"/>
            </a:stretch>
          </a:blipFill>
          <a:ln w="25400">
            <a:solidFill>
              <a:srgbClr val="FFFFFF"/>
            </a:solidFill>
          </a:ln>
          <a:effectLst>
            <a:outerShdw blurRad="50800" sx="103000" sy="103000" algn="ctr" rotWithShape="0">
              <a:prstClr val="black">
                <a:alpha val="15000"/>
              </a:prstClr>
            </a:outerShdw>
          </a:effectLst>
        </p:spPr>
        <p:txBody>
          <a:bodyPr lIns="68568" tIns="34284" rIns="68568" bIns="34284" rtlCol="0" anchor="ctr"/>
          <a:lstStyle/>
          <a:p>
            <a:pPr algn="ctr" eaLnBrk="1" hangingPunct="1">
              <a:spcBef>
                <a:spcPct val="0"/>
              </a:spcBef>
              <a:buFontTx/>
              <a:buNone/>
            </a:pPr>
            <a:endParaRPr lang="zh-CN" altLang="en-US">
              <a:solidFill>
                <a:srgbClr val="FFFFFF"/>
              </a:solidFill>
            </a:endParaRPr>
          </a:p>
        </p:txBody>
      </p:sp>
      <p:grpSp>
        <p:nvGrpSpPr>
          <p:cNvPr id="2" name="组合 18"/>
          <p:cNvGrpSpPr/>
          <p:nvPr/>
        </p:nvGrpSpPr>
        <p:grpSpPr>
          <a:xfrm>
            <a:off x="981704" y="3219352"/>
            <a:ext cx="3096277" cy="1248799"/>
            <a:chOff x="1308105" y="4547730"/>
            <a:chExt cx="4129087" cy="1664840"/>
          </a:xfrm>
        </p:grpSpPr>
        <p:grpSp>
          <p:nvGrpSpPr>
            <p:cNvPr id="3" name="组合 19"/>
            <p:cNvGrpSpPr/>
            <p:nvPr/>
          </p:nvGrpSpPr>
          <p:grpSpPr>
            <a:xfrm>
              <a:off x="1308105" y="4547730"/>
              <a:ext cx="4129087" cy="687387"/>
              <a:chOff x="1426142" y="2033841"/>
              <a:chExt cx="4129087" cy="687387"/>
            </a:xfrm>
          </p:grpSpPr>
          <p:sp>
            <p:nvSpPr>
              <p:cNvPr id="22" name="Freeform 779"/>
              <p:cNvSpPr>
                <a:spLocks/>
              </p:cNvSpPr>
              <p:nvPr/>
            </p:nvSpPr>
            <p:spPr bwMode="auto">
              <a:xfrm>
                <a:off x="1426142" y="2033841"/>
                <a:ext cx="4129087" cy="687387"/>
              </a:xfrm>
              <a:custGeom>
                <a:avLst/>
                <a:gdLst>
                  <a:gd name="T0" fmla="*/ 2736 w 2736"/>
                  <a:gd name="T1" fmla="*/ 404 h 456"/>
                  <a:gd name="T2" fmla="*/ 2684 w 2736"/>
                  <a:gd name="T3" fmla="*/ 456 h 456"/>
                  <a:gd name="T4" fmla="*/ 52 w 2736"/>
                  <a:gd name="T5" fmla="*/ 456 h 456"/>
                  <a:gd name="T6" fmla="*/ 0 w 2736"/>
                  <a:gd name="T7" fmla="*/ 404 h 456"/>
                  <a:gd name="T8" fmla="*/ 0 w 2736"/>
                  <a:gd name="T9" fmla="*/ 52 h 456"/>
                  <a:gd name="T10" fmla="*/ 52 w 2736"/>
                  <a:gd name="T11" fmla="*/ 0 h 456"/>
                  <a:gd name="T12" fmla="*/ 2684 w 2736"/>
                  <a:gd name="T13" fmla="*/ 0 h 456"/>
                  <a:gd name="T14" fmla="*/ 2736 w 2736"/>
                  <a:gd name="T15" fmla="*/ 52 h 456"/>
                  <a:gd name="T16" fmla="*/ 2736 w 2736"/>
                  <a:gd name="T17" fmla="*/ 40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6" h="456">
                    <a:moveTo>
                      <a:pt x="2736" y="404"/>
                    </a:moveTo>
                    <a:cubicBezTo>
                      <a:pt x="2736" y="433"/>
                      <a:pt x="2713" y="456"/>
                      <a:pt x="2684" y="456"/>
                    </a:cubicBezTo>
                    <a:cubicBezTo>
                      <a:pt x="52" y="456"/>
                      <a:pt x="52" y="456"/>
                      <a:pt x="52" y="456"/>
                    </a:cubicBezTo>
                    <a:cubicBezTo>
                      <a:pt x="23" y="456"/>
                      <a:pt x="0" y="433"/>
                      <a:pt x="0" y="404"/>
                    </a:cubicBezTo>
                    <a:cubicBezTo>
                      <a:pt x="0" y="52"/>
                      <a:pt x="0" y="52"/>
                      <a:pt x="0" y="52"/>
                    </a:cubicBezTo>
                    <a:cubicBezTo>
                      <a:pt x="0" y="23"/>
                      <a:pt x="23" y="0"/>
                      <a:pt x="52" y="0"/>
                    </a:cubicBezTo>
                    <a:cubicBezTo>
                      <a:pt x="2684" y="0"/>
                      <a:pt x="2684" y="0"/>
                      <a:pt x="2684" y="0"/>
                    </a:cubicBezTo>
                    <a:cubicBezTo>
                      <a:pt x="2713" y="0"/>
                      <a:pt x="2736" y="23"/>
                      <a:pt x="2736" y="52"/>
                    </a:cubicBezTo>
                    <a:cubicBezTo>
                      <a:pt x="2736" y="404"/>
                      <a:pt x="2736" y="404"/>
                      <a:pt x="2736" y="404"/>
                    </a:cubicBezTo>
                  </a:path>
                </a:pathLst>
              </a:custGeom>
              <a:solidFill>
                <a:schemeClr val="bg1">
                  <a:lumMod val="95000"/>
                </a:schemeClr>
              </a:solidFill>
              <a:ln>
                <a:noFill/>
              </a:ln>
              <a:effectLst>
                <a:outerShdw blurRad="63500" sx="102000" sy="102000" algn="ctr"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endParaRPr>
              </a:p>
            </p:txBody>
          </p:sp>
          <p:sp>
            <p:nvSpPr>
              <p:cNvPr id="23" name="任意多边形 23"/>
              <p:cNvSpPr>
                <a:spLocks/>
              </p:cNvSpPr>
              <p:nvPr/>
            </p:nvSpPr>
            <p:spPr bwMode="auto">
              <a:xfrm>
                <a:off x="1519803" y="2141790"/>
                <a:ext cx="3932238" cy="495300"/>
              </a:xfrm>
              <a:custGeom>
                <a:avLst/>
                <a:gdLst>
                  <a:gd name="T0" fmla="*/ 854480 w 3932277"/>
                  <a:gd name="T1" fmla="*/ 0 h 495300"/>
                  <a:gd name="T2" fmla="*/ 3865683 w 3932277"/>
                  <a:gd name="T3" fmla="*/ 0 h 495300"/>
                  <a:gd name="T4" fmla="*/ 3932277 w 3932277"/>
                  <a:gd name="T5" fmla="*/ 60403 h 495300"/>
                  <a:gd name="T6" fmla="*/ 3932277 w 3932277"/>
                  <a:gd name="T7" fmla="*/ 434898 h 495300"/>
                  <a:gd name="T8" fmla="*/ 3865683 w 3932277"/>
                  <a:gd name="T9" fmla="*/ 495300 h 495300"/>
                  <a:gd name="T10" fmla="*/ 854480 w 3932277"/>
                  <a:gd name="T11" fmla="*/ 495300 h 495300"/>
                  <a:gd name="T12" fmla="*/ 787886 w 3932277"/>
                  <a:gd name="T13" fmla="*/ 434898 h 495300"/>
                  <a:gd name="T14" fmla="*/ 787886 w 3932277"/>
                  <a:gd name="T15" fmla="*/ 398462 h 495300"/>
                  <a:gd name="T16" fmla="*/ 478476 w 3932277"/>
                  <a:gd name="T17" fmla="*/ 398462 h 495300"/>
                  <a:gd name="T18" fmla="*/ 60325 w 3932277"/>
                  <a:gd name="T19" fmla="*/ 398462 h 495300"/>
                  <a:gd name="T20" fmla="*/ 0 w 3932277"/>
                  <a:gd name="T21" fmla="*/ 338202 h 495300"/>
                  <a:gd name="T22" fmla="*/ 0 w 3932277"/>
                  <a:gd name="T23" fmla="*/ 163447 h 495300"/>
                  <a:gd name="T24" fmla="*/ 60325 w 3932277"/>
                  <a:gd name="T25" fmla="*/ 103187 h 495300"/>
                  <a:gd name="T26" fmla="*/ 594767 w 3932277"/>
                  <a:gd name="T27" fmla="*/ 103187 h 495300"/>
                  <a:gd name="T28" fmla="*/ 787886 w 3932277"/>
                  <a:gd name="T29" fmla="*/ 103187 h 495300"/>
                  <a:gd name="T30" fmla="*/ 787886 w 3932277"/>
                  <a:gd name="T31" fmla="*/ 80151 h 495300"/>
                  <a:gd name="T32" fmla="*/ 787886 w 3932277"/>
                  <a:gd name="T33" fmla="*/ 60403 h 495300"/>
                  <a:gd name="T34" fmla="*/ 854480 w 3932277"/>
                  <a:gd name="T35" fmla="*/ 0 h 4953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2277"/>
                  <a:gd name="T55" fmla="*/ 0 h 495300"/>
                  <a:gd name="T56" fmla="*/ 3932277 w 3932277"/>
                  <a:gd name="T57" fmla="*/ 495300 h 4953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2277" h="495300">
                    <a:moveTo>
                      <a:pt x="854480" y="0"/>
                    </a:moveTo>
                    <a:cubicBezTo>
                      <a:pt x="3865683" y="0"/>
                      <a:pt x="3865683" y="0"/>
                      <a:pt x="3865683" y="0"/>
                    </a:cubicBezTo>
                    <a:cubicBezTo>
                      <a:pt x="3903323" y="0"/>
                      <a:pt x="3932277" y="27181"/>
                      <a:pt x="3932277" y="60403"/>
                    </a:cubicBezTo>
                    <a:lnTo>
                      <a:pt x="3932277" y="434898"/>
                    </a:lnTo>
                    <a:cubicBezTo>
                      <a:pt x="3932277" y="468119"/>
                      <a:pt x="3903323" y="495300"/>
                      <a:pt x="3865683" y="495300"/>
                    </a:cubicBezTo>
                    <a:cubicBezTo>
                      <a:pt x="854480" y="495300"/>
                      <a:pt x="854480" y="495300"/>
                      <a:pt x="854480" y="495300"/>
                    </a:cubicBezTo>
                    <a:cubicBezTo>
                      <a:pt x="816840" y="495300"/>
                      <a:pt x="787886" y="468119"/>
                      <a:pt x="787886" y="434898"/>
                    </a:cubicBezTo>
                    <a:lnTo>
                      <a:pt x="787886" y="398462"/>
                    </a:lnTo>
                    <a:lnTo>
                      <a:pt x="478476" y="398462"/>
                    </a:lnTo>
                    <a:cubicBezTo>
                      <a:pt x="357237" y="398462"/>
                      <a:pt x="218678" y="398462"/>
                      <a:pt x="60325" y="398462"/>
                    </a:cubicBezTo>
                    <a:cubicBezTo>
                      <a:pt x="27146" y="398462"/>
                      <a:pt x="0" y="371345"/>
                      <a:pt x="0" y="338202"/>
                    </a:cubicBezTo>
                    <a:cubicBezTo>
                      <a:pt x="0" y="338202"/>
                      <a:pt x="0" y="338202"/>
                      <a:pt x="0" y="163447"/>
                    </a:cubicBezTo>
                    <a:cubicBezTo>
                      <a:pt x="0" y="130304"/>
                      <a:pt x="27146" y="103187"/>
                      <a:pt x="60325" y="103187"/>
                    </a:cubicBezTo>
                    <a:cubicBezTo>
                      <a:pt x="60325" y="103187"/>
                      <a:pt x="60325" y="103187"/>
                      <a:pt x="594767" y="103187"/>
                    </a:cubicBezTo>
                    <a:lnTo>
                      <a:pt x="787886" y="103187"/>
                    </a:lnTo>
                    <a:lnTo>
                      <a:pt x="787886" y="80151"/>
                    </a:lnTo>
                    <a:cubicBezTo>
                      <a:pt x="787886" y="60403"/>
                      <a:pt x="787886" y="60403"/>
                      <a:pt x="787886" y="60403"/>
                    </a:cubicBezTo>
                    <a:cubicBezTo>
                      <a:pt x="787886" y="27181"/>
                      <a:pt x="816840" y="0"/>
                      <a:pt x="854480" y="0"/>
                    </a:cubicBezTo>
                    <a:close/>
                  </a:path>
                </a:pathLst>
              </a:custGeom>
              <a:solidFill>
                <a:schemeClr val="accent2"/>
              </a:solidFill>
              <a:ln>
                <a:noFill/>
              </a:ln>
            </p:spPr>
            <p:txBody>
              <a:bodyPr lIns="89984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Rectangle 784"/>
              <p:cNvSpPr>
                <a:spLocks noChangeArrowheads="1"/>
              </p:cNvSpPr>
              <p:nvPr/>
            </p:nvSpPr>
            <p:spPr bwMode="auto">
              <a:xfrm>
                <a:off x="1703953" y="2141790"/>
                <a:ext cx="419100" cy="495300"/>
              </a:xfrm>
              <a:prstGeom prst="rect">
                <a:avLst/>
              </a:prstGeom>
              <a:solidFill>
                <a:srgbClr val="FFFFFF"/>
              </a:solidFill>
              <a:ln>
                <a:noFill/>
              </a:ln>
              <a:effectLst>
                <a:outerShdw blurRad="63500" sx="102000" sy="102000" algn="ctr" rotWithShape="0">
                  <a:prstClr val="black">
                    <a:alpha val="20000"/>
                  </a:prstClr>
                </a:outerShdw>
              </a:effectLst>
            </p:spPr>
            <p:txBody>
              <a:bodyPr lIns="0" tIns="0" rIns="0" bIns="0" anchor="ctr"/>
              <a:lstStyle/>
              <a:p>
                <a:pPr algn="ctr">
                  <a:defRP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01</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621404" y="207194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26" name="矩形 25"/>
              <p:cNvSpPr/>
              <p:nvPr/>
            </p:nvSpPr>
            <p:spPr>
              <a:xfrm>
                <a:off x="1621404" y="261169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grpSp>
        <p:sp>
          <p:nvSpPr>
            <p:cNvPr id="21" name="矩形 20"/>
            <p:cNvSpPr/>
            <p:nvPr/>
          </p:nvSpPr>
          <p:spPr>
            <a:xfrm>
              <a:off x="1336416" y="5258757"/>
              <a:ext cx="4100775" cy="953813"/>
            </a:xfrm>
            <a:prstGeom prst="rect">
              <a:avLst/>
            </a:prstGeom>
          </p:spPr>
          <p:txBody>
            <a:bodyPr wrap="square"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100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 name="组合 26"/>
          <p:cNvGrpSpPr/>
          <p:nvPr/>
        </p:nvGrpSpPr>
        <p:grpSpPr>
          <a:xfrm>
            <a:off x="5066023" y="3219352"/>
            <a:ext cx="3096277" cy="1248799"/>
            <a:chOff x="6754808" y="4547730"/>
            <a:chExt cx="4129087" cy="1664840"/>
          </a:xfrm>
        </p:grpSpPr>
        <p:grpSp>
          <p:nvGrpSpPr>
            <p:cNvPr id="5" name="组合 27"/>
            <p:cNvGrpSpPr/>
            <p:nvPr/>
          </p:nvGrpSpPr>
          <p:grpSpPr>
            <a:xfrm>
              <a:off x="6754808" y="4547730"/>
              <a:ext cx="4129087" cy="687387"/>
              <a:chOff x="1426142" y="2033841"/>
              <a:chExt cx="4129087" cy="687387"/>
            </a:xfrm>
          </p:grpSpPr>
          <p:sp>
            <p:nvSpPr>
              <p:cNvPr id="30" name="Freeform 779"/>
              <p:cNvSpPr>
                <a:spLocks/>
              </p:cNvSpPr>
              <p:nvPr/>
            </p:nvSpPr>
            <p:spPr bwMode="auto">
              <a:xfrm>
                <a:off x="1426142" y="2033841"/>
                <a:ext cx="4129087" cy="687387"/>
              </a:xfrm>
              <a:custGeom>
                <a:avLst/>
                <a:gdLst>
                  <a:gd name="T0" fmla="*/ 2736 w 2736"/>
                  <a:gd name="T1" fmla="*/ 404 h 456"/>
                  <a:gd name="T2" fmla="*/ 2684 w 2736"/>
                  <a:gd name="T3" fmla="*/ 456 h 456"/>
                  <a:gd name="T4" fmla="*/ 52 w 2736"/>
                  <a:gd name="T5" fmla="*/ 456 h 456"/>
                  <a:gd name="T6" fmla="*/ 0 w 2736"/>
                  <a:gd name="T7" fmla="*/ 404 h 456"/>
                  <a:gd name="T8" fmla="*/ 0 w 2736"/>
                  <a:gd name="T9" fmla="*/ 52 h 456"/>
                  <a:gd name="T10" fmla="*/ 52 w 2736"/>
                  <a:gd name="T11" fmla="*/ 0 h 456"/>
                  <a:gd name="T12" fmla="*/ 2684 w 2736"/>
                  <a:gd name="T13" fmla="*/ 0 h 456"/>
                  <a:gd name="T14" fmla="*/ 2736 w 2736"/>
                  <a:gd name="T15" fmla="*/ 52 h 456"/>
                  <a:gd name="T16" fmla="*/ 2736 w 2736"/>
                  <a:gd name="T17" fmla="*/ 40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6" h="456">
                    <a:moveTo>
                      <a:pt x="2736" y="404"/>
                    </a:moveTo>
                    <a:cubicBezTo>
                      <a:pt x="2736" y="433"/>
                      <a:pt x="2713" y="456"/>
                      <a:pt x="2684" y="456"/>
                    </a:cubicBezTo>
                    <a:cubicBezTo>
                      <a:pt x="52" y="456"/>
                      <a:pt x="52" y="456"/>
                      <a:pt x="52" y="456"/>
                    </a:cubicBezTo>
                    <a:cubicBezTo>
                      <a:pt x="23" y="456"/>
                      <a:pt x="0" y="433"/>
                      <a:pt x="0" y="404"/>
                    </a:cubicBezTo>
                    <a:cubicBezTo>
                      <a:pt x="0" y="52"/>
                      <a:pt x="0" y="52"/>
                      <a:pt x="0" y="52"/>
                    </a:cubicBezTo>
                    <a:cubicBezTo>
                      <a:pt x="0" y="23"/>
                      <a:pt x="23" y="0"/>
                      <a:pt x="52" y="0"/>
                    </a:cubicBezTo>
                    <a:cubicBezTo>
                      <a:pt x="2684" y="0"/>
                      <a:pt x="2684" y="0"/>
                      <a:pt x="2684" y="0"/>
                    </a:cubicBezTo>
                    <a:cubicBezTo>
                      <a:pt x="2713" y="0"/>
                      <a:pt x="2736" y="23"/>
                      <a:pt x="2736" y="52"/>
                    </a:cubicBezTo>
                    <a:cubicBezTo>
                      <a:pt x="2736" y="404"/>
                      <a:pt x="2736" y="404"/>
                      <a:pt x="2736" y="404"/>
                    </a:cubicBezTo>
                  </a:path>
                </a:pathLst>
              </a:custGeom>
              <a:solidFill>
                <a:schemeClr val="bg1">
                  <a:lumMod val="95000"/>
                </a:schemeClr>
              </a:solidFill>
              <a:ln>
                <a:noFill/>
              </a:ln>
              <a:effectLst>
                <a:outerShdw blurRad="63500" sx="102000" sy="102000" algn="ctr"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endParaRPr>
              </a:p>
            </p:txBody>
          </p:sp>
          <p:sp>
            <p:nvSpPr>
              <p:cNvPr id="34" name="任意多边形 23"/>
              <p:cNvSpPr>
                <a:spLocks/>
              </p:cNvSpPr>
              <p:nvPr/>
            </p:nvSpPr>
            <p:spPr bwMode="auto">
              <a:xfrm>
                <a:off x="1519803" y="2141790"/>
                <a:ext cx="3932238" cy="495300"/>
              </a:xfrm>
              <a:custGeom>
                <a:avLst/>
                <a:gdLst>
                  <a:gd name="T0" fmla="*/ 854480 w 3932277"/>
                  <a:gd name="T1" fmla="*/ 0 h 495300"/>
                  <a:gd name="T2" fmla="*/ 3865683 w 3932277"/>
                  <a:gd name="T3" fmla="*/ 0 h 495300"/>
                  <a:gd name="T4" fmla="*/ 3932277 w 3932277"/>
                  <a:gd name="T5" fmla="*/ 60403 h 495300"/>
                  <a:gd name="T6" fmla="*/ 3932277 w 3932277"/>
                  <a:gd name="T7" fmla="*/ 434898 h 495300"/>
                  <a:gd name="T8" fmla="*/ 3865683 w 3932277"/>
                  <a:gd name="T9" fmla="*/ 495300 h 495300"/>
                  <a:gd name="T10" fmla="*/ 854480 w 3932277"/>
                  <a:gd name="T11" fmla="*/ 495300 h 495300"/>
                  <a:gd name="T12" fmla="*/ 787886 w 3932277"/>
                  <a:gd name="T13" fmla="*/ 434898 h 495300"/>
                  <a:gd name="T14" fmla="*/ 787886 w 3932277"/>
                  <a:gd name="T15" fmla="*/ 398462 h 495300"/>
                  <a:gd name="T16" fmla="*/ 478476 w 3932277"/>
                  <a:gd name="T17" fmla="*/ 398462 h 495300"/>
                  <a:gd name="T18" fmla="*/ 60325 w 3932277"/>
                  <a:gd name="T19" fmla="*/ 398462 h 495300"/>
                  <a:gd name="T20" fmla="*/ 0 w 3932277"/>
                  <a:gd name="T21" fmla="*/ 338202 h 495300"/>
                  <a:gd name="T22" fmla="*/ 0 w 3932277"/>
                  <a:gd name="T23" fmla="*/ 163447 h 495300"/>
                  <a:gd name="T24" fmla="*/ 60325 w 3932277"/>
                  <a:gd name="T25" fmla="*/ 103187 h 495300"/>
                  <a:gd name="T26" fmla="*/ 594767 w 3932277"/>
                  <a:gd name="T27" fmla="*/ 103187 h 495300"/>
                  <a:gd name="T28" fmla="*/ 787886 w 3932277"/>
                  <a:gd name="T29" fmla="*/ 103187 h 495300"/>
                  <a:gd name="T30" fmla="*/ 787886 w 3932277"/>
                  <a:gd name="T31" fmla="*/ 80151 h 495300"/>
                  <a:gd name="T32" fmla="*/ 787886 w 3932277"/>
                  <a:gd name="T33" fmla="*/ 60403 h 495300"/>
                  <a:gd name="T34" fmla="*/ 854480 w 3932277"/>
                  <a:gd name="T35" fmla="*/ 0 h 4953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2277"/>
                  <a:gd name="T55" fmla="*/ 0 h 495300"/>
                  <a:gd name="T56" fmla="*/ 3932277 w 3932277"/>
                  <a:gd name="T57" fmla="*/ 495300 h 4953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2277" h="495300">
                    <a:moveTo>
                      <a:pt x="854480" y="0"/>
                    </a:moveTo>
                    <a:cubicBezTo>
                      <a:pt x="3865683" y="0"/>
                      <a:pt x="3865683" y="0"/>
                      <a:pt x="3865683" y="0"/>
                    </a:cubicBezTo>
                    <a:cubicBezTo>
                      <a:pt x="3903323" y="0"/>
                      <a:pt x="3932277" y="27181"/>
                      <a:pt x="3932277" y="60403"/>
                    </a:cubicBezTo>
                    <a:lnTo>
                      <a:pt x="3932277" y="434898"/>
                    </a:lnTo>
                    <a:cubicBezTo>
                      <a:pt x="3932277" y="468119"/>
                      <a:pt x="3903323" y="495300"/>
                      <a:pt x="3865683" y="495300"/>
                    </a:cubicBezTo>
                    <a:cubicBezTo>
                      <a:pt x="854480" y="495300"/>
                      <a:pt x="854480" y="495300"/>
                      <a:pt x="854480" y="495300"/>
                    </a:cubicBezTo>
                    <a:cubicBezTo>
                      <a:pt x="816840" y="495300"/>
                      <a:pt x="787886" y="468119"/>
                      <a:pt x="787886" y="434898"/>
                    </a:cubicBezTo>
                    <a:lnTo>
                      <a:pt x="787886" y="398462"/>
                    </a:lnTo>
                    <a:lnTo>
                      <a:pt x="478476" y="398462"/>
                    </a:lnTo>
                    <a:cubicBezTo>
                      <a:pt x="357237" y="398462"/>
                      <a:pt x="218678" y="398462"/>
                      <a:pt x="60325" y="398462"/>
                    </a:cubicBezTo>
                    <a:cubicBezTo>
                      <a:pt x="27146" y="398462"/>
                      <a:pt x="0" y="371345"/>
                      <a:pt x="0" y="338202"/>
                    </a:cubicBezTo>
                    <a:cubicBezTo>
                      <a:pt x="0" y="338202"/>
                      <a:pt x="0" y="338202"/>
                      <a:pt x="0" y="163447"/>
                    </a:cubicBezTo>
                    <a:cubicBezTo>
                      <a:pt x="0" y="130304"/>
                      <a:pt x="27146" y="103187"/>
                      <a:pt x="60325" y="103187"/>
                    </a:cubicBezTo>
                    <a:cubicBezTo>
                      <a:pt x="60325" y="103187"/>
                      <a:pt x="60325" y="103187"/>
                      <a:pt x="594767" y="103187"/>
                    </a:cubicBezTo>
                    <a:lnTo>
                      <a:pt x="787886" y="103187"/>
                    </a:lnTo>
                    <a:lnTo>
                      <a:pt x="787886" y="80151"/>
                    </a:lnTo>
                    <a:cubicBezTo>
                      <a:pt x="787886" y="60403"/>
                      <a:pt x="787886" y="60403"/>
                      <a:pt x="787886" y="60403"/>
                    </a:cubicBezTo>
                    <a:cubicBezTo>
                      <a:pt x="787886" y="27181"/>
                      <a:pt x="816840" y="0"/>
                      <a:pt x="854480" y="0"/>
                    </a:cubicBezTo>
                    <a:close/>
                  </a:path>
                </a:pathLst>
              </a:custGeom>
              <a:solidFill>
                <a:schemeClr val="accent3"/>
              </a:solidFill>
              <a:ln>
                <a:noFill/>
              </a:ln>
            </p:spPr>
            <p:txBody>
              <a:bodyPr lIns="89984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Rectangle 784"/>
              <p:cNvSpPr>
                <a:spLocks noChangeArrowheads="1"/>
              </p:cNvSpPr>
              <p:nvPr/>
            </p:nvSpPr>
            <p:spPr bwMode="auto">
              <a:xfrm>
                <a:off x="1703953" y="2141790"/>
                <a:ext cx="419100" cy="495300"/>
              </a:xfrm>
              <a:prstGeom prst="rect">
                <a:avLst/>
              </a:prstGeom>
              <a:solidFill>
                <a:srgbClr val="FFFFFF"/>
              </a:solidFill>
              <a:ln>
                <a:noFill/>
              </a:ln>
              <a:effectLst>
                <a:outerShdw blurRad="63500" sx="102000" sy="102000" algn="ctr" rotWithShape="0">
                  <a:prstClr val="black">
                    <a:alpha val="20000"/>
                  </a:prstClr>
                </a:outerShdw>
              </a:effectLst>
            </p:spPr>
            <p:txBody>
              <a:bodyPr lIns="0" tIns="0" rIns="0" bIns="0" anchor="ctr"/>
              <a:lstStyle/>
              <a:p>
                <a:pPr algn="ctr">
                  <a:defRP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02</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621404" y="207194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46" name="矩形 45"/>
              <p:cNvSpPr/>
              <p:nvPr/>
            </p:nvSpPr>
            <p:spPr>
              <a:xfrm>
                <a:off x="1621404" y="261169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grpSp>
        <p:sp>
          <p:nvSpPr>
            <p:cNvPr id="29" name="矩形 28"/>
            <p:cNvSpPr/>
            <p:nvPr/>
          </p:nvSpPr>
          <p:spPr>
            <a:xfrm>
              <a:off x="6764208" y="5258757"/>
              <a:ext cx="4100775" cy="953813"/>
            </a:xfrm>
            <a:prstGeom prst="rect">
              <a:avLst/>
            </a:prstGeom>
          </p:spPr>
          <p:txBody>
            <a:bodyPr wrap="square"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100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val="4022138545"/>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750"/>
                            </p:stCondLst>
                            <p:childTnLst>
                              <p:par>
                                <p:cTn id="12" presetID="12" presetClass="entr" presetSubtype="4"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p:tgtEl>
                                          <p:spTgt spid="14"/>
                                        </p:tgtEl>
                                        <p:attrNameLst>
                                          <p:attrName>ppt_y</p:attrName>
                                        </p:attrNameLst>
                                      </p:cBhvr>
                                      <p:tavLst>
                                        <p:tav tm="0">
                                          <p:val>
                                            <p:strVal val="#ppt_y+#ppt_h*1.125000"/>
                                          </p:val>
                                        </p:tav>
                                        <p:tav tm="100000">
                                          <p:val>
                                            <p:strVal val="#ppt_y"/>
                                          </p:val>
                                        </p:tav>
                                      </p:tavLst>
                                    </p:anim>
                                    <p:animEffect transition="in" filter="wipe(up)">
                                      <p:cBhvr>
                                        <p:cTn id="15" dur="500"/>
                                        <p:tgtEl>
                                          <p:spTgt spid="14"/>
                                        </p:tgtEl>
                                      </p:cBhvr>
                                    </p:animEffect>
                                  </p:childTnLst>
                                </p:cTn>
                              </p:par>
                              <p:par>
                                <p:cTn id="16" presetID="12" presetClass="entr" presetSubtype="4" fill="hold" grpId="0" nodeType="withEffect">
                                  <p:stCondLst>
                                    <p:cond delay="10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ppt_y</p:attrName>
                                        </p:attrNameLst>
                                      </p:cBhvr>
                                      <p:tavLst>
                                        <p:tav tm="0">
                                          <p:val>
                                            <p:strVal val="#ppt_y+#ppt_h*1.125000"/>
                                          </p:val>
                                        </p:tav>
                                        <p:tav tm="100000">
                                          <p:val>
                                            <p:strVal val="#ppt_y"/>
                                          </p:val>
                                        </p:tav>
                                      </p:tavLst>
                                    </p:anim>
                                    <p:animEffect transition="in" filter="wipe(up)">
                                      <p:cBhvr>
                                        <p:cTn id="19" dur="500"/>
                                        <p:tgtEl>
                                          <p:spTgt spid="17"/>
                                        </p:tgtEl>
                                      </p:cBhvr>
                                    </p:animEffect>
                                  </p:childTnLst>
                                </p:cTn>
                              </p:par>
                              <p:par>
                                <p:cTn id="20" presetID="12" presetClass="entr" presetSubtype="4" fill="hold" grpId="0" nodeType="withEffect">
                                  <p:stCondLst>
                                    <p:cond delay="3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p:tgtEl>
                                          <p:spTgt spid="15"/>
                                        </p:tgtEl>
                                        <p:attrNameLst>
                                          <p:attrName>ppt_y</p:attrName>
                                        </p:attrNameLst>
                                      </p:cBhvr>
                                      <p:tavLst>
                                        <p:tav tm="0">
                                          <p:val>
                                            <p:strVal val="#ppt_y+#ppt_h*1.125000"/>
                                          </p:val>
                                        </p:tav>
                                        <p:tav tm="100000">
                                          <p:val>
                                            <p:strVal val="#ppt_y"/>
                                          </p:val>
                                        </p:tav>
                                      </p:tavLst>
                                    </p:anim>
                                    <p:animEffect transition="in" filter="wipe(up)">
                                      <p:cBhvr>
                                        <p:cTn id="23" dur="500"/>
                                        <p:tgtEl>
                                          <p:spTgt spid="15"/>
                                        </p:tgtEl>
                                      </p:cBhvr>
                                    </p:animEffect>
                                  </p:childTnLst>
                                </p:cTn>
                              </p:par>
                              <p:par>
                                <p:cTn id="24" presetID="12" presetClass="entr" presetSubtype="4" fill="hold" grpId="0" nodeType="withEffect">
                                  <p:stCondLst>
                                    <p:cond delay="4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up)">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22"/>
          <p:cNvSpPr>
            <a:spLocks/>
          </p:cNvSpPr>
          <p:nvPr>
            <p:custDataLst>
              <p:tags r:id="rId1"/>
            </p:custDataLst>
          </p:nvPr>
        </p:nvSpPr>
        <p:spPr bwMode="auto">
          <a:xfrm>
            <a:off x="4564857" y="1731055"/>
            <a:ext cx="1068203" cy="1281287"/>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8" name="PA_淘宝店chenying0907 23"/>
          <p:cNvSpPr>
            <a:spLocks/>
          </p:cNvSpPr>
          <p:nvPr>
            <p:custDataLst>
              <p:tags r:id="rId2"/>
            </p:custDataLst>
          </p:nvPr>
        </p:nvSpPr>
        <p:spPr bwMode="auto">
          <a:xfrm>
            <a:off x="4352171" y="2904378"/>
            <a:ext cx="1280891" cy="1068531"/>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chemeClr val="accent1"/>
          </a:solidFill>
          <a:ln>
            <a:noFill/>
          </a:ln>
        </p:spPr>
        <p:txBody>
          <a:bodyPr/>
          <a:lstStyle/>
          <a:p>
            <a:endParaRPr lang="zh-CN" altLang="en-US"/>
          </a:p>
        </p:txBody>
      </p:sp>
      <p:sp>
        <p:nvSpPr>
          <p:cNvPr id="11" name="PA_淘宝店chenying0907 24"/>
          <p:cNvSpPr>
            <a:spLocks/>
          </p:cNvSpPr>
          <p:nvPr>
            <p:custDataLst>
              <p:tags r:id="rId3"/>
            </p:custDataLst>
          </p:nvPr>
        </p:nvSpPr>
        <p:spPr bwMode="auto">
          <a:xfrm>
            <a:off x="3391901" y="2690034"/>
            <a:ext cx="1068202" cy="1282873"/>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16" name="PA_淘宝店chenying0907 25"/>
          <p:cNvSpPr>
            <a:spLocks/>
          </p:cNvSpPr>
          <p:nvPr>
            <p:custDataLst>
              <p:tags r:id="rId4"/>
            </p:custDataLst>
          </p:nvPr>
        </p:nvSpPr>
        <p:spPr bwMode="auto">
          <a:xfrm>
            <a:off x="3391901" y="1731054"/>
            <a:ext cx="1277715" cy="1068532"/>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accent2"/>
          </a:solidFill>
          <a:ln>
            <a:noFill/>
          </a:ln>
        </p:spPr>
        <p:txBody>
          <a:bodyPr/>
          <a:lstStyle/>
          <a:p>
            <a:endParaRPr lang="zh-CN" altLang="en-US"/>
          </a:p>
        </p:txBody>
      </p:sp>
      <p:sp>
        <p:nvSpPr>
          <p:cNvPr id="18" name="PA_淘宝店chenying0907 39"/>
          <p:cNvSpPr>
            <a:spLocks noChangeArrowheads="1"/>
          </p:cNvSpPr>
          <p:nvPr>
            <p:custDataLst>
              <p:tags r:id="rId5"/>
            </p:custDataLst>
          </p:nvPr>
        </p:nvSpPr>
        <p:spPr bwMode="auto">
          <a:xfrm>
            <a:off x="649178" y="1962861"/>
            <a:ext cx="2447500" cy="41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19" name="PA_淘宝店chenying0907 40"/>
          <p:cNvSpPr>
            <a:spLocks noChangeArrowheads="1"/>
          </p:cNvSpPr>
          <p:nvPr>
            <p:custDataLst>
              <p:tags r:id="rId6"/>
            </p:custDataLst>
          </p:nvPr>
        </p:nvSpPr>
        <p:spPr bwMode="auto">
          <a:xfrm>
            <a:off x="649178" y="3153646"/>
            <a:ext cx="2447500" cy="41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0" name="PA_淘宝店chenying0907 41"/>
          <p:cNvSpPr>
            <a:spLocks noChangeArrowheads="1"/>
          </p:cNvSpPr>
          <p:nvPr>
            <p:custDataLst>
              <p:tags r:id="rId7"/>
            </p:custDataLst>
          </p:nvPr>
        </p:nvSpPr>
        <p:spPr bwMode="auto">
          <a:xfrm>
            <a:off x="5906065" y="1962861"/>
            <a:ext cx="2447500" cy="41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1" name="PA_淘宝店chenying0907 42"/>
          <p:cNvSpPr>
            <a:spLocks noChangeArrowheads="1"/>
          </p:cNvSpPr>
          <p:nvPr>
            <p:custDataLst>
              <p:tags r:id="rId8"/>
            </p:custDataLst>
          </p:nvPr>
        </p:nvSpPr>
        <p:spPr bwMode="auto">
          <a:xfrm>
            <a:off x="5906065" y="3153646"/>
            <a:ext cx="2447500" cy="415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22" name="PA_淘宝店chenying0907 43"/>
          <p:cNvSpPr>
            <a:spLocks noEditPoints="1"/>
          </p:cNvSpPr>
          <p:nvPr>
            <p:custDataLst>
              <p:tags r:id="rId9"/>
            </p:custDataLst>
          </p:nvPr>
        </p:nvSpPr>
        <p:spPr bwMode="auto">
          <a:xfrm>
            <a:off x="4963109" y="3295831"/>
            <a:ext cx="273409" cy="354874"/>
          </a:xfrm>
          <a:custGeom>
            <a:avLst/>
            <a:gdLst>
              <a:gd name="T0" fmla="*/ 350 w 530"/>
              <a:gd name="T1" fmla="*/ 251 h 687"/>
              <a:gd name="T2" fmla="*/ 265 w 530"/>
              <a:gd name="T3" fmla="*/ 286 h 687"/>
              <a:gd name="T4" fmla="*/ 219 w 530"/>
              <a:gd name="T5" fmla="*/ 277 h 687"/>
              <a:gd name="T6" fmla="*/ 180 w 530"/>
              <a:gd name="T7" fmla="*/ 251 h 687"/>
              <a:gd name="T8" fmla="*/ 157 w 530"/>
              <a:gd name="T9" fmla="*/ 251 h 687"/>
              <a:gd name="T10" fmla="*/ 157 w 530"/>
              <a:gd name="T11" fmla="*/ 274 h 687"/>
              <a:gd name="T12" fmla="*/ 207 w 530"/>
              <a:gd name="T13" fmla="*/ 307 h 687"/>
              <a:gd name="T14" fmla="*/ 265 w 530"/>
              <a:gd name="T15" fmla="*/ 318 h 687"/>
              <a:gd name="T16" fmla="*/ 373 w 530"/>
              <a:gd name="T17" fmla="*/ 274 h 687"/>
              <a:gd name="T18" fmla="*/ 373 w 530"/>
              <a:gd name="T19" fmla="*/ 251 h 687"/>
              <a:gd name="T20" fmla="*/ 350 w 530"/>
              <a:gd name="T21" fmla="*/ 251 h 687"/>
              <a:gd name="T22" fmla="*/ 388 w 530"/>
              <a:gd name="T23" fmla="*/ 599 h 687"/>
              <a:gd name="T24" fmla="*/ 388 w 530"/>
              <a:gd name="T25" fmla="*/ 599 h 687"/>
              <a:gd name="T26" fmla="*/ 142 w 530"/>
              <a:gd name="T27" fmla="*/ 599 h 687"/>
              <a:gd name="T28" fmla="*/ 126 w 530"/>
              <a:gd name="T29" fmla="*/ 615 h 687"/>
              <a:gd name="T30" fmla="*/ 142 w 530"/>
              <a:gd name="T31" fmla="*/ 632 h 687"/>
              <a:gd name="T32" fmla="*/ 388 w 530"/>
              <a:gd name="T33" fmla="*/ 632 h 687"/>
              <a:gd name="T34" fmla="*/ 404 w 530"/>
              <a:gd name="T35" fmla="*/ 615 h 687"/>
              <a:gd name="T36" fmla="*/ 388 w 530"/>
              <a:gd name="T37" fmla="*/ 599 h 687"/>
              <a:gd name="T38" fmla="*/ 530 w 530"/>
              <a:gd name="T39" fmla="*/ 265 h 687"/>
              <a:gd name="T40" fmla="*/ 530 w 530"/>
              <a:gd name="T41" fmla="*/ 265 h 687"/>
              <a:gd name="T42" fmla="*/ 452 w 530"/>
              <a:gd name="T43" fmla="*/ 78 h 687"/>
              <a:gd name="T44" fmla="*/ 265 w 530"/>
              <a:gd name="T45" fmla="*/ 0 h 687"/>
              <a:gd name="T46" fmla="*/ 78 w 530"/>
              <a:gd name="T47" fmla="*/ 78 h 687"/>
              <a:gd name="T48" fmla="*/ 0 w 530"/>
              <a:gd name="T49" fmla="*/ 265 h 687"/>
              <a:gd name="T50" fmla="*/ 34 w 530"/>
              <a:gd name="T51" fmla="*/ 395 h 687"/>
              <a:gd name="T52" fmla="*/ 34 w 530"/>
              <a:gd name="T53" fmla="*/ 395 h 687"/>
              <a:gd name="T54" fmla="*/ 115 w 530"/>
              <a:gd name="T55" fmla="*/ 483 h 687"/>
              <a:gd name="T56" fmla="*/ 115 w 530"/>
              <a:gd name="T57" fmla="*/ 557 h 687"/>
              <a:gd name="T58" fmla="*/ 142 w 530"/>
              <a:gd name="T59" fmla="*/ 584 h 687"/>
              <a:gd name="T60" fmla="*/ 388 w 530"/>
              <a:gd name="T61" fmla="*/ 584 h 687"/>
              <a:gd name="T62" fmla="*/ 415 w 530"/>
              <a:gd name="T63" fmla="*/ 557 h 687"/>
              <a:gd name="T64" fmla="*/ 415 w 530"/>
              <a:gd name="T65" fmla="*/ 483 h 687"/>
              <a:gd name="T66" fmla="*/ 496 w 530"/>
              <a:gd name="T67" fmla="*/ 395 h 687"/>
              <a:gd name="T68" fmla="*/ 496 w 530"/>
              <a:gd name="T69" fmla="*/ 395 h 687"/>
              <a:gd name="T70" fmla="*/ 530 w 530"/>
              <a:gd name="T71" fmla="*/ 265 h 687"/>
              <a:gd name="T72" fmla="*/ 449 w 530"/>
              <a:gd name="T73" fmla="*/ 368 h 687"/>
              <a:gd name="T74" fmla="*/ 449 w 530"/>
              <a:gd name="T75" fmla="*/ 368 h 687"/>
              <a:gd name="T76" fmla="*/ 449 w 530"/>
              <a:gd name="T77" fmla="*/ 368 h 687"/>
              <a:gd name="T78" fmla="*/ 449 w 530"/>
              <a:gd name="T79" fmla="*/ 368 h 687"/>
              <a:gd name="T80" fmla="*/ 374 w 530"/>
              <a:gd name="T81" fmla="*/ 446 h 687"/>
              <a:gd name="T82" fmla="*/ 361 w 530"/>
              <a:gd name="T83" fmla="*/ 469 h 687"/>
              <a:gd name="T84" fmla="*/ 361 w 530"/>
              <a:gd name="T85" fmla="*/ 469 h 687"/>
              <a:gd name="T86" fmla="*/ 361 w 530"/>
              <a:gd name="T87" fmla="*/ 530 h 687"/>
              <a:gd name="T88" fmla="*/ 169 w 530"/>
              <a:gd name="T89" fmla="*/ 530 h 687"/>
              <a:gd name="T90" fmla="*/ 169 w 530"/>
              <a:gd name="T91" fmla="*/ 469 h 687"/>
              <a:gd name="T92" fmla="*/ 154 w 530"/>
              <a:gd name="T93" fmla="*/ 445 h 687"/>
              <a:gd name="T94" fmla="*/ 81 w 530"/>
              <a:gd name="T95" fmla="*/ 368 h 687"/>
              <a:gd name="T96" fmla="*/ 81 w 530"/>
              <a:gd name="T97" fmla="*/ 368 h 687"/>
              <a:gd name="T98" fmla="*/ 54 w 530"/>
              <a:gd name="T99" fmla="*/ 265 h 687"/>
              <a:gd name="T100" fmla="*/ 116 w 530"/>
              <a:gd name="T101" fmla="*/ 116 h 687"/>
              <a:gd name="T102" fmla="*/ 265 w 530"/>
              <a:gd name="T103" fmla="*/ 54 h 687"/>
              <a:gd name="T104" fmla="*/ 414 w 530"/>
              <a:gd name="T105" fmla="*/ 116 h 687"/>
              <a:gd name="T106" fmla="*/ 476 w 530"/>
              <a:gd name="T107" fmla="*/ 265 h 687"/>
              <a:gd name="T108" fmla="*/ 449 w 530"/>
              <a:gd name="T109" fmla="*/ 368 h 687"/>
              <a:gd name="T110" fmla="*/ 336 w 530"/>
              <a:gd name="T111" fmla="*/ 655 h 687"/>
              <a:gd name="T112" fmla="*/ 336 w 530"/>
              <a:gd name="T113" fmla="*/ 655 h 687"/>
              <a:gd name="T114" fmla="*/ 194 w 530"/>
              <a:gd name="T115" fmla="*/ 655 h 687"/>
              <a:gd name="T116" fmla="*/ 178 w 530"/>
              <a:gd name="T117" fmla="*/ 671 h 687"/>
              <a:gd name="T118" fmla="*/ 194 w 530"/>
              <a:gd name="T119" fmla="*/ 687 h 687"/>
              <a:gd name="T120" fmla="*/ 336 w 530"/>
              <a:gd name="T121" fmla="*/ 687 h 687"/>
              <a:gd name="T122" fmla="*/ 353 w 530"/>
              <a:gd name="T123" fmla="*/ 671 h 687"/>
              <a:gd name="T124" fmla="*/ 336 w 530"/>
              <a:gd name="T125" fmla="*/ 65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687">
                <a:moveTo>
                  <a:pt x="350" y="251"/>
                </a:moveTo>
                <a:cubicBezTo>
                  <a:pt x="329" y="273"/>
                  <a:pt x="299" y="286"/>
                  <a:pt x="265" y="286"/>
                </a:cubicBezTo>
                <a:cubicBezTo>
                  <a:pt x="249" y="286"/>
                  <a:pt x="233" y="283"/>
                  <a:pt x="219" y="277"/>
                </a:cubicBezTo>
                <a:cubicBezTo>
                  <a:pt x="204" y="271"/>
                  <a:pt x="191" y="262"/>
                  <a:pt x="180" y="251"/>
                </a:cubicBezTo>
                <a:cubicBezTo>
                  <a:pt x="173" y="245"/>
                  <a:pt x="163" y="245"/>
                  <a:pt x="157" y="251"/>
                </a:cubicBezTo>
                <a:cubicBezTo>
                  <a:pt x="151" y="257"/>
                  <a:pt x="151" y="267"/>
                  <a:pt x="157" y="274"/>
                </a:cubicBezTo>
                <a:cubicBezTo>
                  <a:pt x="171" y="288"/>
                  <a:pt x="188" y="299"/>
                  <a:pt x="207" y="307"/>
                </a:cubicBezTo>
                <a:cubicBezTo>
                  <a:pt x="225" y="314"/>
                  <a:pt x="244" y="318"/>
                  <a:pt x="265" y="318"/>
                </a:cubicBezTo>
                <a:cubicBezTo>
                  <a:pt x="307" y="318"/>
                  <a:pt x="346" y="301"/>
                  <a:pt x="373" y="274"/>
                </a:cubicBezTo>
                <a:cubicBezTo>
                  <a:pt x="380" y="267"/>
                  <a:pt x="380" y="257"/>
                  <a:pt x="373" y="251"/>
                </a:cubicBezTo>
                <a:cubicBezTo>
                  <a:pt x="367" y="245"/>
                  <a:pt x="357" y="245"/>
                  <a:pt x="350" y="251"/>
                </a:cubicBezTo>
                <a:close/>
                <a:moveTo>
                  <a:pt x="388" y="599"/>
                </a:moveTo>
                <a:cubicBezTo>
                  <a:pt x="388" y="599"/>
                  <a:pt x="388" y="599"/>
                  <a:pt x="388" y="599"/>
                </a:cubicBezTo>
                <a:cubicBezTo>
                  <a:pt x="142" y="599"/>
                  <a:pt x="142" y="599"/>
                  <a:pt x="142" y="599"/>
                </a:cubicBezTo>
                <a:cubicBezTo>
                  <a:pt x="133" y="599"/>
                  <a:pt x="126" y="606"/>
                  <a:pt x="126" y="615"/>
                </a:cubicBezTo>
                <a:cubicBezTo>
                  <a:pt x="126" y="624"/>
                  <a:pt x="133" y="632"/>
                  <a:pt x="142" y="632"/>
                </a:cubicBezTo>
                <a:cubicBezTo>
                  <a:pt x="388" y="632"/>
                  <a:pt x="388" y="632"/>
                  <a:pt x="388" y="632"/>
                </a:cubicBezTo>
                <a:cubicBezTo>
                  <a:pt x="397" y="632"/>
                  <a:pt x="404" y="624"/>
                  <a:pt x="404" y="615"/>
                </a:cubicBezTo>
                <a:cubicBezTo>
                  <a:pt x="404" y="606"/>
                  <a:pt x="397" y="599"/>
                  <a:pt x="388" y="599"/>
                </a:cubicBezTo>
                <a:close/>
                <a:moveTo>
                  <a:pt x="530" y="265"/>
                </a:moveTo>
                <a:cubicBezTo>
                  <a:pt x="530" y="265"/>
                  <a:pt x="530" y="265"/>
                  <a:pt x="530" y="265"/>
                </a:cubicBezTo>
                <a:cubicBezTo>
                  <a:pt x="530" y="192"/>
                  <a:pt x="500" y="126"/>
                  <a:pt x="452" y="78"/>
                </a:cubicBezTo>
                <a:cubicBezTo>
                  <a:pt x="404" y="30"/>
                  <a:pt x="338" y="0"/>
                  <a:pt x="265" y="0"/>
                </a:cubicBezTo>
                <a:cubicBezTo>
                  <a:pt x="192" y="0"/>
                  <a:pt x="126" y="30"/>
                  <a:pt x="78" y="78"/>
                </a:cubicBezTo>
                <a:cubicBezTo>
                  <a:pt x="30" y="126"/>
                  <a:pt x="0" y="192"/>
                  <a:pt x="0" y="265"/>
                </a:cubicBezTo>
                <a:cubicBezTo>
                  <a:pt x="0" y="312"/>
                  <a:pt x="13" y="356"/>
                  <a:pt x="34" y="395"/>
                </a:cubicBezTo>
                <a:cubicBezTo>
                  <a:pt x="34" y="395"/>
                  <a:pt x="34" y="395"/>
                  <a:pt x="34" y="395"/>
                </a:cubicBezTo>
                <a:cubicBezTo>
                  <a:pt x="54" y="430"/>
                  <a:pt x="82" y="460"/>
                  <a:pt x="115" y="483"/>
                </a:cubicBezTo>
                <a:cubicBezTo>
                  <a:pt x="115" y="557"/>
                  <a:pt x="115" y="557"/>
                  <a:pt x="115" y="557"/>
                </a:cubicBezTo>
                <a:cubicBezTo>
                  <a:pt x="115" y="572"/>
                  <a:pt x="127" y="584"/>
                  <a:pt x="142" y="584"/>
                </a:cubicBezTo>
                <a:cubicBezTo>
                  <a:pt x="388" y="584"/>
                  <a:pt x="388" y="584"/>
                  <a:pt x="388" y="584"/>
                </a:cubicBezTo>
                <a:cubicBezTo>
                  <a:pt x="403" y="584"/>
                  <a:pt x="415" y="572"/>
                  <a:pt x="415" y="557"/>
                </a:cubicBezTo>
                <a:cubicBezTo>
                  <a:pt x="415" y="483"/>
                  <a:pt x="415" y="483"/>
                  <a:pt x="415" y="483"/>
                </a:cubicBezTo>
                <a:cubicBezTo>
                  <a:pt x="448" y="460"/>
                  <a:pt x="476" y="430"/>
                  <a:pt x="496" y="395"/>
                </a:cubicBezTo>
                <a:cubicBezTo>
                  <a:pt x="496" y="395"/>
                  <a:pt x="496" y="395"/>
                  <a:pt x="496" y="395"/>
                </a:cubicBezTo>
                <a:cubicBezTo>
                  <a:pt x="517" y="356"/>
                  <a:pt x="530" y="312"/>
                  <a:pt x="530" y="265"/>
                </a:cubicBezTo>
                <a:close/>
                <a:moveTo>
                  <a:pt x="449" y="368"/>
                </a:moveTo>
                <a:cubicBezTo>
                  <a:pt x="449" y="368"/>
                  <a:pt x="449" y="368"/>
                  <a:pt x="449" y="368"/>
                </a:cubicBezTo>
                <a:cubicBezTo>
                  <a:pt x="449" y="368"/>
                  <a:pt x="449" y="368"/>
                  <a:pt x="449" y="368"/>
                </a:cubicBezTo>
                <a:cubicBezTo>
                  <a:pt x="449" y="368"/>
                  <a:pt x="449" y="368"/>
                  <a:pt x="449" y="368"/>
                </a:cubicBezTo>
                <a:cubicBezTo>
                  <a:pt x="431" y="400"/>
                  <a:pt x="405" y="427"/>
                  <a:pt x="374" y="446"/>
                </a:cubicBezTo>
                <a:cubicBezTo>
                  <a:pt x="366" y="451"/>
                  <a:pt x="361" y="460"/>
                  <a:pt x="361" y="469"/>
                </a:cubicBezTo>
                <a:cubicBezTo>
                  <a:pt x="361" y="469"/>
                  <a:pt x="361" y="469"/>
                  <a:pt x="361" y="469"/>
                </a:cubicBezTo>
                <a:cubicBezTo>
                  <a:pt x="361" y="530"/>
                  <a:pt x="361" y="530"/>
                  <a:pt x="361" y="530"/>
                </a:cubicBezTo>
                <a:cubicBezTo>
                  <a:pt x="169" y="530"/>
                  <a:pt x="169" y="530"/>
                  <a:pt x="169" y="530"/>
                </a:cubicBezTo>
                <a:cubicBezTo>
                  <a:pt x="169" y="469"/>
                  <a:pt x="169" y="469"/>
                  <a:pt x="169" y="469"/>
                </a:cubicBezTo>
                <a:cubicBezTo>
                  <a:pt x="169" y="458"/>
                  <a:pt x="162" y="449"/>
                  <a:pt x="154" y="445"/>
                </a:cubicBezTo>
                <a:cubicBezTo>
                  <a:pt x="124" y="426"/>
                  <a:pt x="98" y="399"/>
                  <a:pt x="81" y="368"/>
                </a:cubicBezTo>
                <a:cubicBezTo>
                  <a:pt x="81" y="368"/>
                  <a:pt x="81" y="368"/>
                  <a:pt x="81" y="368"/>
                </a:cubicBezTo>
                <a:cubicBezTo>
                  <a:pt x="64" y="338"/>
                  <a:pt x="54" y="303"/>
                  <a:pt x="54" y="265"/>
                </a:cubicBezTo>
                <a:cubicBezTo>
                  <a:pt x="54" y="207"/>
                  <a:pt x="78" y="154"/>
                  <a:pt x="116" y="116"/>
                </a:cubicBezTo>
                <a:cubicBezTo>
                  <a:pt x="154" y="78"/>
                  <a:pt x="207" y="54"/>
                  <a:pt x="265" y="54"/>
                </a:cubicBezTo>
                <a:cubicBezTo>
                  <a:pt x="323" y="54"/>
                  <a:pt x="376" y="78"/>
                  <a:pt x="414" y="116"/>
                </a:cubicBezTo>
                <a:cubicBezTo>
                  <a:pt x="452" y="154"/>
                  <a:pt x="476" y="207"/>
                  <a:pt x="476" y="265"/>
                </a:cubicBezTo>
                <a:cubicBezTo>
                  <a:pt x="476" y="303"/>
                  <a:pt x="466" y="338"/>
                  <a:pt x="449" y="368"/>
                </a:cubicBezTo>
                <a:close/>
                <a:moveTo>
                  <a:pt x="336" y="655"/>
                </a:moveTo>
                <a:cubicBezTo>
                  <a:pt x="336" y="655"/>
                  <a:pt x="336" y="655"/>
                  <a:pt x="336" y="655"/>
                </a:cubicBezTo>
                <a:cubicBezTo>
                  <a:pt x="194" y="655"/>
                  <a:pt x="194" y="655"/>
                  <a:pt x="194" y="655"/>
                </a:cubicBezTo>
                <a:cubicBezTo>
                  <a:pt x="185" y="655"/>
                  <a:pt x="178" y="662"/>
                  <a:pt x="178" y="671"/>
                </a:cubicBezTo>
                <a:cubicBezTo>
                  <a:pt x="178" y="680"/>
                  <a:pt x="185" y="687"/>
                  <a:pt x="194" y="687"/>
                </a:cubicBezTo>
                <a:cubicBezTo>
                  <a:pt x="336" y="687"/>
                  <a:pt x="336" y="687"/>
                  <a:pt x="336" y="687"/>
                </a:cubicBezTo>
                <a:cubicBezTo>
                  <a:pt x="345" y="687"/>
                  <a:pt x="353" y="680"/>
                  <a:pt x="353" y="671"/>
                </a:cubicBezTo>
                <a:cubicBezTo>
                  <a:pt x="353" y="662"/>
                  <a:pt x="345" y="655"/>
                  <a:pt x="336" y="655"/>
                </a:cubicBez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3" name="PA_淘宝店chenying0907 72"/>
          <p:cNvSpPr>
            <a:spLocks noEditPoints="1"/>
          </p:cNvSpPr>
          <p:nvPr>
            <p:custDataLst>
              <p:tags r:id="rId10"/>
            </p:custDataLst>
          </p:nvPr>
        </p:nvSpPr>
        <p:spPr bwMode="auto">
          <a:xfrm>
            <a:off x="3753018" y="2055703"/>
            <a:ext cx="345962" cy="347565"/>
          </a:xfrm>
          <a:custGeom>
            <a:avLst/>
            <a:gdLst>
              <a:gd name="T0" fmla="*/ 179 w 746"/>
              <a:gd name="T1" fmla="*/ 167 h 749"/>
              <a:gd name="T2" fmla="*/ 225 w 746"/>
              <a:gd name="T3" fmla="*/ 98 h 749"/>
              <a:gd name="T4" fmla="*/ 68 w 746"/>
              <a:gd name="T5" fmla="*/ 204 h 749"/>
              <a:gd name="T6" fmla="*/ 332 w 746"/>
              <a:gd name="T7" fmla="*/ 204 h 749"/>
              <a:gd name="T8" fmla="*/ 285 w 746"/>
              <a:gd name="T9" fmla="*/ 205 h 749"/>
              <a:gd name="T10" fmla="*/ 262 w 746"/>
              <a:gd name="T11" fmla="*/ 183 h 749"/>
              <a:gd name="T12" fmla="*/ 248 w 746"/>
              <a:gd name="T13" fmla="*/ 121 h 749"/>
              <a:gd name="T14" fmla="*/ 583 w 746"/>
              <a:gd name="T15" fmla="*/ 380 h 749"/>
              <a:gd name="T16" fmla="*/ 734 w 746"/>
              <a:gd name="T17" fmla="*/ 530 h 749"/>
              <a:gd name="T18" fmla="*/ 564 w 746"/>
              <a:gd name="T19" fmla="*/ 738 h 749"/>
              <a:gd name="T20" fmla="*/ 525 w 746"/>
              <a:gd name="T21" fmla="*/ 738 h 749"/>
              <a:gd name="T22" fmla="*/ 224 w 746"/>
              <a:gd name="T23" fmla="*/ 738 h 749"/>
              <a:gd name="T24" fmla="*/ 30 w 746"/>
              <a:gd name="T25" fmla="*/ 746 h 749"/>
              <a:gd name="T26" fmla="*/ 3 w 746"/>
              <a:gd name="T27" fmla="*/ 544 h 749"/>
              <a:gd name="T28" fmla="*/ 162 w 746"/>
              <a:gd name="T29" fmla="*/ 374 h 749"/>
              <a:gd name="T30" fmla="*/ 11 w 746"/>
              <a:gd name="T31" fmla="*/ 185 h 749"/>
              <a:gd name="T32" fmla="*/ 219 w 746"/>
              <a:gd name="T33" fmla="*/ 15 h 749"/>
              <a:gd name="T34" fmla="*/ 508 w 746"/>
              <a:gd name="T35" fmla="*/ 28 h 749"/>
              <a:gd name="T36" fmla="*/ 736 w 746"/>
              <a:gd name="T37" fmla="*/ 160 h 749"/>
              <a:gd name="T38" fmla="*/ 583 w 746"/>
              <a:gd name="T39" fmla="*/ 380 h 749"/>
              <a:gd name="T40" fmla="*/ 413 w 746"/>
              <a:gd name="T41" fmla="*/ 549 h 749"/>
              <a:gd name="T42" fmla="*/ 677 w 746"/>
              <a:gd name="T43" fmla="*/ 549 h 749"/>
              <a:gd name="T44" fmla="*/ 607 w 746"/>
              <a:gd name="T45" fmla="*/ 573 h 749"/>
              <a:gd name="T46" fmla="*/ 584 w 746"/>
              <a:gd name="T47" fmla="*/ 550 h 749"/>
              <a:gd name="T48" fmla="*/ 593 w 746"/>
              <a:gd name="T49" fmla="*/ 466 h 749"/>
              <a:gd name="T50" fmla="*/ 547 w 746"/>
              <a:gd name="T51" fmla="*/ 489 h 749"/>
              <a:gd name="T52" fmla="*/ 570 w 746"/>
              <a:gd name="T53" fmla="*/ 443 h 749"/>
              <a:gd name="T54" fmla="*/ 413 w 746"/>
              <a:gd name="T55" fmla="*/ 549 h 749"/>
              <a:gd name="T56" fmla="*/ 155 w 746"/>
              <a:gd name="T57" fmla="*/ 646 h 749"/>
              <a:gd name="T58" fmla="*/ 516 w 746"/>
              <a:gd name="T59" fmla="*/ 181 h 749"/>
              <a:gd name="T60" fmla="*/ 155 w 746"/>
              <a:gd name="T61" fmla="*/ 646 h 749"/>
              <a:gd name="T62" fmla="*/ 602 w 746"/>
              <a:gd name="T63" fmla="*/ 221 h 749"/>
              <a:gd name="T64" fmla="*/ 603 w 746"/>
              <a:gd name="T65" fmla="*/ 222 h 749"/>
              <a:gd name="T66" fmla="*/ 603 w 746"/>
              <a:gd name="T67" fmla="*/ 223 h 749"/>
              <a:gd name="T68" fmla="*/ 682 w 746"/>
              <a:gd name="T69" fmla="*/ 205 h 749"/>
              <a:gd name="T70" fmla="*/ 576 w 746"/>
              <a:gd name="T71" fmla="*/ 68 h 749"/>
              <a:gd name="T72" fmla="*/ 496 w 746"/>
              <a:gd name="T73" fmla="*/ 115 h 749"/>
              <a:gd name="T74" fmla="*/ 527 w 746"/>
              <a:gd name="T75" fmla="*/ 146 h 749"/>
              <a:gd name="T76" fmla="*/ 527 w 746"/>
              <a:gd name="T77" fmla="*/ 147 h 749"/>
              <a:gd name="T78" fmla="*/ 528 w 746"/>
              <a:gd name="T79" fmla="*/ 147 h 749"/>
              <a:gd name="T80" fmla="*/ 602 w 746"/>
              <a:gd name="T81" fmla="*/ 221 h 749"/>
              <a:gd name="T82" fmla="*/ 602 w 746"/>
              <a:gd name="T83" fmla="*/ 221 h 749"/>
              <a:gd name="T84" fmla="*/ 591 w 746"/>
              <a:gd name="T85" fmla="*/ 256 h 749"/>
              <a:gd name="T86" fmla="*/ 197 w 746"/>
              <a:gd name="T87" fmla="*/ 689 h 749"/>
              <a:gd name="T88" fmla="*/ 591 w 746"/>
              <a:gd name="T89" fmla="*/ 256 h 749"/>
              <a:gd name="T90" fmla="*/ 80 w 746"/>
              <a:gd name="T91" fmla="*/ 572 h 749"/>
              <a:gd name="T92" fmla="*/ 474 w 746"/>
              <a:gd name="T93" fmla="*/ 138 h 749"/>
              <a:gd name="T94" fmla="*/ 80 w 746"/>
              <a:gd name="T95" fmla="*/ 572 h 749"/>
              <a:gd name="T96" fmla="*/ 57 w 746"/>
              <a:gd name="T97" fmla="*/ 594 h 749"/>
              <a:gd name="T98" fmla="*/ 155 w 746"/>
              <a:gd name="T99" fmla="*/ 69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6" h="749">
                <a:moveTo>
                  <a:pt x="201" y="167"/>
                </a:moveTo>
                <a:cubicBezTo>
                  <a:pt x="195" y="174"/>
                  <a:pt x="185" y="174"/>
                  <a:pt x="179" y="167"/>
                </a:cubicBezTo>
                <a:cubicBezTo>
                  <a:pt x="172" y="161"/>
                  <a:pt x="172" y="151"/>
                  <a:pt x="179" y="145"/>
                </a:cubicBezTo>
                <a:cubicBezTo>
                  <a:pt x="225" y="98"/>
                  <a:pt x="225" y="98"/>
                  <a:pt x="225" y="98"/>
                </a:cubicBezTo>
                <a:cubicBezTo>
                  <a:pt x="200" y="72"/>
                  <a:pt x="200" y="72"/>
                  <a:pt x="200" y="72"/>
                </a:cubicBezTo>
                <a:cubicBezTo>
                  <a:pt x="68" y="204"/>
                  <a:pt x="68" y="204"/>
                  <a:pt x="68" y="204"/>
                </a:cubicBezTo>
                <a:cubicBezTo>
                  <a:pt x="200" y="336"/>
                  <a:pt x="200" y="336"/>
                  <a:pt x="200" y="336"/>
                </a:cubicBezTo>
                <a:cubicBezTo>
                  <a:pt x="332" y="204"/>
                  <a:pt x="332" y="204"/>
                  <a:pt x="332" y="204"/>
                </a:cubicBezTo>
                <a:cubicBezTo>
                  <a:pt x="309" y="181"/>
                  <a:pt x="309" y="181"/>
                  <a:pt x="309" y="181"/>
                </a:cubicBezTo>
                <a:cubicBezTo>
                  <a:pt x="285" y="205"/>
                  <a:pt x="285" y="205"/>
                  <a:pt x="285" y="205"/>
                </a:cubicBezTo>
                <a:cubicBezTo>
                  <a:pt x="279" y="212"/>
                  <a:pt x="269" y="212"/>
                  <a:pt x="262" y="205"/>
                </a:cubicBezTo>
                <a:cubicBezTo>
                  <a:pt x="256" y="199"/>
                  <a:pt x="256" y="189"/>
                  <a:pt x="262" y="183"/>
                </a:cubicBezTo>
                <a:cubicBezTo>
                  <a:pt x="286" y="159"/>
                  <a:pt x="286" y="159"/>
                  <a:pt x="286" y="159"/>
                </a:cubicBezTo>
                <a:cubicBezTo>
                  <a:pt x="248" y="121"/>
                  <a:pt x="248" y="121"/>
                  <a:pt x="248" y="121"/>
                </a:cubicBezTo>
                <a:cubicBezTo>
                  <a:pt x="201" y="167"/>
                  <a:pt x="201" y="167"/>
                  <a:pt x="201" y="167"/>
                </a:cubicBezTo>
                <a:close/>
                <a:moveTo>
                  <a:pt x="583" y="380"/>
                </a:moveTo>
                <a:cubicBezTo>
                  <a:pt x="583" y="380"/>
                  <a:pt x="583" y="380"/>
                  <a:pt x="583" y="380"/>
                </a:cubicBezTo>
                <a:cubicBezTo>
                  <a:pt x="734" y="530"/>
                  <a:pt x="734" y="530"/>
                  <a:pt x="734" y="530"/>
                </a:cubicBezTo>
                <a:cubicBezTo>
                  <a:pt x="744" y="541"/>
                  <a:pt x="744" y="558"/>
                  <a:pt x="734" y="568"/>
                </a:cubicBezTo>
                <a:cubicBezTo>
                  <a:pt x="564" y="738"/>
                  <a:pt x="564" y="738"/>
                  <a:pt x="564" y="738"/>
                </a:cubicBezTo>
                <a:cubicBezTo>
                  <a:pt x="554" y="749"/>
                  <a:pt x="536" y="749"/>
                  <a:pt x="526" y="738"/>
                </a:cubicBezTo>
                <a:cubicBezTo>
                  <a:pt x="525" y="738"/>
                  <a:pt x="525" y="738"/>
                  <a:pt x="525" y="738"/>
                </a:cubicBezTo>
                <a:cubicBezTo>
                  <a:pt x="375" y="587"/>
                  <a:pt x="375" y="587"/>
                  <a:pt x="375" y="587"/>
                </a:cubicBezTo>
                <a:cubicBezTo>
                  <a:pt x="224" y="738"/>
                  <a:pt x="224" y="738"/>
                  <a:pt x="224" y="738"/>
                </a:cubicBezTo>
                <a:cubicBezTo>
                  <a:pt x="219" y="743"/>
                  <a:pt x="212" y="746"/>
                  <a:pt x="205" y="746"/>
                </a:cubicBezTo>
                <a:cubicBezTo>
                  <a:pt x="30" y="746"/>
                  <a:pt x="30" y="746"/>
                  <a:pt x="30" y="746"/>
                </a:cubicBezTo>
                <a:cubicBezTo>
                  <a:pt x="14" y="746"/>
                  <a:pt x="3" y="734"/>
                  <a:pt x="3" y="719"/>
                </a:cubicBezTo>
                <a:cubicBezTo>
                  <a:pt x="3" y="660"/>
                  <a:pt x="3" y="602"/>
                  <a:pt x="3" y="544"/>
                </a:cubicBezTo>
                <a:cubicBezTo>
                  <a:pt x="3" y="537"/>
                  <a:pt x="6" y="530"/>
                  <a:pt x="11" y="525"/>
                </a:cubicBezTo>
                <a:cubicBezTo>
                  <a:pt x="162" y="374"/>
                  <a:pt x="162" y="374"/>
                  <a:pt x="162" y="374"/>
                </a:cubicBezTo>
                <a:cubicBezTo>
                  <a:pt x="11" y="223"/>
                  <a:pt x="11" y="223"/>
                  <a:pt x="11" y="223"/>
                </a:cubicBezTo>
                <a:cubicBezTo>
                  <a:pt x="0" y="213"/>
                  <a:pt x="0" y="196"/>
                  <a:pt x="11" y="185"/>
                </a:cubicBezTo>
                <a:cubicBezTo>
                  <a:pt x="181" y="15"/>
                  <a:pt x="181" y="15"/>
                  <a:pt x="181" y="15"/>
                </a:cubicBezTo>
                <a:cubicBezTo>
                  <a:pt x="191" y="5"/>
                  <a:pt x="208" y="5"/>
                  <a:pt x="219" y="15"/>
                </a:cubicBezTo>
                <a:cubicBezTo>
                  <a:pt x="370" y="166"/>
                  <a:pt x="370" y="166"/>
                  <a:pt x="370" y="166"/>
                </a:cubicBezTo>
                <a:cubicBezTo>
                  <a:pt x="508" y="28"/>
                  <a:pt x="508" y="28"/>
                  <a:pt x="508" y="28"/>
                </a:cubicBezTo>
                <a:cubicBezTo>
                  <a:pt x="538" y="0"/>
                  <a:pt x="586" y="1"/>
                  <a:pt x="614" y="30"/>
                </a:cubicBezTo>
                <a:cubicBezTo>
                  <a:pt x="647" y="62"/>
                  <a:pt x="720" y="119"/>
                  <a:pt x="736" y="160"/>
                </a:cubicBezTo>
                <a:cubicBezTo>
                  <a:pt x="746" y="189"/>
                  <a:pt x="742" y="220"/>
                  <a:pt x="720" y="243"/>
                </a:cubicBezTo>
                <a:cubicBezTo>
                  <a:pt x="583" y="380"/>
                  <a:pt x="583" y="380"/>
                  <a:pt x="583" y="380"/>
                </a:cubicBezTo>
                <a:close/>
                <a:moveTo>
                  <a:pt x="413" y="549"/>
                </a:moveTo>
                <a:cubicBezTo>
                  <a:pt x="413" y="549"/>
                  <a:pt x="413" y="549"/>
                  <a:pt x="413" y="549"/>
                </a:cubicBezTo>
                <a:cubicBezTo>
                  <a:pt x="545" y="682"/>
                  <a:pt x="545" y="682"/>
                  <a:pt x="545" y="682"/>
                </a:cubicBezTo>
                <a:cubicBezTo>
                  <a:pt x="677" y="549"/>
                  <a:pt x="677" y="549"/>
                  <a:pt x="677" y="549"/>
                </a:cubicBezTo>
                <a:cubicBezTo>
                  <a:pt x="654" y="526"/>
                  <a:pt x="654" y="526"/>
                  <a:pt x="654" y="526"/>
                </a:cubicBezTo>
                <a:cubicBezTo>
                  <a:pt x="607" y="573"/>
                  <a:pt x="607" y="573"/>
                  <a:pt x="607" y="573"/>
                </a:cubicBezTo>
                <a:cubicBezTo>
                  <a:pt x="601" y="580"/>
                  <a:pt x="591" y="580"/>
                  <a:pt x="584" y="573"/>
                </a:cubicBezTo>
                <a:cubicBezTo>
                  <a:pt x="578" y="567"/>
                  <a:pt x="578" y="557"/>
                  <a:pt x="584" y="550"/>
                </a:cubicBezTo>
                <a:cubicBezTo>
                  <a:pt x="631" y="504"/>
                  <a:pt x="631" y="504"/>
                  <a:pt x="631" y="504"/>
                </a:cubicBezTo>
                <a:cubicBezTo>
                  <a:pt x="593" y="466"/>
                  <a:pt x="593" y="466"/>
                  <a:pt x="593" y="466"/>
                </a:cubicBezTo>
                <a:cubicBezTo>
                  <a:pt x="569" y="489"/>
                  <a:pt x="569" y="489"/>
                  <a:pt x="569" y="489"/>
                </a:cubicBezTo>
                <a:cubicBezTo>
                  <a:pt x="563" y="496"/>
                  <a:pt x="553" y="496"/>
                  <a:pt x="547" y="489"/>
                </a:cubicBezTo>
                <a:cubicBezTo>
                  <a:pt x="540" y="483"/>
                  <a:pt x="540" y="473"/>
                  <a:pt x="547" y="466"/>
                </a:cubicBezTo>
                <a:cubicBezTo>
                  <a:pt x="570" y="443"/>
                  <a:pt x="570" y="443"/>
                  <a:pt x="570" y="443"/>
                </a:cubicBezTo>
                <a:cubicBezTo>
                  <a:pt x="545" y="417"/>
                  <a:pt x="545" y="417"/>
                  <a:pt x="545" y="417"/>
                </a:cubicBezTo>
                <a:cubicBezTo>
                  <a:pt x="413" y="549"/>
                  <a:pt x="413" y="549"/>
                  <a:pt x="413" y="549"/>
                </a:cubicBezTo>
                <a:close/>
                <a:moveTo>
                  <a:pt x="155" y="646"/>
                </a:moveTo>
                <a:cubicBezTo>
                  <a:pt x="155" y="646"/>
                  <a:pt x="155" y="646"/>
                  <a:pt x="155" y="646"/>
                </a:cubicBezTo>
                <a:cubicBezTo>
                  <a:pt x="293" y="509"/>
                  <a:pt x="431" y="371"/>
                  <a:pt x="568" y="233"/>
                </a:cubicBezTo>
                <a:cubicBezTo>
                  <a:pt x="551" y="216"/>
                  <a:pt x="533" y="198"/>
                  <a:pt x="516" y="181"/>
                </a:cubicBezTo>
                <a:cubicBezTo>
                  <a:pt x="103" y="594"/>
                  <a:pt x="103" y="594"/>
                  <a:pt x="103" y="594"/>
                </a:cubicBezTo>
                <a:cubicBezTo>
                  <a:pt x="155" y="646"/>
                  <a:pt x="155" y="646"/>
                  <a:pt x="155" y="646"/>
                </a:cubicBezTo>
                <a:close/>
                <a:moveTo>
                  <a:pt x="602" y="221"/>
                </a:moveTo>
                <a:cubicBezTo>
                  <a:pt x="602" y="221"/>
                  <a:pt x="602" y="221"/>
                  <a:pt x="602" y="221"/>
                </a:cubicBezTo>
                <a:cubicBezTo>
                  <a:pt x="603" y="222"/>
                  <a:pt x="603" y="222"/>
                  <a:pt x="603" y="222"/>
                </a:cubicBezTo>
                <a:cubicBezTo>
                  <a:pt x="603" y="222"/>
                  <a:pt x="603" y="222"/>
                  <a:pt x="603" y="222"/>
                </a:cubicBezTo>
                <a:cubicBezTo>
                  <a:pt x="603" y="222"/>
                  <a:pt x="603" y="222"/>
                  <a:pt x="603" y="222"/>
                </a:cubicBezTo>
                <a:cubicBezTo>
                  <a:pt x="603" y="223"/>
                  <a:pt x="603" y="223"/>
                  <a:pt x="603" y="223"/>
                </a:cubicBezTo>
                <a:cubicBezTo>
                  <a:pt x="634" y="253"/>
                  <a:pt x="634" y="253"/>
                  <a:pt x="634" y="253"/>
                </a:cubicBezTo>
                <a:cubicBezTo>
                  <a:pt x="682" y="205"/>
                  <a:pt x="682" y="205"/>
                  <a:pt x="682" y="205"/>
                </a:cubicBezTo>
                <a:cubicBezTo>
                  <a:pt x="690" y="197"/>
                  <a:pt x="690" y="181"/>
                  <a:pt x="682" y="173"/>
                </a:cubicBezTo>
                <a:cubicBezTo>
                  <a:pt x="647" y="138"/>
                  <a:pt x="611" y="103"/>
                  <a:pt x="576" y="68"/>
                </a:cubicBezTo>
                <a:cubicBezTo>
                  <a:pt x="568" y="59"/>
                  <a:pt x="554" y="59"/>
                  <a:pt x="545" y="67"/>
                </a:cubicBezTo>
                <a:cubicBezTo>
                  <a:pt x="496" y="115"/>
                  <a:pt x="496" y="115"/>
                  <a:pt x="496" y="115"/>
                </a:cubicBezTo>
                <a:cubicBezTo>
                  <a:pt x="527" y="146"/>
                  <a:pt x="527" y="146"/>
                  <a:pt x="527" y="146"/>
                </a:cubicBezTo>
                <a:cubicBezTo>
                  <a:pt x="527" y="146"/>
                  <a:pt x="527" y="146"/>
                  <a:pt x="527" y="146"/>
                </a:cubicBezTo>
                <a:cubicBezTo>
                  <a:pt x="527" y="146"/>
                  <a:pt x="527" y="146"/>
                  <a:pt x="527" y="146"/>
                </a:cubicBezTo>
                <a:cubicBezTo>
                  <a:pt x="527" y="147"/>
                  <a:pt x="527" y="147"/>
                  <a:pt x="527" y="147"/>
                </a:cubicBezTo>
                <a:cubicBezTo>
                  <a:pt x="528" y="147"/>
                  <a:pt x="528" y="147"/>
                  <a:pt x="528" y="147"/>
                </a:cubicBezTo>
                <a:cubicBezTo>
                  <a:pt x="528" y="147"/>
                  <a:pt x="528" y="147"/>
                  <a:pt x="528" y="147"/>
                </a:cubicBezTo>
                <a:cubicBezTo>
                  <a:pt x="528" y="148"/>
                  <a:pt x="528" y="148"/>
                  <a:pt x="528" y="148"/>
                </a:cubicBezTo>
                <a:cubicBezTo>
                  <a:pt x="602" y="221"/>
                  <a:pt x="602" y="221"/>
                  <a:pt x="602" y="221"/>
                </a:cubicBezTo>
                <a:cubicBezTo>
                  <a:pt x="602" y="221"/>
                  <a:pt x="602" y="221"/>
                  <a:pt x="602" y="221"/>
                </a:cubicBezTo>
                <a:cubicBezTo>
                  <a:pt x="602" y="221"/>
                  <a:pt x="602" y="221"/>
                  <a:pt x="602" y="221"/>
                </a:cubicBezTo>
                <a:close/>
                <a:moveTo>
                  <a:pt x="591" y="256"/>
                </a:moveTo>
                <a:cubicBezTo>
                  <a:pt x="591" y="256"/>
                  <a:pt x="591" y="256"/>
                  <a:pt x="591" y="256"/>
                </a:cubicBezTo>
                <a:cubicBezTo>
                  <a:pt x="453" y="394"/>
                  <a:pt x="315" y="531"/>
                  <a:pt x="178" y="669"/>
                </a:cubicBezTo>
                <a:cubicBezTo>
                  <a:pt x="197" y="689"/>
                  <a:pt x="197" y="689"/>
                  <a:pt x="197" y="689"/>
                </a:cubicBezTo>
                <a:cubicBezTo>
                  <a:pt x="611" y="276"/>
                  <a:pt x="611" y="276"/>
                  <a:pt x="611" y="276"/>
                </a:cubicBezTo>
                <a:cubicBezTo>
                  <a:pt x="591" y="256"/>
                  <a:pt x="591" y="256"/>
                  <a:pt x="591" y="256"/>
                </a:cubicBezTo>
                <a:close/>
                <a:moveTo>
                  <a:pt x="80" y="572"/>
                </a:moveTo>
                <a:cubicBezTo>
                  <a:pt x="80" y="572"/>
                  <a:pt x="80" y="572"/>
                  <a:pt x="80" y="572"/>
                </a:cubicBezTo>
                <a:cubicBezTo>
                  <a:pt x="493" y="158"/>
                  <a:pt x="493" y="158"/>
                  <a:pt x="493" y="158"/>
                </a:cubicBezTo>
                <a:cubicBezTo>
                  <a:pt x="474" y="138"/>
                  <a:pt x="474" y="138"/>
                  <a:pt x="474" y="138"/>
                </a:cubicBezTo>
                <a:cubicBezTo>
                  <a:pt x="60" y="551"/>
                  <a:pt x="60" y="551"/>
                  <a:pt x="60" y="551"/>
                </a:cubicBezTo>
                <a:cubicBezTo>
                  <a:pt x="80" y="572"/>
                  <a:pt x="80" y="572"/>
                  <a:pt x="80" y="572"/>
                </a:cubicBezTo>
                <a:close/>
                <a:moveTo>
                  <a:pt x="57" y="594"/>
                </a:moveTo>
                <a:cubicBezTo>
                  <a:pt x="57" y="594"/>
                  <a:pt x="57" y="594"/>
                  <a:pt x="57" y="594"/>
                </a:cubicBezTo>
                <a:cubicBezTo>
                  <a:pt x="57" y="627"/>
                  <a:pt x="57" y="659"/>
                  <a:pt x="57" y="693"/>
                </a:cubicBezTo>
                <a:cubicBezTo>
                  <a:pt x="155" y="693"/>
                  <a:pt x="155" y="693"/>
                  <a:pt x="155" y="693"/>
                </a:cubicBezTo>
                <a:cubicBezTo>
                  <a:pt x="57" y="594"/>
                  <a:pt x="57" y="594"/>
                  <a:pt x="57" y="594"/>
                </a:cubicBez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4" name="PA_淘宝店chenying0907 76"/>
          <p:cNvSpPr>
            <a:spLocks noEditPoints="1"/>
          </p:cNvSpPr>
          <p:nvPr>
            <p:custDataLst>
              <p:tags r:id="rId11"/>
            </p:custDataLst>
          </p:nvPr>
        </p:nvSpPr>
        <p:spPr bwMode="auto">
          <a:xfrm>
            <a:off x="3766003" y="3305670"/>
            <a:ext cx="319992" cy="323902"/>
          </a:xfrm>
          <a:custGeom>
            <a:avLst/>
            <a:gdLst>
              <a:gd name="T0" fmla="*/ 431 w 690"/>
              <a:gd name="T1" fmla="*/ 0 h 698"/>
              <a:gd name="T2" fmla="*/ 443 w 690"/>
              <a:gd name="T3" fmla="*/ 0 h 698"/>
              <a:gd name="T4" fmla="*/ 501 w 690"/>
              <a:gd name="T5" fmla="*/ 27 h 698"/>
              <a:gd name="T6" fmla="*/ 469 w 690"/>
              <a:gd name="T7" fmla="*/ 53 h 698"/>
              <a:gd name="T8" fmla="*/ 672 w 690"/>
              <a:gd name="T9" fmla="*/ 626 h 698"/>
              <a:gd name="T10" fmla="*/ 631 w 690"/>
              <a:gd name="T11" fmla="*/ 698 h 698"/>
              <a:gd name="T12" fmla="*/ 60 w 690"/>
              <a:gd name="T13" fmla="*/ 698 h 698"/>
              <a:gd name="T14" fmla="*/ 19 w 690"/>
              <a:gd name="T15" fmla="*/ 624 h 698"/>
              <a:gd name="T16" fmla="*/ 221 w 690"/>
              <a:gd name="T17" fmla="*/ 53 h 698"/>
              <a:gd name="T18" fmla="*/ 189 w 690"/>
              <a:gd name="T19" fmla="*/ 27 h 698"/>
              <a:gd name="T20" fmla="*/ 247 w 690"/>
              <a:gd name="T21" fmla="*/ 0 h 698"/>
              <a:gd name="T22" fmla="*/ 249 w 690"/>
              <a:gd name="T23" fmla="*/ 0 h 698"/>
              <a:gd name="T24" fmla="*/ 177 w 690"/>
              <a:gd name="T25" fmla="*/ 565 h 698"/>
              <a:gd name="T26" fmla="*/ 193 w 690"/>
              <a:gd name="T27" fmla="*/ 581 h 698"/>
              <a:gd name="T28" fmla="*/ 161 w 690"/>
              <a:gd name="T29" fmla="*/ 581 h 698"/>
              <a:gd name="T30" fmla="*/ 261 w 690"/>
              <a:gd name="T31" fmla="*/ 518 h 698"/>
              <a:gd name="T32" fmla="*/ 277 w 690"/>
              <a:gd name="T33" fmla="*/ 534 h 698"/>
              <a:gd name="T34" fmla="*/ 245 w 690"/>
              <a:gd name="T35" fmla="*/ 534 h 698"/>
              <a:gd name="T36" fmla="*/ 237 w 690"/>
              <a:gd name="T37" fmla="*/ 410 h 698"/>
              <a:gd name="T38" fmla="*/ 253 w 690"/>
              <a:gd name="T39" fmla="*/ 426 h 698"/>
              <a:gd name="T40" fmla="*/ 221 w 690"/>
              <a:gd name="T41" fmla="*/ 426 h 698"/>
              <a:gd name="T42" fmla="*/ 240 w 690"/>
              <a:gd name="T43" fmla="*/ 573 h 698"/>
              <a:gd name="T44" fmla="*/ 267 w 690"/>
              <a:gd name="T45" fmla="*/ 599 h 698"/>
              <a:gd name="T46" fmla="*/ 213 w 690"/>
              <a:gd name="T47" fmla="*/ 599 h 698"/>
              <a:gd name="T48" fmla="*/ 206 w 690"/>
              <a:gd name="T49" fmla="*/ 470 h 698"/>
              <a:gd name="T50" fmla="*/ 232 w 690"/>
              <a:gd name="T51" fmla="*/ 497 h 698"/>
              <a:gd name="T52" fmla="*/ 179 w 690"/>
              <a:gd name="T53" fmla="*/ 497 h 698"/>
              <a:gd name="T54" fmla="*/ 239 w 690"/>
              <a:gd name="T55" fmla="*/ 346 h 698"/>
              <a:gd name="T56" fmla="*/ 451 w 690"/>
              <a:gd name="T57" fmla="*/ 346 h 698"/>
              <a:gd name="T58" fmla="*/ 415 w 690"/>
              <a:gd name="T59" fmla="*/ 276 h 698"/>
              <a:gd name="T60" fmla="*/ 275 w 690"/>
              <a:gd name="T61" fmla="*/ 53 h 698"/>
              <a:gd name="T62" fmla="*/ 275 w 690"/>
              <a:gd name="T63" fmla="*/ 276 h 698"/>
              <a:gd name="T64" fmla="*/ 239 w 690"/>
              <a:gd name="T65" fmla="*/ 346 h 698"/>
              <a:gd name="T66" fmla="*/ 469 w 690"/>
              <a:gd name="T67" fmla="*/ 378 h 698"/>
              <a:gd name="T68" fmla="*/ 69 w 690"/>
              <a:gd name="T69" fmla="*/ 644 h 698"/>
              <a:gd name="T70" fmla="*/ 469 w 690"/>
              <a:gd name="T71" fmla="*/ 378 h 698"/>
              <a:gd name="T72" fmla="*/ 316 w 690"/>
              <a:gd name="T73" fmla="*/ 593 h 698"/>
              <a:gd name="T74" fmla="*/ 316 w 690"/>
              <a:gd name="T75" fmla="*/ 561 h 698"/>
              <a:gd name="T76" fmla="*/ 391 w 690"/>
              <a:gd name="T77" fmla="*/ 577 h 698"/>
              <a:gd name="T78" fmla="*/ 316 w 690"/>
              <a:gd name="T79" fmla="*/ 593 h 698"/>
              <a:gd name="T80" fmla="*/ 332 w 690"/>
              <a:gd name="T81" fmla="*/ 507 h 698"/>
              <a:gd name="T82" fmla="*/ 332 w 690"/>
              <a:gd name="T83" fmla="*/ 475 h 698"/>
              <a:gd name="T84" fmla="*/ 374 w 690"/>
              <a:gd name="T85" fmla="*/ 491 h 698"/>
              <a:gd name="T86" fmla="*/ 332 w 690"/>
              <a:gd name="T87" fmla="*/ 507 h 698"/>
              <a:gd name="T88" fmla="*/ 332 w 690"/>
              <a:gd name="T89" fmla="*/ 335 h 698"/>
              <a:gd name="T90" fmla="*/ 332 w 690"/>
              <a:gd name="T91" fmla="*/ 303 h 698"/>
              <a:gd name="T92" fmla="*/ 374 w 690"/>
              <a:gd name="T93" fmla="*/ 319 h 698"/>
              <a:gd name="T94" fmla="*/ 332 w 690"/>
              <a:gd name="T95" fmla="*/ 335 h 698"/>
              <a:gd name="T96" fmla="*/ 316 w 690"/>
              <a:gd name="T97" fmla="*/ 421 h 698"/>
              <a:gd name="T98" fmla="*/ 316 w 690"/>
              <a:gd name="T99" fmla="*/ 389 h 698"/>
              <a:gd name="T100" fmla="*/ 391 w 690"/>
              <a:gd name="T101" fmla="*/ 405 h 698"/>
              <a:gd name="T102" fmla="*/ 316 w 690"/>
              <a:gd name="T103" fmla="*/ 421 h 698"/>
              <a:gd name="T104" fmla="*/ 316 w 690"/>
              <a:gd name="T105" fmla="*/ 249 h 698"/>
              <a:gd name="T106" fmla="*/ 316 w 690"/>
              <a:gd name="T107" fmla="*/ 217 h 698"/>
              <a:gd name="T108" fmla="*/ 391 w 690"/>
              <a:gd name="T109" fmla="*/ 234 h 698"/>
              <a:gd name="T110" fmla="*/ 316 w 690"/>
              <a:gd name="T111" fmla="*/ 24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0" h="698">
                <a:moveTo>
                  <a:pt x="259" y="0"/>
                </a:moveTo>
                <a:cubicBezTo>
                  <a:pt x="431" y="0"/>
                  <a:pt x="431" y="0"/>
                  <a:pt x="431" y="0"/>
                </a:cubicBezTo>
                <a:cubicBezTo>
                  <a:pt x="442" y="0"/>
                  <a:pt x="442" y="0"/>
                  <a:pt x="442" y="0"/>
                </a:cubicBezTo>
                <a:cubicBezTo>
                  <a:pt x="443" y="0"/>
                  <a:pt x="443" y="0"/>
                  <a:pt x="443" y="0"/>
                </a:cubicBezTo>
                <a:cubicBezTo>
                  <a:pt x="474" y="0"/>
                  <a:pt x="474" y="0"/>
                  <a:pt x="474" y="0"/>
                </a:cubicBezTo>
                <a:cubicBezTo>
                  <a:pt x="490" y="0"/>
                  <a:pt x="501" y="12"/>
                  <a:pt x="501" y="27"/>
                </a:cubicBezTo>
                <a:cubicBezTo>
                  <a:pt x="501" y="41"/>
                  <a:pt x="490" y="53"/>
                  <a:pt x="474" y="53"/>
                </a:cubicBezTo>
                <a:cubicBezTo>
                  <a:pt x="469" y="53"/>
                  <a:pt x="469" y="53"/>
                  <a:pt x="469" y="53"/>
                </a:cubicBezTo>
                <a:cubicBezTo>
                  <a:pt x="469" y="269"/>
                  <a:pt x="469" y="269"/>
                  <a:pt x="469" y="269"/>
                </a:cubicBezTo>
                <a:cubicBezTo>
                  <a:pt x="672" y="626"/>
                  <a:pt x="672" y="626"/>
                  <a:pt x="672" y="626"/>
                </a:cubicBezTo>
                <a:cubicBezTo>
                  <a:pt x="690" y="658"/>
                  <a:pt x="667" y="698"/>
                  <a:pt x="631" y="698"/>
                </a:cubicBezTo>
                <a:cubicBezTo>
                  <a:pt x="631" y="698"/>
                  <a:pt x="631" y="698"/>
                  <a:pt x="631" y="698"/>
                </a:cubicBezTo>
                <a:cubicBezTo>
                  <a:pt x="60" y="698"/>
                  <a:pt x="60" y="698"/>
                  <a:pt x="60" y="698"/>
                </a:cubicBezTo>
                <a:cubicBezTo>
                  <a:pt x="60" y="698"/>
                  <a:pt x="60" y="698"/>
                  <a:pt x="60" y="698"/>
                </a:cubicBezTo>
                <a:cubicBezTo>
                  <a:pt x="24" y="698"/>
                  <a:pt x="0" y="658"/>
                  <a:pt x="18" y="626"/>
                </a:cubicBezTo>
                <a:cubicBezTo>
                  <a:pt x="19" y="624"/>
                  <a:pt x="19" y="624"/>
                  <a:pt x="19" y="624"/>
                </a:cubicBezTo>
                <a:cubicBezTo>
                  <a:pt x="221" y="269"/>
                  <a:pt x="221" y="269"/>
                  <a:pt x="221" y="269"/>
                </a:cubicBezTo>
                <a:cubicBezTo>
                  <a:pt x="221" y="53"/>
                  <a:pt x="221" y="53"/>
                  <a:pt x="221" y="53"/>
                </a:cubicBezTo>
                <a:cubicBezTo>
                  <a:pt x="216" y="53"/>
                  <a:pt x="216" y="53"/>
                  <a:pt x="216" y="53"/>
                </a:cubicBezTo>
                <a:cubicBezTo>
                  <a:pt x="201" y="53"/>
                  <a:pt x="189" y="41"/>
                  <a:pt x="189" y="27"/>
                </a:cubicBezTo>
                <a:cubicBezTo>
                  <a:pt x="189" y="12"/>
                  <a:pt x="201" y="0"/>
                  <a:pt x="216" y="0"/>
                </a:cubicBezTo>
                <a:cubicBezTo>
                  <a:pt x="247" y="0"/>
                  <a:pt x="247" y="0"/>
                  <a:pt x="247" y="0"/>
                </a:cubicBezTo>
                <a:cubicBezTo>
                  <a:pt x="248" y="0"/>
                  <a:pt x="248" y="0"/>
                  <a:pt x="248" y="0"/>
                </a:cubicBezTo>
                <a:cubicBezTo>
                  <a:pt x="249" y="0"/>
                  <a:pt x="249" y="0"/>
                  <a:pt x="249" y="0"/>
                </a:cubicBezTo>
                <a:cubicBezTo>
                  <a:pt x="259" y="0"/>
                  <a:pt x="259" y="0"/>
                  <a:pt x="259" y="0"/>
                </a:cubicBezTo>
                <a:close/>
                <a:moveTo>
                  <a:pt x="177" y="565"/>
                </a:moveTo>
                <a:cubicBezTo>
                  <a:pt x="177" y="565"/>
                  <a:pt x="177" y="565"/>
                  <a:pt x="177" y="565"/>
                </a:cubicBezTo>
                <a:cubicBezTo>
                  <a:pt x="186" y="565"/>
                  <a:pt x="193" y="572"/>
                  <a:pt x="193" y="581"/>
                </a:cubicBezTo>
                <a:cubicBezTo>
                  <a:pt x="193" y="590"/>
                  <a:pt x="186" y="597"/>
                  <a:pt x="177" y="597"/>
                </a:cubicBezTo>
                <a:cubicBezTo>
                  <a:pt x="168" y="597"/>
                  <a:pt x="161" y="590"/>
                  <a:pt x="161" y="581"/>
                </a:cubicBezTo>
                <a:cubicBezTo>
                  <a:pt x="161" y="572"/>
                  <a:pt x="168" y="565"/>
                  <a:pt x="177" y="565"/>
                </a:cubicBezTo>
                <a:close/>
                <a:moveTo>
                  <a:pt x="261" y="518"/>
                </a:moveTo>
                <a:cubicBezTo>
                  <a:pt x="261" y="518"/>
                  <a:pt x="261" y="518"/>
                  <a:pt x="261" y="518"/>
                </a:cubicBezTo>
                <a:cubicBezTo>
                  <a:pt x="270" y="518"/>
                  <a:pt x="277" y="525"/>
                  <a:pt x="277" y="534"/>
                </a:cubicBezTo>
                <a:cubicBezTo>
                  <a:pt x="277" y="543"/>
                  <a:pt x="270" y="550"/>
                  <a:pt x="261" y="550"/>
                </a:cubicBezTo>
                <a:cubicBezTo>
                  <a:pt x="252" y="550"/>
                  <a:pt x="245" y="543"/>
                  <a:pt x="245" y="534"/>
                </a:cubicBezTo>
                <a:cubicBezTo>
                  <a:pt x="245" y="525"/>
                  <a:pt x="252" y="518"/>
                  <a:pt x="261" y="518"/>
                </a:cubicBezTo>
                <a:close/>
                <a:moveTo>
                  <a:pt x="237" y="410"/>
                </a:moveTo>
                <a:cubicBezTo>
                  <a:pt x="237" y="410"/>
                  <a:pt x="237" y="410"/>
                  <a:pt x="237" y="410"/>
                </a:cubicBezTo>
                <a:cubicBezTo>
                  <a:pt x="246" y="410"/>
                  <a:pt x="253" y="418"/>
                  <a:pt x="253" y="426"/>
                </a:cubicBezTo>
                <a:cubicBezTo>
                  <a:pt x="253" y="435"/>
                  <a:pt x="246" y="442"/>
                  <a:pt x="237" y="442"/>
                </a:cubicBezTo>
                <a:cubicBezTo>
                  <a:pt x="228" y="442"/>
                  <a:pt x="221" y="435"/>
                  <a:pt x="221" y="426"/>
                </a:cubicBezTo>
                <a:cubicBezTo>
                  <a:pt x="221" y="418"/>
                  <a:pt x="228" y="410"/>
                  <a:pt x="237" y="410"/>
                </a:cubicBezTo>
                <a:close/>
                <a:moveTo>
                  <a:pt x="240" y="573"/>
                </a:moveTo>
                <a:cubicBezTo>
                  <a:pt x="240" y="573"/>
                  <a:pt x="240" y="573"/>
                  <a:pt x="240" y="573"/>
                </a:cubicBezTo>
                <a:cubicBezTo>
                  <a:pt x="255" y="573"/>
                  <a:pt x="267" y="584"/>
                  <a:pt x="267" y="599"/>
                </a:cubicBezTo>
                <a:cubicBezTo>
                  <a:pt x="267" y="614"/>
                  <a:pt x="255" y="626"/>
                  <a:pt x="240" y="626"/>
                </a:cubicBezTo>
                <a:cubicBezTo>
                  <a:pt x="226" y="626"/>
                  <a:pt x="213" y="614"/>
                  <a:pt x="213" y="599"/>
                </a:cubicBezTo>
                <a:cubicBezTo>
                  <a:pt x="213" y="584"/>
                  <a:pt x="226" y="573"/>
                  <a:pt x="240" y="573"/>
                </a:cubicBezTo>
                <a:close/>
                <a:moveTo>
                  <a:pt x="206" y="470"/>
                </a:moveTo>
                <a:cubicBezTo>
                  <a:pt x="206" y="470"/>
                  <a:pt x="206" y="470"/>
                  <a:pt x="206" y="470"/>
                </a:cubicBezTo>
                <a:cubicBezTo>
                  <a:pt x="221" y="470"/>
                  <a:pt x="232" y="483"/>
                  <a:pt x="232" y="497"/>
                </a:cubicBezTo>
                <a:cubicBezTo>
                  <a:pt x="232" y="512"/>
                  <a:pt x="221" y="524"/>
                  <a:pt x="206" y="524"/>
                </a:cubicBezTo>
                <a:cubicBezTo>
                  <a:pt x="191" y="524"/>
                  <a:pt x="179" y="512"/>
                  <a:pt x="179" y="497"/>
                </a:cubicBezTo>
                <a:cubicBezTo>
                  <a:pt x="179" y="483"/>
                  <a:pt x="191" y="470"/>
                  <a:pt x="206" y="470"/>
                </a:cubicBezTo>
                <a:close/>
                <a:moveTo>
                  <a:pt x="239" y="346"/>
                </a:moveTo>
                <a:cubicBezTo>
                  <a:pt x="239" y="346"/>
                  <a:pt x="239" y="346"/>
                  <a:pt x="239" y="346"/>
                </a:cubicBezTo>
                <a:cubicBezTo>
                  <a:pt x="451" y="346"/>
                  <a:pt x="451" y="346"/>
                  <a:pt x="451" y="346"/>
                </a:cubicBezTo>
                <a:cubicBezTo>
                  <a:pt x="420" y="291"/>
                  <a:pt x="420" y="291"/>
                  <a:pt x="420" y="291"/>
                </a:cubicBezTo>
                <a:cubicBezTo>
                  <a:pt x="417" y="286"/>
                  <a:pt x="415" y="281"/>
                  <a:pt x="415" y="276"/>
                </a:cubicBezTo>
                <a:cubicBezTo>
                  <a:pt x="415" y="53"/>
                  <a:pt x="415" y="53"/>
                  <a:pt x="415" y="53"/>
                </a:cubicBezTo>
                <a:cubicBezTo>
                  <a:pt x="275" y="53"/>
                  <a:pt x="275" y="53"/>
                  <a:pt x="275" y="53"/>
                </a:cubicBezTo>
                <a:cubicBezTo>
                  <a:pt x="275" y="276"/>
                  <a:pt x="275" y="276"/>
                  <a:pt x="275" y="276"/>
                </a:cubicBezTo>
                <a:cubicBezTo>
                  <a:pt x="275" y="276"/>
                  <a:pt x="275" y="276"/>
                  <a:pt x="275" y="276"/>
                </a:cubicBezTo>
                <a:cubicBezTo>
                  <a:pt x="275" y="280"/>
                  <a:pt x="274" y="285"/>
                  <a:pt x="271" y="289"/>
                </a:cubicBezTo>
                <a:cubicBezTo>
                  <a:pt x="239" y="346"/>
                  <a:pt x="239" y="346"/>
                  <a:pt x="239" y="346"/>
                </a:cubicBezTo>
                <a:close/>
                <a:moveTo>
                  <a:pt x="469" y="378"/>
                </a:moveTo>
                <a:cubicBezTo>
                  <a:pt x="469" y="378"/>
                  <a:pt x="469" y="378"/>
                  <a:pt x="469" y="378"/>
                </a:cubicBezTo>
                <a:cubicBezTo>
                  <a:pt x="221" y="378"/>
                  <a:pt x="221" y="378"/>
                  <a:pt x="221" y="378"/>
                </a:cubicBezTo>
                <a:cubicBezTo>
                  <a:pt x="69" y="644"/>
                  <a:pt x="69" y="644"/>
                  <a:pt x="69" y="644"/>
                </a:cubicBezTo>
                <a:cubicBezTo>
                  <a:pt x="621" y="644"/>
                  <a:pt x="621" y="644"/>
                  <a:pt x="621" y="644"/>
                </a:cubicBezTo>
                <a:cubicBezTo>
                  <a:pt x="469" y="378"/>
                  <a:pt x="469" y="378"/>
                  <a:pt x="469" y="378"/>
                </a:cubicBezTo>
                <a:close/>
                <a:moveTo>
                  <a:pt x="316" y="593"/>
                </a:moveTo>
                <a:cubicBezTo>
                  <a:pt x="316" y="593"/>
                  <a:pt x="316" y="593"/>
                  <a:pt x="316" y="593"/>
                </a:cubicBezTo>
                <a:cubicBezTo>
                  <a:pt x="307" y="593"/>
                  <a:pt x="300" y="586"/>
                  <a:pt x="300" y="577"/>
                </a:cubicBezTo>
                <a:cubicBezTo>
                  <a:pt x="300" y="568"/>
                  <a:pt x="307" y="561"/>
                  <a:pt x="316" y="561"/>
                </a:cubicBezTo>
                <a:cubicBezTo>
                  <a:pt x="374" y="561"/>
                  <a:pt x="374" y="561"/>
                  <a:pt x="374" y="561"/>
                </a:cubicBezTo>
                <a:cubicBezTo>
                  <a:pt x="383" y="561"/>
                  <a:pt x="391" y="568"/>
                  <a:pt x="391" y="577"/>
                </a:cubicBezTo>
                <a:cubicBezTo>
                  <a:pt x="391" y="586"/>
                  <a:pt x="383" y="593"/>
                  <a:pt x="374" y="593"/>
                </a:cubicBezTo>
                <a:cubicBezTo>
                  <a:pt x="316" y="593"/>
                  <a:pt x="316" y="593"/>
                  <a:pt x="316" y="593"/>
                </a:cubicBezTo>
                <a:close/>
                <a:moveTo>
                  <a:pt x="332" y="507"/>
                </a:moveTo>
                <a:cubicBezTo>
                  <a:pt x="332" y="507"/>
                  <a:pt x="332" y="507"/>
                  <a:pt x="332" y="507"/>
                </a:cubicBezTo>
                <a:cubicBezTo>
                  <a:pt x="323" y="507"/>
                  <a:pt x="316" y="500"/>
                  <a:pt x="316" y="491"/>
                </a:cubicBezTo>
                <a:cubicBezTo>
                  <a:pt x="316" y="482"/>
                  <a:pt x="323" y="475"/>
                  <a:pt x="332" y="475"/>
                </a:cubicBezTo>
                <a:cubicBezTo>
                  <a:pt x="358" y="475"/>
                  <a:pt x="358" y="475"/>
                  <a:pt x="358" y="475"/>
                </a:cubicBezTo>
                <a:cubicBezTo>
                  <a:pt x="367" y="475"/>
                  <a:pt x="374" y="482"/>
                  <a:pt x="374" y="491"/>
                </a:cubicBezTo>
                <a:cubicBezTo>
                  <a:pt x="374" y="500"/>
                  <a:pt x="367" y="507"/>
                  <a:pt x="358" y="507"/>
                </a:cubicBezTo>
                <a:cubicBezTo>
                  <a:pt x="332" y="507"/>
                  <a:pt x="332" y="507"/>
                  <a:pt x="332" y="507"/>
                </a:cubicBezTo>
                <a:close/>
                <a:moveTo>
                  <a:pt x="332" y="335"/>
                </a:moveTo>
                <a:cubicBezTo>
                  <a:pt x="332" y="335"/>
                  <a:pt x="332" y="335"/>
                  <a:pt x="332" y="335"/>
                </a:cubicBezTo>
                <a:cubicBezTo>
                  <a:pt x="323" y="335"/>
                  <a:pt x="316" y="328"/>
                  <a:pt x="316" y="319"/>
                </a:cubicBezTo>
                <a:cubicBezTo>
                  <a:pt x="316" y="310"/>
                  <a:pt x="323" y="303"/>
                  <a:pt x="332" y="303"/>
                </a:cubicBezTo>
                <a:cubicBezTo>
                  <a:pt x="358" y="303"/>
                  <a:pt x="358" y="303"/>
                  <a:pt x="358" y="303"/>
                </a:cubicBezTo>
                <a:cubicBezTo>
                  <a:pt x="367" y="303"/>
                  <a:pt x="374" y="310"/>
                  <a:pt x="374" y="319"/>
                </a:cubicBezTo>
                <a:cubicBezTo>
                  <a:pt x="374" y="328"/>
                  <a:pt x="367" y="335"/>
                  <a:pt x="358" y="335"/>
                </a:cubicBezTo>
                <a:cubicBezTo>
                  <a:pt x="332" y="335"/>
                  <a:pt x="332" y="335"/>
                  <a:pt x="332" y="335"/>
                </a:cubicBezTo>
                <a:close/>
                <a:moveTo>
                  <a:pt x="316" y="421"/>
                </a:moveTo>
                <a:cubicBezTo>
                  <a:pt x="316" y="421"/>
                  <a:pt x="316" y="421"/>
                  <a:pt x="316" y="421"/>
                </a:cubicBezTo>
                <a:cubicBezTo>
                  <a:pt x="307" y="421"/>
                  <a:pt x="300" y="414"/>
                  <a:pt x="300" y="405"/>
                </a:cubicBezTo>
                <a:cubicBezTo>
                  <a:pt x="300" y="396"/>
                  <a:pt x="307" y="389"/>
                  <a:pt x="316" y="389"/>
                </a:cubicBezTo>
                <a:cubicBezTo>
                  <a:pt x="374" y="389"/>
                  <a:pt x="374" y="389"/>
                  <a:pt x="374" y="389"/>
                </a:cubicBezTo>
                <a:cubicBezTo>
                  <a:pt x="383" y="389"/>
                  <a:pt x="391" y="396"/>
                  <a:pt x="391" y="405"/>
                </a:cubicBezTo>
                <a:cubicBezTo>
                  <a:pt x="391" y="414"/>
                  <a:pt x="383" y="421"/>
                  <a:pt x="374" y="421"/>
                </a:cubicBezTo>
                <a:cubicBezTo>
                  <a:pt x="316" y="421"/>
                  <a:pt x="316" y="421"/>
                  <a:pt x="316" y="421"/>
                </a:cubicBezTo>
                <a:close/>
                <a:moveTo>
                  <a:pt x="316" y="249"/>
                </a:moveTo>
                <a:cubicBezTo>
                  <a:pt x="316" y="249"/>
                  <a:pt x="316" y="249"/>
                  <a:pt x="316" y="249"/>
                </a:cubicBezTo>
                <a:cubicBezTo>
                  <a:pt x="307" y="249"/>
                  <a:pt x="300" y="242"/>
                  <a:pt x="300" y="234"/>
                </a:cubicBezTo>
                <a:cubicBezTo>
                  <a:pt x="300" y="224"/>
                  <a:pt x="307" y="217"/>
                  <a:pt x="316" y="217"/>
                </a:cubicBezTo>
                <a:cubicBezTo>
                  <a:pt x="374" y="217"/>
                  <a:pt x="374" y="217"/>
                  <a:pt x="374" y="217"/>
                </a:cubicBezTo>
                <a:cubicBezTo>
                  <a:pt x="383" y="217"/>
                  <a:pt x="391" y="224"/>
                  <a:pt x="391" y="234"/>
                </a:cubicBezTo>
                <a:cubicBezTo>
                  <a:pt x="391" y="242"/>
                  <a:pt x="383" y="249"/>
                  <a:pt x="374" y="249"/>
                </a:cubicBezTo>
                <a:cubicBezTo>
                  <a:pt x="316" y="249"/>
                  <a:pt x="316" y="249"/>
                  <a:pt x="316" y="249"/>
                </a:cubicBezTo>
                <a:close/>
              </a:path>
            </a:pathLst>
          </a:custGeom>
          <a:solidFill>
            <a:schemeClr val="tx1">
              <a:lumMod val="50000"/>
              <a:lumOff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5" name="PA_淘宝店chenying0907 79"/>
          <p:cNvSpPr>
            <a:spLocks noEditPoints="1"/>
          </p:cNvSpPr>
          <p:nvPr>
            <p:custDataLst>
              <p:tags r:id="rId12"/>
            </p:custDataLst>
          </p:nvPr>
        </p:nvSpPr>
        <p:spPr bwMode="auto">
          <a:xfrm>
            <a:off x="4947791" y="2083529"/>
            <a:ext cx="302336" cy="353726"/>
          </a:xfrm>
          <a:custGeom>
            <a:avLst/>
            <a:gdLst>
              <a:gd name="T0" fmla="*/ 380 w 611"/>
              <a:gd name="T1" fmla="*/ 32 h 715"/>
              <a:gd name="T2" fmla="*/ 495 w 611"/>
              <a:gd name="T3" fmla="*/ 81 h 715"/>
              <a:gd name="T4" fmla="*/ 511 w 611"/>
              <a:gd name="T5" fmla="*/ 98 h 715"/>
              <a:gd name="T6" fmla="*/ 585 w 611"/>
              <a:gd name="T7" fmla="*/ 112 h 715"/>
              <a:gd name="T8" fmla="*/ 611 w 611"/>
              <a:gd name="T9" fmla="*/ 139 h 715"/>
              <a:gd name="T10" fmla="*/ 585 w 611"/>
              <a:gd name="T11" fmla="*/ 715 h 715"/>
              <a:gd name="T12" fmla="*/ 27 w 611"/>
              <a:gd name="T13" fmla="*/ 715 h 715"/>
              <a:gd name="T14" fmla="*/ 0 w 611"/>
              <a:gd name="T15" fmla="*/ 688 h 715"/>
              <a:gd name="T16" fmla="*/ 27 w 611"/>
              <a:gd name="T17" fmla="*/ 112 h 715"/>
              <a:gd name="T18" fmla="*/ 101 w 611"/>
              <a:gd name="T19" fmla="*/ 112 h 715"/>
              <a:gd name="T20" fmla="*/ 117 w 611"/>
              <a:gd name="T21" fmla="*/ 81 h 715"/>
              <a:gd name="T22" fmla="*/ 203 w 611"/>
              <a:gd name="T23" fmla="*/ 81 h 715"/>
              <a:gd name="T24" fmla="*/ 306 w 611"/>
              <a:gd name="T25" fmla="*/ 0 h 715"/>
              <a:gd name="T26" fmla="*/ 422 w 611"/>
              <a:gd name="T27" fmla="*/ 308 h 715"/>
              <a:gd name="T28" fmla="*/ 460 w 611"/>
              <a:gd name="T29" fmla="*/ 346 h 715"/>
              <a:gd name="T30" fmla="*/ 242 w 611"/>
              <a:gd name="T31" fmla="*/ 526 h 715"/>
              <a:gd name="T32" fmla="*/ 152 w 611"/>
              <a:gd name="T33" fmla="*/ 436 h 715"/>
              <a:gd name="T34" fmla="*/ 190 w 611"/>
              <a:gd name="T35" fmla="*/ 398 h 715"/>
              <a:gd name="T36" fmla="*/ 422 w 611"/>
              <a:gd name="T37" fmla="*/ 308 h 715"/>
              <a:gd name="T38" fmla="*/ 375 w 611"/>
              <a:gd name="T39" fmla="*/ 81 h 715"/>
              <a:gd name="T40" fmla="*/ 306 w 611"/>
              <a:gd name="T41" fmla="*/ 32 h 715"/>
              <a:gd name="T42" fmla="*/ 237 w 611"/>
              <a:gd name="T43" fmla="*/ 81 h 715"/>
              <a:gd name="T44" fmla="*/ 375 w 611"/>
              <a:gd name="T45" fmla="*/ 81 h 715"/>
              <a:gd name="T46" fmla="*/ 511 w 611"/>
              <a:gd name="T47" fmla="*/ 165 h 715"/>
              <a:gd name="T48" fmla="*/ 495 w 611"/>
              <a:gd name="T49" fmla="*/ 197 h 715"/>
              <a:gd name="T50" fmla="*/ 306 w 611"/>
              <a:gd name="T51" fmla="*/ 197 h 715"/>
              <a:gd name="T52" fmla="*/ 101 w 611"/>
              <a:gd name="T53" fmla="*/ 180 h 715"/>
              <a:gd name="T54" fmla="*/ 101 w 611"/>
              <a:gd name="T55" fmla="*/ 165 h 715"/>
              <a:gd name="T56" fmla="*/ 54 w 611"/>
              <a:gd name="T57" fmla="*/ 662 h 715"/>
              <a:gd name="T58" fmla="*/ 558 w 611"/>
              <a:gd name="T59" fmla="*/ 165 h 715"/>
              <a:gd name="T60" fmla="*/ 306 w 611"/>
              <a:gd name="T61" fmla="*/ 113 h 715"/>
              <a:gd name="T62" fmla="*/ 133 w 611"/>
              <a:gd name="T63" fmla="*/ 113 h 715"/>
              <a:gd name="T64" fmla="*/ 133 w 611"/>
              <a:gd name="T65" fmla="*/ 165 h 715"/>
              <a:gd name="T66" fmla="*/ 479 w 611"/>
              <a:gd name="T67" fmla="*/ 165 h 715"/>
              <a:gd name="T68" fmla="*/ 479 w 611"/>
              <a:gd name="T69" fmla="*/ 11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715">
                <a:moveTo>
                  <a:pt x="306" y="0"/>
                </a:moveTo>
                <a:cubicBezTo>
                  <a:pt x="335" y="0"/>
                  <a:pt x="361" y="12"/>
                  <a:pt x="380" y="32"/>
                </a:cubicBezTo>
                <a:cubicBezTo>
                  <a:pt x="394" y="45"/>
                  <a:pt x="404" y="62"/>
                  <a:pt x="408" y="81"/>
                </a:cubicBezTo>
                <a:cubicBezTo>
                  <a:pt x="495" y="81"/>
                  <a:pt x="495" y="81"/>
                  <a:pt x="495" y="81"/>
                </a:cubicBezTo>
                <a:cubicBezTo>
                  <a:pt x="504" y="81"/>
                  <a:pt x="511" y="88"/>
                  <a:pt x="511" y="97"/>
                </a:cubicBezTo>
                <a:cubicBezTo>
                  <a:pt x="511" y="98"/>
                  <a:pt x="511" y="98"/>
                  <a:pt x="511" y="98"/>
                </a:cubicBezTo>
                <a:cubicBezTo>
                  <a:pt x="511" y="112"/>
                  <a:pt x="511" y="112"/>
                  <a:pt x="511" y="112"/>
                </a:cubicBezTo>
                <a:cubicBezTo>
                  <a:pt x="585" y="112"/>
                  <a:pt x="585" y="112"/>
                  <a:pt x="585" y="112"/>
                </a:cubicBezTo>
                <a:cubicBezTo>
                  <a:pt x="599" y="112"/>
                  <a:pt x="611" y="124"/>
                  <a:pt x="611" y="139"/>
                </a:cubicBezTo>
                <a:cubicBezTo>
                  <a:pt x="611" y="139"/>
                  <a:pt x="611" y="139"/>
                  <a:pt x="611" y="139"/>
                </a:cubicBezTo>
                <a:cubicBezTo>
                  <a:pt x="611" y="688"/>
                  <a:pt x="611" y="688"/>
                  <a:pt x="611" y="688"/>
                </a:cubicBezTo>
                <a:cubicBezTo>
                  <a:pt x="611" y="704"/>
                  <a:pt x="599" y="715"/>
                  <a:pt x="585" y="715"/>
                </a:cubicBezTo>
                <a:cubicBezTo>
                  <a:pt x="584" y="715"/>
                  <a:pt x="584" y="715"/>
                  <a:pt x="584" y="715"/>
                </a:cubicBezTo>
                <a:cubicBezTo>
                  <a:pt x="27" y="715"/>
                  <a:pt x="27" y="715"/>
                  <a:pt x="27" y="715"/>
                </a:cubicBezTo>
                <a:cubicBezTo>
                  <a:pt x="12" y="715"/>
                  <a:pt x="0" y="704"/>
                  <a:pt x="0" y="688"/>
                </a:cubicBezTo>
                <a:cubicBezTo>
                  <a:pt x="0" y="688"/>
                  <a:pt x="0" y="688"/>
                  <a:pt x="0" y="688"/>
                </a:cubicBezTo>
                <a:cubicBezTo>
                  <a:pt x="0" y="139"/>
                  <a:pt x="0" y="139"/>
                  <a:pt x="0" y="139"/>
                </a:cubicBezTo>
                <a:cubicBezTo>
                  <a:pt x="0" y="124"/>
                  <a:pt x="12" y="112"/>
                  <a:pt x="27" y="112"/>
                </a:cubicBezTo>
                <a:cubicBezTo>
                  <a:pt x="28" y="112"/>
                  <a:pt x="28" y="112"/>
                  <a:pt x="28" y="112"/>
                </a:cubicBezTo>
                <a:cubicBezTo>
                  <a:pt x="101" y="112"/>
                  <a:pt x="101" y="112"/>
                  <a:pt x="101" y="112"/>
                </a:cubicBezTo>
                <a:cubicBezTo>
                  <a:pt x="101" y="97"/>
                  <a:pt x="101" y="97"/>
                  <a:pt x="101" y="97"/>
                </a:cubicBezTo>
                <a:cubicBezTo>
                  <a:pt x="101" y="88"/>
                  <a:pt x="108" y="81"/>
                  <a:pt x="117" y="81"/>
                </a:cubicBezTo>
                <a:cubicBezTo>
                  <a:pt x="117" y="81"/>
                  <a:pt x="117" y="81"/>
                  <a:pt x="117" y="81"/>
                </a:cubicBezTo>
                <a:cubicBezTo>
                  <a:pt x="203" y="81"/>
                  <a:pt x="203" y="81"/>
                  <a:pt x="203" y="81"/>
                </a:cubicBezTo>
                <a:cubicBezTo>
                  <a:pt x="208" y="62"/>
                  <a:pt x="218" y="45"/>
                  <a:pt x="231" y="32"/>
                </a:cubicBezTo>
                <a:cubicBezTo>
                  <a:pt x="250" y="12"/>
                  <a:pt x="277" y="0"/>
                  <a:pt x="306" y="0"/>
                </a:cubicBezTo>
                <a:close/>
                <a:moveTo>
                  <a:pt x="422" y="308"/>
                </a:moveTo>
                <a:cubicBezTo>
                  <a:pt x="422" y="308"/>
                  <a:pt x="422" y="308"/>
                  <a:pt x="422" y="308"/>
                </a:cubicBezTo>
                <a:cubicBezTo>
                  <a:pt x="432" y="298"/>
                  <a:pt x="449" y="298"/>
                  <a:pt x="460" y="308"/>
                </a:cubicBezTo>
                <a:cubicBezTo>
                  <a:pt x="470" y="319"/>
                  <a:pt x="470" y="336"/>
                  <a:pt x="460" y="346"/>
                </a:cubicBezTo>
                <a:cubicBezTo>
                  <a:pt x="280" y="526"/>
                  <a:pt x="280" y="526"/>
                  <a:pt x="280" y="526"/>
                </a:cubicBezTo>
                <a:cubicBezTo>
                  <a:pt x="269" y="537"/>
                  <a:pt x="252" y="537"/>
                  <a:pt x="242" y="526"/>
                </a:cubicBezTo>
                <a:cubicBezTo>
                  <a:pt x="241" y="526"/>
                  <a:pt x="241" y="526"/>
                  <a:pt x="241" y="526"/>
                </a:cubicBezTo>
                <a:cubicBezTo>
                  <a:pt x="152" y="436"/>
                  <a:pt x="152" y="436"/>
                  <a:pt x="152" y="436"/>
                </a:cubicBezTo>
                <a:cubicBezTo>
                  <a:pt x="141" y="426"/>
                  <a:pt x="141" y="409"/>
                  <a:pt x="152" y="398"/>
                </a:cubicBezTo>
                <a:cubicBezTo>
                  <a:pt x="162" y="388"/>
                  <a:pt x="179" y="388"/>
                  <a:pt x="190" y="398"/>
                </a:cubicBezTo>
                <a:cubicBezTo>
                  <a:pt x="261" y="469"/>
                  <a:pt x="261" y="469"/>
                  <a:pt x="261" y="469"/>
                </a:cubicBezTo>
                <a:cubicBezTo>
                  <a:pt x="422" y="308"/>
                  <a:pt x="422" y="308"/>
                  <a:pt x="422" y="308"/>
                </a:cubicBezTo>
                <a:close/>
                <a:moveTo>
                  <a:pt x="375" y="81"/>
                </a:moveTo>
                <a:cubicBezTo>
                  <a:pt x="375" y="81"/>
                  <a:pt x="375" y="81"/>
                  <a:pt x="375" y="81"/>
                </a:cubicBezTo>
                <a:cubicBezTo>
                  <a:pt x="371" y="71"/>
                  <a:pt x="365" y="62"/>
                  <a:pt x="358" y="54"/>
                </a:cubicBezTo>
                <a:cubicBezTo>
                  <a:pt x="344" y="41"/>
                  <a:pt x="326" y="32"/>
                  <a:pt x="306" y="32"/>
                </a:cubicBezTo>
                <a:cubicBezTo>
                  <a:pt x="285" y="32"/>
                  <a:pt x="267" y="41"/>
                  <a:pt x="254" y="54"/>
                </a:cubicBezTo>
                <a:cubicBezTo>
                  <a:pt x="246" y="62"/>
                  <a:pt x="240" y="71"/>
                  <a:pt x="237" y="81"/>
                </a:cubicBezTo>
                <a:cubicBezTo>
                  <a:pt x="306" y="81"/>
                  <a:pt x="306" y="81"/>
                  <a:pt x="306" y="81"/>
                </a:cubicBezTo>
                <a:cubicBezTo>
                  <a:pt x="375" y="81"/>
                  <a:pt x="375" y="81"/>
                  <a:pt x="375" y="81"/>
                </a:cubicBezTo>
                <a:close/>
                <a:moveTo>
                  <a:pt x="511" y="165"/>
                </a:moveTo>
                <a:cubicBezTo>
                  <a:pt x="511" y="165"/>
                  <a:pt x="511" y="165"/>
                  <a:pt x="511" y="165"/>
                </a:cubicBezTo>
                <a:cubicBezTo>
                  <a:pt x="511" y="180"/>
                  <a:pt x="511" y="180"/>
                  <a:pt x="511" y="180"/>
                </a:cubicBezTo>
                <a:cubicBezTo>
                  <a:pt x="511" y="189"/>
                  <a:pt x="504" y="197"/>
                  <a:pt x="495" y="197"/>
                </a:cubicBezTo>
                <a:cubicBezTo>
                  <a:pt x="494" y="197"/>
                  <a:pt x="494" y="197"/>
                  <a:pt x="494" y="197"/>
                </a:cubicBezTo>
                <a:cubicBezTo>
                  <a:pt x="306" y="197"/>
                  <a:pt x="306" y="197"/>
                  <a:pt x="306" y="197"/>
                </a:cubicBezTo>
                <a:cubicBezTo>
                  <a:pt x="117" y="197"/>
                  <a:pt x="117" y="197"/>
                  <a:pt x="117" y="197"/>
                </a:cubicBezTo>
                <a:cubicBezTo>
                  <a:pt x="108" y="197"/>
                  <a:pt x="101" y="189"/>
                  <a:pt x="101" y="180"/>
                </a:cubicBezTo>
                <a:cubicBezTo>
                  <a:pt x="101" y="180"/>
                  <a:pt x="101" y="180"/>
                  <a:pt x="101" y="180"/>
                </a:cubicBezTo>
                <a:cubicBezTo>
                  <a:pt x="101" y="165"/>
                  <a:pt x="101" y="165"/>
                  <a:pt x="101" y="165"/>
                </a:cubicBezTo>
                <a:cubicBezTo>
                  <a:pt x="54" y="165"/>
                  <a:pt x="54" y="165"/>
                  <a:pt x="54" y="165"/>
                </a:cubicBezTo>
                <a:cubicBezTo>
                  <a:pt x="54" y="662"/>
                  <a:pt x="54" y="662"/>
                  <a:pt x="54" y="662"/>
                </a:cubicBezTo>
                <a:cubicBezTo>
                  <a:pt x="558" y="662"/>
                  <a:pt x="558" y="662"/>
                  <a:pt x="558" y="662"/>
                </a:cubicBezTo>
                <a:cubicBezTo>
                  <a:pt x="558" y="165"/>
                  <a:pt x="558" y="165"/>
                  <a:pt x="558" y="165"/>
                </a:cubicBezTo>
                <a:cubicBezTo>
                  <a:pt x="511" y="165"/>
                  <a:pt x="511" y="165"/>
                  <a:pt x="511" y="165"/>
                </a:cubicBezTo>
                <a:close/>
                <a:moveTo>
                  <a:pt x="306" y="113"/>
                </a:moveTo>
                <a:cubicBezTo>
                  <a:pt x="306" y="113"/>
                  <a:pt x="306" y="113"/>
                  <a:pt x="306" y="113"/>
                </a:cubicBezTo>
                <a:cubicBezTo>
                  <a:pt x="133" y="113"/>
                  <a:pt x="133" y="113"/>
                  <a:pt x="133" y="113"/>
                </a:cubicBezTo>
                <a:cubicBezTo>
                  <a:pt x="133" y="139"/>
                  <a:pt x="133" y="139"/>
                  <a:pt x="133" y="139"/>
                </a:cubicBezTo>
                <a:cubicBezTo>
                  <a:pt x="133" y="165"/>
                  <a:pt x="133" y="165"/>
                  <a:pt x="133" y="165"/>
                </a:cubicBezTo>
                <a:cubicBezTo>
                  <a:pt x="306" y="165"/>
                  <a:pt x="306" y="165"/>
                  <a:pt x="306" y="165"/>
                </a:cubicBezTo>
                <a:cubicBezTo>
                  <a:pt x="479" y="165"/>
                  <a:pt x="479" y="165"/>
                  <a:pt x="479" y="165"/>
                </a:cubicBezTo>
                <a:cubicBezTo>
                  <a:pt x="479" y="139"/>
                  <a:pt x="479" y="139"/>
                  <a:pt x="479" y="139"/>
                </a:cubicBezTo>
                <a:cubicBezTo>
                  <a:pt x="479" y="113"/>
                  <a:pt x="479" y="113"/>
                  <a:pt x="479" y="113"/>
                </a:cubicBezTo>
                <a:cubicBezTo>
                  <a:pt x="306" y="113"/>
                  <a:pt x="306" y="113"/>
                  <a:pt x="306" y="113"/>
                </a:cubicBezTo>
                <a:close/>
              </a:path>
            </a:pathLst>
          </a:custGeom>
          <a:solidFill>
            <a:schemeClr val="tx1">
              <a:lumMod val="50000"/>
              <a:lumOff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70849294"/>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8" grpId="0" animBg="1" autoUpdateAnimBg="0"/>
      <p:bldP spid="11" grpId="0" animBg="1" autoUpdateAnimBg="0"/>
      <p:bldP spid="16" grpId="0" animBg="1" autoUpdateAnimBg="0"/>
      <p:bldP spid="18" grpId="0" animBg="1" autoUpdateAnimBg="0"/>
      <p:bldP spid="19" grpId="0"/>
      <p:bldP spid="20" grpId="0"/>
      <p:bldP spid="21" grpId="0"/>
      <p:bldP spid="22" grpId="0" animBg="1"/>
      <p:bldP spid="23" grpId="0" animBg="1"/>
      <p:bldP spid="24" grpId="0" animBg="1" autoUpdateAnimBg="0"/>
      <p:bldP spid="25"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072" y="-527753"/>
            <a:ext cx="108008" cy="432106"/>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Freeform 7"/>
          <p:cNvSpPr>
            <a:spLocks/>
          </p:cNvSpPr>
          <p:nvPr/>
        </p:nvSpPr>
        <p:spPr bwMode="auto">
          <a:xfrm>
            <a:off x="2141836" y="1457558"/>
            <a:ext cx="4281948" cy="3688274"/>
          </a:xfrm>
          <a:custGeom>
            <a:avLst/>
            <a:gdLst>
              <a:gd name="T0" fmla="*/ 1576 w 2370"/>
              <a:gd name="T1" fmla="*/ 0 h 2041"/>
              <a:gd name="T2" fmla="*/ 1545 w 2370"/>
              <a:gd name="T3" fmla="*/ 478 h 2041"/>
              <a:gd name="T4" fmla="*/ 1714 w 2370"/>
              <a:gd name="T5" fmla="*/ 339 h 2041"/>
              <a:gd name="T6" fmla="*/ 1825 w 2370"/>
              <a:gd name="T7" fmla="*/ 118 h 2041"/>
              <a:gd name="T8" fmla="*/ 1783 w 2370"/>
              <a:gd name="T9" fmla="*/ 356 h 2041"/>
              <a:gd name="T10" fmla="*/ 1730 w 2370"/>
              <a:gd name="T11" fmla="*/ 388 h 2041"/>
              <a:gd name="T12" fmla="*/ 1533 w 2370"/>
              <a:gd name="T13" fmla="*/ 543 h 2041"/>
              <a:gd name="T14" fmla="*/ 1346 w 2370"/>
              <a:gd name="T15" fmla="*/ 863 h 2041"/>
              <a:gd name="T16" fmla="*/ 1479 w 2370"/>
              <a:gd name="T17" fmla="*/ 782 h 2041"/>
              <a:gd name="T18" fmla="*/ 1384 w 2370"/>
              <a:gd name="T19" fmla="*/ 861 h 2041"/>
              <a:gd name="T20" fmla="*/ 1296 w 2370"/>
              <a:gd name="T21" fmla="*/ 1203 h 2041"/>
              <a:gd name="T22" fmla="*/ 1862 w 2370"/>
              <a:gd name="T23" fmla="*/ 1179 h 2041"/>
              <a:gd name="T24" fmla="*/ 2135 w 2370"/>
              <a:gd name="T25" fmla="*/ 1181 h 2041"/>
              <a:gd name="T26" fmla="*/ 2156 w 2370"/>
              <a:gd name="T27" fmla="*/ 1181 h 2041"/>
              <a:gd name="T28" fmla="*/ 2370 w 2370"/>
              <a:gd name="T29" fmla="*/ 1101 h 2041"/>
              <a:gd name="T30" fmla="*/ 2058 w 2370"/>
              <a:gd name="T31" fmla="*/ 1294 h 2041"/>
              <a:gd name="T32" fmla="*/ 2142 w 2370"/>
              <a:gd name="T33" fmla="*/ 1334 h 2041"/>
              <a:gd name="T34" fmla="*/ 2070 w 2370"/>
              <a:gd name="T35" fmla="*/ 1382 h 2041"/>
              <a:gd name="T36" fmla="*/ 1953 w 2370"/>
              <a:gd name="T37" fmla="*/ 1242 h 2041"/>
              <a:gd name="T38" fmla="*/ 1603 w 2370"/>
              <a:gd name="T39" fmla="*/ 1230 h 2041"/>
              <a:gd name="T40" fmla="*/ 1801 w 2370"/>
              <a:gd name="T41" fmla="*/ 1478 h 2041"/>
              <a:gd name="T42" fmla="*/ 2067 w 2370"/>
              <a:gd name="T43" fmla="*/ 1586 h 2041"/>
              <a:gd name="T44" fmla="*/ 2061 w 2370"/>
              <a:gd name="T45" fmla="*/ 1682 h 2041"/>
              <a:gd name="T46" fmla="*/ 1812 w 2370"/>
              <a:gd name="T47" fmla="*/ 1528 h 2041"/>
              <a:gd name="T48" fmla="*/ 1693 w 2370"/>
              <a:gd name="T49" fmla="*/ 1572 h 2041"/>
              <a:gd name="T50" fmla="*/ 1675 w 2370"/>
              <a:gd name="T51" fmla="*/ 1393 h 2041"/>
              <a:gd name="T52" fmla="*/ 1588 w 2370"/>
              <a:gd name="T53" fmla="*/ 1264 h 2041"/>
              <a:gd name="T54" fmla="*/ 1296 w 2370"/>
              <a:gd name="T55" fmla="*/ 1296 h 2041"/>
              <a:gd name="T56" fmla="*/ 1508 w 2370"/>
              <a:gd name="T57" fmla="*/ 2041 h 2041"/>
              <a:gd name="T58" fmla="*/ 1169 w 2370"/>
              <a:gd name="T59" fmla="*/ 1384 h 2041"/>
              <a:gd name="T60" fmla="*/ 1032 w 2370"/>
              <a:gd name="T61" fmla="*/ 1284 h 2041"/>
              <a:gd name="T62" fmla="*/ 787 w 2370"/>
              <a:gd name="T63" fmla="*/ 1297 h 2041"/>
              <a:gd name="T64" fmla="*/ 754 w 2370"/>
              <a:gd name="T65" fmla="*/ 1442 h 2041"/>
              <a:gd name="T66" fmla="*/ 776 w 2370"/>
              <a:gd name="T67" fmla="*/ 1289 h 2041"/>
              <a:gd name="T68" fmla="*/ 644 w 2370"/>
              <a:gd name="T69" fmla="*/ 1392 h 2041"/>
              <a:gd name="T70" fmla="*/ 931 w 2370"/>
              <a:gd name="T71" fmla="*/ 1227 h 2041"/>
              <a:gd name="T72" fmla="*/ 703 w 2370"/>
              <a:gd name="T73" fmla="*/ 1136 h 2041"/>
              <a:gd name="T74" fmla="*/ 431 w 2370"/>
              <a:gd name="T75" fmla="*/ 1270 h 2041"/>
              <a:gd name="T76" fmla="*/ 255 w 2370"/>
              <a:gd name="T77" fmla="*/ 1161 h 2041"/>
              <a:gd name="T78" fmla="*/ 75 w 2370"/>
              <a:gd name="T79" fmla="*/ 1088 h 2041"/>
              <a:gd name="T80" fmla="*/ 423 w 2370"/>
              <a:gd name="T81" fmla="*/ 1136 h 2041"/>
              <a:gd name="T82" fmla="*/ 643 w 2370"/>
              <a:gd name="T83" fmla="*/ 1095 h 2041"/>
              <a:gd name="T84" fmla="*/ 390 w 2370"/>
              <a:gd name="T85" fmla="*/ 717 h 2041"/>
              <a:gd name="T86" fmla="*/ 413 w 2370"/>
              <a:gd name="T87" fmla="*/ 552 h 2041"/>
              <a:gd name="T88" fmla="*/ 637 w 2370"/>
              <a:gd name="T89" fmla="*/ 1046 h 2041"/>
              <a:gd name="T90" fmla="*/ 636 w 2370"/>
              <a:gd name="T91" fmla="*/ 765 h 2041"/>
              <a:gd name="T92" fmla="*/ 657 w 2370"/>
              <a:gd name="T93" fmla="*/ 912 h 2041"/>
              <a:gd name="T94" fmla="*/ 775 w 2370"/>
              <a:gd name="T95" fmla="*/ 784 h 2041"/>
              <a:gd name="T96" fmla="*/ 654 w 2370"/>
              <a:gd name="T97" fmla="*/ 944 h 2041"/>
              <a:gd name="T98" fmla="*/ 723 w 2370"/>
              <a:gd name="T99" fmla="*/ 1085 h 2041"/>
              <a:gd name="T100" fmla="*/ 1175 w 2370"/>
              <a:gd name="T101" fmla="*/ 1290 h 2041"/>
              <a:gd name="T102" fmla="*/ 1306 w 2370"/>
              <a:gd name="T103" fmla="*/ 779 h 2041"/>
              <a:gd name="T104" fmla="*/ 1180 w 2370"/>
              <a:gd name="T105" fmla="*/ 711 h 2041"/>
              <a:gd name="T106" fmla="*/ 1212 w 2370"/>
              <a:gd name="T107" fmla="*/ 559 h 2041"/>
              <a:gd name="T108" fmla="*/ 1050 w 2370"/>
              <a:gd name="T109" fmla="*/ 322 h 2041"/>
              <a:gd name="T110" fmla="*/ 998 w 2370"/>
              <a:gd name="T111" fmla="*/ 101 h 2041"/>
              <a:gd name="T112" fmla="*/ 1110 w 2370"/>
              <a:gd name="T113" fmla="*/ 406 h 2041"/>
              <a:gd name="T114" fmla="*/ 1216 w 2370"/>
              <a:gd name="T115" fmla="*/ 503 h 2041"/>
              <a:gd name="T116" fmla="*/ 1253 w 2370"/>
              <a:gd name="T117" fmla="*/ 113 h 2041"/>
              <a:gd name="T118" fmla="*/ 1228 w 2370"/>
              <a:gd name="T119" fmla="*/ 279 h 2041"/>
              <a:gd name="T120" fmla="*/ 1401 w 2370"/>
              <a:gd name="T121" fmla="*/ 659 h 2041"/>
              <a:gd name="T122" fmla="*/ 1574 w 2370"/>
              <a:gd name="T123" fmla="*/ 245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0" h="2041">
                <a:moveTo>
                  <a:pt x="1574" y="245"/>
                </a:moveTo>
                <a:cubicBezTo>
                  <a:pt x="1586" y="164"/>
                  <a:pt x="1585" y="82"/>
                  <a:pt x="1576" y="0"/>
                </a:cubicBezTo>
                <a:cubicBezTo>
                  <a:pt x="1591" y="67"/>
                  <a:pt x="1597" y="136"/>
                  <a:pt x="1596" y="205"/>
                </a:cubicBezTo>
                <a:cubicBezTo>
                  <a:pt x="1593" y="298"/>
                  <a:pt x="1575" y="390"/>
                  <a:pt x="1545" y="478"/>
                </a:cubicBezTo>
                <a:cubicBezTo>
                  <a:pt x="1563" y="470"/>
                  <a:pt x="1580" y="461"/>
                  <a:pt x="1598" y="452"/>
                </a:cubicBezTo>
                <a:cubicBezTo>
                  <a:pt x="1648" y="428"/>
                  <a:pt x="1682" y="383"/>
                  <a:pt x="1714" y="339"/>
                </a:cubicBezTo>
                <a:cubicBezTo>
                  <a:pt x="1760" y="271"/>
                  <a:pt x="1797" y="195"/>
                  <a:pt x="1816" y="114"/>
                </a:cubicBezTo>
                <a:cubicBezTo>
                  <a:pt x="1819" y="115"/>
                  <a:pt x="1822" y="117"/>
                  <a:pt x="1825" y="118"/>
                </a:cubicBezTo>
                <a:cubicBezTo>
                  <a:pt x="1805" y="211"/>
                  <a:pt x="1767" y="301"/>
                  <a:pt x="1714" y="380"/>
                </a:cubicBezTo>
                <a:cubicBezTo>
                  <a:pt x="1735" y="367"/>
                  <a:pt x="1759" y="359"/>
                  <a:pt x="1783" y="356"/>
                </a:cubicBezTo>
                <a:cubicBezTo>
                  <a:pt x="1783" y="358"/>
                  <a:pt x="1783" y="362"/>
                  <a:pt x="1783" y="364"/>
                </a:cubicBezTo>
                <a:cubicBezTo>
                  <a:pt x="1765" y="371"/>
                  <a:pt x="1746" y="377"/>
                  <a:pt x="1730" y="388"/>
                </a:cubicBezTo>
                <a:cubicBezTo>
                  <a:pt x="1685" y="417"/>
                  <a:pt x="1653" y="463"/>
                  <a:pt x="1606" y="488"/>
                </a:cubicBezTo>
                <a:cubicBezTo>
                  <a:pt x="1579" y="503"/>
                  <a:pt x="1552" y="518"/>
                  <a:pt x="1533" y="543"/>
                </a:cubicBezTo>
                <a:cubicBezTo>
                  <a:pt x="1512" y="572"/>
                  <a:pt x="1494" y="603"/>
                  <a:pt x="1475" y="633"/>
                </a:cubicBezTo>
                <a:cubicBezTo>
                  <a:pt x="1431" y="709"/>
                  <a:pt x="1386" y="785"/>
                  <a:pt x="1346" y="863"/>
                </a:cubicBezTo>
                <a:cubicBezTo>
                  <a:pt x="1365" y="847"/>
                  <a:pt x="1383" y="830"/>
                  <a:pt x="1404" y="818"/>
                </a:cubicBezTo>
                <a:cubicBezTo>
                  <a:pt x="1427" y="803"/>
                  <a:pt x="1453" y="792"/>
                  <a:pt x="1479" y="782"/>
                </a:cubicBezTo>
                <a:cubicBezTo>
                  <a:pt x="1480" y="785"/>
                  <a:pt x="1521" y="769"/>
                  <a:pt x="1522" y="772"/>
                </a:cubicBezTo>
                <a:cubicBezTo>
                  <a:pt x="1484" y="786"/>
                  <a:pt x="1412" y="832"/>
                  <a:pt x="1384" y="861"/>
                </a:cubicBezTo>
                <a:cubicBezTo>
                  <a:pt x="1360" y="888"/>
                  <a:pt x="1336" y="915"/>
                  <a:pt x="1318" y="947"/>
                </a:cubicBezTo>
                <a:cubicBezTo>
                  <a:pt x="1305" y="1032"/>
                  <a:pt x="1299" y="1118"/>
                  <a:pt x="1296" y="1203"/>
                </a:cubicBezTo>
                <a:cubicBezTo>
                  <a:pt x="1362" y="1177"/>
                  <a:pt x="1432" y="1157"/>
                  <a:pt x="1503" y="1154"/>
                </a:cubicBezTo>
                <a:cubicBezTo>
                  <a:pt x="1623" y="1152"/>
                  <a:pt x="1743" y="1165"/>
                  <a:pt x="1862" y="1179"/>
                </a:cubicBezTo>
                <a:cubicBezTo>
                  <a:pt x="1944" y="1189"/>
                  <a:pt x="2026" y="1197"/>
                  <a:pt x="2107" y="1189"/>
                </a:cubicBezTo>
                <a:cubicBezTo>
                  <a:pt x="2117" y="1188"/>
                  <a:pt x="2127" y="1188"/>
                  <a:pt x="2135" y="1181"/>
                </a:cubicBezTo>
                <a:cubicBezTo>
                  <a:pt x="2169" y="1150"/>
                  <a:pt x="2193" y="1108"/>
                  <a:pt x="2206" y="1064"/>
                </a:cubicBezTo>
                <a:cubicBezTo>
                  <a:pt x="2201" y="1107"/>
                  <a:pt x="2181" y="1147"/>
                  <a:pt x="2156" y="1181"/>
                </a:cubicBezTo>
                <a:cubicBezTo>
                  <a:pt x="2198" y="1171"/>
                  <a:pt x="2238" y="1163"/>
                  <a:pt x="2284" y="1134"/>
                </a:cubicBezTo>
                <a:cubicBezTo>
                  <a:pt x="2287" y="1137"/>
                  <a:pt x="2367" y="1098"/>
                  <a:pt x="2370" y="1101"/>
                </a:cubicBezTo>
                <a:cubicBezTo>
                  <a:pt x="2284" y="1168"/>
                  <a:pt x="2094" y="1232"/>
                  <a:pt x="1987" y="1237"/>
                </a:cubicBezTo>
                <a:cubicBezTo>
                  <a:pt x="2013" y="1254"/>
                  <a:pt x="2031" y="1279"/>
                  <a:pt x="2058" y="1294"/>
                </a:cubicBezTo>
                <a:cubicBezTo>
                  <a:pt x="2088" y="1309"/>
                  <a:pt x="2153" y="1329"/>
                  <a:pt x="2186" y="1338"/>
                </a:cubicBezTo>
                <a:cubicBezTo>
                  <a:pt x="2183" y="1341"/>
                  <a:pt x="2145" y="1334"/>
                  <a:pt x="2142" y="1334"/>
                </a:cubicBezTo>
                <a:cubicBezTo>
                  <a:pt x="2111" y="1329"/>
                  <a:pt x="2082" y="1318"/>
                  <a:pt x="2054" y="1306"/>
                </a:cubicBezTo>
                <a:cubicBezTo>
                  <a:pt x="2066" y="1329"/>
                  <a:pt x="2072" y="1355"/>
                  <a:pt x="2070" y="1382"/>
                </a:cubicBezTo>
                <a:cubicBezTo>
                  <a:pt x="2068" y="1341"/>
                  <a:pt x="2045" y="1303"/>
                  <a:pt x="2013" y="1279"/>
                </a:cubicBezTo>
                <a:cubicBezTo>
                  <a:pt x="1994" y="1266"/>
                  <a:pt x="1975" y="1252"/>
                  <a:pt x="1953" y="1242"/>
                </a:cubicBezTo>
                <a:cubicBezTo>
                  <a:pt x="1937" y="1234"/>
                  <a:pt x="1917" y="1237"/>
                  <a:pt x="1899" y="1236"/>
                </a:cubicBezTo>
                <a:cubicBezTo>
                  <a:pt x="1800" y="1235"/>
                  <a:pt x="1702" y="1229"/>
                  <a:pt x="1603" y="1230"/>
                </a:cubicBezTo>
                <a:cubicBezTo>
                  <a:pt x="1641" y="1263"/>
                  <a:pt x="1665" y="1306"/>
                  <a:pt x="1693" y="1347"/>
                </a:cubicBezTo>
                <a:cubicBezTo>
                  <a:pt x="1725" y="1394"/>
                  <a:pt x="1761" y="1438"/>
                  <a:pt x="1801" y="1478"/>
                </a:cubicBezTo>
                <a:cubicBezTo>
                  <a:pt x="1827" y="1507"/>
                  <a:pt x="1858" y="1532"/>
                  <a:pt x="1894" y="1547"/>
                </a:cubicBezTo>
                <a:cubicBezTo>
                  <a:pt x="1949" y="1572"/>
                  <a:pt x="2008" y="1581"/>
                  <a:pt x="2067" y="1586"/>
                </a:cubicBezTo>
                <a:cubicBezTo>
                  <a:pt x="2000" y="1590"/>
                  <a:pt x="1932" y="1580"/>
                  <a:pt x="1870" y="1553"/>
                </a:cubicBezTo>
                <a:cubicBezTo>
                  <a:pt x="1929" y="1603"/>
                  <a:pt x="1993" y="1647"/>
                  <a:pt x="2061" y="1682"/>
                </a:cubicBezTo>
                <a:cubicBezTo>
                  <a:pt x="2060" y="1686"/>
                  <a:pt x="2092" y="1699"/>
                  <a:pt x="2091" y="1702"/>
                </a:cubicBezTo>
                <a:cubicBezTo>
                  <a:pt x="2001" y="1661"/>
                  <a:pt x="1885" y="1595"/>
                  <a:pt x="1812" y="1528"/>
                </a:cubicBezTo>
                <a:cubicBezTo>
                  <a:pt x="1771" y="1487"/>
                  <a:pt x="1735" y="1441"/>
                  <a:pt x="1698" y="1398"/>
                </a:cubicBezTo>
                <a:cubicBezTo>
                  <a:pt x="1702" y="1456"/>
                  <a:pt x="1693" y="1514"/>
                  <a:pt x="1693" y="1572"/>
                </a:cubicBezTo>
                <a:cubicBezTo>
                  <a:pt x="1689" y="1571"/>
                  <a:pt x="1691" y="1636"/>
                  <a:pt x="1687" y="1636"/>
                </a:cubicBezTo>
                <a:cubicBezTo>
                  <a:pt x="1687" y="1577"/>
                  <a:pt x="1688" y="1451"/>
                  <a:pt x="1675" y="1393"/>
                </a:cubicBezTo>
                <a:cubicBezTo>
                  <a:pt x="1671" y="1374"/>
                  <a:pt x="1666" y="1355"/>
                  <a:pt x="1653" y="1339"/>
                </a:cubicBezTo>
                <a:cubicBezTo>
                  <a:pt x="1633" y="1312"/>
                  <a:pt x="1614" y="1285"/>
                  <a:pt x="1588" y="1264"/>
                </a:cubicBezTo>
                <a:cubicBezTo>
                  <a:pt x="1567" y="1245"/>
                  <a:pt x="1538" y="1238"/>
                  <a:pt x="1511" y="1235"/>
                </a:cubicBezTo>
                <a:cubicBezTo>
                  <a:pt x="1436" y="1239"/>
                  <a:pt x="1361" y="1259"/>
                  <a:pt x="1296" y="1296"/>
                </a:cubicBezTo>
                <a:cubicBezTo>
                  <a:pt x="1301" y="1435"/>
                  <a:pt x="1318" y="1575"/>
                  <a:pt x="1358" y="1709"/>
                </a:cubicBezTo>
                <a:cubicBezTo>
                  <a:pt x="1392" y="1826"/>
                  <a:pt x="1442" y="1939"/>
                  <a:pt x="1508" y="2041"/>
                </a:cubicBezTo>
                <a:cubicBezTo>
                  <a:pt x="1240" y="2041"/>
                  <a:pt x="1240" y="2041"/>
                  <a:pt x="1240" y="2041"/>
                </a:cubicBezTo>
                <a:cubicBezTo>
                  <a:pt x="1182" y="1828"/>
                  <a:pt x="1159" y="1605"/>
                  <a:pt x="1169" y="1384"/>
                </a:cubicBezTo>
                <a:cubicBezTo>
                  <a:pt x="1151" y="1365"/>
                  <a:pt x="1133" y="1346"/>
                  <a:pt x="1113" y="1331"/>
                </a:cubicBezTo>
                <a:cubicBezTo>
                  <a:pt x="1090" y="1310"/>
                  <a:pt x="1060" y="1297"/>
                  <a:pt x="1032" y="1284"/>
                </a:cubicBezTo>
                <a:cubicBezTo>
                  <a:pt x="970" y="1259"/>
                  <a:pt x="900" y="1247"/>
                  <a:pt x="834" y="1264"/>
                </a:cubicBezTo>
                <a:cubicBezTo>
                  <a:pt x="814" y="1268"/>
                  <a:pt x="799" y="1282"/>
                  <a:pt x="787" y="1297"/>
                </a:cubicBezTo>
                <a:cubicBezTo>
                  <a:pt x="768" y="1323"/>
                  <a:pt x="753" y="1353"/>
                  <a:pt x="749" y="1386"/>
                </a:cubicBezTo>
                <a:cubicBezTo>
                  <a:pt x="747" y="1405"/>
                  <a:pt x="751" y="1423"/>
                  <a:pt x="754" y="1442"/>
                </a:cubicBezTo>
                <a:cubicBezTo>
                  <a:pt x="747" y="1424"/>
                  <a:pt x="742" y="1404"/>
                  <a:pt x="744" y="1385"/>
                </a:cubicBezTo>
                <a:cubicBezTo>
                  <a:pt x="745" y="1350"/>
                  <a:pt x="760" y="1318"/>
                  <a:pt x="776" y="1289"/>
                </a:cubicBezTo>
                <a:cubicBezTo>
                  <a:pt x="728" y="1318"/>
                  <a:pt x="626" y="1425"/>
                  <a:pt x="591" y="1469"/>
                </a:cubicBezTo>
                <a:cubicBezTo>
                  <a:pt x="588" y="1466"/>
                  <a:pt x="646" y="1395"/>
                  <a:pt x="644" y="1392"/>
                </a:cubicBezTo>
                <a:cubicBezTo>
                  <a:pt x="683" y="1339"/>
                  <a:pt x="731" y="1290"/>
                  <a:pt x="790" y="1259"/>
                </a:cubicBezTo>
                <a:cubicBezTo>
                  <a:pt x="833" y="1236"/>
                  <a:pt x="882" y="1227"/>
                  <a:pt x="931" y="1227"/>
                </a:cubicBezTo>
                <a:cubicBezTo>
                  <a:pt x="882" y="1205"/>
                  <a:pt x="833" y="1185"/>
                  <a:pt x="784" y="1164"/>
                </a:cubicBezTo>
                <a:cubicBezTo>
                  <a:pt x="757" y="1154"/>
                  <a:pt x="731" y="1142"/>
                  <a:pt x="703" y="1136"/>
                </a:cubicBezTo>
                <a:cubicBezTo>
                  <a:pt x="636" y="1125"/>
                  <a:pt x="564" y="1125"/>
                  <a:pt x="499" y="1148"/>
                </a:cubicBezTo>
                <a:cubicBezTo>
                  <a:pt x="457" y="1175"/>
                  <a:pt x="448" y="1227"/>
                  <a:pt x="431" y="1270"/>
                </a:cubicBezTo>
                <a:cubicBezTo>
                  <a:pt x="442" y="1229"/>
                  <a:pt x="452" y="1185"/>
                  <a:pt x="480" y="1152"/>
                </a:cubicBezTo>
                <a:cubicBezTo>
                  <a:pt x="407" y="1170"/>
                  <a:pt x="330" y="1171"/>
                  <a:pt x="255" y="1161"/>
                </a:cubicBezTo>
                <a:cubicBezTo>
                  <a:pt x="189" y="1151"/>
                  <a:pt x="57" y="1090"/>
                  <a:pt x="0" y="1056"/>
                </a:cubicBezTo>
                <a:cubicBezTo>
                  <a:pt x="2" y="1054"/>
                  <a:pt x="73" y="1090"/>
                  <a:pt x="75" y="1088"/>
                </a:cubicBezTo>
                <a:cubicBezTo>
                  <a:pt x="139" y="1121"/>
                  <a:pt x="211" y="1133"/>
                  <a:pt x="281" y="1144"/>
                </a:cubicBezTo>
                <a:cubicBezTo>
                  <a:pt x="328" y="1151"/>
                  <a:pt x="376" y="1144"/>
                  <a:pt x="423" y="1136"/>
                </a:cubicBezTo>
                <a:cubicBezTo>
                  <a:pt x="477" y="1127"/>
                  <a:pt x="528" y="1103"/>
                  <a:pt x="583" y="1096"/>
                </a:cubicBezTo>
                <a:cubicBezTo>
                  <a:pt x="603" y="1094"/>
                  <a:pt x="623" y="1094"/>
                  <a:pt x="643" y="1095"/>
                </a:cubicBezTo>
                <a:cubicBezTo>
                  <a:pt x="594" y="1067"/>
                  <a:pt x="549" y="1031"/>
                  <a:pt x="512" y="988"/>
                </a:cubicBezTo>
                <a:cubicBezTo>
                  <a:pt x="442" y="915"/>
                  <a:pt x="393" y="819"/>
                  <a:pt x="390" y="717"/>
                </a:cubicBezTo>
                <a:cubicBezTo>
                  <a:pt x="386" y="661"/>
                  <a:pt x="404" y="577"/>
                  <a:pt x="412" y="522"/>
                </a:cubicBezTo>
                <a:cubicBezTo>
                  <a:pt x="414" y="522"/>
                  <a:pt x="411" y="552"/>
                  <a:pt x="413" y="552"/>
                </a:cubicBezTo>
                <a:cubicBezTo>
                  <a:pt x="400" y="640"/>
                  <a:pt x="386" y="735"/>
                  <a:pt x="426" y="819"/>
                </a:cubicBezTo>
                <a:cubicBezTo>
                  <a:pt x="465" y="917"/>
                  <a:pt x="543" y="997"/>
                  <a:pt x="637" y="1046"/>
                </a:cubicBezTo>
                <a:cubicBezTo>
                  <a:pt x="600" y="981"/>
                  <a:pt x="609" y="903"/>
                  <a:pt x="625" y="833"/>
                </a:cubicBezTo>
                <a:cubicBezTo>
                  <a:pt x="629" y="834"/>
                  <a:pt x="633" y="764"/>
                  <a:pt x="636" y="765"/>
                </a:cubicBezTo>
                <a:cubicBezTo>
                  <a:pt x="631" y="803"/>
                  <a:pt x="629" y="912"/>
                  <a:pt x="633" y="950"/>
                </a:cubicBezTo>
                <a:cubicBezTo>
                  <a:pt x="640" y="937"/>
                  <a:pt x="646" y="923"/>
                  <a:pt x="657" y="912"/>
                </a:cubicBezTo>
                <a:cubicBezTo>
                  <a:pt x="680" y="891"/>
                  <a:pt x="709" y="878"/>
                  <a:pt x="728" y="854"/>
                </a:cubicBezTo>
                <a:cubicBezTo>
                  <a:pt x="746" y="833"/>
                  <a:pt x="760" y="808"/>
                  <a:pt x="775" y="784"/>
                </a:cubicBezTo>
                <a:cubicBezTo>
                  <a:pt x="758" y="824"/>
                  <a:pt x="740" y="867"/>
                  <a:pt x="704" y="894"/>
                </a:cubicBezTo>
                <a:cubicBezTo>
                  <a:pt x="686" y="909"/>
                  <a:pt x="665" y="923"/>
                  <a:pt x="654" y="944"/>
                </a:cubicBezTo>
                <a:cubicBezTo>
                  <a:pt x="647" y="958"/>
                  <a:pt x="641" y="973"/>
                  <a:pt x="641" y="989"/>
                </a:cubicBezTo>
                <a:cubicBezTo>
                  <a:pt x="654" y="1031"/>
                  <a:pt x="688" y="1062"/>
                  <a:pt x="723" y="1085"/>
                </a:cubicBezTo>
                <a:cubicBezTo>
                  <a:pt x="819" y="1123"/>
                  <a:pt x="918" y="1150"/>
                  <a:pt x="1012" y="1191"/>
                </a:cubicBezTo>
                <a:cubicBezTo>
                  <a:pt x="1071" y="1216"/>
                  <a:pt x="1126" y="1249"/>
                  <a:pt x="1175" y="1290"/>
                </a:cubicBezTo>
                <a:cubicBezTo>
                  <a:pt x="1184" y="1177"/>
                  <a:pt x="1202" y="1064"/>
                  <a:pt x="1227" y="953"/>
                </a:cubicBezTo>
                <a:cubicBezTo>
                  <a:pt x="1241" y="891"/>
                  <a:pt x="1268" y="831"/>
                  <a:pt x="1306" y="779"/>
                </a:cubicBezTo>
                <a:cubicBezTo>
                  <a:pt x="1280" y="762"/>
                  <a:pt x="1079" y="691"/>
                  <a:pt x="1050" y="681"/>
                </a:cubicBezTo>
                <a:cubicBezTo>
                  <a:pt x="1051" y="673"/>
                  <a:pt x="1179" y="719"/>
                  <a:pt x="1180" y="711"/>
                </a:cubicBezTo>
                <a:cubicBezTo>
                  <a:pt x="1205" y="716"/>
                  <a:pt x="1273" y="729"/>
                  <a:pt x="1298" y="737"/>
                </a:cubicBezTo>
                <a:cubicBezTo>
                  <a:pt x="1261" y="682"/>
                  <a:pt x="1244" y="617"/>
                  <a:pt x="1212" y="559"/>
                </a:cubicBezTo>
                <a:cubicBezTo>
                  <a:pt x="1194" y="521"/>
                  <a:pt x="1163" y="492"/>
                  <a:pt x="1131" y="465"/>
                </a:cubicBezTo>
                <a:cubicBezTo>
                  <a:pt x="1088" y="428"/>
                  <a:pt x="1066" y="374"/>
                  <a:pt x="1050" y="322"/>
                </a:cubicBezTo>
                <a:cubicBezTo>
                  <a:pt x="1027" y="250"/>
                  <a:pt x="1007" y="177"/>
                  <a:pt x="991" y="104"/>
                </a:cubicBezTo>
                <a:cubicBezTo>
                  <a:pt x="993" y="103"/>
                  <a:pt x="996" y="102"/>
                  <a:pt x="998" y="101"/>
                </a:cubicBezTo>
                <a:cubicBezTo>
                  <a:pt x="1014" y="165"/>
                  <a:pt x="1033" y="227"/>
                  <a:pt x="1054" y="289"/>
                </a:cubicBezTo>
                <a:cubicBezTo>
                  <a:pt x="1068" y="330"/>
                  <a:pt x="1084" y="371"/>
                  <a:pt x="1110" y="406"/>
                </a:cubicBezTo>
                <a:cubicBezTo>
                  <a:pt x="1128" y="429"/>
                  <a:pt x="1154" y="445"/>
                  <a:pt x="1176" y="464"/>
                </a:cubicBezTo>
                <a:cubicBezTo>
                  <a:pt x="1190" y="476"/>
                  <a:pt x="1203" y="490"/>
                  <a:pt x="1216" y="503"/>
                </a:cubicBezTo>
                <a:cubicBezTo>
                  <a:pt x="1203" y="416"/>
                  <a:pt x="1204" y="327"/>
                  <a:pt x="1220" y="241"/>
                </a:cubicBezTo>
                <a:cubicBezTo>
                  <a:pt x="1227" y="197"/>
                  <a:pt x="1242" y="156"/>
                  <a:pt x="1253" y="113"/>
                </a:cubicBezTo>
                <a:cubicBezTo>
                  <a:pt x="1254" y="113"/>
                  <a:pt x="1258" y="113"/>
                  <a:pt x="1260" y="113"/>
                </a:cubicBezTo>
                <a:cubicBezTo>
                  <a:pt x="1248" y="168"/>
                  <a:pt x="1232" y="222"/>
                  <a:pt x="1228" y="279"/>
                </a:cubicBezTo>
                <a:cubicBezTo>
                  <a:pt x="1209" y="437"/>
                  <a:pt x="1250" y="602"/>
                  <a:pt x="1343" y="732"/>
                </a:cubicBezTo>
                <a:cubicBezTo>
                  <a:pt x="1362" y="708"/>
                  <a:pt x="1383" y="685"/>
                  <a:pt x="1401" y="659"/>
                </a:cubicBezTo>
                <a:cubicBezTo>
                  <a:pt x="1435" y="609"/>
                  <a:pt x="1468" y="558"/>
                  <a:pt x="1493" y="502"/>
                </a:cubicBezTo>
                <a:cubicBezTo>
                  <a:pt x="1532" y="421"/>
                  <a:pt x="1560" y="334"/>
                  <a:pt x="1574" y="245"/>
                </a:cubicBezTo>
                <a:close/>
              </a:path>
            </a:pathLst>
          </a:custGeom>
          <a:solidFill>
            <a:schemeClr val="bg1">
              <a:lumMod val="50000"/>
            </a:schemeClr>
          </a:solidFill>
          <a:ln>
            <a:noFill/>
          </a:ln>
        </p:spPr>
        <p:txBody>
          <a:bodyPr vert="horz" wrap="square" lIns="68577" tIns="34289" rIns="68577" bIns="34289" numCol="1" anchor="t" anchorCtr="0" compatLnSpc="1">
            <a:prstTxWarp prst="textNoShape">
              <a:avLst/>
            </a:prstTxWarp>
          </a:bodyPr>
          <a:lstStyle/>
          <a:p>
            <a:endParaRPr lang="zh-CN" altLang="en-US">
              <a:cs typeface="+mn-ea"/>
              <a:sym typeface="+mn-lt"/>
            </a:endParaRPr>
          </a:p>
        </p:txBody>
      </p:sp>
      <p:sp>
        <p:nvSpPr>
          <p:cNvPr id="111" name="Oval 6"/>
          <p:cNvSpPr/>
          <p:nvPr/>
        </p:nvSpPr>
        <p:spPr>
          <a:xfrm>
            <a:off x="3795599" y="2369459"/>
            <a:ext cx="398843" cy="3989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2" name="Oval 4"/>
          <p:cNvSpPr/>
          <p:nvPr/>
        </p:nvSpPr>
        <p:spPr>
          <a:xfrm>
            <a:off x="4352510" y="1542990"/>
            <a:ext cx="218897" cy="2189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3" name="Oval 12"/>
          <p:cNvSpPr/>
          <p:nvPr/>
        </p:nvSpPr>
        <p:spPr>
          <a:xfrm>
            <a:off x="3367067" y="2573299"/>
            <a:ext cx="390081" cy="3901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4" name="Oval 13"/>
          <p:cNvSpPr/>
          <p:nvPr/>
        </p:nvSpPr>
        <p:spPr>
          <a:xfrm>
            <a:off x="3059899" y="3869459"/>
            <a:ext cx="307168" cy="3072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5" name="Oval 15"/>
          <p:cNvSpPr/>
          <p:nvPr/>
        </p:nvSpPr>
        <p:spPr>
          <a:xfrm>
            <a:off x="4782099" y="2698459"/>
            <a:ext cx="395887" cy="3959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6" name="Oval 12"/>
          <p:cNvSpPr/>
          <p:nvPr/>
        </p:nvSpPr>
        <p:spPr>
          <a:xfrm>
            <a:off x="2868251" y="3662343"/>
            <a:ext cx="109167" cy="109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7" name="Oval 6"/>
          <p:cNvSpPr/>
          <p:nvPr/>
        </p:nvSpPr>
        <p:spPr>
          <a:xfrm>
            <a:off x="5041027" y="4176683"/>
            <a:ext cx="273919" cy="27396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8" name="Oval 15"/>
          <p:cNvSpPr/>
          <p:nvPr/>
        </p:nvSpPr>
        <p:spPr>
          <a:xfrm>
            <a:off x="2724890" y="2353143"/>
            <a:ext cx="281003" cy="2810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9" name="Oval 15"/>
          <p:cNvSpPr/>
          <p:nvPr/>
        </p:nvSpPr>
        <p:spPr>
          <a:xfrm>
            <a:off x="3459412" y="3952808"/>
            <a:ext cx="140502" cy="140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20" name="椭圆 119"/>
          <p:cNvSpPr/>
          <p:nvPr/>
        </p:nvSpPr>
        <p:spPr>
          <a:xfrm>
            <a:off x="5339492" y="1986887"/>
            <a:ext cx="263874" cy="26392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a:endParaRPr lang="zh-CN" altLang="en-US" sz="2100" dirty="0">
              <a:solidFill>
                <a:srgbClr val="F2F2F2"/>
              </a:solidFill>
              <a:cs typeface="+mn-ea"/>
              <a:sym typeface="+mn-lt"/>
            </a:endParaRPr>
          </a:p>
        </p:txBody>
      </p:sp>
      <p:sp>
        <p:nvSpPr>
          <p:cNvPr id="121" name="Oval 6"/>
          <p:cNvSpPr/>
          <p:nvPr/>
        </p:nvSpPr>
        <p:spPr>
          <a:xfrm>
            <a:off x="4930780" y="1426718"/>
            <a:ext cx="116251" cy="1162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grpSp>
        <p:nvGrpSpPr>
          <p:cNvPr id="3" name="组合 217"/>
          <p:cNvGrpSpPr/>
          <p:nvPr/>
        </p:nvGrpSpPr>
        <p:grpSpPr>
          <a:xfrm>
            <a:off x="1906877" y="3005246"/>
            <a:ext cx="711561" cy="711688"/>
            <a:chOff x="2541553" y="4005858"/>
            <a:chExt cx="948790" cy="948790"/>
          </a:xfrm>
        </p:grpSpPr>
        <p:sp>
          <p:nvSpPr>
            <p:cNvPr id="219" name="椭圆 218"/>
            <p:cNvSpPr/>
            <p:nvPr/>
          </p:nvSpPr>
          <p:spPr>
            <a:xfrm>
              <a:off x="2541553" y="4005858"/>
              <a:ext cx="948790" cy="948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20" name="KSO_Shape"/>
            <p:cNvSpPr>
              <a:spLocks noChangeAspect="1"/>
            </p:cNvSpPr>
            <p:nvPr/>
          </p:nvSpPr>
          <p:spPr bwMode="auto">
            <a:xfrm>
              <a:off x="2795098" y="4261352"/>
              <a:ext cx="441700" cy="437802"/>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4" name="组合 220"/>
          <p:cNvGrpSpPr/>
          <p:nvPr/>
        </p:nvGrpSpPr>
        <p:grpSpPr>
          <a:xfrm>
            <a:off x="3459414" y="1220160"/>
            <a:ext cx="711561" cy="711688"/>
            <a:chOff x="4611692" y="1626064"/>
            <a:chExt cx="948790" cy="948790"/>
          </a:xfrm>
        </p:grpSpPr>
        <p:sp>
          <p:nvSpPr>
            <p:cNvPr id="222" name="椭圆 221"/>
            <p:cNvSpPr/>
            <p:nvPr/>
          </p:nvSpPr>
          <p:spPr>
            <a:xfrm>
              <a:off x="4611692"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3" name="KSO_Shape"/>
            <p:cNvSpPr>
              <a:spLocks noChangeAspect="1"/>
            </p:cNvSpPr>
            <p:nvPr/>
          </p:nvSpPr>
          <p:spPr bwMode="auto">
            <a:xfrm>
              <a:off x="4884949" y="1800813"/>
              <a:ext cx="402276" cy="54806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5" name="组合 223"/>
          <p:cNvGrpSpPr/>
          <p:nvPr/>
        </p:nvGrpSpPr>
        <p:grpSpPr>
          <a:xfrm>
            <a:off x="5712223" y="4023070"/>
            <a:ext cx="711561" cy="711688"/>
            <a:chOff x="7615567" y="5362773"/>
            <a:chExt cx="948790" cy="948790"/>
          </a:xfrm>
        </p:grpSpPr>
        <p:sp>
          <p:nvSpPr>
            <p:cNvPr id="225" name="椭圆 224"/>
            <p:cNvSpPr/>
            <p:nvPr/>
          </p:nvSpPr>
          <p:spPr>
            <a:xfrm>
              <a:off x="7615567" y="5362773"/>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6" name="KSO_Shape"/>
            <p:cNvSpPr>
              <a:spLocks noChangeAspect="1"/>
            </p:cNvSpPr>
            <p:nvPr/>
          </p:nvSpPr>
          <p:spPr bwMode="auto">
            <a:xfrm>
              <a:off x="7873213" y="5619136"/>
              <a:ext cx="433498" cy="436064"/>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6" name="组合 226"/>
          <p:cNvGrpSpPr/>
          <p:nvPr/>
        </p:nvGrpSpPr>
        <p:grpSpPr>
          <a:xfrm>
            <a:off x="5264535" y="1220160"/>
            <a:ext cx="711561" cy="711688"/>
            <a:chOff x="7018624" y="1626064"/>
            <a:chExt cx="948790" cy="948790"/>
          </a:xfrm>
        </p:grpSpPr>
        <p:sp>
          <p:nvSpPr>
            <p:cNvPr id="228" name="椭圆 227"/>
            <p:cNvSpPr/>
            <p:nvPr/>
          </p:nvSpPr>
          <p:spPr>
            <a:xfrm>
              <a:off x="7018624"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9" name="人民币 841"/>
            <p:cNvSpPr>
              <a:spLocks/>
            </p:cNvSpPr>
            <p:nvPr/>
          </p:nvSpPr>
          <p:spPr bwMode="auto">
            <a:xfrm>
              <a:off x="7319481" y="1911789"/>
              <a:ext cx="347075" cy="366713"/>
            </a:xfrm>
            <a:custGeom>
              <a:avLst/>
              <a:gdLst>
                <a:gd name="T0" fmla="*/ 0 w 2171135"/>
                <a:gd name="T1" fmla="*/ 0 h 2277283"/>
                <a:gd name="T2" fmla="*/ 2073 w 2171135"/>
                <a:gd name="T3" fmla="*/ 0 h 2277283"/>
                <a:gd name="T4" fmla="*/ 4354 w 2171135"/>
                <a:gd name="T5" fmla="*/ 3592 h 2277283"/>
                <a:gd name="T6" fmla="*/ 6634 w 2171135"/>
                <a:gd name="T7" fmla="*/ 0 h 2277283"/>
                <a:gd name="T8" fmla="*/ 8915 w 2171135"/>
                <a:gd name="T9" fmla="*/ 0 h 2277283"/>
                <a:gd name="T10" fmla="*/ 6012 w 2171135"/>
                <a:gd name="T11" fmla="*/ 4438 h 2277283"/>
                <a:gd name="T12" fmla="*/ 8707 w 2171135"/>
                <a:gd name="T13" fmla="*/ 4438 h 2277283"/>
                <a:gd name="T14" fmla="*/ 8707 w 2171135"/>
                <a:gd name="T15" fmla="*/ 5283 h 2277283"/>
                <a:gd name="T16" fmla="*/ 5597 w 2171135"/>
                <a:gd name="T17" fmla="*/ 5283 h 2277283"/>
                <a:gd name="T18" fmla="*/ 5597 w 2171135"/>
                <a:gd name="T19" fmla="*/ 6128 h 2277283"/>
                <a:gd name="T20" fmla="*/ 8707 w 2171135"/>
                <a:gd name="T21" fmla="*/ 6128 h 2277283"/>
                <a:gd name="T22" fmla="*/ 8707 w 2171135"/>
                <a:gd name="T23" fmla="*/ 6973 h 2277283"/>
                <a:gd name="T24" fmla="*/ 5597 w 2171135"/>
                <a:gd name="T25" fmla="*/ 6973 h 2277283"/>
                <a:gd name="T26" fmla="*/ 5597 w 2171135"/>
                <a:gd name="T27" fmla="*/ 9509 h 2277283"/>
                <a:gd name="T28" fmla="*/ 3317 w 2171135"/>
                <a:gd name="T29" fmla="*/ 9509 h 2277283"/>
                <a:gd name="T30" fmla="*/ 3317 w 2171135"/>
                <a:gd name="T31" fmla="*/ 6973 h 2277283"/>
                <a:gd name="T32" fmla="*/ 622 w 2171135"/>
                <a:gd name="T33" fmla="*/ 6973 h 2277283"/>
                <a:gd name="T34" fmla="*/ 622 w 2171135"/>
                <a:gd name="T35" fmla="*/ 6128 h 2277283"/>
                <a:gd name="T36" fmla="*/ 3317 w 2171135"/>
                <a:gd name="T37" fmla="*/ 6128 h 2277283"/>
                <a:gd name="T38" fmla="*/ 3317 w 2171135"/>
                <a:gd name="T39" fmla="*/ 5283 h 2277283"/>
                <a:gd name="T40" fmla="*/ 622 w 2171135"/>
                <a:gd name="T41" fmla="*/ 5283 h 2277283"/>
                <a:gd name="T42" fmla="*/ 622 w 2171135"/>
                <a:gd name="T43" fmla="*/ 4438 h 2277283"/>
                <a:gd name="T44" fmla="*/ 2903 w 2171135"/>
                <a:gd name="T45" fmla="*/ 4438 h 2277283"/>
                <a:gd name="T46" fmla="*/ 0 w 2171135"/>
                <a:gd name="T47" fmla="*/ 0 h 22772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cs typeface="+mn-ea"/>
                <a:sym typeface="+mn-lt"/>
              </a:endParaRPr>
            </a:p>
          </p:txBody>
        </p:sp>
      </p:grpSp>
      <p:grpSp>
        <p:nvGrpSpPr>
          <p:cNvPr id="7" name="组合 229"/>
          <p:cNvGrpSpPr/>
          <p:nvPr/>
        </p:nvGrpSpPr>
        <p:grpSpPr>
          <a:xfrm>
            <a:off x="715696" y="1247730"/>
            <a:ext cx="7906998" cy="3458445"/>
            <a:chOff x="953243" y="1662818"/>
            <a:chExt cx="10543122" cy="4610638"/>
          </a:xfrm>
        </p:grpSpPr>
        <p:grpSp>
          <p:nvGrpSpPr>
            <p:cNvPr id="8" name="Group 26"/>
            <p:cNvGrpSpPr>
              <a:grpSpLocks/>
            </p:cNvGrpSpPr>
            <p:nvPr/>
          </p:nvGrpSpPr>
          <p:grpSpPr bwMode="auto">
            <a:xfrm>
              <a:off x="1801143" y="1745362"/>
              <a:ext cx="2520839" cy="1015978"/>
              <a:chOff x="2155025" y="4467842"/>
              <a:chExt cx="2521467" cy="1016553"/>
            </a:xfrm>
          </p:grpSpPr>
          <p:sp>
            <p:nvSpPr>
              <p:cNvPr id="244" name="TextBox 243"/>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5"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rgbClr val="404652"/>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rgbClr val="404652"/>
                  </a:solidFill>
                  <a:latin typeface="微软雅黑" pitchFamily="34" charset="-122"/>
                  <a:ea typeface="微软雅黑" pitchFamily="34" charset="-122"/>
                  <a:cs typeface="+mn-ea"/>
                  <a:sym typeface="+mn-lt"/>
                </a:endParaRPr>
              </a:p>
            </p:txBody>
          </p:sp>
        </p:grpSp>
        <p:grpSp>
          <p:nvGrpSpPr>
            <p:cNvPr id="9" name="Group 26"/>
            <p:cNvGrpSpPr>
              <a:grpSpLocks/>
            </p:cNvGrpSpPr>
            <p:nvPr/>
          </p:nvGrpSpPr>
          <p:grpSpPr bwMode="auto">
            <a:xfrm>
              <a:off x="953243" y="5075160"/>
              <a:ext cx="2520839" cy="1015978"/>
              <a:chOff x="2155025" y="4467842"/>
              <a:chExt cx="2521467" cy="1016553"/>
            </a:xfrm>
          </p:grpSpPr>
          <p:sp>
            <p:nvSpPr>
              <p:cNvPr id="242" name="TextBox 241"/>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3"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0" name="Group 26"/>
            <p:cNvGrpSpPr>
              <a:grpSpLocks/>
            </p:cNvGrpSpPr>
            <p:nvPr/>
          </p:nvGrpSpPr>
          <p:grpSpPr bwMode="auto">
            <a:xfrm>
              <a:off x="8101298" y="1662818"/>
              <a:ext cx="2520839" cy="1015978"/>
              <a:chOff x="2155025" y="4467842"/>
              <a:chExt cx="2521467" cy="1016553"/>
            </a:xfrm>
          </p:grpSpPr>
          <p:sp>
            <p:nvSpPr>
              <p:cNvPr id="240" name="TextBox 239"/>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1"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1" name="Group 26"/>
            <p:cNvGrpSpPr>
              <a:grpSpLocks/>
            </p:cNvGrpSpPr>
            <p:nvPr/>
          </p:nvGrpSpPr>
          <p:grpSpPr bwMode="auto">
            <a:xfrm>
              <a:off x="8975526" y="3632031"/>
              <a:ext cx="2520839" cy="1015978"/>
              <a:chOff x="2155025" y="4467842"/>
              <a:chExt cx="2521467" cy="1016553"/>
            </a:xfrm>
          </p:grpSpPr>
          <p:sp>
            <p:nvSpPr>
              <p:cNvPr id="238" name="TextBox 237"/>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9"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2" name="Group 26"/>
            <p:cNvGrpSpPr>
              <a:grpSpLocks/>
            </p:cNvGrpSpPr>
            <p:nvPr/>
          </p:nvGrpSpPr>
          <p:grpSpPr bwMode="auto">
            <a:xfrm>
              <a:off x="8720509" y="5257476"/>
              <a:ext cx="2520839" cy="1015980"/>
              <a:chOff x="2155025" y="4467842"/>
              <a:chExt cx="2521467" cy="1016555"/>
            </a:xfrm>
          </p:grpSpPr>
          <p:sp>
            <p:nvSpPr>
              <p:cNvPr id="236" name="TextBox 235"/>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7" name="Rectangle 28"/>
              <p:cNvSpPr/>
              <p:nvPr/>
            </p:nvSpPr>
            <p:spPr>
              <a:xfrm>
                <a:off x="2155025" y="4807115"/>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grpSp>
        <p:nvGrpSpPr>
          <p:cNvPr id="13" name="组合 245"/>
          <p:cNvGrpSpPr/>
          <p:nvPr/>
        </p:nvGrpSpPr>
        <p:grpSpPr>
          <a:xfrm>
            <a:off x="5976096" y="2795602"/>
            <a:ext cx="711561" cy="711688"/>
            <a:chOff x="7967414" y="3726371"/>
            <a:chExt cx="948790" cy="948790"/>
          </a:xfrm>
        </p:grpSpPr>
        <p:sp>
          <p:nvSpPr>
            <p:cNvPr id="247" name="椭圆 246"/>
            <p:cNvSpPr/>
            <p:nvPr/>
          </p:nvSpPr>
          <p:spPr>
            <a:xfrm>
              <a:off x="7967414" y="3726371"/>
              <a:ext cx="948790" cy="948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48" name="Freeform 257"/>
            <p:cNvSpPr>
              <a:spLocks noEditPoints="1"/>
            </p:cNvSpPr>
            <p:nvPr/>
          </p:nvSpPr>
          <p:spPr bwMode="auto">
            <a:xfrm>
              <a:off x="8163239" y="3950135"/>
              <a:ext cx="557139"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spTree>
    <p:extLst>
      <p:ext uri="{BB962C8B-B14F-4D97-AF65-F5344CB8AC3E}">
        <p14:creationId xmlns:p14="http://schemas.microsoft.com/office/powerpoint/2010/main" val="1636912276"/>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16" fill="hold" grpId="0" nodeType="afterEffect">
                                  <p:stCondLst>
                                    <p:cond delay="25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 calcmode="lin" valueType="num">
                                      <p:cBhvr>
                                        <p:cTn id="18" dur="500" fill="hold"/>
                                        <p:tgtEl>
                                          <p:spTgt spid="116"/>
                                        </p:tgtEl>
                                        <p:attrNameLst>
                                          <p:attrName>ppt_w</p:attrName>
                                        </p:attrNameLst>
                                      </p:cBhvr>
                                      <p:tavLst>
                                        <p:tav tm="0">
                                          <p:val>
                                            <p:fltVal val="0"/>
                                          </p:val>
                                        </p:tav>
                                        <p:tav tm="100000">
                                          <p:val>
                                            <p:strVal val="#ppt_w"/>
                                          </p:val>
                                        </p:tav>
                                      </p:tavLst>
                                    </p:anim>
                                    <p:anim calcmode="lin" valueType="num">
                                      <p:cBhvr>
                                        <p:cTn id="19" dur="500" fill="hold"/>
                                        <p:tgtEl>
                                          <p:spTgt spid="116"/>
                                        </p:tgtEl>
                                        <p:attrNameLst>
                                          <p:attrName>ppt_h</p:attrName>
                                        </p:attrNameLst>
                                      </p:cBhvr>
                                      <p:tavLst>
                                        <p:tav tm="0">
                                          <p:val>
                                            <p:fltVal val="0"/>
                                          </p:val>
                                        </p:tav>
                                        <p:tav tm="100000">
                                          <p:val>
                                            <p:strVal val="#ppt_h"/>
                                          </p:val>
                                        </p:tav>
                                      </p:tavLst>
                                    </p:anim>
                                    <p:animEffect transition="in" filter="fade">
                                      <p:cBhvr>
                                        <p:cTn id="20" dur="500"/>
                                        <p:tgtEl>
                                          <p:spTgt spid="116"/>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500" fill="hold"/>
                                        <p:tgtEl>
                                          <p:spTgt spid="119"/>
                                        </p:tgtEl>
                                        <p:attrNameLst>
                                          <p:attrName>ppt_w</p:attrName>
                                        </p:attrNameLst>
                                      </p:cBhvr>
                                      <p:tavLst>
                                        <p:tav tm="0">
                                          <p:val>
                                            <p:fltVal val="0"/>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animEffect transition="in" filter="fade">
                                      <p:cBhvr>
                                        <p:cTn id="25" dur="500"/>
                                        <p:tgtEl>
                                          <p:spTgt spid="11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animEffect transition="in" filter="fade">
                                      <p:cBhvr>
                                        <p:cTn id="45" dur="500"/>
                                        <p:tgtEl>
                                          <p:spTgt spid="1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4"/>
                                        </p:tgtEl>
                                        <p:attrNameLst>
                                          <p:attrName>style.visibility</p:attrName>
                                        </p:attrNameLst>
                                      </p:cBhvr>
                                      <p:to>
                                        <p:strVal val="visible"/>
                                      </p:to>
                                    </p:set>
                                    <p:anim calcmode="lin" valueType="num">
                                      <p:cBhvr>
                                        <p:cTn id="48" dur="500" fill="hold"/>
                                        <p:tgtEl>
                                          <p:spTgt spid="114"/>
                                        </p:tgtEl>
                                        <p:attrNameLst>
                                          <p:attrName>ppt_w</p:attrName>
                                        </p:attrNameLst>
                                      </p:cBhvr>
                                      <p:tavLst>
                                        <p:tav tm="0">
                                          <p:val>
                                            <p:fltVal val="0"/>
                                          </p:val>
                                        </p:tav>
                                        <p:tav tm="100000">
                                          <p:val>
                                            <p:strVal val="#ppt_w"/>
                                          </p:val>
                                        </p:tav>
                                      </p:tavLst>
                                    </p:anim>
                                    <p:anim calcmode="lin" valueType="num">
                                      <p:cBhvr>
                                        <p:cTn id="49" dur="500" fill="hold"/>
                                        <p:tgtEl>
                                          <p:spTgt spid="114"/>
                                        </p:tgtEl>
                                        <p:attrNameLst>
                                          <p:attrName>ppt_h</p:attrName>
                                        </p:attrNameLst>
                                      </p:cBhvr>
                                      <p:tavLst>
                                        <p:tav tm="0">
                                          <p:val>
                                            <p:fltVal val="0"/>
                                          </p:val>
                                        </p:tav>
                                        <p:tav tm="100000">
                                          <p:val>
                                            <p:strVal val="#ppt_h"/>
                                          </p:val>
                                        </p:tav>
                                      </p:tavLst>
                                    </p:anim>
                                    <p:animEffect transition="in" filter="fade">
                                      <p:cBhvr>
                                        <p:cTn id="50" dur="500"/>
                                        <p:tgtEl>
                                          <p:spTgt spid="114"/>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500" fill="hold"/>
                                        <p:tgtEl>
                                          <p:spTgt spid="120"/>
                                        </p:tgtEl>
                                        <p:attrNameLst>
                                          <p:attrName>ppt_w</p:attrName>
                                        </p:attrNameLst>
                                      </p:cBhvr>
                                      <p:tavLst>
                                        <p:tav tm="0">
                                          <p:val>
                                            <p:fltVal val="0"/>
                                          </p:val>
                                        </p:tav>
                                        <p:tav tm="100000">
                                          <p:val>
                                            <p:strVal val="#ppt_w"/>
                                          </p:val>
                                        </p:tav>
                                      </p:tavLst>
                                    </p:anim>
                                    <p:anim calcmode="lin" valueType="num">
                                      <p:cBhvr>
                                        <p:cTn id="64" dur="500" fill="hold"/>
                                        <p:tgtEl>
                                          <p:spTgt spid="120"/>
                                        </p:tgtEl>
                                        <p:attrNameLst>
                                          <p:attrName>ppt_h</p:attrName>
                                        </p:attrNameLst>
                                      </p:cBhvr>
                                      <p:tavLst>
                                        <p:tav tm="0">
                                          <p:val>
                                            <p:fltVal val="0"/>
                                          </p:val>
                                        </p:tav>
                                        <p:tav tm="100000">
                                          <p:val>
                                            <p:strVal val="#ppt_h"/>
                                          </p:val>
                                        </p:tav>
                                      </p:tavLst>
                                    </p:anim>
                                    <p:animEffect transition="in" filter="fade">
                                      <p:cBhvr>
                                        <p:cTn id="65" dur="500"/>
                                        <p:tgtEl>
                                          <p:spTgt spid="120"/>
                                        </p:tgtEl>
                                      </p:cBhvr>
                                    </p:animEffect>
                                  </p:childTnLst>
                                </p:cTn>
                              </p:par>
                              <p:par>
                                <p:cTn id="66" presetID="53" presetClass="entr" presetSubtype="16"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par>
                                <p:cTn id="71" presetID="53" presetClass="entr" presetSubtype="16" fill="hold" nodeType="withEffect">
                                  <p:stCondLst>
                                    <p:cond delay="75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75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par>
                                <p:cTn id="81" presetID="53" presetClass="entr" presetSubtype="16" fill="hold" nodeType="withEffect">
                                  <p:stCondLst>
                                    <p:cond delay="75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75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fltVal val="0"/>
                                          </p:val>
                                        </p:tav>
                                        <p:tav tm="100000">
                                          <p:val>
                                            <p:strVal val="#ppt_w"/>
                                          </p:val>
                                        </p:tav>
                                      </p:tavLst>
                                    </p:anim>
                                    <p:anim calcmode="lin" valueType="num">
                                      <p:cBhvr>
                                        <p:cTn id="89" dur="500" fill="hold"/>
                                        <p:tgtEl>
                                          <p:spTgt spid="4"/>
                                        </p:tgtEl>
                                        <p:attrNameLst>
                                          <p:attrName>ppt_h</p:attrName>
                                        </p:attrNameLst>
                                      </p:cBhvr>
                                      <p:tavLst>
                                        <p:tav tm="0">
                                          <p:val>
                                            <p:fltVal val="0"/>
                                          </p:val>
                                        </p:tav>
                                        <p:tav tm="100000">
                                          <p:val>
                                            <p:strVal val="#ppt_h"/>
                                          </p:val>
                                        </p:tav>
                                      </p:tavLst>
                                    </p:anim>
                                    <p:animEffect transition="in" filter="fade">
                                      <p:cBhvr>
                                        <p:cTn id="90" dur="500"/>
                                        <p:tgtEl>
                                          <p:spTgt spid="4"/>
                                        </p:tgtEl>
                                      </p:cBhvr>
                                    </p:animEffect>
                                  </p:childTnLst>
                                </p:cTn>
                              </p:par>
                            </p:childTnLst>
                          </p:cTn>
                        </p:par>
                        <p:par>
                          <p:cTn id="91" fill="hold">
                            <p:stCondLst>
                              <p:cond delay="1750"/>
                            </p:stCondLst>
                            <p:childTnLst>
                              <p:par>
                                <p:cTn id="92" presetID="23" presetClass="entr" presetSubtype="288" fill="hold" nodeType="afterEffect">
                                  <p:stCondLst>
                                    <p:cond delay="250"/>
                                  </p:stCondLst>
                                  <p:childTnLst>
                                    <p:set>
                                      <p:cBhvr>
                                        <p:cTn id="93" dur="1" fill="hold">
                                          <p:stCondLst>
                                            <p:cond delay="0"/>
                                          </p:stCondLst>
                                        </p:cTn>
                                        <p:tgtEl>
                                          <p:spTgt spid="7"/>
                                        </p:tgtEl>
                                        <p:attrNameLst>
                                          <p:attrName>style.visibility</p:attrName>
                                        </p:attrNameLst>
                                      </p:cBhvr>
                                      <p:to>
                                        <p:strVal val="visible"/>
                                      </p:to>
                                    </p:set>
                                    <p:anim calcmode="lin" valueType="num">
                                      <p:cBhvr>
                                        <p:cTn id="94" dur="750" fill="hold"/>
                                        <p:tgtEl>
                                          <p:spTgt spid="7"/>
                                        </p:tgtEl>
                                        <p:attrNameLst>
                                          <p:attrName>ppt_w</p:attrName>
                                        </p:attrNameLst>
                                      </p:cBhvr>
                                      <p:tavLst>
                                        <p:tav tm="0">
                                          <p:val>
                                            <p:strVal val="4/3*#ppt_w"/>
                                          </p:val>
                                        </p:tav>
                                        <p:tav tm="100000">
                                          <p:val>
                                            <p:strVal val="#ppt_w"/>
                                          </p:val>
                                        </p:tav>
                                      </p:tavLst>
                                    </p:anim>
                                    <p:anim calcmode="lin" valueType="num">
                                      <p:cBhvr>
                                        <p:cTn id="95"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rot="10800000" flipV="1">
            <a:off x="945956" y="2124021"/>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6" name="Oval 65"/>
          <p:cNvSpPr>
            <a:spLocks noChangeArrowheads="1"/>
          </p:cNvSpPr>
          <p:nvPr/>
        </p:nvSpPr>
        <p:spPr bwMode="auto">
          <a:xfrm rot="10800000" flipV="1">
            <a:off x="977070" y="4529643"/>
            <a:ext cx="1454341"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800000" flipV="1">
            <a:off x="6686355" y="3307430"/>
            <a:ext cx="1454342" cy="138293"/>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00765" tIns="50382" rIns="100765" bIns="50382" anchor="ctr"/>
          <a:lstStyle/>
          <a:p>
            <a:pPr defTabSz="685165">
              <a:defRPr/>
            </a:pPr>
            <a:endParaRPr lang="zh-CN" altLang="en-US" kern="0" dirty="0">
              <a:solidFill>
                <a:sysClr val="windowText" lastClr="000000"/>
              </a:solidFill>
              <a:latin typeface="Arial" panose="020B0604020202020204" pitchFamily="34" charset="0"/>
              <a:ea typeface="宋体" panose="02010600030101010101" pitchFamily="2" charset="-122"/>
            </a:endParaRPr>
          </a:p>
        </p:txBody>
      </p:sp>
      <p:grpSp>
        <p:nvGrpSpPr>
          <p:cNvPr id="2" name="组合 147"/>
          <p:cNvGrpSpPr/>
          <p:nvPr/>
        </p:nvGrpSpPr>
        <p:grpSpPr>
          <a:xfrm>
            <a:off x="1211831" y="1117730"/>
            <a:ext cx="940088" cy="1001019"/>
            <a:chOff x="611306" y="1203674"/>
            <a:chExt cx="1328332" cy="1414234"/>
          </a:xfrm>
          <a:solidFill>
            <a:srgbClr val="325F0B"/>
          </a:solidFill>
        </p:grpSpPr>
        <p:sp>
          <p:nvSpPr>
            <p:cNvPr id="149" name="菱形 148"/>
            <p:cNvSpPr/>
            <p:nvPr/>
          </p:nvSpPr>
          <p:spPr>
            <a:xfrm>
              <a:off x="723313" y="1289437"/>
              <a:ext cx="1104318" cy="1328471"/>
            </a:xfrm>
            <a:prstGeom prst="diamond">
              <a:avLst/>
            </a:prstGeom>
            <a:solidFill>
              <a:schemeClr val="accent1">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0" name="菱形 149"/>
            <p:cNvSpPr/>
            <p:nvPr/>
          </p:nvSpPr>
          <p:spPr>
            <a:xfrm>
              <a:off x="611306" y="1203674"/>
              <a:ext cx="1328332" cy="1326722"/>
            </a:xfrm>
            <a:prstGeom prst="diamond">
              <a:avLst/>
            </a:prstGeom>
            <a:solidFill>
              <a:schemeClr val="accent1"/>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A</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3" name="组合 150"/>
          <p:cNvGrpSpPr/>
          <p:nvPr/>
        </p:nvGrpSpPr>
        <p:grpSpPr>
          <a:xfrm>
            <a:off x="1234198" y="3511972"/>
            <a:ext cx="940088" cy="1015888"/>
            <a:chOff x="1951890" y="2794690"/>
            <a:chExt cx="1328332" cy="1435240"/>
          </a:xfrm>
          <a:solidFill>
            <a:srgbClr val="325F0B"/>
          </a:solidFill>
        </p:grpSpPr>
        <p:sp>
          <p:nvSpPr>
            <p:cNvPr id="152" name="菱形 151"/>
            <p:cNvSpPr/>
            <p:nvPr/>
          </p:nvSpPr>
          <p:spPr>
            <a:xfrm>
              <a:off x="2063897" y="2901458"/>
              <a:ext cx="1104318" cy="1328472"/>
            </a:xfrm>
            <a:prstGeom prst="diamond">
              <a:avLst/>
            </a:prstGeom>
            <a:solidFill>
              <a:schemeClr val="accent3">
                <a:lumMod val="50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3" name="菱形 152"/>
            <p:cNvSpPr/>
            <p:nvPr/>
          </p:nvSpPr>
          <p:spPr>
            <a:xfrm>
              <a:off x="1951890" y="2794690"/>
              <a:ext cx="1328332" cy="1328471"/>
            </a:xfrm>
            <a:prstGeom prst="diamond">
              <a:avLst/>
            </a:prstGeom>
            <a:solidFill>
              <a:schemeClr val="accent3"/>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C</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grpSp>
        <p:nvGrpSpPr>
          <p:cNvPr id="4" name="组合 153"/>
          <p:cNvGrpSpPr/>
          <p:nvPr/>
        </p:nvGrpSpPr>
        <p:grpSpPr>
          <a:xfrm>
            <a:off x="6943481" y="2314850"/>
            <a:ext cx="940090" cy="1001019"/>
            <a:chOff x="4056282" y="1203598"/>
            <a:chExt cx="1328333" cy="1414234"/>
          </a:xfrm>
          <a:solidFill>
            <a:srgbClr val="325F0B"/>
          </a:solidFill>
        </p:grpSpPr>
        <p:sp>
          <p:nvSpPr>
            <p:cNvPr id="155" name="菱形 154"/>
            <p:cNvSpPr/>
            <p:nvPr/>
          </p:nvSpPr>
          <p:spPr>
            <a:xfrm>
              <a:off x="4168289" y="1289361"/>
              <a:ext cx="1104319" cy="1328471"/>
            </a:xfrm>
            <a:prstGeom prst="diamond">
              <a:avLst/>
            </a:prstGeom>
            <a:solidFill>
              <a:schemeClr val="accent2">
                <a:lumMod val="75000"/>
              </a:scheme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endParaRPr lang="zh-CN" altLang="en-US" sz="2000" dirty="0">
                <a:solidFill>
                  <a:srgbClr val="FFFFFF"/>
                </a:solidFill>
                <a:latin typeface="Arial Unicode MS" pitchFamily="34" charset="-122"/>
                <a:ea typeface="Arial Unicode MS" pitchFamily="34" charset="-122"/>
                <a:cs typeface="Arial Unicode MS" pitchFamily="34" charset="-122"/>
              </a:endParaRPr>
            </a:p>
          </p:txBody>
        </p:sp>
        <p:sp>
          <p:nvSpPr>
            <p:cNvPr id="156" name="菱形 155"/>
            <p:cNvSpPr/>
            <p:nvPr/>
          </p:nvSpPr>
          <p:spPr>
            <a:xfrm>
              <a:off x="4056282" y="1203598"/>
              <a:ext cx="1328333" cy="1326722"/>
            </a:xfrm>
            <a:prstGeom prst="diamond">
              <a:avLst/>
            </a:prstGeom>
            <a:solidFill>
              <a:schemeClr val="accent2"/>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685165">
                <a:defRPr/>
              </a:pPr>
              <a:r>
                <a:rPr lang="en-US" altLang="zh-CN" sz="3199" dirty="0">
                  <a:solidFill>
                    <a:srgbClr val="FFFFFF"/>
                  </a:solidFill>
                  <a:latin typeface="Elephant" panose="02020904090505020303" pitchFamily="18" charset="0"/>
                  <a:ea typeface="Arial Unicode MS" pitchFamily="34" charset="-122"/>
                  <a:cs typeface="Arial Unicode MS" pitchFamily="34" charset="-122"/>
                </a:rPr>
                <a:t>B</a:t>
              </a:r>
              <a:endParaRPr lang="zh-CN" altLang="en-US" sz="3199" dirty="0">
                <a:solidFill>
                  <a:srgbClr val="FFFFFF"/>
                </a:solidFill>
                <a:latin typeface="Elephant" panose="02020904090505020303" pitchFamily="18" charset="0"/>
                <a:ea typeface="Arial Unicode MS" pitchFamily="34" charset="-122"/>
                <a:cs typeface="Arial Unicode MS" pitchFamily="34" charset="-122"/>
              </a:endParaRPr>
            </a:p>
          </p:txBody>
        </p:sp>
      </p:grpSp>
      <p:sp>
        <p:nvSpPr>
          <p:cNvPr id="157" name="文本框 17"/>
          <p:cNvSpPr txBox="1"/>
          <p:nvPr/>
        </p:nvSpPr>
        <p:spPr>
          <a:xfrm>
            <a:off x="2202736" y="1253490"/>
            <a:ext cx="445516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22"/>
          <p:cNvSpPr txBox="1"/>
          <p:nvPr/>
        </p:nvSpPr>
        <p:spPr>
          <a:xfrm>
            <a:off x="2308216" y="3726481"/>
            <a:ext cx="4244213"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文本框 23"/>
          <p:cNvSpPr txBox="1"/>
          <p:nvPr/>
        </p:nvSpPr>
        <p:spPr>
          <a:xfrm>
            <a:off x="2209210" y="2489986"/>
            <a:ext cx="4442217" cy="517175"/>
          </a:xfrm>
          <a:prstGeom prst="rect">
            <a:avLst/>
          </a:prstGeom>
          <a:noFill/>
        </p:spPr>
        <p:txBody>
          <a:bodyPr wrap="square" lIns="100765" tIns="50382" rIns="100765" bIns="50382">
            <a:spAutoFit/>
          </a:bodyPr>
          <a:lstStyle/>
          <a:p>
            <a:pPr algn="just" defTabSz="685165">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805729068"/>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7"/>
                                        </p:tgtEl>
                                        <p:attrNameLst>
                                          <p:attrName>style.visibility</p:attrName>
                                        </p:attrNameLst>
                                      </p:cBhvr>
                                      <p:to>
                                        <p:strVal val="visible"/>
                                      </p:to>
                                    </p:set>
                                    <p:animEffect transition="in" filter="wipe(left)">
                                      <p:cBhvr>
                                        <p:cTn id="19" dur="500"/>
                                        <p:tgtEl>
                                          <p:spTgt spid="15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9"/>
                                        </p:tgtEl>
                                        <p:attrNameLst>
                                          <p:attrName>style.visibility</p:attrName>
                                        </p:attrNameLst>
                                      </p:cBhvr>
                                      <p:to>
                                        <p:strVal val="visible"/>
                                      </p:to>
                                    </p:set>
                                    <p:animEffect transition="in" filter="wipe(left)">
                                      <p:cBhvr>
                                        <p:cTn id="35" dur="500"/>
                                        <p:tgtEl>
                                          <p:spTgt spid="159"/>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146"/>
                                        </p:tgtEl>
                                        <p:attrNameLst>
                                          <p:attrName>style.visibility</p:attrName>
                                        </p:attrNameLst>
                                      </p:cBhvr>
                                      <p:to>
                                        <p:strVal val="visible"/>
                                      </p:to>
                                    </p:set>
                                    <p:anim calcmode="lin" valueType="num">
                                      <p:cBhvr>
                                        <p:cTn id="39" dur="500" fill="hold"/>
                                        <p:tgtEl>
                                          <p:spTgt spid="146"/>
                                        </p:tgtEl>
                                        <p:attrNameLst>
                                          <p:attrName>ppt_w</p:attrName>
                                        </p:attrNameLst>
                                      </p:cBhvr>
                                      <p:tavLst>
                                        <p:tav tm="0">
                                          <p:val>
                                            <p:fltVal val="0"/>
                                          </p:val>
                                        </p:tav>
                                        <p:tav tm="100000">
                                          <p:val>
                                            <p:strVal val="#ppt_w"/>
                                          </p:val>
                                        </p:tav>
                                      </p:tavLst>
                                    </p:anim>
                                    <p:anim calcmode="lin" valueType="num">
                                      <p:cBhvr>
                                        <p:cTn id="40" dur="500" fill="hold"/>
                                        <p:tgtEl>
                                          <p:spTgt spid="146"/>
                                        </p:tgtEl>
                                        <p:attrNameLst>
                                          <p:attrName>ppt_h</p:attrName>
                                        </p:attrNameLst>
                                      </p:cBhvr>
                                      <p:tavLst>
                                        <p:tav tm="0">
                                          <p:val>
                                            <p:fltVal val="0"/>
                                          </p:val>
                                        </p:tav>
                                        <p:tav tm="100000">
                                          <p:val>
                                            <p:strVal val="#ppt_h"/>
                                          </p:val>
                                        </p:tav>
                                      </p:tavLst>
                                    </p:anim>
                                    <p:animEffect transition="in" filter="fade">
                                      <p:cBhvr>
                                        <p:cTn id="41" dur="500"/>
                                        <p:tgtEl>
                                          <p:spTgt spid="146"/>
                                        </p:tgtEl>
                                      </p:cBhvr>
                                    </p:animEffect>
                                  </p:childTnLst>
                                </p:cTn>
                              </p:par>
                            </p:childTnLst>
                          </p:cTn>
                        </p:par>
                        <p:par>
                          <p:cTn id="42" fill="hold">
                            <p:stCondLst>
                              <p:cond delay="4500"/>
                            </p:stCondLst>
                            <p:childTnLst>
                              <p:par>
                                <p:cTn id="43" presetID="47" presetClass="entr" presetSubtype="0"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1000"/>
                                        <p:tgtEl>
                                          <p:spTgt spid="3"/>
                                        </p:tgtEl>
                                      </p:cBhvr>
                                    </p:animEffect>
                                    <p:anim calcmode="lin" valueType="num">
                                      <p:cBhvr>
                                        <p:cTn id="46" dur="1000" fill="hold"/>
                                        <p:tgtEl>
                                          <p:spTgt spid="3"/>
                                        </p:tgtEl>
                                        <p:attrNameLst>
                                          <p:attrName>ppt_x</p:attrName>
                                        </p:attrNameLst>
                                      </p:cBhvr>
                                      <p:tavLst>
                                        <p:tav tm="0">
                                          <p:val>
                                            <p:strVal val="#ppt_x"/>
                                          </p:val>
                                        </p:tav>
                                        <p:tav tm="100000">
                                          <p:val>
                                            <p:strVal val="#ppt_x"/>
                                          </p:val>
                                        </p:tav>
                                      </p:tavLst>
                                    </p:anim>
                                    <p:anim calcmode="lin" valueType="num">
                                      <p:cBhvr>
                                        <p:cTn id="47" dur="1000" fill="hold"/>
                                        <p:tgtEl>
                                          <p:spTgt spid="3"/>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6" grpId="0" animBg="1"/>
      <p:bldP spid="147" grpId="0" animBg="1"/>
      <p:bldP spid="157" grpId="0"/>
      <p:bldP spid="158" grpId="0"/>
      <p:bldP spid="1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PA_淘宝店chenying0907 35"/>
          <p:cNvCxnSpPr/>
          <p:nvPr>
            <p:custDataLst>
              <p:tags r:id="rId1"/>
            </p:custDataLst>
          </p:nvPr>
        </p:nvCxnSpPr>
        <p:spPr>
          <a:xfrm>
            <a:off x="7379123" y="2927957"/>
            <a:ext cx="0" cy="780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PA_淘宝店chenying0907 36"/>
          <p:cNvCxnSpPr/>
          <p:nvPr>
            <p:custDataLst>
              <p:tags r:id="rId2"/>
            </p:custDataLst>
          </p:nvPr>
        </p:nvCxnSpPr>
        <p:spPr>
          <a:xfrm>
            <a:off x="4567659" y="2927957"/>
            <a:ext cx="0" cy="780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PA_淘宝店chenying0907 37"/>
          <p:cNvCxnSpPr/>
          <p:nvPr>
            <p:custDataLst>
              <p:tags r:id="rId3"/>
            </p:custDataLst>
          </p:nvPr>
        </p:nvCxnSpPr>
        <p:spPr>
          <a:xfrm>
            <a:off x="1763550" y="2927957"/>
            <a:ext cx="0" cy="780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PA_淘宝店chenying0907 38"/>
          <p:cNvCxnSpPr/>
          <p:nvPr>
            <p:custDataLst>
              <p:tags r:id="rId4"/>
            </p:custDataLst>
          </p:nvPr>
        </p:nvCxnSpPr>
        <p:spPr>
          <a:xfrm>
            <a:off x="5976827" y="2164473"/>
            <a:ext cx="0" cy="780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PA_淘宝店chenying0907 39"/>
          <p:cNvCxnSpPr/>
          <p:nvPr>
            <p:custDataLst>
              <p:tags r:id="rId5"/>
            </p:custDataLst>
          </p:nvPr>
        </p:nvCxnSpPr>
        <p:spPr>
          <a:xfrm>
            <a:off x="3159340" y="2164473"/>
            <a:ext cx="0" cy="780606"/>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1" name="PA_淘宝店chenying0907 6"/>
          <p:cNvSpPr>
            <a:spLocks/>
          </p:cNvSpPr>
          <p:nvPr>
            <p:custDataLst>
              <p:tags r:id="rId6"/>
            </p:custDataLst>
          </p:nvPr>
        </p:nvSpPr>
        <p:spPr bwMode="auto">
          <a:xfrm>
            <a:off x="1071377" y="2872144"/>
            <a:ext cx="1384346" cy="145874"/>
          </a:xfrm>
          <a:custGeom>
            <a:avLst/>
            <a:gdLst>
              <a:gd name="T0" fmla="*/ 1099 w 1149"/>
              <a:gd name="T1" fmla="*/ 121 h 121"/>
              <a:gd name="T2" fmla="*/ 549 w 1149"/>
              <a:gd name="T3" fmla="*/ 121 h 121"/>
              <a:gd name="T4" fmla="*/ 0 w 1149"/>
              <a:gd name="T5" fmla="*/ 121 h 121"/>
              <a:gd name="T6" fmla="*/ 50 w 1149"/>
              <a:gd name="T7" fmla="*/ 61 h 121"/>
              <a:gd name="T8" fmla="*/ 0 w 1149"/>
              <a:gd name="T9" fmla="*/ 0 h 121"/>
              <a:gd name="T10" fmla="*/ 549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49" y="121"/>
                </a:lnTo>
                <a:lnTo>
                  <a:pt x="0" y="121"/>
                </a:lnTo>
                <a:lnTo>
                  <a:pt x="50" y="61"/>
                </a:lnTo>
                <a:lnTo>
                  <a:pt x="0" y="0"/>
                </a:lnTo>
                <a:lnTo>
                  <a:pt x="549" y="0"/>
                </a:lnTo>
                <a:lnTo>
                  <a:pt x="1099" y="0"/>
                </a:lnTo>
                <a:lnTo>
                  <a:pt x="1149" y="61"/>
                </a:lnTo>
                <a:lnTo>
                  <a:pt x="1099" y="121"/>
                </a:ln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42" name="PA_淘宝店chenying0907 7"/>
          <p:cNvSpPr>
            <a:spLocks/>
          </p:cNvSpPr>
          <p:nvPr>
            <p:custDataLst>
              <p:tags r:id="rId7"/>
            </p:custDataLst>
          </p:nvPr>
        </p:nvSpPr>
        <p:spPr bwMode="auto">
          <a:xfrm>
            <a:off x="2476207" y="2872144"/>
            <a:ext cx="1383141" cy="145874"/>
          </a:xfrm>
          <a:custGeom>
            <a:avLst/>
            <a:gdLst>
              <a:gd name="T0" fmla="*/ 1098 w 1148"/>
              <a:gd name="T1" fmla="*/ 121 h 121"/>
              <a:gd name="T2" fmla="*/ 550 w 1148"/>
              <a:gd name="T3" fmla="*/ 121 h 121"/>
              <a:gd name="T4" fmla="*/ 0 w 1148"/>
              <a:gd name="T5" fmla="*/ 121 h 121"/>
              <a:gd name="T6" fmla="*/ 50 w 1148"/>
              <a:gd name="T7" fmla="*/ 61 h 121"/>
              <a:gd name="T8" fmla="*/ 0 w 1148"/>
              <a:gd name="T9" fmla="*/ 0 h 121"/>
              <a:gd name="T10" fmla="*/ 550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50" y="121"/>
                </a:lnTo>
                <a:lnTo>
                  <a:pt x="0" y="121"/>
                </a:lnTo>
                <a:lnTo>
                  <a:pt x="50" y="61"/>
                </a:lnTo>
                <a:lnTo>
                  <a:pt x="0" y="0"/>
                </a:lnTo>
                <a:lnTo>
                  <a:pt x="550" y="0"/>
                </a:lnTo>
                <a:lnTo>
                  <a:pt x="1098" y="0"/>
                </a:lnTo>
                <a:lnTo>
                  <a:pt x="1148" y="61"/>
                </a:lnTo>
                <a:lnTo>
                  <a:pt x="1098" y="121"/>
                </a:ln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43" name="PA_淘宝店chenying0907 8"/>
          <p:cNvSpPr>
            <a:spLocks/>
          </p:cNvSpPr>
          <p:nvPr>
            <p:custDataLst>
              <p:tags r:id="rId8"/>
            </p:custDataLst>
          </p:nvPr>
        </p:nvSpPr>
        <p:spPr bwMode="auto">
          <a:xfrm>
            <a:off x="3879827" y="2872144"/>
            <a:ext cx="1384346" cy="145874"/>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44" name="PA_淘宝店chenying0907 9"/>
          <p:cNvSpPr>
            <a:spLocks/>
          </p:cNvSpPr>
          <p:nvPr>
            <p:custDataLst>
              <p:tags r:id="rId9"/>
            </p:custDataLst>
          </p:nvPr>
        </p:nvSpPr>
        <p:spPr bwMode="auto">
          <a:xfrm>
            <a:off x="5284658" y="2872144"/>
            <a:ext cx="1383141" cy="145874"/>
          </a:xfrm>
          <a:custGeom>
            <a:avLst/>
            <a:gdLst>
              <a:gd name="T0" fmla="*/ 1098 w 1148"/>
              <a:gd name="T1" fmla="*/ 121 h 121"/>
              <a:gd name="T2" fmla="*/ 549 w 1148"/>
              <a:gd name="T3" fmla="*/ 121 h 121"/>
              <a:gd name="T4" fmla="*/ 0 w 1148"/>
              <a:gd name="T5" fmla="*/ 121 h 121"/>
              <a:gd name="T6" fmla="*/ 50 w 1148"/>
              <a:gd name="T7" fmla="*/ 61 h 121"/>
              <a:gd name="T8" fmla="*/ 0 w 1148"/>
              <a:gd name="T9" fmla="*/ 0 h 121"/>
              <a:gd name="T10" fmla="*/ 549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49" y="121"/>
                </a:lnTo>
                <a:lnTo>
                  <a:pt x="0" y="121"/>
                </a:lnTo>
                <a:lnTo>
                  <a:pt x="50" y="61"/>
                </a:lnTo>
                <a:lnTo>
                  <a:pt x="0" y="0"/>
                </a:lnTo>
                <a:lnTo>
                  <a:pt x="549" y="0"/>
                </a:lnTo>
                <a:lnTo>
                  <a:pt x="1098" y="0"/>
                </a:lnTo>
                <a:lnTo>
                  <a:pt x="1148" y="61"/>
                </a:lnTo>
                <a:lnTo>
                  <a:pt x="1098" y="121"/>
                </a:ln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45" name="PA_淘宝店chenying0907 10"/>
          <p:cNvSpPr>
            <a:spLocks/>
          </p:cNvSpPr>
          <p:nvPr>
            <p:custDataLst>
              <p:tags r:id="rId10"/>
            </p:custDataLst>
          </p:nvPr>
        </p:nvSpPr>
        <p:spPr bwMode="auto">
          <a:xfrm>
            <a:off x="6688277" y="2872144"/>
            <a:ext cx="1384346" cy="145874"/>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chemeClr val="bg1">
              <a:lumMod val="95000"/>
            </a:schemeClr>
          </a:solidFill>
          <a:ln w="6350">
            <a:solidFill>
              <a:schemeClr val="tx1">
                <a:lumMod val="50000"/>
                <a:lumOff val="50000"/>
              </a:schemeClr>
            </a:solidFill>
          </a:ln>
        </p:spPr>
        <p:txBody>
          <a:bodyPr/>
          <a:lstStyle/>
          <a:p>
            <a:endParaRPr lang="zh-CN" altLang="en-US"/>
          </a:p>
        </p:txBody>
      </p:sp>
      <p:sp>
        <p:nvSpPr>
          <p:cNvPr id="47" name="PA_淘宝店chenying0907 11"/>
          <p:cNvSpPr>
            <a:spLocks noChangeArrowheads="1"/>
          </p:cNvSpPr>
          <p:nvPr>
            <p:custDataLst>
              <p:tags r:id="rId11"/>
            </p:custDataLst>
          </p:nvPr>
        </p:nvSpPr>
        <p:spPr bwMode="auto">
          <a:xfrm>
            <a:off x="2820455" y="1809592"/>
            <a:ext cx="694637" cy="696497"/>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5" name="PA_淘宝店chenying0907 48"/>
          <p:cNvGrpSpPr/>
          <p:nvPr>
            <p:custDataLst>
              <p:tags r:id="rId12"/>
            </p:custDataLst>
          </p:nvPr>
        </p:nvGrpSpPr>
        <p:grpSpPr>
          <a:xfrm>
            <a:off x="3003918" y="1996899"/>
            <a:ext cx="325304" cy="323093"/>
            <a:chOff x="3003646" y="1942997"/>
            <a:chExt cx="325360" cy="322949"/>
          </a:xfrm>
          <a:solidFill>
            <a:schemeClr val="bg1"/>
          </a:solidFill>
        </p:grpSpPr>
        <p:sp>
          <p:nvSpPr>
            <p:cNvPr id="50" name="淘宝店chenying0907 12"/>
            <p:cNvSpPr>
              <a:spLocks/>
            </p:cNvSpPr>
            <p:nvPr/>
          </p:nvSpPr>
          <p:spPr bwMode="auto">
            <a:xfrm>
              <a:off x="3263934" y="1991198"/>
              <a:ext cx="65072" cy="107248"/>
            </a:xfrm>
            <a:custGeom>
              <a:avLst/>
              <a:gdLst>
                <a:gd name="T0" fmla="*/ 15 w 52"/>
                <a:gd name="T1" fmla="*/ 76 h 85"/>
                <a:gd name="T2" fmla="*/ 15 w 52"/>
                <a:gd name="T3" fmla="*/ 74 h 85"/>
                <a:gd name="T4" fmla="*/ 15 w 52"/>
                <a:gd name="T5" fmla="*/ 73 h 85"/>
                <a:gd name="T6" fmla="*/ 15 w 52"/>
                <a:gd name="T7" fmla="*/ 70 h 85"/>
                <a:gd name="T8" fmla="*/ 15 w 52"/>
                <a:gd name="T9" fmla="*/ 66 h 85"/>
                <a:gd name="T10" fmla="*/ 14 w 52"/>
                <a:gd name="T11" fmla="*/ 63 h 85"/>
                <a:gd name="T12" fmla="*/ 14 w 52"/>
                <a:gd name="T13" fmla="*/ 59 h 85"/>
                <a:gd name="T14" fmla="*/ 13 w 52"/>
                <a:gd name="T15" fmla="*/ 55 h 85"/>
                <a:gd name="T16" fmla="*/ 12 w 52"/>
                <a:gd name="T17" fmla="*/ 51 h 85"/>
                <a:gd name="T18" fmla="*/ 12 w 52"/>
                <a:gd name="T19" fmla="*/ 47 h 85"/>
                <a:gd name="T20" fmla="*/ 11 w 52"/>
                <a:gd name="T21" fmla="*/ 43 h 85"/>
                <a:gd name="T22" fmla="*/ 10 w 52"/>
                <a:gd name="T23" fmla="*/ 40 h 85"/>
                <a:gd name="T24" fmla="*/ 9 w 52"/>
                <a:gd name="T25" fmla="*/ 36 h 85"/>
                <a:gd name="T26" fmla="*/ 8 w 52"/>
                <a:gd name="T27" fmla="*/ 32 h 85"/>
                <a:gd name="T28" fmla="*/ 7 w 52"/>
                <a:gd name="T29" fmla="*/ 29 h 85"/>
                <a:gd name="T30" fmla="*/ 6 w 52"/>
                <a:gd name="T31" fmla="*/ 25 h 85"/>
                <a:gd name="T32" fmla="*/ 4 w 52"/>
                <a:gd name="T33" fmla="*/ 22 h 85"/>
                <a:gd name="T34" fmla="*/ 3 w 52"/>
                <a:gd name="T35" fmla="*/ 18 h 85"/>
                <a:gd name="T36" fmla="*/ 2 w 52"/>
                <a:gd name="T37" fmla="*/ 15 h 85"/>
                <a:gd name="T38" fmla="*/ 6 w 52"/>
                <a:gd name="T39" fmla="*/ 3 h 85"/>
                <a:gd name="T40" fmla="*/ 9 w 52"/>
                <a:gd name="T41" fmla="*/ 1 h 85"/>
                <a:gd name="T42" fmla="*/ 13 w 52"/>
                <a:gd name="T43" fmla="*/ 0 h 85"/>
                <a:gd name="T44" fmla="*/ 20 w 52"/>
                <a:gd name="T45" fmla="*/ 4 h 85"/>
                <a:gd name="T46" fmla="*/ 52 w 52"/>
                <a:gd name="T47" fmla="*/ 74 h 85"/>
                <a:gd name="T48" fmla="*/ 50 w 52"/>
                <a:gd name="T49" fmla="*/ 81 h 85"/>
                <a:gd name="T50" fmla="*/ 43 w 52"/>
                <a:gd name="T51" fmla="*/ 85 h 85"/>
                <a:gd name="T52" fmla="*/ 25 w 52"/>
                <a:gd name="T53" fmla="*/ 85 h 85"/>
                <a:gd name="T54" fmla="*/ 15 w 52"/>
                <a:gd name="T55" fmla="*/ 7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5">
                  <a:moveTo>
                    <a:pt x="15" y="76"/>
                  </a:moveTo>
                  <a:cubicBezTo>
                    <a:pt x="15" y="75"/>
                    <a:pt x="15" y="74"/>
                    <a:pt x="15" y="74"/>
                  </a:cubicBezTo>
                  <a:cubicBezTo>
                    <a:pt x="15" y="74"/>
                    <a:pt x="15" y="74"/>
                    <a:pt x="15" y="73"/>
                  </a:cubicBezTo>
                  <a:cubicBezTo>
                    <a:pt x="15" y="72"/>
                    <a:pt x="15" y="71"/>
                    <a:pt x="15" y="70"/>
                  </a:cubicBezTo>
                  <a:cubicBezTo>
                    <a:pt x="15" y="69"/>
                    <a:pt x="15" y="68"/>
                    <a:pt x="15" y="66"/>
                  </a:cubicBezTo>
                  <a:cubicBezTo>
                    <a:pt x="15" y="65"/>
                    <a:pt x="14" y="64"/>
                    <a:pt x="14" y="63"/>
                  </a:cubicBezTo>
                  <a:cubicBezTo>
                    <a:pt x="14" y="61"/>
                    <a:pt x="14" y="60"/>
                    <a:pt x="14" y="59"/>
                  </a:cubicBezTo>
                  <a:cubicBezTo>
                    <a:pt x="13" y="57"/>
                    <a:pt x="13" y="56"/>
                    <a:pt x="13" y="55"/>
                  </a:cubicBezTo>
                  <a:cubicBezTo>
                    <a:pt x="13" y="54"/>
                    <a:pt x="13" y="52"/>
                    <a:pt x="12" y="51"/>
                  </a:cubicBezTo>
                  <a:cubicBezTo>
                    <a:pt x="12" y="50"/>
                    <a:pt x="12" y="49"/>
                    <a:pt x="12" y="47"/>
                  </a:cubicBezTo>
                  <a:cubicBezTo>
                    <a:pt x="11" y="46"/>
                    <a:pt x="11" y="45"/>
                    <a:pt x="11" y="43"/>
                  </a:cubicBezTo>
                  <a:cubicBezTo>
                    <a:pt x="11" y="42"/>
                    <a:pt x="10" y="41"/>
                    <a:pt x="10" y="40"/>
                  </a:cubicBezTo>
                  <a:cubicBezTo>
                    <a:pt x="10" y="39"/>
                    <a:pt x="9" y="37"/>
                    <a:pt x="9" y="36"/>
                  </a:cubicBezTo>
                  <a:cubicBezTo>
                    <a:pt x="9" y="35"/>
                    <a:pt x="8" y="34"/>
                    <a:pt x="8" y="32"/>
                  </a:cubicBezTo>
                  <a:cubicBezTo>
                    <a:pt x="8" y="31"/>
                    <a:pt x="7" y="30"/>
                    <a:pt x="7" y="29"/>
                  </a:cubicBezTo>
                  <a:cubicBezTo>
                    <a:pt x="6" y="28"/>
                    <a:pt x="6" y="26"/>
                    <a:pt x="6" y="25"/>
                  </a:cubicBezTo>
                  <a:cubicBezTo>
                    <a:pt x="5" y="24"/>
                    <a:pt x="5" y="23"/>
                    <a:pt x="4" y="22"/>
                  </a:cubicBezTo>
                  <a:cubicBezTo>
                    <a:pt x="4" y="20"/>
                    <a:pt x="4" y="19"/>
                    <a:pt x="3" y="18"/>
                  </a:cubicBezTo>
                  <a:cubicBezTo>
                    <a:pt x="3" y="17"/>
                    <a:pt x="2" y="16"/>
                    <a:pt x="2" y="15"/>
                  </a:cubicBezTo>
                  <a:cubicBezTo>
                    <a:pt x="0" y="10"/>
                    <a:pt x="2" y="5"/>
                    <a:pt x="6" y="3"/>
                  </a:cubicBezTo>
                  <a:cubicBezTo>
                    <a:pt x="7" y="2"/>
                    <a:pt x="8" y="2"/>
                    <a:pt x="9" y="1"/>
                  </a:cubicBezTo>
                  <a:cubicBezTo>
                    <a:pt x="10" y="1"/>
                    <a:pt x="12" y="0"/>
                    <a:pt x="13" y="0"/>
                  </a:cubicBezTo>
                  <a:cubicBezTo>
                    <a:pt x="16" y="0"/>
                    <a:pt x="19" y="2"/>
                    <a:pt x="20" y="4"/>
                  </a:cubicBezTo>
                  <a:cubicBezTo>
                    <a:pt x="38" y="23"/>
                    <a:pt x="49" y="48"/>
                    <a:pt x="52" y="74"/>
                  </a:cubicBezTo>
                  <a:cubicBezTo>
                    <a:pt x="52" y="76"/>
                    <a:pt x="51" y="79"/>
                    <a:pt x="50" y="81"/>
                  </a:cubicBezTo>
                  <a:cubicBezTo>
                    <a:pt x="48" y="83"/>
                    <a:pt x="45" y="85"/>
                    <a:pt x="43" y="85"/>
                  </a:cubicBezTo>
                  <a:cubicBezTo>
                    <a:pt x="25" y="85"/>
                    <a:pt x="25" y="85"/>
                    <a:pt x="25" y="85"/>
                  </a:cubicBezTo>
                  <a:cubicBezTo>
                    <a:pt x="20" y="85"/>
                    <a:pt x="16" y="81"/>
                    <a:pt x="15"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1" name="淘宝店chenying0907 13"/>
            <p:cNvSpPr>
              <a:spLocks/>
            </p:cNvSpPr>
            <p:nvPr/>
          </p:nvSpPr>
          <p:spPr bwMode="auto">
            <a:xfrm>
              <a:off x="3003646" y="1991198"/>
              <a:ext cx="65072" cy="107248"/>
            </a:xfrm>
            <a:custGeom>
              <a:avLst/>
              <a:gdLst>
                <a:gd name="T0" fmla="*/ 47 w 52"/>
                <a:gd name="T1" fmla="*/ 24 h 85"/>
                <a:gd name="T2" fmla="*/ 45 w 52"/>
                <a:gd name="T3" fmla="*/ 29 h 85"/>
                <a:gd name="T4" fmla="*/ 44 w 52"/>
                <a:gd name="T5" fmla="*/ 32 h 85"/>
                <a:gd name="T6" fmla="*/ 43 w 52"/>
                <a:gd name="T7" fmla="*/ 36 h 85"/>
                <a:gd name="T8" fmla="*/ 42 w 52"/>
                <a:gd name="T9" fmla="*/ 40 h 85"/>
                <a:gd name="T10" fmla="*/ 41 w 52"/>
                <a:gd name="T11" fmla="*/ 43 h 85"/>
                <a:gd name="T12" fmla="*/ 40 w 52"/>
                <a:gd name="T13" fmla="*/ 47 h 85"/>
                <a:gd name="T14" fmla="*/ 40 w 52"/>
                <a:gd name="T15" fmla="*/ 51 h 85"/>
                <a:gd name="T16" fmla="*/ 39 w 52"/>
                <a:gd name="T17" fmla="*/ 55 h 85"/>
                <a:gd name="T18" fmla="*/ 38 w 52"/>
                <a:gd name="T19" fmla="*/ 59 h 85"/>
                <a:gd name="T20" fmla="*/ 38 w 52"/>
                <a:gd name="T21" fmla="*/ 63 h 85"/>
                <a:gd name="T22" fmla="*/ 37 w 52"/>
                <a:gd name="T23" fmla="*/ 66 h 85"/>
                <a:gd name="T24" fmla="*/ 37 w 52"/>
                <a:gd name="T25" fmla="*/ 71 h 85"/>
                <a:gd name="T26" fmla="*/ 37 w 52"/>
                <a:gd name="T27" fmla="*/ 73 h 85"/>
                <a:gd name="T28" fmla="*/ 37 w 52"/>
                <a:gd name="T29" fmla="*/ 74 h 85"/>
                <a:gd name="T30" fmla="*/ 37 w 52"/>
                <a:gd name="T31" fmla="*/ 76 h 85"/>
                <a:gd name="T32" fmla="*/ 27 w 52"/>
                <a:gd name="T33" fmla="*/ 85 h 85"/>
                <a:gd name="T34" fmla="*/ 10 w 52"/>
                <a:gd name="T35" fmla="*/ 85 h 85"/>
                <a:gd name="T36" fmla="*/ 2 w 52"/>
                <a:gd name="T37" fmla="*/ 81 h 85"/>
                <a:gd name="T38" fmla="*/ 0 w 52"/>
                <a:gd name="T39" fmla="*/ 74 h 85"/>
                <a:gd name="T40" fmla="*/ 32 w 52"/>
                <a:gd name="T41" fmla="*/ 4 h 85"/>
                <a:gd name="T42" fmla="*/ 43 w 52"/>
                <a:gd name="T43" fmla="*/ 1 h 85"/>
                <a:gd name="T44" fmla="*/ 46 w 52"/>
                <a:gd name="T45" fmla="*/ 3 h 85"/>
                <a:gd name="T46" fmla="*/ 50 w 52"/>
                <a:gd name="T47" fmla="*/ 15 h 85"/>
                <a:gd name="T48" fmla="*/ 49 w 52"/>
                <a:gd name="T49" fmla="*/ 17 h 85"/>
                <a:gd name="T50" fmla="*/ 48 w 52"/>
                <a:gd name="T51" fmla="*/ 22 h 85"/>
                <a:gd name="T52" fmla="*/ 47 w 52"/>
                <a:gd name="T53"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24"/>
                  </a:moveTo>
                  <a:cubicBezTo>
                    <a:pt x="46" y="26"/>
                    <a:pt x="46" y="27"/>
                    <a:pt x="45" y="29"/>
                  </a:cubicBezTo>
                  <a:cubicBezTo>
                    <a:pt x="45" y="30"/>
                    <a:pt x="45" y="31"/>
                    <a:pt x="44" y="32"/>
                  </a:cubicBezTo>
                  <a:cubicBezTo>
                    <a:pt x="44" y="33"/>
                    <a:pt x="43" y="35"/>
                    <a:pt x="43" y="36"/>
                  </a:cubicBezTo>
                  <a:cubicBezTo>
                    <a:pt x="43" y="37"/>
                    <a:pt x="42" y="38"/>
                    <a:pt x="42" y="40"/>
                  </a:cubicBezTo>
                  <a:cubicBezTo>
                    <a:pt x="42" y="41"/>
                    <a:pt x="41" y="42"/>
                    <a:pt x="41" y="43"/>
                  </a:cubicBezTo>
                  <a:cubicBezTo>
                    <a:pt x="41" y="45"/>
                    <a:pt x="41" y="46"/>
                    <a:pt x="40" y="47"/>
                  </a:cubicBezTo>
                  <a:cubicBezTo>
                    <a:pt x="40" y="48"/>
                    <a:pt x="40" y="50"/>
                    <a:pt x="40" y="51"/>
                  </a:cubicBezTo>
                  <a:cubicBezTo>
                    <a:pt x="39" y="52"/>
                    <a:pt x="39" y="54"/>
                    <a:pt x="39" y="55"/>
                  </a:cubicBezTo>
                  <a:cubicBezTo>
                    <a:pt x="39" y="56"/>
                    <a:pt x="39" y="57"/>
                    <a:pt x="38" y="59"/>
                  </a:cubicBezTo>
                  <a:cubicBezTo>
                    <a:pt x="38" y="60"/>
                    <a:pt x="38" y="61"/>
                    <a:pt x="38" y="63"/>
                  </a:cubicBezTo>
                  <a:cubicBezTo>
                    <a:pt x="38" y="64"/>
                    <a:pt x="37" y="65"/>
                    <a:pt x="37" y="66"/>
                  </a:cubicBezTo>
                  <a:cubicBezTo>
                    <a:pt x="37" y="68"/>
                    <a:pt x="37" y="69"/>
                    <a:pt x="37" y="71"/>
                  </a:cubicBezTo>
                  <a:cubicBezTo>
                    <a:pt x="37" y="72"/>
                    <a:pt x="37" y="72"/>
                    <a:pt x="37" y="73"/>
                  </a:cubicBezTo>
                  <a:cubicBezTo>
                    <a:pt x="37" y="73"/>
                    <a:pt x="37" y="74"/>
                    <a:pt x="37" y="74"/>
                  </a:cubicBezTo>
                  <a:cubicBezTo>
                    <a:pt x="37" y="74"/>
                    <a:pt x="37" y="75"/>
                    <a:pt x="37" y="76"/>
                  </a:cubicBezTo>
                  <a:cubicBezTo>
                    <a:pt x="36" y="81"/>
                    <a:pt x="32" y="85"/>
                    <a:pt x="27" y="85"/>
                  </a:cubicBezTo>
                  <a:cubicBezTo>
                    <a:pt x="10" y="85"/>
                    <a:pt x="10" y="85"/>
                    <a:pt x="10" y="85"/>
                  </a:cubicBezTo>
                  <a:cubicBezTo>
                    <a:pt x="7" y="85"/>
                    <a:pt x="4" y="83"/>
                    <a:pt x="2" y="81"/>
                  </a:cubicBezTo>
                  <a:cubicBezTo>
                    <a:pt x="1" y="79"/>
                    <a:pt x="0" y="77"/>
                    <a:pt x="0" y="74"/>
                  </a:cubicBezTo>
                  <a:cubicBezTo>
                    <a:pt x="3" y="48"/>
                    <a:pt x="14" y="23"/>
                    <a:pt x="32" y="4"/>
                  </a:cubicBezTo>
                  <a:cubicBezTo>
                    <a:pt x="34" y="0"/>
                    <a:pt x="39" y="0"/>
                    <a:pt x="43" y="1"/>
                  </a:cubicBezTo>
                  <a:cubicBezTo>
                    <a:pt x="44" y="2"/>
                    <a:pt x="45" y="2"/>
                    <a:pt x="46" y="3"/>
                  </a:cubicBezTo>
                  <a:cubicBezTo>
                    <a:pt x="50" y="5"/>
                    <a:pt x="52" y="10"/>
                    <a:pt x="50" y="15"/>
                  </a:cubicBezTo>
                  <a:cubicBezTo>
                    <a:pt x="50" y="16"/>
                    <a:pt x="50" y="16"/>
                    <a:pt x="49" y="17"/>
                  </a:cubicBezTo>
                  <a:cubicBezTo>
                    <a:pt x="49" y="19"/>
                    <a:pt x="48" y="20"/>
                    <a:pt x="48" y="22"/>
                  </a:cubicBezTo>
                  <a:cubicBezTo>
                    <a:pt x="47" y="23"/>
                    <a:pt x="47" y="23"/>
                    <a:pt x="4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2" name="淘宝店chenying0907 14"/>
            <p:cNvSpPr>
              <a:spLocks/>
            </p:cNvSpPr>
            <p:nvPr/>
          </p:nvSpPr>
          <p:spPr bwMode="auto">
            <a:xfrm>
              <a:off x="3173556" y="2008069"/>
              <a:ext cx="95198" cy="90377"/>
            </a:xfrm>
            <a:custGeom>
              <a:avLst/>
              <a:gdLst>
                <a:gd name="T0" fmla="*/ 67 w 77"/>
                <a:gd name="T1" fmla="*/ 72 h 72"/>
                <a:gd name="T2" fmla="*/ 10 w 77"/>
                <a:gd name="T3" fmla="*/ 72 h 72"/>
                <a:gd name="T4" fmla="*/ 0 w 77"/>
                <a:gd name="T5" fmla="*/ 62 h 72"/>
                <a:gd name="T6" fmla="*/ 0 w 77"/>
                <a:gd name="T7" fmla="*/ 18 h 72"/>
                <a:gd name="T8" fmla="*/ 9 w 77"/>
                <a:gd name="T9" fmla="*/ 8 h 72"/>
                <a:gd name="T10" fmla="*/ 11 w 77"/>
                <a:gd name="T11" fmla="*/ 8 h 72"/>
                <a:gd name="T12" fmla="*/ 11 w 77"/>
                <a:gd name="T13" fmla="*/ 8 h 72"/>
                <a:gd name="T14" fmla="*/ 20 w 77"/>
                <a:gd name="T15" fmla="*/ 7 h 72"/>
                <a:gd name="T16" fmla="*/ 21 w 77"/>
                <a:gd name="T17" fmla="*/ 7 h 72"/>
                <a:gd name="T18" fmla="*/ 30 w 77"/>
                <a:gd name="T19" fmla="*/ 6 h 72"/>
                <a:gd name="T20" fmla="*/ 33 w 77"/>
                <a:gd name="T21" fmla="*/ 5 h 72"/>
                <a:gd name="T22" fmla="*/ 40 w 77"/>
                <a:gd name="T23" fmla="*/ 4 h 72"/>
                <a:gd name="T24" fmla="*/ 43 w 77"/>
                <a:gd name="T25" fmla="*/ 3 h 72"/>
                <a:gd name="T26" fmla="*/ 45 w 77"/>
                <a:gd name="T27" fmla="*/ 2 h 72"/>
                <a:gd name="T28" fmla="*/ 46 w 77"/>
                <a:gd name="T29" fmla="*/ 2 h 72"/>
                <a:gd name="T30" fmla="*/ 53 w 77"/>
                <a:gd name="T31" fmla="*/ 0 h 72"/>
                <a:gd name="T32" fmla="*/ 55 w 77"/>
                <a:gd name="T33" fmla="*/ 0 h 72"/>
                <a:gd name="T34" fmla="*/ 64 w 77"/>
                <a:gd name="T35" fmla="*/ 6 h 72"/>
                <a:gd name="T36" fmla="*/ 65 w 77"/>
                <a:gd name="T37" fmla="*/ 8 h 72"/>
                <a:gd name="T38" fmla="*/ 67 w 77"/>
                <a:gd name="T39" fmla="*/ 13 h 72"/>
                <a:gd name="T40" fmla="*/ 67 w 77"/>
                <a:gd name="T41" fmla="*/ 13 h 72"/>
                <a:gd name="T42" fmla="*/ 75 w 77"/>
                <a:gd name="T43" fmla="*/ 48 h 72"/>
                <a:gd name="T44" fmla="*/ 76 w 77"/>
                <a:gd name="T45" fmla="*/ 49 h 72"/>
                <a:gd name="T46" fmla="*/ 76 w 77"/>
                <a:gd name="T47" fmla="*/ 55 h 72"/>
                <a:gd name="T48" fmla="*/ 77 w 77"/>
                <a:gd name="T49" fmla="*/ 58 h 72"/>
                <a:gd name="T50" fmla="*/ 77 w 77"/>
                <a:gd name="T51" fmla="*/ 62 h 72"/>
                <a:gd name="T52" fmla="*/ 74 w 77"/>
                <a:gd name="T53" fmla="*/ 68 h 72"/>
                <a:gd name="T54" fmla="*/ 67 w 77"/>
                <a:gd name="T5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72"/>
                  </a:moveTo>
                  <a:cubicBezTo>
                    <a:pt x="10" y="72"/>
                    <a:pt x="10" y="72"/>
                    <a:pt x="10" y="72"/>
                  </a:cubicBezTo>
                  <a:cubicBezTo>
                    <a:pt x="5" y="72"/>
                    <a:pt x="0" y="67"/>
                    <a:pt x="0" y="62"/>
                  </a:cubicBezTo>
                  <a:cubicBezTo>
                    <a:pt x="0" y="18"/>
                    <a:pt x="0" y="18"/>
                    <a:pt x="0" y="18"/>
                  </a:cubicBezTo>
                  <a:cubicBezTo>
                    <a:pt x="0" y="13"/>
                    <a:pt x="4" y="9"/>
                    <a:pt x="9" y="8"/>
                  </a:cubicBezTo>
                  <a:cubicBezTo>
                    <a:pt x="10" y="8"/>
                    <a:pt x="10" y="8"/>
                    <a:pt x="11" y="8"/>
                  </a:cubicBezTo>
                  <a:cubicBezTo>
                    <a:pt x="11" y="8"/>
                    <a:pt x="11" y="8"/>
                    <a:pt x="11" y="8"/>
                  </a:cubicBezTo>
                  <a:cubicBezTo>
                    <a:pt x="14" y="8"/>
                    <a:pt x="17" y="8"/>
                    <a:pt x="20" y="7"/>
                  </a:cubicBezTo>
                  <a:cubicBezTo>
                    <a:pt x="20" y="7"/>
                    <a:pt x="20" y="7"/>
                    <a:pt x="21" y="7"/>
                  </a:cubicBezTo>
                  <a:cubicBezTo>
                    <a:pt x="24" y="7"/>
                    <a:pt x="27" y="6"/>
                    <a:pt x="30" y="6"/>
                  </a:cubicBezTo>
                  <a:cubicBezTo>
                    <a:pt x="31" y="5"/>
                    <a:pt x="32" y="5"/>
                    <a:pt x="33" y="5"/>
                  </a:cubicBezTo>
                  <a:cubicBezTo>
                    <a:pt x="35" y="5"/>
                    <a:pt x="38" y="4"/>
                    <a:pt x="40" y="4"/>
                  </a:cubicBezTo>
                  <a:cubicBezTo>
                    <a:pt x="41" y="3"/>
                    <a:pt x="42" y="3"/>
                    <a:pt x="43" y="3"/>
                  </a:cubicBezTo>
                  <a:cubicBezTo>
                    <a:pt x="44" y="3"/>
                    <a:pt x="45" y="3"/>
                    <a:pt x="45" y="2"/>
                  </a:cubicBezTo>
                  <a:cubicBezTo>
                    <a:pt x="46" y="2"/>
                    <a:pt x="46" y="2"/>
                    <a:pt x="46" y="2"/>
                  </a:cubicBezTo>
                  <a:cubicBezTo>
                    <a:pt x="48" y="1"/>
                    <a:pt x="51" y="1"/>
                    <a:pt x="53" y="0"/>
                  </a:cubicBezTo>
                  <a:cubicBezTo>
                    <a:pt x="53" y="0"/>
                    <a:pt x="54" y="0"/>
                    <a:pt x="55" y="0"/>
                  </a:cubicBezTo>
                  <a:cubicBezTo>
                    <a:pt x="59" y="0"/>
                    <a:pt x="63" y="2"/>
                    <a:pt x="64" y="6"/>
                  </a:cubicBezTo>
                  <a:cubicBezTo>
                    <a:pt x="64" y="6"/>
                    <a:pt x="65" y="7"/>
                    <a:pt x="65" y="8"/>
                  </a:cubicBezTo>
                  <a:cubicBezTo>
                    <a:pt x="65" y="9"/>
                    <a:pt x="66" y="11"/>
                    <a:pt x="67" y="13"/>
                  </a:cubicBezTo>
                  <a:cubicBezTo>
                    <a:pt x="67" y="13"/>
                    <a:pt x="67" y="13"/>
                    <a:pt x="67" y="13"/>
                  </a:cubicBezTo>
                  <a:cubicBezTo>
                    <a:pt x="71" y="24"/>
                    <a:pt x="74" y="36"/>
                    <a:pt x="75" y="48"/>
                  </a:cubicBezTo>
                  <a:cubicBezTo>
                    <a:pt x="75" y="48"/>
                    <a:pt x="76" y="49"/>
                    <a:pt x="76" y="49"/>
                  </a:cubicBezTo>
                  <a:cubicBezTo>
                    <a:pt x="76" y="51"/>
                    <a:pt x="76" y="53"/>
                    <a:pt x="76" y="55"/>
                  </a:cubicBezTo>
                  <a:cubicBezTo>
                    <a:pt x="76" y="56"/>
                    <a:pt x="76" y="57"/>
                    <a:pt x="77" y="58"/>
                  </a:cubicBezTo>
                  <a:cubicBezTo>
                    <a:pt x="77" y="59"/>
                    <a:pt x="77" y="60"/>
                    <a:pt x="77" y="62"/>
                  </a:cubicBezTo>
                  <a:cubicBezTo>
                    <a:pt x="77" y="64"/>
                    <a:pt x="76" y="67"/>
                    <a:pt x="74" y="68"/>
                  </a:cubicBezTo>
                  <a:cubicBezTo>
                    <a:pt x="73" y="70"/>
                    <a:pt x="70" y="72"/>
                    <a:pt x="67"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3" name="淘宝店chenying0907 15"/>
            <p:cNvSpPr>
              <a:spLocks/>
            </p:cNvSpPr>
            <p:nvPr/>
          </p:nvSpPr>
          <p:spPr bwMode="auto">
            <a:xfrm>
              <a:off x="3062692" y="2008069"/>
              <a:ext cx="96403" cy="90377"/>
            </a:xfrm>
            <a:custGeom>
              <a:avLst/>
              <a:gdLst>
                <a:gd name="T0" fmla="*/ 77 w 77"/>
                <a:gd name="T1" fmla="*/ 18 h 72"/>
                <a:gd name="T2" fmla="*/ 77 w 77"/>
                <a:gd name="T3" fmla="*/ 62 h 72"/>
                <a:gd name="T4" fmla="*/ 67 w 77"/>
                <a:gd name="T5" fmla="*/ 72 h 72"/>
                <a:gd name="T6" fmla="*/ 10 w 77"/>
                <a:gd name="T7" fmla="*/ 72 h 72"/>
                <a:gd name="T8" fmla="*/ 3 w 77"/>
                <a:gd name="T9" fmla="*/ 68 h 72"/>
                <a:gd name="T10" fmla="*/ 0 w 77"/>
                <a:gd name="T11" fmla="*/ 62 h 72"/>
                <a:gd name="T12" fmla="*/ 0 w 77"/>
                <a:gd name="T13" fmla="*/ 58 h 72"/>
                <a:gd name="T14" fmla="*/ 1 w 77"/>
                <a:gd name="T15" fmla="*/ 55 h 72"/>
                <a:gd name="T16" fmla="*/ 1 w 77"/>
                <a:gd name="T17" fmla="*/ 49 h 72"/>
                <a:gd name="T18" fmla="*/ 2 w 77"/>
                <a:gd name="T19" fmla="*/ 48 h 72"/>
                <a:gd name="T20" fmla="*/ 10 w 77"/>
                <a:gd name="T21" fmla="*/ 13 h 72"/>
                <a:gd name="T22" fmla="*/ 10 w 77"/>
                <a:gd name="T23" fmla="*/ 13 h 72"/>
                <a:gd name="T24" fmla="*/ 12 w 77"/>
                <a:gd name="T25" fmla="*/ 7 h 72"/>
                <a:gd name="T26" fmla="*/ 13 w 77"/>
                <a:gd name="T27" fmla="*/ 6 h 72"/>
                <a:gd name="T28" fmla="*/ 22 w 77"/>
                <a:gd name="T29" fmla="*/ 0 h 72"/>
                <a:gd name="T30" fmla="*/ 22 w 77"/>
                <a:gd name="T31" fmla="*/ 0 h 72"/>
                <a:gd name="T32" fmla="*/ 25 w 77"/>
                <a:gd name="T33" fmla="*/ 0 h 72"/>
                <a:gd name="T34" fmla="*/ 31 w 77"/>
                <a:gd name="T35" fmla="*/ 2 h 72"/>
                <a:gd name="T36" fmla="*/ 32 w 77"/>
                <a:gd name="T37" fmla="*/ 2 h 72"/>
                <a:gd name="T38" fmla="*/ 34 w 77"/>
                <a:gd name="T39" fmla="*/ 3 h 72"/>
                <a:gd name="T40" fmla="*/ 37 w 77"/>
                <a:gd name="T41" fmla="*/ 4 h 72"/>
                <a:gd name="T42" fmla="*/ 44 w 77"/>
                <a:gd name="T43" fmla="*/ 5 h 72"/>
                <a:gd name="T44" fmla="*/ 47 w 77"/>
                <a:gd name="T45" fmla="*/ 6 h 72"/>
                <a:gd name="T46" fmla="*/ 56 w 77"/>
                <a:gd name="T47" fmla="*/ 7 h 72"/>
                <a:gd name="T48" fmla="*/ 57 w 77"/>
                <a:gd name="T49" fmla="*/ 7 h 72"/>
                <a:gd name="T50" fmla="*/ 66 w 77"/>
                <a:gd name="T51" fmla="*/ 8 h 72"/>
                <a:gd name="T52" fmla="*/ 66 w 77"/>
                <a:gd name="T53" fmla="*/ 8 h 72"/>
                <a:gd name="T54" fmla="*/ 68 w 77"/>
                <a:gd name="T55" fmla="*/ 8 h 72"/>
                <a:gd name="T56" fmla="*/ 77 w 77"/>
                <a:gd name="T5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18"/>
                  </a:moveTo>
                  <a:cubicBezTo>
                    <a:pt x="77" y="62"/>
                    <a:pt x="77" y="62"/>
                    <a:pt x="77" y="62"/>
                  </a:cubicBezTo>
                  <a:cubicBezTo>
                    <a:pt x="77" y="67"/>
                    <a:pt x="72" y="72"/>
                    <a:pt x="67" y="72"/>
                  </a:cubicBezTo>
                  <a:cubicBezTo>
                    <a:pt x="10" y="72"/>
                    <a:pt x="10" y="72"/>
                    <a:pt x="10" y="72"/>
                  </a:cubicBezTo>
                  <a:cubicBezTo>
                    <a:pt x="7" y="72"/>
                    <a:pt x="4" y="70"/>
                    <a:pt x="3" y="68"/>
                  </a:cubicBezTo>
                  <a:cubicBezTo>
                    <a:pt x="1" y="67"/>
                    <a:pt x="0" y="64"/>
                    <a:pt x="0" y="62"/>
                  </a:cubicBezTo>
                  <a:cubicBezTo>
                    <a:pt x="0" y="60"/>
                    <a:pt x="0" y="59"/>
                    <a:pt x="0" y="58"/>
                  </a:cubicBezTo>
                  <a:cubicBezTo>
                    <a:pt x="1" y="57"/>
                    <a:pt x="1" y="56"/>
                    <a:pt x="1" y="55"/>
                  </a:cubicBezTo>
                  <a:cubicBezTo>
                    <a:pt x="1" y="53"/>
                    <a:pt x="1" y="51"/>
                    <a:pt x="1" y="49"/>
                  </a:cubicBezTo>
                  <a:cubicBezTo>
                    <a:pt x="1" y="49"/>
                    <a:pt x="2" y="48"/>
                    <a:pt x="2" y="48"/>
                  </a:cubicBezTo>
                  <a:cubicBezTo>
                    <a:pt x="3" y="36"/>
                    <a:pt x="6" y="24"/>
                    <a:pt x="10" y="13"/>
                  </a:cubicBezTo>
                  <a:cubicBezTo>
                    <a:pt x="10" y="13"/>
                    <a:pt x="10" y="13"/>
                    <a:pt x="10" y="13"/>
                  </a:cubicBezTo>
                  <a:cubicBezTo>
                    <a:pt x="11" y="11"/>
                    <a:pt x="12" y="9"/>
                    <a:pt x="12" y="7"/>
                  </a:cubicBezTo>
                  <a:cubicBezTo>
                    <a:pt x="13" y="7"/>
                    <a:pt x="13" y="6"/>
                    <a:pt x="13" y="6"/>
                  </a:cubicBezTo>
                  <a:cubicBezTo>
                    <a:pt x="14" y="2"/>
                    <a:pt x="18" y="0"/>
                    <a:pt x="22" y="0"/>
                  </a:cubicBezTo>
                  <a:cubicBezTo>
                    <a:pt x="22" y="0"/>
                    <a:pt x="22" y="0"/>
                    <a:pt x="22" y="0"/>
                  </a:cubicBezTo>
                  <a:cubicBezTo>
                    <a:pt x="23" y="0"/>
                    <a:pt x="24" y="0"/>
                    <a:pt x="25" y="0"/>
                  </a:cubicBezTo>
                  <a:cubicBezTo>
                    <a:pt x="26" y="1"/>
                    <a:pt x="29" y="1"/>
                    <a:pt x="31" y="2"/>
                  </a:cubicBezTo>
                  <a:cubicBezTo>
                    <a:pt x="31" y="2"/>
                    <a:pt x="31" y="2"/>
                    <a:pt x="32" y="2"/>
                  </a:cubicBezTo>
                  <a:cubicBezTo>
                    <a:pt x="32" y="3"/>
                    <a:pt x="33" y="3"/>
                    <a:pt x="34" y="3"/>
                  </a:cubicBezTo>
                  <a:cubicBezTo>
                    <a:pt x="35" y="3"/>
                    <a:pt x="36" y="3"/>
                    <a:pt x="37" y="4"/>
                  </a:cubicBezTo>
                  <a:cubicBezTo>
                    <a:pt x="39" y="4"/>
                    <a:pt x="41" y="5"/>
                    <a:pt x="44" y="5"/>
                  </a:cubicBezTo>
                  <a:cubicBezTo>
                    <a:pt x="45" y="5"/>
                    <a:pt x="46" y="5"/>
                    <a:pt x="47" y="6"/>
                  </a:cubicBezTo>
                  <a:cubicBezTo>
                    <a:pt x="50" y="6"/>
                    <a:pt x="53" y="7"/>
                    <a:pt x="56" y="7"/>
                  </a:cubicBezTo>
                  <a:cubicBezTo>
                    <a:pt x="56" y="7"/>
                    <a:pt x="57" y="7"/>
                    <a:pt x="57" y="7"/>
                  </a:cubicBezTo>
                  <a:cubicBezTo>
                    <a:pt x="60" y="8"/>
                    <a:pt x="63" y="8"/>
                    <a:pt x="66" y="8"/>
                  </a:cubicBezTo>
                  <a:cubicBezTo>
                    <a:pt x="66" y="8"/>
                    <a:pt x="66" y="8"/>
                    <a:pt x="66" y="8"/>
                  </a:cubicBezTo>
                  <a:cubicBezTo>
                    <a:pt x="67" y="8"/>
                    <a:pt x="67" y="8"/>
                    <a:pt x="68" y="8"/>
                  </a:cubicBezTo>
                  <a:cubicBezTo>
                    <a:pt x="73" y="9"/>
                    <a:pt x="77" y="13"/>
                    <a:pt x="77"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4" name="淘宝店chenying0907 16"/>
            <p:cNvSpPr>
              <a:spLocks/>
            </p:cNvSpPr>
            <p:nvPr/>
          </p:nvSpPr>
          <p:spPr bwMode="auto">
            <a:xfrm>
              <a:off x="3096433" y="1942997"/>
              <a:ext cx="62662" cy="61456"/>
            </a:xfrm>
            <a:custGeom>
              <a:avLst/>
              <a:gdLst>
                <a:gd name="T0" fmla="*/ 46 w 50"/>
                <a:gd name="T1" fmla="*/ 2 h 49"/>
                <a:gd name="T2" fmla="*/ 50 w 50"/>
                <a:gd name="T3" fmla="*/ 10 h 49"/>
                <a:gd name="T4" fmla="*/ 50 w 50"/>
                <a:gd name="T5" fmla="*/ 39 h 49"/>
                <a:gd name="T6" fmla="*/ 47 w 50"/>
                <a:gd name="T7" fmla="*/ 46 h 49"/>
                <a:gd name="T8" fmla="*/ 40 w 50"/>
                <a:gd name="T9" fmla="*/ 49 h 49"/>
                <a:gd name="T10" fmla="*/ 31 w 50"/>
                <a:gd name="T11" fmla="*/ 48 h 49"/>
                <a:gd name="T12" fmla="*/ 31 w 50"/>
                <a:gd name="T13" fmla="*/ 48 h 49"/>
                <a:gd name="T14" fmla="*/ 22 w 50"/>
                <a:gd name="T15" fmla="*/ 46 h 49"/>
                <a:gd name="T16" fmla="*/ 19 w 50"/>
                <a:gd name="T17" fmla="*/ 46 h 49"/>
                <a:gd name="T18" fmla="*/ 12 w 50"/>
                <a:gd name="T19" fmla="*/ 44 h 49"/>
                <a:gd name="T20" fmla="*/ 10 w 50"/>
                <a:gd name="T21" fmla="*/ 44 h 49"/>
                <a:gd name="T22" fmla="*/ 7 w 50"/>
                <a:gd name="T23" fmla="*/ 43 h 49"/>
                <a:gd name="T24" fmla="*/ 1 w 50"/>
                <a:gd name="T25" fmla="*/ 37 h 49"/>
                <a:gd name="T26" fmla="*/ 2 w 50"/>
                <a:gd name="T27" fmla="*/ 28 h 49"/>
                <a:gd name="T28" fmla="*/ 3 w 50"/>
                <a:gd name="T29" fmla="*/ 28 h 49"/>
                <a:gd name="T30" fmla="*/ 5 w 50"/>
                <a:gd name="T31" fmla="*/ 25 h 49"/>
                <a:gd name="T32" fmla="*/ 6 w 50"/>
                <a:gd name="T33" fmla="*/ 23 h 49"/>
                <a:gd name="T34" fmla="*/ 10 w 50"/>
                <a:gd name="T35" fmla="*/ 19 h 49"/>
                <a:gd name="T36" fmla="*/ 12 w 50"/>
                <a:gd name="T37" fmla="*/ 18 h 49"/>
                <a:gd name="T38" fmla="*/ 14 w 50"/>
                <a:gd name="T39" fmla="*/ 15 h 49"/>
                <a:gd name="T40" fmla="*/ 16 w 50"/>
                <a:gd name="T41" fmla="*/ 14 h 49"/>
                <a:gd name="T42" fmla="*/ 18 w 50"/>
                <a:gd name="T43" fmla="*/ 12 h 49"/>
                <a:gd name="T44" fmla="*/ 21 w 50"/>
                <a:gd name="T45" fmla="*/ 10 h 49"/>
                <a:gd name="T46" fmla="*/ 22 w 50"/>
                <a:gd name="T47" fmla="*/ 9 h 49"/>
                <a:gd name="T48" fmla="*/ 25 w 50"/>
                <a:gd name="T49" fmla="*/ 7 h 49"/>
                <a:gd name="T50" fmla="*/ 26 w 50"/>
                <a:gd name="T51" fmla="*/ 6 h 49"/>
                <a:gd name="T52" fmla="*/ 29 w 50"/>
                <a:gd name="T53" fmla="*/ 5 h 49"/>
                <a:gd name="T54" fmla="*/ 30 w 50"/>
                <a:gd name="T55" fmla="*/ 4 h 49"/>
                <a:gd name="T56" fmla="*/ 34 w 50"/>
                <a:gd name="T57" fmla="*/ 2 h 49"/>
                <a:gd name="T58" fmla="*/ 34 w 50"/>
                <a:gd name="T59" fmla="*/ 2 h 49"/>
                <a:gd name="T60" fmla="*/ 37 w 50"/>
                <a:gd name="T61" fmla="*/ 1 h 49"/>
                <a:gd name="T62" fmla="*/ 46 w 50"/>
                <a:gd name="T63"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2"/>
                  </a:moveTo>
                  <a:cubicBezTo>
                    <a:pt x="48" y="4"/>
                    <a:pt x="50" y="7"/>
                    <a:pt x="50" y="10"/>
                  </a:cubicBezTo>
                  <a:cubicBezTo>
                    <a:pt x="50" y="39"/>
                    <a:pt x="50" y="39"/>
                    <a:pt x="50" y="39"/>
                  </a:cubicBezTo>
                  <a:cubicBezTo>
                    <a:pt x="50" y="42"/>
                    <a:pt x="49" y="44"/>
                    <a:pt x="47" y="46"/>
                  </a:cubicBezTo>
                  <a:cubicBezTo>
                    <a:pt x="45" y="48"/>
                    <a:pt x="43" y="49"/>
                    <a:pt x="40" y="49"/>
                  </a:cubicBezTo>
                  <a:cubicBezTo>
                    <a:pt x="37" y="48"/>
                    <a:pt x="34" y="48"/>
                    <a:pt x="31" y="48"/>
                  </a:cubicBezTo>
                  <a:cubicBezTo>
                    <a:pt x="31" y="48"/>
                    <a:pt x="31" y="48"/>
                    <a:pt x="31" y="48"/>
                  </a:cubicBezTo>
                  <a:cubicBezTo>
                    <a:pt x="28" y="47"/>
                    <a:pt x="25" y="47"/>
                    <a:pt x="22" y="46"/>
                  </a:cubicBezTo>
                  <a:cubicBezTo>
                    <a:pt x="21" y="46"/>
                    <a:pt x="20" y="46"/>
                    <a:pt x="19" y="46"/>
                  </a:cubicBezTo>
                  <a:cubicBezTo>
                    <a:pt x="17" y="45"/>
                    <a:pt x="15" y="45"/>
                    <a:pt x="12" y="44"/>
                  </a:cubicBezTo>
                  <a:cubicBezTo>
                    <a:pt x="11" y="44"/>
                    <a:pt x="10" y="44"/>
                    <a:pt x="10" y="44"/>
                  </a:cubicBezTo>
                  <a:cubicBezTo>
                    <a:pt x="9" y="44"/>
                    <a:pt x="8" y="43"/>
                    <a:pt x="7" y="43"/>
                  </a:cubicBezTo>
                  <a:cubicBezTo>
                    <a:pt x="4" y="42"/>
                    <a:pt x="2" y="40"/>
                    <a:pt x="1" y="37"/>
                  </a:cubicBezTo>
                  <a:cubicBezTo>
                    <a:pt x="0" y="34"/>
                    <a:pt x="1" y="31"/>
                    <a:pt x="2" y="28"/>
                  </a:cubicBezTo>
                  <a:cubicBezTo>
                    <a:pt x="3" y="28"/>
                    <a:pt x="3" y="28"/>
                    <a:pt x="3" y="28"/>
                  </a:cubicBezTo>
                  <a:cubicBezTo>
                    <a:pt x="4" y="27"/>
                    <a:pt x="5" y="26"/>
                    <a:pt x="5" y="25"/>
                  </a:cubicBezTo>
                  <a:cubicBezTo>
                    <a:pt x="6" y="24"/>
                    <a:pt x="6" y="24"/>
                    <a:pt x="6" y="23"/>
                  </a:cubicBezTo>
                  <a:cubicBezTo>
                    <a:pt x="8" y="22"/>
                    <a:pt x="9" y="21"/>
                    <a:pt x="10" y="19"/>
                  </a:cubicBezTo>
                  <a:cubicBezTo>
                    <a:pt x="11" y="19"/>
                    <a:pt x="11" y="18"/>
                    <a:pt x="12" y="18"/>
                  </a:cubicBezTo>
                  <a:cubicBezTo>
                    <a:pt x="12" y="17"/>
                    <a:pt x="13" y="16"/>
                    <a:pt x="14" y="15"/>
                  </a:cubicBezTo>
                  <a:cubicBezTo>
                    <a:pt x="15" y="15"/>
                    <a:pt x="16" y="14"/>
                    <a:pt x="16" y="14"/>
                  </a:cubicBezTo>
                  <a:cubicBezTo>
                    <a:pt x="17" y="13"/>
                    <a:pt x="17" y="13"/>
                    <a:pt x="18" y="12"/>
                  </a:cubicBezTo>
                  <a:cubicBezTo>
                    <a:pt x="19" y="11"/>
                    <a:pt x="20" y="11"/>
                    <a:pt x="21" y="10"/>
                  </a:cubicBezTo>
                  <a:cubicBezTo>
                    <a:pt x="21" y="10"/>
                    <a:pt x="22" y="9"/>
                    <a:pt x="22" y="9"/>
                  </a:cubicBezTo>
                  <a:cubicBezTo>
                    <a:pt x="23" y="8"/>
                    <a:pt x="24" y="8"/>
                    <a:pt x="25" y="7"/>
                  </a:cubicBezTo>
                  <a:cubicBezTo>
                    <a:pt x="25" y="7"/>
                    <a:pt x="26" y="7"/>
                    <a:pt x="26" y="6"/>
                  </a:cubicBezTo>
                  <a:cubicBezTo>
                    <a:pt x="27" y="6"/>
                    <a:pt x="28" y="5"/>
                    <a:pt x="29" y="5"/>
                  </a:cubicBezTo>
                  <a:cubicBezTo>
                    <a:pt x="30" y="4"/>
                    <a:pt x="30" y="4"/>
                    <a:pt x="30" y="4"/>
                  </a:cubicBezTo>
                  <a:cubicBezTo>
                    <a:pt x="31" y="4"/>
                    <a:pt x="33" y="3"/>
                    <a:pt x="34" y="2"/>
                  </a:cubicBezTo>
                  <a:cubicBezTo>
                    <a:pt x="34" y="2"/>
                    <a:pt x="34" y="2"/>
                    <a:pt x="34" y="2"/>
                  </a:cubicBezTo>
                  <a:cubicBezTo>
                    <a:pt x="35" y="2"/>
                    <a:pt x="36" y="1"/>
                    <a:pt x="37" y="1"/>
                  </a:cubicBezTo>
                  <a:cubicBezTo>
                    <a:pt x="40" y="0"/>
                    <a:pt x="43" y="1"/>
                    <a:pt x="4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5" name="淘宝店chenying0907 17"/>
            <p:cNvSpPr>
              <a:spLocks/>
            </p:cNvSpPr>
            <p:nvPr/>
          </p:nvSpPr>
          <p:spPr bwMode="auto">
            <a:xfrm>
              <a:off x="3173556" y="1942997"/>
              <a:ext cx="61457" cy="61456"/>
            </a:xfrm>
            <a:custGeom>
              <a:avLst/>
              <a:gdLst>
                <a:gd name="T0" fmla="*/ 49 w 50"/>
                <a:gd name="T1" fmla="*/ 37 h 49"/>
                <a:gd name="T2" fmla="*/ 43 w 50"/>
                <a:gd name="T3" fmla="*/ 43 h 49"/>
                <a:gd name="T4" fmla="*/ 40 w 50"/>
                <a:gd name="T5" fmla="*/ 44 h 49"/>
                <a:gd name="T6" fmla="*/ 38 w 50"/>
                <a:gd name="T7" fmla="*/ 44 h 49"/>
                <a:gd name="T8" fmla="*/ 31 w 50"/>
                <a:gd name="T9" fmla="*/ 46 h 49"/>
                <a:gd name="T10" fmla="*/ 28 w 50"/>
                <a:gd name="T11" fmla="*/ 46 h 49"/>
                <a:gd name="T12" fmla="*/ 20 w 50"/>
                <a:gd name="T13" fmla="*/ 48 h 49"/>
                <a:gd name="T14" fmla="*/ 19 w 50"/>
                <a:gd name="T15" fmla="*/ 48 h 49"/>
                <a:gd name="T16" fmla="*/ 10 w 50"/>
                <a:gd name="T17" fmla="*/ 49 h 49"/>
                <a:gd name="T18" fmla="*/ 3 w 50"/>
                <a:gd name="T19" fmla="*/ 46 h 49"/>
                <a:gd name="T20" fmla="*/ 0 w 50"/>
                <a:gd name="T21" fmla="*/ 39 h 49"/>
                <a:gd name="T22" fmla="*/ 0 w 50"/>
                <a:gd name="T23" fmla="*/ 10 h 49"/>
                <a:gd name="T24" fmla="*/ 4 w 50"/>
                <a:gd name="T25" fmla="*/ 2 h 49"/>
                <a:gd name="T26" fmla="*/ 13 w 50"/>
                <a:gd name="T27" fmla="*/ 1 h 49"/>
                <a:gd name="T28" fmla="*/ 16 w 50"/>
                <a:gd name="T29" fmla="*/ 2 h 49"/>
                <a:gd name="T30" fmla="*/ 16 w 50"/>
                <a:gd name="T31" fmla="*/ 2 h 49"/>
                <a:gd name="T32" fmla="*/ 20 w 50"/>
                <a:gd name="T33" fmla="*/ 4 h 49"/>
                <a:gd name="T34" fmla="*/ 21 w 50"/>
                <a:gd name="T35" fmla="*/ 5 h 49"/>
                <a:gd name="T36" fmla="*/ 24 w 50"/>
                <a:gd name="T37" fmla="*/ 6 h 49"/>
                <a:gd name="T38" fmla="*/ 25 w 50"/>
                <a:gd name="T39" fmla="*/ 7 h 49"/>
                <a:gd name="T40" fmla="*/ 28 w 50"/>
                <a:gd name="T41" fmla="*/ 9 h 49"/>
                <a:gd name="T42" fmla="*/ 29 w 50"/>
                <a:gd name="T43" fmla="*/ 10 h 49"/>
                <a:gd name="T44" fmla="*/ 32 w 50"/>
                <a:gd name="T45" fmla="*/ 12 h 49"/>
                <a:gd name="T46" fmla="*/ 34 w 50"/>
                <a:gd name="T47" fmla="*/ 14 h 49"/>
                <a:gd name="T48" fmla="*/ 36 w 50"/>
                <a:gd name="T49" fmla="*/ 15 h 49"/>
                <a:gd name="T50" fmla="*/ 38 w 50"/>
                <a:gd name="T51" fmla="*/ 18 h 49"/>
                <a:gd name="T52" fmla="*/ 40 w 50"/>
                <a:gd name="T53" fmla="*/ 19 h 49"/>
                <a:gd name="T54" fmla="*/ 43 w 50"/>
                <a:gd name="T55" fmla="*/ 23 h 49"/>
                <a:gd name="T56" fmla="*/ 45 w 50"/>
                <a:gd name="T57" fmla="*/ 25 h 49"/>
                <a:gd name="T58" fmla="*/ 47 w 50"/>
                <a:gd name="T59" fmla="*/ 28 h 49"/>
                <a:gd name="T60" fmla="*/ 48 w 50"/>
                <a:gd name="T61" fmla="*/ 29 h 49"/>
                <a:gd name="T62" fmla="*/ 49 w 50"/>
                <a:gd name="T63"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37"/>
                  </a:moveTo>
                  <a:cubicBezTo>
                    <a:pt x="48" y="40"/>
                    <a:pt x="46" y="42"/>
                    <a:pt x="43" y="43"/>
                  </a:cubicBezTo>
                  <a:cubicBezTo>
                    <a:pt x="42" y="43"/>
                    <a:pt x="41" y="44"/>
                    <a:pt x="40" y="44"/>
                  </a:cubicBezTo>
                  <a:cubicBezTo>
                    <a:pt x="40" y="44"/>
                    <a:pt x="39" y="44"/>
                    <a:pt x="38" y="44"/>
                  </a:cubicBezTo>
                  <a:cubicBezTo>
                    <a:pt x="35" y="45"/>
                    <a:pt x="33" y="45"/>
                    <a:pt x="31" y="46"/>
                  </a:cubicBezTo>
                  <a:cubicBezTo>
                    <a:pt x="30" y="46"/>
                    <a:pt x="29" y="46"/>
                    <a:pt x="28" y="46"/>
                  </a:cubicBezTo>
                  <a:cubicBezTo>
                    <a:pt x="25" y="47"/>
                    <a:pt x="22" y="47"/>
                    <a:pt x="20" y="48"/>
                  </a:cubicBezTo>
                  <a:cubicBezTo>
                    <a:pt x="19" y="48"/>
                    <a:pt x="19" y="48"/>
                    <a:pt x="19" y="48"/>
                  </a:cubicBezTo>
                  <a:cubicBezTo>
                    <a:pt x="16" y="48"/>
                    <a:pt x="13" y="48"/>
                    <a:pt x="10" y="49"/>
                  </a:cubicBezTo>
                  <a:cubicBezTo>
                    <a:pt x="7" y="49"/>
                    <a:pt x="5" y="48"/>
                    <a:pt x="3" y="46"/>
                  </a:cubicBezTo>
                  <a:cubicBezTo>
                    <a:pt x="1" y="44"/>
                    <a:pt x="0" y="42"/>
                    <a:pt x="0" y="39"/>
                  </a:cubicBezTo>
                  <a:cubicBezTo>
                    <a:pt x="0" y="10"/>
                    <a:pt x="0" y="10"/>
                    <a:pt x="0" y="10"/>
                  </a:cubicBezTo>
                  <a:cubicBezTo>
                    <a:pt x="0" y="7"/>
                    <a:pt x="2" y="4"/>
                    <a:pt x="4" y="2"/>
                  </a:cubicBezTo>
                  <a:cubicBezTo>
                    <a:pt x="7" y="1"/>
                    <a:pt x="10" y="0"/>
                    <a:pt x="13" y="1"/>
                  </a:cubicBezTo>
                  <a:cubicBezTo>
                    <a:pt x="14" y="1"/>
                    <a:pt x="15" y="2"/>
                    <a:pt x="16" y="2"/>
                  </a:cubicBezTo>
                  <a:cubicBezTo>
                    <a:pt x="16" y="2"/>
                    <a:pt x="16" y="2"/>
                    <a:pt x="16" y="2"/>
                  </a:cubicBezTo>
                  <a:cubicBezTo>
                    <a:pt x="17" y="3"/>
                    <a:pt x="19" y="4"/>
                    <a:pt x="20" y="4"/>
                  </a:cubicBezTo>
                  <a:cubicBezTo>
                    <a:pt x="20" y="4"/>
                    <a:pt x="20" y="4"/>
                    <a:pt x="21" y="5"/>
                  </a:cubicBezTo>
                  <a:cubicBezTo>
                    <a:pt x="22" y="5"/>
                    <a:pt x="23" y="6"/>
                    <a:pt x="24" y="6"/>
                  </a:cubicBezTo>
                  <a:cubicBezTo>
                    <a:pt x="24" y="7"/>
                    <a:pt x="25" y="7"/>
                    <a:pt x="25" y="7"/>
                  </a:cubicBezTo>
                  <a:cubicBezTo>
                    <a:pt x="26" y="8"/>
                    <a:pt x="27" y="8"/>
                    <a:pt x="28" y="9"/>
                  </a:cubicBezTo>
                  <a:cubicBezTo>
                    <a:pt x="28" y="9"/>
                    <a:pt x="29" y="10"/>
                    <a:pt x="29" y="10"/>
                  </a:cubicBezTo>
                  <a:cubicBezTo>
                    <a:pt x="30" y="11"/>
                    <a:pt x="31" y="11"/>
                    <a:pt x="32" y="12"/>
                  </a:cubicBezTo>
                  <a:cubicBezTo>
                    <a:pt x="33" y="13"/>
                    <a:pt x="33" y="13"/>
                    <a:pt x="34" y="14"/>
                  </a:cubicBezTo>
                  <a:cubicBezTo>
                    <a:pt x="34" y="14"/>
                    <a:pt x="35" y="15"/>
                    <a:pt x="36" y="15"/>
                  </a:cubicBezTo>
                  <a:cubicBezTo>
                    <a:pt x="37" y="16"/>
                    <a:pt x="37" y="17"/>
                    <a:pt x="38" y="18"/>
                  </a:cubicBezTo>
                  <a:cubicBezTo>
                    <a:pt x="39" y="18"/>
                    <a:pt x="39" y="19"/>
                    <a:pt x="40" y="19"/>
                  </a:cubicBezTo>
                  <a:cubicBezTo>
                    <a:pt x="41" y="21"/>
                    <a:pt x="42" y="22"/>
                    <a:pt x="43" y="23"/>
                  </a:cubicBezTo>
                  <a:cubicBezTo>
                    <a:pt x="44" y="24"/>
                    <a:pt x="44" y="25"/>
                    <a:pt x="45" y="25"/>
                  </a:cubicBezTo>
                  <a:cubicBezTo>
                    <a:pt x="46" y="26"/>
                    <a:pt x="46" y="27"/>
                    <a:pt x="47" y="28"/>
                  </a:cubicBezTo>
                  <a:cubicBezTo>
                    <a:pt x="47" y="28"/>
                    <a:pt x="47" y="28"/>
                    <a:pt x="48" y="29"/>
                  </a:cubicBezTo>
                  <a:cubicBezTo>
                    <a:pt x="49" y="31"/>
                    <a:pt x="50" y="34"/>
                    <a:pt x="49"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6" name="淘宝店chenying0907 18"/>
            <p:cNvSpPr>
              <a:spLocks/>
            </p:cNvSpPr>
            <p:nvPr/>
          </p:nvSpPr>
          <p:spPr bwMode="auto">
            <a:xfrm>
              <a:off x="3263934" y="2110497"/>
              <a:ext cx="65072" cy="104838"/>
            </a:xfrm>
            <a:custGeom>
              <a:avLst/>
              <a:gdLst>
                <a:gd name="T0" fmla="*/ 15 w 52"/>
                <a:gd name="T1" fmla="*/ 9 h 84"/>
                <a:gd name="T2" fmla="*/ 15 w 52"/>
                <a:gd name="T3" fmla="*/ 11 h 84"/>
                <a:gd name="T4" fmla="*/ 15 w 52"/>
                <a:gd name="T5" fmla="*/ 11 h 84"/>
                <a:gd name="T6" fmla="*/ 15 w 52"/>
                <a:gd name="T7" fmla="*/ 14 h 84"/>
                <a:gd name="T8" fmla="*/ 15 w 52"/>
                <a:gd name="T9" fmla="*/ 18 h 84"/>
                <a:gd name="T10" fmla="*/ 14 w 52"/>
                <a:gd name="T11" fmla="*/ 22 h 84"/>
                <a:gd name="T12" fmla="*/ 14 w 52"/>
                <a:gd name="T13" fmla="*/ 26 h 84"/>
                <a:gd name="T14" fmla="*/ 13 w 52"/>
                <a:gd name="T15" fmla="*/ 30 h 84"/>
                <a:gd name="T16" fmla="*/ 12 w 52"/>
                <a:gd name="T17" fmla="*/ 34 h 84"/>
                <a:gd name="T18" fmla="*/ 12 w 52"/>
                <a:gd name="T19" fmla="*/ 37 h 84"/>
                <a:gd name="T20" fmla="*/ 11 w 52"/>
                <a:gd name="T21" fmla="*/ 41 h 84"/>
                <a:gd name="T22" fmla="*/ 10 w 52"/>
                <a:gd name="T23" fmla="*/ 45 h 84"/>
                <a:gd name="T24" fmla="*/ 9 w 52"/>
                <a:gd name="T25" fmla="*/ 49 h 84"/>
                <a:gd name="T26" fmla="*/ 8 w 52"/>
                <a:gd name="T27" fmla="*/ 52 h 84"/>
                <a:gd name="T28" fmla="*/ 7 w 52"/>
                <a:gd name="T29" fmla="*/ 56 h 84"/>
                <a:gd name="T30" fmla="*/ 6 w 52"/>
                <a:gd name="T31" fmla="*/ 60 h 84"/>
                <a:gd name="T32" fmla="*/ 4 w 52"/>
                <a:gd name="T33" fmla="*/ 63 h 84"/>
                <a:gd name="T34" fmla="*/ 3 w 52"/>
                <a:gd name="T35" fmla="*/ 66 h 84"/>
                <a:gd name="T36" fmla="*/ 2 w 52"/>
                <a:gd name="T37" fmla="*/ 70 h 84"/>
                <a:gd name="T38" fmla="*/ 6 w 52"/>
                <a:gd name="T39" fmla="*/ 82 h 84"/>
                <a:gd name="T40" fmla="*/ 9 w 52"/>
                <a:gd name="T41" fmla="*/ 83 h 84"/>
                <a:gd name="T42" fmla="*/ 13 w 52"/>
                <a:gd name="T43" fmla="*/ 84 h 84"/>
                <a:gd name="T44" fmla="*/ 20 w 52"/>
                <a:gd name="T45" fmla="*/ 81 h 84"/>
                <a:gd name="T46" fmla="*/ 52 w 52"/>
                <a:gd name="T47" fmla="*/ 11 h 84"/>
                <a:gd name="T48" fmla="*/ 50 w 52"/>
                <a:gd name="T49" fmla="*/ 4 h 84"/>
                <a:gd name="T50" fmla="*/ 43 w 52"/>
                <a:gd name="T51" fmla="*/ 0 h 84"/>
                <a:gd name="T52" fmla="*/ 25 w 52"/>
                <a:gd name="T53" fmla="*/ 0 h 84"/>
                <a:gd name="T54" fmla="*/ 15 w 52"/>
                <a:gd name="T55"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4">
                  <a:moveTo>
                    <a:pt x="15" y="9"/>
                  </a:moveTo>
                  <a:cubicBezTo>
                    <a:pt x="15" y="10"/>
                    <a:pt x="15" y="10"/>
                    <a:pt x="15" y="11"/>
                  </a:cubicBezTo>
                  <a:cubicBezTo>
                    <a:pt x="15" y="11"/>
                    <a:pt x="15" y="11"/>
                    <a:pt x="15" y="11"/>
                  </a:cubicBezTo>
                  <a:cubicBezTo>
                    <a:pt x="15" y="12"/>
                    <a:pt x="15" y="13"/>
                    <a:pt x="15" y="14"/>
                  </a:cubicBezTo>
                  <a:cubicBezTo>
                    <a:pt x="15" y="16"/>
                    <a:pt x="15" y="17"/>
                    <a:pt x="15" y="18"/>
                  </a:cubicBezTo>
                  <a:cubicBezTo>
                    <a:pt x="15" y="20"/>
                    <a:pt x="14" y="21"/>
                    <a:pt x="14" y="22"/>
                  </a:cubicBezTo>
                  <a:cubicBezTo>
                    <a:pt x="14" y="23"/>
                    <a:pt x="14" y="25"/>
                    <a:pt x="14" y="26"/>
                  </a:cubicBezTo>
                  <a:cubicBezTo>
                    <a:pt x="13" y="27"/>
                    <a:pt x="13" y="29"/>
                    <a:pt x="13" y="30"/>
                  </a:cubicBezTo>
                  <a:cubicBezTo>
                    <a:pt x="13" y="31"/>
                    <a:pt x="13" y="33"/>
                    <a:pt x="12" y="34"/>
                  </a:cubicBezTo>
                  <a:cubicBezTo>
                    <a:pt x="12" y="35"/>
                    <a:pt x="12" y="36"/>
                    <a:pt x="12" y="37"/>
                  </a:cubicBezTo>
                  <a:cubicBezTo>
                    <a:pt x="11" y="39"/>
                    <a:pt x="11" y="40"/>
                    <a:pt x="11" y="41"/>
                  </a:cubicBezTo>
                  <a:cubicBezTo>
                    <a:pt x="11" y="43"/>
                    <a:pt x="10" y="44"/>
                    <a:pt x="10" y="45"/>
                  </a:cubicBezTo>
                  <a:cubicBezTo>
                    <a:pt x="10" y="46"/>
                    <a:pt x="9" y="48"/>
                    <a:pt x="9" y="49"/>
                  </a:cubicBezTo>
                  <a:cubicBezTo>
                    <a:pt x="9" y="50"/>
                    <a:pt x="8" y="51"/>
                    <a:pt x="8" y="52"/>
                  </a:cubicBezTo>
                  <a:cubicBezTo>
                    <a:pt x="8" y="54"/>
                    <a:pt x="7" y="55"/>
                    <a:pt x="7" y="56"/>
                  </a:cubicBezTo>
                  <a:cubicBezTo>
                    <a:pt x="6" y="57"/>
                    <a:pt x="6" y="58"/>
                    <a:pt x="6" y="60"/>
                  </a:cubicBezTo>
                  <a:cubicBezTo>
                    <a:pt x="5" y="61"/>
                    <a:pt x="5" y="62"/>
                    <a:pt x="4" y="63"/>
                  </a:cubicBezTo>
                  <a:cubicBezTo>
                    <a:pt x="4" y="64"/>
                    <a:pt x="4" y="65"/>
                    <a:pt x="3" y="66"/>
                  </a:cubicBezTo>
                  <a:cubicBezTo>
                    <a:pt x="3" y="68"/>
                    <a:pt x="2" y="69"/>
                    <a:pt x="2" y="70"/>
                  </a:cubicBezTo>
                  <a:cubicBezTo>
                    <a:pt x="0" y="75"/>
                    <a:pt x="2" y="80"/>
                    <a:pt x="6" y="82"/>
                  </a:cubicBezTo>
                  <a:cubicBezTo>
                    <a:pt x="7" y="82"/>
                    <a:pt x="8" y="83"/>
                    <a:pt x="9" y="83"/>
                  </a:cubicBezTo>
                  <a:cubicBezTo>
                    <a:pt x="10" y="84"/>
                    <a:pt x="12" y="84"/>
                    <a:pt x="13" y="84"/>
                  </a:cubicBezTo>
                  <a:cubicBezTo>
                    <a:pt x="16" y="84"/>
                    <a:pt x="19" y="83"/>
                    <a:pt x="20" y="81"/>
                  </a:cubicBezTo>
                  <a:cubicBezTo>
                    <a:pt x="38" y="61"/>
                    <a:pt x="49" y="37"/>
                    <a:pt x="52" y="11"/>
                  </a:cubicBezTo>
                  <a:cubicBezTo>
                    <a:pt x="52" y="8"/>
                    <a:pt x="51" y="6"/>
                    <a:pt x="50" y="4"/>
                  </a:cubicBezTo>
                  <a:cubicBezTo>
                    <a:pt x="48" y="1"/>
                    <a:pt x="45" y="0"/>
                    <a:pt x="43" y="0"/>
                  </a:cubicBezTo>
                  <a:cubicBezTo>
                    <a:pt x="25" y="0"/>
                    <a:pt x="25" y="0"/>
                    <a:pt x="25" y="0"/>
                  </a:cubicBezTo>
                  <a:cubicBezTo>
                    <a:pt x="20" y="0"/>
                    <a:pt x="16" y="4"/>
                    <a:pt x="1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7" name="淘宝店chenying0907 19"/>
            <p:cNvSpPr>
              <a:spLocks/>
            </p:cNvSpPr>
            <p:nvPr/>
          </p:nvSpPr>
          <p:spPr bwMode="auto">
            <a:xfrm>
              <a:off x="3003646" y="2110497"/>
              <a:ext cx="65072" cy="106043"/>
            </a:xfrm>
            <a:custGeom>
              <a:avLst/>
              <a:gdLst>
                <a:gd name="T0" fmla="*/ 47 w 52"/>
                <a:gd name="T1" fmla="*/ 60 h 85"/>
                <a:gd name="T2" fmla="*/ 45 w 52"/>
                <a:gd name="T3" fmla="*/ 56 h 85"/>
                <a:gd name="T4" fmla="*/ 44 w 52"/>
                <a:gd name="T5" fmla="*/ 53 h 85"/>
                <a:gd name="T6" fmla="*/ 43 w 52"/>
                <a:gd name="T7" fmla="*/ 49 h 85"/>
                <a:gd name="T8" fmla="*/ 42 w 52"/>
                <a:gd name="T9" fmla="*/ 45 h 85"/>
                <a:gd name="T10" fmla="*/ 41 w 52"/>
                <a:gd name="T11" fmla="*/ 41 h 85"/>
                <a:gd name="T12" fmla="*/ 40 w 52"/>
                <a:gd name="T13" fmla="*/ 38 h 85"/>
                <a:gd name="T14" fmla="*/ 40 w 52"/>
                <a:gd name="T15" fmla="*/ 34 h 85"/>
                <a:gd name="T16" fmla="*/ 39 w 52"/>
                <a:gd name="T17" fmla="*/ 30 h 85"/>
                <a:gd name="T18" fmla="*/ 38 w 52"/>
                <a:gd name="T19" fmla="*/ 26 h 85"/>
                <a:gd name="T20" fmla="*/ 38 w 52"/>
                <a:gd name="T21" fmla="*/ 22 h 85"/>
                <a:gd name="T22" fmla="*/ 37 w 52"/>
                <a:gd name="T23" fmla="*/ 18 h 85"/>
                <a:gd name="T24" fmla="*/ 37 w 52"/>
                <a:gd name="T25" fmla="*/ 14 h 85"/>
                <a:gd name="T26" fmla="*/ 37 w 52"/>
                <a:gd name="T27" fmla="*/ 11 h 85"/>
                <a:gd name="T28" fmla="*/ 37 w 52"/>
                <a:gd name="T29" fmla="*/ 11 h 85"/>
                <a:gd name="T30" fmla="*/ 37 w 52"/>
                <a:gd name="T31" fmla="*/ 9 h 85"/>
                <a:gd name="T32" fmla="*/ 27 w 52"/>
                <a:gd name="T33" fmla="*/ 0 h 85"/>
                <a:gd name="T34" fmla="*/ 10 w 52"/>
                <a:gd name="T35" fmla="*/ 0 h 85"/>
                <a:gd name="T36" fmla="*/ 2 w 52"/>
                <a:gd name="T37" fmla="*/ 4 h 85"/>
                <a:gd name="T38" fmla="*/ 0 w 52"/>
                <a:gd name="T39" fmla="*/ 11 h 85"/>
                <a:gd name="T40" fmla="*/ 32 w 52"/>
                <a:gd name="T41" fmla="*/ 81 h 85"/>
                <a:gd name="T42" fmla="*/ 43 w 52"/>
                <a:gd name="T43" fmla="*/ 83 h 85"/>
                <a:gd name="T44" fmla="*/ 46 w 52"/>
                <a:gd name="T45" fmla="*/ 82 h 85"/>
                <a:gd name="T46" fmla="*/ 50 w 52"/>
                <a:gd name="T47" fmla="*/ 70 h 85"/>
                <a:gd name="T48" fmla="*/ 49 w 52"/>
                <a:gd name="T49" fmla="*/ 68 h 85"/>
                <a:gd name="T50" fmla="*/ 48 w 52"/>
                <a:gd name="T51" fmla="*/ 63 h 85"/>
                <a:gd name="T52" fmla="*/ 47 w 52"/>
                <a:gd name="T53" fmla="*/ 6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60"/>
                  </a:moveTo>
                  <a:cubicBezTo>
                    <a:pt x="46" y="59"/>
                    <a:pt x="46" y="57"/>
                    <a:pt x="45" y="56"/>
                  </a:cubicBezTo>
                  <a:cubicBezTo>
                    <a:pt x="45" y="55"/>
                    <a:pt x="45" y="54"/>
                    <a:pt x="44" y="53"/>
                  </a:cubicBezTo>
                  <a:cubicBezTo>
                    <a:pt x="44" y="51"/>
                    <a:pt x="43" y="50"/>
                    <a:pt x="43" y="49"/>
                  </a:cubicBezTo>
                  <a:cubicBezTo>
                    <a:pt x="43" y="48"/>
                    <a:pt x="42" y="46"/>
                    <a:pt x="42" y="45"/>
                  </a:cubicBezTo>
                  <a:cubicBezTo>
                    <a:pt x="42" y="44"/>
                    <a:pt x="41" y="43"/>
                    <a:pt x="41" y="41"/>
                  </a:cubicBezTo>
                  <a:cubicBezTo>
                    <a:pt x="41" y="40"/>
                    <a:pt x="41" y="39"/>
                    <a:pt x="40" y="38"/>
                  </a:cubicBezTo>
                  <a:cubicBezTo>
                    <a:pt x="40" y="36"/>
                    <a:pt x="40" y="35"/>
                    <a:pt x="40" y="34"/>
                  </a:cubicBezTo>
                  <a:cubicBezTo>
                    <a:pt x="39" y="33"/>
                    <a:pt x="39" y="31"/>
                    <a:pt x="39" y="30"/>
                  </a:cubicBezTo>
                  <a:cubicBezTo>
                    <a:pt x="39" y="29"/>
                    <a:pt x="39" y="27"/>
                    <a:pt x="38" y="26"/>
                  </a:cubicBezTo>
                  <a:cubicBezTo>
                    <a:pt x="38" y="25"/>
                    <a:pt x="38" y="23"/>
                    <a:pt x="38" y="22"/>
                  </a:cubicBezTo>
                  <a:cubicBezTo>
                    <a:pt x="38" y="21"/>
                    <a:pt x="37" y="20"/>
                    <a:pt x="37" y="18"/>
                  </a:cubicBezTo>
                  <a:cubicBezTo>
                    <a:pt x="37" y="17"/>
                    <a:pt x="37" y="16"/>
                    <a:pt x="37" y="14"/>
                  </a:cubicBezTo>
                  <a:cubicBezTo>
                    <a:pt x="37" y="13"/>
                    <a:pt x="37" y="12"/>
                    <a:pt x="37" y="11"/>
                  </a:cubicBezTo>
                  <a:cubicBezTo>
                    <a:pt x="37" y="11"/>
                    <a:pt x="37" y="11"/>
                    <a:pt x="37" y="11"/>
                  </a:cubicBezTo>
                  <a:cubicBezTo>
                    <a:pt x="37" y="10"/>
                    <a:pt x="37" y="10"/>
                    <a:pt x="37" y="9"/>
                  </a:cubicBezTo>
                  <a:cubicBezTo>
                    <a:pt x="36" y="4"/>
                    <a:pt x="32" y="0"/>
                    <a:pt x="27" y="0"/>
                  </a:cubicBezTo>
                  <a:cubicBezTo>
                    <a:pt x="10" y="0"/>
                    <a:pt x="10" y="0"/>
                    <a:pt x="10" y="0"/>
                  </a:cubicBezTo>
                  <a:cubicBezTo>
                    <a:pt x="7" y="0"/>
                    <a:pt x="4" y="1"/>
                    <a:pt x="2" y="4"/>
                  </a:cubicBezTo>
                  <a:cubicBezTo>
                    <a:pt x="1" y="6"/>
                    <a:pt x="0" y="8"/>
                    <a:pt x="0" y="11"/>
                  </a:cubicBezTo>
                  <a:cubicBezTo>
                    <a:pt x="3" y="37"/>
                    <a:pt x="14" y="61"/>
                    <a:pt x="32" y="81"/>
                  </a:cubicBezTo>
                  <a:cubicBezTo>
                    <a:pt x="34" y="84"/>
                    <a:pt x="39" y="85"/>
                    <a:pt x="43" y="83"/>
                  </a:cubicBezTo>
                  <a:cubicBezTo>
                    <a:pt x="44" y="83"/>
                    <a:pt x="45" y="82"/>
                    <a:pt x="46" y="82"/>
                  </a:cubicBezTo>
                  <a:cubicBezTo>
                    <a:pt x="50" y="80"/>
                    <a:pt x="52" y="75"/>
                    <a:pt x="50" y="70"/>
                  </a:cubicBezTo>
                  <a:cubicBezTo>
                    <a:pt x="50" y="69"/>
                    <a:pt x="50" y="69"/>
                    <a:pt x="49" y="68"/>
                  </a:cubicBezTo>
                  <a:cubicBezTo>
                    <a:pt x="49" y="66"/>
                    <a:pt x="48" y="65"/>
                    <a:pt x="48" y="63"/>
                  </a:cubicBezTo>
                  <a:cubicBezTo>
                    <a:pt x="47" y="62"/>
                    <a:pt x="47" y="61"/>
                    <a:pt x="47"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8" name="淘宝店chenying0907 20"/>
            <p:cNvSpPr>
              <a:spLocks/>
            </p:cNvSpPr>
            <p:nvPr/>
          </p:nvSpPr>
          <p:spPr bwMode="auto">
            <a:xfrm>
              <a:off x="3173556" y="2110497"/>
              <a:ext cx="95198" cy="90377"/>
            </a:xfrm>
            <a:custGeom>
              <a:avLst/>
              <a:gdLst>
                <a:gd name="T0" fmla="*/ 67 w 77"/>
                <a:gd name="T1" fmla="*/ 0 h 72"/>
                <a:gd name="T2" fmla="*/ 10 w 77"/>
                <a:gd name="T3" fmla="*/ 0 h 72"/>
                <a:gd name="T4" fmla="*/ 0 w 77"/>
                <a:gd name="T5" fmla="*/ 10 h 72"/>
                <a:gd name="T6" fmla="*/ 0 w 77"/>
                <a:gd name="T7" fmla="*/ 54 h 72"/>
                <a:gd name="T8" fmla="*/ 9 w 77"/>
                <a:gd name="T9" fmla="*/ 64 h 72"/>
                <a:gd name="T10" fmla="*/ 11 w 77"/>
                <a:gd name="T11" fmla="*/ 64 h 72"/>
                <a:gd name="T12" fmla="*/ 11 w 77"/>
                <a:gd name="T13" fmla="*/ 64 h 72"/>
                <a:gd name="T14" fmla="*/ 20 w 77"/>
                <a:gd name="T15" fmla="*/ 65 h 72"/>
                <a:gd name="T16" fmla="*/ 21 w 77"/>
                <a:gd name="T17" fmla="*/ 65 h 72"/>
                <a:gd name="T18" fmla="*/ 30 w 77"/>
                <a:gd name="T19" fmla="*/ 66 h 72"/>
                <a:gd name="T20" fmla="*/ 33 w 77"/>
                <a:gd name="T21" fmla="*/ 67 h 72"/>
                <a:gd name="T22" fmla="*/ 40 w 77"/>
                <a:gd name="T23" fmla="*/ 68 h 72"/>
                <a:gd name="T24" fmla="*/ 43 w 77"/>
                <a:gd name="T25" fmla="*/ 69 h 72"/>
                <a:gd name="T26" fmla="*/ 45 w 77"/>
                <a:gd name="T27" fmla="*/ 69 h 72"/>
                <a:gd name="T28" fmla="*/ 46 w 77"/>
                <a:gd name="T29" fmla="*/ 70 h 72"/>
                <a:gd name="T30" fmla="*/ 53 w 77"/>
                <a:gd name="T31" fmla="*/ 71 h 72"/>
                <a:gd name="T32" fmla="*/ 55 w 77"/>
                <a:gd name="T33" fmla="*/ 72 h 72"/>
                <a:gd name="T34" fmla="*/ 64 w 77"/>
                <a:gd name="T35" fmla="*/ 66 h 72"/>
                <a:gd name="T36" fmla="*/ 65 w 77"/>
                <a:gd name="T37" fmla="*/ 64 h 72"/>
                <a:gd name="T38" fmla="*/ 67 w 77"/>
                <a:gd name="T39" fmla="*/ 59 h 72"/>
                <a:gd name="T40" fmla="*/ 67 w 77"/>
                <a:gd name="T41" fmla="*/ 59 h 72"/>
                <a:gd name="T42" fmla="*/ 75 w 77"/>
                <a:gd name="T43" fmla="*/ 24 h 72"/>
                <a:gd name="T44" fmla="*/ 76 w 77"/>
                <a:gd name="T45" fmla="*/ 23 h 72"/>
                <a:gd name="T46" fmla="*/ 76 w 77"/>
                <a:gd name="T47" fmla="*/ 17 h 72"/>
                <a:gd name="T48" fmla="*/ 77 w 77"/>
                <a:gd name="T49" fmla="*/ 14 h 72"/>
                <a:gd name="T50" fmla="*/ 77 w 77"/>
                <a:gd name="T51" fmla="*/ 10 h 72"/>
                <a:gd name="T52" fmla="*/ 74 w 77"/>
                <a:gd name="T53" fmla="*/ 3 h 72"/>
                <a:gd name="T54" fmla="*/ 67 w 77"/>
                <a:gd name="T5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0"/>
                  </a:moveTo>
                  <a:cubicBezTo>
                    <a:pt x="10" y="0"/>
                    <a:pt x="10" y="0"/>
                    <a:pt x="10" y="0"/>
                  </a:cubicBezTo>
                  <a:cubicBezTo>
                    <a:pt x="5" y="0"/>
                    <a:pt x="0" y="5"/>
                    <a:pt x="0" y="10"/>
                  </a:cubicBezTo>
                  <a:cubicBezTo>
                    <a:pt x="0" y="54"/>
                    <a:pt x="0" y="54"/>
                    <a:pt x="0" y="54"/>
                  </a:cubicBezTo>
                  <a:cubicBezTo>
                    <a:pt x="0" y="59"/>
                    <a:pt x="4" y="63"/>
                    <a:pt x="9" y="64"/>
                  </a:cubicBezTo>
                  <a:cubicBezTo>
                    <a:pt x="10" y="64"/>
                    <a:pt x="10" y="64"/>
                    <a:pt x="11" y="64"/>
                  </a:cubicBezTo>
                  <a:cubicBezTo>
                    <a:pt x="11" y="64"/>
                    <a:pt x="11" y="64"/>
                    <a:pt x="11" y="64"/>
                  </a:cubicBezTo>
                  <a:cubicBezTo>
                    <a:pt x="14" y="64"/>
                    <a:pt x="17" y="64"/>
                    <a:pt x="20" y="65"/>
                  </a:cubicBezTo>
                  <a:cubicBezTo>
                    <a:pt x="20" y="65"/>
                    <a:pt x="20" y="65"/>
                    <a:pt x="21" y="65"/>
                  </a:cubicBezTo>
                  <a:cubicBezTo>
                    <a:pt x="24" y="65"/>
                    <a:pt x="27" y="66"/>
                    <a:pt x="30" y="66"/>
                  </a:cubicBezTo>
                  <a:cubicBezTo>
                    <a:pt x="31" y="66"/>
                    <a:pt x="32" y="67"/>
                    <a:pt x="33" y="67"/>
                  </a:cubicBezTo>
                  <a:cubicBezTo>
                    <a:pt x="35" y="67"/>
                    <a:pt x="38" y="68"/>
                    <a:pt x="40" y="68"/>
                  </a:cubicBezTo>
                  <a:cubicBezTo>
                    <a:pt x="41" y="68"/>
                    <a:pt x="42" y="69"/>
                    <a:pt x="43" y="69"/>
                  </a:cubicBezTo>
                  <a:cubicBezTo>
                    <a:pt x="44" y="69"/>
                    <a:pt x="45" y="69"/>
                    <a:pt x="45" y="69"/>
                  </a:cubicBezTo>
                  <a:cubicBezTo>
                    <a:pt x="46" y="70"/>
                    <a:pt x="46" y="70"/>
                    <a:pt x="46" y="70"/>
                  </a:cubicBezTo>
                  <a:cubicBezTo>
                    <a:pt x="48" y="70"/>
                    <a:pt x="51" y="71"/>
                    <a:pt x="53" y="71"/>
                  </a:cubicBezTo>
                  <a:cubicBezTo>
                    <a:pt x="53" y="72"/>
                    <a:pt x="54" y="72"/>
                    <a:pt x="55" y="72"/>
                  </a:cubicBezTo>
                  <a:cubicBezTo>
                    <a:pt x="59" y="72"/>
                    <a:pt x="63" y="70"/>
                    <a:pt x="64" y="66"/>
                  </a:cubicBezTo>
                  <a:cubicBezTo>
                    <a:pt x="64" y="65"/>
                    <a:pt x="65" y="65"/>
                    <a:pt x="65" y="64"/>
                  </a:cubicBezTo>
                  <a:cubicBezTo>
                    <a:pt x="65" y="62"/>
                    <a:pt x="66" y="61"/>
                    <a:pt x="67" y="59"/>
                  </a:cubicBezTo>
                  <a:cubicBezTo>
                    <a:pt x="67" y="59"/>
                    <a:pt x="67" y="59"/>
                    <a:pt x="67" y="59"/>
                  </a:cubicBezTo>
                  <a:cubicBezTo>
                    <a:pt x="71" y="48"/>
                    <a:pt x="74" y="36"/>
                    <a:pt x="75" y="24"/>
                  </a:cubicBezTo>
                  <a:cubicBezTo>
                    <a:pt x="75" y="23"/>
                    <a:pt x="76" y="23"/>
                    <a:pt x="76" y="23"/>
                  </a:cubicBezTo>
                  <a:cubicBezTo>
                    <a:pt x="76" y="21"/>
                    <a:pt x="76" y="19"/>
                    <a:pt x="76" y="17"/>
                  </a:cubicBezTo>
                  <a:cubicBezTo>
                    <a:pt x="76" y="16"/>
                    <a:pt x="76" y="15"/>
                    <a:pt x="77" y="14"/>
                  </a:cubicBezTo>
                  <a:cubicBezTo>
                    <a:pt x="77" y="13"/>
                    <a:pt x="77" y="12"/>
                    <a:pt x="77" y="10"/>
                  </a:cubicBezTo>
                  <a:cubicBezTo>
                    <a:pt x="77" y="8"/>
                    <a:pt x="76" y="5"/>
                    <a:pt x="74" y="3"/>
                  </a:cubicBezTo>
                  <a:cubicBezTo>
                    <a:pt x="73" y="1"/>
                    <a:pt x="70" y="0"/>
                    <a:pt x="6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59" name="淘宝店chenying0907 21"/>
            <p:cNvSpPr>
              <a:spLocks/>
            </p:cNvSpPr>
            <p:nvPr/>
          </p:nvSpPr>
          <p:spPr bwMode="auto">
            <a:xfrm>
              <a:off x="3062692" y="2110497"/>
              <a:ext cx="96403" cy="90377"/>
            </a:xfrm>
            <a:custGeom>
              <a:avLst/>
              <a:gdLst>
                <a:gd name="T0" fmla="*/ 77 w 77"/>
                <a:gd name="T1" fmla="*/ 54 h 72"/>
                <a:gd name="T2" fmla="*/ 77 w 77"/>
                <a:gd name="T3" fmla="*/ 10 h 72"/>
                <a:gd name="T4" fmla="*/ 67 w 77"/>
                <a:gd name="T5" fmla="*/ 0 h 72"/>
                <a:gd name="T6" fmla="*/ 10 w 77"/>
                <a:gd name="T7" fmla="*/ 0 h 72"/>
                <a:gd name="T8" fmla="*/ 3 w 77"/>
                <a:gd name="T9" fmla="*/ 3 h 72"/>
                <a:gd name="T10" fmla="*/ 0 w 77"/>
                <a:gd name="T11" fmla="*/ 10 h 72"/>
                <a:gd name="T12" fmla="*/ 0 w 77"/>
                <a:gd name="T13" fmla="*/ 14 h 72"/>
                <a:gd name="T14" fmla="*/ 1 w 77"/>
                <a:gd name="T15" fmla="*/ 17 h 72"/>
                <a:gd name="T16" fmla="*/ 1 w 77"/>
                <a:gd name="T17" fmla="*/ 22 h 72"/>
                <a:gd name="T18" fmla="*/ 2 w 77"/>
                <a:gd name="T19" fmla="*/ 24 h 72"/>
                <a:gd name="T20" fmla="*/ 10 w 77"/>
                <a:gd name="T21" fmla="*/ 59 h 72"/>
                <a:gd name="T22" fmla="*/ 10 w 77"/>
                <a:gd name="T23" fmla="*/ 59 h 72"/>
                <a:gd name="T24" fmla="*/ 12 w 77"/>
                <a:gd name="T25" fmla="*/ 65 h 72"/>
                <a:gd name="T26" fmla="*/ 13 w 77"/>
                <a:gd name="T27" fmla="*/ 66 h 72"/>
                <a:gd name="T28" fmla="*/ 22 w 77"/>
                <a:gd name="T29" fmla="*/ 72 h 72"/>
                <a:gd name="T30" fmla="*/ 22 w 77"/>
                <a:gd name="T31" fmla="*/ 72 h 72"/>
                <a:gd name="T32" fmla="*/ 25 w 77"/>
                <a:gd name="T33" fmla="*/ 71 h 72"/>
                <a:gd name="T34" fmla="*/ 31 w 77"/>
                <a:gd name="T35" fmla="*/ 70 h 72"/>
                <a:gd name="T36" fmla="*/ 32 w 77"/>
                <a:gd name="T37" fmla="*/ 69 h 72"/>
                <a:gd name="T38" fmla="*/ 34 w 77"/>
                <a:gd name="T39" fmla="*/ 69 h 72"/>
                <a:gd name="T40" fmla="*/ 37 w 77"/>
                <a:gd name="T41" fmla="*/ 68 h 72"/>
                <a:gd name="T42" fmla="*/ 44 w 77"/>
                <a:gd name="T43" fmla="*/ 67 h 72"/>
                <a:gd name="T44" fmla="*/ 47 w 77"/>
                <a:gd name="T45" fmla="*/ 66 h 72"/>
                <a:gd name="T46" fmla="*/ 56 w 77"/>
                <a:gd name="T47" fmla="*/ 65 h 72"/>
                <a:gd name="T48" fmla="*/ 57 w 77"/>
                <a:gd name="T49" fmla="*/ 65 h 72"/>
                <a:gd name="T50" fmla="*/ 66 w 77"/>
                <a:gd name="T51" fmla="*/ 64 h 72"/>
                <a:gd name="T52" fmla="*/ 66 w 77"/>
                <a:gd name="T53" fmla="*/ 64 h 72"/>
                <a:gd name="T54" fmla="*/ 68 w 77"/>
                <a:gd name="T55" fmla="*/ 64 h 72"/>
                <a:gd name="T56" fmla="*/ 77 w 77"/>
                <a:gd name="T57" fmla="*/ 5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54"/>
                  </a:moveTo>
                  <a:cubicBezTo>
                    <a:pt x="77" y="10"/>
                    <a:pt x="77" y="10"/>
                    <a:pt x="77" y="10"/>
                  </a:cubicBezTo>
                  <a:cubicBezTo>
                    <a:pt x="77" y="5"/>
                    <a:pt x="72" y="0"/>
                    <a:pt x="67" y="0"/>
                  </a:cubicBezTo>
                  <a:cubicBezTo>
                    <a:pt x="10" y="0"/>
                    <a:pt x="10" y="0"/>
                    <a:pt x="10" y="0"/>
                  </a:cubicBezTo>
                  <a:cubicBezTo>
                    <a:pt x="7" y="0"/>
                    <a:pt x="4" y="1"/>
                    <a:pt x="3" y="3"/>
                  </a:cubicBezTo>
                  <a:cubicBezTo>
                    <a:pt x="1" y="5"/>
                    <a:pt x="0" y="8"/>
                    <a:pt x="0" y="10"/>
                  </a:cubicBezTo>
                  <a:cubicBezTo>
                    <a:pt x="0" y="12"/>
                    <a:pt x="0" y="13"/>
                    <a:pt x="0" y="14"/>
                  </a:cubicBezTo>
                  <a:cubicBezTo>
                    <a:pt x="1" y="15"/>
                    <a:pt x="1" y="16"/>
                    <a:pt x="1" y="17"/>
                  </a:cubicBezTo>
                  <a:cubicBezTo>
                    <a:pt x="1" y="19"/>
                    <a:pt x="1" y="21"/>
                    <a:pt x="1" y="22"/>
                  </a:cubicBezTo>
                  <a:cubicBezTo>
                    <a:pt x="1" y="23"/>
                    <a:pt x="2" y="23"/>
                    <a:pt x="2" y="24"/>
                  </a:cubicBezTo>
                  <a:cubicBezTo>
                    <a:pt x="3" y="36"/>
                    <a:pt x="6" y="48"/>
                    <a:pt x="10" y="59"/>
                  </a:cubicBezTo>
                  <a:cubicBezTo>
                    <a:pt x="10" y="59"/>
                    <a:pt x="10" y="59"/>
                    <a:pt x="10" y="59"/>
                  </a:cubicBezTo>
                  <a:cubicBezTo>
                    <a:pt x="11" y="61"/>
                    <a:pt x="12" y="63"/>
                    <a:pt x="12" y="65"/>
                  </a:cubicBezTo>
                  <a:cubicBezTo>
                    <a:pt x="13" y="65"/>
                    <a:pt x="13" y="66"/>
                    <a:pt x="13" y="66"/>
                  </a:cubicBezTo>
                  <a:cubicBezTo>
                    <a:pt x="14" y="70"/>
                    <a:pt x="18" y="72"/>
                    <a:pt x="22" y="72"/>
                  </a:cubicBezTo>
                  <a:cubicBezTo>
                    <a:pt x="22" y="72"/>
                    <a:pt x="22" y="72"/>
                    <a:pt x="22" y="72"/>
                  </a:cubicBezTo>
                  <a:cubicBezTo>
                    <a:pt x="23" y="72"/>
                    <a:pt x="24" y="72"/>
                    <a:pt x="25" y="71"/>
                  </a:cubicBezTo>
                  <a:cubicBezTo>
                    <a:pt x="26" y="71"/>
                    <a:pt x="29" y="70"/>
                    <a:pt x="31" y="70"/>
                  </a:cubicBezTo>
                  <a:cubicBezTo>
                    <a:pt x="31" y="70"/>
                    <a:pt x="31" y="70"/>
                    <a:pt x="32" y="69"/>
                  </a:cubicBezTo>
                  <a:cubicBezTo>
                    <a:pt x="32" y="69"/>
                    <a:pt x="33" y="69"/>
                    <a:pt x="34" y="69"/>
                  </a:cubicBezTo>
                  <a:cubicBezTo>
                    <a:pt x="35" y="69"/>
                    <a:pt x="36" y="68"/>
                    <a:pt x="37" y="68"/>
                  </a:cubicBezTo>
                  <a:cubicBezTo>
                    <a:pt x="39" y="68"/>
                    <a:pt x="41" y="67"/>
                    <a:pt x="44" y="67"/>
                  </a:cubicBezTo>
                  <a:cubicBezTo>
                    <a:pt x="45" y="67"/>
                    <a:pt x="46" y="66"/>
                    <a:pt x="47" y="66"/>
                  </a:cubicBezTo>
                  <a:cubicBezTo>
                    <a:pt x="50" y="66"/>
                    <a:pt x="53" y="65"/>
                    <a:pt x="56" y="65"/>
                  </a:cubicBezTo>
                  <a:cubicBezTo>
                    <a:pt x="56" y="65"/>
                    <a:pt x="57" y="65"/>
                    <a:pt x="57" y="65"/>
                  </a:cubicBezTo>
                  <a:cubicBezTo>
                    <a:pt x="60" y="64"/>
                    <a:pt x="63" y="64"/>
                    <a:pt x="66" y="64"/>
                  </a:cubicBezTo>
                  <a:cubicBezTo>
                    <a:pt x="66" y="64"/>
                    <a:pt x="66" y="64"/>
                    <a:pt x="66" y="64"/>
                  </a:cubicBezTo>
                  <a:cubicBezTo>
                    <a:pt x="67" y="64"/>
                    <a:pt x="67" y="64"/>
                    <a:pt x="68" y="64"/>
                  </a:cubicBezTo>
                  <a:cubicBezTo>
                    <a:pt x="73" y="63"/>
                    <a:pt x="77" y="59"/>
                    <a:pt x="77"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60" name="淘宝店chenying0907 22"/>
            <p:cNvSpPr>
              <a:spLocks/>
            </p:cNvSpPr>
            <p:nvPr/>
          </p:nvSpPr>
          <p:spPr bwMode="auto">
            <a:xfrm>
              <a:off x="3096433" y="2204490"/>
              <a:ext cx="62662" cy="61456"/>
            </a:xfrm>
            <a:custGeom>
              <a:avLst/>
              <a:gdLst>
                <a:gd name="T0" fmla="*/ 46 w 50"/>
                <a:gd name="T1" fmla="*/ 47 h 49"/>
                <a:gd name="T2" fmla="*/ 50 w 50"/>
                <a:gd name="T3" fmla="*/ 39 h 49"/>
                <a:gd name="T4" fmla="*/ 50 w 50"/>
                <a:gd name="T5" fmla="*/ 10 h 49"/>
                <a:gd name="T6" fmla="*/ 47 w 50"/>
                <a:gd name="T7" fmla="*/ 3 h 49"/>
                <a:gd name="T8" fmla="*/ 40 w 50"/>
                <a:gd name="T9" fmla="*/ 0 h 49"/>
                <a:gd name="T10" fmla="*/ 31 w 50"/>
                <a:gd name="T11" fmla="*/ 1 h 49"/>
                <a:gd name="T12" fmla="*/ 31 w 50"/>
                <a:gd name="T13" fmla="*/ 1 h 49"/>
                <a:gd name="T14" fmla="*/ 22 w 50"/>
                <a:gd name="T15" fmla="*/ 2 h 49"/>
                <a:gd name="T16" fmla="*/ 19 w 50"/>
                <a:gd name="T17" fmla="*/ 3 h 49"/>
                <a:gd name="T18" fmla="*/ 12 w 50"/>
                <a:gd name="T19" fmla="*/ 4 h 49"/>
                <a:gd name="T20" fmla="*/ 10 w 50"/>
                <a:gd name="T21" fmla="*/ 5 h 49"/>
                <a:gd name="T22" fmla="*/ 7 w 50"/>
                <a:gd name="T23" fmla="*/ 6 h 49"/>
                <a:gd name="T24" fmla="*/ 1 w 50"/>
                <a:gd name="T25" fmla="*/ 12 h 49"/>
                <a:gd name="T26" fmla="*/ 2 w 50"/>
                <a:gd name="T27" fmla="*/ 20 h 49"/>
                <a:gd name="T28" fmla="*/ 3 w 50"/>
                <a:gd name="T29" fmla="*/ 21 h 49"/>
                <a:gd name="T30" fmla="*/ 5 w 50"/>
                <a:gd name="T31" fmla="*/ 24 h 49"/>
                <a:gd name="T32" fmla="*/ 6 w 50"/>
                <a:gd name="T33" fmla="*/ 25 h 49"/>
                <a:gd name="T34" fmla="*/ 10 w 50"/>
                <a:gd name="T35" fmla="*/ 30 h 49"/>
                <a:gd name="T36" fmla="*/ 12 w 50"/>
                <a:gd name="T37" fmla="*/ 31 h 49"/>
                <a:gd name="T38" fmla="*/ 14 w 50"/>
                <a:gd name="T39" fmla="*/ 33 h 49"/>
                <a:gd name="T40" fmla="*/ 16 w 50"/>
                <a:gd name="T41" fmla="*/ 35 h 49"/>
                <a:gd name="T42" fmla="*/ 18 w 50"/>
                <a:gd name="T43" fmla="*/ 37 h 49"/>
                <a:gd name="T44" fmla="*/ 21 w 50"/>
                <a:gd name="T45" fmla="*/ 39 h 49"/>
                <a:gd name="T46" fmla="*/ 22 w 50"/>
                <a:gd name="T47" fmla="*/ 40 h 49"/>
                <a:gd name="T48" fmla="*/ 25 w 50"/>
                <a:gd name="T49" fmla="*/ 42 h 49"/>
                <a:gd name="T50" fmla="*/ 26 w 50"/>
                <a:gd name="T51" fmla="*/ 42 h 49"/>
                <a:gd name="T52" fmla="*/ 29 w 50"/>
                <a:gd name="T53" fmla="*/ 44 h 49"/>
                <a:gd name="T54" fmla="*/ 30 w 50"/>
                <a:gd name="T55" fmla="*/ 45 h 49"/>
                <a:gd name="T56" fmla="*/ 34 w 50"/>
                <a:gd name="T57" fmla="*/ 46 h 49"/>
                <a:gd name="T58" fmla="*/ 34 w 50"/>
                <a:gd name="T59" fmla="*/ 47 h 49"/>
                <a:gd name="T60" fmla="*/ 37 w 50"/>
                <a:gd name="T61" fmla="*/ 48 h 49"/>
                <a:gd name="T62" fmla="*/ 46 w 50"/>
                <a:gd name="T63"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47"/>
                  </a:moveTo>
                  <a:cubicBezTo>
                    <a:pt x="48" y="45"/>
                    <a:pt x="50" y="42"/>
                    <a:pt x="50" y="39"/>
                  </a:cubicBezTo>
                  <a:cubicBezTo>
                    <a:pt x="50" y="10"/>
                    <a:pt x="50" y="10"/>
                    <a:pt x="50" y="10"/>
                  </a:cubicBezTo>
                  <a:cubicBezTo>
                    <a:pt x="50" y="7"/>
                    <a:pt x="49" y="4"/>
                    <a:pt x="47" y="3"/>
                  </a:cubicBezTo>
                  <a:cubicBezTo>
                    <a:pt x="45" y="1"/>
                    <a:pt x="43" y="0"/>
                    <a:pt x="40" y="0"/>
                  </a:cubicBezTo>
                  <a:cubicBezTo>
                    <a:pt x="37" y="0"/>
                    <a:pt x="34" y="1"/>
                    <a:pt x="31" y="1"/>
                  </a:cubicBezTo>
                  <a:cubicBezTo>
                    <a:pt x="31" y="1"/>
                    <a:pt x="31" y="1"/>
                    <a:pt x="31" y="1"/>
                  </a:cubicBezTo>
                  <a:cubicBezTo>
                    <a:pt x="28" y="1"/>
                    <a:pt x="25" y="2"/>
                    <a:pt x="22" y="2"/>
                  </a:cubicBezTo>
                  <a:cubicBezTo>
                    <a:pt x="21" y="3"/>
                    <a:pt x="20" y="3"/>
                    <a:pt x="19" y="3"/>
                  </a:cubicBezTo>
                  <a:cubicBezTo>
                    <a:pt x="17" y="3"/>
                    <a:pt x="15" y="4"/>
                    <a:pt x="12" y="4"/>
                  </a:cubicBezTo>
                  <a:cubicBezTo>
                    <a:pt x="11" y="5"/>
                    <a:pt x="10" y="5"/>
                    <a:pt x="10" y="5"/>
                  </a:cubicBezTo>
                  <a:cubicBezTo>
                    <a:pt x="9" y="5"/>
                    <a:pt x="8" y="5"/>
                    <a:pt x="7" y="6"/>
                  </a:cubicBezTo>
                  <a:cubicBezTo>
                    <a:pt x="4" y="7"/>
                    <a:pt x="2" y="9"/>
                    <a:pt x="1" y="12"/>
                  </a:cubicBezTo>
                  <a:cubicBezTo>
                    <a:pt x="0" y="15"/>
                    <a:pt x="1" y="18"/>
                    <a:pt x="2" y="20"/>
                  </a:cubicBezTo>
                  <a:cubicBezTo>
                    <a:pt x="3" y="20"/>
                    <a:pt x="3" y="21"/>
                    <a:pt x="3" y="21"/>
                  </a:cubicBezTo>
                  <a:cubicBezTo>
                    <a:pt x="4" y="22"/>
                    <a:pt x="5" y="23"/>
                    <a:pt x="5" y="24"/>
                  </a:cubicBezTo>
                  <a:cubicBezTo>
                    <a:pt x="6" y="25"/>
                    <a:pt x="6" y="25"/>
                    <a:pt x="6" y="25"/>
                  </a:cubicBezTo>
                  <a:cubicBezTo>
                    <a:pt x="8" y="27"/>
                    <a:pt x="9" y="28"/>
                    <a:pt x="10" y="30"/>
                  </a:cubicBezTo>
                  <a:cubicBezTo>
                    <a:pt x="11" y="30"/>
                    <a:pt x="11" y="30"/>
                    <a:pt x="12" y="31"/>
                  </a:cubicBezTo>
                  <a:cubicBezTo>
                    <a:pt x="12" y="32"/>
                    <a:pt x="13" y="33"/>
                    <a:pt x="14" y="33"/>
                  </a:cubicBezTo>
                  <a:cubicBezTo>
                    <a:pt x="15" y="34"/>
                    <a:pt x="16" y="35"/>
                    <a:pt x="16" y="35"/>
                  </a:cubicBezTo>
                  <a:cubicBezTo>
                    <a:pt x="17" y="36"/>
                    <a:pt x="17" y="36"/>
                    <a:pt x="18" y="37"/>
                  </a:cubicBezTo>
                  <a:cubicBezTo>
                    <a:pt x="19" y="37"/>
                    <a:pt x="20" y="38"/>
                    <a:pt x="21" y="39"/>
                  </a:cubicBezTo>
                  <a:cubicBezTo>
                    <a:pt x="21" y="39"/>
                    <a:pt x="22" y="39"/>
                    <a:pt x="22" y="40"/>
                  </a:cubicBezTo>
                  <a:cubicBezTo>
                    <a:pt x="23" y="40"/>
                    <a:pt x="24" y="41"/>
                    <a:pt x="25" y="42"/>
                  </a:cubicBezTo>
                  <a:cubicBezTo>
                    <a:pt x="25" y="42"/>
                    <a:pt x="26" y="42"/>
                    <a:pt x="26" y="42"/>
                  </a:cubicBezTo>
                  <a:cubicBezTo>
                    <a:pt x="27" y="43"/>
                    <a:pt x="28" y="44"/>
                    <a:pt x="29" y="44"/>
                  </a:cubicBezTo>
                  <a:cubicBezTo>
                    <a:pt x="30" y="44"/>
                    <a:pt x="30" y="45"/>
                    <a:pt x="30" y="45"/>
                  </a:cubicBezTo>
                  <a:cubicBezTo>
                    <a:pt x="31" y="45"/>
                    <a:pt x="33" y="46"/>
                    <a:pt x="34" y="46"/>
                  </a:cubicBezTo>
                  <a:cubicBezTo>
                    <a:pt x="34" y="46"/>
                    <a:pt x="34" y="46"/>
                    <a:pt x="34" y="47"/>
                  </a:cubicBezTo>
                  <a:cubicBezTo>
                    <a:pt x="35" y="47"/>
                    <a:pt x="36" y="47"/>
                    <a:pt x="37" y="48"/>
                  </a:cubicBezTo>
                  <a:cubicBezTo>
                    <a:pt x="40" y="49"/>
                    <a:pt x="43" y="48"/>
                    <a:pt x="4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61" name="淘宝店chenying0907 23"/>
            <p:cNvSpPr>
              <a:spLocks/>
            </p:cNvSpPr>
            <p:nvPr/>
          </p:nvSpPr>
          <p:spPr bwMode="auto">
            <a:xfrm>
              <a:off x="3173556" y="2204490"/>
              <a:ext cx="61457" cy="61456"/>
            </a:xfrm>
            <a:custGeom>
              <a:avLst/>
              <a:gdLst>
                <a:gd name="T0" fmla="*/ 49 w 50"/>
                <a:gd name="T1" fmla="*/ 12 h 49"/>
                <a:gd name="T2" fmla="*/ 43 w 50"/>
                <a:gd name="T3" fmla="*/ 6 h 49"/>
                <a:gd name="T4" fmla="*/ 40 w 50"/>
                <a:gd name="T5" fmla="*/ 5 h 49"/>
                <a:gd name="T6" fmla="*/ 38 w 50"/>
                <a:gd name="T7" fmla="*/ 4 h 49"/>
                <a:gd name="T8" fmla="*/ 31 w 50"/>
                <a:gd name="T9" fmla="*/ 3 h 49"/>
                <a:gd name="T10" fmla="*/ 28 w 50"/>
                <a:gd name="T11" fmla="*/ 2 h 49"/>
                <a:gd name="T12" fmla="*/ 20 w 50"/>
                <a:gd name="T13" fmla="*/ 1 h 49"/>
                <a:gd name="T14" fmla="*/ 19 w 50"/>
                <a:gd name="T15" fmla="*/ 1 h 49"/>
                <a:gd name="T16" fmla="*/ 10 w 50"/>
                <a:gd name="T17" fmla="*/ 0 h 49"/>
                <a:gd name="T18" fmla="*/ 3 w 50"/>
                <a:gd name="T19" fmla="*/ 3 h 49"/>
                <a:gd name="T20" fmla="*/ 0 w 50"/>
                <a:gd name="T21" fmla="*/ 10 h 49"/>
                <a:gd name="T22" fmla="*/ 0 w 50"/>
                <a:gd name="T23" fmla="*/ 39 h 49"/>
                <a:gd name="T24" fmla="*/ 4 w 50"/>
                <a:gd name="T25" fmla="*/ 47 h 49"/>
                <a:gd name="T26" fmla="*/ 13 w 50"/>
                <a:gd name="T27" fmla="*/ 48 h 49"/>
                <a:gd name="T28" fmla="*/ 16 w 50"/>
                <a:gd name="T29" fmla="*/ 46 h 49"/>
                <a:gd name="T30" fmla="*/ 16 w 50"/>
                <a:gd name="T31" fmla="*/ 46 h 49"/>
                <a:gd name="T32" fmla="*/ 20 w 50"/>
                <a:gd name="T33" fmla="*/ 45 h 49"/>
                <a:gd name="T34" fmla="*/ 21 w 50"/>
                <a:gd name="T35" fmla="*/ 44 h 49"/>
                <a:gd name="T36" fmla="*/ 24 w 50"/>
                <a:gd name="T37" fmla="*/ 42 h 49"/>
                <a:gd name="T38" fmla="*/ 25 w 50"/>
                <a:gd name="T39" fmla="*/ 42 h 49"/>
                <a:gd name="T40" fmla="*/ 28 w 50"/>
                <a:gd name="T41" fmla="*/ 40 h 49"/>
                <a:gd name="T42" fmla="*/ 29 w 50"/>
                <a:gd name="T43" fmla="*/ 39 h 49"/>
                <a:gd name="T44" fmla="*/ 32 w 50"/>
                <a:gd name="T45" fmla="*/ 37 h 49"/>
                <a:gd name="T46" fmla="*/ 34 w 50"/>
                <a:gd name="T47" fmla="*/ 35 h 49"/>
                <a:gd name="T48" fmla="*/ 36 w 50"/>
                <a:gd name="T49" fmla="*/ 33 h 49"/>
                <a:gd name="T50" fmla="*/ 38 w 50"/>
                <a:gd name="T51" fmla="*/ 31 h 49"/>
                <a:gd name="T52" fmla="*/ 40 w 50"/>
                <a:gd name="T53" fmla="*/ 30 h 49"/>
                <a:gd name="T54" fmla="*/ 43 w 50"/>
                <a:gd name="T55" fmla="*/ 25 h 49"/>
                <a:gd name="T56" fmla="*/ 45 w 50"/>
                <a:gd name="T57" fmla="*/ 24 h 49"/>
                <a:gd name="T58" fmla="*/ 47 w 50"/>
                <a:gd name="T59" fmla="*/ 21 h 49"/>
                <a:gd name="T60" fmla="*/ 48 w 50"/>
                <a:gd name="T61" fmla="*/ 20 h 49"/>
                <a:gd name="T62" fmla="*/ 49 w 50"/>
                <a:gd name="T63"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12"/>
                  </a:moveTo>
                  <a:cubicBezTo>
                    <a:pt x="48" y="9"/>
                    <a:pt x="46" y="7"/>
                    <a:pt x="43" y="6"/>
                  </a:cubicBezTo>
                  <a:cubicBezTo>
                    <a:pt x="42" y="5"/>
                    <a:pt x="41" y="5"/>
                    <a:pt x="40" y="5"/>
                  </a:cubicBezTo>
                  <a:cubicBezTo>
                    <a:pt x="40" y="5"/>
                    <a:pt x="39" y="5"/>
                    <a:pt x="38" y="4"/>
                  </a:cubicBezTo>
                  <a:cubicBezTo>
                    <a:pt x="35" y="4"/>
                    <a:pt x="33" y="3"/>
                    <a:pt x="31" y="3"/>
                  </a:cubicBezTo>
                  <a:cubicBezTo>
                    <a:pt x="30" y="3"/>
                    <a:pt x="29" y="3"/>
                    <a:pt x="28" y="2"/>
                  </a:cubicBezTo>
                  <a:cubicBezTo>
                    <a:pt x="25" y="2"/>
                    <a:pt x="22" y="1"/>
                    <a:pt x="20" y="1"/>
                  </a:cubicBezTo>
                  <a:cubicBezTo>
                    <a:pt x="19" y="1"/>
                    <a:pt x="19" y="1"/>
                    <a:pt x="19" y="1"/>
                  </a:cubicBezTo>
                  <a:cubicBezTo>
                    <a:pt x="16" y="1"/>
                    <a:pt x="13" y="0"/>
                    <a:pt x="10" y="0"/>
                  </a:cubicBezTo>
                  <a:cubicBezTo>
                    <a:pt x="7" y="0"/>
                    <a:pt x="5" y="1"/>
                    <a:pt x="3" y="3"/>
                  </a:cubicBezTo>
                  <a:cubicBezTo>
                    <a:pt x="1" y="4"/>
                    <a:pt x="0" y="7"/>
                    <a:pt x="0" y="10"/>
                  </a:cubicBezTo>
                  <a:cubicBezTo>
                    <a:pt x="0" y="39"/>
                    <a:pt x="0" y="39"/>
                    <a:pt x="0" y="39"/>
                  </a:cubicBezTo>
                  <a:cubicBezTo>
                    <a:pt x="0" y="42"/>
                    <a:pt x="2" y="45"/>
                    <a:pt x="4" y="47"/>
                  </a:cubicBezTo>
                  <a:cubicBezTo>
                    <a:pt x="7" y="48"/>
                    <a:pt x="10" y="49"/>
                    <a:pt x="13" y="48"/>
                  </a:cubicBezTo>
                  <a:cubicBezTo>
                    <a:pt x="14" y="47"/>
                    <a:pt x="15" y="47"/>
                    <a:pt x="16" y="46"/>
                  </a:cubicBezTo>
                  <a:cubicBezTo>
                    <a:pt x="16" y="46"/>
                    <a:pt x="16" y="46"/>
                    <a:pt x="16" y="46"/>
                  </a:cubicBezTo>
                  <a:cubicBezTo>
                    <a:pt x="17" y="46"/>
                    <a:pt x="19" y="45"/>
                    <a:pt x="20" y="45"/>
                  </a:cubicBezTo>
                  <a:cubicBezTo>
                    <a:pt x="20" y="44"/>
                    <a:pt x="20" y="44"/>
                    <a:pt x="21" y="44"/>
                  </a:cubicBezTo>
                  <a:cubicBezTo>
                    <a:pt x="22" y="44"/>
                    <a:pt x="23" y="43"/>
                    <a:pt x="24" y="42"/>
                  </a:cubicBezTo>
                  <a:cubicBezTo>
                    <a:pt x="24" y="42"/>
                    <a:pt x="25" y="42"/>
                    <a:pt x="25" y="42"/>
                  </a:cubicBezTo>
                  <a:cubicBezTo>
                    <a:pt x="26" y="41"/>
                    <a:pt x="27" y="40"/>
                    <a:pt x="28" y="40"/>
                  </a:cubicBezTo>
                  <a:cubicBezTo>
                    <a:pt x="28" y="39"/>
                    <a:pt x="29" y="39"/>
                    <a:pt x="29" y="39"/>
                  </a:cubicBezTo>
                  <a:cubicBezTo>
                    <a:pt x="30" y="38"/>
                    <a:pt x="31" y="37"/>
                    <a:pt x="32" y="37"/>
                  </a:cubicBezTo>
                  <a:cubicBezTo>
                    <a:pt x="33" y="36"/>
                    <a:pt x="33" y="36"/>
                    <a:pt x="34" y="35"/>
                  </a:cubicBezTo>
                  <a:cubicBezTo>
                    <a:pt x="34" y="35"/>
                    <a:pt x="35" y="34"/>
                    <a:pt x="36" y="33"/>
                  </a:cubicBezTo>
                  <a:cubicBezTo>
                    <a:pt x="37" y="33"/>
                    <a:pt x="37" y="32"/>
                    <a:pt x="38" y="31"/>
                  </a:cubicBezTo>
                  <a:cubicBezTo>
                    <a:pt x="39" y="31"/>
                    <a:pt x="39" y="30"/>
                    <a:pt x="40" y="30"/>
                  </a:cubicBezTo>
                  <a:cubicBezTo>
                    <a:pt x="41" y="28"/>
                    <a:pt x="42" y="27"/>
                    <a:pt x="43" y="25"/>
                  </a:cubicBezTo>
                  <a:cubicBezTo>
                    <a:pt x="44" y="25"/>
                    <a:pt x="44" y="24"/>
                    <a:pt x="45" y="24"/>
                  </a:cubicBezTo>
                  <a:cubicBezTo>
                    <a:pt x="46" y="23"/>
                    <a:pt x="46" y="22"/>
                    <a:pt x="47" y="21"/>
                  </a:cubicBezTo>
                  <a:cubicBezTo>
                    <a:pt x="47" y="21"/>
                    <a:pt x="47" y="20"/>
                    <a:pt x="48" y="20"/>
                  </a:cubicBezTo>
                  <a:cubicBezTo>
                    <a:pt x="49" y="18"/>
                    <a:pt x="50" y="15"/>
                    <a:pt x="4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62" name="淘宝店chenying0907 24"/>
            <p:cNvSpPr>
              <a:spLocks/>
            </p:cNvSpPr>
            <p:nvPr/>
          </p:nvSpPr>
          <p:spPr bwMode="auto">
            <a:xfrm>
              <a:off x="3060282" y="2218950"/>
              <a:ext cx="38561" cy="34946"/>
            </a:xfrm>
            <a:custGeom>
              <a:avLst/>
              <a:gdLst>
                <a:gd name="T0" fmla="*/ 20 w 31"/>
                <a:gd name="T1" fmla="*/ 12 h 28"/>
                <a:gd name="T2" fmla="*/ 21 w 31"/>
                <a:gd name="T3" fmla="*/ 14 h 28"/>
                <a:gd name="T4" fmla="*/ 24 w 31"/>
                <a:gd name="T5" fmla="*/ 18 h 28"/>
                <a:gd name="T6" fmla="*/ 31 w 31"/>
                <a:gd name="T7" fmla="*/ 26 h 28"/>
                <a:gd name="T8" fmla="*/ 31 w 31"/>
                <a:gd name="T9" fmla="*/ 27 h 28"/>
                <a:gd name="T10" fmla="*/ 29 w 31"/>
                <a:gd name="T11" fmla="*/ 28 h 28"/>
                <a:gd name="T12" fmla="*/ 2 w 31"/>
                <a:gd name="T13" fmla="*/ 11 h 28"/>
                <a:gd name="T14" fmla="*/ 0 w 31"/>
                <a:gd name="T15" fmla="*/ 6 h 28"/>
                <a:gd name="T16" fmla="*/ 3 w 31"/>
                <a:gd name="T17" fmla="*/ 3 h 28"/>
                <a:gd name="T18" fmla="*/ 16 w 31"/>
                <a:gd name="T19" fmla="*/ 6 h 28"/>
                <a:gd name="T20" fmla="*/ 19 w 31"/>
                <a:gd name="T21" fmla="*/ 11 h 28"/>
                <a:gd name="T22" fmla="*/ 19 w 31"/>
                <a:gd name="T23" fmla="*/ 12 h 28"/>
                <a:gd name="T24" fmla="*/ 20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20" y="12"/>
                  </a:moveTo>
                  <a:cubicBezTo>
                    <a:pt x="20" y="13"/>
                    <a:pt x="20" y="13"/>
                    <a:pt x="21" y="14"/>
                  </a:cubicBezTo>
                  <a:cubicBezTo>
                    <a:pt x="22" y="15"/>
                    <a:pt x="23" y="17"/>
                    <a:pt x="24" y="18"/>
                  </a:cubicBezTo>
                  <a:cubicBezTo>
                    <a:pt x="24" y="18"/>
                    <a:pt x="27" y="22"/>
                    <a:pt x="31" y="26"/>
                  </a:cubicBezTo>
                  <a:cubicBezTo>
                    <a:pt x="31" y="26"/>
                    <a:pt x="31" y="27"/>
                    <a:pt x="31" y="27"/>
                  </a:cubicBezTo>
                  <a:cubicBezTo>
                    <a:pt x="30" y="28"/>
                    <a:pt x="30" y="28"/>
                    <a:pt x="29" y="28"/>
                  </a:cubicBezTo>
                  <a:cubicBezTo>
                    <a:pt x="20" y="23"/>
                    <a:pt x="11" y="18"/>
                    <a:pt x="2" y="11"/>
                  </a:cubicBezTo>
                  <a:cubicBezTo>
                    <a:pt x="1" y="10"/>
                    <a:pt x="0" y="8"/>
                    <a:pt x="0" y="6"/>
                  </a:cubicBezTo>
                  <a:cubicBezTo>
                    <a:pt x="1" y="5"/>
                    <a:pt x="2" y="3"/>
                    <a:pt x="3" y="3"/>
                  </a:cubicBezTo>
                  <a:cubicBezTo>
                    <a:pt x="7" y="0"/>
                    <a:pt x="13" y="2"/>
                    <a:pt x="16" y="6"/>
                  </a:cubicBezTo>
                  <a:cubicBezTo>
                    <a:pt x="17" y="8"/>
                    <a:pt x="18" y="9"/>
                    <a:pt x="19" y="11"/>
                  </a:cubicBezTo>
                  <a:cubicBezTo>
                    <a:pt x="19" y="11"/>
                    <a:pt x="19" y="12"/>
                    <a:pt x="19" y="12"/>
                  </a:cubicBezTo>
                  <a:cubicBezTo>
                    <a:pt x="19" y="12"/>
                    <a:pt x="20" y="12"/>
                    <a:pt x="2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63" name="淘宝店chenying0907 25"/>
            <p:cNvSpPr>
              <a:spLocks/>
            </p:cNvSpPr>
            <p:nvPr/>
          </p:nvSpPr>
          <p:spPr bwMode="auto">
            <a:xfrm>
              <a:off x="3231397" y="2218950"/>
              <a:ext cx="38561" cy="34946"/>
            </a:xfrm>
            <a:custGeom>
              <a:avLst/>
              <a:gdLst>
                <a:gd name="T0" fmla="*/ 12 w 31"/>
                <a:gd name="T1" fmla="*/ 12 h 28"/>
                <a:gd name="T2" fmla="*/ 11 w 31"/>
                <a:gd name="T3" fmla="*/ 14 h 28"/>
                <a:gd name="T4" fmla="*/ 8 w 31"/>
                <a:gd name="T5" fmla="*/ 18 h 28"/>
                <a:gd name="T6" fmla="*/ 1 w 31"/>
                <a:gd name="T7" fmla="*/ 26 h 28"/>
                <a:gd name="T8" fmla="*/ 1 w 31"/>
                <a:gd name="T9" fmla="*/ 27 h 28"/>
                <a:gd name="T10" fmla="*/ 2 w 31"/>
                <a:gd name="T11" fmla="*/ 28 h 28"/>
                <a:gd name="T12" fmla="*/ 29 w 31"/>
                <a:gd name="T13" fmla="*/ 11 h 28"/>
                <a:gd name="T14" fmla="*/ 31 w 31"/>
                <a:gd name="T15" fmla="*/ 6 h 28"/>
                <a:gd name="T16" fmla="*/ 29 w 31"/>
                <a:gd name="T17" fmla="*/ 3 h 28"/>
                <a:gd name="T18" fmla="*/ 16 w 31"/>
                <a:gd name="T19" fmla="*/ 6 h 28"/>
                <a:gd name="T20" fmla="*/ 13 w 31"/>
                <a:gd name="T21" fmla="*/ 11 h 28"/>
                <a:gd name="T22" fmla="*/ 12 w 31"/>
                <a:gd name="T23" fmla="*/ 12 h 28"/>
                <a:gd name="T24" fmla="*/ 12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12" y="12"/>
                  </a:moveTo>
                  <a:cubicBezTo>
                    <a:pt x="12" y="13"/>
                    <a:pt x="11" y="13"/>
                    <a:pt x="11" y="14"/>
                  </a:cubicBezTo>
                  <a:cubicBezTo>
                    <a:pt x="10" y="15"/>
                    <a:pt x="9" y="17"/>
                    <a:pt x="8" y="18"/>
                  </a:cubicBezTo>
                  <a:cubicBezTo>
                    <a:pt x="7" y="18"/>
                    <a:pt x="5" y="22"/>
                    <a:pt x="1" y="26"/>
                  </a:cubicBezTo>
                  <a:cubicBezTo>
                    <a:pt x="1" y="26"/>
                    <a:pt x="0" y="27"/>
                    <a:pt x="1" y="27"/>
                  </a:cubicBezTo>
                  <a:cubicBezTo>
                    <a:pt x="1" y="28"/>
                    <a:pt x="2" y="28"/>
                    <a:pt x="2" y="28"/>
                  </a:cubicBezTo>
                  <a:cubicBezTo>
                    <a:pt x="12" y="23"/>
                    <a:pt x="21" y="18"/>
                    <a:pt x="29" y="11"/>
                  </a:cubicBezTo>
                  <a:cubicBezTo>
                    <a:pt x="31" y="10"/>
                    <a:pt x="31" y="8"/>
                    <a:pt x="31" y="6"/>
                  </a:cubicBezTo>
                  <a:cubicBezTo>
                    <a:pt x="31" y="5"/>
                    <a:pt x="30" y="3"/>
                    <a:pt x="29" y="3"/>
                  </a:cubicBezTo>
                  <a:cubicBezTo>
                    <a:pt x="24" y="0"/>
                    <a:pt x="19" y="2"/>
                    <a:pt x="16" y="6"/>
                  </a:cubicBezTo>
                  <a:cubicBezTo>
                    <a:pt x="15" y="8"/>
                    <a:pt x="14" y="9"/>
                    <a:pt x="13" y="11"/>
                  </a:cubicBezTo>
                  <a:cubicBezTo>
                    <a:pt x="13" y="11"/>
                    <a:pt x="13" y="12"/>
                    <a:pt x="12" y="12"/>
                  </a:cubicBezTo>
                  <a:cubicBezTo>
                    <a:pt x="12" y="12"/>
                    <a:pt x="12" y="12"/>
                    <a:pt x="1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64" name="淘宝店chenying0907 26"/>
            <p:cNvSpPr>
              <a:spLocks/>
            </p:cNvSpPr>
            <p:nvPr/>
          </p:nvSpPr>
          <p:spPr bwMode="auto">
            <a:xfrm>
              <a:off x="3060282" y="1953843"/>
              <a:ext cx="38561" cy="33741"/>
            </a:xfrm>
            <a:custGeom>
              <a:avLst/>
              <a:gdLst>
                <a:gd name="T0" fmla="*/ 20 w 31"/>
                <a:gd name="T1" fmla="*/ 15 h 27"/>
                <a:gd name="T2" fmla="*/ 21 w 31"/>
                <a:gd name="T3" fmla="*/ 14 h 27"/>
                <a:gd name="T4" fmla="*/ 24 w 31"/>
                <a:gd name="T5" fmla="*/ 10 h 27"/>
                <a:gd name="T6" fmla="*/ 31 w 31"/>
                <a:gd name="T7" fmla="*/ 2 h 27"/>
                <a:gd name="T8" fmla="*/ 31 w 31"/>
                <a:gd name="T9" fmla="*/ 0 h 27"/>
                <a:gd name="T10" fmla="*/ 29 w 31"/>
                <a:gd name="T11" fmla="*/ 0 h 27"/>
                <a:gd name="T12" fmla="*/ 2 w 31"/>
                <a:gd name="T13" fmla="*/ 17 h 27"/>
                <a:gd name="T14" fmla="*/ 0 w 31"/>
                <a:gd name="T15" fmla="*/ 21 h 27"/>
                <a:gd name="T16" fmla="*/ 3 w 31"/>
                <a:gd name="T17" fmla="*/ 25 h 27"/>
                <a:gd name="T18" fmla="*/ 15 w 31"/>
                <a:gd name="T19" fmla="*/ 21 h 27"/>
                <a:gd name="T20" fmla="*/ 19 w 31"/>
                <a:gd name="T21" fmla="*/ 16 h 27"/>
                <a:gd name="T22" fmla="*/ 19 w 31"/>
                <a:gd name="T23" fmla="*/ 16 h 27"/>
                <a:gd name="T24" fmla="*/ 20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20" y="15"/>
                  </a:moveTo>
                  <a:cubicBezTo>
                    <a:pt x="20" y="15"/>
                    <a:pt x="20" y="14"/>
                    <a:pt x="21" y="14"/>
                  </a:cubicBezTo>
                  <a:cubicBezTo>
                    <a:pt x="22" y="12"/>
                    <a:pt x="23" y="11"/>
                    <a:pt x="24" y="10"/>
                  </a:cubicBezTo>
                  <a:cubicBezTo>
                    <a:pt x="24" y="9"/>
                    <a:pt x="27" y="6"/>
                    <a:pt x="31" y="2"/>
                  </a:cubicBezTo>
                  <a:cubicBezTo>
                    <a:pt x="31" y="1"/>
                    <a:pt x="31" y="1"/>
                    <a:pt x="31" y="0"/>
                  </a:cubicBezTo>
                  <a:cubicBezTo>
                    <a:pt x="30" y="0"/>
                    <a:pt x="30" y="0"/>
                    <a:pt x="29" y="0"/>
                  </a:cubicBezTo>
                  <a:cubicBezTo>
                    <a:pt x="20" y="4"/>
                    <a:pt x="11" y="10"/>
                    <a:pt x="2" y="17"/>
                  </a:cubicBezTo>
                  <a:cubicBezTo>
                    <a:pt x="1" y="18"/>
                    <a:pt x="0" y="19"/>
                    <a:pt x="0" y="21"/>
                  </a:cubicBezTo>
                  <a:cubicBezTo>
                    <a:pt x="1" y="23"/>
                    <a:pt x="2" y="24"/>
                    <a:pt x="3" y="25"/>
                  </a:cubicBezTo>
                  <a:cubicBezTo>
                    <a:pt x="7" y="27"/>
                    <a:pt x="13" y="26"/>
                    <a:pt x="15" y="21"/>
                  </a:cubicBezTo>
                  <a:cubicBezTo>
                    <a:pt x="17" y="20"/>
                    <a:pt x="18" y="18"/>
                    <a:pt x="19" y="16"/>
                  </a:cubicBezTo>
                  <a:cubicBezTo>
                    <a:pt x="19" y="16"/>
                    <a:pt x="19" y="16"/>
                    <a:pt x="19" y="16"/>
                  </a:cubicBezTo>
                  <a:cubicBezTo>
                    <a:pt x="19" y="16"/>
                    <a:pt x="19" y="15"/>
                    <a:pt x="2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65" name="淘宝店chenying0907 27"/>
            <p:cNvSpPr>
              <a:spLocks/>
            </p:cNvSpPr>
            <p:nvPr/>
          </p:nvSpPr>
          <p:spPr bwMode="auto">
            <a:xfrm>
              <a:off x="3231397" y="1953843"/>
              <a:ext cx="38561" cy="33741"/>
            </a:xfrm>
            <a:custGeom>
              <a:avLst/>
              <a:gdLst>
                <a:gd name="T0" fmla="*/ 12 w 31"/>
                <a:gd name="T1" fmla="*/ 15 h 27"/>
                <a:gd name="T2" fmla="*/ 11 w 31"/>
                <a:gd name="T3" fmla="*/ 14 h 27"/>
                <a:gd name="T4" fmla="*/ 8 w 31"/>
                <a:gd name="T5" fmla="*/ 10 h 27"/>
                <a:gd name="T6" fmla="*/ 1 w 31"/>
                <a:gd name="T7" fmla="*/ 2 h 27"/>
                <a:gd name="T8" fmla="*/ 1 w 31"/>
                <a:gd name="T9" fmla="*/ 0 h 27"/>
                <a:gd name="T10" fmla="*/ 2 w 31"/>
                <a:gd name="T11" fmla="*/ 0 h 27"/>
                <a:gd name="T12" fmla="*/ 29 w 31"/>
                <a:gd name="T13" fmla="*/ 17 h 27"/>
                <a:gd name="T14" fmla="*/ 31 w 31"/>
                <a:gd name="T15" fmla="*/ 21 h 27"/>
                <a:gd name="T16" fmla="*/ 29 w 31"/>
                <a:gd name="T17" fmla="*/ 25 h 27"/>
                <a:gd name="T18" fmla="*/ 16 w 31"/>
                <a:gd name="T19" fmla="*/ 21 h 27"/>
                <a:gd name="T20" fmla="*/ 13 w 31"/>
                <a:gd name="T21" fmla="*/ 16 h 27"/>
                <a:gd name="T22" fmla="*/ 12 w 31"/>
                <a:gd name="T23" fmla="*/ 16 h 27"/>
                <a:gd name="T24" fmla="*/ 12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12" y="15"/>
                  </a:moveTo>
                  <a:cubicBezTo>
                    <a:pt x="12" y="15"/>
                    <a:pt x="11" y="14"/>
                    <a:pt x="11" y="14"/>
                  </a:cubicBezTo>
                  <a:cubicBezTo>
                    <a:pt x="10" y="12"/>
                    <a:pt x="9" y="11"/>
                    <a:pt x="8" y="10"/>
                  </a:cubicBezTo>
                  <a:cubicBezTo>
                    <a:pt x="7" y="9"/>
                    <a:pt x="5" y="6"/>
                    <a:pt x="1" y="2"/>
                  </a:cubicBezTo>
                  <a:cubicBezTo>
                    <a:pt x="1" y="1"/>
                    <a:pt x="0" y="1"/>
                    <a:pt x="1" y="0"/>
                  </a:cubicBezTo>
                  <a:cubicBezTo>
                    <a:pt x="1" y="0"/>
                    <a:pt x="2" y="0"/>
                    <a:pt x="2" y="0"/>
                  </a:cubicBezTo>
                  <a:cubicBezTo>
                    <a:pt x="12" y="4"/>
                    <a:pt x="21" y="10"/>
                    <a:pt x="29" y="17"/>
                  </a:cubicBezTo>
                  <a:cubicBezTo>
                    <a:pt x="31" y="18"/>
                    <a:pt x="31" y="19"/>
                    <a:pt x="31" y="21"/>
                  </a:cubicBezTo>
                  <a:cubicBezTo>
                    <a:pt x="31" y="23"/>
                    <a:pt x="30" y="24"/>
                    <a:pt x="29" y="25"/>
                  </a:cubicBezTo>
                  <a:cubicBezTo>
                    <a:pt x="24" y="27"/>
                    <a:pt x="19" y="26"/>
                    <a:pt x="16" y="21"/>
                  </a:cubicBezTo>
                  <a:cubicBezTo>
                    <a:pt x="15" y="20"/>
                    <a:pt x="14" y="18"/>
                    <a:pt x="13" y="16"/>
                  </a:cubicBezTo>
                  <a:cubicBezTo>
                    <a:pt x="13" y="16"/>
                    <a:pt x="13" y="16"/>
                    <a:pt x="12" y="16"/>
                  </a:cubicBezTo>
                  <a:cubicBezTo>
                    <a:pt x="12" y="16"/>
                    <a:pt x="12" y="15"/>
                    <a:pt x="1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grpSp>
      <p:sp>
        <p:nvSpPr>
          <p:cNvPr id="67" name="PA_淘宝店chenying0907 11"/>
          <p:cNvSpPr>
            <a:spLocks noChangeArrowheads="1"/>
          </p:cNvSpPr>
          <p:nvPr>
            <p:custDataLst>
              <p:tags r:id="rId13"/>
            </p:custDataLst>
          </p:nvPr>
        </p:nvSpPr>
        <p:spPr bwMode="auto">
          <a:xfrm>
            <a:off x="4224682" y="3385273"/>
            <a:ext cx="694637" cy="696497"/>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6" name="PA_淘宝店chenying0907 68"/>
          <p:cNvGrpSpPr/>
          <p:nvPr>
            <p:custDataLst>
              <p:tags r:id="rId14"/>
            </p:custDataLst>
          </p:nvPr>
        </p:nvGrpSpPr>
        <p:grpSpPr>
          <a:xfrm>
            <a:off x="4419589" y="3609954"/>
            <a:ext cx="304821" cy="245936"/>
            <a:chOff x="4419562" y="3555335"/>
            <a:chExt cx="304874" cy="245827"/>
          </a:xfrm>
          <a:solidFill>
            <a:schemeClr val="bg1"/>
          </a:solidFill>
        </p:grpSpPr>
        <p:sp>
          <p:nvSpPr>
            <p:cNvPr id="70" name="淘宝店chenying0907 29"/>
            <p:cNvSpPr>
              <a:spLocks/>
            </p:cNvSpPr>
            <p:nvPr/>
          </p:nvSpPr>
          <p:spPr bwMode="auto">
            <a:xfrm>
              <a:off x="4578627" y="3679454"/>
              <a:ext cx="67482" cy="121708"/>
            </a:xfrm>
            <a:custGeom>
              <a:avLst/>
              <a:gdLst>
                <a:gd name="T0" fmla="*/ 43 w 54"/>
                <a:gd name="T1" fmla="*/ 0 h 97"/>
                <a:gd name="T2" fmla="*/ 11 w 54"/>
                <a:gd name="T3" fmla="*/ 0 h 97"/>
                <a:gd name="T4" fmla="*/ 0 w 54"/>
                <a:gd name="T5" fmla="*/ 11 h 97"/>
                <a:gd name="T6" fmla="*/ 0 w 54"/>
                <a:gd name="T7" fmla="*/ 86 h 97"/>
                <a:gd name="T8" fmla="*/ 11 w 54"/>
                <a:gd name="T9" fmla="*/ 97 h 97"/>
                <a:gd name="T10" fmla="*/ 43 w 54"/>
                <a:gd name="T11" fmla="*/ 97 h 97"/>
                <a:gd name="T12" fmla="*/ 54 w 54"/>
                <a:gd name="T13" fmla="*/ 86 h 97"/>
                <a:gd name="T14" fmla="*/ 54 w 54"/>
                <a:gd name="T15" fmla="*/ 11 h 97"/>
                <a:gd name="T16" fmla="*/ 43 w 54"/>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7">
                  <a:moveTo>
                    <a:pt x="43" y="0"/>
                  </a:moveTo>
                  <a:cubicBezTo>
                    <a:pt x="11" y="0"/>
                    <a:pt x="11" y="0"/>
                    <a:pt x="11" y="0"/>
                  </a:cubicBezTo>
                  <a:cubicBezTo>
                    <a:pt x="5" y="0"/>
                    <a:pt x="0" y="5"/>
                    <a:pt x="0" y="11"/>
                  </a:cubicBezTo>
                  <a:cubicBezTo>
                    <a:pt x="0" y="86"/>
                    <a:pt x="0" y="86"/>
                    <a:pt x="0" y="86"/>
                  </a:cubicBezTo>
                  <a:cubicBezTo>
                    <a:pt x="0" y="92"/>
                    <a:pt x="5" y="97"/>
                    <a:pt x="11" y="97"/>
                  </a:cubicBezTo>
                  <a:cubicBezTo>
                    <a:pt x="43" y="97"/>
                    <a:pt x="43" y="97"/>
                    <a:pt x="43" y="97"/>
                  </a:cubicBezTo>
                  <a:cubicBezTo>
                    <a:pt x="49" y="97"/>
                    <a:pt x="54" y="92"/>
                    <a:pt x="54" y="86"/>
                  </a:cubicBezTo>
                  <a:cubicBezTo>
                    <a:pt x="54" y="11"/>
                    <a:pt x="54" y="11"/>
                    <a:pt x="54" y="11"/>
                  </a:cubicBezTo>
                  <a:cubicBezTo>
                    <a:pt x="54" y="5"/>
                    <a:pt x="49" y="0"/>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71" name="淘宝店chenying0907 30"/>
            <p:cNvSpPr>
              <a:spLocks/>
            </p:cNvSpPr>
            <p:nvPr/>
          </p:nvSpPr>
          <p:spPr bwMode="auto">
            <a:xfrm>
              <a:off x="4658159" y="3555335"/>
              <a:ext cx="66277" cy="245827"/>
            </a:xfrm>
            <a:custGeom>
              <a:avLst/>
              <a:gdLst>
                <a:gd name="T0" fmla="*/ 11 w 53"/>
                <a:gd name="T1" fmla="*/ 197 h 197"/>
                <a:gd name="T2" fmla="*/ 42 w 53"/>
                <a:gd name="T3" fmla="*/ 197 h 197"/>
                <a:gd name="T4" fmla="*/ 53 w 53"/>
                <a:gd name="T5" fmla="*/ 186 h 197"/>
                <a:gd name="T6" fmla="*/ 53 w 53"/>
                <a:gd name="T7" fmla="*/ 11 h 197"/>
                <a:gd name="T8" fmla="*/ 42 w 53"/>
                <a:gd name="T9" fmla="*/ 0 h 197"/>
                <a:gd name="T10" fmla="*/ 11 w 53"/>
                <a:gd name="T11" fmla="*/ 0 h 197"/>
                <a:gd name="T12" fmla="*/ 0 w 53"/>
                <a:gd name="T13" fmla="*/ 11 h 197"/>
                <a:gd name="T14" fmla="*/ 0 w 53"/>
                <a:gd name="T15" fmla="*/ 111 h 197"/>
                <a:gd name="T16" fmla="*/ 0 w 53"/>
                <a:gd name="T17" fmla="*/ 186 h 197"/>
                <a:gd name="T18" fmla="*/ 11 w 53"/>
                <a:gd name="T1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97">
                  <a:moveTo>
                    <a:pt x="11" y="197"/>
                  </a:moveTo>
                  <a:cubicBezTo>
                    <a:pt x="42" y="197"/>
                    <a:pt x="42" y="197"/>
                    <a:pt x="42" y="197"/>
                  </a:cubicBezTo>
                  <a:cubicBezTo>
                    <a:pt x="48" y="197"/>
                    <a:pt x="53" y="192"/>
                    <a:pt x="53" y="186"/>
                  </a:cubicBezTo>
                  <a:cubicBezTo>
                    <a:pt x="53" y="11"/>
                    <a:pt x="53" y="11"/>
                    <a:pt x="53" y="11"/>
                  </a:cubicBezTo>
                  <a:cubicBezTo>
                    <a:pt x="53" y="5"/>
                    <a:pt x="48" y="0"/>
                    <a:pt x="42" y="0"/>
                  </a:cubicBezTo>
                  <a:cubicBezTo>
                    <a:pt x="11" y="0"/>
                    <a:pt x="11" y="0"/>
                    <a:pt x="11" y="0"/>
                  </a:cubicBezTo>
                  <a:cubicBezTo>
                    <a:pt x="5" y="0"/>
                    <a:pt x="0" y="5"/>
                    <a:pt x="0" y="11"/>
                  </a:cubicBezTo>
                  <a:cubicBezTo>
                    <a:pt x="0" y="111"/>
                    <a:pt x="0" y="111"/>
                    <a:pt x="0" y="111"/>
                  </a:cubicBezTo>
                  <a:cubicBezTo>
                    <a:pt x="0" y="186"/>
                    <a:pt x="0" y="186"/>
                    <a:pt x="0" y="186"/>
                  </a:cubicBezTo>
                  <a:cubicBezTo>
                    <a:pt x="0" y="192"/>
                    <a:pt x="5" y="197"/>
                    <a:pt x="11"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72" name="淘宝店chenying0907 31"/>
            <p:cNvSpPr>
              <a:spLocks/>
            </p:cNvSpPr>
            <p:nvPr/>
          </p:nvSpPr>
          <p:spPr bwMode="auto">
            <a:xfrm>
              <a:off x="4497890" y="3625227"/>
              <a:ext cx="67482" cy="175935"/>
            </a:xfrm>
            <a:custGeom>
              <a:avLst/>
              <a:gdLst>
                <a:gd name="T0" fmla="*/ 43 w 54"/>
                <a:gd name="T1" fmla="*/ 0 h 141"/>
                <a:gd name="T2" fmla="*/ 11 w 54"/>
                <a:gd name="T3" fmla="*/ 0 h 141"/>
                <a:gd name="T4" fmla="*/ 0 w 54"/>
                <a:gd name="T5" fmla="*/ 10 h 141"/>
                <a:gd name="T6" fmla="*/ 0 w 54"/>
                <a:gd name="T7" fmla="*/ 100 h 141"/>
                <a:gd name="T8" fmla="*/ 0 w 54"/>
                <a:gd name="T9" fmla="*/ 130 h 141"/>
                <a:gd name="T10" fmla="*/ 11 w 54"/>
                <a:gd name="T11" fmla="*/ 141 h 141"/>
                <a:gd name="T12" fmla="*/ 43 w 54"/>
                <a:gd name="T13" fmla="*/ 141 h 141"/>
                <a:gd name="T14" fmla="*/ 54 w 54"/>
                <a:gd name="T15" fmla="*/ 130 h 141"/>
                <a:gd name="T16" fmla="*/ 54 w 54"/>
                <a:gd name="T17" fmla="*/ 55 h 141"/>
                <a:gd name="T18" fmla="*/ 54 w 54"/>
                <a:gd name="T19" fmla="*/ 10 h 141"/>
                <a:gd name="T20" fmla="*/ 43 w 54"/>
                <a:gd name="T21"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41">
                  <a:moveTo>
                    <a:pt x="43" y="0"/>
                  </a:moveTo>
                  <a:cubicBezTo>
                    <a:pt x="11" y="0"/>
                    <a:pt x="11" y="0"/>
                    <a:pt x="11" y="0"/>
                  </a:cubicBezTo>
                  <a:cubicBezTo>
                    <a:pt x="5" y="0"/>
                    <a:pt x="0" y="4"/>
                    <a:pt x="0" y="10"/>
                  </a:cubicBezTo>
                  <a:cubicBezTo>
                    <a:pt x="0" y="100"/>
                    <a:pt x="0" y="100"/>
                    <a:pt x="0" y="100"/>
                  </a:cubicBezTo>
                  <a:cubicBezTo>
                    <a:pt x="0" y="130"/>
                    <a:pt x="0" y="130"/>
                    <a:pt x="0" y="130"/>
                  </a:cubicBezTo>
                  <a:cubicBezTo>
                    <a:pt x="0" y="136"/>
                    <a:pt x="5" y="141"/>
                    <a:pt x="11" y="141"/>
                  </a:cubicBezTo>
                  <a:cubicBezTo>
                    <a:pt x="43" y="141"/>
                    <a:pt x="43" y="141"/>
                    <a:pt x="43" y="141"/>
                  </a:cubicBezTo>
                  <a:cubicBezTo>
                    <a:pt x="49" y="141"/>
                    <a:pt x="54" y="136"/>
                    <a:pt x="54" y="130"/>
                  </a:cubicBezTo>
                  <a:cubicBezTo>
                    <a:pt x="54" y="55"/>
                    <a:pt x="54" y="55"/>
                    <a:pt x="54" y="55"/>
                  </a:cubicBezTo>
                  <a:cubicBezTo>
                    <a:pt x="54" y="10"/>
                    <a:pt x="54" y="10"/>
                    <a:pt x="54" y="10"/>
                  </a:cubicBezTo>
                  <a:cubicBezTo>
                    <a:pt x="54" y="4"/>
                    <a:pt x="49" y="0"/>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73" name="淘宝店chenying0907 32"/>
            <p:cNvSpPr>
              <a:spLocks/>
            </p:cNvSpPr>
            <p:nvPr/>
          </p:nvSpPr>
          <p:spPr bwMode="auto">
            <a:xfrm>
              <a:off x="4419562" y="3736090"/>
              <a:ext cx="66277" cy="65072"/>
            </a:xfrm>
            <a:custGeom>
              <a:avLst/>
              <a:gdLst>
                <a:gd name="T0" fmla="*/ 42 w 53"/>
                <a:gd name="T1" fmla="*/ 0 h 52"/>
                <a:gd name="T2" fmla="*/ 11 w 53"/>
                <a:gd name="T3" fmla="*/ 0 h 52"/>
                <a:gd name="T4" fmla="*/ 0 w 53"/>
                <a:gd name="T5" fmla="*/ 11 h 52"/>
                <a:gd name="T6" fmla="*/ 0 w 53"/>
                <a:gd name="T7" fmla="*/ 41 h 52"/>
                <a:gd name="T8" fmla="*/ 11 w 53"/>
                <a:gd name="T9" fmla="*/ 52 h 52"/>
                <a:gd name="T10" fmla="*/ 42 w 53"/>
                <a:gd name="T11" fmla="*/ 52 h 52"/>
                <a:gd name="T12" fmla="*/ 53 w 53"/>
                <a:gd name="T13" fmla="*/ 41 h 52"/>
                <a:gd name="T14" fmla="*/ 53 w 53"/>
                <a:gd name="T15" fmla="*/ 11 h 52"/>
                <a:gd name="T16" fmla="*/ 42 w 53"/>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2">
                  <a:moveTo>
                    <a:pt x="42" y="0"/>
                  </a:moveTo>
                  <a:cubicBezTo>
                    <a:pt x="11" y="0"/>
                    <a:pt x="11" y="0"/>
                    <a:pt x="11" y="0"/>
                  </a:cubicBezTo>
                  <a:cubicBezTo>
                    <a:pt x="5" y="0"/>
                    <a:pt x="0" y="5"/>
                    <a:pt x="0" y="11"/>
                  </a:cubicBezTo>
                  <a:cubicBezTo>
                    <a:pt x="0" y="41"/>
                    <a:pt x="0" y="41"/>
                    <a:pt x="0" y="41"/>
                  </a:cubicBezTo>
                  <a:cubicBezTo>
                    <a:pt x="0" y="47"/>
                    <a:pt x="5" y="52"/>
                    <a:pt x="11" y="52"/>
                  </a:cubicBezTo>
                  <a:cubicBezTo>
                    <a:pt x="42" y="52"/>
                    <a:pt x="42" y="52"/>
                    <a:pt x="42" y="52"/>
                  </a:cubicBezTo>
                  <a:cubicBezTo>
                    <a:pt x="48" y="52"/>
                    <a:pt x="53" y="47"/>
                    <a:pt x="53" y="41"/>
                  </a:cubicBezTo>
                  <a:cubicBezTo>
                    <a:pt x="53" y="11"/>
                    <a:pt x="53" y="11"/>
                    <a:pt x="53" y="11"/>
                  </a:cubicBezTo>
                  <a:cubicBezTo>
                    <a:pt x="53" y="5"/>
                    <a:pt x="48"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grpSp>
      <p:sp>
        <p:nvSpPr>
          <p:cNvPr id="75" name="PA_淘宝店chenying0907 11"/>
          <p:cNvSpPr>
            <a:spLocks noChangeArrowheads="1"/>
          </p:cNvSpPr>
          <p:nvPr>
            <p:custDataLst>
              <p:tags r:id="rId15"/>
            </p:custDataLst>
          </p:nvPr>
        </p:nvSpPr>
        <p:spPr bwMode="auto">
          <a:xfrm>
            <a:off x="5628906" y="1809592"/>
            <a:ext cx="694637" cy="696497"/>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7" name="PA_淘宝店chenying0907 76"/>
          <p:cNvGrpSpPr/>
          <p:nvPr>
            <p:custDataLst>
              <p:tags r:id="rId16"/>
            </p:custDataLst>
          </p:nvPr>
        </p:nvGrpSpPr>
        <p:grpSpPr>
          <a:xfrm>
            <a:off x="5815987" y="2023423"/>
            <a:ext cx="320483" cy="270046"/>
            <a:chOff x="5816199" y="1969508"/>
            <a:chExt cx="320539" cy="269927"/>
          </a:xfrm>
          <a:solidFill>
            <a:schemeClr val="bg1"/>
          </a:solidFill>
        </p:grpSpPr>
        <p:sp>
          <p:nvSpPr>
            <p:cNvPr id="78" name="淘宝店chenying0907 34"/>
            <p:cNvSpPr>
              <a:spLocks noEditPoints="1"/>
            </p:cNvSpPr>
            <p:nvPr/>
          </p:nvSpPr>
          <p:spPr bwMode="auto">
            <a:xfrm>
              <a:off x="5842710" y="1969508"/>
              <a:ext cx="268723" cy="196420"/>
            </a:xfrm>
            <a:custGeom>
              <a:avLst/>
              <a:gdLst>
                <a:gd name="T0" fmla="*/ 13 w 215"/>
                <a:gd name="T1" fmla="*/ 157 h 157"/>
                <a:gd name="T2" fmla="*/ 202 w 215"/>
                <a:gd name="T3" fmla="*/ 157 h 157"/>
                <a:gd name="T4" fmla="*/ 215 w 215"/>
                <a:gd name="T5" fmla="*/ 144 h 157"/>
                <a:gd name="T6" fmla="*/ 215 w 215"/>
                <a:gd name="T7" fmla="*/ 14 h 157"/>
                <a:gd name="T8" fmla="*/ 202 w 215"/>
                <a:gd name="T9" fmla="*/ 0 h 157"/>
                <a:gd name="T10" fmla="*/ 13 w 215"/>
                <a:gd name="T11" fmla="*/ 0 h 157"/>
                <a:gd name="T12" fmla="*/ 0 w 215"/>
                <a:gd name="T13" fmla="*/ 14 h 157"/>
                <a:gd name="T14" fmla="*/ 0 w 215"/>
                <a:gd name="T15" fmla="*/ 144 h 157"/>
                <a:gd name="T16" fmla="*/ 13 w 215"/>
                <a:gd name="T17" fmla="*/ 157 h 157"/>
                <a:gd name="T18" fmla="*/ 15 w 215"/>
                <a:gd name="T19" fmla="*/ 24 h 157"/>
                <a:gd name="T20" fmla="*/ 24 w 215"/>
                <a:gd name="T21" fmla="*/ 15 h 157"/>
                <a:gd name="T22" fmla="*/ 191 w 215"/>
                <a:gd name="T23" fmla="*/ 15 h 157"/>
                <a:gd name="T24" fmla="*/ 200 w 215"/>
                <a:gd name="T25" fmla="*/ 24 h 157"/>
                <a:gd name="T26" fmla="*/ 200 w 215"/>
                <a:gd name="T27" fmla="*/ 134 h 157"/>
                <a:gd name="T28" fmla="*/ 191 w 215"/>
                <a:gd name="T29" fmla="*/ 143 h 157"/>
                <a:gd name="T30" fmla="*/ 24 w 215"/>
                <a:gd name="T31" fmla="*/ 143 h 157"/>
                <a:gd name="T32" fmla="*/ 15 w 215"/>
                <a:gd name="T33" fmla="*/ 134 h 157"/>
                <a:gd name="T34" fmla="*/ 15 w 215"/>
                <a:gd name="T35"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157">
                  <a:moveTo>
                    <a:pt x="13" y="157"/>
                  </a:moveTo>
                  <a:cubicBezTo>
                    <a:pt x="202" y="157"/>
                    <a:pt x="202" y="157"/>
                    <a:pt x="202" y="157"/>
                  </a:cubicBezTo>
                  <a:cubicBezTo>
                    <a:pt x="209" y="157"/>
                    <a:pt x="215" y="151"/>
                    <a:pt x="215" y="144"/>
                  </a:cubicBezTo>
                  <a:cubicBezTo>
                    <a:pt x="215" y="14"/>
                    <a:pt x="215" y="14"/>
                    <a:pt x="215" y="14"/>
                  </a:cubicBezTo>
                  <a:cubicBezTo>
                    <a:pt x="215" y="6"/>
                    <a:pt x="209" y="0"/>
                    <a:pt x="202" y="0"/>
                  </a:cubicBezTo>
                  <a:cubicBezTo>
                    <a:pt x="13" y="0"/>
                    <a:pt x="13" y="0"/>
                    <a:pt x="13" y="0"/>
                  </a:cubicBezTo>
                  <a:cubicBezTo>
                    <a:pt x="6" y="0"/>
                    <a:pt x="0" y="6"/>
                    <a:pt x="0" y="14"/>
                  </a:cubicBezTo>
                  <a:cubicBezTo>
                    <a:pt x="0" y="144"/>
                    <a:pt x="0" y="144"/>
                    <a:pt x="0" y="144"/>
                  </a:cubicBezTo>
                  <a:cubicBezTo>
                    <a:pt x="0" y="151"/>
                    <a:pt x="6" y="157"/>
                    <a:pt x="13" y="157"/>
                  </a:cubicBezTo>
                  <a:close/>
                  <a:moveTo>
                    <a:pt x="15" y="24"/>
                  </a:moveTo>
                  <a:cubicBezTo>
                    <a:pt x="15" y="19"/>
                    <a:pt x="19" y="15"/>
                    <a:pt x="24" y="15"/>
                  </a:cubicBezTo>
                  <a:cubicBezTo>
                    <a:pt x="191" y="15"/>
                    <a:pt x="191" y="15"/>
                    <a:pt x="191" y="15"/>
                  </a:cubicBezTo>
                  <a:cubicBezTo>
                    <a:pt x="196" y="15"/>
                    <a:pt x="200" y="19"/>
                    <a:pt x="200" y="24"/>
                  </a:cubicBezTo>
                  <a:cubicBezTo>
                    <a:pt x="200" y="134"/>
                    <a:pt x="200" y="134"/>
                    <a:pt x="200" y="134"/>
                  </a:cubicBezTo>
                  <a:cubicBezTo>
                    <a:pt x="200" y="139"/>
                    <a:pt x="196" y="143"/>
                    <a:pt x="191" y="143"/>
                  </a:cubicBezTo>
                  <a:cubicBezTo>
                    <a:pt x="24" y="143"/>
                    <a:pt x="24" y="143"/>
                    <a:pt x="24" y="143"/>
                  </a:cubicBezTo>
                  <a:cubicBezTo>
                    <a:pt x="19" y="143"/>
                    <a:pt x="15" y="139"/>
                    <a:pt x="15" y="134"/>
                  </a:cubicBezTo>
                  <a:lnTo>
                    <a:pt x="15"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79" name="淘宝店chenying0907 35"/>
            <p:cNvSpPr>
              <a:spLocks/>
            </p:cNvSpPr>
            <p:nvPr/>
          </p:nvSpPr>
          <p:spPr bwMode="auto">
            <a:xfrm>
              <a:off x="5816199" y="2177979"/>
              <a:ext cx="320539" cy="61456"/>
            </a:xfrm>
            <a:custGeom>
              <a:avLst/>
              <a:gdLst>
                <a:gd name="T0" fmla="*/ 252 w 257"/>
                <a:gd name="T1" fmla="*/ 19 h 49"/>
                <a:gd name="T2" fmla="*/ 244 w 257"/>
                <a:gd name="T3" fmla="*/ 7 h 49"/>
                <a:gd name="T4" fmla="*/ 233 w 257"/>
                <a:gd name="T5" fmla="*/ 0 h 49"/>
                <a:gd name="T6" fmla="*/ 231 w 257"/>
                <a:gd name="T7" fmla="*/ 0 h 49"/>
                <a:gd name="T8" fmla="*/ 26 w 257"/>
                <a:gd name="T9" fmla="*/ 0 h 49"/>
                <a:gd name="T10" fmla="*/ 24 w 257"/>
                <a:gd name="T11" fmla="*/ 0 h 49"/>
                <a:gd name="T12" fmla="*/ 13 w 257"/>
                <a:gd name="T13" fmla="*/ 7 h 49"/>
                <a:gd name="T14" fmla="*/ 5 w 257"/>
                <a:gd name="T15" fmla="*/ 19 h 49"/>
                <a:gd name="T16" fmla="*/ 3 w 257"/>
                <a:gd name="T17" fmla="*/ 39 h 49"/>
                <a:gd name="T18" fmla="*/ 16 w 257"/>
                <a:gd name="T19" fmla="*/ 49 h 49"/>
                <a:gd name="T20" fmla="*/ 241 w 257"/>
                <a:gd name="T21" fmla="*/ 49 h 49"/>
                <a:gd name="T22" fmla="*/ 254 w 257"/>
                <a:gd name="T23" fmla="*/ 39 h 49"/>
                <a:gd name="T24" fmla="*/ 252 w 257"/>
                <a:gd name="T25"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
                  <a:moveTo>
                    <a:pt x="252" y="19"/>
                  </a:moveTo>
                  <a:cubicBezTo>
                    <a:pt x="244" y="7"/>
                    <a:pt x="244" y="7"/>
                    <a:pt x="244" y="7"/>
                  </a:cubicBezTo>
                  <a:cubicBezTo>
                    <a:pt x="241" y="3"/>
                    <a:pt x="237" y="0"/>
                    <a:pt x="233" y="0"/>
                  </a:cubicBezTo>
                  <a:cubicBezTo>
                    <a:pt x="231" y="0"/>
                    <a:pt x="231" y="0"/>
                    <a:pt x="231" y="0"/>
                  </a:cubicBezTo>
                  <a:cubicBezTo>
                    <a:pt x="26" y="0"/>
                    <a:pt x="26" y="0"/>
                    <a:pt x="26" y="0"/>
                  </a:cubicBezTo>
                  <a:cubicBezTo>
                    <a:pt x="24" y="0"/>
                    <a:pt x="24" y="0"/>
                    <a:pt x="24" y="0"/>
                  </a:cubicBezTo>
                  <a:cubicBezTo>
                    <a:pt x="20" y="0"/>
                    <a:pt x="16" y="3"/>
                    <a:pt x="13" y="7"/>
                  </a:cubicBezTo>
                  <a:cubicBezTo>
                    <a:pt x="5" y="19"/>
                    <a:pt x="5" y="19"/>
                    <a:pt x="5" y="19"/>
                  </a:cubicBezTo>
                  <a:cubicBezTo>
                    <a:pt x="1" y="25"/>
                    <a:pt x="0" y="33"/>
                    <a:pt x="3" y="39"/>
                  </a:cubicBezTo>
                  <a:cubicBezTo>
                    <a:pt x="6" y="45"/>
                    <a:pt x="11" y="49"/>
                    <a:pt x="16" y="49"/>
                  </a:cubicBezTo>
                  <a:cubicBezTo>
                    <a:pt x="241" y="49"/>
                    <a:pt x="241" y="49"/>
                    <a:pt x="241" y="49"/>
                  </a:cubicBezTo>
                  <a:cubicBezTo>
                    <a:pt x="246" y="49"/>
                    <a:pt x="251" y="45"/>
                    <a:pt x="254" y="39"/>
                  </a:cubicBezTo>
                  <a:cubicBezTo>
                    <a:pt x="257" y="33"/>
                    <a:pt x="256" y="25"/>
                    <a:pt x="25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grpSp>
      <p:sp>
        <p:nvSpPr>
          <p:cNvPr id="81" name="PA_淘宝店chenying0907 11"/>
          <p:cNvSpPr>
            <a:spLocks noChangeArrowheads="1"/>
          </p:cNvSpPr>
          <p:nvPr>
            <p:custDataLst>
              <p:tags r:id="rId17"/>
            </p:custDataLst>
          </p:nvPr>
        </p:nvSpPr>
        <p:spPr bwMode="auto">
          <a:xfrm>
            <a:off x="1416231" y="3385273"/>
            <a:ext cx="694637" cy="696497"/>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8" name="PA_淘宝店chenying0907 82"/>
          <p:cNvGrpSpPr/>
          <p:nvPr>
            <p:custDataLst>
              <p:tags r:id="rId18"/>
            </p:custDataLst>
          </p:nvPr>
        </p:nvGrpSpPr>
        <p:grpSpPr>
          <a:xfrm>
            <a:off x="1583428" y="3578607"/>
            <a:ext cx="357834" cy="314653"/>
            <a:chOff x="1582909" y="3524004"/>
            <a:chExt cx="357896" cy="314514"/>
          </a:xfrm>
          <a:solidFill>
            <a:schemeClr val="bg1"/>
          </a:solidFill>
        </p:grpSpPr>
        <p:sp>
          <p:nvSpPr>
            <p:cNvPr id="84" name="淘宝店chenying0907 37"/>
            <p:cNvSpPr>
              <a:spLocks noEditPoints="1"/>
            </p:cNvSpPr>
            <p:nvPr/>
          </p:nvSpPr>
          <p:spPr bwMode="auto">
            <a:xfrm>
              <a:off x="1582909" y="3585461"/>
              <a:ext cx="256673" cy="253057"/>
            </a:xfrm>
            <a:custGeom>
              <a:avLst/>
              <a:gdLst>
                <a:gd name="T0" fmla="*/ 176 w 205"/>
                <a:gd name="T1" fmla="*/ 154 h 203"/>
                <a:gd name="T2" fmla="*/ 172 w 205"/>
                <a:gd name="T3" fmla="*/ 149 h 203"/>
                <a:gd name="T4" fmla="*/ 167 w 205"/>
                <a:gd name="T5" fmla="*/ 123 h 203"/>
                <a:gd name="T6" fmla="*/ 167 w 205"/>
                <a:gd name="T7" fmla="*/ 123 h 203"/>
                <a:gd name="T8" fmla="*/ 186 w 205"/>
                <a:gd name="T9" fmla="*/ 105 h 203"/>
                <a:gd name="T10" fmla="*/ 193 w 205"/>
                <a:gd name="T11" fmla="*/ 104 h 203"/>
                <a:gd name="T12" fmla="*/ 204 w 205"/>
                <a:gd name="T13" fmla="*/ 88 h 203"/>
                <a:gd name="T14" fmla="*/ 202 w 205"/>
                <a:gd name="T15" fmla="*/ 74 h 203"/>
                <a:gd name="T16" fmla="*/ 185 w 205"/>
                <a:gd name="T17" fmla="*/ 64 h 203"/>
                <a:gd name="T18" fmla="*/ 178 w 205"/>
                <a:gd name="T19" fmla="*/ 65 h 203"/>
                <a:gd name="T20" fmla="*/ 153 w 205"/>
                <a:gd name="T21" fmla="*/ 57 h 203"/>
                <a:gd name="T22" fmla="*/ 153 w 205"/>
                <a:gd name="T23" fmla="*/ 57 h 203"/>
                <a:gd name="T24" fmla="*/ 148 w 205"/>
                <a:gd name="T25" fmla="*/ 31 h 203"/>
                <a:gd name="T26" fmla="*/ 150 w 205"/>
                <a:gd name="T27" fmla="*/ 25 h 203"/>
                <a:gd name="T28" fmla="*/ 142 w 205"/>
                <a:gd name="T29" fmla="*/ 7 h 203"/>
                <a:gd name="T30" fmla="*/ 135 w 205"/>
                <a:gd name="T31" fmla="*/ 4 h 203"/>
                <a:gd name="T32" fmla="*/ 129 w 205"/>
                <a:gd name="T33" fmla="*/ 2 h 203"/>
                <a:gd name="T34" fmla="*/ 111 w 205"/>
                <a:gd name="T35" fmla="*/ 12 h 203"/>
                <a:gd name="T36" fmla="*/ 109 w 205"/>
                <a:gd name="T37" fmla="*/ 18 h 203"/>
                <a:gd name="T38" fmla="*/ 89 w 205"/>
                <a:gd name="T39" fmla="*/ 35 h 203"/>
                <a:gd name="T40" fmla="*/ 89 w 205"/>
                <a:gd name="T41" fmla="*/ 35 h 203"/>
                <a:gd name="T42" fmla="*/ 64 w 205"/>
                <a:gd name="T43" fmla="*/ 27 h 203"/>
                <a:gd name="T44" fmla="*/ 60 w 205"/>
                <a:gd name="T45" fmla="*/ 22 h 203"/>
                <a:gd name="T46" fmla="*/ 40 w 205"/>
                <a:gd name="T47" fmla="*/ 20 h 203"/>
                <a:gd name="T48" fmla="*/ 30 w 205"/>
                <a:gd name="T49" fmla="*/ 29 h 203"/>
                <a:gd name="T50" fmla="*/ 29 w 205"/>
                <a:gd name="T51" fmla="*/ 49 h 203"/>
                <a:gd name="T52" fmla="*/ 34 w 205"/>
                <a:gd name="T53" fmla="*/ 54 h 203"/>
                <a:gd name="T54" fmla="*/ 39 w 205"/>
                <a:gd name="T55" fmla="*/ 80 h 203"/>
                <a:gd name="T56" fmla="*/ 19 w 205"/>
                <a:gd name="T57" fmla="*/ 98 h 203"/>
                <a:gd name="T58" fmla="*/ 13 w 205"/>
                <a:gd name="T59" fmla="*/ 99 h 203"/>
                <a:gd name="T60" fmla="*/ 1 w 205"/>
                <a:gd name="T61" fmla="*/ 115 h 203"/>
                <a:gd name="T62" fmla="*/ 4 w 205"/>
                <a:gd name="T63" fmla="*/ 128 h 203"/>
                <a:gd name="T64" fmla="*/ 21 w 205"/>
                <a:gd name="T65" fmla="*/ 139 h 203"/>
                <a:gd name="T66" fmla="*/ 27 w 205"/>
                <a:gd name="T67" fmla="*/ 137 h 203"/>
                <a:gd name="T68" fmla="*/ 52 w 205"/>
                <a:gd name="T69" fmla="*/ 146 h 203"/>
                <a:gd name="T70" fmla="*/ 52 w 205"/>
                <a:gd name="T71" fmla="*/ 146 h 203"/>
                <a:gd name="T72" fmla="*/ 57 w 205"/>
                <a:gd name="T73" fmla="*/ 172 h 203"/>
                <a:gd name="T74" fmla="*/ 55 w 205"/>
                <a:gd name="T75" fmla="*/ 178 h 203"/>
                <a:gd name="T76" fmla="*/ 64 w 205"/>
                <a:gd name="T77" fmla="*/ 196 h 203"/>
                <a:gd name="T78" fmla="*/ 70 w 205"/>
                <a:gd name="T79" fmla="*/ 199 h 203"/>
                <a:gd name="T80" fmla="*/ 77 w 205"/>
                <a:gd name="T81" fmla="*/ 201 h 203"/>
                <a:gd name="T82" fmla="*/ 94 w 205"/>
                <a:gd name="T83" fmla="*/ 191 h 203"/>
                <a:gd name="T84" fmla="*/ 96 w 205"/>
                <a:gd name="T85" fmla="*/ 185 h 203"/>
                <a:gd name="T86" fmla="*/ 116 w 205"/>
                <a:gd name="T87" fmla="*/ 167 h 203"/>
                <a:gd name="T88" fmla="*/ 116 w 205"/>
                <a:gd name="T89" fmla="*/ 167 h 203"/>
                <a:gd name="T90" fmla="*/ 141 w 205"/>
                <a:gd name="T91" fmla="*/ 176 h 203"/>
                <a:gd name="T92" fmla="*/ 146 w 205"/>
                <a:gd name="T93" fmla="*/ 181 h 203"/>
                <a:gd name="T94" fmla="*/ 165 w 205"/>
                <a:gd name="T95" fmla="*/ 183 h 203"/>
                <a:gd name="T96" fmla="*/ 176 w 205"/>
                <a:gd name="T97" fmla="*/ 174 h 203"/>
                <a:gd name="T98" fmla="*/ 176 w 205"/>
                <a:gd name="T99" fmla="*/ 154 h 203"/>
                <a:gd name="T100" fmla="*/ 92 w 205"/>
                <a:gd name="T101" fmla="*/ 134 h 203"/>
                <a:gd name="T102" fmla="*/ 70 w 205"/>
                <a:gd name="T103" fmla="*/ 90 h 203"/>
                <a:gd name="T104" fmla="*/ 114 w 205"/>
                <a:gd name="T105" fmla="*/ 69 h 203"/>
                <a:gd name="T106" fmla="*/ 135 w 205"/>
                <a:gd name="T107" fmla="*/ 112 h 203"/>
                <a:gd name="T108" fmla="*/ 92 w 205"/>
                <a:gd name="T109" fmla="*/ 13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5" h="203">
                  <a:moveTo>
                    <a:pt x="176" y="154"/>
                  </a:moveTo>
                  <a:cubicBezTo>
                    <a:pt x="172" y="149"/>
                    <a:pt x="172" y="149"/>
                    <a:pt x="172" y="149"/>
                  </a:cubicBezTo>
                  <a:cubicBezTo>
                    <a:pt x="165" y="142"/>
                    <a:pt x="163" y="132"/>
                    <a:pt x="167" y="123"/>
                  </a:cubicBezTo>
                  <a:cubicBezTo>
                    <a:pt x="167" y="123"/>
                    <a:pt x="167" y="123"/>
                    <a:pt x="167" y="123"/>
                  </a:cubicBezTo>
                  <a:cubicBezTo>
                    <a:pt x="170" y="114"/>
                    <a:pt x="177" y="107"/>
                    <a:pt x="186" y="105"/>
                  </a:cubicBezTo>
                  <a:cubicBezTo>
                    <a:pt x="193" y="104"/>
                    <a:pt x="193" y="104"/>
                    <a:pt x="193" y="104"/>
                  </a:cubicBezTo>
                  <a:cubicBezTo>
                    <a:pt x="200" y="102"/>
                    <a:pt x="205" y="95"/>
                    <a:pt x="204" y="88"/>
                  </a:cubicBezTo>
                  <a:cubicBezTo>
                    <a:pt x="204" y="83"/>
                    <a:pt x="203" y="79"/>
                    <a:pt x="202" y="74"/>
                  </a:cubicBezTo>
                  <a:cubicBezTo>
                    <a:pt x="200" y="67"/>
                    <a:pt x="192" y="63"/>
                    <a:pt x="185" y="64"/>
                  </a:cubicBezTo>
                  <a:cubicBezTo>
                    <a:pt x="178" y="65"/>
                    <a:pt x="178" y="65"/>
                    <a:pt x="178" y="65"/>
                  </a:cubicBezTo>
                  <a:cubicBezTo>
                    <a:pt x="169" y="67"/>
                    <a:pt x="159" y="64"/>
                    <a:pt x="153" y="57"/>
                  </a:cubicBezTo>
                  <a:cubicBezTo>
                    <a:pt x="153" y="57"/>
                    <a:pt x="153" y="57"/>
                    <a:pt x="153" y="57"/>
                  </a:cubicBezTo>
                  <a:cubicBezTo>
                    <a:pt x="147" y="50"/>
                    <a:pt x="145" y="40"/>
                    <a:pt x="148" y="31"/>
                  </a:cubicBezTo>
                  <a:cubicBezTo>
                    <a:pt x="150" y="25"/>
                    <a:pt x="150" y="25"/>
                    <a:pt x="150" y="25"/>
                  </a:cubicBezTo>
                  <a:cubicBezTo>
                    <a:pt x="152" y="17"/>
                    <a:pt x="149" y="9"/>
                    <a:pt x="142" y="7"/>
                  </a:cubicBezTo>
                  <a:cubicBezTo>
                    <a:pt x="140" y="6"/>
                    <a:pt x="138" y="5"/>
                    <a:pt x="135" y="4"/>
                  </a:cubicBezTo>
                  <a:cubicBezTo>
                    <a:pt x="133" y="3"/>
                    <a:pt x="131" y="3"/>
                    <a:pt x="129" y="2"/>
                  </a:cubicBezTo>
                  <a:cubicBezTo>
                    <a:pt x="121" y="0"/>
                    <a:pt x="114" y="4"/>
                    <a:pt x="111" y="12"/>
                  </a:cubicBezTo>
                  <a:cubicBezTo>
                    <a:pt x="109" y="18"/>
                    <a:pt x="109" y="18"/>
                    <a:pt x="109" y="18"/>
                  </a:cubicBezTo>
                  <a:cubicBezTo>
                    <a:pt x="106" y="27"/>
                    <a:pt x="99" y="34"/>
                    <a:pt x="89" y="35"/>
                  </a:cubicBezTo>
                  <a:cubicBezTo>
                    <a:pt x="89" y="35"/>
                    <a:pt x="89" y="35"/>
                    <a:pt x="89" y="35"/>
                  </a:cubicBezTo>
                  <a:cubicBezTo>
                    <a:pt x="80" y="37"/>
                    <a:pt x="70" y="34"/>
                    <a:pt x="64" y="27"/>
                  </a:cubicBezTo>
                  <a:cubicBezTo>
                    <a:pt x="60" y="22"/>
                    <a:pt x="60" y="22"/>
                    <a:pt x="60" y="22"/>
                  </a:cubicBezTo>
                  <a:cubicBezTo>
                    <a:pt x="55" y="16"/>
                    <a:pt x="46" y="16"/>
                    <a:pt x="40" y="20"/>
                  </a:cubicBezTo>
                  <a:cubicBezTo>
                    <a:pt x="37" y="23"/>
                    <a:pt x="33" y="26"/>
                    <a:pt x="30" y="29"/>
                  </a:cubicBezTo>
                  <a:cubicBezTo>
                    <a:pt x="25" y="35"/>
                    <a:pt x="24" y="43"/>
                    <a:pt x="29" y="49"/>
                  </a:cubicBezTo>
                  <a:cubicBezTo>
                    <a:pt x="34" y="54"/>
                    <a:pt x="34" y="54"/>
                    <a:pt x="34" y="54"/>
                  </a:cubicBezTo>
                  <a:cubicBezTo>
                    <a:pt x="40" y="61"/>
                    <a:pt x="42" y="71"/>
                    <a:pt x="39" y="80"/>
                  </a:cubicBezTo>
                  <a:cubicBezTo>
                    <a:pt x="36" y="89"/>
                    <a:pt x="28" y="96"/>
                    <a:pt x="19" y="98"/>
                  </a:cubicBezTo>
                  <a:cubicBezTo>
                    <a:pt x="13" y="99"/>
                    <a:pt x="13" y="99"/>
                    <a:pt x="13" y="99"/>
                  </a:cubicBezTo>
                  <a:cubicBezTo>
                    <a:pt x="5" y="100"/>
                    <a:pt x="0" y="107"/>
                    <a:pt x="1" y="115"/>
                  </a:cubicBezTo>
                  <a:cubicBezTo>
                    <a:pt x="2" y="119"/>
                    <a:pt x="3" y="124"/>
                    <a:pt x="4" y="128"/>
                  </a:cubicBezTo>
                  <a:cubicBezTo>
                    <a:pt x="6" y="136"/>
                    <a:pt x="13" y="140"/>
                    <a:pt x="21" y="139"/>
                  </a:cubicBezTo>
                  <a:cubicBezTo>
                    <a:pt x="27" y="137"/>
                    <a:pt x="27" y="137"/>
                    <a:pt x="27" y="137"/>
                  </a:cubicBezTo>
                  <a:cubicBezTo>
                    <a:pt x="36" y="136"/>
                    <a:pt x="46" y="139"/>
                    <a:pt x="52" y="146"/>
                  </a:cubicBezTo>
                  <a:cubicBezTo>
                    <a:pt x="52" y="146"/>
                    <a:pt x="52" y="146"/>
                    <a:pt x="52" y="146"/>
                  </a:cubicBezTo>
                  <a:cubicBezTo>
                    <a:pt x="58" y="153"/>
                    <a:pt x="61" y="163"/>
                    <a:pt x="57" y="172"/>
                  </a:cubicBezTo>
                  <a:cubicBezTo>
                    <a:pt x="55" y="178"/>
                    <a:pt x="55" y="178"/>
                    <a:pt x="55" y="178"/>
                  </a:cubicBezTo>
                  <a:cubicBezTo>
                    <a:pt x="53" y="185"/>
                    <a:pt x="57" y="193"/>
                    <a:pt x="64" y="196"/>
                  </a:cubicBezTo>
                  <a:cubicBezTo>
                    <a:pt x="66" y="197"/>
                    <a:pt x="68" y="198"/>
                    <a:pt x="70" y="199"/>
                  </a:cubicBezTo>
                  <a:cubicBezTo>
                    <a:pt x="72" y="199"/>
                    <a:pt x="74" y="200"/>
                    <a:pt x="77" y="201"/>
                  </a:cubicBezTo>
                  <a:cubicBezTo>
                    <a:pt x="84" y="203"/>
                    <a:pt x="92" y="198"/>
                    <a:pt x="94" y="191"/>
                  </a:cubicBezTo>
                  <a:cubicBezTo>
                    <a:pt x="96" y="185"/>
                    <a:pt x="96" y="185"/>
                    <a:pt x="96" y="185"/>
                  </a:cubicBezTo>
                  <a:cubicBezTo>
                    <a:pt x="99" y="176"/>
                    <a:pt x="107" y="169"/>
                    <a:pt x="116" y="167"/>
                  </a:cubicBezTo>
                  <a:cubicBezTo>
                    <a:pt x="116" y="167"/>
                    <a:pt x="116" y="167"/>
                    <a:pt x="116" y="167"/>
                  </a:cubicBezTo>
                  <a:cubicBezTo>
                    <a:pt x="125" y="166"/>
                    <a:pt x="135" y="169"/>
                    <a:pt x="141" y="176"/>
                  </a:cubicBezTo>
                  <a:cubicBezTo>
                    <a:pt x="146" y="181"/>
                    <a:pt x="146" y="181"/>
                    <a:pt x="146" y="181"/>
                  </a:cubicBezTo>
                  <a:cubicBezTo>
                    <a:pt x="151" y="186"/>
                    <a:pt x="159" y="187"/>
                    <a:pt x="165" y="183"/>
                  </a:cubicBezTo>
                  <a:cubicBezTo>
                    <a:pt x="169" y="180"/>
                    <a:pt x="172" y="177"/>
                    <a:pt x="176" y="174"/>
                  </a:cubicBezTo>
                  <a:cubicBezTo>
                    <a:pt x="181" y="168"/>
                    <a:pt x="181" y="160"/>
                    <a:pt x="176" y="154"/>
                  </a:cubicBezTo>
                  <a:close/>
                  <a:moveTo>
                    <a:pt x="92" y="134"/>
                  </a:moveTo>
                  <a:cubicBezTo>
                    <a:pt x="74" y="128"/>
                    <a:pt x="64" y="108"/>
                    <a:pt x="70" y="90"/>
                  </a:cubicBezTo>
                  <a:cubicBezTo>
                    <a:pt x="76" y="72"/>
                    <a:pt x="96" y="63"/>
                    <a:pt x="114" y="69"/>
                  </a:cubicBezTo>
                  <a:cubicBezTo>
                    <a:pt x="132" y="75"/>
                    <a:pt x="142" y="94"/>
                    <a:pt x="135" y="112"/>
                  </a:cubicBezTo>
                  <a:cubicBezTo>
                    <a:pt x="129" y="131"/>
                    <a:pt x="110" y="140"/>
                    <a:pt x="92"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85" name="淘宝店chenying0907 38"/>
            <p:cNvSpPr>
              <a:spLocks noEditPoints="1"/>
            </p:cNvSpPr>
            <p:nvPr/>
          </p:nvSpPr>
          <p:spPr bwMode="auto">
            <a:xfrm>
              <a:off x="1790175" y="3524004"/>
              <a:ext cx="150630" cy="157859"/>
            </a:xfrm>
            <a:custGeom>
              <a:avLst/>
              <a:gdLst>
                <a:gd name="T0" fmla="*/ 113 w 120"/>
                <a:gd name="T1" fmla="*/ 81 h 127"/>
                <a:gd name="T2" fmla="*/ 110 w 120"/>
                <a:gd name="T3" fmla="*/ 79 h 127"/>
                <a:gd name="T4" fmla="*/ 102 w 120"/>
                <a:gd name="T5" fmla="*/ 65 h 127"/>
                <a:gd name="T6" fmla="*/ 102 w 120"/>
                <a:gd name="T7" fmla="*/ 65 h 127"/>
                <a:gd name="T8" fmla="*/ 111 w 120"/>
                <a:gd name="T9" fmla="*/ 51 h 127"/>
                <a:gd name="T10" fmla="*/ 114 w 120"/>
                <a:gd name="T11" fmla="*/ 49 h 127"/>
                <a:gd name="T12" fmla="*/ 118 w 120"/>
                <a:gd name="T13" fmla="*/ 37 h 127"/>
                <a:gd name="T14" fmla="*/ 114 w 120"/>
                <a:gd name="T15" fmla="*/ 30 h 127"/>
                <a:gd name="T16" fmla="*/ 102 w 120"/>
                <a:gd name="T17" fmla="*/ 27 h 127"/>
                <a:gd name="T18" fmla="*/ 99 w 120"/>
                <a:gd name="T19" fmla="*/ 29 h 127"/>
                <a:gd name="T20" fmla="*/ 82 w 120"/>
                <a:gd name="T21" fmla="*/ 28 h 127"/>
                <a:gd name="T22" fmla="*/ 82 w 120"/>
                <a:gd name="T23" fmla="*/ 28 h 127"/>
                <a:gd name="T24" fmla="*/ 75 w 120"/>
                <a:gd name="T25" fmla="*/ 13 h 127"/>
                <a:gd name="T26" fmla="*/ 75 w 120"/>
                <a:gd name="T27" fmla="*/ 9 h 127"/>
                <a:gd name="T28" fmla="*/ 67 w 120"/>
                <a:gd name="T29" fmla="*/ 0 h 127"/>
                <a:gd name="T30" fmla="*/ 63 w 120"/>
                <a:gd name="T31" fmla="*/ 0 h 127"/>
                <a:gd name="T32" fmla="*/ 58 w 120"/>
                <a:gd name="T33" fmla="*/ 0 h 127"/>
                <a:gd name="T34" fmla="*/ 50 w 120"/>
                <a:gd name="T35" fmla="*/ 8 h 127"/>
                <a:gd name="T36" fmla="*/ 49 w 120"/>
                <a:gd name="T37" fmla="*/ 12 h 127"/>
                <a:gd name="T38" fmla="*/ 41 w 120"/>
                <a:gd name="T39" fmla="*/ 26 h 127"/>
                <a:gd name="T40" fmla="*/ 41 w 120"/>
                <a:gd name="T41" fmla="*/ 26 h 127"/>
                <a:gd name="T42" fmla="*/ 24 w 120"/>
                <a:gd name="T43" fmla="*/ 26 h 127"/>
                <a:gd name="T44" fmla="*/ 21 w 120"/>
                <a:gd name="T45" fmla="*/ 24 h 127"/>
                <a:gd name="T46" fmla="*/ 9 w 120"/>
                <a:gd name="T47" fmla="*/ 26 h 127"/>
                <a:gd name="T48" fmla="*/ 4 w 120"/>
                <a:gd name="T49" fmla="*/ 33 h 127"/>
                <a:gd name="T50" fmla="*/ 7 w 120"/>
                <a:gd name="T51" fmla="*/ 45 h 127"/>
                <a:gd name="T52" fmla="*/ 11 w 120"/>
                <a:gd name="T53" fmla="*/ 47 h 127"/>
                <a:gd name="T54" fmla="*/ 19 w 120"/>
                <a:gd name="T55" fmla="*/ 62 h 127"/>
                <a:gd name="T56" fmla="*/ 10 w 120"/>
                <a:gd name="T57" fmla="*/ 76 h 127"/>
                <a:gd name="T58" fmla="*/ 6 w 120"/>
                <a:gd name="T59" fmla="*/ 77 h 127"/>
                <a:gd name="T60" fmla="*/ 2 w 120"/>
                <a:gd name="T61" fmla="*/ 89 h 127"/>
                <a:gd name="T62" fmla="*/ 6 w 120"/>
                <a:gd name="T63" fmla="*/ 97 h 127"/>
                <a:gd name="T64" fmla="*/ 18 w 120"/>
                <a:gd name="T65" fmla="*/ 100 h 127"/>
                <a:gd name="T66" fmla="*/ 22 w 120"/>
                <a:gd name="T67" fmla="*/ 98 h 127"/>
                <a:gd name="T68" fmla="*/ 38 w 120"/>
                <a:gd name="T69" fmla="*/ 98 h 127"/>
                <a:gd name="T70" fmla="*/ 38 w 120"/>
                <a:gd name="T71" fmla="*/ 98 h 127"/>
                <a:gd name="T72" fmla="*/ 46 w 120"/>
                <a:gd name="T73" fmla="*/ 113 h 127"/>
                <a:gd name="T74" fmla="*/ 46 w 120"/>
                <a:gd name="T75" fmla="*/ 117 h 127"/>
                <a:gd name="T76" fmla="*/ 54 w 120"/>
                <a:gd name="T77" fmla="*/ 126 h 127"/>
                <a:gd name="T78" fmla="*/ 58 w 120"/>
                <a:gd name="T79" fmla="*/ 127 h 127"/>
                <a:gd name="T80" fmla="*/ 62 w 120"/>
                <a:gd name="T81" fmla="*/ 127 h 127"/>
                <a:gd name="T82" fmla="*/ 71 w 120"/>
                <a:gd name="T83" fmla="*/ 118 h 127"/>
                <a:gd name="T84" fmla="*/ 71 w 120"/>
                <a:gd name="T85" fmla="*/ 114 h 127"/>
                <a:gd name="T86" fmla="*/ 80 w 120"/>
                <a:gd name="T87" fmla="*/ 100 h 127"/>
                <a:gd name="T88" fmla="*/ 80 w 120"/>
                <a:gd name="T89" fmla="*/ 100 h 127"/>
                <a:gd name="T90" fmla="*/ 96 w 120"/>
                <a:gd name="T91" fmla="*/ 101 h 127"/>
                <a:gd name="T92" fmla="*/ 100 w 120"/>
                <a:gd name="T93" fmla="*/ 103 h 127"/>
                <a:gd name="T94" fmla="*/ 112 w 120"/>
                <a:gd name="T95" fmla="*/ 100 h 127"/>
                <a:gd name="T96" fmla="*/ 116 w 120"/>
                <a:gd name="T97" fmla="*/ 93 h 127"/>
                <a:gd name="T98" fmla="*/ 113 w 120"/>
                <a:gd name="T99" fmla="*/ 81 h 127"/>
                <a:gd name="T100" fmla="*/ 60 w 120"/>
                <a:gd name="T101" fmla="*/ 81 h 127"/>
                <a:gd name="T102" fmla="*/ 42 w 120"/>
                <a:gd name="T103" fmla="*/ 63 h 127"/>
                <a:gd name="T104" fmla="*/ 61 w 120"/>
                <a:gd name="T105" fmla="*/ 45 h 127"/>
                <a:gd name="T106" fmla="*/ 78 w 120"/>
                <a:gd name="T107" fmla="*/ 64 h 127"/>
                <a:gd name="T108" fmla="*/ 60 w 120"/>
                <a:gd name="T109" fmla="*/ 8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7">
                  <a:moveTo>
                    <a:pt x="113" y="81"/>
                  </a:moveTo>
                  <a:cubicBezTo>
                    <a:pt x="110" y="79"/>
                    <a:pt x="110" y="79"/>
                    <a:pt x="110" y="79"/>
                  </a:cubicBezTo>
                  <a:cubicBezTo>
                    <a:pt x="105" y="76"/>
                    <a:pt x="102" y="71"/>
                    <a:pt x="102" y="65"/>
                  </a:cubicBezTo>
                  <a:cubicBezTo>
                    <a:pt x="102" y="65"/>
                    <a:pt x="102" y="65"/>
                    <a:pt x="102" y="65"/>
                  </a:cubicBezTo>
                  <a:cubicBezTo>
                    <a:pt x="102" y="59"/>
                    <a:pt x="105" y="53"/>
                    <a:pt x="111" y="51"/>
                  </a:cubicBezTo>
                  <a:cubicBezTo>
                    <a:pt x="114" y="49"/>
                    <a:pt x="114" y="49"/>
                    <a:pt x="114" y="49"/>
                  </a:cubicBezTo>
                  <a:cubicBezTo>
                    <a:pt x="118" y="47"/>
                    <a:pt x="120" y="42"/>
                    <a:pt x="118" y="37"/>
                  </a:cubicBezTo>
                  <a:cubicBezTo>
                    <a:pt x="117" y="35"/>
                    <a:pt x="116" y="32"/>
                    <a:pt x="114" y="30"/>
                  </a:cubicBezTo>
                  <a:cubicBezTo>
                    <a:pt x="112" y="26"/>
                    <a:pt x="107" y="24"/>
                    <a:pt x="102" y="27"/>
                  </a:cubicBezTo>
                  <a:cubicBezTo>
                    <a:pt x="99" y="29"/>
                    <a:pt x="99" y="29"/>
                    <a:pt x="99" y="29"/>
                  </a:cubicBezTo>
                  <a:cubicBezTo>
                    <a:pt x="94" y="31"/>
                    <a:pt x="87" y="31"/>
                    <a:pt x="82" y="28"/>
                  </a:cubicBezTo>
                  <a:cubicBezTo>
                    <a:pt x="82" y="28"/>
                    <a:pt x="82" y="28"/>
                    <a:pt x="82" y="28"/>
                  </a:cubicBezTo>
                  <a:cubicBezTo>
                    <a:pt x="77" y="25"/>
                    <a:pt x="74" y="19"/>
                    <a:pt x="75" y="13"/>
                  </a:cubicBezTo>
                  <a:cubicBezTo>
                    <a:pt x="75" y="9"/>
                    <a:pt x="75" y="9"/>
                    <a:pt x="75" y="9"/>
                  </a:cubicBezTo>
                  <a:cubicBezTo>
                    <a:pt x="75" y="5"/>
                    <a:pt x="71" y="1"/>
                    <a:pt x="67" y="0"/>
                  </a:cubicBezTo>
                  <a:cubicBezTo>
                    <a:pt x="65" y="0"/>
                    <a:pt x="64" y="0"/>
                    <a:pt x="63" y="0"/>
                  </a:cubicBezTo>
                  <a:cubicBezTo>
                    <a:pt x="61" y="0"/>
                    <a:pt x="60" y="0"/>
                    <a:pt x="58" y="0"/>
                  </a:cubicBezTo>
                  <a:cubicBezTo>
                    <a:pt x="54" y="0"/>
                    <a:pt x="50" y="4"/>
                    <a:pt x="50" y="8"/>
                  </a:cubicBezTo>
                  <a:cubicBezTo>
                    <a:pt x="49" y="12"/>
                    <a:pt x="49" y="12"/>
                    <a:pt x="49" y="12"/>
                  </a:cubicBezTo>
                  <a:cubicBezTo>
                    <a:pt x="49" y="18"/>
                    <a:pt x="46" y="24"/>
                    <a:pt x="41" y="26"/>
                  </a:cubicBezTo>
                  <a:cubicBezTo>
                    <a:pt x="41" y="26"/>
                    <a:pt x="41" y="26"/>
                    <a:pt x="41" y="26"/>
                  </a:cubicBezTo>
                  <a:cubicBezTo>
                    <a:pt x="36" y="29"/>
                    <a:pt x="29" y="29"/>
                    <a:pt x="24" y="26"/>
                  </a:cubicBezTo>
                  <a:cubicBezTo>
                    <a:pt x="21" y="24"/>
                    <a:pt x="21" y="24"/>
                    <a:pt x="21" y="24"/>
                  </a:cubicBezTo>
                  <a:cubicBezTo>
                    <a:pt x="17" y="21"/>
                    <a:pt x="12" y="22"/>
                    <a:pt x="9" y="26"/>
                  </a:cubicBezTo>
                  <a:cubicBezTo>
                    <a:pt x="7" y="28"/>
                    <a:pt x="6" y="31"/>
                    <a:pt x="4" y="33"/>
                  </a:cubicBezTo>
                  <a:cubicBezTo>
                    <a:pt x="2" y="37"/>
                    <a:pt x="4" y="42"/>
                    <a:pt x="7" y="45"/>
                  </a:cubicBezTo>
                  <a:cubicBezTo>
                    <a:pt x="11" y="47"/>
                    <a:pt x="11" y="47"/>
                    <a:pt x="11" y="47"/>
                  </a:cubicBezTo>
                  <a:cubicBezTo>
                    <a:pt x="16" y="50"/>
                    <a:pt x="19" y="56"/>
                    <a:pt x="19" y="62"/>
                  </a:cubicBezTo>
                  <a:cubicBezTo>
                    <a:pt x="18" y="68"/>
                    <a:pt x="15" y="73"/>
                    <a:pt x="10" y="76"/>
                  </a:cubicBezTo>
                  <a:cubicBezTo>
                    <a:pt x="6" y="77"/>
                    <a:pt x="6" y="77"/>
                    <a:pt x="6" y="77"/>
                  </a:cubicBezTo>
                  <a:cubicBezTo>
                    <a:pt x="2" y="80"/>
                    <a:pt x="0" y="85"/>
                    <a:pt x="2" y="89"/>
                  </a:cubicBezTo>
                  <a:cubicBezTo>
                    <a:pt x="4" y="92"/>
                    <a:pt x="5" y="94"/>
                    <a:pt x="6" y="97"/>
                  </a:cubicBezTo>
                  <a:cubicBezTo>
                    <a:pt x="9" y="100"/>
                    <a:pt x="14" y="102"/>
                    <a:pt x="18" y="100"/>
                  </a:cubicBezTo>
                  <a:cubicBezTo>
                    <a:pt x="22" y="98"/>
                    <a:pt x="22" y="98"/>
                    <a:pt x="22" y="98"/>
                  </a:cubicBezTo>
                  <a:cubicBezTo>
                    <a:pt x="27" y="95"/>
                    <a:pt x="33" y="95"/>
                    <a:pt x="38" y="98"/>
                  </a:cubicBezTo>
                  <a:cubicBezTo>
                    <a:pt x="38" y="98"/>
                    <a:pt x="38" y="98"/>
                    <a:pt x="38" y="98"/>
                  </a:cubicBezTo>
                  <a:cubicBezTo>
                    <a:pt x="43" y="102"/>
                    <a:pt x="46" y="107"/>
                    <a:pt x="46" y="113"/>
                  </a:cubicBezTo>
                  <a:cubicBezTo>
                    <a:pt x="46" y="117"/>
                    <a:pt x="46" y="117"/>
                    <a:pt x="46" y="117"/>
                  </a:cubicBezTo>
                  <a:cubicBezTo>
                    <a:pt x="46" y="122"/>
                    <a:pt x="49" y="126"/>
                    <a:pt x="54" y="126"/>
                  </a:cubicBezTo>
                  <a:cubicBezTo>
                    <a:pt x="55" y="126"/>
                    <a:pt x="56" y="126"/>
                    <a:pt x="58" y="127"/>
                  </a:cubicBezTo>
                  <a:cubicBezTo>
                    <a:pt x="59" y="127"/>
                    <a:pt x="61" y="127"/>
                    <a:pt x="62" y="127"/>
                  </a:cubicBezTo>
                  <a:cubicBezTo>
                    <a:pt x="67" y="126"/>
                    <a:pt x="71" y="123"/>
                    <a:pt x="71" y="118"/>
                  </a:cubicBezTo>
                  <a:cubicBezTo>
                    <a:pt x="71" y="114"/>
                    <a:pt x="71" y="114"/>
                    <a:pt x="71" y="114"/>
                  </a:cubicBezTo>
                  <a:cubicBezTo>
                    <a:pt x="71" y="108"/>
                    <a:pt x="75" y="103"/>
                    <a:pt x="80" y="100"/>
                  </a:cubicBezTo>
                  <a:cubicBezTo>
                    <a:pt x="80" y="100"/>
                    <a:pt x="80" y="100"/>
                    <a:pt x="80" y="100"/>
                  </a:cubicBezTo>
                  <a:cubicBezTo>
                    <a:pt x="85" y="97"/>
                    <a:pt x="91" y="97"/>
                    <a:pt x="96" y="101"/>
                  </a:cubicBezTo>
                  <a:cubicBezTo>
                    <a:pt x="100" y="103"/>
                    <a:pt x="100" y="103"/>
                    <a:pt x="100" y="103"/>
                  </a:cubicBezTo>
                  <a:cubicBezTo>
                    <a:pt x="104" y="105"/>
                    <a:pt x="109" y="104"/>
                    <a:pt x="112" y="100"/>
                  </a:cubicBezTo>
                  <a:cubicBezTo>
                    <a:pt x="113" y="98"/>
                    <a:pt x="115" y="96"/>
                    <a:pt x="116" y="93"/>
                  </a:cubicBezTo>
                  <a:cubicBezTo>
                    <a:pt x="118" y="89"/>
                    <a:pt x="117" y="84"/>
                    <a:pt x="113" y="81"/>
                  </a:cubicBezTo>
                  <a:close/>
                  <a:moveTo>
                    <a:pt x="60" y="81"/>
                  </a:moveTo>
                  <a:cubicBezTo>
                    <a:pt x="50" y="81"/>
                    <a:pt x="42" y="72"/>
                    <a:pt x="42" y="63"/>
                  </a:cubicBezTo>
                  <a:cubicBezTo>
                    <a:pt x="43" y="53"/>
                    <a:pt x="51" y="45"/>
                    <a:pt x="61" y="45"/>
                  </a:cubicBezTo>
                  <a:cubicBezTo>
                    <a:pt x="71" y="46"/>
                    <a:pt x="79" y="54"/>
                    <a:pt x="78" y="64"/>
                  </a:cubicBezTo>
                  <a:cubicBezTo>
                    <a:pt x="78" y="74"/>
                    <a:pt x="69" y="81"/>
                    <a:pt x="6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grpSp>
      <p:sp>
        <p:nvSpPr>
          <p:cNvPr id="87" name="PA_淘宝店chenying0907 11"/>
          <p:cNvSpPr>
            <a:spLocks noChangeArrowheads="1"/>
          </p:cNvSpPr>
          <p:nvPr>
            <p:custDataLst>
              <p:tags r:id="rId19"/>
            </p:custDataLst>
          </p:nvPr>
        </p:nvSpPr>
        <p:spPr bwMode="auto">
          <a:xfrm>
            <a:off x="7033734" y="3385273"/>
            <a:ext cx="694637" cy="696497"/>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9" name="PA_淘宝店chenying0907 88"/>
          <p:cNvGrpSpPr/>
          <p:nvPr>
            <p:custDataLst>
              <p:tags r:id="rId20"/>
            </p:custDataLst>
          </p:nvPr>
        </p:nvGrpSpPr>
        <p:grpSpPr>
          <a:xfrm>
            <a:off x="7196714" y="3566550"/>
            <a:ext cx="367472" cy="309832"/>
            <a:chOff x="7197170" y="3511953"/>
            <a:chExt cx="367536" cy="309694"/>
          </a:xfrm>
          <a:solidFill>
            <a:schemeClr val="bg1"/>
          </a:solidFill>
        </p:grpSpPr>
        <p:sp>
          <p:nvSpPr>
            <p:cNvPr id="90" name="淘宝店chenying0907 40"/>
            <p:cNvSpPr>
              <a:spLocks/>
            </p:cNvSpPr>
            <p:nvPr/>
          </p:nvSpPr>
          <p:spPr bwMode="auto">
            <a:xfrm>
              <a:off x="7236936" y="3633662"/>
              <a:ext cx="289209" cy="93993"/>
            </a:xfrm>
            <a:custGeom>
              <a:avLst/>
              <a:gdLst>
                <a:gd name="T0" fmla="*/ 4 w 232"/>
                <a:gd name="T1" fmla="*/ 75 h 75"/>
                <a:gd name="T2" fmla="*/ 5 w 232"/>
                <a:gd name="T3" fmla="*/ 75 h 75"/>
                <a:gd name="T4" fmla="*/ 10 w 232"/>
                <a:gd name="T5" fmla="*/ 70 h 75"/>
                <a:gd name="T6" fmla="*/ 10 w 232"/>
                <a:gd name="T7" fmla="*/ 61 h 75"/>
                <a:gd name="T8" fmla="*/ 29 w 232"/>
                <a:gd name="T9" fmla="*/ 42 h 75"/>
                <a:gd name="T10" fmla="*/ 103 w 232"/>
                <a:gd name="T11" fmla="*/ 42 h 75"/>
                <a:gd name="T12" fmla="*/ 111 w 232"/>
                <a:gd name="T13" fmla="*/ 50 h 75"/>
                <a:gd name="T14" fmla="*/ 111 w 232"/>
                <a:gd name="T15" fmla="*/ 70 h 75"/>
                <a:gd name="T16" fmla="*/ 115 w 232"/>
                <a:gd name="T17" fmla="*/ 75 h 75"/>
                <a:gd name="T18" fmla="*/ 116 w 232"/>
                <a:gd name="T19" fmla="*/ 75 h 75"/>
                <a:gd name="T20" fmla="*/ 121 w 232"/>
                <a:gd name="T21" fmla="*/ 70 h 75"/>
                <a:gd name="T22" fmla="*/ 121 w 232"/>
                <a:gd name="T23" fmla="*/ 50 h 75"/>
                <a:gd name="T24" fmla="*/ 129 w 232"/>
                <a:gd name="T25" fmla="*/ 42 h 75"/>
                <a:gd name="T26" fmla="*/ 202 w 232"/>
                <a:gd name="T27" fmla="*/ 42 h 75"/>
                <a:gd name="T28" fmla="*/ 222 w 232"/>
                <a:gd name="T29" fmla="*/ 61 h 75"/>
                <a:gd name="T30" fmla="*/ 222 w 232"/>
                <a:gd name="T31" fmla="*/ 70 h 75"/>
                <a:gd name="T32" fmla="*/ 227 w 232"/>
                <a:gd name="T33" fmla="*/ 75 h 75"/>
                <a:gd name="T34" fmla="*/ 228 w 232"/>
                <a:gd name="T35" fmla="*/ 75 h 75"/>
                <a:gd name="T36" fmla="*/ 232 w 232"/>
                <a:gd name="T37" fmla="*/ 70 h 75"/>
                <a:gd name="T38" fmla="*/ 232 w 232"/>
                <a:gd name="T39" fmla="*/ 61 h 75"/>
                <a:gd name="T40" fmla="*/ 202 w 232"/>
                <a:gd name="T41" fmla="*/ 32 h 75"/>
                <a:gd name="T42" fmla="*/ 129 w 232"/>
                <a:gd name="T43" fmla="*/ 32 h 75"/>
                <a:gd name="T44" fmla="*/ 121 w 232"/>
                <a:gd name="T45" fmla="*/ 24 h 75"/>
                <a:gd name="T46" fmla="*/ 121 w 232"/>
                <a:gd name="T47" fmla="*/ 5 h 75"/>
                <a:gd name="T48" fmla="*/ 116 w 232"/>
                <a:gd name="T49" fmla="*/ 0 h 75"/>
                <a:gd name="T50" fmla="*/ 115 w 232"/>
                <a:gd name="T51" fmla="*/ 0 h 75"/>
                <a:gd name="T52" fmla="*/ 111 w 232"/>
                <a:gd name="T53" fmla="*/ 5 h 75"/>
                <a:gd name="T54" fmla="*/ 111 w 232"/>
                <a:gd name="T55" fmla="*/ 24 h 75"/>
                <a:gd name="T56" fmla="*/ 103 w 232"/>
                <a:gd name="T57" fmla="*/ 32 h 75"/>
                <a:gd name="T58" fmla="*/ 29 w 232"/>
                <a:gd name="T59" fmla="*/ 32 h 75"/>
                <a:gd name="T60" fmla="*/ 0 w 232"/>
                <a:gd name="T61" fmla="*/ 61 h 75"/>
                <a:gd name="T62" fmla="*/ 0 w 232"/>
                <a:gd name="T63" fmla="*/ 70 h 75"/>
                <a:gd name="T64" fmla="*/ 4 w 232"/>
                <a:gd name="T65"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75">
                  <a:moveTo>
                    <a:pt x="4" y="75"/>
                  </a:moveTo>
                  <a:cubicBezTo>
                    <a:pt x="5" y="75"/>
                    <a:pt x="5" y="75"/>
                    <a:pt x="5" y="75"/>
                  </a:cubicBezTo>
                  <a:cubicBezTo>
                    <a:pt x="8" y="75"/>
                    <a:pt x="10" y="73"/>
                    <a:pt x="10" y="70"/>
                  </a:cubicBezTo>
                  <a:cubicBezTo>
                    <a:pt x="10" y="61"/>
                    <a:pt x="10" y="61"/>
                    <a:pt x="10" y="61"/>
                  </a:cubicBezTo>
                  <a:cubicBezTo>
                    <a:pt x="10" y="50"/>
                    <a:pt x="19" y="42"/>
                    <a:pt x="29" y="42"/>
                  </a:cubicBezTo>
                  <a:cubicBezTo>
                    <a:pt x="103" y="42"/>
                    <a:pt x="103" y="42"/>
                    <a:pt x="103" y="42"/>
                  </a:cubicBezTo>
                  <a:cubicBezTo>
                    <a:pt x="107" y="42"/>
                    <a:pt x="111" y="45"/>
                    <a:pt x="111" y="50"/>
                  </a:cubicBezTo>
                  <a:cubicBezTo>
                    <a:pt x="111" y="70"/>
                    <a:pt x="111" y="70"/>
                    <a:pt x="111" y="70"/>
                  </a:cubicBezTo>
                  <a:cubicBezTo>
                    <a:pt x="111" y="73"/>
                    <a:pt x="113" y="75"/>
                    <a:pt x="115" y="75"/>
                  </a:cubicBezTo>
                  <a:cubicBezTo>
                    <a:pt x="116" y="75"/>
                    <a:pt x="116" y="75"/>
                    <a:pt x="116" y="75"/>
                  </a:cubicBezTo>
                  <a:cubicBezTo>
                    <a:pt x="119" y="75"/>
                    <a:pt x="121" y="73"/>
                    <a:pt x="121" y="70"/>
                  </a:cubicBezTo>
                  <a:cubicBezTo>
                    <a:pt x="121" y="50"/>
                    <a:pt x="121" y="50"/>
                    <a:pt x="121" y="50"/>
                  </a:cubicBezTo>
                  <a:cubicBezTo>
                    <a:pt x="121" y="45"/>
                    <a:pt x="125" y="42"/>
                    <a:pt x="129" y="42"/>
                  </a:cubicBezTo>
                  <a:cubicBezTo>
                    <a:pt x="202" y="42"/>
                    <a:pt x="202" y="42"/>
                    <a:pt x="202" y="42"/>
                  </a:cubicBezTo>
                  <a:cubicBezTo>
                    <a:pt x="213" y="42"/>
                    <a:pt x="222" y="50"/>
                    <a:pt x="222" y="61"/>
                  </a:cubicBezTo>
                  <a:cubicBezTo>
                    <a:pt x="222" y="70"/>
                    <a:pt x="222" y="70"/>
                    <a:pt x="222" y="70"/>
                  </a:cubicBezTo>
                  <a:cubicBezTo>
                    <a:pt x="222" y="73"/>
                    <a:pt x="224" y="75"/>
                    <a:pt x="227" y="75"/>
                  </a:cubicBezTo>
                  <a:cubicBezTo>
                    <a:pt x="228" y="75"/>
                    <a:pt x="228" y="75"/>
                    <a:pt x="228" y="75"/>
                  </a:cubicBezTo>
                  <a:cubicBezTo>
                    <a:pt x="230" y="75"/>
                    <a:pt x="232" y="73"/>
                    <a:pt x="232" y="70"/>
                  </a:cubicBezTo>
                  <a:cubicBezTo>
                    <a:pt x="232" y="61"/>
                    <a:pt x="232" y="61"/>
                    <a:pt x="232" y="61"/>
                  </a:cubicBezTo>
                  <a:cubicBezTo>
                    <a:pt x="232" y="45"/>
                    <a:pt x="219" y="32"/>
                    <a:pt x="202" y="32"/>
                  </a:cubicBezTo>
                  <a:cubicBezTo>
                    <a:pt x="129" y="32"/>
                    <a:pt x="129" y="32"/>
                    <a:pt x="129" y="32"/>
                  </a:cubicBezTo>
                  <a:cubicBezTo>
                    <a:pt x="125" y="32"/>
                    <a:pt x="121" y="28"/>
                    <a:pt x="121" y="24"/>
                  </a:cubicBezTo>
                  <a:cubicBezTo>
                    <a:pt x="121" y="5"/>
                    <a:pt x="121" y="5"/>
                    <a:pt x="121" y="5"/>
                  </a:cubicBezTo>
                  <a:cubicBezTo>
                    <a:pt x="121" y="2"/>
                    <a:pt x="119" y="0"/>
                    <a:pt x="116" y="0"/>
                  </a:cubicBezTo>
                  <a:cubicBezTo>
                    <a:pt x="115" y="0"/>
                    <a:pt x="115" y="0"/>
                    <a:pt x="115" y="0"/>
                  </a:cubicBezTo>
                  <a:cubicBezTo>
                    <a:pt x="113" y="0"/>
                    <a:pt x="111" y="2"/>
                    <a:pt x="111" y="5"/>
                  </a:cubicBezTo>
                  <a:cubicBezTo>
                    <a:pt x="111" y="24"/>
                    <a:pt x="111" y="24"/>
                    <a:pt x="111" y="24"/>
                  </a:cubicBezTo>
                  <a:cubicBezTo>
                    <a:pt x="111" y="28"/>
                    <a:pt x="107" y="32"/>
                    <a:pt x="103" y="32"/>
                  </a:cubicBezTo>
                  <a:cubicBezTo>
                    <a:pt x="29" y="32"/>
                    <a:pt x="29" y="32"/>
                    <a:pt x="29" y="32"/>
                  </a:cubicBezTo>
                  <a:cubicBezTo>
                    <a:pt x="13" y="32"/>
                    <a:pt x="0" y="45"/>
                    <a:pt x="0" y="61"/>
                  </a:cubicBezTo>
                  <a:cubicBezTo>
                    <a:pt x="0" y="70"/>
                    <a:pt x="0" y="70"/>
                    <a:pt x="0" y="70"/>
                  </a:cubicBezTo>
                  <a:cubicBezTo>
                    <a:pt x="0" y="73"/>
                    <a:pt x="2" y="75"/>
                    <a:pt x="4"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91" name="淘宝店chenying0907 41"/>
            <p:cNvSpPr>
              <a:spLocks/>
            </p:cNvSpPr>
            <p:nvPr/>
          </p:nvSpPr>
          <p:spPr bwMode="auto">
            <a:xfrm>
              <a:off x="7321288" y="3511953"/>
              <a:ext cx="120504" cy="109658"/>
            </a:xfrm>
            <a:custGeom>
              <a:avLst/>
              <a:gdLst>
                <a:gd name="T0" fmla="*/ 20 w 96"/>
                <a:gd name="T1" fmla="*/ 87 h 87"/>
                <a:gd name="T2" fmla="*/ 43 w 96"/>
                <a:gd name="T3" fmla="*/ 87 h 87"/>
                <a:gd name="T4" fmla="*/ 53 w 96"/>
                <a:gd name="T5" fmla="*/ 87 h 87"/>
                <a:gd name="T6" fmla="*/ 76 w 96"/>
                <a:gd name="T7" fmla="*/ 87 h 87"/>
                <a:gd name="T8" fmla="*/ 96 w 96"/>
                <a:gd name="T9" fmla="*/ 67 h 87"/>
                <a:gd name="T10" fmla="*/ 96 w 96"/>
                <a:gd name="T11" fmla="*/ 19 h 87"/>
                <a:gd name="T12" fmla="*/ 76 w 96"/>
                <a:gd name="T13" fmla="*/ 0 h 87"/>
                <a:gd name="T14" fmla="*/ 20 w 96"/>
                <a:gd name="T15" fmla="*/ 0 h 87"/>
                <a:gd name="T16" fmla="*/ 0 w 96"/>
                <a:gd name="T17" fmla="*/ 19 h 87"/>
                <a:gd name="T18" fmla="*/ 0 w 96"/>
                <a:gd name="T19" fmla="*/ 67 h 87"/>
                <a:gd name="T20" fmla="*/ 20 w 96"/>
                <a:gd name="T21"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87">
                  <a:moveTo>
                    <a:pt x="20" y="87"/>
                  </a:moveTo>
                  <a:cubicBezTo>
                    <a:pt x="43" y="87"/>
                    <a:pt x="43" y="87"/>
                    <a:pt x="43" y="87"/>
                  </a:cubicBezTo>
                  <a:cubicBezTo>
                    <a:pt x="53" y="87"/>
                    <a:pt x="53" y="87"/>
                    <a:pt x="53" y="87"/>
                  </a:cubicBezTo>
                  <a:cubicBezTo>
                    <a:pt x="76" y="87"/>
                    <a:pt x="76" y="87"/>
                    <a:pt x="76" y="87"/>
                  </a:cubicBezTo>
                  <a:cubicBezTo>
                    <a:pt x="87" y="87"/>
                    <a:pt x="96" y="78"/>
                    <a:pt x="96" y="67"/>
                  </a:cubicBezTo>
                  <a:cubicBezTo>
                    <a:pt x="96" y="19"/>
                    <a:pt x="96" y="19"/>
                    <a:pt x="96" y="19"/>
                  </a:cubicBezTo>
                  <a:cubicBezTo>
                    <a:pt x="96" y="9"/>
                    <a:pt x="87" y="0"/>
                    <a:pt x="76" y="0"/>
                  </a:cubicBezTo>
                  <a:cubicBezTo>
                    <a:pt x="20" y="0"/>
                    <a:pt x="20" y="0"/>
                    <a:pt x="20" y="0"/>
                  </a:cubicBezTo>
                  <a:cubicBezTo>
                    <a:pt x="9" y="0"/>
                    <a:pt x="0" y="9"/>
                    <a:pt x="0" y="19"/>
                  </a:cubicBezTo>
                  <a:cubicBezTo>
                    <a:pt x="0" y="67"/>
                    <a:pt x="0" y="67"/>
                    <a:pt x="0" y="67"/>
                  </a:cubicBezTo>
                  <a:cubicBezTo>
                    <a:pt x="0" y="78"/>
                    <a:pt x="9" y="87"/>
                    <a:pt x="20"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92" name="淘宝店chenying0907 42"/>
            <p:cNvSpPr>
              <a:spLocks/>
            </p:cNvSpPr>
            <p:nvPr/>
          </p:nvSpPr>
          <p:spPr bwMode="auto">
            <a:xfrm>
              <a:off x="7197170"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93" name="淘宝店chenying0907 43"/>
            <p:cNvSpPr>
              <a:spLocks/>
            </p:cNvSpPr>
            <p:nvPr/>
          </p:nvSpPr>
          <p:spPr bwMode="auto">
            <a:xfrm>
              <a:off x="7335748"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sp>
          <p:nvSpPr>
            <p:cNvPr id="94" name="淘宝店chenying0907 44"/>
            <p:cNvSpPr>
              <a:spLocks/>
            </p:cNvSpPr>
            <p:nvPr/>
          </p:nvSpPr>
          <p:spPr bwMode="auto">
            <a:xfrm>
              <a:off x="7476738" y="3740910"/>
              <a:ext cx="87968" cy="80737"/>
            </a:xfrm>
            <a:custGeom>
              <a:avLst/>
              <a:gdLst>
                <a:gd name="T0" fmla="*/ 56 w 71"/>
                <a:gd name="T1" fmla="*/ 0 h 64"/>
                <a:gd name="T2" fmla="*/ 14 w 71"/>
                <a:gd name="T3" fmla="*/ 0 h 64"/>
                <a:gd name="T4" fmla="*/ 0 w 71"/>
                <a:gd name="T5" fmla="*/ 14 h 64"/>
                <a:gd name="T6" fmla="*/ 0 w 71"/>
                <a:gd name="T7" fmla="*/ 50 h 64"/>
                <a:gd name="T8" fmla="*/ 14 w 71"/>
                <a:gd name="T9" fmla="*/ 64 h 64"/>
                <a:gd name="T10" fmla="*/ 56 w 71"/>
                <a:gd name="T11" fmla="*/ 64 h 64"/>
                <a:gd name="T12" fmla="*/ 71 w 71"/>
                <a:gd name="T13" fmla="*/ 50 h 64"/>
                <a:gd name="T14" fmla="*/ 71 w 71"/>
                <a:gd name="T15" fmla="*/ 14 h 64"/>
                <a:gd name="T16" fmla="*/ 56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6" y="0"/>
                  </a:moveTo>
                  <a:cubicBezTo>
                    <a:pt x="14" y="0"/>
                    <a:pt x="14" y="0"/>
                    <a:pt x="14" y="0"/>
                  </a:cubicBezTo>
                  <a:cubicBezTo>
                    <a:pt x="6" y="0"/>
                    <a:pt x="0" y="6"/>
                    <a:pt x="0" y="14"/>
                  </a:cubicBezTo>
                  <a:cubicBezTo>
                    <a:pt x="0" y="50"/>
                    <a:pt x="0" y="50"/>
                    <a:pt x="0" y="50"/>
                  </a:cubicBezTo>
                  <a:cubicBezTo>
                    <a:pt x="0" y="58"/>
                    <a:pt x="6" y="64"/>
                    <a:pt x="14" y="64"/>
                  </a:cubicBezTo>
                  <a:cubicBezTo>
                    <a:pt x="56" y="64"/>
                    <a:pt x="56" y="64"/>
                    <a:pt x="56" y="64"/>
                  </a:cubicBezTo>
                  <a:cubicBezTo>
                    <a:pt x="64" y="64"/>
                    <a:pt x="71" y="58"/>
                    <a:pt x="71" y="50"/>
                  </a:cubicBezTo>
                  <a:cubicBezTo>
                    <a:pt x="71" y="14"/>
                    <a:pt x="71" y="14"/>
                    <a:pt x="71" y="14"/>
                  </a:cubicBezTo>
                  <a:cubicBezTo>
                    <a:pt x="71" y="6"/>
                    <a:pt x="64" y="0"/>
                    <a:pt x="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a:p>
          </p:txBody>
        </p:sp>
      </p:grpSp>
      <p:sp>
        <p:nvSpPr>
          <p:cNvPr id="97" name="PA_淘宝店chenying0907 96"/>
          <p:cNvSpPr txBox="1"/>
          <p:nvPr>
            <p:custDataLst>
              <p:tags r:id="rId21"/>
            </p:custDataLst>
          </p:nvPr>
        </p:nvSpPr>
        <p:spPr>
          <a:xfrm>
            <a:off x="1381140" y="4172028"/>
            <a:ext cx="764820" cy="276951"/>
          </a:xfrm>
          <a:prstGeom prst="rect">
            <a:avLst/>
          </a:prstGeom>
          <a:noFill/>
        </p:spPr>
        <p:txBody>
          <a:bodyPr wrap="none" rtlCol="0">
            <a:spAutoFit/>
          </a:bodyPr>
          <a:lstStyle/>
          <a:p>
            <a:pPr algn="ctr"/>
            <a:r>
              <a:rPr lang="en-US" altLang="zh-CN" sz="1200" dirty="0">
                <a:solidFill>
                  <a:schemeClr val="tx1">
                    <a:lumMod val="65000"/>
                    <a:lumOff val="35000"/>
                  </a:schemeClr>
                </a:solidFill>
                <a:latin typeface="微软雅黑 Light" pitchFamily="34" charset="-122"/>
                <a:ea typeface="微软雅黑 Light" pitchFamily="34" charset="-122"/>
              </a:rPr>
              <a:t>STEP 01</a:t>
            </a:r>
            <a:endParaRPr lang="zh-CN" altLang="en-US" sz="1200" dirty="0">
              <a:solidFill>
                <a:schemeClr val="tx1">
                  <a:lumMod val="65000"/>
                  <a:lumOff val="35000"/>
                </a:schemeClr>
              </a:solidFill>
              <a:latin typeface="微软雅黑 Light" pitchFamily="34" charset="-122"/>
              <a:ea typeface="微软雅黑 Light" pitchFamily="34" charset="-122"/>
            </a:endParaRPr>
          </a:p>
        </p:txBody>
      </p:sp>
      <p:sp>
        <p:nvSpPr>
          <p:cNvPr id="100" name="PA_淘宝店chenying0907 99"/>
          <p:cNvSpPr txBox="1"/>
          <p:nvPr>
            <p:custDataLst>
              <p:tags r:id="rId22"/>
            </p:custDataLst>
          </p:nvPr>
        </p:nvSpPr>
        <p:spPr>
          <a:xfrm>
            <a:off x="4184813" y="4172028"/>
            <a:ext cx="764820" cy="276951"/>
          </a:xfrm>
          <a:prstGeom prst="rect">
            <a:avLst/>
          </a:prstGeom>
          <a:noFill/>
        </p:spPr>
        <p:txBody>
          <a:bodyPr wrap="none" rtlCol="0">
            <a:spAutoFit/>
          </a:bodyPr>
          <a:lstStyle/>
          <a:p>
            <a:pPr algn="ctr"/>
            <a:r>
              <a:rPr lang="en-US" altLang="zh-CN" sz="1200" dirty="0">
                <a:solidFill>
                  <a:schemeClr val="tx1">
                    <a:lumMod val="65000"/>
                    <a:lumOff val="35000"/>
                  </a:schemeClr>
                </a:solidFill>
                <a:latin typeface="微软雅黑 Light" pitchFamily="34" charset="-122"/>
                <a:ea typeface="微软雅黑 Light" pitchFamily="34" charset="-122"/>
              </a:rPr>
              <a:t>STEP 03</a:t>
            </a:r>
            <a:endParaRPr lang="zh-CN" altLang="en-US" sz="1200" dirty="0">
              <a:solidFill>
                <a:schemeClr val="tx1">
                  <a:lumMod val="65000"/>
                  <a:lumOff val="35000"/>
                </a:schemeClr>
              </a:solidFill>
              <a:latin typeface="微软雅黑 Light" pitchFamily="34" charset="-122"/>
              <a:ea typeface="微软雅黑 Light" pitchFamily="34" charset="-122"/>
            </a:endParaRPr>
          </a:p>
        </p:txBody>
      </p:sp>
      <p:sp>
        <p:nvSpPr>
          <p:cNvPr id="103" name="PA_淘宝店chenying0907 102"/>
          <p:cNvSpPr txBox="1"/>
          <p:nvPr>
            <p:custDataLst>
              <p:tags r:id="rId23"/>
            </p:custDataLst>
          </p:nvPr>
        </p:nvSpPr>
        <p:spPr>
          <a:xfrm>
            <a:off x="6996106" y="4172028"/>
            <a:ext cx="764820" cy="276951"/>
          </a:xfrm>
          <a:prstGeom prst="rect">
            <a:avLst/>
          </a:prstGeom>
          <a:noFill/>
        </p:spPr>
        <p:txBody>
          <a:bodyPr wrap="none" rtlCol="0">
            <a:spAutoFit/>
          </a:bodyPr>
          <a:lstStyle/>
          <a:p>
            <a:pPr algn="ctr"/>
            <a:r>
              <a:rPr lang="en-US" altLang="zh-CN" sz="1200" dirty="0">
                <a:solidFill>
                  <a:schemeClr val="tx1">
                    <a:lumMod val="65000"/>
                    <a:lumOff val="35000"/>
                  </a:schemeClr>
                </a:solidFill>
                <a:latin typeface="微软雅黑 Light" pitchFamily="34" charset="-122"/>
                <a:ea typeface="微软雅黑 Light" pitchFamily="34" charset="-122"/>
              </a:rPr>
              <a:t>STEP 05</a:t>
            </a:r>
            <a:endParaRPr lang="zh-CN" altLang="en-US" sz="1200" dirty="0">
              <a:solidFill>
                <a:schemeClr val="tx1">
                  <a:lumMod val="65000"/>
                  <a:lumOff val="35000"/>
                </a:schemeClr>
              </a:solidFill>
              <a:latin typeface="微软雅黑 Light" pitchFamily="34" charset="-122"/>
              <a:ea typeface="微软雅黑 Light" pitchFamily="34" charset="-122"/>
            </a:endParaRPr>
          </a:p>
        </p:txBody>
      </p:sp>
      <p:sp>
        <p:nvSpPr>
          <p:cNvPr id="108" name="PA_淘宝店chenying0907 107"/>
          <p:cNvSpPr txBox="1"/>
          <p:nvPr>
            <p:custDataLst>
              <p:tags r:id="rId24"/>
            </p:custDataLst>
          </p:nvPr>
        </p:nvSpPr>
        <p:spPr>
          <a:xfrm>
            <a:off x="2789649" y="1392834"/>
            <a:ext cx="764820" cy="276951"/>
          </a:xfrm>
          <a:prstGeom prst="rect">
            <a:avLst/>
          </a:prstGeom>
          <a:noFill/>
        </p:spPr>
        <p:txBody>
          <a:bodyPr wrap="none" rtlCol="0">
            <a:spAutoFit/>
          </a:bodyPr>
          <a:lstStyle/>
          <a:p>
            <a:pPr algn="ctr"/>
            <a:r>
              <a:rPr lang="en-US" altLang="zh-CN" sz="1200" dirty="0">
                <a:solidFill>
                  <a:schemeClr val="tx1">
                    <a:lumMod val="65000"/>
                    <a:lumOff val="35000"/>
                  </a:schemeClr>
                </a:solidFill>
                <a:latin typeface="微软雅黑 Light" pitchFamily="34" charset="-122"/>
                <a:ea typeface="微软雅黑 Light" pitchFamily="34" charset="-122"/>
              </a:rPr>
              <a:t>STEP 02</a:t>
            </a:r>
            <a:endParaRPr lang="zh-CN" altLang="en-US" sz="1200" dirty="0">
              <a:solidFill>
                <a:schemeClr val="tx1">
                  <a:lumMod val="65000"/>
                  <a:lumOff val="35000"/>
                </a:schemeClr>
              </a:solidFill>
              <a:latin typeface="微软雅黑 Light" pitchFamily="34" charset="-122"/>
              <a:ea typeface="微软雅黑 Light" pitchFamily="34" charset="-122"/>
            </a:endParaRPr>
          </a:p>
        </p:txBody>
      </p:sp>
      <p:sp>
        <p:nvSpPr>
          <p:cNvPr id="109" name="PA_淘宝店chenying0907 108"/>
          <p:cNvSpPr txBox="1"/>
          <p:nvPr>
            <p:custDataLst>
              <p:tags r:id="rId25"/>
            </p:custDataLst>
          </p:nvPr>
        </p:nvSpPr>
        <p:spPr>
          <a:xfrm>
            <a:off x="5600942" y="1392834"/>
            <a:ext cx="764820" cy="276951"/>
          </a:xfrm>
          <a:prstGeom prst="rect">
            <a:avLst/>
          </a:prstGeom>
          <a:noFill/>
        </p:spPr>
        <p:txBody>
          <a:bodyPr wrap="none" rtlCol="0">
            <a:spAutoFit/>
          </a:bodyPr>
          <a:lstStyle/>
          <a:p>
            <a:pPr algn="ctr"/>
            <a:r>
              <a:rPr lang="en-US" altLang="zh-CN" sz="1200" dirty="0">
                <a:solidFill>
                  <a:schemeClr val="tx1">
                    <a:lumMod val="65000"/>
                    <a:lumOff val="35000"/>
                  </a:schemeClr>
                </a:solidFill>
                <a:latin typeface="微软雅黑 Light" pitchFamily="34" charset="-122"/>
                <a:ea typeface="微软雅黑 Light" pitchFamily="34" charset="-122"/>
              </a:rPr>
              <a:t>STEP 04</a:t>
            </a:r>
            <a:endParaRPr lang="zh-CN" altLang="en-US" sz="1200" dirty="0">
              <a:solidFill>
                <a:schemeClr val="tx1">
                  <a:lumMod val="65000"/>
                  <a:lumOff val="35000"/>
                </a:schemeClr>
              </a:solidFill>
              <a:latin typeface="微软雅黑 Light" pitchFamily="34" charset="-122"/>
              <a:ea typeface="微软雅黑 Light" pitchFamily="34" charset="-122"/>
            </a:endParaRPr>
          </a:p>
        </p:txBody>
      </p:sp>
      <p:sp>
        <p:nvSpPr>
          <p:cNvPr id="110" name="PA_淘宝店chenying0907 32"/>
          <p:cNvSpPr>
            <a:spLocks noChangeArrowheads="1"/>
          </p:cNvSpPr>
          <p:nvPr>
            <p:custDataLst>
              <p:tags r:id="rId26"/>
            </p:custDataLst>
          </p:nvPr>
        </p:nvSpPr>
        <p:spPr bwMode="auto">
          <a:xfrm>
            <a:off x="1079458" y="1850497"/>
            <a:ext cx="1368187" cy="55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111" name="PA_淘宝店chenying0907 32"/>
          <p:cNvSpPr>
            <a:spLocks noChangeArrowheads="1"/>
          </p:cNvSpPr>
          <p:nvPr>
            <p:custDataLst>
              <p:tags r:id="rId27"/>
            </p:custDataLst>
          </p:nvPr>
        </p:nvSpPr>
        <p:spPr bwMode="auto">
          <a:xfrm>
            <a:off x="3887908" y="1850497"/>
            <a:ext cx="1368187" cy="55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112" name="PA_淘宝店chenying0907 32"/>
          <p:cNvSpPr>
            <a:spLocks noChangeArrowheads="1"/>
          </p:cNvSpPr>
          <p:nvPr>
            <p:custDataLst>
              <p:tags r:id="rId28"/>
            </p:custDataLst>
          </p:nvPr>
        </p:nvSpPr>
        <p:spPr bwMode="auto">
          <a:xfrm>
            <a:off x="6694423" y="1850497"/>
            <a:ext cx="1368187" cy="55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113" name="PA_淘宝店chenying0907 32"/>
          <p:cNvSpPr>
            <a:spLocks noChangeArrowheads="1"/>
          </p:cNvSpPr>
          <p:nvPr>
            <p:custDataLst>
              <p:tags r:id="rId29"/>
            </p:custDataLst>
          </p:nvPr>
        </p:nvSpPr>
        <p:spPr bwMode="auto">
          <a:xfrm>
            <a:off x="2476208" y="3422560"/>
            <a:ext cx="1368187" cy="55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
        <p:nvSpPr>
          <p:cNvPr id="114" name="PA_淘宝店chenying0907 32"/>
          <p:cNvSpPr>
            <a:spLocks noChangeArrowheads="1"/>
          </p:cNvSpPr>
          <p:nvPr>
            <p:custDataLst>
              <p:tags r:id="rId30"/>
            </p:custDataLst>
          </p:nvPr>
        </p:nvSpPr>
        <p:spPr bwMode="auto">
          <a:xfrm>
            <a:off x="5299258" y="3422560"/>
            <a:ext cx="1368187" cy="55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r>
              <a:rPr lang="en-US" altLang="zh-CN" sz="800" dirty="0">
                <a:solidFill>
                  <a:schemeClr val="tx1">
                    <a:lumMod val="50000"/>
                    <a:lumOff val="50000"/>
                  </a:schemeClr>
                </a:solidFill>
                <a:latin typeface="微软雅黑" pitchFamily="34" charset="-122"/>
                <a:ea typeface="微软雅黑" pitchFamily="34" charset="-122"/>
              </a:rPr>
              <a:t>licai2011</a:t>
            </a:r>
            <a:r>
              <a:rPr lang="zh-CN" altLang="en-US" sz="800" dirty="0">
                <a:solidFill>
                  <a:schemeClr val="tx1">
                    <a:lumMod val="50000"/>
                    <a:lumOff val="50000"/>
                  </a:schemeClr>
                </a:solidFill>
                <a:latin typeface="微软雅黑" pitchFamily="34" charset="-122"/>
                <a:ea typeface="微软雅黑" pitchFamily="34" charset="-122"/>
              </a:rPr>
              <a:t>专业设计</a:t>
            </a:r>
            <a:r>
              <a:rPr lang="en-US" altLang="zh-CN" sz="800" dirty="0">
                <a:solidFill>
                  <a:schemeClr val="tx1">
                    <a:lumMod val="50000"/>
                    <a:lumOff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04000591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90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nodeType="withEffect">
                                  <p:stCondLst>
                                    <p:cond delay="120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15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nodeType="withEffect">
                                  <p:stCondLst>
                                    <p:cond delay="180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nodeType="withEffect">
                                  <p:stCondLst>
                                    <p:cond delay="210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par>
                                <p:cTn id="40" presetID="10" presetClass="entr" presetSubtype="0" fill="hold" nodeType="withEffect">
                                  <p:stCondLst>
                                    <p:cond delay="120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par>
                                <p:cTn id="48" presetID="10" presetClass="entr" presetSubtype="0" fill="hold" nodeType="withEffect">
                                  <p:stCondLst>
                                    <p:cond delay="3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childTnLst>
                                </p:cTn>
                              </p:par>
                              <p:par>
                                <p:cTn id="54" presetID="10" presetClass="entr" presetSubtype="0" fill="hold" nodeType="withEffect">
                                  <p:stCondLst>
                                    <p:cond delay="90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81"/>
                                        </p:tgtEl>
                                        <p:attrNameLst>
                                          <p:attrName>style.visibility</p:attrName>
                                        </p:attrNameLst>
                                      </p:cBhvr>
                                      <p:to>
                                        <p:strVal val="visible"/>
                                      </p:to>
                                    </p:set>
                                    <p:animEffect transition="in" filter="fade">
                                      <p:cBhvr>
                                        <p:cTn id="59" dur="500"/>
                                        <p:tgtEl>
                                          <p:spTgt spid="81"/>
                                        </p:tgtEl>
                                      </p:cBhvr>
                                    </p:animEffect>
                                  </p:childTnLst>
                                </p:cTn>
                              </p:par>
                              <p:par>
                                <p:cTn id="60" presetID="10" presetClass="entr" presetSubtype="0" fill="hold" nodeType="withEffect">
                                  <p:stCondLst>
                                    <p:cond delay="150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par>
                                <p:cTn id="63" presetID="10" presetClass="entr" presetSubtype="0" fill="hold" grpId="0" nodeType="withEffect">
                                  <p:stCondLst>
                                    <p:cond delay="180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500"/>
                                        <p:tgtEl>
                                          <p:spTgt spid="87"/>
                                        </p:tgtEl>
                                      </p:cBhvr>
                                    </p:animEffect>
                                  </p:childTnLst>
                                </p:cTn>
                              </p:par>
                              <p:par>
                                <p:cTn id="66" presetID="10" presetClass="entr" presetSubtype="0" fill="hold" nodeType="withEffect">
                                  <p:stCondLst>
                                    <p:cond delay="210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500"/>
                                        <p:tgtEl>
                                          <p:spTgt spid="9"/>
                                        </p:tgtEl>
                                      </p:cBhvr>
                                    </p:animEffect>
                                  </p:childTnLst>
                                </p:cTn>
                              </p:par>
                              <p:par>
                                <p:cTn id="69" presetID="10" presetClass="entr" presetSubtype="0" fill="hold" grpId="0" nodeType="withEffect">
                                  <p:stCondLst>
                                    <p:cond delay="2400"/>
                                  </p:stCondLst>
                                  <p:childTnLst>
                                    <p:set>
                                      <p:cBhvr>
                                        <p:cTn id="70" dur="1" fill="hold">
                                          <p:stCondLst>
                                            <p:cond delay="0"/>
                                          </p:stCondLst>
                                        </p:cTn>
                                        <p:tgtEl>
                                          <p:spTgt spid="97"/>
                                        </p:tgtEl>
                                        <p:attrNameLst>
                                          <p:attrName>style.visibility</p:attrName>
                                        </p:attrNameLst>
                                      </p:cBhvr>
                                      <p:to>
                                        <p:strVal val="visible"/>
                                      </p:to>
                                    </p:set>
                                    <p:animEffect transition="in" filter="fade">
                                      <p:cBhvr>
                                        <p:cTn id="71" dur="500"/>
                                        <p:tgtEl>
                                          <p:spTgt spid="97"/>
                                        </p:tgtEl>
                                      </p:cBhvr>
                                    </p:animEffect>
                                  </p:childTnLst>
                                </p:cTn>
                              </p:par>
                              <p:par>
                                <p:cTn id="72" presetID="10" presetClass="entr" presetSubtype="0" fill="hold" grpId="0" nodeType="withEffect">
                                  <p:stCondLst>
                                    <p:cond delay="2700"/>
                                  </p:stCondLst>
                                  <p:childTnLst>
                                    <p:set>
                                      <p:cBhvr>
                                        <p:cTn id="73" dur="1" fill="hold">
                                          <p:stCondLst>
                                            <p:cond delay="0"/>
                                          </p:stCondLst>
                                        </p:cTn>
                                        <p:tgtEl>
                                          <p:spTgt spid="100"/>
                                        </p:tgtEl>
                                        <p:attrNameLst>
                                          <p:attrName>style.visibility</p:attrName>
                                        </p:attrNameLst>
                                      </p:cBhvr>
                                      <p:to>
                                        <p:strVal val="visible"/>
                                      </p:to>
                                    </p:set>
                                    <p:animEffect transition="in" filter="fade">
                                      <p:cBhvr>
                                        <p:cTn id="74" dur="500"/>
                                        <p:tgtEl>
                                          <p:spTgt spid="10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03"/>
                                        </p:tgtEl>
                                        <p:attrNameLst>
                                          <p:attrName>style.visibility</p:attrName>
                                        </p:attrNameLst>
                                      </p:cBhvr>
                                      <p:to>
                                        <p:strVal val="visible"/>
                                      </p:to>
                                    </p:set>
                                    <p:animEffect transition="in" filter="fade">
                                      <p:cBhvr>
                                        <p:cTn id="79" dur="500"/>
                                        <p:tgtEl>
                                          <p:spTgt spid="103"/>
                                        </p:tgtEl>
                                      </p:cBhvr>
                                    </p:animEffect>
                                  </p:childTnLst>
                                </p:cTn>
                              </p:par>
                              <p:par>
                                <p:cTn id="80" presetID="10" presetClass="entr" presetSubtype="0" fill="hold" grpId="0" nodeType="withEffect">
                                  <p:stCondLst>
                                    <p:cond delay="300"/>
                                  </p:stCondLst>
                                  <p:childTnLst>
                                    <p:set>
                                      <p:cBhvr>
                                        <p:cTn id="81" dur="1" fill="hold">
                                          <p:stCondLst>
                                            <p:cond delay="0"/>
                                          </p:stCondLst>
                                        </p:cTn>
                                        <p:tgtEl>
                                          <p:spTgt spid="108"/>
                                        </p:tgtEl>
                                        <p:attrNameLst>
                                          <p:attrName>style.visibility</p:attrName>
                                        </p:attrNameLst>
                                      </p:cBhvr>
                                      <p:to>
                                        <p:strVal val="visible"/>
                                      </p:to>
                                    </p:set>
                                    <p:animEffect transition="in" filter="fade">
                                      <p:cBhvr>
                                        <p:cTn id="82" dur="500"/>
                                        <p:tgtEl>
                                          <p:spTgt spid="108"/>
                                        </p:tgtEl>
                                      </p:cBhvr>
                                    </p:animEffect>
                                  </p:childTnLst>
                                </p:cTn>
                              </p:par>
                              <p:par>
                                <p:cTn id="83" presetID="10" presetClass="entr" presetSubtype="0" fill="hold" grpId="0" nodeType="withEffect">
                                  <p:stCondLst>
                                    <p:cond delay="600"/>
                                  </p:stCondLst>
                                  <p:childTnLst>
                                    <p:set>
                                      <p:cBhvr>
                                        <p:cTn id="84" dur="1" fill="hold">
                                          <p:stCondLst>
                                            <p:cond delay="0"/>
                                          </p:stCondLst>
                                        </p:cTn>
                                        <p:tgtEl>
                                          <p:spTgt spid="109"/>
                                        </p:tgtEl>
                                        <p:attrNameLst>
                                          <p:attrName>style.visibility</p:attrName>
                                        </p:attrNameLst>
                                      </p:cBhvr>
                                      <p:to>
                                        <p:strVal val="visible"/>
                                      </p:to>
                                    </p:set>
                                    <p:animEffect transition="in" filter="fade">
                                      <p:cBhvr>
                                        <p:cTn id="85" dur="500"/>
                                        <p:tgtEl>
                                          <p:spTgt spid="109"/>
                                        </p:tgtEl>
                                      </p:cBhvr>
                                    </p:animEffect>
                                  </p:childTnLst>
                                </p:cTn>
                              </p:par>
                              <p:par>
                                <p:cTn id="86" presetID="10" presetClass="entr" presetSubtype="0" fill="hold" grpId="0" nodeType="withEffect">
                                  <p:stCondLst>
                                    <p:cond delay="900"/>
                                  </p:stCondLst>
                                  <p:childTnLst>
                                    <p:set>
                                      <p:cBhvr>
                                        <p:cTn id="87" dur="1" fill="hold">
                                          <p:stCondLst>
                                            <p:cond delay="0"/>
                                          </p:stCondLst>
                                        </p:cTn>
                                        <p:tgtEl>
                                          <p:spTgt spid="110"/>
                                        </p:tgtEl>
                                        <p:attrNameLst>
                                          <p:attrName>style.visibility</p:attrName>
                                        </p:attrNameLst>
                                      </p:cBhvr>
                                      <p:to>
                                        <p:strVal val="visible"/>
                                      </p:to>
                                    </p:set>
                                    <p:animEffect transition="in" filter="fade">
                                      <p:cBhvr>
                                        <p:cTn id="88" dur="500"/>
                                        <p:tgtEl>
                                          <p:spTgt spid="110"/>
                                        </p:tgtEl>
                                      </p:cBhvr>
                                    </p:animEffect>
                                  </p:childTnLst>
                                </p:cTn>
                              </p:par>
                              <p:par>
                                <p:cTn id="89" presetID="10" presetClass="entr" presetSubtype="0" fill="hold" grpId="0" nodeType="withEffect">
                                  <p:stCondLst>
                                    <p:cond delay="1200"/>
                                  </p:stCondLst>
                                  <p:childTnLst>
                                    <p:set>
                                      <p:cBhvr>
                                        <p:cTn id="90" dur="1" fill="hold">
                                          <p:stCondLst>
                                            <p:cond delay="0"/>
                                          </p:stCondLst>
                                        </p:cTn>
                                        <p:tgtEl>
                                          <p:spTgt spid="111"/>
                                        </p:tgtEl>
                                        <p:attrNameLst>
                                          <p:attrName>style.visibility</p:attrName>
                                        </p:attrNameLst>
                                      </p:cBhvr>
                                      <p:to>
                                        <p:strVal val="visible"/>
                                      </p:to>
                                    </p:set>
                                    <p:animEffect transition="in" filter="fade">
                                      <p:cBhvr>
                                        <p:cTn id="91" dur="500"/>
                                        <p:tgtEl>
                                          <p:spTgt spid="111"/>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112"/>
                                        </p:tgtEl>
                                        <p:attrNameLst>
                                          <p:attrName>style.visibility</p:attrName>
                                        </p:attrNameLst>
                                      </p:cBhvr>
                                      <p:to>
                                        <p:strVal val="visible"/>
                                      </p:to>
                                    </p:set>
                                    <p:animEffect transition="in" filter="fade">
                                      <p:cBhvr>
                                        <p:cTn id="96" dur="500"/>
                                        <p:tgtEl>
                                          <p:spTgt spid="112"/>
                                        </p:tgtEl>
                                      </p:cBhvr>
                                    </p:animEffect>
                                  </p:childTnLst>
                                </p:cTn>
                              </p:par>
                              <p:par>
                                <p:cTn id="97" presetID="10" presetClass="entr" presetSubtype="0" fill="hold" grpId="0" nodeType="withEffect">
                                  <p:stCondLst>
                                    <p:cond delay="300"/>
                                  </p:stCondLst>
                                  <p:childTnLst>
                                    <p:set>
                                      <p:cBhvr>
                                        <p:cTn id="98" dur="1" fill="hold">
                                          <p:stCondLst>
                                            <p:cond delay="0"/>
                                          </p:stCondLst>
                                        </p:cTn>
                                        <p:tgtEl>
                                          <p:spTgt spid="113"/>
                                        </p:tgtEl>
                                        <p:attrNameLst>
                                          <p:attrName>style.visibility</p:attrName>
                                        </p:attrNameLst>
                                      </p:cBhvr>
                                      <p:to>
                                        <p:strVal val="visible"/>
                                      </p:to>
                                    </p:set>
                                    <p:animEffect transition="in" filter="fade">
                                      <p:cBhvr>
                                        <p:cTn id="99" dur="500"/>
                                        <p:tgtEl>
                                          <p:spTgt spid="113"/>
                                        </p:tgtEl>
                                      </p:cBhvr>
                                    </p:animEffect>
                                  </p:childTnLst>
                                </p:cTn>
                              </p:par>
                              <p:par>
                                <p:cTn id="100" presetID="10" presetClass="entr" presetSubtype="0" fill="hold" grpId="0" nodeType="withEffect">
                                  <p:stCondLst>
                                    <p:cond delay="600"/>
                                  </p:stCondLst>
                                  <p:childTnLst>
                                    <p:set>
                                      <p:cBhvr>
                                        <p:cTn id="101" dur="1" fill="hold">
                                          <p:stCondLst>
                                            <p:cond delay="0"/>
                                          </p:stCondLst>
                                        </p:cTn>
                                        <p:tgtEl>
                                          <p:spTgt spid="114"/>
                                        </p:tgtEl>
                                        <p:attrNameLst>
                                          <p:attrName>style.visibility</p:attrName>
                                        </p:attrNameLst>
                                      </p:cBhvr>
                                      <p:to>
                                        <p:strVal val="visible"/>
                                      </p:to>
                                    </p:set>
                                    <p:animEffect transition="in" filter="fade">
                                      <p:cBhvr>
                                        <p:cTn id="102"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7" grpId="0" animBg="1" autoUpdateAnimBg="0"/>
      <p:bldP spid="67" grpId="0" animBg="1"/>
      <p:bldP spid="75" grpId="0" animBg="1"/>
      <p:bldP spid="81" grpId="0" animBg="1" autoUpdateAnimBg="0"/>
      <p:bldP spid="87" grpId="0" animBg="1" autoUpdateAnimBg="0"/>
      <p:bldP spid="97" grpId="0"/>
      <p:bldP spid="100" grpId="0"/>
      <p:bldP spid="103" grpId="0"/>
      <p:bldP spid="108" grpId="0"/>
      <p:bldP spid="109" grpId="0"/>
      <p:bldP spid="110" grpId="0" animBg="1" autoUpdateAnimBg="0"/>
      <p:bldP spid="111" grpId="0" animBg="1" autoUpdateAnimBg="0"/>
      <p:bldP spid="112" grpId="0"/>
      <p:bldP spid="113" grpId="0"/>
      <p:bldP spid="1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7C9804AF-1F2F-4B4F-921A-74AED9C95940}"/>
              </a:ext>
            </a:extLst>
          </p:cNvPr>
          <p:cNvPicPr>
            <a:picLocks noChangeAspect="1"/>
          </p:cNvPicPr>
          <p:nvPr/>
        </p:nvPicPr>
        <p:blipFill rotWithShape="1">
          <a:blip r:embed="rId8"/>
          <a:srcRect r="3964"/>
          <a:stretch/>
        </p:blipFill>
        <p:spPr>
          <a:xfrm>
            <a:off x="2921" y="1637"/>
            <a:ext cx="9141079" cy="5148082"/>
          </a:xfrm>
          <a:prstGeom prst="rect">
            <a:avLst/>
          </a:prstGeom>
        </p:spPr>
      </p:pic>
      <p:sp>
        <p:nvSpPr>
          <p:cNvPr id="12" name="文本框 11"/>
          <p:cNvSpPr txBox="1"/>
          <p:nvPr>
            <p:custDataLst>
              <p:tags r:id="rId2"/>
            </p:custDataLst>
          </p:nvPr>
        </p:nvSpPr>
        <p:spPr>
          <a:xfrm>
            <a:off x="2123728" y="2429207"/>
            <a:ext cx="695703" cy="461665"/>
          </a:xfrm>
          <a:prstGeom prst="rect">
            <a:avLst/>
          </a:prstGeom>
          <a:noFill/>
        </p:spPr>
        <p:txBody>
          <a:bodyPr wrap="none" lIns="0" tIns="0" rIns="0" bIns="0">
            <a:spAutoFit/>
          </a:bodyPr>
          <a:lstStyle/>
          <a:p>
            <a:pPr>
              <a:defRPr/>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b="1" dirty="0">
                <a:solidFill>
                  <a:schemeClr val="bg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216845" y="2307725"/>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2900006" y="1968292"/>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105038" y="2267698"/>
            <a:ext cx="2883872" cy="4985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3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262079655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755576" y="1276225"/>
            <a:ext cx="2736304" cy="2736674"/>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7" name="Oval 19"/>
          <p:cNvSpPr/>
          <p:nvPr/>
        </p:nvSpPr>
        <p:spPr>
          <a:xfrm>
            <a:off x="3131840" y="2323048"/>
            <a:ext cx="642942" cy="6430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r>
              <a:rPr lang="en-US" altLang="zh-CN" b="1" dirty="0">
                <a:solidFill>
                  <a:prstClr val="white"/>
                </a:solidFill>
              </a:rPr>
              <a:t>02</a:t>
            </a:r>
            <a:endParaRPr lang="zh-CN" altLang="en-US" b="1" dirty="0">
              <a:solidFill>
                <a:prstClr val="white"/>
              </a:solidFill>
            </a:endParaRPr>
          </a:p>
        </p:txBody>
      </p:sp>
      <p:sp>
        <p:nvSpPr>
          <p:cNvPr id="8" name="Oval 19"/>
          <p:cNvSpPr/>
          <p:nvPr/>
        </p:nvSpPr>
        <p:spPr>
          <a:xfrm>
            <a:off x="1802257" y="988155"/>
            <a:ext cx="642942" cy="6430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r>
              <a:rPr lang="en-US" altLang="zh-CN" b="1" dirty="0">
                <a:solidFill>
                  <a:prstClr val="white"/>
                </a:solidFill>
              </a:rPr>
              <a:t>01</a:t>
            </a:r>
            <a:endParaRPr lang="zh-CN" altLang="en-US" b="1" dirty="0">
              <a:solidFill>
                <a:prstClr val="white"/>
              </a:solidFill>
            </a:endParaRPr>
          </a:p>
        </p:txBody>
      </p:sp>
      <p:sp>
        <p:nvSpPr>
          <p:cNvPr id="9" name="Oval 19"/>
          <p:cNvSpPr/>
          <p:nvPr/>
        </p:nvSpPr>
        <p:spPr>
          <a:xfrm>
            <a:off x="1802257" y="3649095"/>
            <a:ext cx="642942" cy="6430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r>
              <a:rPr lang="en-US" altLang="zh-CN" b="1" dirty="0">
                <a:solidFill>
                  <a:prstClr val="white"/>
                </a:solidFill>
              </a:rPr>
              <a:t>03</a:t>
            </a:r>
            <a:endParaRPr lang="zh-CN" altLang="en-US" b="1" dirty="0">
              <a:solidFill>
                <a:prstClr val="white"/>
              </a:solidFill>
            </a:endParaRPr>
          </a:p>
        </p:txBody>
      </p:sp>
      <p:sp>
        <p:nvSpPr>
          <p:cNvPr id="12" name="Oval 19"/>
          <p:cNvSpPr/>
          <p:nvPr/>
        </p:nvSpPr>
        <p:spPr>
          <a:xfrm>
            <a:off x="467544" y="2323048"/>
            <a:ext cx="642942" cy="6430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r>
              <a:rPr lang="en-US" altLang="zh-CN" b="1" dirty="0">
                <a:solidFill>
                  <a:prstClr val="white"/>
                </a:solidFill>
              </a:rPr>
              <a:t>04</a:t>
            </a:r>
            <a:endParaRPr lang="zh-CN" altLang="en-US" b="1" dirty="0">
              <a:solidFill>
                <a:prstClr val="white"/>
              </a:solidFill>
            </a:endParaRPr>
          </a:p>
        </p:txBody>
      </p:sp>
      <p:grpSp>
        <p:nvGrpSpPr>
          <p:cNvPr id="11" name="组合 26"/>
          <p:cNvGrpSpPr/>
          <p:nvPr/>
        </p:nvGrpSpPr>
        <p:grpSpPr>
          <a:xfrm>
            <a:off x="4633204" y="1385807"/>
            <a:ext cx="684000" cy="684092"/>
            <a:chOff x="4633203" y="1383694"/>
            <a:chExt cx="684000" cy="684000"/>
          </a:xfrm>
        </p:grpSpPr>
        <p:sp>
          <p:nvSpPr>
            <p:cNvPr id="25" name="Oval 19"/>
            <p:cNvSpPr/>
            <p:nvPr/>
          </p:nvSpPr>
          <p:spPr>
            <a:xfrm>
              <a:off x="4716016" y="1491630"/>
              <a:ext cx="504000" cy="50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prstClr val="white"/>
                </a:solidFill>
              </a:endParaRPr>
            </a:p>
          </p:txBody>
        </p:sp>
        <p:sp>
          <p:nvSpPr>
            <p:cNvPr id="26" name="Oval 19"/>
            <p:cNvSpPr/>
            <p:nvPr/>
          </p:nvSpPr>
          <p:spPr>
            <a:xfrm>
              <a:off x="4633203" y="1383694"/>
              <a:ext cx="684000" cy="684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rPr>
                <a:t>01</a:t>
              </a:r>
              <a:endParaRPr lang="zh-CN" altLang="en-US" b="1" dirty="0">
                <a:solidFill>
                  <a:prstClr val="white"/>
                </a:solidFill>
              </a:endParaRPr>
            </a:p>
          </p:txBody>
        </p:sp>
      </p:grpSp>
      <p:grpSp>
        <p:nvGrpSpPr>
          <p:cNvPr id="15" name="组合 27"/>
          <p:cNvGrpSpPr/>
          <p:nvPr/>
        </p:nvGrpSpPr>
        <p:grpSpPr>
          <a:xfrm>
            <a:off x="4644008" y="2106631"/>
            <a:ext cx="684000" cy="684092"/>
            <a:chOff x="4633203" y="1383694"/>
            <a:chExt cx="684000" cy="684000"/>
          </a:xfrm>
        </p:grpSpPr>
        <p:sp>
          <p:nvSpPr>
            <p:cNvPr id="29" name="Oval 19"/>
            <p:cNvSpPr/>
            <p:nvPr/>
          </p:nvSpPr>
          <p:spPr>
            <a:xfrm>
              <a:off x="4716016" y="1491630"/>
              <a:ext cx="504000" cy="50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prstClr val="white"/>
                </a:solidFill>
              </a:endParaRPr>
            </a:p>
          </p:txBody>
        </p:sp>
        <p:sp>
          <p:nvSpPr>
            <p:cNvPr id="30" name="Oval 19"/>
            <p:cNvSpPr/>
            <p:nvPr/>
          </p:nvSpPr>
          <p:spPr>
            <a:xfrm>
              <a:off x="4633203" y="1383694"/>
              <a:ext cx="684000" cy="684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rPr>
                <a:t>02</a:t>
              </a:r>
              <a:endParaRPr lang="zh-CN" altLang="en-US" b="1" dirty="0">
                <a:solidFill>
                  <a:prstClr val="white"/>
                </a:solidFill>
              </a:endParaRPr>
            </a:p>
          </p:txBody>
        </p:sp>
      </p:grpSp>
      <p:grpSp>
        <p:nvGrpSpPr>
          <p:cNvPr id="18" name="组合 30"/>
          <p:cNvGrpSpPr/>
          <p:nvPr/>
        </p:nvGrpSpPr>
        <p:grpSpPr>
          <a:xfrm>
            <a:off x="4633204" y="3548280"/>
            <a:ext cx="684000" cy="684092"/>
            <a:chOff x="4633203" y="1383694"/>
            <a:chExt cx="684000" cy="684000"/>
          </a:xfrm>
        </p:grpSpPr>
        <p:sp>
          <p:nvSpPr>
            <p:cNvPr id="32" name="Oval 19"/>
            <p:cNvSpPr/>
            <p:nvPr/>
          </p:nvSpPr>
          <p:spPr>
            <a:xfrm>
              <a:off x="4716016" y="1491630"/>
              <a:ext cx="504000" cy="50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prstClr val="white"/>
                </a:solidFill>
              </a:endParaRPr>
            </a:p>
          </p:txBody>
        </p:sp>
        <p:sp>
          <p:nvSpPr>
            <p:cNvPr id="33" name="Oval 19"/>
            <p:cNvSpPr/>
            <p:nvPr/>
          </p:nvSpPr>
          <p:spPr>
            <a:xfrm>
              <a:off x="4633203" y="1383694"/>
              <a:ext cx="684000" cy="684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rPr>
                <a:t>04</a:t>
              </a:r>
              <a:endParaRPr lang="zh-CN" altLang="en-US" b="1" dirty="0">
                <a:solidFill>
                  <a:prstClr val="white"/>
                </a:solidFill>
              </a:endParaRPr>
            </a:p>
          </p:txBody>
        </p:sp>
      </p:grpSp>
      <p:grpSp>
        <p:nvGrpSpPr>
          <p:cNvPr id="27" name="组合 33"/>
          <p:cNvGrpSpPr/>
          <p:nvPr/>
        </p:nvGrpSpPr>
        <p:grpSpPr>
          <a:xfrm>
            <a:off x="4618924" y="2827455"/>
            <a:ext cx="684000" cy="684092"/>
            <a:chOff x="4633203" y="1383694"/>
            <a:chExt cx="684000" cy="684000"/>
          </a:xfrm>
        </p:grpSpPr>
        <p:sp>
          <p:nvSpPr>
            <p:cNvPr id="35" name="Oval 19"/>
            <p:cNvSpPr/>
            <p:nvPr/>
          </p:nvSpPr>
          <p:spPr>
            <a:xfrm>
              <a:off x="4716016" y="1491630"/>
              <a:ext cx="504000" cy="50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prstClr val="white"/>
                </a:solidFill>
              </a:endParaRPr>
            </a:p>
          </p:txBody>
        </p:sp>
        <p:sp>
          <p:nvSpPr>
            <p:cNvPr id="36" name="Oval 19"/>
            <p:cNvSpPr/>
            <p:nvPr/>
          </p:nvSpPr>
          <p:spPr>
            <a:xfrm>
              <a:off x="4633203" y="1383694"/>
              <a:ext cx="684000" cy="684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prstClr val="white"/>
                  </a:solidFill>
                </a:rPr>
                <a:t>03</a:t>
              </a:r>
              <a:endParaRPr lang="zh-CN" altLang="en-US" b="1" dirty="0">
                <a:solidFill>
                  <a:prstClr val="white"/>
                </a:solidFill>
              </a:endParaRPr>
            </a:p>
          </p:txBody>
        </p:sp>
      </p:grpSp>
      <p:grpSp>
        <p:nvGrpSpPr>
          <p:cNvPr id="28" name="Group 58"/>
          <p:cNvGrpSpPr/>
          <p:nvPr/>
        </p:nvGrpSpPr>
        <p:grpSpPr>
          <a:xfrm>
            <a:off x="1678842" y="2212400"/>
            <a:ext cx="889774" cy="1112366"/>
            <a:chOff x="1142976" y="3357568"/>
            <a:chExt cx="285752" cy="357190"/>
          </a:xfrm>
        </p:grpSpPr>
        <p:sp>
          <p:nvSpPr>
            <p:cNvPr id="38" name="Rectangle 43"/>
            <p:cNvSpPr/>
            <p:nvPr/>
          </p:nvSpPr>
          <p:spPr>
            <a:xfrm>
              <a:off x="1142976" y="3357568"/>
              <a:ext cx="285752" cy="357190"/>
            </a:xfrm>
            <a:prstGeom prst="roundRect">
              <a:avLst>
                <a:gd name="adj" fmla="val 9530"/>
              </a:avLst>
            </a:prstGeom>
            <a:noFill/>
            <a:ln w="57150">
              <a:solidFill>
                <a:srgbClr val="6A76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Group 57"/>
            <p:cNvGrpSpPr/>
            <p:nvPr/>
          </p:nvGrpSpPr>
          <p:grpSpPr>
            <a:xfrm>
              <a:off x="1178695" y="3429006"/>
              <a:ext cx="214314" cy="225426"/>
              <a:chOff x="1142976" y="3429006"/>
              <a:chExt cx="214314" cy="225426"/>
            </a:xfrm>
          </p:grpSpPr>
          <p:cxnSp>
            <p:nvCxnSpPr>
              <p:cNvPr id="41" name="Straight Connector 52"/>
              <p:cNvCxnSpPr/>
              <p:nvPr/>
            </p:nvCxnSpPr>
            <p:spPr>
              <a:xfrm>
                <a:off x="1142976" y="3429006"/>
                <a:ext cx="214314" cy="1588"/>
              </a:xfrm>
              <a:prstGeom prst="line">
                <a:avLst/>
              </a:prstGeom>
              <a:ln w="1905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42" name="Straight Connector 53"/>
              <p:cNvCxnSpPr/>
              <p:nvPr/>
            </p:nvCxnSpPr>
            <p:spPr>
              <a:xfrm>
                <a:off x="1142976" y="3484965"/>
                <a:ext cx="214314" cy="1588"/>
              </a:xfrm>
              <a:prstGeom prst="line">
                <a:avLst/>
              </a:prstGeom>
              <a:ln w="1905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43" name="Straight Connector 54"/>
              <p:cNvCxnSpPr/>
              <p:nvPr/>
            </p:nvCxnSpPr>
            <p:spPr>
              <a:xfrm>
                <a:off x="1142976" y="3596884"/>
                <a:ext cx="214314" cy="1588"/>
              </a:xfrm>
              <a:prstGeom prst="line">
                <a:avLst/>
              </a:prstGeom>
              <a:ln w="1905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44" name="Straight Connector 55"/>
              <p:cNvCxnSpPr/>
              <p:nvPr/>
            </p:nvCxnSpPr>
            <p:spPr>
              <a:xfrm>
                <a:off x="1142976" y="3652844"/>
                <a:ext cx="214314" cy="1588"/>
              </a:xfrm>
              <a:prstGeom prst="line">
                <a:avLst/>
              </a:prstGeom>
              <a:ln w="1905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45" name="Straight Connector 56"/>
              <p:cNvCxnSpPr/>
              <p:nvPr/>
            </p:nvCxnSpPr>
            <p:spPr>
              <a:xfrm>
                <a:off x="1142976" y="3540924"/>
                <a:ext cx="214314" cy="1588"/>
              </a:xfrm>
              <a:prstGeom prst="line">
                <a:avLst/>
              </a:prstGeom>
              <a:ln w="28575">
                <a:solidFill>
                  <a:srgbClr val="6A7682"/>
                </a:solidFill>
              </a:ln>
            </p:spPr>
            <p:style>
              <a:lnRef idx="1">
                <a:schemeClr val="accent1"/>
              </a:lnRef>
              <a:fillRef idx="0">
                <a:schemeClr val="accent1"/>
              </a:fillRef>
              <a:effectRef idx="0">
                <a:schemeClr val="accent1"/>
              </a:effectRef>
              <a:fontRef idx="minor">
                <a:schemeClr val="tx1"/>
              </a:fontRef>
            </p:style>
          </p:cxnSp>
        </p:grpSp>
      </p:grpSp>
      <p:sp>
        <p:nvSpPr>
          <p:cNvPr id="46" name="圆角矩形 45"/>
          <p:cNvSpPr/>
          <p:nvPr/>
        </p:nvSpPr>
        <p:spPr>
          <a:xfrm>
            <a:off x="1949205" y="2104392"/>
            <a:ext cx="360000" cy="180025"/>
          </a:xfrm>
          <a:prstGeom prst="roundRect">
            <a:avLst/>
          </a:prstGeom>
          <a:solidFill>
            <a:srgbClr val="6A768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47" name="椭圆 46"/>
          <p:cNvSpPr/>
          <p:nvPr/>
        </p:nvSpPr>
        <p:spPr>
          <a:xfrm>
            <a:off x="2050959" y="1996346"/>
            <a:ext cx="144016" cy="144035"/>
          </a:xfrm>
          <a:prstGeom prst="ellipse">
            <a:avLst/>
          </a:prstGeom>
          <a:solidFill>
            <a:schemeClr val="bg1"/>
          </a:solidFill>
          <a:ln w="57150">
            <a:solidFill>
              <a:srgbClr val="6A7682"/>
            </a:solid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48" name="Oval 19"/>
          <p:cNvSpPr/>
          <p:nvPr/>
        </p:nvSpPr>
        <p:spPr>
          <a:xfrm>
            <a:off x="2280342" y="2716523"/>
            <a:ext cx="504000" cy="504068"/>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r>
              <a:rPr lang="en-US" altLang="zh-CN" sz="3199" b="1" dirty="0">
                <a:solidFill>
                  <a:prstClr val="white"/>
                </a:solidFill>
                <a:latin typeface="Showcard Gothic" panose="04020904020102020604" pitchFamily="82" charset="0"/>
              </a:rPr>
              <a:t>√</a:t>
            </a:r>
            <a:endParaRPr lang="zh-CN" altLang="en-US" sz="3199" b="1" dirty="0">
              <a:solidFill>
                <a:prstClr val="white"/>
              </a:solidFill>
              <a:latin typeface="Showcard Gothic" panose="04020904020102020604" pitchFamily="82" charset="0"/>
            </a:endParaRPr>
          </a:p>
        </p:txBody>
      </p:sp>
      <p:sp>
        <p:nvSpPr>
          <p:cNvPr id="50" name="文本框 34"/>
          <p:cNvSpPr txBox="1"/>
          <p:nvPr/>
        </p:nvSpPr>
        <p:spPr>
          <a:xfrm>
            <a:off x="5257462" y="1420036"/>
            <a:ext cx="3457943" cy="615636"/>
          </a:xfrm>
          <a:prstGeom prst="rect">
            <a:avLst/>
          </a:prstGeom>
          <a:noFill/>
        </p:spPr>
        <p:txBody>
          <a:bodyPr wrap="square" lIns="91442" tIns="45721" rIns="91442" bIns="45721" rtlCol="0">
            <a:spAutoFit/>
          </a:bodyPr>
          <a:lstStyle/>
          <a:p>
            <a:r>
              <a:rPr lang="zh-CN" altLang="en-US" sz="1200" b="1" dirty="0">
                <a:solidFill>
                  <a:srgbClr val="323232"/>
                </a:solidFill>
              </a:rPr>
              <a:t>输入内容：</a:t>
            </a:r>
          </a:p>
          <a:p>
            <a:r>
              <a:rPr lang="zh-CN" altLang="en-US" sz="1100" dirty="0" smtClean="0">
                <a:solidFill>
                  <a:srgbClr val="848484"/>
                </a:solidFill>
              </a:rPr>
              <a:t>是</a:t>
            </a:r>
            <a:r>
              <a:rPr lang="zh-CN" altLang="en-US" sz="1100" dirty="0">
                <a:solidFill>
                  <a:srgbClr val="848484"/>
                </a:solidFill>
              </a:rPr>
              <a:t>中国第一家精品</a:t>
            </a:r>
            <a:r>
              <a:rPr lang="en-US" altLang="zh-CN" sz="1100" dirty="0" err="1">
                <a:solidFill>
                  <a:srgbClr val="848484"/>
                </a:solidFill>
              </a:rPr>
              <a:t>ppt</a:t>
            </a:r>
            <a:r>
              <a:rPr lang="zh-CN" altLang="en-US" sz="1100" dirty="0">
                <a:solidFill>
                  <a:srgbClr val="848484"/>
                </a:solidFill>
              </a:rPr>
              <a:t>设计机构。拥有顶尖的</a:t>
            </a:r>
            <a:r>
              <a:rPr lang="en-US" altLang="zh-CN" sz="1100" dirty="0" err="1">
                <a:solidFill>
                  <a:srgbClr val="848484"/>
                </a:solidFill>
              </a:rPr>
              <a:t>ppt</a:t>
            </a:r>
            <a:r>
              <a:rPr lang="zh-CN" altLang="en-US" sz="1100" dirty="0">
                <a:solidFill>
                  <a:srgbClr val="848484"/>
                </a:solidFill>
              </a:rPr>
              <a:t>设计团队。</a:t>
            </a:r>
          </a:p>
        </p:txBody>
      </p:sp>
      <p:sp>
        <p:nvSpPr>
          <p:cNvPr id="51" name="文本框 34"/>
          <p:cNvSpPr txBox="1"/>
          <p:nvPr/>
        </p:nvSpPr>
        <p:spPr>
          <a:xfrm>
            <a:off x="5257462" y="2140860"/>
            <a:ext cx="3457943" cy="615636"/>
          </a:xfrm>
          <a:prstGeom prst="rect">
            <a:avLst/>
          </a:prstGeom>
          <a:noFill/>
        </p:spPr>
        <p:txBody>
          <a:bodyPr wrap="square" lIns="91442" tIns="45721" rIns="91442" bIns="45721" rtlCol="0">
            <a:spAutoFit/>
          </a:bodyPr>
          <a:lstStyle/>
          <a:p>
            <a:r>
              <a:rPr lang="zh-CN" altLang="en-US" sz="1200" b="1" dirty="0">
                <a:solidFill>
                  <a:srgbClr val="323232"/>
                </a:solidFill>
              </a:rPr>
              <a:t>输入内容：</a:t>
            </a:r>
          </a:p>
          <a:p>
            <a:r>
              <a:rPr lang="zh-CN" altLang="en-US" sz="1100" dirty="0" smtClean="0">
                <a:solidFill>
                  <a:srgbClr val="848484"/>
                </a:solidFill>
              </a:rPr>
              <a:t>是</a:t>
            </a:r>
            <a:r>
              <a:rPr lang="zh-CN" altLang="en-US" sz="1100" dirty="0">
                <a:solidFill>
                  <a:srgbClr val="848484"/>
                </a:solidFill>
              </a:rPr>
              <a:t>中国第一家精品</a:t>
            </a:r>
            <a:r>
              <a:rPr lang="en-US" altLang="zh-CN" sz="1100" dirty="0" err="1">
                <a:solidFill>
                  <a:srgbClr val="848484"/>
                </a:solidFill>
              </a:rPr>
              <a:t>ppt</a:t>
            </a:r>
            <a:r>
              <a:rPr lang="zh-CN" altLang="en-US" sz="1100" dirty="0">
                <a:solidFill>
                  <a:srgbClr val="848484"/>
                </a:solidFill>
              </a:rPr>
              <a:t>设计机构。拥有顶尖的</a:t>
            </a:r>
            <a:r>
              <a:rPr lang="en-US" altLang="zh-CN" sz="1100" dirty="0" err="1">
                <a:solidFill>
                  <a:srgbClr val="848484"/>
                </a:solidFill>
              </a:rPr>
              <a:t>ppt</a:t>
            </a:r>
            <a:r>
              <a:rPr lang="zh-CN" altLang="en-US" sz="1100" dirty="0">
                <a:solidFill>
                  <a:srgbClr val="848484"/>
                </a:solidFill>
              </a:rPr>
              <a:t>设计团队。</a:t>
            </a:r>
          </a:p>
        </p:txBody>
      </p:sp>
      <p:sp>
        <p:nvSpPr>
          <p:cNvPr id="52" name="文本框 34"/>
          <p:cNvSpPr txBox="1"/>
          <p:nvPr/>
        </p:nvSpPr>
        <p:spPr>
          <a:xfrm>
            <a:off x="5257462" y="2861684"/>
            <a:ext cx="3457943" cy="615636"/>
          </a:xfrm>
          <a:prstGeom prst="rect">
            <a:avLst/>
          </a:prstGeom>
          <a:noFill/>
        </p:spPr>
        <p:txBody>
          <a:bodyPr wrap="square" lIns="91442" tIns="45721" rIns="91442" bIns="45721" rtlCol="0">
            <a:spAutoFit/>
          </a:bodyPr>
          <a:lstStyle/>
          <a:p>
            <a:r>
              <a:rPr lang="zh-CN" altLang="en-US" sz="1200" b="1" dirty="0">
                <a:solidFill>
                  <a:srgbClr val="323232"/>
                </a:solidFill>
              </a:rPr>
              <a:t>输入内容：</a:t>
            </a:r>
          </a:p>
          <a:p>
            <a:r>
              <a:rPr lang="zh-CN" altLang="en-US" sz="1100" dirty="0" smtClean="0">
                <a:solidFill>
                  <a:srgbClr val="848484"/>
                </a:solidFill>
              </a:rPr>
              <a:t>是</a:t>
            </a:r>
            <a:r>
              <a:rPr lang="zh-CN" altLang="en-US" sz="1100" dirty="0">
                <a:solidFill>
                  <a:srgbClr val="848484"/>
                </a:solidFill>
              </a:rPr>
              <a:t>中国第一家精品</a:t>
            </a:r>
            <a:r>
              <a:rPr lang="en-US" altLang="zh-CN" sz="1100" dirty="0" err="1">
                <a:solidFill>
                  <a:srgbClr val="848484"/>
                </a:solidFill>
              </a:rPr>
              <a:t>ppt</a:t>
            </a:r>
            <a:r>
              <a:rPr lang="zh-CN" altLang="en-US" sz="1100" dirty="0">
                <a:solidFill>
                  <a:srgbClr val="848484"/>
                </a:solidFill>
              </a:rPr>
              <a:t>设计机构。拥有顶尖的</a:t>
            </a:r>
            <a:r>
              <a:rPr lang="en-US" altLang="zh-CN" sz="1100" dirty="0" err="1">
                <a:solidFill>
                  <a:srgbClr val="848484"/>
                </a:solidFill>
              </a:rPr>
              <a:t>ppt</a:t>
            </a:r>
            <a:r>
              <a:rPr lang="zh-CN" altLang="en-US" sz="1100" dirty="0">
                <a:solidFill>
                  <a:srgbClr val="848484"/>
                </a:solidFill>
              </a:rPr>
              <a:t>设计团队。</a:t>
            </a:r>
          </a:p>
        </p:txBody>
      </p:sp>
      <p:sp>
        <p:nvSpPr>
          <p:cNvPr id="53" name="文本框 34"/>
          <p:cNvSpPr txBox="1"/>
          <p:nvPr/>
        </p:nvSpPr>
        <p:spPr>
          <a:xfrm>
            <a:off x="5257462" y="3582509"/>
            <a:ext cx="3457943" cy="615636"/>
          </a:xfrm>
          <a:prstGeom prst="rect">
            <a:avLst/>
          </a:prstGeom>
          <a:noFill/>
        </p:spPr>
        <p:txBody>
          <a:bodyPr wrap="square" lIns="91442" tIns="45721" rIns="91442" bIns="45721" rtlCol="0">
            <a:spAutoFit/>
          </a:bodyPr>
          <a:lstStyle/>
          <a:p>
            <a:r>
              <a:rPr lang="zh-CN" altLang="en-US" sz="1200" b="1" dirty="0">
                <a:solidFill>
                  <a:srgbClr val="323232"/>
                </a:solidFill>
              </a:rPr>
              <a:t>输入内容：</a:t>
            </a:r>
          </a:p>
          <a:p>
            <a:r>
              <a:rPr lang="zh-CN" altLang="en-US" sz="1100" dirty="0" smtClean="0">
                <a:solidFill>
                  <a:srgbClr val="848484"/>
                </a:solidFill>
              </a:rPr>
              <a:t>是</a:t>
            </a:r>
            <a:r>
              <a:rPr lang="zh-CN" altLang="en-US" sz="1100" dirty="0">
                <a:solidFill>
                  <a:srgbClr val="848484"/>
                </a:solidFill>
              </a:rPr>
              <a:t>中国第一家精品</a:t>
            </a:r>
            <a:r>
              <a:rPr lang="en-US" altLang="zh-CN" sz="1100" dirty="0" err="1">
                <a:solidFill>
                  <a:srgbClr val="848484"/>
                </a:solidFill>
              </a:rPr>
              <a:t>ppt</a:t>
            </a:r>
            <a:r>
              <a:rPr lang="zh-CN" altLang="en-US" sz="1100" dirty="0">
                <a:solidFill>
                  <a:srgbClr val="848484"/>
                </a:solidFill>
              </a:rPr>
              <a:t>设计机构。拥有顶尖的</a:t>
            </a:r>
            <a:r>
              <a:rPr lang="en-US" altLang="zh-CN" sz="1100" dirty="0" err="1">
                <a:solidFill>
                  <a:srgbClr val="848484"/>
                </a:solidFill>
              </a:rPr>
              <a:t>ppt</a:t>
            </a:r>
            <a:r>
              <a:rPr lang="zh-CN" altLang="en-US" sz="1100" dirty="0">
                <a:solidFill>
                  <a:srgbClr val="848484"/>
                </a:solidFill>
              </a:rPr>
              <a:t>设计团队。</a:t>
            </a:r>
          </a:p>
        </p:txBody>
      </p:sp>
    </p:spTree>
    <p:extLst>
      <p:ext uri="{BB962C8B-B14F-4D97-AF65-F5344CB8AC3E}">
        <p14:creationId xmlns:p14="http://schemas.microsoft.com/office/powerpoint/2010/main" val="366786789"/>
      </p:ext>
    </p:extLst>
  </p:cSld>
  <p:clrMapOvr>
    <a:masterClrMapping/>
  </p:clrMapOvr>
  <p:transition spd="slow" advClick="0" advTm="0">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457327" y="1884058"/>
            <a:ext cx="974725" cy="976746"/>
          </a:xfrm>
          <a:prstGeom prst="ellipse">
            <a:avLst/>
          </a:prstGeom>
          <a:solidFill>
            <a:schemeClr val="accent1"/>
          </a:solidFill>
          <a:ln>
            <a:noFill/>
          </a:ln>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Freeform 13"/>
          <p:cNvSpPr>
            <a:spLocks/>
          </p:cNvSpPr>
          <p:nvPr/>
        </p:nvSpPr>
        <p:spPr bwMode="auto">
          <a:xfrm>
            <a:off x="1944690" y="1677590"/>
            <a:ext cx="688975" cy="694046"/>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Oval 14"/>
          <p:cNvSpPr>
            <a:spLocks noChangeArrowheads="1"/>
          </p:cNvSpPr>
          <p:nvPr/>
        </p:nvSpPr>
        <p:spPr bwMode="auto">
          <a:xfrm>
            <a:off x="5010151" y="1884058"/>
            <a:ext cx="971550" cy="976746"/>
          </a:xfrm>
          <a:prstGeom prst="ellipse">
            <a:avLst/>
          </a:prstGeom>
          <a:solidFill>
            <a:schemeClr val="accent3"/>
          </a:solidFill>
          <a:ln>
            <a:noFill/>
          </a:ln>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Freeform 15"/>
          <p:cNvSpPr>
            <a:spLocks/>
          </p:cNvSpPr>
          <p:nvPr/>
        </p:nvSpPr>
        <p:spPr bwMode="auto">
          <a:xfrm>
            <a:off x="5499101" y="1677590"/>
            <a:ext cx="688975" cy="694046"/>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tailEnd/>
          </a:ln>
          <a:extLst>
            <a:ext uri="{909E8E84-426E-40DD-AFC4-6F175D3DCCD1}">
              <a14:hiddenFill xmlns:a14="http://schemas.microsoft.com/office/drawing/2010/main">
                <a:solidFill>
                  <a:srgbClr val="FFFFFF"/>
                </a:solidFill>
              </a14:hiddenFill>
            </a:ext>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3171826" y="2916391"/>
            <a:ext cx="974725" cy="975158"/>
          </a:xfrm>
          <a:prstGeom prst="ellipse">
            <a:avLst/>
          </a:prstGeom>
          <a:solidFill>
            <a:schemeClr val="accent2"/>
          </a:solidFill>
          <a:ln>
            <a:noFill/>
          </a:ln>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Freeform 17"/>
          <p:cNvSpPr>
            <a:spLocks/>
          </p:cNvSpPr>
          <p:nvPr/>
        </p:nvSpPr>
        <p:spPr bwMode="auto">
          <a:xfrm>
            <a:off x="3659190" y="3403971"/>
            <a:ext cx="693737" cy="694045"/>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headEnd/>
            <a:tailEnd type="triangle" w="med" len="med"/>
          </a:ln>
          <a:extLst>
            <a:ext uri="{909E8E84-426E-40DD-AFC4-6F175D3DCCD1}">
              <a14:hiddenFill xmlns:a14="http://schemas.microsoft.com/office/drawing/2010/main">
                <a:solidFill>
                  <a:srgbClr val="FFFFFF"/>
                </a:solidFill>
              </a14:hiddenFill>
            </a:ext>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Oval 18"/>
          <p:cNvSpPr>
            <a:spLocks noChangeArrowheads="1"/>
          </p:cNvSpPr>
          <p:nvPr/>
        </p:nvSpPr>
        <p:spPr bwMode="auto">
          <a:xfrm>
            <a:off x="6778626" y="2916391"/>
            <a:ext cx="976314" cy="975158"/>
          </a:xfrm>
          <a:prstGeom prst="ellipse">
            <a:avLst/>
          </a:prstGeom>
          <a:solidFill>
            <a:schemeClr val="accent4"/>
          </a:solidFill>
          <a:ln>
            <a:noFill/>
          </a:ln>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Freeform 19"/>
          <p:cNvSpPr>
            <a:spLocks/>
          </p:cNvSpPr>
          <p:nvPr/>
        </p:nvSpPr>
        <p:spPr bwMode="auto">
          <a:xfrm>
            <a:off x="7265988" y="3403971"/>
            <a:ext cx="690562" cy="694045"/>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headEnd/>
            <a:tailEnd type="triangle" w="med" len="med"/>
          </a:ln>
          <a:extLst>
            <a:ext uri="{909E8E84-426E-40DD-AFC4-6F175D3DCCD1}">
              <a14:hiddenFill xmlns:a14="http://schemas.microsoft.com/office/drawing/2010/main">
                <a:solidFill>
                  <a:srgbClr val="FFFFFF"/>
                </a:solidFill>
              </a14:hiddenFill>
            </a:ext>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2" name="Freeform 20"/>
          <p:cNvSpPr>
            <a:spLocks noEditPoints="1"/>
          </p:cNvSpPr>
          <p:nvPr/>
        </p:nvSpPr>
        <p:spPr bwMode="auto">
          <a:xfrm>
            <a:off x="7078665" y="3216561"/>
            <a:ext cx="376237" cy="374817"/>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42" tIns="45721" rIns="91442" bIns="45721"/>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2" name="Group 21"/>
          <p:cNvGrpSpPr>
            <a:grpSpLocks/>
          </p:cNvGrpSpPr>
          <p:nvPr/>
        </p:nvGrpSpPr>
        <p:grpSpPr bwMode="auto">
          <a:xfrm>
            <a:off x="3471863" y="3238796"/>
            <a:ext cx="374650" cy="330347"/>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Freeform 23"/>
            <p:cNvSpPr>
              <a:spLocks/>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13" name="Group 24"/>
          <p:cNvGrpSpPr>
            <a:grpSpLocks/>
          </p:cNvGrpSpPr>
          <p:nvPr/>
        </p:nvGrpSpPr>
        <p:grpSpPr bwMode="auto">
          <a:xfrm>
            <a:off x="5307013" y="2184230"/>
            <a:ext cx="379412" cy="376404"/>
            <a:chOff x="0" y="0"/>
            <a:chExt cx="239" cy="237"/>
          </a:xfrm>
        </p:grpSpPr>
        <p:sp>
          <p:nvSpPr>
            <p:cNvPr id="17" name="Freeform 25"/>
            <p:cNvSpPr>
              <a:spLocks/>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9" name="Freeform 27"/>
            <p:cNvSpPr>
              <a:spLocks/>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0" name="Freeform 28"/>
            <p:cNvSpPr>
              <a:spLocks/>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16" name="Group 29"/>
          <p:cNvGrpSpPr>
            <a:grpSpLocks/>
          </p:cNvGrpSpPr>
          <p:nvPr/>
        </p:nvGrpSpPr>
        <p:grpSpPr bwMode="auto">
          <a:xfrm>
            <a:off x="1757363" y="2195345"/>
            <a:ext cx="374650" cy="3764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24" name="TextBox 13"/>
          <p:cNvSpPr txBox="1"/>
          <p:nvPr/>
        </p:nvSpPr>
        <p:spPr>
          <a:xfrm>
            <a:off x="1326359" y="3067273"/>
            <a:ext cx="1464469" cy="18469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5" name="TextBox 13"/>
          <p:cNvSpPr txBox="1"/>
          <p:nvPr/>
        </p:nvSpPr>
        <p:spPr>
          <a:xfrm>
            <a:off x="1328740" y="3282805"/>
            <a:ext cx="1543049" cy="461585"/>
          </a:xfrm>
          <a:prstGeom prst="rect">
            <a:avLst/>
          </a:prstGeom>
          <a:noFill/>
        </p:spPr>
        <p:txBody>
          <a:bodyPr wrap="square" lIns="0" tIns="0" rIns="0" bIns="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3133330" y="1884058"/>
            <a:ext cx="1464469" cy="18469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7" name="TextBox 13"/>
          <p:cNvSpPr txBox="1"/>
          <p:nvPr/>
        </p:nvSpPr>
        <p:spPr>
          <a:xfrm>
            <a:off x="3135711" y="2099591"/>
            <a:ext cx="1543049" cy="461585"/>
          </a:xfrm>
          <a:prstGeom prst="rect">
            <a:avLst/>
          </a:prstGeom>
          <a:noFill/>
        </p:spPr>
        <p:txBody>
          <a:bodyPr wrap="square" lIns="0" tIns="0" rIns="0" bIns="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3"/>
          <p:cNvSpPr txBox="1"/>
          <p:nvPr/>
        </p:nvSpPr>
        <p:spPr>
          <a:xfrm>
            <a:off x="4851169" y="3068629"/>
            <a:ext cx="1464469" cy="18469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9" name="TextBox 13"/>
          <p:cNvSpPr txBox="1"/>
          <p:nvPr/>
        </p:nvSpPr>
        <p:spPr>
          <a:xfrm>
            <a:off x="4853550" y="3284162"/>
            <a:ext cx="1543049" cy="461585"/>
          </a:xfrm>
          <a:prstGeom prst="rect">
            <a:avLst/>
          </a:prstGeom>
          <a:noFill/>
        </p:spPr>
        <p:txBody>
          <a:bodyPr wrap="square" lIns="0" tIns="0" rIns="0" bIns="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6731001" y="1914900"/>
            <a:ext cx="1464469" cy="184691"/>
          </a:xfrm>
          <a:prstGeom prst="rect">
            <a:avLst/>
          </a:prstGeom>
          <a:noFill/>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b="1"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1" name="TextBox 13"/>
          <p:cNvSpPr txBox="1"/>
          <p:nvPr/>
        </p:nvSpPr>
        <p:spPr>
          <a:xfrm>
            <a:off x="6733381" y="2130432"/>
            <a:ext cx="1543049" cy="461585"/>
          </a:xfrm>
          <a:prstGeom prst="rect">
            <a:avLst/>
          </a:prstGeom>
          <a:noFill/>
        </p:spPr>
        <p:txBody>
          <a:bodyPr wrap="square" lIns="0" tIns="0" rIns="0" bIns="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978159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par>
                          <p:cTn id="65" fill="hold">
                            <p:stCondLst>
                              <p:cond delay="1000"/>
                            </p:stCondLst>
                            <p:childTnLst>
                              <p:par>
                                <p:cTn id="66" presetID="2" presetClass="entr" presetSubtype="2"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1000" fill="hold"/>
                                        <p:tgtEl>
                                          <p:spTgt spid="24"/>
                                        </p:tgtEl>
                                        <p:attrNameLst>
                                          <p:attrName>ppt_x</p:attrName>
                                        </p:attrNameLst>
                                      </p:cBhvr>
                                      <p:tavLst>
                                        <p:tav tm="0">
                                          <p:val>
                                            <p:strVal val="1+#ppt_w/2"/>
                                          </p:val>
                                        </p:tav>
                                        <p:tav tm="100000">
                                          <p:val>
                                            <p:strVal val="#ppt_x"/>
                                          </p:val>
                                        </p:tav>
                                      </p:tavLst>
                                    </p:anim>
                                    <p:anim calcmode="lin" valueType="num">
                                      <p:cBhvr additive="base">
                                        <p:cTn id="69" dur="1000" fill="hold"/>
                                        <p:tgtEl>
                                          <p:spTgt spid="24"/>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fill="hold"/>
                                        <p:tgtEl>
                                          <p:spTgt spid="25"/>
                                        </p:tgtEl>
                                        <p:attrNameLst>
                                          <p:attrName>ppt_x</p:attrName>
                                        </p:attrNameLst>
                                      </p:cBhvr>
                                      <p:tavLst>
                                        <p:tav tm="0">
                                          <p:val>
                                            <p:strVal val="1+#ppt_w/2"/>
                                          </p:val>
                                        </p:tav>
                                        <p:tav tm="100000">
                                          <p:val>
                                            <p:strVal val="#ppt_x"/>
                                          </p:val>
                                        </p:tav>
                                      </p:tavLst>
                                    </p:anim>
                                    <p:anim calcmode="lin" valueType="num">
                                      <p:cBhvr additive="base">
                                        <p:cTn id="73" dur="500" fill="hold"/>
                                        <p:tgtEl>
                                          <p:spTgt spid="25"/>
                                        </p:tgtEl>
                                        <p:attrNameLst>
                                          <p:attrName>ppt_y</p:attrName>
                                        </p:attrNameLst>
                                      </p:cBhvr>
                                      <p:tavLst>
                                        <p:tav tm="0">
                                          <p:val>
                                            <p:strVal val="#ppt_y"/>
                                          </p:val>
                                        </p:tav>
                                        <p:tav tm="100000">
                                          <p:val>
                                            <p:strVal val="#ppt_y"/>
                                          </p:val>
                                        </p:tav>
                                      </p:tavLst>
                                    </p:anim>
                                  </p:childTnLst>
                                </p:cTn>
                              </p:par>
                            </p:childTnLst>
                          </p:cTn>
                        </p:par>
                        <p:par>
                          <p:cTn id="74" fill="hold">
                            <p:stCondLst>
                              <p:cond delay="2000"/>
                            </p:stCondLst>
                            <p:childTnLst>
                              <p:par>
                                <p:cTn id="75" presetID="2" presetClass="entr" presetSubtype="2"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1000" fill="hold"/>
                                        <p:tgtEl>
                                          <p:spTgt spid="26"/>
                                        </p:tgtEl>
                                        <p:attrNameLst>
                                          <p:attrName>ppt_x</p:attrName>
                                        </p:attrNameLst>
                                      </p:cBhvr>
                                      <p:tavLst>
                                        <p:tav tm="0">
                                          <p:val>
                                            <p:strVal val="1+#ppt_w/2"/>
                                          </p:val>
                                        </p:tav>
                                        <p:tav tm="100000">
                                          <p:val>
                                            <p:strVal val="#ppt_x"/>
                                          </p:val>
                                        </p:tav>
                                      </p:tavLst>
                                    </p:anim>
                                    <p:anim calcmode="lin" valueType="num">
                                      <p:cBhvr additive="base">
                                        <p:cTn id="78" dur="1000" fill="hold"/>
                                        <p:tgtEl>
                                          <p:spTgt spid="26"/>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1+#ppt_w/2"/>
                                          </p:val>
                                        </p:tav>
                                        <p:tav tm="100000">
                                          <p:val>
                                            <p:strVal val="#ppt_x"/>
                                          </p:val>
                                        </p:tav>
                                      </p:tavLst>
                                    </p:anim>
                                    <p:anim calcmode="lin" valueType="num">
                                      <p:cBhvr additive="base">
                                        <p:cTn id="82" dur="500" fill="hold"/>
                                        <p:tgtEl>
                                          <p:spTgt spid="27"/>
                                        </p:tgtEl>
                                        <p:attrNameLst>
                                          <p:attrName>ppt_y</p:attrName>
                                        </p:attrNameLst>
                                      </p:cBhvr>
                                      <p:tavLst>
                                        <p:tav tm="0">
                                          <p:val>
                                            <p:strVal val="#ppt_y"/>
                                          </p:val>
                                        </p:tav>
                                        <p:tav tm="100000">
                                          <p:val>
                                            <p:strVal val="#ppt_y"/>
                                          </p:val>
                                        </p:tav>
                                      </p:tavLst>
                                    </p:anim>
                                  </p:childTnLst>
                                </p:cTn>
                              </p:par>
                            </p:childTnLst>
                          </p:cTn>
                        </p:par>
                        <p:par>
                          <p:cTn id="83" fill="hold">
                            <p:stCondLst>
                              <p:cond delay="3000"/>
                            </p:stCondLst>
                            <p:childTnLst>
                              <p:par>
                                <p:cTn id="84" presetID="2" presetClass="entr" presetSubtype="2"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 calcmode="lin" valueType="num">
                                      <p:cBhvr additive="base">
                                        <p:cTn id="86" dur="1000" fill="hold"/>
                                        <p:tgtEl>
                                          <p:spTgt spid="28"/>
                                        </p:tgtEl>
                                        <p:attrNameLst>
                                          <p:attrName>ppt_x</p:attrName>
                                        </p:attrNameLst>
                                      </p:cBhvr>
                                      <p:tavLst>
                                        <p:tav tm="0">
                                          <p:val>
                                            <p:strVal val="1+#ppt_w/2"/>
                                          </p:val>
                                        </p:tav>
                                        <p:tav tm="100000">
                                          <p:val>
                                            <p:strVal val="#ppt_x"/>
                                          </p:val>
                                        </p:tav>
                                      </p:tavLst>
                                    </p:anim>
                                    <p:anim calcmode="lin" valueType="num">
                                      <p:cBhvr additive="base">
                                        <p:cTn id="87" dur="1000" fill="hold"/>
                                        <p:tgtEl>
                                          <p:spTgt spid="2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1+#ppt_w/2"/>
                                          </p:val>
                                        </p:tav>
                                        <p:tav tm="100000">
                                          <p:val>
                                            <p:strVal val="#ppt_x"/>
                                          </p:val>
                                        </p:tav>
                                      </p:tavLst>
                                    </p:anim>
                                    <p:anim calcmode="lin" valueType="num">
                                      <p:cBhvr additive="base">
                                        <p:cTn id="91" dur="500" fill="hold"/>
                                        <p:tgtEl>
                                          <p:spTgt spid="29"/>
                                        </p:tgtEl>
                                        <p:attrNameLst>
                                          <p:attrName>ppt_y</p:attrName>
                                        </p:attrNameLst>
                                      </p:cBhvr>
                                      <p:tavLst>
                                        <p:tav tm="0">
                                          <p:val>
                                            <p:strVal val="#ppt_y"/>
                                          </p:val>
                                        </p:tav>
                                        <p:tav tm="100000">
                                          <p:val>
                                            <p:strVal val="#ppt_y"/>
                                          </p:val>
                                        </p:tav>
                                      </p:tavLst>
                                    </p:anim>
                                  </p:childTnLst>
                                </p:cTn>
                              </p:par>
                            </p:childTnLst>
                          </p:cTn>
                        </p:par>
                        <p:par>
                          <p:cTn id="92" fill="hold">
                            <p:stCondLst>
                              <p:cond delay="4000"/>
                            </p:stCondLst>
                            <p:childTnLst>
                              <p:par>
                                <p:cTn id="93" presetID="2" presetClass="entr" presetSubtype="2"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 calcmode="lin" valueType="num">
                                      <p:cBhvr additive="base">
                                        <p:cTn id="95" dur="1000" fill="hold"/>
                                        <p:tgtEl>
                                          <p:spTgt spid="30"/>
                                        </p:tgtEl>
                                        <p:attrNameLst>
                                          <p:attrName>ppt_x</p:attrName>
                                        </p:attrNameLst>
                                      </p:cBhvr>
                                      <p:tavLst>
                                        <p:tav tm="0">
                                          <p:val>
                                            <p:strVal val="1+#ppt_w/2"/>
                                          </p:val>
                                        </p:tav>
                                        <p:tav tm="100000">
                                          <p:val>
                                            <p:strVal val="#ppt_x"/>
                                          </p:val>
                                        </p:tav>
                                      </p:tavLst>
                                    </p:anim>
                                    <p:anim calcmode="lin" valueType="num">
                                      <p:cBhvr additive="base">
                                        <p:cTn id="96" dur="1000" fill="hold"/>
                                        <p:tgtEl>
                                          <p:spTgt spid="30"/>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 calcmode="lin" valueType="num">
                                      <p:cBhvr additive="base">
                                        <p:cTn id="99" dur="500" fill="hold"/>
                                        <p:tgtEl>
                                          <p:spTgt spid="31"/>
                                        </p:tgtEl>
                                        <p:attrNameLst>
                                          <p:attrName>ppt_x</p:attrName>
                                        </p:attrNameLst>
                                      </p:cBhvr>
                                      <p:tavLst>
                                        <p:tav tm="0">
                                          <p:val>
                                            <p:strVal val="1+#ppt_w/2"/>
                                          </p:val>
                                        </p:tav>
                                        <p:tav tm="100000">
                                          <p:val>
                                            <p:strVal val="#ppt_x"/>
                                          </p:val>
                                        </p:tav>
                                      </p:tavLst>
                                    </p:anim>
                                    <p:anim calcmode="lin" valueType="num">
                                      <p:cBhvr additive="base">
                                        <p:cTn id="10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24" grpId="0"/>
      <p:bldP spid="25" grpId="0"/>
      <p:bldP spid="26" grpId="0"/>
      <p:bldP spid="27"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38"/>
          <p:cNvSpPr/>
          <p:nvPr/>
        </p:nvSpPr>
        <p:spPr bwMode="auto">
          <a:xfrm rot="5400000">
            <a:off x="-255445" y="2188393"/>
            <a:ext cx="1279698" cy="76830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dirty="0"/>
          </a:p>
        </p:txBody>
      </p:sp>
      <p:sp>
        <p:nvSpPr>
          <p:cNvPr id="2" name="任意多边形 1"/>
          <p:cNvSpPr/>
          <p:nvPr/>
        </p:nvSpPr>
        <p:spPr>
          <a:xfrm>
            <a:off x="762209" y="2566193"/>
            <a:ext cx="8368841" cy="0"/>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a:p>
        </p:txBody>
      </p:sp>
      <p:grpSp>
        <p:nvGrpSpPr>
          <p:cNvPr id="5" name="组合 4"/>
          <p:cNvGrpSpPr>
            <a:grpSpLocks/>
          </p:cNvGrpSpPr>
          <p:nvPr/>
        </p:nvGrpSpPr>
        <p:grpSpPr bwMode="auto">
          <a:xfrm>
            <a:off x="1814665" y="2283580"/>
            <a:ext cx="550831" cy="552524"/>
            <a:chOff x="2307521" y="2283162"/>
            <a:chExt cx="551398" cy="551398"/>
          </a:xfrm>
        </p:grpSpPr>
        <p:sp>
          <p:nvSpPr>
            <p:cNvPr id="3" name="矩形 2"/>
            <p:cNvSpPr/>
            <p:nvPr/>
          </p:nvSpPr>
          <p:spPr>
            <a:xfrm>
              <a:off x="2307521" y="2283162"/>
              <a:ext cx="551398" cy="55139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 name="五角星 3"/>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6" name="组合 42"/>
          <p:cNvGrpSpPr>
            <a:grpSpLocks/>
          </p:cNvGrpSpPr>
          <p:nvPr/>
        </p:nvGrpSpPr>
        <p:grpSpPr bwMode="auto">
          <a:xfrm>
            <a:off x="4035456" y="2283580"/>
            <a:ext cx="550833" cy="552524"/>
            <a:chOff x="2307521" y="2283162"/>
            <a:chExt cx="551398" cy="551398"/>
          </a:xfrm>
        </p:grpSpPr>
        <p:sp>
          <p:nvSpPr>
            <p:cNvPr id="44" name="矩形 43"/>
            <p:cNvSpPr/>
            <p:nvPr/>
          </p:nvSpPr>
          <p:spPr>
            <a:xfrm>
              <a:off x="2307521" y="2283162"/>
              <a:ext cx="551398" cy="551398"/>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5" name="五角星 44"/>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7" name="组合 55"/>
          <p:cNvGrpSpPr>
            <a:grpSpLocks/>
          </p:cNvGrpSpPr>
          <p:nvPr/>
        </p:nvGrpSpPr>
        <p:grpSpPr bwMode="auto">
          <a:xfrm>
            <a:off x="6356254" y="2283580"/>
            <a:ext cx="552419" cy="552524"/>
            <a:chOff x="2307521" y="2283162"/>
            <a:chExt cx="551398" cy="551398"/>
          </a:xfrm>
        </p:grpSpPr>
        <p:sp>
          <p:nvSpPr>
            <p:cNvPr id="57" name="矩形 56"/>
            <p:cNvSpPr/>
            <p:nvPr/>
          </p:nvSpPr>
          <p:spPr>
            <a:xfrm>
              <a:off x="2307521" y="2283162"/>
              <a:ext cx="551398" cy="551398"/>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8" name="五角星 57"/>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8" name="组合 7"/>
          <p:cNvGrpSpPr>
            <a:grpSpLocks/>
          </p:cNvGrpSpPr>
          <p:nvPr/>
        </p:nvGrpSpPr>
        <p:grpSpPr bwMode="auto">
          <a:xfrm>
            <a:off x="783659" y="1239980"/>
            <a:ext cx="2321664" cy="863779"/>
            <a:chOff x="4267635" y="880115"/>
            <a:chExt cx="2320294" cy="863785"/>
          </a:xfrm>
        </p:grpSpPr>
        <p:sp>
          <p:nvSpPr>
            <p:cNvPr id="31" name="文本框 66"/>
            <p:cNvSpPr txBox="1">
              <a:spLocks noChangeArrowheads="1"/>
            </p:cNvSpPr>
            <p:nvPr/>
          </p:nvSpPr>
          <p:spPr bwMode="auto">
            <a:xfrm>
              <a:off x="4267635" y="1374629"/>
              <a:ext cx="2320294"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3" name="任意多边形 32"/>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4" name="文本框 66"/>
            <p:cNvSpPr txBox="1">
              <a:spLocks noChangeArrowheads="1"/>
            </p:cNvSpPr>
            <p:nvPr/>
          </p:nvSpPr>
          <p:spPr bwMode="auto">
            <a:xfrm>
              <a:off x="4273628" y="880115"/>
              <a:ext cx="1081522" cy="24618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bg1">
                      <a:lumMod val="65000"/>
                    </a:schemeClr>
                  </a:solidFill>
                  <a:ea typeface="微软雅黑" panose="020B0503020204020204" pitchFamily="34" charset="-122"/>
                </a:rPr>
                <a:t>请替换文字内容</a:t>
              </a:r>
            </a:p>
          </p:txBody>
        </p:sp>
      </p:grpSp>
      <p:grpSp>
        <p:nvGrpSpPr>
          <p:cNvPr id="9" name="组合 7"/>
          <p:cNvGrpSpPr>
            <a:grpSpLocks/>
          </p:cNvGrpSpPr>
          <p:nvPr/>
        </p:nvGrpSpPr>
        <p:grpSpPr bwMode="auto">
          <a:xfrm>
            <a:off x="3627638" y="3092531"/>
            <a:ext cx="2321664" cy="863779"/>
            <a:chOff x="4267635" y="880115"/>
            <a:chExt cx="2320294" cy="863785"/>
          </a:xfrm>
        </p:grpSpPr>
        <p:sp>
          <p:nvSpPr>
            <p:cNvPr id="36" name="文本框 66"/>
            <p:cNvSpPr txBox="1">
              <a:spLocks noChangeArrowheads="1"/>
            </p:cNvSpPr>
            <p:nvPr/>
          </p:nvSpPr>
          <p:spPr bwMode="auto">
            <a:xfrm>
              <a:off x="4267635" y="1374629"/>
              <a:ext cx="2320294"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7" name="任意多边形 36"/>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8" name="文本框 66"/>
            <p:cNvSpPr txBox="1">
              <a:spLocks noChangeArrowheads="1"/>
            </p:cNvSpPr>
            <p:nvPr/>
          </p:nvSpPr>
          <p:spPr bwMode="auto">
            <a:xfrm>
              <a:off x="4273628" y="880115"/>
              <a:ext cx="1081522" cy="24618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bg1">
                      <a:lumMod val="65000"/>
                    </a:schemeClr>
                  </a:solidFill>
                  <a:ea typeface="微软雅黑" panose="020B0503020204020204" pitchFamily="34" charset="-122"/>
                </a:rPr>
                <a:t>请替换文字内容</a:t>
              </a:r>
            </a:p>
          </p:txBody>
        </p:sp>
      </p:grpSp>
      <p:grpSp>
        <p:nvGrpSpPr>
          <p:cNvPr id="10" name="组合 7"/>
          <p:cNvGrpSpPr>
            <a:grpSpLocks/>
          </p:cNvGrpSpPr>
          <p:nvPr/>
        </p:nvGrpSpPr>
        <p:grpSpPr bwMode="auto">
          <a:xfrm>
            <a:off x="5663744" y="1220272"/>
            <a:ext cx="2321664" cy="863779"/>
            <a:chOff x="4267635" y="880115"/>
            <a:chExt cx="2320294" cy="863785"/>
          </a:xfrm>
        </p:grpSpPr>
        <p:sp>
          <p:nvSpPr>
            <p:cNvPr id="41" name="文本框 66"/>
            <p:cNvSpPr txBox="1">
              <a:spLocks noChangeArrowheads="1"/>
            </p:cNvSpPr>
            <p:nvPr/>
          </p:nvSpPr>
          <p:spPr bwMode="auto">
            <a:xfrm>
              <a:off x="4267635" y="1374629"/>
              <a:ext cx="2320294"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2" name="任意多边形 41"/>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3" name="文本框 66"/>
            <p:cNvSpPr txBox="1">
              <a:spLocks noChangeArrowheads="1"/>
            </p:cNvSpPr>
            <p:nvPr/>
          </p:nvSpPr>
          <p:spPr bwMode="auto">
            <a:xfrm>
              <a:off x="4273628" y="880115"/>
              <a:ext cx="1081522" cy="24618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bg1">
                      <a:lumMod val="65000"/>
                    </a:schemeClr>
                  </a:solidFill>
                  <a:ea typeface="微软雅黑" panose="020B0503020204020204" pitchFamily="34" charset="-122"/>
                </a:rPr>
                <a:t>请替换文字内容</a:t>
              </a:r>
            </a:p>
          </p:txBody>
        </p:sp>
      </p:grpSp>
    </p:spTree>
    <p:extLst>
      <p:ext uri="{BB962C8B-B14F-4D97-AF65-F5344CB8AC3E}">
        <p14:creationId xmlns:p14="http://schemas.microsoft.com/office/powerpoint/2010/main" val="337585883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22" presetClass="entr" presetSubtype="8"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par>
                                <p:cTn id="11" presetID="53" presetClass="entr" presetSubtype="16" fill="hold" nodeType="withEffect">
                                  <p:stCondLst>
                                    <p:cond delay="700"/>
                                  </p:stCondLst>
                                  <p:childTnLst>
                                    <p:set>
                                      <p:cBhvr>
                                        <p:cTn id="12" dur="1" fill="hold">
                                          <p:stCondLst>
                                            <p:cond delay="0"/>
                                          </p:stCondLst>
                                        </p:cTn>
                                        <p:tgtEl>
                                          <p:spTgt spid="5"/>
                                        </p:tgtEl>
                                        <p:attrNameLst>
                                          <p:attrName>style.visibility</p:attrName>
                                        </p:attrNameLst>
                                      </p:cBhvr>
                                      <p:to>
                                        <p:strVal val="visible"/>
                                      </p:to>
                                    </p:set>
                                    <p:anim calcmode="lin" valueType="num">
                                      <p:cBhvr>
                                        <p:cTn id="13" dur="750" fill="hold"/>
                                        <p:tgtEl>
                                          <p:spTgt spid="5"/>
                                        </p:tgtEl>
                                        <p:attrNameLst>
                                          <p:attrName>ppt_w</p:attrName>
                                        </p:attrNameLst>
                                      </p:cBhvr>
                                      <p:tavLst>
                                        <p:tav tm="0">
                                          <p:val>
                                            <p:fltVal val="0"/>
                                          </p:val>
                                        </p:tav>
                                        <p:tav tm="100000">
                                          <p:val>
                                            <p:strVal val="#ppt_w"/>
                                          </p:val>
                                        </p:tav>
                                      </p:tavLst>
                                    </p:anim>
                                    <p:anim calcmode="lin" valueType="num">
                                      <p:cBhvr>
                                        <p:cTn id="14" dur="750" fill="hold"/>
                                        <p:tgtEl>
                                          <p:spTgt spid="5"/>
                                        </p:tgtEl>
                                        <p:attrNameLst>
                                          <p:attrName>ppt_h</p:attrName>
                                        </p:attrNameLst>
                                      </p:cBhvr>
                                      <p:tavLst>
                                        <p:tav tm="0">
                                          <p:val>
                                            <p:fltVal val="0"/>
                                          </p:val>
                                        </p:tav>
                                        <p:tav tm="100000">
                                          <p:val>
                                            <p:strVal val="#ppt_h"/>
                                          </p:val>
                                        </p:tav>
                                      </p:tavLst>
                                    </p:anim>
                                    <p:animEffect transition="in" filter="fade">
                                      <p:cBhvr>
                                        <p:cTn id="15" dur="750"/>
                                        <p:tgtEl>
                                          <p:spTgt spid="5"/>
                                        </p:tgtEl>
                                      </p:cBhvr>
                                    </p:animEffect>
                                  </p:childTnLst>
                                </p:cTn>
                              </p:par>
                              <p:par>
                                <p:cTn id="16" presetID="53" presetClass="entr" presetSubtype="16" fill="hold" nodeType="withEffect">
                                  <p:stCondLst>
                                    <p:cond delay="1200"/>
                                  </p:stCondLst>
                                  <p:childTnLst>
                                    <p:set>
                                      <p:cBhvr>
                                        <p:cTn id="17" dur="1" fill="hold">
                                          <p:stCondLst>
                                            <p:cond delay="0"/>
                                          </p:stCondLst>
                                        </p:cTn>
                                        <p:tgtEl>
                                          <p:spTgt spid="6"/>
                                        </p:tgtEl>
                                        <p:attrNameLst>
                                          <p:attrName>style.visibility</p:attrName>
                                        </p:attrNameLst>
                                      </p:cBhvr>
                                      <p:to>
                                        <p:strVal val="visible"/>
                                      </p:to>
                                    </p:set>
                                    <p:anim calcmode="lin" valueType="num">
                                      <p:cBhvr>
                                        <p:cTn id="18" dur="750" fill="hold"/>
                                        <p:tgtEl>
                                          <p:spTgt spid="6"/>
                                        </p:tgtEl>
                                        <p:attrNameLst>
                                          <p:attrName>ppt_w</p:attrName>
                                        </p:attrNameLst>
                                      </p:cBhvr>
                                      <p:tavLst>
                                        <p:tav tm="0">
                                          <p:val>
                                            <p:fltVal val="0"/>
                                          </p:val>
                                        </p:tav>
                                        <p:tav tm="100000">
                                          <p:val>
                                            <p:strVal val="#ppt_w"/>
                                          </p:val>
                                        </p:tav>
                                      </p:tavLst>
                                    </p:anim>
                                    <p:anim calcmode="lin" valueType="num">
                                      <p:cBhvr>
                                        <p:cTn id="19" dur="750" fill="hold"/>
                                        <p:tgtEl>
                                          <p:spTgt spid="6"/>
                                        </p:tgtEl>
                                        <p:attrNameLst>
                                          <p:attrName>ppt_h</p:attrName>
                                        </p:attrNameLst>
                                      </p:cBhvr>
                                      <p:tavLst>
                                        <p:tav tm="0">
                                          <p:val>
                                            <p:fltVal val="0"/>
                                          </p:val>
                                        </p:tav>
                                        <p:tav tm="100000">
                                          <p:val>
                                            <p:strVal val="#ppt_h"/>
                                          </p:val>
                                        </p:tav>
                                      </p:tavLst>
                                    </p:anim>
                                    <p:animEffect transition="in" filter="fade">
                                      <p:cBhvr>
                                        <p:cTn id="20" dur="750"/>
                                        <p:tgtEl>
                                          <p:spTgt spid="6"/>
                                        </p:tgtEl>
                                      </p:cBhvr>
                                    </p:animEffect>
                                  </p:childTnLst>
                                </p:cTn>
                              </p:par>
                              <p:par>
                                <p:cTn id="21" presetID="53" presetClass="entr" presetSubtype="16" fill="hold" nodeType="withEffect">
                                  <p:stCondLst>
                                    <p:cond delay="17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50" fill="hold"/>
                                        <p:tgtEl>
                                          <p:spTgt spid="7"/>
                                        </p:tgtEl>
                                        <p:attrNameLst>
                                          <p:attrName>ppt_w</p:attrName>
                                        </p:attrNameLst>
                                      </p:cBhvr>
                                      <p:tavLst>
                                        <p:tav tm="0">
                                          <p:val>
                                            <p:fltVal val="0"/>
                                          </p:val>
                                        </p:tav>
                                        <p:tav tm="100000">
                                          <p:val>
                                            <p:strVal val="#ppt_w"/>
                                          </p:val>
                                        </p:tav>
                                      </p:tavLst>
                                    </p:anim>
                                    <p:anim calcmode="lin" valueType="num">
                                      <p:cBhvr>
                                        <p:cTn id="24" dur="750" fill="hold"/>
                                        <p:tgtEl>
                                          <p:spTgt spid="7"/>
                                        </p:tgtEl>
                                        <p:attrNameLst>
                                          <p:attrName>ppt_h</p:attrName>
                                        </p:attrNameLst>
                                      </p:cBhvr>
                                      <p:tavLst>
                                        <p:tav tm="0">
                                          <p:val>
                                            <p:fltVal val="0"/>
                                          </p:val>
                                        </p:tav>
                                        <p:tav tm="100000">
                                          <p:val>
                                            <p:strVal val="#ppt_h"/>
                                          </p:val>
                                        </p:tav>
                                      </p:tavLst>
                                    </p:anim>
                                    <p:animEffect transition="in" filter="fade">
                                      <p:cBhvr>
                                        <p:cTn id="25" dur="750"/>
                                        <p:tgtEl>
                                          <p:spTgt spid="7"/>
                                        </p:tgtEl>
                                      </p:cBhvr>
                                    </p:animEffect>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1+#ppt_w/2"/>
                                          </p:val>
                                        </p:tav>
                                        <p:tav tm="100000">
                                          <p:val>
                                            <p:strVal val="#ppt_x"/>
                                          </p:val>
                                        </p:tav>
                                      </p:tavLst>
                                    </p:anim>
                                    <p:anim calcmode="lin" valueType="num">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1+#ppt_w/2"/>
                                          </p:val>
                                        </p:tav>
                                        <p:tav tm="100000">
                                          <p:val>
                                            <p:strVal val="#ppt_x"/>
                                          </p:val>
                                        </p:tav>
                                      </p:tavLst>
                                    </p:anim>
                                    <p:anim calcmode="lin" valueType="num">
                                      <p:cBhvr additive="base">
                                        <p:cTn id="33" dur="1000" fill="hold"/>
                                        <p:tgtEl>
                                          <p:spTgt spid="9"/>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9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0" fill="hold"/>
                                        <p:tgtEl>
                                          <p:spTgt spid="10"/>
                                        </p:tgtEl>
                                        <p:attrNameLst>
                                          <p:attrName>ppt_x</p:attrName>
                                        </p:attrNameLst>
                                      </p:cBhvr>
                                      <p:tavLst>
                                        <p:tav tm="0">
                                          <p:val>
                                            <p:strVal val="1+#ppt_w/2"/>
                                          </p:val>
                                        </p:tav>
                                        <p:tav tm="100000">
                                          <p:val>
                                            <p:strVal val="#ppt_x"/>
                                          </p:val>
                                        </p:tav>
                                      </p:tavLst>
                                    </p:anim>
                                    <p:anim calcmode="lin" valueType="num">
                                      <p:cBhvr additive="base">
                                        <p:cTn id="37"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6298662" y="1287451"/>
            <a:ext cx="1910179" cy="2232913"/>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lIns="65021" tIns="32510" rIns="65021" bIns="32510" rtlCol="0" anchor="ctr"/>
          <a:lstStyle/>
          <a:p>
            <a:pPr algn="ctr" defTabSz="914299">
              <a:defRPr/>
            </a:pPr>
            <a:endParaRPr lang="zh-CN" altLang="en-US" kern="0" dirty="0">
              <a:solidFill>
                <a:sysClr val="window" lastClr="FFFFFF"/>
              </a:solidFill>
              <a:latin typeface="微软雅黑"/>
              <a:ea typeface="微软雅黑"/>
            </a:endParaRPr>
          </a:p>
        </p:txBody>
      </p:sp>
      <p:sp>
        <p:nvSpPr>
          <p:cNvPr id="36" name="矩形 35"/>
          <p:cNvSpPr/>
          <p:nvPr/>
        </p:nvSpPr>
        <p:spPr>
          <a:xfrm>
            <a:off x="6208179" y="1165907"/>
            <a:ext cx="1774973" cy="2306840"/>
          </a:xfrm>
          <a:prstGeom prst="rect">
            <a:avLst/>
          </a:prstGeom>
          <a:solidFill>
            <a:schemeClr val="accent2"/>
          </a:solidFill>
          <a:ln w="12700" cap="flat" cmpd="sng" algn="ctr">
            <a:noFill/>
            <a:prstDash val="solid"/>
            <a:miter lim="800000"/>
          </a:ln>
          <a:effectLst/>
        </p:spPr>
        <p:txBody>
          <a:bodyPr lIns="65021" tIns="32510" rIns="65021" bIns="32510" rtlCol="0" anchor="ctr"/>
          <a:lstStyle/>
          <a:p>
            <a:pPr algn="ctr" defTabSz="914299">
              <a:defRPr/>
            </a:pPr>
            <a:endParaRPr lang="zh-CN" altLang="en-US" kern="0" dirty="0">
              <a:solidFill>
                <a:sysClr val="window" lastClr="FFFFFF"/>
              </a:solidFill>
              <a:latin typeface="微软雅黑"/>
              <a:ea typeface="微软雅黑"/>
            </a:endParaRPr>
          </a:p>
        </p:txBody>
      </p:sp>
      <p:sp>
        <p:nvSpPr>
          <p:cNvPr id="20" name="矩形 19"/>
          <p:cNvSpPr/>
          <p:nvPr/>
        </p:nvSpPr>
        <p:spPr>
          <a:xfrm>
            <a:off x="6207903" y="1165907"/>
            <a:ext cx="1775249" cy="1841334"/>
          </a:xfrm>
          <a:prstGeom prst="rect">
            <a:avLst/>
          </a:prstGeom>
          <a:blipFill dpi="0" rotWithShape="1">
            <a:blip r:embed="rId3"/>
            <a:srcRect/>
            <a:stretch>
              <a:fillRect r="-2958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33" name="矩形 1"/>
          <p:cNvSpPr/>
          <p:nvPr/>
        </p:nvSpPr>
        <p:spPr>
          <a:xfrm rot="765310">
            <a:off x="3432848" y="1017365"/>
            <a:ext cx="2110687" cy="246729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lIns="65021" tIns="32510" rIns="65021" bIns="32510" rtlCol="0" anchor="ctr"/>
          <a:lstStyle/>
          <a:p>
            <a:pPr algn="ctr" defTabSz="914299">
              <a:defRPr/>
            </a:pPr>
            <a:endParaRPr lang="zh-CN" altLang="en-US" kern="0" dirty="0">
              <a:solidFill>
                <a:sysClr val="window" lastClr="FFFFFF"/>
              </a:solidFill>
              <a:latin typeface="微软雅黑"/>
              <a:ea typeface="微软雅黑"/>
            </a:endParaRPr>
          </a:p>
        </p:txBody>
      </p:sp>
      <p:sp>
        <p:nvSpPr>
          <p:cNvPr id="34" name="矩形 33"/>
          <p:cNvSpPr/>
          <p:nvPr/>
        </p:nvSpPr>
        <p:spPr>
          <a:xfrm>
            <a:off x="3628288" y="1153771"/>
            <a:ext cx="1774973" cy="2306840"/>
          </a:xfrm>
          <a:prstGeom prst="rect">
            <a:avLst/>
          </a:prstGeom>
          <a:solidFill>
            <a:schemeClr val="accent4"/>
          </a:solidFill>
          <a:ln w="12700" cap="flat" cmpd="sng" algn="ctr">
            <a:noFill/>
            <a:prstDash val="solid"/>
            <a:miter lim="800000"/>
          </a:ln>
          <a:effectLst/>
        </p:spPr>
        <p:txBody>
          <a:bodyPr lIns="65021" tIns="32510" rIns="65021" bIns="32510" rtlCol="0" anchor="ctr"/>
          <a:lstStyle/>
          <a:p>
            <a:pPr algn="ctr" defTabSz="914299">
              <a:defRPr/>
            </a:pPr>
            <a:endParaRPr lang="zh-CN" altLang="en-US" kern="0" dirty="0">
              <a:solidFill>
                <a:sysClr val="window" lastClr="FFFFFF"/>
              </a:solidFill>
              <a:latin typeface="微软雅黑"/>
              <a:ea typeface="微软雅黑"/>
            </a:endParaRPr>
          </a:p>
        </p:txBody>
      </p:sp>
      <p:sp>
        <p:nvSpPr>
          <p:cNvPr id="19" name="矩形 18"/>
          <p:cNvSpPr/>
          <p:nvPr/>
        </p:nvSpPr>
        <p:spPr>
          <a:xfrm>
            <a:off x="3621080" y="1143188"/>
            <a:ext cx="1782181" cy="1864054"/>
          </a:xfrm>
          <a:prstGeom prst="rect">
            <a:avLst/>
          </a:prstGeom>
          <a:blipFill dpi="0" rotWithShape="1">
            <a:blip r:embed="rId4"/>
            <a:srcRect/>
            <a:stretch>
              <a:fillRect r="-136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31" name="矩形 1"/>
          <p:cNvSpPr/>
          <p:nvPr/>
        </p:nvSpPr>
        <p:spPr>
          <a:xfrm rot="1321971">
            <a:off x="1118967" y="950875"/>
            <a:ext cx="1910179" cy="2232913"/>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lIns="65021" tIns="32510" rIns="65021" bIns="32510" rtlCol="0" anchor="ctr"/>
          <a:lstStyle/>
          <a:p>
            <a:pPr algn="ctr" defTabSz="914299">
              <a:defRPr/>
            </a:pPr>
            <a:endParaRPr lang="zh-CN" altLang="en-US" kern="0" dirty="0">
              <a:solidFill>
                <a:sysClr val="window" lastClr="FFFFFF"/>
              </a:solidFill>
              <a:latin typeface="微软雅黑"/>
              <a:ea typeface="微软雅黑"/>
            </a:endParaRPr>
          </a:p>
        </p:txBody>
      </p:sp>
      <p:sp>
        <p:nvSpPr>
          <p:cNvPr id="32" name="矩形 31"/>
          <p:cNvSpPr/>
          <p:nvPr/>
        </p:nvSpPr>
        <p:spPr>
          <a:xfrm>
            <a:off x="1020119" y="1153771"/>
            <a:ext cx="1774973" cy="2306840"/>
          </a:xfrm>
          <a:prstGeom prst="rect">
            <a:avLst/>
          </a:prstGeom>
          <a:solidFill>
            <a:schemeClr val="accent2"/>
          </a:solidFill>
          <a:ln w="12700" cap="flat" cmpd="sng" algn="ctr">
            <a:noFill/>
            <a:prstDash val="solid"/>
            <a:miter lim="800000"/>
          </a:ln>
          <a:effectLst/>
        </p:spPr>
        <p:txBody>
          <a:bodyPr lIns="65021" tIns="32510" rIns="65021" bIns="32510" rtlCol="0" anchor="ctr"/>
          <a:lstStyle/>
          <a:p>
            <a:pPr algn="ctr" defTabSz="914299">
              <a:defRPr/>
            </a:pPr>
            <a:endParaRPr lang="zh-CN" altLang="en-US" kern="0" dirty="0">
              <a:solidFill>
                <a:sysClr val="window" lastClr="FFFFFF"/>
              </a:solidFill>
              <a:latin typeface="微软雅黑"/>
              <a:ea typeface="微软雅黑"/>
            </a:endParaRPr>
          </a:p>
        </p:txBody>
      </p:sp>
      <p:sp>
        <p:nvSpPr>
          <p:cNvPr id="41" name="矩形 40"/>
          <p:cNvSpPr/>
          <p:nvPr/>
        </p:nvSpPr>
        <p:spPr>
          <a:xfrm>
            <a:off x="1378991" y="3068105"/>
            <a:ext cx="1028837" cy="296449"/>
          </a:xfrm>
          <a:prstGeom prst="rect">
            <a:avLst/>
          </a:prstGeom>
        </p:spPr>
        <p:txBody>
          <a:bodyPr wrap="none" lIns="65021" tIns="32510" rIns="65021" bIns="32510">
            <a:spAutoFit/>
          </a:bodyPr>
          <a:lstStyle/>
          <a:p>
            <a:pPr algn="just">
              <a:lnSpc>
                <a:spcPct val="150000"/>
              </a:lnSpc>
            </a:pPr>
            <a:r>
              <a:rPr lang="zh-CN" altLang="en-US" sz="10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grpSp>
        <p:nvGrpSpPr>
          <p:cNvPr id="3" name="组合 19"/>
          <p:cNvGrpSpPr>
            <a:grpSpLocks/>
          </p:cNvGrpSpPr>
          <p:nvPr/>
        </p:nvGrpSpPr>
        <p:grpSpPr bwMode="auto">
          <a:xfrm>
            <a:off x="1212197" y="3571791"/>
            <a:ext cx="6627284" cy="1121354"/>
            <a:chOff x="1160463" y="2796139"/>
            <a:chExt cx="9421420" cy="1121014"/>
          </a:xfrm>
        </p:grpSpPr>
        <p:sp>
          <p:nvSpPr>
            <p:cNvPr id="17" name="Text Box 11"/>
            <p:cNvSpPr txBox="1">
              <a:spLocks noChangeArrowheads="1"/>
            </p:cNvSpPr>
            <p:nvPr/>
          </p:nvSpPr>
          <p:spPr bwMode="auto">
            <a:xfrm>
              <a:off x="1160463" y="2796139"/>
              <a:ext cx="1833524" cy="41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pPr>
              <a:r>
                <a:rPr lang="zh-CN" altLang="en-US" sz="1400" b="1"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文字内容</a:t>
              </a:r>
            </a:p>
          </p:txBody>
        </p:sp>
        <p:sp>
          <p:nvSpPr>
            <p:cNvPr id="18" name="矩形 18"/>
            <p:cNvSpPr>
              <a:spLocks noChangeArrowheads="1"/>
            </p:cNvSpPr>
            <p:nvPr/>
          </p:nvSpPr>
          <p:spPr bwMode="auto">
            <a:xfrm>
              <a:off x="1160463" y="3132697"/>
              <a:ext cx="9421420" cy="78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a:t>
              </a:r>
              <a:endParaRPr lang="en-US" altLang="zh-CN"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015192" y="1153770"/>
            <a:ext cx="1779900" cy="1864054"/>
          </a:xfrm>
          <a:prstGeom prst="rect">
            <a:avLst/>
          </a:prstGeom>
          <a:blipFill dpi="0" rotWithShape="1">
            <a:blip r:embed="rId5"/>
            <a:srcRect/>
            <a:stretch>
              <a:fillRect r="-278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21" name="矩形 20"/>
          <p:cNvSpPr/>
          <p:nvPr/>
        </p:nvSpPr>
        <p:spPr>
          <a:xfrm>
            <a:off x="4001154" y="3068105"/>
            <a:ext cx="1028837" cy="296449"/>
          </a:xfrm>
          <a:prstGeom prst="rect">
            <a:avLst/>
          </a:prstGeom>
        </p:spPr>
        <p:txBody>
          <a:bodyPr wrap="none" lIns="65021" tIns="32510" rIns="65021" bIns="32510">
            <a:spAutoFit/>
          </a:bodyPr>
          <a:lstStyle/>
          <a:p>
            <a:pPr algn="just">
              <a:lnSpc>
                <a:spcPct val="150000"/>
              </a:lnSpc>
            </a:pPr>
            <a:r>
              <a:rPr lang="zh-CN" altLang="en-US" sz="10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24" name="矩形 23"/>
          <p:cNvSpPr/>
          <p:nvPr/>
        </p:nvSpPr>
        <p:spPr>
          <a:xfrm>
            <a:off x="6552639" y="3068105"/>
            <a:ext cx="1028837" cy="296449"/>
          </a:xfrm>
          <a:prstGeom prst="rect">
            <a:avLst/>
          </a:prstGeom>
        </p:spPr>
        <p:txBody>
          <a:bodyPr wrap="none" lIns="65021" tIns="32510" rIns="65021" bIns="32510">
            <a:spAutoFit/>
          </a:bodyPr>
          <a:lstStyle/>
          <a:p>
            <a:pPr algn="just">
              <a:lnSpc>
                <a:spcPct val="150000"/>
              </a:lnSpc>
            </a:pPr>
            <a:r>
              <a:rPr lang="zh-CN" altLang="en-US" sz="10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Tree>
    <p:extLst>
      <p:ext uri="{BB962C8B-B14F-4D97-AF65-F5344CB8AC3E}">
        <p14:creationId xmlns:p14="http://schemas.microsoft.com/office/powerpoint/2010/main" val="9927603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5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5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8000"/>
                            </p:stCondLst>
                            <p:childTnLst>
                              <p:par>
                                <p:cTn id="68" presetID="2" presetClass="entr" presetSubtype="4"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 calcmode="lin" valueType="num">
                                      <p:cBhvr additive="base">
                                        <p:cTn id="70" dur="500" fill="hold"/>
                                        <p:tgtEl>
                                          <p:spTgt spid="3"/>
                                        </p:tgtEl>
                                        <p:attrNameLst>
                                          <p:attrName>ppt_x</p:attrName>
                                        </p:attrNameLst>
                                      </p:cBhvr>
                                      <p:tavLst>
                                        <p:tav tm="0">
                                          <p:val>
                                            <p:strVal val="#ppt_x"/>
                                          </p:val>
                                        </p:tav>
                                        <p:tav tm="100000">
                                          <p:val>
                                            <p:strVal val="#ppt_x"/>
                                          </p:val>
                                        </p:tav>
                                      </p:tavLst>
                                    </p:anim>
                                    <p:anim calcmode="lin" valueType="num">
                                      <p:cBhvr additive="base">
                                        <p:cTn id="7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507C607-5FA5-4AF5-9578-9F6FBC923184}"/>
              </a:ext>
            </a:extLst>
          </p:cNvPr>
          <p:cNvPicPr>
            <a:picLocks noChangeAspect="1"/>
          </p:cNvPicPr>
          <p:nvPr/>
        </p:nvPicPr>
        <p:blipFill rotWithShape="1">
          <a:blip r:embed="rId3"/>
          <a:srcRect r="3964"/>
          <a:stretch/>
        </p:blipFill>
        <p:spPr>
          <a:xfrm>
            <a:off x="2921" y="1637"/>
            <a:ext cx="9141079" cy="5148082"/>
          </a:xfrm>
          <a:prstGeom prst="rect">
            <a:avLst/>
          </a:prstGeom>
        </p:spPr>
      </p:pic>
      <p:sp>
        <p:nvSpPr>
          <p:cNvPr id="3" name="TextBox 10">
            <a:extLst>
              <a:ext uri="{FF2B5EF4-FFF2-40B4-BE49-F238E27FC236}">
                <a16:creationId xmlns:a16="http://schemas.microsoft.com/office/drawing/2014/main" id="{E47D7E1E-A903-4B71-A8CD-F1C351C3A822}"/>
              </a:ext>
            </a:extLst>
          </p:cNvPr>
          <p:cNvSpPr txBox="1"/>
          <p:nvPr/>
        </p:nvSpPr>
        <p:spPr>
          <a:xfrm>
            <a:off x="1655676" y="2211787"/>
            <a:ext cx="5610708" cy="684793"/>
          </a:xfrm>
          <a:prstGeom prst="rect">
            <a:avLst/>
          </a:prstGeom>
          <a:noFill/>
          <a:effectLst/>
        </p:spPr>
        <p:txBody>
          <a:bodyPr wrap="square" lIns="68571" tIns="34285" rIns="68571" bIns="34285" rtlCol="0">
            <a:spAutoFit/>
          </a:bodyPr>
          <a:lstStyle/>
          <a:p>
            <a:pPr algn="ctr">
              <a:defRPr/>
            </a:pPr>
            <a:r>
              <a:rPr lang="zh-CN" altLang="en-US" sz="4000" b="1" dirty="0">
                <a:solidFill>
                  <a:schemeClr val="bg1"/>
                </a:solidFill>
                <a:latin typeface="微软雅黑" pitchFamily="34" charset="-122"/>
                <a:ea typeface="微软雅黑" pitchFamily="34" charset="-122"/>
                <a:sym typeface="微软雅黑" pitchFamily="34" charset="-122"/>
              </a:rPr>
              <a:t>演讲完毕  谢谢观看</a:t>
            </a:r>
          </a:p>
        </p:txBody>
      </p:sp>
      <p:sp>
        <p:nvSpPr>
          <p:cNvPr id="5" name="原创设计师QQ598969553                 _15">
            <a:extLst>
              <a:ext uri="{FF2B5EF4-FFF2-40B4-BE49-F238E27FC236}">
                <a16:creationId xmlns:a16="http://schemas.microsoft.com/office/drawing/2014/main" id="{03C181BE-C54D-4FAE-8851-E24409A87069}"/>
              </a:ext>
            </a:extLst>
          </p:cNvPr>
          <p:cNvSpPr/>
          <p:nvPr/>
        </p:nvSpPr>
        <p:spPr>
          <a:xfrm>
            <a:off x="2735795" y="3040596"/>
            <a:ext cx="3240361"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r"/>
            <a:r>
              <a:rPr lang="zh-CN" altLang="en-US" sz="1600" dirty="0">
                <a:solidFill>
                  <a:schemeClr val="bg1"/>
                </a:solidFill>
                <a:latin typeface="微软雅黑" panose="020B0503020204020204" pitchFamily="34" charset="-122"/>
                <a:ea typeface="微软雅黑" panose="020B0503020204020204" pitchFamily="34" charset="-122"/>
              </a:rPr>
              <a:t>请您单击此处添加所在公司名称</a:t>
            </a:r>
          </a:p>
        </p:txBody>
      </p:sp>
      <p:sp>
        <p:nvSpPr>
          <p:cNvPr id="6" name="Rectangle 4">
            <a:extLst>
              <a:ext uri="{FF2B5EF4-FFF2-40B4-BE49-F238E27FC236}">
                <a16:creationId xmlns:a16="http://schemas.microsoft.com/office/drawing/2014/main" id="{401E948C-43DF-42FC-A760-13405574AC86}"/>
              </a:ext>
            </a:extLst>
          </p:cNvPr>
          <p:cNvSpPr txBox="1">
            <a:spLocks noChangeArrowheads="1"/>
          </p:cNvSpPr>
          <p:nvPr/>
        </p:nvSpPr>
        <p:spPr bwMode="auto">
          <a:xfrm>
            <a:off x="3023828" y="3436640"/>
            <a:ext cx="2698989" cy="256654"/>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100" b="0" dirty="0">
                <a:latin typeface="微软雅黑" panose="020B0503020204020204" pitchFamily="34" charset="-122"/>
                <a:ea typeface="微软雅黑" panose="020B0503020204020204" pitchFamily="34" charset="-122"/>
              </a:rPr>
              <a:t>汇报</a:t>
            </a:r>
            <a:r>
              <a:rPr lang="zh-CN" altLang="en-US" sz="1100" b="0">
                <a:latin typeface="微软雅黑" panose="020B0503020204020204" pitchFamily="34" charset="-122"/>
                <a:ea typeface="微软雅黑" panose="020B0503020204020204" pitchFamily="34" charset="-122"/>
              </a:rPr>
              <a:t>人</a:t>
            </a:r>
            <a:r>
              <a:rPr lang="en-US" altLang="zh-CN" sz="1100" b="0" smtClean="0">
                <a:latin typeface="微软雅黑" panose="020B0503020204020204" pitchFamily="34" charset="-122"/>
                <a:ea typeface="微软雅黑" panose="020B0503020204020204" pitchFamily="34" charset="-122"/>
              </a:rPr>
              <a:t>:</a:t>
            </a:r>
            <a:r>
              <a:rPr lang="zh-CN" altLang="en-US" sz="1100" b="0">
                <a:latin typeface="微软雅黑" panose="020B0503020204020204" pitchFamily="34" charset="-122"/>
                <a:ea typeface="微软雅黑" panose="020B0503020204020204" pitchFamily="34" charset="-122"/>
              </a:rPr>
              <a:t>泡泡糖</a:t>
            </a:r>
            <a:r>
              <a:rPr lang="en-US" altLang="zh-CN" sz="1100" b="0">
                <a:latin typeface="微软雅黑" panose="020B0503020204020204" pitchFamily="34" charset="-122"/>
                <a:ea typeface="微软雅黑" panose="020B0503020204020204" pitchFamily="34" charset="-122"/>
              </a:rPr>
              <a:t>PPT</a:t>
            </a:r>
            <a:r>
              <a:rPr lang="zh-CN" altLang="en-US" sz="1100" b="0" smtClean="0">
                <a:latin typeface="微软雅黑" panose="020B0503020204020204" pitchFamily="34" charset="-122"/>
                <a:ea typeface="微软雅黑" panose="020B0503020204020204" pitchFamily="34" charset="-122"/>
              </a:rPr>
              <a:t>时</a:t>
            </a:r>
            <a:r>
              <a:rPr lang="zh-CN" altLang="en-US" sz="1100" b="0" dirty="0">
                <a:latin typeface="微软雅黑" panose="020B0503020204020204" pitchFamily="34" charset="-122"/>
                <a:ea typeface="微软雅黑" panose="020B0503020204020204" pitchFamily="34" charset="-122"/>
              </a:rPr>
              <a:t>间：</a:t>
            </a:r>
            <a:r>
              <a:rPr lang="en-US" altLang="zh-CN" sz="1100" b="0" dirty="0">
                <a:latin typeface="微软雅黑" panose="020B0503020204020204" pitchFamily="34" charset="-122"/>
                <a:ea typeface="微软雅黑" panose="020B0503020204020204" pitchFamily="34" charset="-122"/>
              </a:rPr>
              <a:t>2019</a:t>
            </a:r>
            <a:r>
              <a:rPr lang="zh-CN" altLang="en-US" sz="1100" b="0" dirty="0">
                <a:latin typeface="微软雅黑" panose="020B0503020204020204" pitchFamily="34" charset="-122"/>
                <a:ea typeface="微软雅黑" panose="020B0503020204020204" pitchFamily="34" charset="-122"/>
              </a:rPr>
              <a:t>年</a:t>
            </a:r>
            <a:r>
              <a:rPr lang="en-US" altLang="zh-CN" sz="1100" b="0" dirty="0">
                <a:latin typeface="微软雅黑" panose="020B0503020204020204" pitchFamily="34" charset="-122"/>
                <a:ea typeface="微软雅黑" panose="020B0503020204020204" pitchFamily="34" charset="-122"/>
              </a:rPr>
              <a:t>X</a:t>
            </a:r>
            <a:r>
              <a:rPr lang="zh-CN" altLang="en-US" sz="1100" b="0" dirty="0">
                <a:latin typeface="微软雅黑" panose="020B0503020204020204" pitchFamily="34" charset="-122"/>
                <a:ea typeface="微软雅黑" panose="020B0503020204020204" pitchFamily="34" charset="-122"/>
              </a:rPr>
              <a:t>月</a:t>
            </a:r>
            <a:r>
              <a:rPr lang="en-US" altLang="zh-CN" sz="1100" b="0" dirty="0">
                <a:latin typeface="微软雅黑" panose="020B0503020204020204" pitchFamily="34" charset="-122"/>
                <a:ea typeface="微软雅黑" panose="020B0503020204020204" pitchFamily="34" charset="-122"/>
              </a:rPr>
              <a:t>X</a:t>
            </a:r>
            <a:r>
              <a:rPr lang="zh-CN" altLang="en-US" sz="1100" b="0" dirty="0">
                <a:latin typeface="微软雅黑" panose="020B0503020204020204" pitchFamily="34" charset="-122"/>
                <a:ea typeface="微软雅黑" panose="020B0503020204020204" pitchFamily="34" charset="-122"/>
              </a:rPr>
              <a:t>日</a:t>
            </a:r>
          </a:p>
        </p:txBody>
      </p:sp>
      <p:sp>
        <p:nvSpPr>
          <p:cNvPr id="8" name="TextBox 10">
            <a:extLst>
              <a:ext uri="{FF2B5EF4-FFF2-40B4-BE49-F238E27FC236}">
                <a16:creationId xmlns:a16="http://schemas.microsoft.com/office/drawing/2014/main" id="{AEC72956-77D7-4A16-863D-A69AA2C24445}"/>
              </a:ext>
            </a:extLst>
          </p:cNvPr>
          <p:cNvSpPr txBox="1"/>
          <p:nvPr/>
        </p:nvSpPr>
        <p:spPr>
          <a:xfrm>
            <a:off x="2821463" y="1168388"/>
            <a:ext cx="2434613" cy="992569"/>
          </a:xfrm>
          <a:prstGeom prst="rect">
            <a:avLst/>
          </a:prstGeom>
          <a:noFill/>
          <a:effectLst/>
        </p:spPr>
        <p:txBody>
          <a:bodyPr wrap="square" lIns="68571" tIns="34285" rIns="68571" bIns="34285" rtlCol="0">
            <a:spAutoFit/>
          </a:bodyPr>
          <a:lstStyle/>
          <a:p>
            <a:pPr algn="r">
              <a:defRPr/>
            </a:pPr>
            <a:r>
              <a:rPr lang="en-US" altLang="zh-CN" sz="6000" b="1" dirty="0">
                <a:solidFill>
                  <a:schemeClr val="bg1"/>
                </a:solidFill>
                <a:effectLst/>
                <a:latin typeface="方正姚体" panose="02010601030101010101" pitchFamily="2" charset="-122"/>
                <a:ea typeface="方正姚体" panose="02010601030101010101" pitchFamily="2" charset="-122"/>
                <a:sym typeface="微软雅黑" pitchFamily="34" charset="-122"/>
              </a:rPr>
              <a:t>2019</a:t>
            </a:r>
            <a:endParaRPr lang="zh-CN" altLang="en-US" sz="6000" b="1" dirty="0">
              <a:solidFill>
                <a:schemeClr val="bg1"/>
              </a:solidFill>
              <a:effectLst/>
              <a:latin typeface="方正姚体" panose="02010601030101010101" pitchFamily="2" charset="-122"/>
              <a:ea typeface="方正姚体" panose="02010601030101010101" pitchFamily="2" charset="-122"/>
              <a:sym typeface="微软雅黑" pitchFamily="34" charset="-122"/>
            </a:endParaRPr>
          </a:p>
        </p:txBody>
      </p:sp>
    </p:spTree>
    <p:extLst>
      <p:ext uri="{BB962C8B-B14F-4D97-AF65-F5344CB8AC3E}">
        <p14:creationId xmlns:p14="http://schemas.microsoft.com/office/powerpoint/2010/main" val="232545337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anim calcmode="lin" valueType="num">
                                      <p:cBhvr>
                                        <p:cTn id="1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
                                        </p:tgtEl>
                                      </p:cBhvr>
                                    </p:animEffect>
                                  </p:childTnLst>
                                </p:cTn>
                              </p:par>
                            </p:childTnLst>
                          </p:cTn>
                        </p:par>
                        <p:par>
                          <p:cTn id="18" fill="hold">
                            <p:stCondLst>
                              <p:cond delay="16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
                                        </p:tgtEl>
                                        <p:attrNameLst>
                                          <p:attrName>ppt_y</p:attrName>
                                        </p:attrNameLst>
                                      </p:cBhvr>
                                      <p:tavLst>
                                        <p:tav tm="0">
                                          <p:val>
                                            <p:strVal val="#ppt_y"/>
                                          </p:val>
                                        </p:tav>
                                        <p:tav tm="100000">
                                          <p:val>
                                            <p:strVal val="#ppt_y"/>
                                          </p:val>
                                        </p:tav>
                                      </p:tavLst>
                                    </p:anim>
                                    <p:anim calcmode="lin" valueType="num">
                                      <p:cBhvr>
                                        <p:cTn id="2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p:tgtEl>
                                          <p:spTgt spid="5"/>
                                        </p:tgtEl>
                                        <p:attrNameLst>
                                          <p:attrName>ppt_y</p:attrName>
                                        </p:attrNameLst>
                                      </p:cBhvr>
                                      <p:tavLst>
                                        <p:tav tm="0">
                                          <p:val>
                                            <p:strVal val="#ppt_y-#ppt_h*1.125000"/>
                                          </p:val>
                                        </p:tav>
                                        <p:tav tm="100000">
                                          <p:val>
                                            <p:strVal val="#ppt_y"/>
                                          </p:val>
                                        </p:tav>
                                      </p:tavLst>
                                    </p:anim>
                                    <p:animEffect transition="in" filter="wipe(down)">
                                      <p:cBhvr>
                                        <p:cTn id="30" dur="500"/>
                                        <p:tgtEl>
                                          <p:spTgt spid="5"/>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1022203059"/>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2.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3.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0.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3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3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3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5.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3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3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3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SELECTED" val="True"/>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ags/tag57.xml><?xml version="1.0" encoding="utf-8"?>
<p:tagLst xmlns:a="http://schemas.openxmlformats.org/drawingml/2006/main" xmlns:r="http://schemas.openxmlformats.org/officeDocument/2006/relationships" xmlns:p="http://schemas.openxmlformats.org/presentationml/2006/main">
  <p:tag name="PA" val="v3.0.0"/>
</p:tagLst>
</file>

<file path=ppt/tags/tag58.xml><?xml version="1.0" encoding="utf-8"?>
<p:tagLst xmlns:a="http://schemas.openxmlformats.org/drawingml/2006/main" xmlns:r="http://schemas.openxmlformats.org/officeDocument/2006/relationships" xmlns:p="http://schemas.openxmlformats.org/presentationml/2006/main">
  <p:tag name="PA" val="v3.0.0"/>
</p:tagLst>
</file>

<file path=ppt/tags/tag59.xml><?xml version="1.0" encoding="utf-8"?>
<p:tagLst xmlns:a="http://schemas.openxmlformats.org/drawingml/2006/main" xmlns:r="http://schemas.openxmlformats.org/officeDocument/2006/relationships" xmlns:p="http://schemas.openxmlformats.org/presentationml/2006/main">
  <p:tag name="PA" val="v3.0.0"/>
</p:tagLst>
</file>

<file path=ppt/tags/tag60.xml><?xml version="1.0" encoding="utf-8"?>
<p:tagLst xmlns:a="http://schemas.openxmlformats.org/drawingml/2006/main" xmlns:r="http://schemas.openxmlformats.org/officeDocument/2006/relationships" xmlns:p="http://schemas.openxmlformats.org/presentationml/2006/main">
  <p:tag name="PA" val="v3.0.0"/>
</p:tagLst>
</file>

<file path=ppt/tags/tag61.xml><?xml version="1.0" encoding="utf-8"?>
<p:tagLst xmlns:a="http://schemas.openxmlformats.org/drawingml/2006/main" xmlns:r="http://schemas.openxmlformats.org/officeDocument/2006/relationships" xmlns:p="http://schemas.openxmlformats.org/presentationml/2006/main">
  <p:tag name="PA" val="v3.0.0"/>
</p:tagLst>
</file>

<file path=ppt/tags/tag62.xml><?xml version="1.0" encoding="utf-8"?>
<p:tagLst xmlns:a="http://schemas.openxmlformats.org/drawingml/2006/main" xmlns:r="http://schemas.openxmlformats.org/officeDocument/2006/relationships" xmlns:p="http://schemas.openxmlformats.org/presentationml/2006/main">
  <p:tag name="PA" val="v3.0.0"/>
</p:tagLst>
</file>

<file path=ppt/tags/tag63.xml><?xml version="1.0" encoding="utf-8"?>
<p:tagLst xmlns:a="http://schemas.openxmlformats.org/drawingml/2006/main" xmlns:r="http://schemas.openxmlformats.org/officeDocument/2006/relationships" xmlns:p="http://schemas.openxmlformats.org/presentationml/2006/main">
  <p:tag name="PA" val="v3.0.0"/>
</p:tagLst>
</file>

<file path=ppt/tags/tag64.xml><?xml version="1.0" encoding="utf-8"?>
<p:tagLst xmlns:a="http://schemas.openxmlformats.org/drawingml/2006/main" xmlns:r="http://schemas.openxmlformats.org/officeDocument/2006/relationships" xmlns:p="http://schemas.openxmlformats.org/presentationml/2006/main">
  <p:tag name="PA" val="v3.0.0"/>
</p:tagLst>
</file>

<file path=ppt/tags/tag65.xml><?xml version="1.0" encoding="utf-8"?>
<p:tagLst xmlns:a="http://schemas.openxmlformats.org/drawingml/2006/main" xmlns:r="http://schemas.openxmlformats.org/officeDocument/2006/relationships" xmlns:p="http://schemas.openxmlformats.org/presentationml/2006/main">
  <p:tag name="PA" val="v3.0.0"/>
</p:tagLst>
</file>

<file path=ppt/tags/tag66.xml><?xml version="1.0" encoding="utf-8"?>
<p:tagLst xmlns:a="http://schemas.openxmlformats.org/drawingml/2006/main" xmlns:r="http://schemas.openxmlformats.org/officeDocument/2006/relationships" xmlns:p="http://schemas.openxmlformats.org/presentationml/2006/main">
  <p:tag name="PA" val="v3.0.0"/>
</p:tagLst>
</file>

<file path=ppt/tags/tag67.xml><?xml version="1.0" encoding="utf-8"?>
<p:tagLst xmlns:a="http://schemas.openxmlformats.org/drawingml/2006/main" xmlns:r="http://schemas.openxmlformats.org/officeDocument/2006/relationships" xmlns:p="http://schemas.openxmlformats.org/presentationml/2006/main">
  <p:tag name="PA" val="v3.0.0"/>
</p:tagLst>
</file>

<file path=ppt/tags/tag68.xml><?xml version="1.0" encoding="utf-8"?>
<p:tagLst xmlns:a="http://schemas.openxmlformats.org/drawingml/2006/main" xmlns:r="http://schemas.openxmlformats.org/officeDocument/2006/relationships" xmlns:p="http://schemas.openxmlformats.org/presentationml/2006/main">
  <p:tag name="PA" val="v3.0.0"/>
</p:tagLst>
</file>

<file path=ppt/tags/tag69.xml><?xml version="1.0" encoding="utf-8"?>
<p:tagLst xmlns:a="http://schemas.openxmlformats.org/drawingml/2006/main" xmlns:r="http://schemas.openxmlformats.org/officeDocument/2006/relationships" xmlns:p="http://schemas.openxmlformats.org/presentationml/2006/main">
  <p:tag name="PA" val="v3.0.0"/>
</p:tagLst>
</file>

<file path=ppt/tags/tag70.xml><?xml version="1.0" encoding="utf-8"?>
<p:tagLst xmlns:a="http://schemas.openxmlformats.org/drawingml/2006/main" xmlns:r="http://schemas.openxmlformats.org/officeDocument/2006/relationships" xmlns:p="http://schemas.openxmlformats.org/presentationml/2006/main">
  <p:tag name="PA" val="v3.0.0"/>
</p:tagLst>
</file>

<file path=ppt/tags/tag71.xml><?xml version="1.0" encoding="utf-8"?>
<p:tagLst xmlns:a="http://schemas.openxmlformats.org/drawingml/2006/main" xmlns:r="http://schemas.openxmlformats.org/officeDocument/2006/relationships" xmlns:p="http://schemas.openxmlformats.org/presentationml/2006/main">
  <p:tag name="PA" val="v3.0.0"/>
</p:tagLst>
</file>

<file path=ppt/tags/tag72.xml><?xml version="1.0" encoding="utf-8"?>
<p:tagLst xmlns:a="http://schemas.openxmlformats.org/drawingml/2006/main" xmlns:r="http://schemas.openxmlformats.org/officeDocument/2006/relationships" xmlns:p="http://schemas.openxmlformats.org/presentationml/2006/main">
  <p:tag name="PA" val="v3.0.0"/>
</p:tagLst>
</file>

<file path=ppt/tags/tag73.xml><?xml version="1.0" encoding="utf-8"?>
<p:tagLst xmlns:a="http://schemas.openxmlformats.org/drawingml/2006/main" xmlns:r="http://schemas.openxmlformats.org/officeDocument/2006/relationships" xmlns:p="http://schemas.openxmlformats.org/presentationml/2006/main">
  <p:tag name="PA" val="v3.0.0"/>
</p:tagLst>
</file>

<file path=ppt/tags/tag74.xml><?xml version="1.0" encoding="utf-8"?>
<p:tagLst xmlns:a="http://schemas.openxmlformats.org/drawingml/2006/main" xmlns:r="http://schemas.openxmlformats.org/officeDocument/2006/relationships" xmlns:p="http://schemas.openxmlformats.org/presentationml/2006/main">
  <p:tag name="PA" val="v3.0.0"/>
</p:tagLst>
</file>

<file path=ppt/tags/tag75.xml><?xml version="1.0" encoding="utf-8"?>
<p:tagLst xmlns:a="http://schemas.openxmlformats.org/drawingml/2006/main" xmlns:r="http://schemas.openxmlformats.org/officeDocument/2006/relationships" xmlns:p="http://schemas.openxmlformats.org/presentationml/2006/main">
  <p:tag name="PA" val="v3.0.0"/>
</p:tagLst>
</file>

<file path=ppt/tags/tag76.xml><?xml version="1.0" encoding="utf-8"?>
<p:tagLst xmlns:a="http://schemas.openxmlformats.org/drawingml/2006/main" xmlns:r="http://schemas.openxmlformats.org/officeDocument/2006/relationships" xmlns:p="http://schemas.openxmlformats.org/presentationml/2006/main">
  <p:tag name="PA" val="v3.0.0"/>
</p:tagLst>
</file>

<file path=ppt/tags/tag77.xml><?xml version="1.0" encoding="utf-8"?>
<p:tagLst xmlns:a="http://schemas.openxmlformats.org/drawingml/2006/main" xmlns:r="http://schemas.openxmlformats.org/officeDocument/2006/relationships" xmlns:p="http://schemas.openxmlformats.org/presentationml/2006/main">
  <p:tag name="PA" val="v3.0.0"/>
</p:tagLst>
</file>

<file path=ppt/tags/tag78.xml><?xml version="1.0" encoding="utf-8"?>
<p:tagLst xmlns:a="http://schemas.openxmlformats.org/drawingml/2006/main" xmlns:r="http://schemas.openxmlformats.org/officeDocument/2006/relationships" xmlns:p="http://schemas.openxmlformats.org/presentationml/2006/main">
  <p:tag name="PA" val="v3.0.0"/>
</p:tagLst>
</file>

<file path=ppt/tags/tag79.xml><?xml version="1.0" encoding="utf-8"?>
<p:tagLst xmlns:a="http://schemas.openxmlformats.org/drawingml/2006/main" xmlns:r="http://schemas.openxmlformats.org/officeDocument/2006/relationships" xmlns:p="http://schemas.openxmlformats.org/presentationml/2006/main">
  <p:tag name="PA" val="v3.0.0"/>
</p:tagLst>
</file>

<file path=ppt/tags/tag80.xml><?xml version="1.0" encoding="utf-8"?>
<p:tagLst xmlns:a="http://schemas.openxmlformats.org/drawingml/2006/main" xmlns:r="http://schemas.openxmlformats.org/officeDocument/2006/relationships" xmlns:p="http://schemas.openxmlformats.org/presentationml/2006/main">
  <p:tag name="PA" val="v3.0.0"/>
</p:tagLst>
</file>

<file path=ppt/tags/tag81.xml><?xml version="1.0" encoding="utf-8"?>
<p:tagLst xmlns:a="http://schemas.openxmlformats.org/drawingml/2006/main" xmlns:r="http://schemas.openxmlformats.org/officeDocument/2006/relationships" xmlns:p="http://schemas.openxmlformats.org/presentationml/2006/main">
  <p:tag name="PA" val="v3.0.0"/>
</p:tagLst>
</file>

<file path=ppt/tags/tag82.xml><?xml version="1.0" encoding="utf-8"?>
<p:tagLst xmlns:a="http://schemas.openxmlformats.org/drawingml/2006/main" xmlns:r="http://schemas.openxmlformats.org/officeDocument/2006/relationships" xmlns:p="http://schemas.openxmlformats.org/presentationml/2006/main">
  <p:tag name="PA" val="v3.0.0"/>
</p:tagLst>
</file>

<file path=ppt/tags/tag83.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8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8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8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8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heme/theme1.xml><?xml version="1.0" encoding="utf-8"?>
<a:theme xmlns:a="http://schemas.openxmlformats.org/drawingml/2006/main" name="Office 主题">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550</TotalTime>
  <Words>3057</Words>
  <Application>Microsoft Office PowerPoint</Application>
  <PresentationFormat>自定义</PresentationFormat>
  <Paragraphs>208</Paragraphs>
  <Slides>24</Slides>
  <Notes>24</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Arial Unicode MS</vt:lpstr>
      <vt:lpstr>AvantGarde Md BT</vt:lpstr>
      <vt:lpstr>Elephant</vt:lpstr>
      <vt:lpstr>Open Sans</vt:lpstr>
      <vt:lpstr>Showcard Gothic</vt:lpstr>
      <vt:lpstr>Simply City Light</vt:lpstr>
      <vt:lpstr>方正姚体</vt:lpstr>
      <vt:lpstr>宋体</vt:lpstr>
      <vt:lpstr>微软雅黑</vt:lpstr>
      <vt:lpstr>微软雅黑 Light</vt:lpstr>
      <vt:lpstr>Arial</vt:lpstr>
      <vt:lpstr>Calibri</vt:lpstr>
      <vt:lpstr>Impact</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09</dc:title>
  <dc:creator>Administrator</dc:creator>
  <cp:lastModifiedBy>Administrator</cp:lastModifiedBy>
  <cp:revision>283</cp:revision>
  <dcterms:created xsi:type="dcterms:W3CDTF">2017-03-27T05:41:56Z</dcterms:created>
  <dcterms:modified xsi:type="dcterms:W3CDTF">2018-03-27T01:35:43Z</dcterms:modified>
</cp:coreProperties>
</file>