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60" r:id="rId2"/>
    <p:sldId id="262" r:id="rId3"/>
    <p:sldId id="261" r:id="rId4"/>
    <p:sldId id="263" r:id="rId5"/>
    <p:sldId id="268" r:id="rId6"/>
    <p:sldId id="270" r:id="rId7"/>
    <p:sldId id="265" r:id="rId8"/>
    <p:sldId id="272" r:id="rId9"/>
    <p:sldId id="271" r:id="rId10"/>
    <p:sldId id="273" r:id="rId11"/>
    <p:sldId id="274" r:id="rId12"/>
    <p:sldId id="266" r:id="rId13"/>
    <p:sldId id="275" r:id="rId14"/>
    <p:sldId id="276" r:id="rId15"/>
    <p:sldId id="278" r:id="rId16"/>
    <p:sldId id="277" r:id="rId17"/>
    <p:sldId id="267" r:id="rId18"/>
    <p:sldId id="279" r:id="rId19"/>
    <p:sldId id="281" r:id="rId20"/>
    <p:sldId id="282" r:id="rId21"/>
    <p:sldId id="280" r:id="rId22"/>
    <p:sldId id="283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859596"/>
    <a:srgbClr val="3D6889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1383" autoAdjust="0"/>
    <p:restoredTop sz="94660"/>
  </p:normalViewPr>
  <p:slideViewPr>
    <p:cSldViewPr snapToGrid="0">
      <p:cViewPr>
        <p:scale>
          <a:sx n="50" d="100"/>
          <a:sy n="50" d="100"/>
        </p:scale>
        <p:origin x="-2664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A19A6363-1A22-47FD-B100-5C1B0137A598}" type="datetimeFigureOut">
              <a:rPr lang="zh-CN" altLang="en-US" smtClean="0"/>
              <a:pPr/>
              <a:t>2020/8/5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72CF0B37-1F3A-40D3-AE2D-7DA935E0F4F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83800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7185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8835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2200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4656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8721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8161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0382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5480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2050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0326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5447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6107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5892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459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08888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0682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5919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62826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9625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3690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6367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F0B37-1F3A-40D3-AE2D-7DA935E0F4FE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22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3126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040075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478206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www.PPT.com/ziti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www.PPT.com/xiazai/zongjie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www.PPT.com/xiazai/jihua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www.PPT.com/moban/shangwu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www.PPT.com/xiazai/jianli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www.PPT.com/xiazai/dabian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www.PPT.com/xiazai/huibao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99982120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93773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882907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7FBEA75-FC0D-4ADC-86E8-7672F6B81DA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83F0E30-2950-4BC8-896C-B04CD63C6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5715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306D259A-4FDD-4AC5-A426-B3AD3C5130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109F776-B25B-4C22-AC41-9772FEFB28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7AE0A26-4BF9-42FE-840E-9B82A404C65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1667" t="16667" r="24722" b="16667"/>
          <a:stretch/>
        </p:blipFill>
        <p:spPr>
          <a:xfrm>
            <a:off x="2291899" y="247650"/>
            <a:ext cx="5619751" cy="6988290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="" xmlns:a16="http://schemas.microsoft.com/office/drawing/2014/main" id="{C08506B9-385C-4F79-8831-7E43CC279AC1}"/>
              </a:ext>
            </a:extLst>
          </p:cNvPr>
          <p:cNvSpPr/>
          <p:nvPr/>
        </p:nvSpPr>
        <p:spPr>
          <a:xfrm>
            <a:off x="8057469" y="1981200"/>
            <a:ext cx="628651" cy="628650"/>
          </a:xfrm>
          <a:prstGeom prst="ellipse">
            <a:avLst/>
          </a:prstGeom>
          <a:solidFill>
            <a:srgbClr val="3D688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D5F7BE9-4A6B-487E-951B-F0255F72D7E5}"/>
              </a:ext>
            </a:extLst>
          </p:cNvPr>
          <p:cNvSpPr txBox="1"/>
          <p:nvPr/>
        </p:nvSpPr>
        <p:spPr>
          <a:xfrm>
            <a:off x="8057469" y="1981204"/>
            <a:ext cx="628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X</a:t>
            </a:r>
            <a:endParaRPr lang="zh-CN" altLang="en-US" sz="32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60EB93C1-8A35-41E6-8FA0-46822BF6966B}"/>
              </a:ext>
            </a:extLst>
          </p:cNvPr>
          <p:cNvSpPr/>
          <p:nvPr/>
        </p:nvSpPr>
        <p:spPr>
          <a:xfrm>
            <a:off x="8057469" y="2844225"/>
            <a:ext cx="628651" cy="628650"/>
          </a:xfrm>
          <a:prstGeom prst="ellipse">
            <a:avLst/>
          </a:prstGeom>
          <a:solidFill>
            <a:srgbClr val="3D688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332B4D6-58DF-4FE9-B03B-023AEB64655C}"/>
              </a:ext>
            </a:extLst>
          </p:cNvPr>
          <p:cNvSpPr txBox="1"/>
          <p:nvPr/>
        </p:nvSpPr>
        <p:spPr>
          <a:xfrm>
            <a:off x="8057469" y="2844229"/>
            <a:ext cx="628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月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8480DA66-14A4-49D7-A996-9641C63B0C23}"/>
              </a:ext>
            </a:extLst>
          </p:cNvPr>
          <p:cNvSpPr/>
          <p:nvPr/>
        </p:nvSpPr>
        <p:spPr>
          <a:xfrm>
            <a:off x="8057469" y="3707251"/>
            <a:ext cx="628651" cy="628650"/>
          </a:xfrm>
          <a:prstGeom prst="ellipse">
            <a:avLst/>
          </a:prstGeom>
          <a:solidFill>
            <a:srgbClr val="3D688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3BD5AE7-71B8-4CF7-845C-215E03C12D47}"/>
              </a:ext>
            </a:extLst>
          </p:cNvPr>
          <p:cNvSpPr txBox="1"/>
          <p:nvPr/>
        </p:nvSpPr>
        <p:spPr>
          <a:xfrm>
            <a:off x="8057469" y="3707253"/>
            <a:ext cx="628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你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E5640D0A-75D6-4749-BB35-AE886E5AFE28}"/>
              </a:ext>
            </a:extLst>
          </p:cNvPr>
          <p:cNvSpPr/>
          <p:nvPr/>
        </p:nvSpPr>
        <p:spPr>
          <a:xfrm>
            <a:off x="8057469" y="4570276"/>
            <a:ext cx="628651" cy="628650"/>
          </a:xfrm>
          <a:prstGeom prst="ellipse">
            <a:avLst/>
          </a:prstGeom>
          <a:solidFill>
            <a:srgbClr val="3D688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5936F6DD-3A60-49BC-B628-04744D6EDD35}"/>
              </a:ext>
            </a:extLst>
          </p:cNvPr>
          <p:cNvSpPr txBox="1"/>
          <p:nvPr/>
        </p:nvSpPr>
        <p:spPr>
          <a:xfrm>
            <a:off x="8057469" y="4570280"/>
            <a:ext cx="628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好</a:t>
            </a:r>
          </a:p>
        </p:txBody>
      </p:sp>
    </p:spTree>
    <p:extLst>
      <p:ext uri="{BB962C8B-B14F-4D97-AF65-F5344CB8AC3E}">
        <p14:creationId xmlns:p14="http://schemas.microsoft.com/office/powerpoint/2010/main" xmlns="" val="38125434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B2D45A9-7D64-40B0-B387-F2FC267DD899}"/>
              </a:ext>
            </a:extLst>
          </p:cNvPr>
          <p:cNvSpPr/>
          <p:nvPr/>
        </p:nvSpPr>
        <p:spPr>
          <a:xfrm>
            <a:off x="2308923" y="1066800"/>
            <a:ext cx="2800351" cy="4648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C7A805CC-A5EA-42AF-B924-4E4E91CF7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588" y="-285750"/>
            <a:ext cx="4633023" cy="68580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16323049-287B-4734-BC46-682457070267}"/>
              </a:ext>
            </a:extLst>
          </p:cNvPr>
          <p:cNvSpPr txBox="1"/>
          <p:nvPr/>
        </p:nvSpPr>
        <p:spPr>
          <a:xfrm>
            <a:off x="3129969" y="1927269"/>
            <a:ext cx="9334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目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6B138DB5-8463-4FE3-B56A-628733588FC3}"/>
              </a:ext>
            </a:extLst>
          </p:cNvPr>
          <p:cNvSpPr txBox="1"/>
          <p:nvPr/>
        </p:nvSpPr>
        <p:spPr>
          <a:xfrm>
            <a:off x="3129969" y="3383523"/>
            <a:ext cx="9334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录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F5379CFE-F0EC-4A20-95FF-3A4BD83E5AEF}"/>
              </a:ext>
            </a:extLst>
          </p:cNvPr>
          <p:cNvSpPr/>
          <p:nvPr/>
        </p:nvSpPr>
        <p:spPr>
          <a:xfrm>
            <a:off x="6675615" y="1395321"/>
            <a:ext cx="495300" cy="495300"/>
          </a:xfrm>
          <a:prstGeom prst="ellipse">
            <a:avLst/>
          </a:prstGeom>
          <a:solidFill>
            <a:srgbClr val="859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90790318-FD39-468A-83FE-691EDB2E5850}"/>
              </a:ext>
            </a:extLst>
          </p:cNvPr>
          <p:cNvSpPr txBox="1"/>
          <p:nvPr/>
        </p:nvSpPr>
        <p:spPr>
          <a:xfrm>
            <a:off x="7389621" y="127442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882729B5-7B2C-4923-B06A-C72E049E66D4}"/>
              </a:ext>
            </a:extLst>
          </p:cNvPr>
          <p:cNvSpPr txBox="1"/>
          <p:nvPr/>
        </p:nvSpPr>
        <p:spPr>
          <a:xfrm>
            <a:off x="7418195" y="171917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CF6CD52C-798A-411C-B0C7-E9CF80E98F67}"/>
              </a:ext>
            </a:extLst>
          </p:cNvPr>
          <p:cNvSpPr/>
          <p:nvPr/>
        </p:nvSpPr>
        <p:spPr>
          <a:xfrm>
            <a:off x="6647042" y="2618186"/>
            <a:ext cx="495300" cy="495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A4BBFE05-0C56-4315-9FDD-59DD0FD57F20}"/>
              </a:ext>
            </a:extLst>
          </p:cNvPr>
          <p:cNvSpPr txBox="1"/>
          <p:nvPr/>
        </p:nvSpPr>
        <p:spPr>
          <a:xfrm>
            <a:off x="7361045" y="2497292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55B58880-D864-4606-A5A6-D1B040C7F48A}"/>
              </a:ext>
            </a:extLst>
          </p:cNvPr>
          <p:cNvSpPr txBox="1"/>
          <p:nvPr/>
        </p:nvSpPr>
        <p:spPr>
          <a:xfrm>
            <a:off x="7389619" y="2942038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581B008F-9E41-47FC-BDAF-54D9299E4F60}"/>
              </a:ext>
            </a:extLst>
          </p:cNvPr>
          <p:cNvSpPr/>
          <p:nvPr/>
        </p:nvSpPr>
        <p:spPr>
          <a:xfrm>
            <a:off x="6647042" y="3810918"/>
            <a:ext cx="495300" cy="495300"/>
          </a:xfrm>
          <a:prstGeom prst="ellipse">
            <a:avLst/>
          </a:prstGeom>
          <a:solidFill>
            <a:srgbClr val="859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17AD5B6A-EEC3-43A1-9FEF-4B892D3ACF27}"/>
              </a:ext>
            </a:extLst>
          </p:cNvPr>
          <p:cNvSpPr txBox="1"/>
          <p:nvPr/>
        </p:nvSpPr>
        <p:spPr>
          <a:xfrm>
            <a:off x="7361045" y="3690024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0A946015-4C70-41F5-B3A2-95F95D70A766}"/>
              </a:ext>
            </a:extLst>
          </p:cNvPr>
          <p:cNvSpPr txBox="1"/>
          <p:nvPr/>
        </p:nvSpPr>
        <p:spPr>
          <a:xfrm>
            <a:off x="7389619" y="413477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BDEA6E54-BF5A-465B-AA82-74C5A5828B1D}"/>
              </a:ext>
            </a:extLst>
          </p:cNvPr>
          <p:cNvSpPr/>
          <p:nvPr/>
        </p:nvSpPr>
        <p:spPr>
          <a:xfrm>
            <a:off x="6675615" y="5021818"/>
            <a:ext cx="495300" cy="495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617A3E6C-7957-477C-B214-C92ADDCA38D5}"/>
              </a:ext>
            </a:extLst>
          </p:cNvPr>
          <p:cNvSpPr txBox="1"/>
          <p:nvPr/>
        </p:nvSpPr>
        <p:spPr>
          <a:xfrm>
            <a:off x="7389621" y="4900924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44C7D481-A5CD-4A00-954F-FECA0ADD2420}"/>
              </a:ext>
            </a:extLst>
          </p:cNvPr>
          <p:cNvSpPr txBox="1"/>
          <p:nvPr/>
        </p:nvSpPr>
        <p:spPr>
          <a:xfrm>
            <a:off x="7418195" y="5345670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188808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6" grpId="0" animBg="1"/>
      <p:bldP spid="27" grpId="0"/>
      <p:bldP spid="28" grpId="0"/>
      <p:bldP spid="29" grpId="0" animBg="1"/>
      <p:bldP spid="30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6649DE2-6436-4237-8243-0A4C14BD0C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01773" y="571500"/>
            <a:ext cx="6991351" cy="57150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B7E1AA89-7C1A-46B8-BC2D-AA2197CFDCDE}"/>
              </a:ext>
            </a:extLst>
          </p:cNvPr>
          <p:cNvSpPr/>
          <p:nvPr/>
        </p:nvSpPr>
        <p:spPr>
          <a:xfrm>
            <a:off x="1894115" y="2114550"/>
            <a:ext cx="6217556" cy="3143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0849D8A2-4B85-4CB3-AC48-EE1BE568DD9C}"/>
              </a:ext>
            </a:extLst>
          </p:cNvPr>
          <p:cNvSpPr txBox="1"/>
          <p:nvPr/>
        </p:nvSpPr>
        <p:spPr>
          <a:xfrm>
            <a:off x="2531089" y="2390343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PART ONE</a:t>
            </a:r>
            <a:endParaRPr lang="zh-CN" altLang="en-US" sz="5400" b="1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AD632F5-D7FC-48ED-B6E8-6A21C13B56A9}"/>
              </a:ext>
            </a:extLst>
          </p:cNvPr>
          <p:cNvSpPr txBox="1"/>
          <p:nvPr/>
        </p:nvSpPr>
        <p:spPr>
          <a:xfrm>
            <a:off x="2531093" y="3507852"/>
            <a:ext cx="458528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DABED9A4-6F10-4325-A3A5-4A194D663F1A}"/>
              </a:ext>
            </a:extLst>
          </p:cNvPr>
          <p:cNvSpPr/>
          <p:nvPr/>
        </p:nvSpPr>
        <p:spPr>
          <a:xfrm>
            <a:off x="2669269" y="3399041"/>
            <a:ext cx="1390651" cy="95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428284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2E35A8F9-7053-4A24-8B9C-E4ECB3DA7C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528640" y="2108891"/>
            <a:ext cx="4880053" cy="3805084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AFE9FBA-A99E-4E83-B977-DEBADCEAD727}"/>
              </a:ext>
            </a:extLst>
          </p:cNvPr>
          <p:cNvSpPr txBox="1"/>
          <p:nvPr/>
        </p:nvSpPr>
        <p:spPr>
          <a:xfrm>
            <a:off x="1763886" y="1848636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五月你好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5AE5261E-1F1E-47A9-BEE8-F847CD6F2CD7}"/>
              </a:ext>
            </a:extLst>
          </p:cNvPr>
          <p:cNvSpPr txBox="1"/>
          <p:nvPr/>
        </p:nvSpPr>
        <p:spPr>
          <a:xfrm>
            <a:off x="1763886" y="3048957"/>
            <a:ext cx="458528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28D0131B-1166-47D0-9708-088F57F5F7D7}"/>
              </a:ext>
            </a:extLst>
          </p:cNvPr>
          <p:cNvSpPr/>
          <p:nvPr/>
        </p:nvSpPr>
        <p:spPr>
          <a:xfrm>
            <a:off x="1903345" y="2715924"/>
            <a:ext cx="1390651" cy="95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978130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椭圆 1">
            <a:extLst>
              <a:ext uri="{FF2B5EF4-FFF2-40B4-BE49-F238E27FC236}">
                <a16:creationId xmlns="" xmlns:a16="http://schemas.microsoft.com/office/drawing/2014/main" id="{03CE4126-4F05-46AB-8C49-E90852B7BA96}"/>
              </a:ext>
            </a:extLst>
          </p:cNvPr>
          <p:cNvSpPr/>
          <p:nvPr/>
        </p:nvSpPr>
        <p:spPr>
          <a:xfrm>
            <a:off x="1201427" y="1564615"/>
            <a:ext cx="2501368" cy="2674114"/>
          </a:xfrm>
          <a:custGeom>
            <a:avLst/>
            <a:gdLst/>
            <a:ahLst/>
            <a:cxnLst/>
            <a:rect l="l" t="t" r="r" b="b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859596"/>
          </a:solidFill>
          <a:ln>
            <a:noFill/>
          </a:ln>
          <a:effectLst>
            <a:outerShdw blurRad="127000" dist="190500" dir="708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17CF0AEF-53B1-484E-8E6B-BD951250D5D3}"/>
              </a:ext>
            </a:extLst>
          </p:cNvPr>
          <p:cNvSpPr/>
          <p:nvPr/>
        </p:nvSpPr>
        <p:spPr>
          <a:xfrm>
            <a:off x="8709516" y="1586464"/>
            <a:ext cx="2674113" cy="2674114"/>
          </a:xfrm>
          <a:prstGeom prst="ellipse">
            <a:avLst/>
          </a:prstGeom>
          <a:solidFill>
            <a:srgbClr val="3D6889">
              <a:alpha val="50000"/>
            </a:srgbClr>
          </a:solidFill>
          <a:ln>
            <a:noFill/>
          </a:ln>
          <a:effectLst>
            <a:outerShdw blurRad="50800" dist="50800" sx="1000" sy="1000" algn="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椭圆 1">
            <a:extLst>
              <a:ext uri="{FF2B5EF4-FFF2-40B4-BE49-F238E27FC236}">
                <a16:creationId xmlns="" xmlns:a16="http://schemas.microsoft.com/office/drawing/2014/main" id="{1AB74178-F7EC-4E53-954A-CCAAE84A21E1}"/>
              </a:ext>
            </a:extLst>
          </p:cNvPr>
          <p:cNvSpPr/>
          <p:nvPr/>
        </p:nvSpPr>
        <p:spPr>
          <a:xfrm>
            <a:off x="3702795" y="1586464"/>
            <a:ext cx="2501368" cy="2674114"/>
          </a:xfrm>
          <a:custGeom>
            <a:avLst/>
            <a:gdLst/>
            <a:ahLst/>
            <a:cxnLst/>
            <a:rect l="l" t="t" r="r" b="b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3D6889">
              <a:alpha val="50000"/>
            </a:srgbClr>
          </a:solidFill>
          <a:ln>
            <a:noFill/>
          </a:ln>
          <a:effectLst>
            <a:outerShdw blurRad="50800" dist="50800" sx="1000" sy="1000" algn="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椭圆 1">
            <a:extLst>
              <a:ext uri="{FF2B5EF4-FFF2-40B4-BE49-F238E27FC236}">
                <a16:creationId xmlns="" xmlns:a16="http://schemas.microsoft.com/office/drawing/2014/main" id="{5437B779-454A-41A0-9EC9-D4AA33AEB248}"/>
              </a:ext>
            </a:extLst>
          </p:cNvPr>
          <p:cNvSpPr/>
          <p:nvPr/>
        </p:nvSpPr>
        <p:spPr>
          <a:xfrm>
            <a:off x="6204163" y="1586464"/>
            <a:ext cx="2501368" cy="2674114"/>
          </a:xfrm>
          <a:custGeom>
            <a:avLst/>
            <a:gdLst/>
            <a:ahLst/>
            <a:cxnLst/>
            <a:rect l="l" t="t" r="r" b="b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859596"/>
          </a:solidFill>
          <a:ln>
            <a:noFill/>
          </a:ln>
          <a:effectLst>
            <a:outerShdw blurRad="127000" dist="190500" dir="708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KSO_Shape">
            <a:extLst>
              <a:ext uri="{FF2B5EF4-FFF2-40B4-BE49-F238E27FC236}">
                <a16:creationId xmlns="" xmlns:a16="http://schemas.microsoft.com/office/drawing/2014/main" id="{763F236F-CF43-4B31-98C2-4F51D5F83567}"/>
              </a:ext>
            </a:extLst>
          </p:cNvPr>
          <p:cNvSpPr>
            <a:spLocks/>
          </p:cNvSpPr>
          <p:nvPr/>
        </p:nvSpPr>
        <p:spPr bwMode="auto">
          <a:xfrm>
            <a:off x="1927768" y="2238823"/>
            <a:ext cx="985977" cy="1316208"/>
          </a:xfrm>
          <a:custGeom>
            <a:avLst/>
            <a:gdLst>
              <a:gd name="T0" fmla="*/ 901841 w 1357313"/>
              <a:gd name="T1" fmla="*/ 1418297 h 2041525"/>
              <a:gd name="T2" fmla="*/ 952713 w 1357313"/>
              <a:gd name="T3" fmla="*/ 1537310 h 2041525"/>
              <a:gd name="T4" fmla="*/ 324238 w 1357313"/>
              <a:gd name="T5" fmla="*/ 1501582 h 2041525"/>
              <a:gd name="T6" fmla="*/ 380048 w 1357313"/>
              <a:gd name="T7" fmla="*/ 1395135 h 2041525"/>
              <a:gd name="T8" fmla="*/ 837417 w 1357313"/>
              <a:gd name="T9" fmla="*/ 530566 h 2041525"/>
              <a:gd name="T10" fmla="*/ 669920 w 1357313"/>
              <a:gd name="T11" fmla="*/ 686107 h 2041525"/>
              <a:gd name="T12" fmla="*/ 595424 w 1357313"/>
              <a:gd name="T13" fmla="*/ 686107 h 2041525"/>
              <a:gd name="T14" fmla="*/ 427927 w 1357313"/>
              <a:gd name="T15" fmla="*/ 530566 h 2041525"/>
              <a:gd name="T16" fmla="*/ 206486 w 1357313"/>
              <a:gd name="T17" fmla="*/ 405798 h 2041525"/>
              <a:gd name="T18" fmla="*/ 269716 w 1357313"/>
              <a:gd name="T19" fmla="*/ 553495 h 2041525"/>
              <a:gd name="T20" fmla="*/ 416183 w 1357313"/>
              <a:gd name="T21" fmla="*/ 730090 h 2041525"/>
              <a:gd name="T22" fmla="*/ 523871 w 1357313"/>
              <a:gd name="T23" fmla="*/ 839505 h 2041525"/>
              <a:gd name="T24" fmla="*/ 549065 w 1357313"/>
              <a:gd name="T25" fmla="*/ 957810 h 2041525"/>
              <a:gd name="T26" fmla="*/ 521401 w 1357313"/>
              <a:gd name="T27" fmla="*/ 1070930 h 2041525"/>
              <a:gd name="T28" fmla="*/ 406056 w 1357313"/>
              <a:gd name="T29" fmla="*/ 1185778 h 2041525"/>
              <a:gd name="T30" fmla="*/ 263047 w 1357313"/>
              <a:gd name="T31" fmla="*/ 1361879 h 2041525"/>
              <a:gd name="T32" fmla="*/ 205745 w 1357313"/>
              <a:gd name="T33" fmla="*/ 1502167 h 2041525"/>
              <a:gd name="T34" fmla="*/ 1072195 w 1357313"/>
              <a:gd name="T35" fmla="*/ 1557244 h 2041525"/>
              <a:gd name="T36" fmla="*/ 1021808 w 1357313"/>
              <a:gd name="T37" fmla="*/ 1393740 h 2041525"/>
              <a:gd name="T38" fmla="*/ 889667 w 1357313"/>
              <a:gd name="T39" fmla="*/ 1217639 h 2041525"/>
              <a:gd name="T40" fmla="*/ 755797 w 1357313"/>
              <a:gd name="T41" fmla="*/ 1087231 h 2041525"/>
              <a:gd name="T42" fmla="*/ 719983 w 1357313"/>
              <a:gd name="T43" fmla="*/ 986954 h 2041525"/>
              <a:gd name="T44" fmla="*/ 728381 w 1357313"/>
              <a:gd name="T45" fmla="*/ 880504 h 2041525"/>
              <a:gd name="T46" fmla="*/ 790870 w 1357313"/>
              <a:gd name="T47" fmla="*/ 784920 h 2041525"/>
              <a:gd name="T48" fmla="*/ 959566 w 1357313"/>
              <a:gd name="T49" fmla="*/ 605115 h 2041525"/>
              <a:gd name="T50" fmla="*/ 1046261 w 1357313"/>
              <a:gd name="T51" fmla="*/ 456677 h 2041525"/>
              <a:gd name="T52" fmla="*/ 1090473 w 1357313"/>
              <a:gd name="T53" fmla="*/ 209197 h 2041525"/>
              <a:gd name="T54" fmla="*/ 1216685 w 1357313"/>
              <a:gd name="T55" fmla="*/ 15314 h 2041525"/>
              <a:gd name="T56" fmla="*/ 1260650 w 1357313"/>
              <a:gd name="T57" fmla="*/ 68662 h 2041525"/>
              <a:gd name="T58" fmla="*/ 1261391 w 1357313"/>
              <a:gd name="T59" fmla="*/ 138313 h 2041525"/>
              <a:gd name="T60" fmla="*/ 1222613 w 1357313"/>
              <a:gd name="T61" fmla="*/ 189932 h 2041525"/>
              <a:gd name="T62" fmla="*/ 1165311 w 1357313"/>
              <a:gd name="T63" fmla="*/ 293419 h 2041525"/>
              <a:gd name="T64" fmla="*/ 1116654 w 1357313"/>
              <a:gd name="T65" fmla="*/ 524844 h 2041525"/>
              <a:gd name="T66" fmla="*/ 1012670 w 1357313"/>
              <a:gd name="T67" fmla="*/ 704403 h 2041525"/>
              <a:gd name="T68" fmla="*/ 829154 w 1357313"/>
              <a:gd name="T69" fmla="*/ 889890 h 2041525"/>
              <a:gd name="T70" fmla="*/ 817052 w 1357313"/>
              <a:gd name="T71" fmla="*/ 962009 h 2041525"/>
              <a:gd name="T72" fmla="*/ 905969 w 1357313"/>
              <a:gd name="T73" fmla="*/ 1085008 h 2041525"/>
              <a:gd name="T74" fmla="*/ 1048237 w 1357313"/>
              <a:gd name="T75" fmla="*/ 1249500 h 2041525"/>
              <a:gd name="T76" fmla="*/ 1134190 w 1357313"/>
              <a:gd name="T77" fmla="*/ 1433011 h 2041525"/>
              <a:gd name="T78" fmla="*/ 1183588 w 1357313"/>
              <a:gd name="T79" fmla="*/ 1698520 h 2041525"/>
              <a:gd name="T80" fmla="*/ 1240149 w 1357313"/>
              <a:gd name="T81" fmla="*/ 1730629 h 2041525"/>
              <a:gd name="T82" fmla="*/ 1266331 w 1357313"/>
              <a:gd name="T83" fmla="*/ 1790399 h 2041525"/>
              <a:gd name="T84" fmla="*/ 1249041 w 1357313"/>
              <a:gd name="T85" fmla="*/ 1858814 h 2041525"/>
              <a:gd name="T86" fmla="*/ 1193468 w 1357313"/>
              <a:gd name="T87" fmla="*/ 1900307 h 2041525"/>
              <a:gd name="T88" fmla="*/ 68664 w 1357313"/>
              <a:gd name="T89" fmla="*/ 1898578 h 2041525"/>
              <a:gd name="T90" fmla="*/ 15067 w 1357313"/>
              <a:gd name="T91" fmla="*/ 1854615 h 2041525"/>
              <a:gd name="T92" fmla="*/ 988 w 1357313"/>
              <a:gd name="T93" fmla="*/ 1785459 h 2041525"/>
              <a:gd name="T94" fmla="*/ 30133 w 1357313"/>
              <a:gd name="T95" fmla="*/ 1727170 h 2041525"/>
              <a:gd name="T96" fmla="*/ 87929 w 1357313"/>
              <a:gd name="T97" fmla="*/ 1697533 h 2041525"/>
              <a:gd name="T98" fmla="*/ 132882 w 1357313"/>
              <a:gd name="T99" fmla="*/ 1433011 h 2041525"/>
              <a:gd name="T100" fmla="*/ 218836 w 1357313"/>
              <a:gd name="T101" fmla="*/ 1249500 h 2041525"/>
              <a:gd name="T102" fmla="*/ 361103 w 1357313"/>
              <a:gd name="T103" fmla="*/ 1085008 h 2041525"/>
              <a:gd name="T104" fmla="*/ 449773 w 1357313"/>
              <a:gd name="T105" fmla="*/ 964726 h 2041525"/>
              <a:gd name="T106" fmla="*/ 437671 w 1357313"/>
              <a:gd name="T107" fmla="*/ 889890 h 2041525"/>
              <a:gd name="T108" fmla="*/ 254402 w 1357313"/>
              <a:gd name="T109" fmla="*/ 704403 h 2041525"/>
              <a:gd name="T110" fmla="*/ 150419 w 1357313"/>
              <a:gd name="T111" fmla="*/ 524844 h 2041525"/>
              <a:gd name="T112" fmla="*/ 99291 w 1357313"/>
              <a:gd name="T113" fmla="*/ 272672 h 2041525"/>
              <a:gd name="T114" fmla="*/ 40507 w 1357313"/>
              <a:gd name="T115" fmla="*/ 186969 h 2041525"/>
              <a:gd name="T116" fmla="*/ 4199 w 1357313"/>
              <a:gd name="T117" fmla="*/ 133866 h 2041525"/>
              <a:gd name="T118" fmla="*/ 8151 w 1357313"/>
              <a:gd name="T119" fmla="*/ 63970 h 2041525"/>
              <a:gd name="T120" fmla="*/ 54585 w 1357313"/>
              <a:gd name="T121" fmla="*/ 12596 h 2041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57313" h="2041525">
                <a:moveTo>
                  <a:pt x="550334" y="1339850"/>
                </a:moveTo>
                <a:lnTo>
                  <a:pt x="806980" y="1339850"/>
                </a:lnTo>
                <a:lnTo>
                  <a:pt x="827353" y="1358335"/>
                </a:lnTo>
                <a:lnTo>
                  <a:pt x="846138" y="1376291"/>
                </a:lnTo>
                <a:lnTo>
                  <a:pt x="864130" y="1393983"/>
                </a:lnTo>
                <a:lnTo>
                  <a:pt x="880799" y="1411676"/>
                </a:lnTo>
                <a:lnTo>
                  <a:pt x="896674" y="1428840"/>
                </a:lnTo>
                <a:lnTo>
                  <a:pt x="911490" y="1445476"/>
                </a:lnTo>
                <a:lnTo>
                  <a:pt x="925249" y="1462376"/>
                </a:lnTo>
                <a:lnTo>
                  <a:pt x="938213" y="1479012"/>
                </a:lnTo>
                <a:lnTo>
                  <a:pt x="950120" y="1495120"/>
                </a:lnTo>
                <a:lnTo>
                  <a:pt x="955940" y="1503570"/>
                </a:lnTo>
                <a:lnTo>
                  <a:pt x="961232" y="1511756"/>
                </a:lnTo>
                <a:lnTo>
                  <a:pt x="966259" y="1519942"/>
                </a:lnTo>
                <a:lnTo>
                  <a:pt x="971286" y="1527863"/>
                </a:lnTo>
                <a:lnTo>
                  <a:pt x="976049" y="1535785"/>
                </a:lnTo>
                <a:lnTo>
                  <a:pt x="980547" y="1543971"/>
                </a:lnTo>
                <a:lnTo>
                  <a:pt x="985045" y="1552157"/>
                </a:lnTo>
                <a:lnTo>
                  <a:pt x="989278" y="1560343"/>
                </a:lnTo>
                <a:lnTo>
                  <a:pt x="993247" y="1568265"/>
                </a:lnTo>
                <a:lnTo>
                  <a:pt x="996951" y="1576451"/>
                </a:lnTo>
                <a:lnTo>
                  <a:pt x="1000391" y="1584637"/>
                </a:lnTo>
                <a:lnTo>
                  <a:pt x="1003830" y="1592823"/>
                </a:lnTo>
                <a:lnTo>
                  <a:pt x="1007005" y="1601273"/>
                </a:lnTo>
                <a:lnTo>
                  <a:pt x="1010180" y="1609195"/>
                </a:lnTo>
                <a:lnTo>
                  <a:pt x="1013355" y="1620286"/>
                </a:lnTo>
                <a:lnTo>
                  <a:pt x="1017059" y="1632697"/>
                </a:lnTo>
                <a:lnTo>
                  <a:pt x="1020764" y="1647484"/>
                </a:lnTo>
                <a:lnTo>
                  <a:pt x="1024203" y="1663592"/>
                </a:lnTo>
                <a:lnTo>
                  <a:pt x="1027643" y="1681284"/>
                </a:lnTo>
                <a:lnTo>
                  <a:pt x="1031347" y="1700297"/>
                </a:lnTo>
                <a:lnTo>
                  <a:pt x="1034786" y="1721158"/>
                </a:lnTo>
                <a:lnTo>
                  <a:pt x="1038226" y="1743075"/>
                </a:lnTo>
                <a:lnTo>
                  <a:pt x="319088" y="1743075"/>
                </a:lnTo>
                <a:lnTo>
                  <a:pt x="322528" y="1721158"/>
                </a:lnTo>
                <a:lnTo>
                  <a:pt x="325967" y="1700297"/>
                </a:lnTo>
                <a:lnTo>
                  <a:pt x="329407" y="1681284"/>
                </a:lnTo>
                <a:lnTo>
                  <a:pt x="332846" y="1663592"/>
                </a:lnTo>
                <a:lnTo>
                  <a:pt x="336551" y="1647484"/>
                </a:lnTo>
                <a:lnTo>
                  <a:pt x="339990" y="1632697"/>
                </a:lnTo>
                <a:lnTo>
                  <a:pt x="343694" y="1620286"/>
                </a:lnTo>
                <a:lnTo>
                  <a:pt x="347398" y="1609195"/>
                </a:lnTo>
                <a:lnTo>
                  <a:pt x="350309" y="1601273"/>
                </a:lnTo>
                <a:lnTo>
                  <a:pt x="353484" y="1592823"/>
                </a:lnTo>
                <a:lnTo>
                  <a:pt x="356923" y="1584637"/>
                </a:lnTo>
                <a:lnTo>
                  <a:pt x="360363" y="1576451"/>
                </a:lnTo>
                <a:lnTo>
                  <a:pt x="364067" y="1568265"/>
                </a:lnTo>
                <a:lnTo>
                  <a:pt x="368036" y="1560343"/>
                </a:lnTo>
                <a:lnTo>
                  <a:pt x="372269" y="1552157"/>
                </a:lnTo>
                <a:lnTo>
                  <a:pt x="376503" y="1543971"/>
                </a:lnTo>
                <a:lnTo>
                  <a:pt x="381265" y="1535785"/>
                </a:lnTo>
                <a:lnTo>
                  <a:pt x="386028" y="1527863"/>
                </a:lnTo>
                <a:lnTo>
                  <a:pt x="390790" y="1519942"/>
                </a:lnTo>
                <a:lnTo>
                  <a:pt x="396082" y="1511756"/>
                </a:lnTo>
                <a:lnTo>
                  <a:pt x="401373" y="1503570"/>
                </a:lnTo>
                <a:lnTo>
                  <a:pt x="407194" y="1495120"/>
                </a:lnTo>
                <a:lnTo>
                  <a:pt x="419101" y="1479012"/>
                </a:lnTo>
                <a:lnTo>
                  <a:pt x="432065" y="1462376"/>
                </a:lnTo>
                <a:lnTo>
                  <a:pt x="445824" y="1445476"/>
                </a:lnTo>
                <a:lnTo>
                  <a:pt x="460640" y="1428840"/>
                </a:lnTo>
                <a:lnTo>
                  <a:pt x="476515" y="1411676"/>
                </a:lnTo>
                <a:lnTo>
                  <a:pt x="493184" y="1393983"/>
                </a:lnTo>
                <a:lnTo>
                  <a:pt x="511176" y="1376291"/>
                </a:lnTo>
                <a:lnTo>
                  <a:pt x="530226" y="1358335"/>
                </a:lnTo>
                <a:lnTo>
                  <a:pt x="550334" y="1339850"/>
                </a:lnTo>
                <a:close/>
                <a:moveTo>
                  <a:pt x="430213" y="534988"/>
                </a:moveTo>
                <a:lnTo>
                  <a:pt x="925513" y="534988"/>
                </a:lnTo>
                <a:lnTo>
                  <a:pt x="916527" y="545836"/>
                </a:lnTo>
                <a:lnTo>
                  <a:pt x="907012" y="557478"/>
                </a:lnTo>
                <a:lnTo>
                  <a:pt x="897233" y="568590"/>
                </a:lnTo>
                <a:lnTo>
                  <a:pt x="886925" y="580232"/>
                </a:lnTo>
                <a:lnTo>
                  <a:pt x="876089" y="591609"/>
                </a:lnTo>
                <a:lnTo>
                  <a:pt x="864988" y="603515"/>
                </a:lnTo>
                <a:lnTo>
                  <a:pt x="853095" y="615422"/>
                </a:lnTo>
                <a:lnTo>
                  <a:pt x="840937" y="627328"/>
                </a:lnTo>
                <a:lnTo>
                  <a:pt x="828250" y="639499"/>
                </a:lnTo>
                <a:lnTo>
                  <a:pt x="815035" y="651934"/>
                </a:lnTo>
                <a:lnTo>
                  <a:pt x="801292" y="664105"/>
                </a:lnTo>
                <a:lnTo>
                  <a:pt x="787019" y="677069"/>
                </a:lnTo>
                <a:lnTo>
                  <a:pt x="772218" y="690034"/>
                </a:lnTo>
                <a:lnTo>
                  <a:pt x="756625" y="702999"/>
                </a:lnTo>
                <a:lnTo>
                  <a:pt x="740767" y="716492"/>
                </a:lnTo>
                <a:lnTo>
                  <a:pt x="724116" y="729986"/>
                </a:lnTo>
                <a:lnTo>
                  <a:pt x="717772" y="735278"/>
                </a:lnTo>
                <a:lnTo>
                  <a:pt x="711429" y="740834"/>
                </a:lnTo>
                <a:lnTo>
                  <a:pt x="705350" y="746655"/>
                </a:lnTo>
                <a:lnTo>
                  <a:pt x="699536" y="753005"/>
                </a:lnTo>
                <a:lnTo>
                  <a:pt x="693985" y="759090"/>
                </a:lnTo>
                <a:lnTo>
                  <a:pt x="688171" y="765969"/>
                </a:lnTo>
                <a:lnTo>
                  <a:pt x="682885" y="772584"/>
                </a:lnTo>
                <a:lnTo>
                  <a:pt x="677863" y="779463"/>
                </a:lnTo>
                <a:lnTo>
                  <a:pt x="672841" y="772584"/>
                </a:lnTo>
                <a:lnTo>
                  <a:pt x="667555" y="765969"/>
                </a:lnTo>
                <a:lnTo>
                  <a:pt x="662005" y="759090"/>
                </a:lnTo>
                <a:lnTo>
                  <a:pt x="656190" y="753005"/>
                </a:lnTo>
                <a:lnTo>
                  <a:pt x="650376" y="746655"/>
                </a:lnTo>
                <a:lnTo>
                  <a:pt x="644297" y="740834"/>
                </a:lnTo>
                <a:lnTo>
                  <a:pt x="637954" y="735278"/>
                </a:lnTo>
                <a:lnTo>
                  <a:pt x="631610" y="729986"/>
                </a:lnTo>
                <a:lnTo>
                  <a:pt x="614959" y="716492"/>
                </a:lnTo>
                <a:lnTo>
                  <a:pt x="599101" y="702999"/>
                </a:lnTo>
                <a:lnTo>
                  <a:pt x="583508" y="690034"/>
                </a:lnTo>
                <a:lnTo>
                  <a:pt x="568707" y="677069"/>
                </a:lnTo>
                <a:lnTo>
                  <a:pt x="554434" y="664105"/>
                </a:lnTo>
                <a:lnTo>
                  <a:pt x="540691" y="651934"/>
                </a:lnTo>
                <a:lnTo>
                  <a:pt x="527476" y="639499"/>
                </a:lnTo>
                <a:lnTo>
                  <a:pt x="514789" y="627328"/>
                </a:lnTo>
                <a:lnTo>
                  <a:pt x="502631" y="615422"/>
                </a:lnTo>
                <a:lnTo>
                  <a:pt x="490738" y="603515"/>
                </a:lnTo>
                <a:lnTo>
                  <a:pt x="479637" y="591609"/>
                </a:lnTo>
                <a:lnTo>
                  <a:pt x="468801" y="580232"/>
                </a:lnTo>
                <a:lnTo>
                  <a:pt x="458493" y="568590"/>
                </a:lnTo>
                <a:lnTo>
                  <a:pt x="448714" y="557478"/>
                </a:lnTo>
                <a:lnTo>
                  <a:pt x="439199" y="545836"/>
                </a:lnTo>
                <a:lnTo>
                  <a:pt x="430213" y="534988"/>
                </a:lnTo>
                <a:close/>
                <a:moveTo>
                  <a:pt x="188949" y="224189"/>
                </a:moveTo>
                <a:lnTo>
                  <a:pt x="193448" y="263892"/>
                </a:lnTo>
                <a:lnTo>
                  <a:pt x="195830" y="284803"/>
                </a:lnTo>
                <a:lnTo>
                  <a:pt x="198741" y="306507"/>
                </a:lnTo>
                <a:lnTo>
                  <a:pt x="201917" y="328741"/>
                </a:lnTo>
                <a:lnTo>
                  <a:pt x="204828" y="350710"/>
                </a:lnTo>
                <a:lnTo>
                  <a:pt x="208532" y="372678"/>
                </a:lnTo>
                <a:lnTo>
                  <a:pt x="212502" y="394118"/>
                </a:lnTo>
                <a:lnTo>
                  <a:pt x="215413" y="408146"/>
                </a:lnTo>
                <a:lnTo>
                  <a:pt x="218059" y="421645"/>
                </a:lnTo>
                <a:lnTo>
                  <a:pt x="221235" y="434880"/>
                </a:lnTo>
                <a:lnTo>
                  <a:pt x="224410" y="447585"/>
                </a:lnTo>
                <a:lnTo>
                  <a:pt x="227321" y="459496"/>
                </a:lnTo>
                <a:lnTo>
                  <a:pt x="230497" y="470348"/>
                </a:lnTo>
                <a:lnTo>
                  <a:pt x="233673" y="480406"/>
                </a:lnTo>
                <a:lnTo>
                  <a:pt x="236584" y="489405"/>
                </a:lnTo>
                <a:lnTo>
                  <a:pt x="241082" y="501316"/>
                </a:lnTo>
                <a:lnTo>
                  <a:pt x="246111" y="513227"/>
                </a:lnTo>
                <a:lnTo>
                  <a:pt x="251403" y="524873"/>
                </a:lnTo>
                <a:lnTo>
                  <a:pt x="256961" y="536784"/>
                </a:lnTo>
                <a:lnTo>
                  <a:pt x="262783" y="547901"/>
                </a:lnTo>
                <a:lnTo>
                  <a:pt x="268605" y="559547"/>
                </a:lnTo>
                <a:lnTo>
                  <a:pt x="275220" y="570664"/>
                </a:lnTo>
                <a:lnTo>
                  <a:pt x="281836" y="581781"/>
                </a:lnTo>
                <a:lnTo>
                  <a:pt x="288981" y="593162"/>
                </a:lnTo>
                <a:lnTo>
                  <a:pt x="296127" y="604014"/>
                </a:lnTo>
                <a:lnTo>
                  <a:pt x="304066" y="615396"/>
                </a:lnTo>
                <a:lnTo>
                  <a:pt x="312005" y="626248"/>
                </a:lnTo>
                <a:lnTo>
                  <a:pt x="320473" y="637365"/>
                </a:lnTo>
                <a:lnTo>
                  <a:pt x="329206" y="648482"/>
                </a:lnTo>
                <a:lnTo>
                  <a:pt x="338468" y="659334"/>
                </a:lnTo>
                <a:lnTo>
                  <a:pt x="347730" y="670450"/>
                </a:lnTo>
                <a:lnTo>
                  <a:pt x="366784" y="692419"/>
                </a:lnTo>
                <a:lnTo>
                  <a:pt x="385309" y="714388"/>
                </a:lnTo>
                <a:lnTo>
                  <a:pt x="404362" y="736887"/>
                </a:lnTo>
                <a:lnTo>
                  <a:pt x="414154" y="748268"/>
                </a:lnTo>
                <a:lnTo>
                  <a:pt x="424210" y="759385"/>
                </a:lnTo>
                <a:lnTo>
                  <a:pt x="435060" y="771031"/>
                </a:lnTo>
                <a:lnTo>
                  <a:pt x="445910" y="782413"/>
                </a:lnTo>
                <a:lnTo>
                  <a:pt x="457554" y="794059"/>
                </a:lnTo>
                <a:lnTo>
                  <a:pt x="469463" y="805440"/>
                </a:lnTo>
                <a:lnTo>
                  <a:pt x="482165" y="817351"/>
                </a:lnTo>
                <a:lnTo>
                  <a:pt x="495661" y="829262"/>
                </a:lnTo>
                <a:lnTo>
                  <a:pt x="509952" y="841173"/>
                </a:lnTo>
                <a:lnTo>
                  <a:pt x="525036" y="853349"/>
                </a:lnTo>
                <a:lnTo>
                  <a:pt x="531916" y="858907"/>
                </a:lnTo>
                <a:lnTo>
                  <a:pt x="537738" y="864730"/>
                </a:lnTo>
                <a:lnTo>
                  <a:pt x="543031" y="870818"/>
                </a:lnTo>
                <a:lnTo>
                  <a:pt x="547530" y="876376"/>
                </a:lnTo>
                <a:lnTo>
                  <a:pt x="551764" y="882199"/>
                </a:lnTo>
                <a:lnTo>
                  <a:pt x="555204" y="888023"/>
                </a:lnTo>
                <a:lnTo>
                  <a:pt x="558644" y="893846"/>
                </a:lnTo>
                <a:lnTo>
                  <a:pt x="561291" y="899669"/>
                </a:lnTo>
                <a:lnTo>
                  <a:pt x="564202" y="905227"/>
                </a:lnTo>
                <a:lnTo>
                  <a:pt x="566848" y="911315"/>
                </a:lnTo>
                <a:lnTo>
                  <a:pt x="568965" y="916873"/>
                </a:lnTo>
                <a:lnTo>
                  <a:pt x="570818" y="922696"/>
                </a:lnTo>
                <a:lnTo>
                  <a:pt x="574523" y="934607"/>
                </a:lnTo>
                <a:lnTo>
                  <a:pt x="577698" y="946518"/>
                </a:lnTo>
                <a:lnTo>
                  <a:pt x="582462" y="966370"/>
                </a:lnTo>
                <a:lnTo>
                  <a:pt x="584314" y="973781"/>
                </a:lnTo>
                <a:lnTo>
                  <a:pt x="585902" y="980927"/>
                </a:lnTo>
                <a:lnTo>
                  <a:pt x="587225" y="988074"/>
                </a:lnTo>
                <a:lnTo>
                  <a:pt x="587754" y="996015"/>
                </a:lnTo>
                <a:lnTo>
                  <a:pt x="588284" y="1005808"/>
                </a:lnTo>
                <a:lnTo>
                  <a:pt x="588548" y="1017719"/>
                </a:lnTo>
                <a:lnTo>
                  <a:pt x="588284" y="1026453"/>
                </a:lnTo>
                <a:lnTo>
                  <a:pt x="588019" y="1033600"/>
                </a:lnTo>
                <a:lnTo>
                  <a:pt x="587754" y="1039423"/>
                </a:lnTo>
                <a:lnTo>
                  <a:pt x="587225" y="1044717"/>
                </a:lnTo>
                <a:lnTo>
                  <a:pt x="585373" y="1055304"/>
                </a:lnTo>
                <a:lnTo>
                  <a:pt x="582726" y="1070391"/>
                </a:lnTo>
                <a:lnTo>
                  <a:pt x="581138" y="1079655"/>
                </a:lnTo>
                <a:lnTo>
                  <a:pt x="579021" y="1088919"/>
                </a:lnTo>
                <a:lnTo>
                  <a:pt x="576904" y="1097919"/>
                </a:lnTo>
                <a:lnTo>
                  <a:pt x="574523" y="1106918"/>
                </a:lnTo>
                <a:lnTo>
                  <a:pt x="571876" y="1115917"/>
                </a:lnTo>
                <a:lnTo>
                  <a:pt x="568701" y="1124652"/>
                </a:lnTo>
                <a:lnTo>
                  <a:pt x="565260" y="1133387"/>
                </a:lnTo>
                <a:lnTo>
                  <a:pt x="561291" y="1142121"/>
                </a:lnTo>
                <a:lnTo>
                  <a:pt x="558644" y="1147680"/>
                </a:lnTo>
                <a:lnTo>
                  <a:pt x="555204" y="1153768"/>
                </a:lnTo>
                <a:lnTo>
                  <a:pt x="551764" y="1159326"/>
                </a:lnTo>
                <a:lnTo>
                  <a:pt x="547530" y="1165149"/>
                </a:lnTo>
                <a:lnTo>
                  <a:pt x="543031" y="1170972"/>
                </a:lnTo>
                <a:lnTo>
                  <a:pt x="538003" y="1176795"/>
                </a:lnTo>
                <a:lnTo>
                  <a:pt x="532181" y="1182618"/>
                </a:lnTo>
                <a:lnTo>
                  <a:pt x="525300" y="1188177"/>
                </a:lnTo>
                <a:lnTo>
                  <a:pt x="510216" y="1200352"/>
                </a:lnTo>
                <a:lnTo>
                  <a:pt x="495926" y="1212263"/>
                </a:lnTo>
                <a:lnTo>
                  <a:pt x="482430" y="1224174"/>
                </a:lnTo>
                <a:lnTo>
                  <a:pt x="469463" y="1236085"/>
                </a:lnTo>
                <a:lnTo>
                  <a:pt x="457554" y="1247466"/>
                </a:lnTo>
                <a:lnTo>
                  <a:pt x="445910" y="1259377"/>
                </a:lnTo>
                <a:lnTo>
                  <a:pt x="435060" y="1270759"/>
                </a:lnTo>
                <a:lnTo>
                  <a:pt x="424210" y="1282140"/>
                </a:lnTo>
                <a:lnTo>
                  <a:pt x="414154" y="1293257"/>
                </a:lnTo>
                <a:lnTo>
                  <a:pt x="404362" y="1304903"/>
                </a:lnTo>
                <a:lnTo>
                  <a:pt x="385309" y="1326872"/>
                </a:lnTo>
                <a:lnTo>
                  <a:pt x="366784" y="1349106"/>
                </a:lnTo>
                <a:lnTo>
                  <a:pt x="347730" y="1371340"/>
                </a:lnTo>
                <a:lnTo>
                  <a:pt x="338468" y="1382456"/>
                </a:lnTo>
                <a:lnTo>
                  <a:pt x="329206" y="1393309"/>
                </a:lnTo>
                <a:lnTo>
                  <a:pt x="320473" y="1404161"/>
                </a:lnTo>
                <a:lnTo>
                  <a:pt x="312005" y="1415278"/>
                </a:lnTo>
                <a:lnTo>
                  <a:pt x="304066" y="1426394"/>
                </a:lnTo>
                <a:lnTo>
                  <a:pt x="296127" y="1437511"/>
                </a:lnTo>
                <a:lnTo>
                  <a:pt x="288981" y="1448628"/>
                </a:lnTo>
                <a:lnTo>
                  <a:pt x="281836" y="1459480"/>
                </a:lnTo>
                <a:lnTo>
                  <a:pt x="275220" y="1470862"/>
                </a:lnTo>
                <a:lnTo>
                  <a:pt x="268605" y="1482243"/>
                </a:lnTo>
                <a:lnTo>
                  <a:pt x="262783" y="1493625"/>
                </a:lnTo>
                <a:lnTo>
                  <a:pt x="256961" y="1505006"/>
                </a:lnTo>
                <a:lnTo>
                  <a:pt x="251403" y="1516652"/>
                </a:lnTo>
                <a:lnTo>
                  <a:pt x="246111" y="1528563"/>
                </a:lnTo>
                <a:lnTo>
                  <a:pt x="241082" y="1540209"/>
                </a:lnTo>
                <a:lnTo>
                  <a:pt x="236584" y="1552385"/>
                </a:lnTo>
                <a:lnTo>
                  <a:pt x="233937" y="1560326"/>
                </a:lnTo>
                <a:lnTo>
                  <a:pt x="231026" y="1568796"/>
                </a:lnTo>
                <a:lnTo>
                  <a:pt x="228115" y="1578060"/>
                </a:lnTo>
                <a:lnTo>
                  <a:pt x="225734" y="1588382"/>
                </a:lnTo>
                <a:lnTo>
                  <a:pt x="222823" y="1598705"/>
                </a:lnTo>
                <a:lnTo>
                  <a:pt x="220441" y="1609822"/>
                </a:lnTo>
                <a:lnTo>
                  <a:pt x="215413" y="1633114"/>
                </a:lnTo>
                <a:lnTo>
                  <a:pt x="210649" y="1658260"/>
                </a:lnTo>
                <a:lnTo>
                  <a:pt x="206415" y="1683934"/>
                </a:lnTo>
                <a:lnTo>
                  <a:pt x="202181" y="1709609"/>
                </a:lnTo>
                <a:lnTo>
                  <a:pt x="198741" y="1735548"/>
                </a:lnTo>
                <a:lnTo>
                  <a:pt x="193448" y="1778162"/>
                </a:lnTo>
                <a:lnTo>
                  <a:pt x="188949" y="1817336"/>
                </a:lnTo>
                <a:lnTo>
                  <a:pt x="1168364" y="1817336"/>
                </a:lnTo>
                <a:lnTo>
                  <a:pt x="1164130" y="1777898"/>
                </a:lnTo>
                <a:lnTo>
                  <a:pt x="1161748" y="1756987"/>
                </a:lnTo>
                <a:lnTo>
                  <a:pt x="1158837" y="1735019"/>
                </a:lnTo>
                <a:lnTo>
                  <a:pt x="1155661" y="1713050"/>
                </a:lnTo>
                <a:lnTo>
                  <a:pt x="1152486" y="1690816"/>
                </a:lnTo>
                <a:lnTo>
                  <a:pt x="1148781" y="1668847"/>
                </a:lnTo>
                <a:lnTo>
                  <a:pt x="1144811" y="1647672"/>
                </a:lnTo>
                <a:lnTo>
                  <a:pt x="1142165" y="1633644"/>
                </a:lnTo>
                <a:lnTo>
                  <a:pt x="1139518" y="1619880"/>
                </a:lnTo>
                <a:lnTo>
                  <a:pt x="1136343" y="1606910"/>
                </a:lnTo>
                <a:lnTo>
                  <a:pt x="1133167" y="1594205"/>
                </a:lnTo>
                <a:lnTo>
                  <a:pt x="1130256" y="1582295"/>
                </a:lnTo>
                <a:lnTo>
                  <a:pt x="1127080" y="1571442"/>
                </a:lnTo>
                <a:lnTo>
                  <a:pt x="1123905" y="1561384"/>
                </a:lnTo>
                <a:lnTo>
                  <a:pt x="1120994" y="1552385"/>
                </a:lnTo>
                <a:lnTo>
                  <a:pt x="1116230" y="1540209"/>
                </a:lnTo>
                <a:lnTo>
                  <a:pt x="1111467" y="1528563"/>
                </a:lnTo>
                <a:lnTo>
                  <a:pt x="1106174" y="1516652"/>
                </a:lnTo>
                <a:lnTo>
                  <a:pt x="1100617" y="1505006"/>
                </a:lnTo>
                <a:lnTo>
                  <a:pt x="1094795" y="1493625"/>
                </a:lnTo>
                <a:lnTo>
                  <a:pt x="1088708" y="1482243"/>
                </a:lnTo>
                <a:lnTo>
                  <a:pt x="1082357" y="1470862"/>
                </a:lnTo>
                <a:lnTo>
                  <a:pt x="1075741" y="1459480"/>
                </a:lnTo>
                <a:lnTo>
                  <a:pt x="1068596" y="1448628"/>
                </a:lnTo>
                <a:lnTo>
                  <a:pt x="1061186" y="1437511"/>
                </a:lnTo>
                <a:lnTo>
                  <a:pt x="1053512" y="1426394"/>
                </a:lnTo>
                <a:lnTo>
                  <a:pt x="1045308" y="1415278"/>
                </a:lnTo>
                <a:lnTo>
                  <a:pt x="1037105" y="1404161"/>
                </a:lnTo>
                <a:lnTo>
                  <a:pt x="1028107" y="1393309"/>
                </a:lnTo>
                <a:lnTo>
                  <a:pt x="1019374" y="1382456"/>
                </a:lnTo>
                <a:lnTo>
                  <a:pt x="1009847" y="1371340"/>
                </a:lnTo>
                <a:lnTo>
                  <a:pt x="990794" y="1349106"/>
                </a:lnTo>
                <a:lnTo>
                  <a:pt x="972269" y="1326872"/>
                </a:lnTo>
                <a:lnTo>
                  <a:pt x="953215" y="1304903"/>
                </a:lnTo>
                <a:lnTo>
                  <a:pt x="943424" y="1293257"/>
                </a:lnTo>
                <a:lnTo>
                  <a:pt x="933368" y="1282140"/>
                </a:lnTo>
                <a:lnTo>
                  <a:pt x="922518" y="1270759"/>
                </a:lnTo>
                <a:lnTo>
                  <a:pt x="911668" y="1259377"/>
                </a:lnTo>
                <a:lnTo>
                  <a:pt x="900024" y="1247731"/>
                </a:lnTo>
                <a:lnTo>
                  <a:pt x="888115" y="1236085"/>
                </a:lnTo>
                <a:lnTo>
                  <a:pt x="875148" y="1224174"/>
                </a:lnTo>
                <a:lnTo>
                  <a:pt x="861652" y="1212263"/>
                </a:lnTo>
                <a:lnTo>
                  <a:pt x="847361" y="1200352"/>
                </a:lnTo>
                <a:lnTo>
                  <a:pt x="832277" y="1188177"/>
                </a:lnTo>
                <a:lnTo>
                  <a:pt x="825397" y="1182618"/>
                </a:lnTo>
                <a:lnTo>
                  <a:pt x="819575" y="1176795"/>
                </a:lnTo>
                <a:lnTo>
                  <a:pt x="814547" y="1170972"/>
                </a:lnTo>
                <a:lnTo>
                  <a:pt x="809783" y="1165149"/>
                </a:lnTo>
                <a:lnTo>
                  <a:pt x="805814" y="1159326"/>
                </a:lnTo>
                <a:lnTo>
                  <a:pt x="802109" y="1153768"/>
                </a:lnTo>
                <a:lnTo>
                  <a:pt x="798933" y="1147680"/>
                </a:lnTo>
                <a:lnTo>
                  <a:pt x="796287" y="1142121"/>
                </a:lnTo>
                <a:lnTo>
                  <a:pt x="793376" y="1136563"/>
                </a:lnTo>
                <a:lnTo>
                  <a:pt x="790994" y="1130740"/>
                </a:lnTo>
                <a:lnTo>
                  <a:pt x="788612" y="1124652"/>
                </a:lnTo>
                <a:lnTo>
                  <a:pt x="786760" y="1119094"/>
                </a:lnTo>
                <a:lnTo>
                  <a:pt x="784643" y="1113271"/>
                </a:lnTo>
                <a:lnTo>
                  <a:pt x="783055" y="1107183"/>
                </a:lnTo>
                <a:lnTo>
                  <a:pt x="779879" y="1095272"/>
                </a:lnTo>
                <a:lnTo>
                  <a:pt x="774851" y="1074362"/>
                </a:lnTo>
                <a:lnTo>
                  <a:pt x="773264" y="1065627"/>
                </a:lnTo>
                <a:lnTo>
                  <a:pt x="771411" y="1057686"/>
                </a:lnTo>
                <a:lnTo>
                  <a:pt x="770353" y="1049216"/>
                </a:lnTo>
                <a:lnTo>
                  <a:pt x="769559" y="1040217"/>
                </a:lnTo>
                <a:lnTo>
                  <a:pt x="769294" y="1029630"/>
                </a:lnTo>
                <a:lnTo>
                  <a:pt x="769029" y="1017719"/>
                </a:lnTo>
                <a:lnTo>
                  <a:pt x="769029" y="1009249"/>
                </a:lnTo>
                <a:lnTo>
                  <a:pt x="769294" y="1002896"/>
                </a:lnTo>
                <a:lnTo>
                  <a:pt x="769823" y="998132"/>
                </a:lnTo>
                <a:lnTo>
                  <a:pt x="770353" y="993897"/>
                </a:lnTo>
                <a:lnTo>
                  <a:pt x="772470" y="985427"/>
                </a:lnTo>
                <a:lnTo>
                  <a:pt x="773528" y="979075"/>
                </a:lnTo>
                <a:lnTo>
                  <a:pt x="774851" y="971399"/>
                </a:lnTo>
                <a:lnTo>
                  <a:pt x="776439" y="961870"/>
                </a:lnTo>
                <a:lnTo>
                  <a:pt x="778556" y="952606"/>
                </a:lnTo>
                <a:lnTo>
                  <a:pt x="780409" y="943607"/>
                </a:lnTo>
                <a:lnTo>
                  <a:pt x="783055" y="934607"/>
                </a:lnTo>
                <a:lnTo>
                  <a:pt x="785437" y="925608"/>
                </a:lnTo>
                <a:lnTo>
                  <a:pt x="788612" y="916873"/>
                </a:lnTo>
                <a:lnTo>
                  <a:pt x="792317" y="908139"/>
                </a:lnTo>
                <a:lnTo>
                  <a:pt x="796287" y="899669"/>
                </a:lnTo>
                <a:lnTo>
                  <a:pt x="798933" y="893846"/>
                </a:lnTo>
                <a:lnTo>
                  <a:pt x="802109" y="888023"/>
                </a:lnTo>
                <a:lnTo>
                  <a:pt x="805814" y="882199"/>
                </a:lnTo>
                <a:lnTo>
                  <a:pt x="809783" y="876376"/>
                </a:lnTo>
                <a:lnTo>
                  <a:pt x="814547" y="870818"/>
                </a:lnTo>
                <a:lnTo>
                  <a:pt x="819575" y="864730"/>
                </a:lnTo>
                <a:lnTo>
                  <a:pt x="825397" y="858907"/>
                </a:lnTo>
                <a:lnTo>
                  <a:pt x="832277" y="853349"/>
                </a:lnTo>
                <a:lnTo>
                  <a:pt x="847361" y="841173"/>
                </a:lnTo>
                <a:lnTo>
                  <a:pt x="861652" y="829262"/>
                </a:lnTo>
                <a:lnTo>
                  <a:pt x="875148" y="817351"/>
                </a:lnTo>
                <a:lnTo>
                  <a:pt x="888115" y="805440"/>
                </a:lnTo>
                <a:lnTo>
                  <a:pt x="900024" y="794059"/>
                </a:lnTo>
                <a:lnTo>
                  <a:pt x="911668" y="782413"/>
                </a:lnTo>
                <a:lnTo>
                  <a:pt x="922518" y="771031"/>
                </a:lnTo>
                <a:lnTo>
                  <a:pt x="933368" y="759385"/>
                </a:lnTo>
                <a:lnTo>
                  <a:pt x="943424" y="748268"/>
                </a:lnTo>
                <a:lnTo>
                  <a:pt x="953215" y="736887"/>
                </a:lnTo>
                <a:lnTo>
                  <a:pt x="972269" y="714388"/>
                </a:lnTo>
                <a:lnTo>
                  <a:pt x="990794" y="692419"/>
                </a:lnTo>
                <a:lnTo>
                  <a:pt x="1009847" y="670450"/>
                </a:lnTo>
                <a:lnTo>
                  <a:pt x="1019374" y="659334"/>
                </a:lnTo>
                <a:lnTo>
                  <a:pt x="1028107" y="648482"/>
                </a:lnTo>
                <a:lnTo>
                  <a:pt x="1037105" y="637365"/>
                </a:lnTo>
                <a:lnTo>
                  <a:pt x="1045308" y="626248"/>
                </a:lnTo>
                <a:lnTo>
                  <a:pt x="1053512" y="615396"/>
                </a:lnTo>
                <a:lnTo>
                  <a:pt x="1061186" y="604014"/>
                </a:lnTo>
                <a:lnTo>
                  <a:pt x="1068596" y="593162"/>
                </a:lnTo>
                <a:lnTo>
                  <a:pt x="1075741" y="581781"/>
                </a:lnTo>
                <a:lnTo>
                  <a:pt x="1082357" y="570664"/>
                </a:lnTo>
                <a:lnTo>
                  <a:pt x="1088708" y="559547"/>
                </a:lnTo>
                <a:lnTo>
                  <a:pt x="1094795" y="547901"/>
                </a:lnTo>
                <a:lnTo>
                  <a:pt x="1100617" y="536784"/>
                </a:lnTo>
                <a:lnTo>
                  <a:pt x="1106174" y="524873"/>
                </a:lnTo>
                <a:lnTo>
                  <a:pt x="1111467" y="513227"/>
                </a:lnTo>
                <a:lnTo>
                  <a:pt x="1116230" y="501316"/>
                </a:lnTo>
                <a:lnTo>
                  <a:pt x="1120994" y="489405"/>
                </a:lnTo>
                <a:lnTo>
                  <a:pt x="1123640" y="481729"/>
                </a:lnTo>
                <a:lnTo>
                  <a:pt x="1126287" y="472995"/>
                </a:lnTo>
                <a:lnTo>
                  <a:pt x="1129198" y="463466"/>
                </a:lnTo>
                <a:lnTo>
                  <a:pt x="1131844" y="453408"/>
                </a:lnTo>
                <a:lnTo>
                  <a:pt x="1134490" y="442820"/>
                </a:lnTo>
                <a:lnTo>
                  <a:pt x="1137137" y="431968"/>
                </a:lnTo>
                <a:lnTo>
                  <a:pt x="1142165" y="408146"/>
                </a:lnTo>
                <a:lnTo>
                  <a:pt x="1146664" y="383531"/>
                </a:lnTo>
                <a:lnTo>
                  <a:pt x="1151162" y="357591"/>
                </a:lnTo>
                <a:lnTo>
                  <a:pt x="1155132" y="331917"/>
                </a:lnTo>
                <a:lnTo>
                  <a:pt x="1158837" y="305978"/>
                </a:lnTo>
                <a:lnTo>
                  <a:pt x="1161748" y="284273"/>
                </a:lnTo>
                <a:lnTo>
                  <a:pt x="1164130" y="263628"/>
                </a:lnTo>
                <a:lnTo>
                  <a:pt x="1168364" y="224189"/>
                </a:lnTo>
                <a:lnTo>
                  <a:pt x="188949" y="224189"/>
                </a:lnTo>
                <a:close/>
                <a:moveTo>
                  <a:pt x="111941" y="0"/>
                </a:moveTo>
                <a:lnTo>
                  <a:pt x="1245372" y="0"/>
                </a:lnTo>
                <a:lnTo>
                  <a:pt x="1251194" y="265"/>
                </a:lnTo>
                <a:lnTo>
                  <a:pt x="1257016" y="530"/>
                </a:lnTo>
                <a:lnTo>
                  <a:pt x="1262574" y="1324"/>
                </a:lnTo>
                <a:lnTo>
                  <a:pt x="1268131" y="2382"/>
                </a:lnTo>
                <a:lnTo>
                  <a:pt x="1273424" y="3706"/>
                </a:lnTo>
                <a:lnTo>
                  <a:pt x="1278716" y="5029"/>
                </a:lnTo>
                <a:lnTo>
                  <a:pt x="1284009" y="6882"/>
                </a:lnTo>
                <a:lnTo>
                  <a:pt x="1289302" y="9000"/>
                </a:lnTo>
                <a:lnTo>
                  <a:pt x="1294065" y="11382"/>
                </a:lnTo>
                <a:lnTo>
                  <a:pt x="1299093" y="13499"/>
                </a:lnTo>
                <a:lnTo>
                  <a:pt x="1303592" y="16411"/>
                </a:lnTo>
                <a:lnTo>
                  <a:pt x="1308091" y="19058"/>
                </a:lnTo>
                <a:lnTo>
                  <a:pt x="1312590" y="22499"/>
                </a:lnTo>
                <a:lnTo>
                  <a:pt x="1316824" y="25675"/>
                </a:lnTo>
                <a:lnTo>
                  <a:pt x="1321058" y="29380"/>
                </a:lnTo>
                <a:lnTo>
                  <a:pt x="1324498" y="32821"/>
                </a:lnTo>
                <a:lnTo>
                  <a:pt x="1328468" y="36792"/>
                </a:lnTo>
                <a:lnTo>
                  <a:pt x="1331908" y="41027"/>
                </a:lnTo>
                <a:lnTo>
                  <a:pt x="1335348" y="45262"/>
                </a:lnTo>
                <a:lnTo>
                  <a:pt x="1338259" y="49497"/>
                </a:lnTo>
                <a:lnTo>
                  <a:pt x="1341435" y="53996"/>
                </a:lnTo>
                <a:lnTo>
                  <a:pt x="1344081" y="58761"/>
                </a:lnTo>
                <a:lnTo>
                  <a:pt x="1346463" y="63525"/>
                </a:lnTo>
                <a:lnTo>
                  <a:pt x="1348845" y="68554"/>
                </a:lnTo>
                <a:lnTo>
                  <a:pt x="1350697" y="73583"/>
                </a:lnTo>
                <a:lnTo>
                  <a:pt x="1352285" y="78877"/>
                </a:lnTo>
                <a:lnTo>
                  <a:pt x="1354137" y="84435"/>
                </a:lnTo>
                <a:lnTo>
                  <a:pt x="1355196" y="89729"/>
                </a:lnTo>
                <a:lnTo>
                  <a:pt x="1356254" y="95287"/>
                </a:lnTo>
                <a:lnTo>
                  <a:pt x="1356784" y="100846"/>
                </a:lnTo>
                <a:lnTo>
                  <a:pt x="1357313" y="106404"/>
                </a:lnTo>
                <a:lnTo>
                  <a:pt x="1357313" y="112227"/>
                </a:lnTo>
                <a:lnTo>
                  <a:pt x="1357313" y="117786"/>
                </a:lnTo>
                <a:lnTo>
                  <a:pt x="1356784" y="122815"/>
                </a:lnTo>
                <a:lnTo>
                  <a:pt x="1356254" y="128108"/>
                </a:lnTo>
                <a:lnTo>
                  <a:pt x="1355460" y="133137"/>
                </a:lnTo>
                <a:lnTo>
                  <a:pt x="1354402" y="138166"/>
                </a:lnTo>
                <a:lnTo>
                  <a:pt x="1353344" y="143460"/>
                </a:lnTo>
                <a:lnTo>
                  <a:pt x="1351491" y="148225"/>
                </a:lnTo>
                <a:lnTo>
                  <a:pt x="1349903" y="152989"/>
                </a:lnTo>
                <a:lnTo>
                  <a:pt x="1347786" y="157753"/>
                </a:lnTo>
                <a:lnTo>
                  <a:pt x="1345669" y="162253"/>
                </a:lnTo>
                <a:lnTo>
                  <a:pt x="1343287" y="166753"/>
                </a:lnTo>
                <a:lnTo>
                  <a:pt x="1340906" y="170988"/>
                </a:lnTo>
                <a:lnTo>
                  <a:pt x="1337995" y="174958"/>
                </a:lnTo>
                <a:lnTo>
                  <a:pt x="1335084" y="179193"/>
                </a:lnTo>
                <a:lnTo>
                  <a:pt x="1331908" y="183163"/>
                </a:lnTo>
                <a:lnTo>
                  <a:pt x="1328732" y="186869"/>
                </a:lnTo>
                <a:lnTo>
                  <a:pt x="1325028" y="190574"/>
                </a:lnTo>
                <a:lnTo>
                  <a:pt x="1321852" y="194015"/>
                </a:lnTo>
                <a:lnTo>
                  <a:pt x="1317882" y="197191"/>
                </a:lnTo>
                <a:lnTo>
                  <a:pt x="1313913" y="200368"/>
                </a:lnTo>
                <a:lnTo>
                  <a:pt x="1309943" y="203544"/>
                </a:lnTo>
                <a:lnTo>
                  <a:pt x="1305709" y="206191"/>
                </a:lnTo>
                <a:lnTo>
                  <a:pt x="1301475" y="208838"/>
                </a:lnTo>
                <a:lnTo>
                  <a:pt x="1296976" y="211220"/>
                </a:lnTo>
                <a:lnTo>
                  <a:pt x="1292477" y="213602"/>
                </a:lnTo>
                <a:lnTo>
                  <a:pt x="1287714" y="215455"/>
                </a:lnTo>
                <a:lnTo>
                  <a:pt x="1282950" y="217308"/>
                </a:lnTo>
                <a:lnTo>
                  <a:pt x="1278187" y="218896"/>
                </a:lnTo>
                <a:lnTo>
                  <a:pt x="1273159" y="220219"/>
                </a:lnTo>
                <a:lnTo>
                  <a:pt x="1268131" y="221543"/>
                </a:lnTo>
                <a:lnTo>
                  <a:pt x="1263103" y="222337"/>
                </a:lnTo>
                <a:lnTo>
                  <a:pt x="1258075" y="223131"/>
                </a:lnTo>
                <a:lnTo>
                  <a:pt x="1253841" y="266275"/>
                </a:lnTo>
                <a:lnTo>
                  <a:pt x="1251194" y="290096"/>
                </a:lnTo>
                <a:lnTo>
                  <a:pt x="1248548" y="314447"/>
                </a:lnTo>
                <a:lnTo>
                  <a:pt x="1245372" y="340122"/>
                </a:lnTo>
                <a:lnTo>
                  <a:pt x="1241932" y="365532"/>
                </a:lnTo>
                <a:lnTo>
                  <a:pt x="1237963" y="391471"/>
                </a:lnTo>
                <a:lnTo>
                  <a:pt x="1234258" y="416881"/>
                </a:lnTo>
                <a:lnTo>
                  <a:pt x="1231347" y="432762"/>
                </a:lnTo>
                <a:lnTo>
                  <a:pt x="1228436" y="447849"/>
                </a:lnTo>
                <a:lnTo>
                  <a:pt x="1225525" y="462936"/>
                </a:lnTo>
                <a:lnTo>
                  <a:pt x="1222349" y="477759"/>
                </a:lnTo>
                <a:lnTo>
                  <a:pt x="1218644" y="492052"/>
                </a:lnTo>
                <a:lnTo>
                  <a:pt x="1215204" y="506080"/>
                </a:lnTo>
                <a:lnTo>
                  <a:pt x="1211499" y="519579"/>
                </a:lnTo>
                <a:lnTo>
                  <a:pt x="1207265" y="532814"/>
                </a:lnTo>
                <a:lnTo>
                  <a:pt x="1202237" y="547636"/>
                </a:lnTo>
                <a:lnTo>
                  <a:pt x="1196415" y="562458"/>
                </a:lnTo>
                <a:lnTo>
                  <a:pt x="1190593" y="577016"/>
                </a:lnTo>
                <a:lnTo>
                  <a:pt x="1184506" y="591839"/>
                </a:lnTo>
                <a:lnTo>
                  <a:pt x="1177890" y="606132"/>
                </a:lnTo>
                <a:lnTo>
                  <a:pt x="1171010" y="620160"/>
                </a:lnTo>
                <a:lnTo>
                  <a:pt x="1163865" y="634188"/>
                </a:lnTo>
                <a:lnTo>
                  <a:pt x="1156455" y="648217"/>
                </a:lnTo>
                <a:lnTo>
                  <a:pt x="1148516" y="661981"/>
                </a:lnTo>
                <a:lnTo>
                  <a:pt x="1140312" y="675480"/>
                </a:lnTo>
                <a:lnTo>
                  <a:pt x="1131844" y="689243"/>
                </a:lnTo>
                <a:lnTo>
                  <a:pt x="1123111" y="702478"/>
                </a:lnTo>
                <a:lnTo>
                  <a:pt x="1113849" y="715712"/>
                </a:lnTo>
                <a:lnTo>
                  <a:pt x="1104586" y="728946"/>
                </a:lnTo>
                <a:lnTo>
                  <a:pt x="1094795" y="742180"/>
                </a:lnTo>
                <a:lnTo>
                  <a:pt x="1085004" y="754885"/>
                </a:lnTo>
                <a:lnTo>
                  <a:pt x="1074947" y="767590"/>
                </a:lnTo>
                <a:lnTo>
                  <a:pt x="1064097" y="780031"/>
                </a:lnTo>
                <a:lnTo>
                  <a:pt x="1053512" y="792736"/>
                </a:lnTo>
                <a:lnTo>
                  <a:pt x="1042662" y="804911"/>
                </a:lnTo>
                <a:lnTo>
                  <a:pt x="1031283" y="817351"/>
                </a:lnTo>
                <a:lnTo>
                  <a:pt x="1019903" y="829792"/>
                </a:lnTo>
                <a:lnTo>
                  <a:pt x="1007995" y="841967"/>
                </a:lnTo>
                <a:lnTo>
                  <a:pt x="995557" y="854407"/>
                </a:lnTo>
                <a:lnTo>
                  <a:pt x="983384" y="866848"/>
                </a:lnTo>
                <a:lnTo>
                  <a:pt x="970681" y="879288"/>
                </a:lnTo>
                <a:lnTo>
                  <a:pt x="957714" y="891463"/>
                </a:lnTo>
                <a:lnTo>
                  <a:pt x="944218" y="903904"/>
                </a:lnTo>
                <a:lnTo>
                  <a:pt x="916960" y="928520"/>
                </a:lnTo>
                <a:lnTo>
                  <a:pt x="888380" y="953665"/>
                </a:lnTo>
                <a:lnTo>
                  <a:pt x="888115" y="954459"/>
                </a:lnTo>
                <a:lnTo>
                  <a:pt x="886792" y="957900"/>
                </a:lnTo>
                <a:lnTo>
                  <a:pt x="885204" y="962664"/>
                </a:lnTo>
                <a:lnTo>
                  <a:pt x="883616" y="968487"/>
                </a:lnTo>
                <a:lnTo>
                  <a:pt x="881764" y="975369"/>
                </a:lnTo>
                <a:lnTo>
                  <a:pt x="880441" y="981457"/>
                </a:lnTo>
                <a:lnTo>
                  <a:pt x="879118" y="986221"/>
                </a:lnTo>
                <a:lnTo>
                  <a:pt x="876736" y="993632"/>
                </a:lnTo>
                <a:lnTo>
                  <a:pt x="876207" y="997338"/>
                </a:lnTo>
                <a:lnTo>
                  <a:pt x="875677" y="1002102"/>
                </a:lnTo>
                <a:lnTo>
                  <a:pt x="875148" y="1008984"/>
                </a:lnTo>
                <a:lnTo>
                  <a:pt x="875148" y="1017719"/>
                </a:lnTo>
                <a:lnTo>
                  <a:pt x="875148" y="1025130"/>
                </a:lnTo>
                <a:lnTo>
                  <a:pt x="875413" y="1030953"/>
                </a:lnTo>
                <a:lnTo>
                  <a:pt x="875942" y="1035453"/>
                </a:lnTo>
                <a:lnTo>
                  <a:pt x="876471" y="1038894"/>
                </a:lnTo>
                <a:lnTo>
                  <a:pt x="878059" y="1046305"/>
                </a:lnTo>
                <a:lnTo>
                  <a:pt x="879118" y="1051069"/>
                </a:lnTo>
                <a:lnTo>
                  <a:pt x="880176" y="1056892"/>
                </a:lnTo>
                <a:lnTo>
                  <a:pt x="880970" y="1062715"/>
                </a:lnTo>
                <a:lnTo>
                  <a:pt x="882293" y="1068009"/>
                </a:lnTo>
                <a:lnTo>
                  <a:pt x="884675" y="1077009"/>
                </a:lnTo>
                <a:lnTo>
                  <a:pt x="887057" y="1083890"/>
                </a:lnTo>
                <a:lnTo>
                  <a:pt x="888644" y="1088125"/>
                </a:lnTo>
                <a:lnTo>
                  <a:pt x="916960" y="1113271"/>
                </a:lnTo>
                <a:lnTo>
                  <a:pt x="944482" y="1137886"/>
                </a:lnTo>
                <a:lnTo>
                  <a:pt x="957714" y="1150327"/>
                </a:lnTo>
                <a:lnTo>
                  <a:pt x="970681" y="1162767"/>
                </a:lnTo>
                <a:lnTo>
                  <a:pt x="983384" y="1174942"/>
                </a:lnTo>
                <a:lnTo>
                  <a:pt x="995557" y="1187118"/>
                </a:lnTo>
                <a:lnTo>
                  <a:pt x="1007995" y="1199558"/>
                </a:lnTo>
                <a:lnTo>
                  <a:pt x="1019903" y="1211734"/>
                </a:lnTo>
                <a:lnTo>
                  <a:pt x="1031283" y="1224174"/>
                </a:lnTo>
                <a:lnTo>
                  <a:pt x="1042662" y="1236614"/>
                </a:lnTo>
                <a:lnTo>
                  <a:pt x="1053512" y="1249055"/>
                </a:lnTo>
                <a:lnTo>
                  <a:pt x="1064097" y="1261495"/>
                </a:lnTo>
                <a:lnTo>
                  <a:pt x="1074947" y="1274200"/>
                </a:lnTo>
                <a:lnTo>
                  <a:pt x="1085004" y="1286905"/>
                </a:lnTo>
                <a:lnTo>
                  <a:pt x="1094795" y="1299874"/>
                </a:lnTo>
                <a:lnTo>
                  <a:pt x="1104586" y="1312844"/>
                </a:lnTo>
                <a:lnTo>
                  <a:pt x="1113849" y="1325814"/>
                </a:lnTo>
                <a:lnTo>
                  <a:pt x="1123111" y="1339048"/>
                </a:lnTo>
                <a:lnTo>
                  <a:pt x="1131844" y="1352547"/>
                </a:lnTo>
                <a:lnTo>
                  <a:pt x="1140312" y="1366046"/>
                </a:lnTo>
                <a:lnTo>
                  <a:pt x="1148516" y="1379810"/>
                </a:lnTo>
                <a:lnTo>
                  <a:pt x="1156455" y="1393309"/>
                </a:lnTo>
                <a:lnTo>
                  <a:pt x="1163865" y="1407337"/>
                </a:lnTo>
                <a:lnTo>
                  <a:pt x="1171010" y="1421365"/>
                </a:lnTo>
                <a:lnTo>
                  <a:pt x="1177890" y="1435394"/>
                </a:lnTo>
                <a:lnTo>
                  <a:pt x="1184506" y="1449951"/>
                </a:lnTo>
                <a:lnTo>
                  <a:pt x="1190593" y="1464509"/>
                </a:lnTo>
                <a:lnTo>
                  <a:pt x="1196415" y="1479332"/>
                </a:lnTo>
                <a:lnTo>
                  <a:pt x="1202237" y="1493889"/>
                </a:lnTo>
                <a:lnTo>
                  <a:pt x="1207265" y="1508976"/>
                </a:lnTo>
                <a:lnTo>
                  <a:pt x="1211499" y="1521946"/>
                </a:lnTo>
                <a:lnTo>
                  <a:pt x="1215204" y="1535710"/>
                </a:lnTo>
                <a:lnTo>
                  <a:pt x="1218644" y="1549473"/>
                </a:lnTo>
                <a:lnTo>
                  <a:pt x="1222349" y="1563767"/>
                </a:lnTo>
                <a:lnTo>
                  <a:pt x="1225525" y="1578854"/>
                </a:lnTo>
                <a:lnTo>
                  <a:pt x="1228436" y="1593676"/>
                </a:lnTo>
                <a:lnTo>
                  <a:pt x="1231347" y="1609028"/>
                </a:lnTo>
                <a:lnTo>
                  <a:pt x="1234258" y="1624909"/>
                </a:lnTo>
                <a:lnTo>
                  <a:pt x="1239286" y="1656407"/>
                </a:lnTo>
                <a:lnTo>
                  <a:pt x="1243785" y="1687640"/>
                </a:lnTo>
                <a:lnTo>
                  <a:pt x="1247490" y="1719137"/>
                </a:lnTo>
                <a:lnTo>
                  <a:pt x="1250930" y="1749576"/>
                </a:lnTo>
                <a:lnTo>
                  <a:pt x="1254899" y="1785838"/>
                </a:lnTo>
                <a:lnTo>
                  <a:pt x="1258075" y="1818659"/>
                </a:lnTo>
                <a:lnTo>
                  <a:pt x="1263103" y="1819189"/>
                </a:lnTo>
                <a:lnTo>
                  <a:pt x="1268131" y="1820247"/>
                </a:lnTo>
                <a:lnTo>
                  <a:pt x="1273159" y="1821571"/>
                </a:lnTo>
                <a:lnTo>
                  <a:pt x="1278187" y="1822894"/>
                </a:lnTo>
                <a:lnTo>
                  <a:pt x="1282950" y="1824218"/>
                </a:lnTo>
                <a:lnTo>
                  <a:pt x="1287714" y="1826335"/>
                </a:lnTo>
                <a:lnTo>
                  <a:pt x="1292477" y="1828188"/>
                </a:lnTo>
                <a:lnTo>
                  <a:pt x="1296976" y="1830570"/>
                </a:lnTo>
                <a:lnTo>
                  <a:pt x="1301475" y="1832688"/>
                </a:lnTo>
                <a:lnTo>
                  <a:pt x="1305709" y="1835599"/>
                </a:lnTo>
                <a:lnTo>
                  <a:pt x="1309943" y="1838246"/>
                </a:lnTo>
                <a:lnTo>
                  <a:pt x="1313913" y="1841158"/>
                </a:lnTo>
                <a:lnTo>
                  <a:pt x="1317882" y="1844334"/>
                </a:lnTo>
                <a:lnTo>
                  <a:pt x="1321852" y="1847510"/>
                </a:lnTo>
                <a:lnTo>
                  <a:pt x="1325028" y="1850951"/>
                </a:lnTo>
                <a:lnTo>
                  <a:pt x="1328732" y="1854657"/>
                </a:lnTo>
                <a:lnTo>
                  <a:pt x="1331908" y="1858627"/>
                </a:lnTo>
                <a:lnTo>
                  <a:pt x="1335084" y="1862597"/>
                </a:lnTo>
                <a:lnTo>
                  <a:pt x="1337995" y="1866568"/>
                </a:lnTo>
                <a:lnTo>
                  <a:pt x="1340906" y="1870538"/>
                </a:lnTo>
                <a:lnTo>
                  <a:pt x="1343287" y="1874773"/>
                </a:lnTo>
                <a:lnTo>
                  <a:pt x="1345669" y="1879273"/>
                </a:lnTo>
                <a:lnTo>
                  <a:pt x="1347786" y="1883772"/>
                </a:lnTo>
                <a:lnTo>
                  <a:pt x="1349903" y="1888537"/>
                </a:lnTo>
                <a:lnTo>
                  <a:pt x="1351491" y="1893301"/>
                </a:lnTo>
                <a:lnTo>
                  <a:pt x="1353344" y="1898065"/>
                </a:lnTo>
                <a:lnTo>
                  <a:pt x="1354402" y="1903359"/>
                </a:lnTo>
                <a:lnTo>
                  <a:pt x="1355460" y="1908388"/>
                </a:lnTo>
                <a:lnTo>
                  <a:pt x="1356254" y="1913417"/>
                </a:lnTo>
                <a:lnTo>
                  <a:pt x="1356784" y="1918711"/>
                </a:lnTo>
                <a:lnTo>
                  <a:pt x="1357313" y="1924004"/>
                </a:lnTo>
                <a:lnTo>
                  <a:pt x="1357313" y="1929298"/>
                </a:lnTo>
                <a:lnTo>
                  <a:pt x="1357313" y="1934857"/>
                </a:lnTo>
                <a:lnTo>
                  <a:pt x="1356784" y="1940944"/>
                </a:lnTo>
                <a:lnTo>
                  <a:pt x="1356254" y="1946503"/>
                </a:lnTo>
                <a:lnTo>
                  <a:pt x="1355196" y="1951797"/>
                </a:lnTo>
                <a:lnTo>
                  <a:pt x="1354137" y="1957355"/>
                </a:lnTo>
                <a:lnTo>
                  <a:pt x="1352285" y="1962913"/>
                </a:lnTo>
                <a:lnTo>
                  <a:pt x="1350697" y="1967942"/>
                </a:lnTo>
                <a:lnTo>
                  <a:pt x="1348845" y="1972971"/>
                </a:lnTo>
                <a:lnTo>
                  <a:pt x="1346463" y="1978000"/>
                </a:lnTo>
                <a:lnTo>
                  <a:pt x="1344081" y="1982765"/>
                </a:lnTo>
                <a:lnTo>
                  <a:pt x="1341435" y="1987529"/>
                </a:lnTo>
                <a:lnTo>
                  <a:pt x="1338259" y="1992029"/>
                </a:lnTo>
                <a:lnTo>
                  <a:pt x="1335348" y="1996529"/>
                </a:lnTo>
                <a:lnTo>
                  <a:pt x="1331908" y="2000764"/>
                </a:lnTo>
                <a:lnTo>
                  <a:pt x="1328468" y="2004734"/>
                </a:lnTo>
                <a:lnTo>
                  <a:pt x="1324498" y="2008704"/>
                </a:lnTo>
                <a:lnTo>
                  <a:pt x="1321058" y="2012410"/>
                </a:lnTo>
                <a:lnTo>
                  <a:pt x="1316824" y="2015851"/>
                </a:lnTo>
                <a:lnTo>
                  <a:pt x="1312590" y="2019292"/>
                </a:lnTo>
                <a:lnTo>
                  <a:pt x="1308091" y="2022468"/>
                </a:lnTo>
                <a:lnTo>
                  <a:pt x="1303592" y="2025115"/>
                </a:lnTo>
                <a:lnTo>
                  <a:pt x="1299093" y="2028026"/>
                </a:lnTo>
                <a:lnTo>
                  <a:pt x="1294065" y="2030408"/>
                </a:lnTo>
                <a:lnTo>
                  <a:pt x="1289302" y="2032791"/>
                </a:lnTo>
                <a:lnTo>
                  <a:pt x="1284009" y="2034643"/>
                </a:lnTo>
                <a:lnTo>
                  <a:pt x="1278716" y="2036496"/>
                </a:lnTo>
                <a:lnTo>
                  <a:pt x="1273424" y="2038084"/>
                </a:lnTo>
                <a:lnTo>
                  <a:pt x="1268131" y="2039143"/>
                </a:lnTo>
                <a:lnTo>
                  <a:pt x="1262574" y="2040466"/>
                </a:lnTo>
                <a:lnTo>
                  <a:pt x="1257016" y="2040996"/>
                </a:lnTo>
                <a:lnTo>
                  <a:pt x="1251194" y="2041525"/>
                </a:lnTo>
                <a:lnTo>
                  <a:pt x="1245372" y="2041525"/>
                </a:lnTo>
                <a:lnTo>
                  <a:pt x="111941" y="2041525"/>
                </a:lnTo>
                <a:lnTo>
                  <a:pt x="106119" y="2041525"/>
                </a:lnTo>
                <a:lnTo>
                  <a:pt x="100561" y="2040996"/>
                </a:lnTo>
                <a:lnTo>
                  <a:pt x="94739" y="2040466"/>
                </a:lnTo>
                <a:lnTo>
                  <a:pt x="89447" y="2039143"/>
                </a:lnTo>
                <a:lnTo>
                  <a:pt x="83889" y="2038084"/>
                </a:lnTo>
                <a:lnTo>
                  <a:pt x="78861" y="2036496"/>
                </a:lnTo>
                <a:lnTo>
                  <a:pt x="73569" y="2034643"/>
                </a:lnTo>
                <a:lnTo>
                  <a:pt x="68540" y="2032791"/>
                </a:lnTo>
                <a:lnTo>
                  <a:pt x="63248" y="2030408"/>
                </a:lnTo>
                <a:lnTo>
                  <a:pt x="58484" y="2028026"/>
                </a:lnTo>
                <a:lnTo>
                  <a:pt x="53721" y="2025115"/>
                </a:lnTo>
                <a:lnTo>
                  <a:pt x="49222" y="2022468"/>
                </a:lnTo>
                <a:lnTo>
                  <a:pt x="44988" y="2019292"/>
                </a:lnTo>
                <a:lnTo>
                  <a:pt x="40754" y="2015851"/>
                </a:lnTo>
                <a:lnTo>
                  <a:pt x="36784" y="2012410"/>
                </a:lnTo>
                <a:lnTo>
                  <a:pt x="32815" y="2008704"/>
                </a:lnTo>
                <a:lnTo>
                  <a:pt x="29110" y="2004734"/>
                </a:lnTo>
                <a:lnTo>
                  <a:pt x="25405" y="2000764"/>
                </a:lnTo>
                <a:lnTo>
                  <a:pt x="22229" y="1996529"/>
                </a:lnTo>
                <a:lnTo>
                  <a:pt x="19054" y="1992029"/>
                </a:lnTo>
                <a:lnTo>
                  <a:pt x="16143" y="1987529"/>
                </a:lnTo>
                <a:lnTo>
                  <a:pt x="13232" y="1982765"/>
                </a:lnTo>
                <a:lnTo>
                  <a:pt x="11115" y="1978000"/>
                </a:lnTo>
                <a:lnTo>
                  <a:pt x="8733" y="1972971"/>
                </a:lnTo>
                <a:lnTo>
                  <a:pt x="6881" y="1967942"/>
                </a:lnTo>
                <a:lnTo>
                  <a:pt x="5028" y="1962913"/>
                </a:lnTo>
                <a:lnTo>
                  <a:pt x="3440" y="1957355"/>
                </a:lnTo>
                <a:lnTo>
                  <a:pt x="2117" y="1951797"/>
                </a:lnTo>
                <a:lnTo>
                  <a:pt x="1323" y="1946503"/>
                </a:lnTo>
                <a:lnTo>
                  <a:pt x="529" y="1940944"/>
                </a:lnTo>
                <a:lnTo>
                  <a:pt x="265" y="1934857"/>
                </a:lnTo>
                <a:lnTo>
                  <a:pt x="0" y="1929298"/>
                </a:lnTo>
                <a:lnTo>
                  <a:pt x="265" y="1924004"/>
                </a:lnTo>
                <a:lnTo>
                  <a:pt x="529" y="1918711"/>
                </a:lnTo>
                <a:lnTo>
                  <a:pt x="1059" y="1913417"/>
                </a:lnTo>
                <a:lnTo>
                  <a:pt x="1852" y="1908388"/>
                </a:lnTo>
                <a:lnTo>
                  <a:pt x="2911" y="1903359"/>
                </a:lnTo>
                <a:lnTo>
                  <a:pt x="4499" y="1898065"/>
                </a:lnTo>
                <a:lnTo>
                  <a:pt x="5822" y="1893301"/>
                </a:lnTo>
                <a:lnTo>
                  <a:pt x="7674" y="1888537"/>
                </a:lnTo>
                <a:lnTo>
                  <a:pt x="9791" y="1883772"/>
                </a:lnTo>
                <a:lnTo>
                  <a:pt x="11644" y="1879273"/>
                </a:lnTo>
                <a:lnTo>
                  <a:pt x="14290" y="1874773"/>
                </a:lnTo>
                <a:lnTo>
                  <a:pt x="16672" y="1870538"/>
                </a:lnTo>
                <a:lnTo>
                  <a:pt x="19583" y="1866568"/>
                </a:lnTo>
                <a:lnTo>
                  <a:pt x="22229" y="1862597"/>
                </a:lnTo>
                <a:lnTo>
                  <a:pt x="25405" y="1858627"/>
                </a:lnTo>
                <a:lnTo>
                  <a:pt x="28845" y="1854657"/>
                </a:lnTo>
                <a:lnTo>
                  <a:pt x="32285" y="1850951"/>
                </a:lnTo>
                <a:lnTo>
                  <a:pt x="35726" y="1847510"/>
                </a:lnTo>
                <a:lnTo>
                  <a:pt x="39431" y="1844334"/>
                </a:lnTo>
                <a:lnTo>
                  <a:pt x="43400" y="1841158"/>
                </a:lnTo>
                <a:lnTo>
                  <a:pt x="47634" y="1838246"/>
                </a:lnTo>
                <a:lnTo>
                  <a:pt x="51604" y="1835599"/>
                </a:lnTo>
                <a:lnTo>
                  <a:pt x="56103" y="1832688"/>
                </a:lnTo>
                <a:lnTo>
                  <a:pt x="60601" y="1830570"/>
                </a:lnTo>
                <a:lnTo>
                  <a:pt x="65100" y="1828188"/>
                </a:lnTo>
                <a:lnTo>
                  <a:pt x="69599" y="1826335"/>
                </a:lnTo>
                <a:lnTo>
                  <a:pt x="74362" y="1824218"/>
                </a:lnTo>
                <a:lnTo>
                  <a:pt x="79391" y="1822894"/>
                </a:lnTo>
                <a:lnTo>
                  <a:pt x="84154" y="1821571"/>
                </a:lnTo>
                <a:lnTo>
                  <a:pt x="89182" y="1820247"/>
                </a:lnTo>
                <a:lnTo>
                  <a:pt x="94210" y="1819189"/>
                </a:lnTo>
                <a:lnTo>
                  <a:pt x="99503" y="1818659"/>
                </a:lnTo>
                <a:lnTo>
                  <a:pt x="103737" y="1775516"/>
                </a:lnTo>
                <a:lnTo>
                  <a:pt x="106383" y="1751694"/>
                </a:lnTo>
                <a:lnTo>
                  <a:pt x="108765" y="1727078"/>
                </a:lnTo>
                <a:lnTo>
                  <a:pt x="112205" y="1701668"/>
                </a:lnTo>
                <a:lnTo>
                  <a:pt x="115646" y="1675993"/>
                </a:lnTo>
                <a:lnTo>
                  <a:pt x="119615" y="1650319"/>
                </a:lnTo>
                <a:lnTo>
                  <a:pt x="123585" y="1624909"/>
                </a:lnTo>
                <a:lnTo>
                  <a:pt x="126231" y="1609028"/>
                </a:lnTo>
                <a:lnTo>
                  <a:pt x="129142" y="1593676"/>
                </a:lnTo>
                <a:lnTo>
                  <a:pt x="132053" y="1578854"/>
                </a:lnTo>
                <a:lnTo>
                  <a:pt x="135228" y="1563767"/>
                </a:lnTo>
                <a:lnTo>
                  <a:pt x="138669" y="1549473"/>
                </a:lnTo>
                <a:lnTo>
                  <a:pt x="142374" y="1535710"/>
                </a:lnTo>
                <a:lnTo>
                  <a:pt x="146343" y="1521946"/>
                </a:lnTo>
                <a:lnTo>
                  <a:pt x="150313" y="1508976"/>
                </a:lnTo>
                <a:lnTo>
                  <a:pt x="155605" y="1493889"/>
                </a:lnTo>
                <a:lnTo>
                  <a:pt x="161163" y="1479332"/>
                </a:lnTo>
                <a:lnTo>
                  <a:pt x="166985" y="1464509"/>
                </a:lnTo>
                <a:lnTo>
                  <a:pt x="173071" y="1449951"/>
                </a:lnTo>
                <a:lnTo>
                  <a:pt x="179687" y="1435394"/>
                </a:lnTo>
                <a:lnTo>
                  <a:pt x="186568" y="1421365"/>
                </a:lnTo>
                <a:lnTo>
                  <a:pt x="193713" y="1407337"/>
                </a:lnTo>
                <a:lnTo>
                  <a:pt x="201387" y="1393309"/>
                </a:lnTo>
                <a:lnTo>
                  <a:pt x="209062" y="1379810"/>
                </a:lnTo>
                <a:lnTo>
                  <a:pt x="217265" y="1366046"/>
                </a:lnTo>
                <a:lnTo>
                  <a:pt x="225734" y="1352547"/>
                </a:lnTo>
                <a:lnTo>
                  <a:pt x="234467" y="1339048"/>
                </a:lnTo>
                <a:lnTo>
                  <a:pt x="243729" y="1325814"/>
                </a:lnTo>
                <a:lnTo>
                  <a:pt x="252991" y="1312844"/>
                </a:lnTo>
                <a:lnTo>
                  <a:pt x="262783" y="1299874"/>
                </a:lnTo>
                <a:lnTo>
                  <a:pt x="272574" y="1286905"/>
                </a:lnTo>
                <a:lnTo>
                  <a:pt x="282630" y="1274200"/>
                </a:lnTo>
                <a:lnTo>
                  <a:pt x="293216" y="1261495"/>
                </a:lnTo>
                <a:lnTo>
                  <a:pt x="304066" y="1249055"/>
                </a:lnTo>
                <a:lnTo>
                  <a:pt x="314916" y="1236614"/>
                </a:lnTo>
                <a:lnTo>
                  <a:pt x="326295" y="1224174"/>
                </a:lnTo>
                <a:lnTo>
                  <a:pt x="337674" y="1211734"/>
                </a:lnTo>
                <a:lnTo>
                  <a:pt x="349583" y="1199558"/>
                </a:lnTo>
                <a:lnTo>
                  <a:pt x="361756" y="1187118"/>
                </a:lnTo>
                <a:lnTo>
                  <a:pt x="374194" y="1174678"/>
                </a:lnTo>
                <a:lnTo>
                  <a:pt x="386896" y="1162767"/>
                </a:lnTo>
                <a:lnTo>
                  <a:pt x="399864" y="1150327"/>
                </a:lnTo>
                <a:lnTo>
                  <a:pt x="413095" y="1137886"/>
                </a:lnTo>
                <a:lnTo>
                  <a:pt x="440617" y="1113271"/>
                </a:lnTo>
                <a:lnTo>
                  <a:pt x="468933" y="1088125"/>
                </a:lnTo>
                <a:lnTo>
                  <a:pt x="469198" y="1087331"/>
                </a:lnTo>
                <a:lnTo>
                  <a:pt x="470786" y="1083890"/>
                </a:lnTo>
                <a:lnTo>
                  <a:pt x="472374" y="1079126"/>
                </a:lnTo>
                <a:lnTo>
                  <a:pt x="473961" y="1073303"/>
                </a:lnTo>
                <a:lnTo>
                  <a:pt x="475814" y="1066156"/>
                </a:lnTo>
                <a:lnTo>
                  <a:pt x="478460" y="1054510"/>
                </a:lnTo>
                <a:lnTo>
                  <a:pt x="479519" y="1049746"/>
                </a:lnTo>
                <a:lnTo>
                  <a:pt x="480577" y="1044982"/>
                </a:lnTo>
                <a:lnTo>
                  <a:pt x="481371" y="1039952"/>
                </a:lnTo>
                <a:lnTo>
                  <a:pt x="481900" y="1033865"/>
                </a:lnTo>
                <a:lnTo>
                  <a:pt x="482165" y="1026718"/>
                </a:lnTo>
                <a:lnTo>
                  <a:pt x="482430" y="1017719"/>
                </a:lnTo>
                <a:lnTo>
                  <a:pt x="482430" y="1010308"/>
                </a:lnTo>
                <a:lnTo>
                  <a:pt x="482165" y="1005279"/>
                </a:lnTo>
                <a:lnTo>
                  <a:pt x="481636" y="1001838"/>
                </a:lnTo>
                <a:lnTo>
                  <a:pt x="481106" y="999455"/>
                </a:lnTo>
                <a:lnTo>
                  <a:pt x="479254" y="994426"/>
                </a:lnTo>
                <a:lnTo>
                  <a:pt x="478460" y="990456"/>
                </a:lnTo>
                <a:lnTo>
                  <a:pt x="477402" y="984633"/>
                </a:lnTo>
                <a:lnTo>
                  <a:pt x="476343" y="978810"/>
                </a:lnTo>
                <a:lnTo>
                  <a:pt x="475549" y="973516"/>
                </a:lnTo>
                <a:lnTo>
                  <a:pt x="472903" y="964517"/>
                </a:lnTo>
                <a:lnTo>
                  <a:pt x="470786" y="957900"/>
                </a:lnTo>
                <a:lnTo>
                  <a:pt x="468933" y="953665"/>
                </a:lnTo>
                <a:lnTo>
                  <a:pt x="440617" y="928520"/>
                </a:lnTo>
                <a:lnTo>
                  <a:pt x="413095" y="903904"/>
                </a:lnTo>
                <a:lnTo>
                  <a:pt x="399864" y="891463"/>
                </a:lnTo>
                <a:lnTo>
                  <a:pt x="386896" y="879288"/>
                </a:lnTo>
                <a:lnTo>
                  <a:pt x="374194" y="866848"/>
                </a:lnTo>
                <a:lnTo>
                  <a:pt x="361756" y="854407"/>
                </a:lnTo>
                <a:lnTo>
                  <a:pt x="349583" y="841967"/>
                </a:lnTo>
                <a:lnTo>
                  <a:pt x="337674" y="829792"/>
                </a:lnTo>
                <a:lnTo>
                  <a:pt x="326295" y="817351"/>
                </a:lnTo>
                <a:lnTo>
                  <a:pt x="314916" y="804911"/>
                </a:lnTo>
                <a:lnTo>
                  <a:pt x="304066" y="792736"/>
                </a:lnTo>
                <a:lnTo>
                  <a:pt x="293216" y="780031"/>
                </a:lnTo>
                <a:lnTo>
                  <a:pt x="282630" y="767590"/>
                </a:lnTo>
                <a:lnTo>
                  <a:pt x="272574" y="754885"/>
                </a:lnTo>
                <a:lnTo>
                  <a:pt x="262783" y="742180"/>
                </a:lnTo>
                <a:lnTo>
                  <a:pt x="252991" y="728946"/>
                </a:lnTo>
                <a:lnTo>
                  <a:pt x="243729" y="715712"/>
                </a:lnTo>
                <a:lnTo>
                  <a:pt x="234467" y="702478"/>
                </a:lnTo>
                <a:lnTo>
                  <a:pt x="225734" y="689243"/>
                </a:lnTo>
                <a:lnTo>
                  <a:pt x="217265" y="675480"/>
                </a:lnTo>
                <a:lnTo>
                  <a:pt x="209062" y="661981"/>
                </a:lnTo>
                <a:lnTo>
                  <a:pt x="201387" y="648217"/>
                </a:lnTo>
                <a:lnTo>
                  <a:pt x="193713" y="634188"/>
                </a:lnTo>
                <a:lnTo>
                  <a:pt x="186568" y="620160"/>
                </a:lnTo>
                <a:lnTo>
                  <a:pt x="179687" y="606132"/>
                </a:lnTo>
                <a:lnTo>
                  <a:pt x="173071" y="591839"/>
                </a:lnTo>
                <a:lnTo>
                  <a:pt x="166985" y="577016"/>
                </a:lnTo>
                <a:lnTo>
                  <a:pt x="161163" y="562458"/>
                </a:lnTo>
                <a:lnTo>
                  <a:pt x="155605" y="547636"/>
                </a:lnTo>
                <a:lnTo>
                  <a:pt x="150313" y="532814"/>
                </a:lnTo>
                <a:lnTo>
                  <a:pt x="146343" y="519579"/>
                </a:lnTo>
                <a:lnTo>
                  <a:pt x="142374" y="506080"/>
                </a:lnTo>
                <a:lnTo>
                  <a:pt x="138669" y="492052"/>
                </a:lnTo>
                <a:lnTo>
                  <a:pt x="135228" y="477759"/>
                </a:lnTo>
                <a:lnTo>
                  <a:pt x="132053" y="462936"/>
                </a:lnTo>
                <a:lnTo>
                  <a:pt x="129142" y="447849"/>
                </a:lnTo>
                <a:lnTo>
                  <a:pt x="126231" y="432762"/>
                </a:lnTo>
                <a:lnTo>
                  <a:pt x="123585" y="416881"/>
                </a:lnTo>
                <a:lnTo>
                  <a:pt x="118292" y="385648"/>
                </a:lnTo>
                <a:lnTo>
                  <a:pt x="113793" y="353886"/>
                </a:lnTo>
                <a:lnTo>
                  <a:pt x="110088" y="322653"/>
                </a:lnTo>
                <a:lnTo>
                  <a:pt x="106383" y="292214"/>
                </a:lnTo>
                <a:lnTo>
                  <a:pt x="102678" y="255952"/>
                </a:lnTo>
                <a:lnTo>
                  <a:pt x="99503" y="223131"/>
                </a:lnTo>
                <a:lnTo>
                  <a:pt x="94210" y="222337"/>
                </a:lnTo>
                <a:lnTo>
                  <a:pt x="89182" y="221543"/>
                </a:lnTo>
                <a:lnTo>
                  <a:pt x="84154" y="220219"/>
                </a:lnTo>
                <a:lnTo>
                  <a:pt x="79391" y="218896"/>
                </a:lnTo>
                <a:lnTo>
                  <a:pt x="74362" y="217308"/>
                </a:lnTo>
                <a:lnTo>
                  <a:pt x="69599" y="215455"/>
                </a:lnTo>
                <a:lnTo>
                  <a:pt x="65100" y="213602"/>
                </a:lnTo>
                <a:lnTo>
                  <a:pt x="60601" y="211220"/>
                </a:lnTo>
                <a:lnTo>
                  <a:pt x="56103" y="208838"/>
                </a:lnTo>
                <a:lnTo>
                  <a:pt x="51604" y="206191"/>
                </a:lnTo>
                <a:lnTo>
                  <a:pt x="47634" y="203544"/>
                </a:lnTo>
                <a:lnTo>
                  <a:pt x="43400" y="200368"/>
                </a:lnTo>
                <a:lnTo>
                  <a:pt x="39431" y="197191"/>
                </a:lnTo>
                <a:lnTo>
                  <a:pt x="35726" y="194280"/>
                </a:lnTo>
                <a:lnTo>
                  <a:pt x="32285" y="190574"/>
                </a:lnTo>
                <a:lnTo>
                  <a:pt x="28845" y="186869"/>
                </a:lnTo>
                <a:lnTo>
                  <a:pt x="25405" y="183163"/>
                </a:lnTo>
                <a:lnTo>
                  <a:pt x="22229" y="179193"/>
                </a:lnTo>
                <a:lnTo>
                  <a:pt x="19583" y="174958"/>
                </a:lnTo>
                <a:lnTo>
                  <a:pt x="16672" y="171252"/>
                </a:lnTo>
                <a:lnTo>
                  <a:pt x="14290" y="166753"/>
                </a:lnTo>
                <a:lnTo>
                  <a:pt x="11644" y="162253"/>
                </a:lnTo>
                <a:lnTo>
                  <a:pt x="9791" y="157753"/>
                </a:lnTo>
                <a:lnTo>
                  <a:pt x="7674" y="152989"/>
                </a:lnTo>
                <a:lnTo>
                  <a:pt x="5822" y="148225"/>
                </a:lnTo>
                <a:lnTo>
                  <a:pt x="4499" y="143460"/>
                </a:lnTo>
                <a:lnTo>
                  <a:pt x="2911" y="138166"/>
                </a:lnTo>
                <a:lnTo>
                  <a:pt x="1852" y="133137"/>
                </a:lnTo>
                <a:lnTo>
                  <a:pt x="1059" y="128108"/>
                </a:lnTo>
                <a:lnTo>
                  <a:pt x="529" y="122815"/>
                </a:lnTo>
                <a:lnTo>
                  <a:pt x="265" y="117786"/>
                </a:lnTo>
                <a:lnTo>
                  <a:pt x="0" y="112227"/>
                </a:lnTo>
                <a:lnTo>
                  <a:pt x="265" y="106404"/>
                </a:lnTo>
                <a:lnTo>
                  <a:pt x="529" y="100846"/>
                </a:lnTo>
                <a:lnTo>
                  <a:pt x="1323" y="95287"/>
                </a:lnTo>
                <a:lnTo>
                  <a:pt x="2117" y="89729"/>
                </a:lnTo>
                <a:lnTo>
                  <a:pt x="3440" y="84435"/>
                </a:lnTo>
                <a:lnTo>
                  <a:pt x="5028" y="78877"/>
                </a:lnTo>
                <a:lnTo>
                  <a:pt x="6881" y="73583"/>
                </a:lnTo>
                <a:lnTo>
                  <a:pt x="8733" y="68554"/>
                </a:lnTo>
                <a:lnTo>
                  <a:pt x="11115" y="63525"/>
                </a:lnTo>
                <a:lnTo>
                  <a:pt x="13232" y="58761"/>
                </a:lnTo>
                <a:lnTo>
                  <a:pt x="16143" y="53996"/>
                </a:lnTo>
                <a:lnTo>
                  <a:pt x="19054" y="49497"/>
                </a:lnTo>
                <a:lnTo>
                  <a:pt x="22229" y="45262"/>
                </a:lnTo>
                <a:lnTo>
                  <a:pt x="25405" y="41027"/>
                </a:lnTo>
                <a:lnTo>
                  <a:pt x="29110" y="36792"/>
                </a:lnTo>
                <a:lnTo>
                  <a:pt x="32815" y="32821"/>
                </a:lnTo>
                <a:lnTo>
                  <a:pt x="36784" y="29380"/>
                </a:lnTo>
                <a:lnTo>
                  <a:pt x="40754" y="25675"/>
                </a:lnTo>
                <a:lnTo>
                  <a:pt x="44988" y="22499"/>
                </a:lnTo>
                <a:lnTo>
                  <a:pt x="49222" y="19058"/>
                </a:lnTo>
                <a:lnTo>
                  <a:pt x="53721" y="16411"/>
                </a:lnTo>
                <a:lnTo>
                  <a:pt x="58484" y="13499"/>
                </a:lnTo>
                <a:lnTo>
                  <a:pt x="63248" y="11382"/>
                </a:lnTo>
                <a:lnTo>
                  <a:pt x="68540" y="9000"/>
                </a:lnTo>
                <a:lnTo>
                  <a:pt x="73569" y="6882"/>
                </a:lnTo>
                <a:lnTo>
                  <a:pt x="78861" y="5029"/>
                </a:lnTo>
                <a:lnTo>
                  <a:pt x="83889" y="3706"/>
                </a:lnTo>
                <a:lnTo>
                  <a:pt x="89447" y="2382"/>
                </a:lnTo>
                <a:lnTo>
                  <a:pt x="94739" y="1324"/>
                </a:lnTo>
                <a:lnTo>
                  <a:pt x="100561" y="530"/>
                </a:lnTo>
                <a:lnTo>
                  <a:pt x="106119" y="265"/>
                </a:lnTo>
                <a:lnTo>
                  <a:pt x="11194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3" name="KSO_Shape">
            <a:extLst>
              <a:ext uri="{FF2B5EF4-FFF2-40B4-BE49-F238E27FC236}">
                <a16:creationId xmlns="" xmlns:a16="http://schemas.microsoft.com/office/drawing/2014/main" id="{44880945-5254-458D-9618-DCEBB8DB7945}"/>
              </a:ext>
            </a:extLst>
          </p:cNvPr>
          <p:cNvSpPr>
            <a:spLocks/>
          </p:cNvSpPr>
          <p:nvPr/>
        </p:nvSpPr>
        <p:spPr bwMode="auto">
          <a:xfrm>
            <a:off x="9382785" y="2250855"/>
            <a:ext cx="1319011" cy="1316208"/>
          </a:xfrm>
          <a:custGeom>
            <a:avLst/>
            <a:gdLst>
              <a:gd name="T0" fmla="*/ 1524318 w 3543300"/>
              <a:gd name="T1" fmla="*/ 1132523 h 3617913"/>
              <a:gd name="T2" fmla="*/ 1313498 w 3543300"/>
              <a:gd name="T3" fmla="*/ 1253173 h 3617913"/>
              <a:gd name="T4" fmla="*/ 1155382 w 3543300"/>
              <a:gd name="T5" fmla="*/ 1435418 h 3617913"/>
              <a:gd name="T6" fmla="*/ 1066122 w 3543300"/>
              <a:gd name="T7" fmla="*/ 1663327 h 3617913"/>
              <a:gd name="T8" fmla="*/ 1059774 w 3543300"/>
              <a:gd name="T9" fmla="*/ 1918696 h 3617913"/>
              <a:gd name="T10" fmla="*/ 1138484 w 3543300"/>
              <a:gd name="T11" fmla="*/ 2152467 h 3617913"/>
              <a:gd name="T12" fmla="*/ 1287651 w 3543300"/>
              <a:gd name="T13" fmla="*/ 2342088 h 3617913"/>
              <a:gd name="T14" fmla="*/ 1491724 w 3543300"/>
              <a:gd name="T15" fmla="*/ 2472632 h 3617913"/>
              <a:gd name="T16" fmla="*/ 1734517 w 3543300"/>
              <a:gd name="T17" fmla="*/ 2528533 h 3617913"/>
              <a:gd name="T18" fmla="*/ 1985879 w 3543300"/>
              <a:gd name="T19" fmla="*/ 2496771 h 3617913"/>
              <a:gd name="T20" fmla="*/ 2202647 w 3543300"/>
              <a:gd name="T21" fmla="*/ 2386238 h 3617913"/>
              <a:gd name="T22" fmla="*/ 2368635 w 3543300"/>
              <a:gd name="T23" fmla="*/ 2211863 h 3617913"/>
              <a:gd name="T24" fmla="*/ 2469244 w 3543300"/>
              <a:gd name="T25" fmla="*/ 1988891 h 3617913"/>
              <a:gd name="T26" fmla="*/ 2487969 w 3543300"/>
              <a:gd name="T27" fmla="*/ 1735110 h 3617913"/>
              <a:gd name="T28" fmla="*/ 2420685 w 3543300"/>
              <a:gd name="T29" fmla="*/ 1496257 h 3617913"/>
              <a:gd name="T30" fmla="*/ 2280920 w 3543300"/>
              <a:gd name="T31" fmla="*/ 1299528 h 3617913"/>
              <a:gd name="T32" fmla="*/ 2083752 w 3543300"/>
              <a:gd name="T33" fmla="*/ 1159510 h 3617913"/>
              <a:gd name="T34" fmla="*/ 1845310 w 3543300"/>
              <a:gd name="T35" fmla="*/ 1092518 h 3617913"/>
              <a:gd name="T36" fmla="*/ 1957705 w 3543300"/>
              <a:gd name="T37" fmla="*/ 6985 h 3617913"/>
              <a:gd name="T38" fmla="*/ 2011998 w 3543300"/>
              <a:gd name="T39" fmla="*/ 89217 h 3617913"/>
              <a:gd name="T40" fmla="*/ 2341562 w 3543300"/>
              <a:gd name="T41" fmla="*/ 485457 h 3617913"/>
              <a:gd name="T42" fmla="*/ 2646362 w 3543300"/>
              <a:gd name="T43" fmla="*/ 240665 h 3617913"/>
              <a:gd name="T44" fmla="*/ 2970848 w 3543300"/>
              <a:gd name="T45" fmla="*/ 446087 h 3617913"/>
              <a:gd name="T46" fmla="*/ 2979738 w 3543300"/>
              <a:gd name="T47" fmla="*/ 554990 h 3617913"/>
              <a:gd name="T48" fmla="*/ 2996248 w 3543300"/>
              <a:gd name="T49" fmla="*/ 1049655 h 3617913"/>
              <a:gd name="T50" fmla="*/ 3393440 w 3543300"/>
              <a:gd name="T51" fmla="*/ 1051243 h 3617913"/>
              <a:gd name="T52" fmla="*/ 3542030 w 3543300"/>
              <a:gd name="T53" fmla="*/ 1406843 h 3617913"/>
              <a:gd name="T54" fmla="*/ 3490278 w 3543300"/>
              <a:gd name="T55" fmla="*/ 1502728 h 3617913"/>
              <a:gd name="T56" fmla="*/ 3210242 w 3543300"/>
              <a:gd name="T57" fmla="*/ 1889125 h 3617913"/>
              <a:gd name="T58" fmla="*/ 3529330 w 3543300"/>
              <a:gd name="T59" fmla="*/ 2149158 h 3617913"/>
              <a:gd name="T60" fmla="*/ 3442335 w 3543300"/>
              <a:gd name="T61" fmla="*/ 2520315 h 3617913"/>
              <a:gd name="T62" fmla="*/ 3346450 w 3543300"/>
              <a:gd name="T63" fmla="*/ 2572068 h 3617913"/>
              <a:gd name="T64" fmla="*/ 2905125 w 3543300"/>
              <a:gd name="T65" fmla="*/ 2698115 h 3617913"/>
              <a:gd name="T66" fmla="*/ 2994025 w 3543300"/>
              <a:gd name="T67" fmla="*/ 3108643 h 3617913"/>
              <a:gd name="T68" fmla="*/ 2709228 w 3543300"/>
              <a:gd name="T69" fmla="*/ 3363913 h 3617913"/>
              <a:gd name="T70" fmla="*/ 2600325 w 3543300"/>
              <a:gd name="T71" fmla="*/ 3355023 h 3617913"/>
              <a:gd name="T72" fmla="*/ 2193608 w 3543300"/>
              <a:gd name="T73" fmla="*/ 3187066 h 3617913"/>
              <a:gd name="T74" fmla="*/ 2005012 w 3543300"/>
              <a:gd name="T75" fmla="*/ 3563621 h 3617913"/>
              <a:gd name="T76" fmla="*/ 1620520 w 3543300"/>
              <a:gd name="T77" fmla="*/ 3617913 h 3617913"/>
              <a:gd name="T78" fmla="*/ 1535430 w 3543300"/>
              <a:gd name="T79" fmla="*/ 3555366 h 3617913"/>
              <a:gd name="T80" fmla="*/ 1324928 w 3543300"/>
              <a:gd name="T81" fmla="*/ 3179128 h 3617913"/>
              <a:gd name="T82" fmla="*/ 935990 w 3543300"/>
              <a:gd name="T83" fmla="*/ 3361056 h 3617913"/>
              <a:gd name="T84" fmla="*/ 830262 w 3543300"/>
              <a:gd name="T85" fmla="*/ 3361056 h 3617913"/>
              <a:gd name="T86" fmla="*/ 550545 w 3543300"/>
              <a:gd name="T87" fmla="*/ 3100071 h 3617913"/>
              <a:gd name="T88" fmla="*/ 638492 w 3543300"/>
              <a:gd name="T89" fmla="*/ 2698115 h 3617913"/>
              <a:gd name="T90" fmla="*/ 196850 w 3543300"/>
              <a:gd name="T91" fmla="*/ 2572068 h 3617913"/>
              <a:gd name="T92" fmla="*/ 101282 w 3543300"/>
              <a:gd name="T93" fmla="*/ 2520315 h 3617913"/>
              <a:gd name="T94" fmla="*/ 13970 w 3543300"/>
              <a:gd name="T95" fmla="*/ 2149158 h 3617913"/>
              <a:gd name="T96" fmla="*/ 334962 w 3543300"/>
              <a:gd name="T97" fmla="*/ 1915478 h 3617913"/>
              <a:gd name="T98" fmla="*/ 57467 w 3543300"/>
              <a:gd name="T99" fmla="*/ 1504633 h 3617913"/>
              <a:gd name="T100" fmla="*/ 635 w 3543300"/>
              <a:gd name="T101" fmla="*/ 1411288 h 3617913"/>
              <a:gd name="T102" fmla="*/ 134620 w 3543300"/>
              <a:gd name="T103" fmla="*/ 1058863 h 3617913"/>
              <a:gd name="T104" fmla="*/ 520382 w 3543300"/>
              <a:gd name="T105" fmla="*/ 1095375 h 3617913"/>
              <a:gd name="T106" fmla="*/ 742632 w 3543300"/>
              <a:gd name="T107" fmla="*/ 801052 h 3617913"/>
              <a:gd name="T108" fmla="*/ 558482 w 3543300"/>
              <a:gd name="T109" fmla="*/ 467677 h 3617913"/>
              <a:gd name="T110" fmla="*/ 862648 w 3543300"/>
              <a:gd name="T111" fmla="*/ 242252 h 3617913"/>
              <a:gd name="T112" fmla="*/ 955040 w 3543300"/>
              <a:gd name="T113" fmla="*/ 276542 h 3617913"/>
              <a:gd name="T114" fmla="*/ 1452245 w 3543300"/>
              <a:gd name="T115" fmla="*/ 404177 h 3617913"/>
              <a:gd name="T116" fmla="*/ 1557655 w 3543300"/>
              <a:gd name="T117" fmla="*/ 26352 h 3617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4" name="KSO_Shape">
            <a:extLst>
              <a:ext uri="{FF2B5EF4-FFF2-40B4-BE49-F238E27FC236}">
                <a16:creationId xmlns="" xmlns:a16="http://schemas.microsoft.com/office/drawing/2014/main" id="{3ECF26FF-5514-4B10-B362-98F71D17E8C1}"/>
              </a:ext>
            </a:extLst>
          </p:cNvPr>
          <p:cNvSpPr>
            <a:spLocks/>
          </p:cNvSpPr>
          <p:nvPr/>
        </p:nvSpPr>
        <p:spPr bwMode="auto">
          <a:xfrm>
            <a:off x="4333604" y="2211254"/>
            <a:ext cx="1319011" cy="1316208"/>
          </a:xfrm>
          <a:custGeom>
            <a:avLst/>
            <a:gdLst>
              <a:gd name="T0" fmla="*/ 2147483646 w 5440"/>
              <a:gd name="T1" fmla="*/ 2147483646 h 5267"/>
              <a:gd name="T2" fmla="*/ 2147483646 w 5440"/>
              <a:gd name="T3" fmla="*/ 2147483646 h 5267"/>
              <a:gd name="T4" fmla="*/ 2147483646 w 5440"/>
              <a:gd name="T5" fmla="*/ 2147483646 h 5267"/>
              <a:gd name="T6" fmla="*/ 2147483646 w 5440"/>
              <a:gd name="T7" fmla="*/ 2147483646 h 5267"/>
              <a:gd name="T8" fmla="*/ 2147483646 w 5440"/>
              <a:gd name="T9" fmla="*/ 2147483646 h 5267"/>
              <a:gd name="T10" fmla="*/ 2147483646 w 5440"/>
              <a:gd name="T11" fmla="*/ 2147483646 h 5267"/>
              <a:gd name="T12" fmla="*/ 2147483646 w 5440"/>
              <a:gd name="T13" fmla="*/ 2147483646 h 5267"/>
              <a:gd name="T14" fmla="*/ 2147483646 w 5440"/>
              <a:gd name="T15" fmla="*/ 2147483646 h 5267"/>
              <a:gd name="T16" fmla="*/ 2147483646 w 5440"/>
              <a:gd name="T17" fmla="*/ 2147483646 h 5267"/>
              <a:gd name="T18" fmla="*/ 2147483646 w 5440"/>
              <a:gd name="T19" fmla="*/ 2147483646 h 5267"/>
              <a:gd name="T20" fmla="*/ 2147483646 w 5440"/>
              <a:gd name="T21" fmla="*/ 2147483646 h 5267"/>
              <a:gd name="T22" fmla="*/ 2147483646 w 5440"/>
              <a:gd name="T23" fmla="*/ 2147483646 h 5267"/>
              <a:gd name="T24" fmla="*/ 2147483646 w 5440"/>
              <a:gd name="T25" fmla="*/ 2147483646 h 5267"/>
              <a:gd name="T26" fmla="*/ 2147483646 w 5440"/>
              <a:gd name="T27" fmla="*/ 2147483646 h 5267"/>
              <a:gd name="T28" fmla="*/ 2147483646 w 5440"/>
              <a:gd name="T29" fmla="*/ 2147483646 h 5267"/>
              <a:gd name="T30" fmla="*/ 429445831 w 5440"/>
              <a:gd name="T31" fmla="*/ 2147483646 h 5267"/>
              <a:gd name="T32" fmla="*/ 85840210 w 5440"/>
              <a:gd name="T33" fmla="*/ 2147483646 h 5267"/>
              <a:gd name="T34" fmla="*/ 1545979988 w 5440"/>
              <a:gd name="T35" fmla="*/ 2147483646 h 5267"/>
              <a:gd name="T36" fmla="*/ 2147483646 w 5440"/>
              <a:gd name="T37" fmla="*/ 2147483646 h 5267"/>
              <a:gd name="T38" fmla="*/ 2147483646 w 5440"/>
              <a:gd name="T39" fmla="*/ 2147483646 h 5267"/>
              <a:gd name="T40" fmla="*/ 2147483646 w 5440"/>
              <a:gd name="T41" fmla="*/ 2147483646 h 5267"/>
              <a:gd name="T42" fmla="*/ 2147483646 w 5440"/>
              <a:gd name="T43" fmla="*/ 2147483646 h 5267"/>
              <a:gd name="T44" fmla="*/ 2147483646 w 5440"/>
              <a:gd name="T45" fmla="*/ 2147483646 h 5267"/>
              <a:gd name="T46" fmla="*/ 2147483646 w 5440"/>
              <a:gd name="T47" fmla="*/ 2147483646 h 5267"/>
              <a:gd name="T48" fmla="*/ 2147483646 w 5440"/>
              <a:gd name="T49" fmla="*/ 2147483646 h 5267"/>
              <a:gd name="T50" fmla="*/ 2147483646 w 5440"/>
              <a:gd name="T51" fmla="*/ 2147483646 h 5267"/>
              <a:gd name="T52" fmla="*/ 2147483646 w 5440"/>
              <a:gd name="T53" fmla="*/ 2147483646 h 5267"/>
              <a:gd name="T54" fmla="*/ 2147483646 w 5440"/>
              <a:gd name="T55" fmla="*/ 2147483646 h 5267"/>
              <a:gd name="T56" fmla="*/ 2147483646 w 5440"/>
              <a:gd name="T57" fmla="*/ 2147483646 h 5267"/>
              <a:gd name="T58" fmla="*/ 2147483646 w 5440"/>
              <a:gd name="T59" fmla="*/ 2147483646 h 5267"/>
              <a:gd name="T60" fmla="*/ 2147483646 w 5440"/>
              <a:gd name="T61" fmla="*/ 2147483646 h 5267"/>
              <a:gd name="T62" fmla="*/ 2147483646 w 5440"/>
              <a:gd name="T63" fmla="*/ 2147483646 h 5267"/>
              <a:gd name="T64" fmla="*/ 2147483646 w 5440"/>
              <a:gd name="T65" fmla="*/ 2147483646 h 5267"/>
              <a:gd name="T66" fmla="*/ 2147483646 w 5440"/>
              <a:gd name="T67" fmla="*/ 2147483646 h 5267"/>
              <a:gd name="T68" fmla="*/ 2147483646 w 5440"/>
              <a:gd name="T69" fmla="*/ 2147483646 h 5267"/>
              <a:gd name="T70" fmla="*/ 2147483646 w 5440"/>
              <a:gd name="T71" fmla="*/ 2147483646 h 5267"/>
              <a:gd name="T72" fmla="*/ 2147483646 w 5440"/>
              <a:gd name="T73" fmla="*/ 2147483646 h 5267"/>
              <a:gd name="T74" fmla="*/ 2147483646 w 5440"/>
              <a:gd name="T75" fmla="*/ 2147483646 h 5267"/>
              <a:gd name="T76" fmla="*/ 2147483646 w 5440"/>
              <a:gd name="T77" fmla="*/ 2147483646 h 5267"/>
              <a:gd name="T78" fmla="*/ 2147483646 w 5440"/>
              <a:gd name="T79" fmla="*/ 2147483646 h 5267"/>
              <a:gd name="T80" fmla="*/ 2147483646 w 5440"/>
              <a:gd name="T81" fmla="*/ 2147483646 h 5267"/>
              <a:gd name="T82" fmla="*/ 2147483646 w 5440"/>
              <a:gd name="T83" fmla="*/ 2147483646 h 5267"/>
              <a:gd name="T84" fmla="*/ 2147483646 w 5440"/>
              <a:gd name="T85" fmla="*/ 2147483646 h 5267"/>
              <a:gd name="T86" fmla="*/ 2147483646 w 5440"/>
              <a:gd name="T87" fmla="*/ 2147483646 h 5267"/>
              <a:gd name="T88" fmla="*/ 2147483646 w 5440"/>
              <a:gd name="T89" fmla="*/ 2147483646 h 5267"/>
              <a:gd name="T90" fmla="*/ 2147483646 w 5440"/>
              <a:gd name="T91" fmla="*/ 2147483646 h 5267"/>
              <a:gd name="T92" fmla="*/ 2147483646 w 5440"/>
              <a:gd name="T93" fmla="*/ 2147483646 h 5267"/>
              <a:gd name="T94" fmla="*/ 2147483646 w 5440"/>
              <a:gd name="T95" fmla="*/ 2147483646 h 5267"/>
              <a:gd name="T96" fmla="*/ 2147483646 w 5440"/>
              <a:gd name="T97" fmla="*/ 2147483646 h 5267"/>
              <a:gd name="T98" fmla="*/ 2147483646 w 5440"/>
              <a:gd name="T99" fmla="*/ 2147483646 h 5267"/>
              <a:gd name="T100" fmla="*/ 2147483646 w 5440"/>
              <a:gd name="T101" fmla="*/ 2147483646 h 5267"/>
              <a:gd name="T102" fmla="*/ 2147483646 w 5440"/>
              <a:gd name="T103" fmla="*/ 2147483646 h 5267"/>
              <a:gd name="T104" fmla="*/ 2147483646 w 5440"/>
              <a:gd name="T105" fmla="*/ 2147483646 h 5267"/>
              <a:gd name="T106" fmla="*/ 2147483646 w 5440"/>
              <a:gd name="T107" fmla="*/ 2147483646 h 5267"/>
              <a:gd name="T108" fmla="*/ 2147483646 w 5440"/>
              <a:gd name="T109" fmla="*/ 2147483646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5" name="KSO_Shape">
            <a:extLst>
              <a:ext uri="{FF2B5EF4-FFF2-40B4-BE49-F238E27FC236}">
                <a16:creationId xmlns="" xmlns:a16="http://schemas.microsoft.com/office/drawing/2014/main" id="{194373F9-BBB5-4C20-980C-88F4B9F06E4F}"/>
              </a:ext>
            </a:extLst>
          </p:cNvPr>
          <p:cNvSpPr>
            <a:spLocks/>
          </p:cNvSpPr>
          <p:nvPr/>
        </p:nvSpPr>
        <p:spPr bwMode="auto">
          <a:xfrm>
            <a:off x="6893413" y="2232108"/>
            <a:ext cx="1153099" cy="1316208"/>
          </a:xfrm>
          <a:custGeom>
            <a:avLst/>
            <a:gdLst>
              <a:gd name="T0" fmla="*/ 928882 w 1282700"/>
              <a:gd name="T1" fmla="*/ 1017606 h 1516063"/>
              <a:gd name="T2" fmla="*/ 953834 w 1282700"/>
              <a:gd name="T3" fmla="*/ 1109512 h 1516063"/>
              <a:gd name="T4" fmla="*/ 917237 w 1282700"/>
              <a:gd name="T5" fmla="*/ 1195446 h 1516063"/>
              <a:gd name="T6" fmla="*/ 718619 w 1282700"/>
              <a:gd name="T7" fmla="*/ 1214690 h 1516063"/>
              <a:gd name="T8" fmla="*/ 666385 w 1282700"/>
              <a:gd name="T9" fmla="*/ 1138046 h 1516063"/>
              <a:gd name="T10" fmla="*/ 672706 w 1282700"/>
              <a:gd name="T11" fmla="*/ 1042491 h 1516063"/>
              <a:gd name="T12" fmla="*/ 734255 w 1282700"/>
              <a:gd name="T13" fmla="*/ 973146 h 1516063"/>
              <a:gd name="T14" fmla="*/ 673760 w 1282700"/>
              <a:gd name="T15" fmla="*/ 453398 h 1516063"/>
              <a:gd name="T16" fmla="*/ 520784 w 1282700"/>
              <a:gd name="T17" fmla="*/ 504920 h 1516063"/>
              <a:gd name="T18" fmla="*/ 387096 w 1282700"/>
              <a:gd name="T19" fmla="*/ 590347 h 1516063"/>
              <a:gd name="T20" fmla="*/ 278018 w 1282700"/>
              <a:gd name="T21" fmla="*/ 704694 h 1516063"/>
              <a:gd name="T22" fmla="*/ 198869 w 1282700"/>
              <a:gd name="T23" fmla="*/ 842641 h 1516063"/>
              <a:gd name="T24" fmla="*/ 154306 w 1282700"/>
              <a:gd name="T25" fmla="*/ 998871 h 1516063"/>
              <a:gd name="T26" fmla="*/ 150316 w 1282700"/>
              <a:gd name="T27" fmla="*/ 1166401 h 1516063"/>
              <a:gd name="T28" fmla="*/ 186897 w 1282700"/>
              <a:gd name="T29" fmla="*/ 1325623 h 1516063"/>
              <a:gd name="T30" fmla="*/ 259394 w 1282700"/>
              <a:gd name="T31" fmla="*/ 1467558 h 1516063"/>
              <a:gd name="T32" fmla="*/ 363152 w 1282700"/>
              <a:gd name="T33" fmla="*/ 1587224 h 1516063"/>
              <a:gd name="T34" fmla="*/ 492184 w 1282700"/>
              <a:gd name="T35" fmla="*/ 1678967 h 1516063"/>
              <a:gd name="T36" fmla="*/ 641834 w 1282700"/>
              <a:gd name="T37" fmla="*/ 1737802 h 1516063"/>
              <a:gd name="T38" fmla="*/ 806783 w 1282700"/>
              <a:gd name="T39" fmla="*/ 1758410 h 1516063"/>
              <a:gd name="T40" fmla="*/ 971398 w 1282700"/>
              <a:gd name="T41" fmla="*/ 1737802 h 1516063"/>
              <a:gd name="T42" fmla="*/ 1120716 w 1282700"/>
              <a:gd name="T43" fmla="*/ 1678967 h 1516063"/>
              <a:gd name="T44" fmla="*/ 1249748 w 1282700"/>
              <a:gd name="T45" fmla="*/ 1587224 h 1516063"/>
              <a:gd name="T46" fmla="*/ 1353506 w 1282700"/>
              <a:gd name="T47" fmla="*/ 1467558 h 1516063"/>
              <a:gd name="T48" fmla="*/ 1426336 w 1282700"/>
              <a:gd name="T49" fmla="*/ 1325623 h 1516063"/>
              <a:gd name="T50" fmla="*/ 1462585 w 1282700"/>
              <a:gd name="T51" fmla="*/ 1166401 h 1516063"/>
              <a:gd name="T52" fmla="*/ 1458594 w 1282700"/>
              <a:gd name="T53" fmla="*/ 998871 h 1516063"/>
              <a:gd name="T54" fmla="*/ 1414031 w 1282700"/>
              <a:gd name="T55" fmla="*/ 842641 h 1516063"/>
              <a:gd name="T56" fmla="*/ 1334882 w 1282700"/>
              <a:gd name="T57" fmla="*/ 704694 h 1516063"/>
              <a:gd name="T58" fmla="*/ 1225804 w 1282700"/>
              <a:gd name="T59" fmla="*/ 590347 h 1516063"/>
              <a:gd name="T60" fmla="*/ 1092449 w 1282700"/>
              <a:gd name="T61" fmla="*/ 504920 h 1516063"/>
              <a:gd name="T62" fmla="*/ 939140 w 1282700"/>
              <a:gd name="T63" fmla="*/ 453398 h 1516063"/>
              <a:gd name="T64" fmla="*/ 953107 w 1282700"/>
              <a:gd name="T65" fmla="*/ 0 h 1516063"/>
              <a:gd name="T66" fmla="*/ 979380 w 1282700"/>
              <a:gd name="T67" fmla="*/ 312459 h 1516063"/>
              <a:gd name="T68" fmla="*/ 1113732 w 1282700"/>
              <a:gd name="T69" fmla="*/ 354342 h 1516063"/>
              <a:gd name="T70" fmla="*/ 1236446 w 1282700"/>
              <a:gd name="T71" fmla="*/ 418163 h 1516063"/>
              <a:gd name="T72" fmla="*/ 1467573 w 1282700"/>
              <a:gd name="T73" fmla="*/ 638879 h 1516063"/>
              <a:gd name="T74" fmla="*/ 1545723 w 1282700"/>
              <a:gd name="T75" fmla="*/ 777822 h 1516063"/>
              <a:gd name="T76" fmla="*/ 1595275 w 1282700"/>
              <a:gd name="T77" fmla="*/ 932723 h 1516063"/>
              <a:gd name="T78" fmla="*/ 1612900 w 1282700"/>
              <a:gd name="T79" fmla="*/ 1099256 h 1516063"/>
              <a:gd name="T80" fmla="*/ 1587626 w 1282700"/>
              <a:gd name="T81" fmla="*/ 1300692 h 1516063"/>
              <a:gd name="T82" fmla="*/ 1515461 w 1282700"/>
              <a:gd name="T83" fmla="*/ 1483181 h 1516063"/>
              <a:gd name="T84" fmla="*/ 1403389 w 1282700"/>
              <a:gd name="T85" fmla="*/ 1641073 h 1516063"/>
              <a:gd name="T86" fmla="*/ 1257397 w 1282700"/>
              <a:gd name="T87" fmla="*/ 1767718 h 1516063"/>
              <a:gd name="T88" fmla="*/ 1083470 w 1282700"/>
              <a:gd name="T89" fmla="*/ 1856137 h 1516063"/>
              <a:gd name="T90" fmla="*/ 888925 w 1282700"/>
              <a:gd name="T91" fmla="*/ 1901012 h 1516063"/>
              <a:gd name="T92" fmla="*/ 683737 w 1282700"/>
              <a:gd name="T93" fmla="*/ 1895693 h 1516063"/>
              <a:gd name="T94" fmla="*/ 492517 w 1282700"/>
              <a:gd name="T95" fmla="*/ 1841844 h 1516063"/>
              <a:gd name="T96" fmla="*/ 323910 w 1282700"/>
              <a:gd name="T97" fmla="*/ 1745115 h 1516063"/>
              <a:gd name="T98" fmla="*/ 184237 w 1282700"/>
              <a:gd name="T99" fmla="*/ 1611821 h 1516063"/>
              <a:gd name="T100" fmla="*/ 79814 w 1282700"/>
              <a:gd name="T101" fmla="*/ 1448612 h 1516063"/>
              <a:gd name="T102" fmla="*/ 16628 w 1282700"/>
              <a:gd name="T103" fmla="*/ 1261468 h 1516063"/>
              <a:gd name="T104" fmla="*/ 1330 w 1282700"/>
              <a:gd name="T105" fmla="*/ 1059700 h 1516063"/>
              <a:gd name="T106" fmla="*/ 32591 w 1282700"/>
              <a:gd name="T107" fmla="*/ 871892 h 1516063"/>
              <a:gd name="T108" fmla="*/ 105088 w 1282700"/>
              <a:gd name="T109" fmla="*/ 701702 h 1516063"/>
              <a:gd name="T110" fmla="*/ 212837 w 1282700"/>
              <a:gd name="T111" fmla="*/ 554448 h 1516063"/>
              <a:gd name="T112" fmla="*/ 350183 w 1282700"/>
              <a:gd name="T113" fmla="*/ 434783 h 1516063"/>
              <a:gd name="T114" fmla="*/ 512802 w 1282700"/>
              <a:gd name="T115" fmla="*/ 348691 h 1516063"/>
              <a:gd name="T116" fmla="*/ 695043 w 1282700"/>
              <a:gd name="T117" fmla="*/ 301157 h 151606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282700" h="1516063">
                <a:moveTo>
                  <a:pt x="583935" y="525463"/>
                </a:moveTo>
                <a:lnTo>
                  <a:pt x="700617" y="525463"/>
                </a:lnTo>
                <a:lnTo>
                  <a:pt x="700617" y="774462"/>
                </a:lnTo>
                <a:lnTo>
                  <a:pt x="706967" y="778423"/>
                </a:lnTo>
                <a:lnTo>
                  <a:pt x="712788" y="782648"/>
                </a:lnTo>
                <a:lnTo>
                  <a:pt x="718873" y="787401"/>
                </a:lnTo>
                <a:lnTo>
                  <a:pt x="724429" y="792682"/>
                </a:lnTo>
                <a:lnTo>
                  <a:pt x="729456" y="797963"/>
                </a:lnTo>
                <a:lnTo>
                  <a:pt x="734484" y="803508"/>
                </a:lnTo>
                <a:lnTo>
                  <a:pt x="738717" y="809845"/>
                </a:lnTo>
                <a:lnTo>
                  <a:pt x="742686" y="815918"/>
                </a:lnTo>
                <a:lnTo>
                  <a:pt x="746390" y="822519"/>
                </a:lnTo>
                <a:lnTo>
                  <a:pt x="749565" y="829649"/>
                </a:lnTo>
                <a:lnTo>
                  <a:pt x="752475" y="836514"/>
                </a:lnTo>
                <a:lnTo>
                  <a:pt x="754592" y="843643"/>
                </a:lnTo>
                <a:lnTo>
                  <a:pt x="756444" y="851301"/>
                </a:lnTo>
                <a:lnTo>
                  <a:pt x="757767" y="858958"/>
                </a:lnTo>
                <a:lnTo>
                  <a:pt x="758561" y="866880"/>
                </a:lnTo>
                <a:lnTo>
                  <a:pt x="758825" y="874801"/>
                </a:lnTo>
                <a:lnTo>
                  <a:pt x="758561" y="882987"/>
                </a:lnTo>
                <a:lnTo>
                  <a:pt x="757767" y="890644"/>
                </a:lnTo>
                <a:lnTo>
                  <a:pt x="756444" y="898038"/>
                </a:lnTo>
                <a:lnTo>
                  <a:pt x="754592" y="905695"/>
                </a:lnTo>
                <a:lnTo>
                  <a:pt x="752475" y="912824"/>
                </a:lnTo>
                <a:lnTo>
                  <a:pt x="749565" y="920218"/>
                </a:lnTo>
                <a:lnTo>
                  <a:pt x="746390" y="926819"/>
                </a:lnTo>
                <a:lnTo>
                  <a:pt x="742686" y="933420"/>
                </a:lnTo>
                <a:lnTo>
                  <a:pt x="738717" y="939757"/>
                </a:lnTo>
                <a:lnTo>
                  <a:pt x="734484" y="945831"/>
                </a:lnTo>
                <a:lnTo>
                  <a:pt x="729456" y="951376"/>
                </a:lnTo>
                <a:lnTo>
                  <a:pt x="724429" y="956921"/>
                </a:lnTo>
                <a:lnTo>
                  <a:pt x="718873" y="961938"/>
                </a:lnTo>
                <a:lnTo>
                  <a:pt x="712788" y="966691"/>
                </a:lnTo>
                <a:lnTo>
                  <a:pt x="706967" y="970915"/>
                </a:lnTo>
                <a:lnTo>
                  <a:pt x="700617" y="975140"/>
                </a:lnTo>
                <a:lnTo>
                  <a:pt x="700617" y="1049338"/>
                </a:lnTo>
                <a:lnTo>
                  <a:pt x="583935" y="1049338"/>
                </a:lnTo>
                <a:lnTo>
                  <a:pt x="583935" y="975140"/>
                </a:lnTo>
                <a:lnTo>
                  <a:pt x="577585" y="970915"/>
                </a:lnTo>
                <a:lnTo>
                  <a:pt x="571500" y="966691"/>
                </a:lnTo>
                <a:lnTo>
                  <a:pt x="565679" y="961938"/>
                </a:lnTo>
                <a:lnTo>
                  <a:pt x="560123" y="956921"/>
                </a:lnTo>
                <a:lnTo>
                  <a:pt x="555096" y="951376"/>
                </a:lnTo>
                <a:lnTo>
                  <a:pt x="550333" y="945831"/>
                </a:lnTo>
                <a:lnTo>
                  <a:pt x="545835" y="939757"/>
                </a:lnTo>
                <a:lnTo>
                  <a:pt x="541602" y="933420"/>
                </a:lnTo>
                <a:lnTo>
                  <a:pt x="538162" y="926819"/>
                </a:lnTo>
                <a:lnTo>
                  <a:pt x="534987" y="920218"/>
                </a:lnTo>
                <a:lnTo>
                  <a:pt x="532077" y="912824"/>
                </a:lnTo>
                <a:lnTo>
                  <a:pt x="529960" y="905695"/>
                </a:lnTo>
                <a:lnTo>
                  <a:pt x="528108" y="898038"/>
                </a:lnTo>
                <a:lnTo>
                  <a:pt x="526785" y="890644"/>
                </a:lnTo>
                <a:lnTo>
                  <a:pt x="525727" y="882987"/>
                </a:lnTo>
                <a:lnTo>
                  <a:pt x="525462" y="874801"/>
                </a:lnTo>
                <a:lnTo>
                  <a:pt x="525727" y="866880"/>
                </a:lnTo>
                <a:lnTo>
                  <a:pt x="526785" y="858958"/>
                </a:lnTo>
                <a:lnTo>
                  <a:pt x="528108" y="851301"/>
                </a:lnTo>
                <a:lnTo>
                  <a:pt x="529960" y="843643"/>
                </a:lnTo>
                <a:lnTo>
                  <a:pt x="532077" y="836514"/>
                </a:lnTo>
                <a:lnTo>
                  <a:pt x="534987" y="829649"/>
                </a:lnTo>
                <a:lnTo>
                  <a:pt x="538162" y="822519"/>
                </a:lnTo>
                <a:lnTo>
                  <a:pt x="541602" y="815918"/>
                </a:lnTo>
                <a:lnTo>
                  <a:pt x="545835" y="809845"/>
                </a:lnTo>
                <a:lnTo>
                  <a:pt x="550333" y="803508"/>
                </a:lnTo>
                <a:lnTo>
                  <a:pt x="555096" y="797963"/>
                </a:lnTo>
                <a:lnTo>
                  <a:pt x="560123" y="792682"/>
                </a:lnTo>
                <a:lnTo>
                  <a:pt x="565679" y="787401"/>
                </a:lnTo>
                <a:lnTo>
                  <a:pt x="571500" y="782648"/>
                </a:lnTo>
                <a:lnTo>
                  <a:pt x="577585" y="778423"/>
                </a:lnTo>
                <a:lnTo>
                  <a:pt x="583935" y="774462"/>
                </a:lnTo>
                <a:lnTo>
                  <a:pt x="583935" y="525463"/>
                </a:lnTo>
                <a:close/>
                <a:moveTo>
                  <a:pt x="641615" y="349983"/>
                </a:moveTo>
                <a:lnTo>
                  <a:pt x="627862" y="350247"/>
                </a:lnTo>
                <a:lnTo>
                  <a:pt x="614374" y="350512"/>
                </a:lnTo>
                <a:lnTo>
                  <a:pt x="601150" y="351570"/>
                </a:lnTo>
                <a:lnTo>
                  <a:pt x="587926" y="352628"/>
                </a:lnTo>
                <a:lnTo>
                  <a:pt x="574703" y="354216"/>
                </a:lnTo>
                <a:lnTo>
                  <a:pt x="561479" y="356067"/>
                </a:lnTo>
                <a:lnTo>
                  <a:pt x="548784" y="358184"/>
                </a:lnTo>
                <a:lnTo>
                  <a:pt x="535825" y="360829"/>
                </a:lnTo>
                <a:lnTo>
                  <a:pt x="522866" y="363474"/>
                </a:lnTo>
                <a:lnTo>
                  <a:pt x="510435" y="366649"/>
                </a:lnTo>
                <a:lnTo>
                  <a:pt x="498005" y="369823"/>
                </a:lnTo>
                <a:lnTo>
                  <a:pt x="485575" y="373527"/>
                </a:lnTo>
                <a:lnTo>
                  <a:pt x="473409" y="377759"/>
                </a:lnTo>
                <a:lnTo>
                  <a:pt x="461243" y="381992"/>
                </a:lnTo>
                <a:lnTo>
                  <a:pt x="449077" y="386489"/>
                </a:lnTo>
                <a:lnTo>
                  <a:pt x="437441" y="391251"/>
                </a:lnTo>
                <a:lnTo>
                  <a:pt x="425539" y="396541"/>
                </a:lnTo>
                <a:lnTo>
                  <a:pt x="414167" y="401832"/>
                </a:lnTo>
                <a:lnTo>
                  <a:pt x="402794" y="407388"/>
                </a:lnTo>
                <a:lnTo>
                  <a:pt x="391422" y="413207"/>
                </a:lnTo>
                <a:lnTo>
                  <a:pt x="380579" y="419556"/>
                </a:lnTo>
                <a:lnTo>
                  <a:pt x="369471" y="425905"/>
                </a:lnTo>
                <a:lnTo>
                  <a:pt x="358892" y="432519"/>
                </a:lnTo>
                <a:lnTo>
                  <a:pt x="348313" y="439661"/>
                </a:lnTo>
                <a:lnTo>
                  <a:pt x="337998" y="446804"/>
                </a:lnTo>
                <a:lnTo>
                  <a:pt x="327684" y="454475"/>
                </a:lnTo>
                <a:lnTo>
                  <a:pt x="317634" y="462147"/>
                </a:lnTo>
                <a:lnTo>
                  <a:pt x="307848" y="469818"/>
                </a:lnTo>
                <a:lnTo>
                  <a:pt x="298063" y="478019"/>
                </a:lnTo>
                <a:lnTo>
                  <a:pt x="288806" y="486484"/>
                </a:lnTo>
                <a:lnTo>
                  <a:pt x="279549" y="495214"/>
                </a:lnTo>
                <a:lnTo>
                  <a:pt x="270557" y="503679"/>
                </a:lnTo>
                <a:lnTo>
                  <a:pt x="261565" y="512938"/>
                </a:lnTo>
                <a:lnTo>
                  <a:pt x="253102" y="521932"/>
                </a:lnTo>
                <a:lnTo>
                  <a:pt x="244903" y="531455"/>
                </a:lnTo>
                <a:lnTo>
                  <a:pt x="236705" y="540979"/>
                </a:lnTo>
                <a:lnTo>
                  <a:pt x="228770" y="551031"/>
                </a:lnTo>
                <a:lnTo>
                  <a:pt x="221101" y="560819"/>
                </a:lnTo>
                <a:lnTo>
                  <a:pt x="213695" y="571136"/>
                </a:lnTo>
                <a:lnTo>
                  <a:pt x="206290" y="581453"/>
                </a:lnTo>
                <a:lnTo>
                  <a:pt x="199414" y="592035"/>
                </a:lnTo>
                <a:lnTo>
                  <a:pt x="192802" y="602881"/>
                </a:lnTo>
                <a:lnTo>
                  <a:pt x="186190" y="613727"/>
                </a:lnTo>
                <a:lnTo>
                  <a:pt x="180107" y="624837"/>
                </a:lnTo>
                <a:lnTo>
                  <a:pt x="174289" y="635948"/>
                </a:lnTo>
                <a:lnTo>
                  <a:pt x="168470" y="647587"/>
                </a:lnTo>
                <a:lnTo>
                  <a:pt x="163181" y="659227"/>
                </a:lnTo>
                <a:lnTo>
                  <a:pt x="158156" y="670602"/>
                </a:lnTo>
                <a:lnTo>
                  <a:pt x="153395" y="682506"/>
                </a:lnTo>
                <a:lnTo>
                  <a:pt x="148635" y="694410"/>
                </a:lnTo>
                <a:lnTo>
                  <a:pt x="144403" y="706579"/>
                </a:lnTo>
                <a:lnTo>
                  <a:pt x="140436" y="719012"/>
                </a:lnTo>
                <a:lnTo>
                  <a:pt x="136733" y="731181"/>
                </a:lnTo>
                <a:lnTo>
                  <a:pt x="133295" y="743614"/>
                </a:lnTo>
                <a:lnTo>
                  <a:pt x="130122" y="756577"/>
                </a:lnTo>
                <a:lnTo>
                  <a:pt x="127477" y="769010"/>
                </a:lnTo>
                <a:lnTo>
                  <a:pt x="124832" y="781972"/>
                </a:lnTo>
                <a:lnTo>
                  <a:pt x="122716" y="794935"/>
                </a:lnTo>
                <a:lnTo>
                  <a:pt x="121129" y="808161"/>
                </a:lnTo>
                <a:lnTo>
                  <a:pt x="119543" y="821124"/>
                </a:lnTo>
                <a:lnTo>
                  <a:pt x="118485" y="834351"/>
                </a:lnTo>
                <a:lnTo>
                  <a:pt x="117427" y="847842"/>
                </a:lnTo>
                <a:lnTo>
                  <a:pt x="116898" y="861069"/>
                </a:lnTo>
                <a:lnTo>
                  <a:pt x="116898" y="874825"/>
                </a:lnTo>
                <a:lnTo>
                  <a:pt x="116898" y="888316"/>
                </a:lnTo>
                <a:lnTo>
                  <a:pt x="117427" y="901808"/>
                </a:lnTo>
                <a:lnTo>
                  <a:pt x="118485" y="915035"/>
                </a:lnTo>
                <a:lnTo>
                  <a:pt x="119543" y="928261"/>
                </a:lnTo>
                <a:lnTo>
                  <a:pt x="121129" y="941488"/>
                </a:lnTo>
                <a:lnTo>
                  <a:pt x="122716" y="954451"/>
                </a:lnTo>
                <a:lnTo>
                  <a:pt x="124832" y="967413"/>
                </a:lnTo>
                <a:lnTo>
                  <a:pt x="127477" y="980375"/>
                </a:lnTo>
                <a:lnTo>
                  <a:pt x="130122" y="993073"/>
                </a:lnTo>
                <a:lnTo>
                  <a:pt x="133295" y="1005771"/>
                </a:lnTo>
                <a:lnTo>
                  <a:pt x="136733" y="1018469"/>
                </a:lnTo>
                <a:lnTo>
                  <a:pt x="140436" y="1030637"/>
                </a:lnTo>
                <a:lnTo>
                  <a:pt x="144403" y="1042806"/>
                </a:lnTo>
                <a:lnTo>
                  <a:pt x="148635" y="1054975"/>
                </a:lnTo>
                <a:lnTo>
                  <a:pt x="153395" y="1066879"/>
                </a:lnTo>
                <a:lnTo>
                  <a:pt x="158156" y="1078783"/>
                </a:lnTo>
                <a:lnTo>
                  <a:pt x="163181" y="1090687"/>
                </a:lnTo>
                <a:lnTo>
                  <a:pt x="168470" y="1102062"/>
                </a:lnTo>
                <a:lnTo>
                  <a:pt x="174289" y="1113437"/>
                </a:lnTo>
                <a:lnTo>
                  <a:pt x="180107" y="1124813"/>
                </a:lnTo>
                <a:lnTo>
                  <a:pt x="186190" y="1135659"/>
                </a:lnTo>
                <a:lnTo>
                  <a:pt x="192802" y="1146769"/>
                </a:lnTo>
                <a:lnTo>
                  <a:pt x="199414" y="1157351"/>
                </a:lnTo>
                <a:lnTo>
                  <a:pt x="206290" y="1167932"/>
                </a:lnTo>
                <a:lnTo>
                  <a:pt x="213695" y="1178249"/>
                </a:lnTo>
                <a:lnTo>
                  <a:pt x="221101" y="1188566"/>
                </a:lnTo>
                <a:lnTo>
                  <a:pt x="228770" y="1198354"/>
                </a:lnTo>
                <a:lnTo>
                  <a:pt x="236705" y="1208406"/>
                </a:lnTo>
                <a:lnTo>
                  <a:pt x="244903" y="1217930"/>
                </a:lnTo>
                <a:lnTo>
                  <a:pt x="253102" y="1227453"/>
                </a:lnTo>
                <a:lnTo>
                  <a:pt x="261565" y="1236447"/>
                </a:lnTo>
                <a:lnTo>
                  <a:pt x="270557" y="1245706"/>
                </a:lnTo>
                <a:lnTo>
                  <a:pt x="279549" y="1254436"/>
                </a:lnTo>
                <a:lnTo>
                  <a:pt x="288806" y="1263166"/>
                </a:lnTo>
                <a:lnTo>
                  <a:pt x="298063" y="1271366"/>
                </a:lnTo>
                <a:lnTo>
                  <a:pt x="307848" y="1279567"/>
                </a:lnTo>
                <a:lnTo>
                  <a:pt x="317634" y="1287503"/>
                </a:lnTo>
                <a:lnTo>
                  <a:pt x="327684" y="1295175"/>
                </a:lnTo>
                <a:lnTo>
                  <a:pt x="337998" y="1302582"/>
                </a:lnTo>
                <a:lnTo>
                  <a:pt x="348313" y="1309724"/>
                </a:lnTo>
                <a:lnTo>
                  <a:pt x="358892" y="1316867"/>
                </a:lnTo>
                <a:lnTo>
                  <a:pt x="369471" y="1323480"/>
                </a:lnTo>
                <a:lnTo>
                  <a:pt x="380579" y="1329829"/>
                </a:lnTo>
                <a:lnTo>
                  <a:pt x="391422" y="1336178"/>
                </a:lnTo>
                <a:lnTo>
                  <a:pt x="402794" y="1341998"/>
                </a:lnTo>
                <a:lnTo>
                  <a:pt x="414167" y="1347553"/>
                </a:lnTo>
                <a:lnTo>
                  <a:pt x="425539" y="1353108"/>
                </a:lnTo>
                <a:lnTo>
                  <a:pt x="437441" y="1358399"/>
                </a:lnTo>
                <a:lnTo>
                  <a:pt x="449077" y="1363161"/>
                </a:lnTo>
                <a:lnTo>
                  <a:pt x="461243" y="1367922"/>
                </a:lnTo>
                <a:lnTo>
                  <a:pt x="473409" y="1372155"/>
                </a:lnTo>
                <a:lnTo>
                  <a:pt x="485575" y="1375858"/>
                </a:lnTo>
                <a:lnTo>
                  <a:pt x="498005" y="1379562"/>
                </a:lnTo>
                <a:lnTo>
                  <a:pt x="510435" y="1383001"/>
                </a:lnTo>
                <a:lnTo>
                  <a:pt x="522866" y="1385911"/>
                </a:lnTo>
                <a:lnTo>
                  <a:pt x="535825" y="1389085"/>
                </a:lnTo>
                <a:lnTo>
                  <a:pt x="548784" y="1391466"/>
                </a:lnTo>
                <a:lnTo>
                  <a:pt x="561479" y="1393582"/>
                </a:lnTo>
                <a:lnTo>
                  <a:pt x="574703" y="1395434"/>
                </a:lnTo>
                <a:lnTo>
                  <a:pt x="587926" y="1396757"/>
                </a:lnTo>
                <a:lnTo>
                  <a:pt x="601150" y="1398080"/>
                </a:lnTo>
                <a:lnTo>
                  <a:pt x="614374" y="1398873"/>
                </a:lnTo>
                <a:lnTo>
                  <a:pt x="627862" y="1399402"/>
                </a:lnTo>
                <a:lnTo>
                  <a:pt x="641615" y="1399402"/>
                </a:lnTo>
                <a:lnTo>
                  <a:pt x="654838" y="1399402"/>
                </a:lnTo>
                <a:lnTo>
                  <a:pt x="668327" y="1398873"/>
                </a:lnTo>
                <a:lnTo>
                  <a:pt x="681815" y="1398080"/>
                </a:lnTo>
                <a:lnTo>
                  <a:pt x="695038" y="1396757"/>
                </a:lnTo>
                <a:lnTo>
                  <a:pt x="707998" y="1395434"/>
                </a:lnTo>
                <a:lnTo>
                  <a:pt x="721221" y="1393582"/>
                </a:lnTo>
                <a:lnTo>
                  <a:pt x="734181" y="1391466"/>
                </a:lnTo>
                <a:lnTo>
                  <a:pt x="746875" y="1389085"/>
                </a:lnTo>
                <a:lnTo>
                  <a:pt x="759835" y="1385911"/>
                </a:lnTo>
                <a:lnTo>
                  <a:pt x="772529" y="1383001"/>
                </a:lnTo>
                <a:lnTo>
                  <a:pt x="784695" y="1379562"/>
                </a:lnTo>
                <a:lnTo>
                  <a:pt x="797390" y="1375858"/>
                </a:lnTo>
                <a:lnTo>
                  <a:pt x="809556" y="1372155"/>
                </a:lnTo>
                <a:lnTo>
                  <a:pt x="821457" y="1367922"/>
                </a:lnTo>
                <a:lnTo>
                  <a:pt x="833623" y="1363161"/>
                </a:lnTo>
                <a:lnTo>
                  <a:pt x="845524" y="1358399"/>
                </a:lnTo>
                <a:lnTo>
                  <a:pt x="857161" y="1353108"/>
                </a:lnTo>
                <a:lnTo>
                  <a:pt x="868798" y="1347553"/>
                </a:lnTo>
                <a:lnTo>
                  <a:pt x="879906" y="1341998"/>
                </a:lnTo>
                <a:lnTo>
                  <a:pt x="891278" y="1336178"/>
                </a:lnTo>
                <a:lnTo>
                  <a:pt x="902386" y="1329829"/>
                </a:lnTo>
                <a:lnTo>
                  <a:pt x="913230" y="1323480"/>
                </a:lnTo>
                <a:lnTo>
                  <a:pt x="924073" y="1316867"/>
                </a:lnTo>
                <a:lnTo>
                  <a:pt x="934387" y="1309724"/>
                </a:lnTo>
                <a:lnTo>
                  <a:pt x="944966" y="1302582"/>
                </a:lnTo>
                <a:lnTo>
                  <a:pt x="955016" y="1295175"/>
                </a:lnTo>
                <a:lnTo>
                  <a:pt x="965066" y="1287503"/>
                </a:lnTo>
                <a:lnTo>
                  <a:pt x="974852" y="1279567"/>
                </a:lnTo>
                <a:lnTo>
                  <a:pt x="984638" y="1271366"/>
                </a:lnTo>
                <a:lnTo>
                  <a:pt x="993894" y="1263166"/>
                </a:lnTo>
                <a:lnTo>
                  <a:pt x="1003151" y="1254436"/>
                </a:lnTo>
                <a:lnTo>
                  <a:pt x="1012143" y="1245706"/>
                </a:lnTo>
                <a:lnTo>
                  <a:pt x="1021135" y="1236447"/>
                </a:lnTo>
                <a:lnTo>
                  <a:pt x="1029598" y="1227453"/>
                </a:lnTo>
                <a:lnTo>
                  <a:pt x="1038061" y="1217930"/>
                </a:lnTo>
                <a:lnTo>
                  <a:pt x="1045996" y="1208406"/>
                </a:lnTo>
                <a:lnTo>
                  <a:pt x="1054194" y="1198354"/>
                </a:lnTo>
                <a:lnTo>
                  <a:pt x="1061599" y="1188566"/>
                </a:lnTo>
                <a:lnTo>
                  <a:pt x="1069005" y="1178249"/>
                </a:lnTo>
                <a:lnTo>
                  <a:pt x="1076410" y="1167932"/>
                </a:lnTo>
                <a:lnTo>
                  <a:pt x="1083286" y="1157351"/>
                </a:lnTo>
                <a:lnTo>
                  <a:pt x="1090163" y="1146769"/>
                </a:lnTo>
                <a:lnTo>
                  <a:pt x="1096510" y="1135659"/>
                </a:lnTo>
                <a:lnTo>
                  <a:pt x="1102593" y="1124813"/>
                </a:lnTo>
                <a:lnTo>
                  <a:pt x="1108676" y="1113437"/>
                </a:lnTo>
                <a:lnTo>
                  <a:pt x="1114230" y="1102062"/>
                </a:lnTo>
                <a:lnTo>
                  <a:pt x="1119519" y="1090687"/>
                </a:lnTo>
                <a:lnTo>
                  <a:pt x="1124544" y="1078783"/>
                </a:lnTo>
                <a:lnTo>
                  <a:pt x="1129834" y="1066879"/>
                </a:lnTo>
                <a:lnTo>
                  <a:pt x="1134330" y="1054975"/>
                </a:lnTo>
                <a:lnTo>
                  <a:pt x="1138297" y="1042806"/>
                </a:lnTo>
                <a:lnTo>
                  <a:pt x="1142264" y="1030637"/>
                </a:lnTo>
                <a:lnTo>
                  <a:pt x="1146231" y="1018469"/>
                </a:lnTo>
                <a:lnTo>
                  <a:pt x="1149669" y="1005771"/>
                </a:lnTo>
                <a:lnTo>
                  <a:pt x="1152579" y="993073"/>
                </a:lnTo>
                <a:lnTo>
                  <a:pt x="1155488" y="980375"/>
                </a:lnTo>
                <a:lnTo>
                  <a:pt x="1157868" y="967413"/>
                </a:lnTo>
                <a:lnTo>
                  <a:pt x="1159984" y="954451"/>
                </a:lnTo>
                <a:lnTo>
                  <a:pt x="1161835" y="941488"/>
                </a:lnTo>
                <a:lnTo>
                  <a:pt x="1163158" y="928261"/>
                </a:lnTo>
                <a:lnTo>
                  <a:pt x="1164745" y="915035"/>
                </a:lnTo>
                <a:lnTo>
                  <a:pt x="1165538" y="901808"/>
                </a:lnTo>
                <a:lnTo>
                  <a:pt x="1166067" y="888316"/>
                </a:lnTo>
                <a:lnTo>
                  <a:pt x="1166067" y="874825"/>
                </a:lnTo>
                <a:lnTo>
                  <a:pt x="1166067" y="861069"/>
                </a:lnTo>
                <a:lnTo>
                  <a:pt x="1165538" y="847842"/>
                </a:lnTo>
                <a:lnTo>
                  <a:pt x="1164745" y="834351"/>
                </a:lnTo>
                <a:lnTo>
                  <a:pt x="1163158" y="821124"/>
                </a:lnTo>
                <a:lnTo>
                  <a:pt x="1161835" y="808161"/>
                </a:lnTo>
                <a:lnTo>
                  <a:pt x="1159984" y="794935"/>
                </a:lnTo>
                <a:lnTo>
                  <a:pt x="1157868" y="781972"/>
                </a:lnTo>
                <a:lnTo>
                  <a:pt x="1155488" y="769010"/>
                </a:lnTo>
                <a:lnTo>
                  <a:pt x="1152579" y="756577"/>
                </a:lnTo>
                <a:lnTo>
                  <a:pt x="1149669" y="743614"/>
                </a:lnTo>
                <a:lnTo>
                  <a:pt x="1146231" y="731181"/>
                </a:lnTo>
                <a:lnTo>
                  <a:pt x="1142264" y="719012"/>
                </a:lnTo>
                <a:lnTo>
                  <a:pt x="1138297" y="706579"/>
                </a:lnTo>
                <a:lnTo>
                  <a:pt x="1134330" y="694410"/>
                </a:lnTo>
                <a:lnTo>
                  <a:pt x="1129834" y="682506"/>
                </a:lnTo>
                <a:lnTo>
                  <a:pt x="1124544" y="670602"/>
                </a:lnTo>
                <a:lnTo>
                  <a:pt x="1119519" y="659227"/>
                </a:lnTo>
                <a:lnTo>
                  <a:pt x="1114230" y="647587"/>
                </a:lnTo>
                <a:lnTo>
                  <a:pt x="1108676" y="635948"/>
                </a:lnTo>
                <a:lnTo>
                  <a:pt x="1102593" y="624837"/>
                </a:lnTo>
                <a:lnTo>
                  <a:pt x="1096510" y="613727"/>
                </a:lnTo>
                <a:lnTo>
                  <a:pt x="1090163" y="602881"/>
                </a:lnTo>
                <a:lnTo>
                  <a:pt x="1083286" y="592035"/>
                </a:lnTo>
                <a:lnTo>
                  <a:pt x="1076410" y="581453"/>
                </a:lnTo>
                <a:lnTo>
                  <a:pt x="1069005" y="571136"/>
                </a:lnTo>
                <a:lnTo>
                  <a:pt x="1061599" y="560819"/>
                </a:lnTo>
                <a:lnTo>
                  <a:pt x="1054194" y="551031"/>
                </a:lnTo>
                <a:lnTo>
                  <a:pt x="1045996" y="540979"/>
                </a:lnTo>
                <a:lnTo>
                  <a:pt x="1038061" y="531455"/>
                </a:lnTo>
                <a:lnTo>
                  <a:pt x="1029598" y="521932"/>
                </a:lnTo>
                <a:lnTo>
                  <a:pt x="1021135" y="512938"/>
                </a:lnTo>
                <a:lnTo>
                  <a:pt x="1012143" y="503679"/>
                </a:lnTo>
                <a:lnTo>
                  <a:pt x="1003151" y="495214"/>
                </a:lnTo>
                <a:lnTo>
                  <a:pt x="993894" y="486484"/>
                </a:lnTo>
                <a:lnTo>
                  <a:pt x="984638" y="478019"/>
                </a:lnTo>
                <a:lnTo>
                  <a:pt x="974852" y="469818"/>
                </a:lnTo>
                <a:lnTo>
                  <a:pt x="965066" y="462147"/>
                </a:lnTo>
                <a:lnTo>
                  <a:pt x="955016" y="454475"/>
                </a:lnTo>
                <a:lnTo>
                  <a:pt x="944966" y="446804"/>
                </a:lnTo>
                <a:lnTo>
                  <a:pt x="934387" y="439661"/>
                </a:lnTo>
                <a:lnTo>
                  <a:pt x="924073" y="432519"/>
                </a:lnTo>
                <a:lnTo>
                  <a:pt x="913230" y="425905"/>
                </a:lnTo>
                <a:lnTo>
                  <a:pt x="902386" y="419556"/>
                </a:lnTo>
                <a:lnTo>
                  <a:pt x="891278" y="413207"/>
                </a:lnTo>
                <a:lnTo>
                  <a:pt x="879906" y="407388"/>
                </a:lnTo>
                <a:lnTo>
                  <a:pt x="868798" y="401832"/>
                </a:lnTo>
                <a:lnTo>
                  <a:pt x="857161" y="396541"/>
                </a:lnTo>
                <a:lnTo>
                  <a:pt x="845524" y="391251"/>
                </a:lnTo>
                <a:lnTo>
                  <a:pt x="833623" y="386489"/>
                </a:lnTo>
                <a:lnTo>
                  <a:pt x="821457" y="381992"/>
                </a:lnTo>
                <a:lnTo>
                  <a:pt x="809556" y="377759"/>
                </a:lnTo>
                <a:lnTo>
                  <a:pt x="797390" y="373527"/>
                </a:lnTo>
                <a:lnTo>
                  <a:pt x="784695" y="369823"/>
                </a:lnTo>
                <a:lnTo>
                  <a:pt x="772529" y="366649"/>
                </a:lnTo>
                <a:lnTo>
                  <a:pt x="759835" y="363474"/>
                </a:lnTo>
                <a:lnTo>
                  <a:pt x="746875" y="360829"/>
                </a:lnTo>
                <a:lnTo>
                  <a:pt x="734181" y="358184"/>
                </a:lnTo>
                <a:lnTo>
                  <a:pt x="721221" y="356067"/>
                </a:lnTo>
                <a:lnTo>
                  <a:pt x="707998" y="354216"/>
                </a:lnTo>
                <a:lnTo>
                  <a:pt x="695038" y="352628"/>
                </a:lnTo>
                <a:lnTo>
                  <a:pt x="681815" y="351570"/>
                </a:lnTo>
                <a:lnTo>
                  <a:pt x="668327" y="350512"/>
                </a:lnTo>
                <a:lnTo>
                  <a:pt x="654838" y="350247"/>
                </a:lnTo>
                <a:lnTo>
                  <a:pt x="641615" y="349983"/>
                </a:lnTo>
                <a:close/>
                <a:moveTo>
                  <a:pt x="524717" y="0"/>
                </a:moveTo>
                <a:lnTo>
                  <a:pt x="757983" y="0"/>
                </a:lnTo>
                <a:lnTo>
                  <a:pt x="757983" y="116926"/>
                </a:lnTo>
                <a:lnTo>
                  <a:pt x="699799" y="116926"/>
                </a:lnTo>
                <a:lnTo>
                  <a:pt x="699799" y="236232"/>
                </a:lnTo>
                <a:lnTo>
                  <a:pt x="711171" y="237555"/>
                </a:lnTo>
                <a:lnTo>
                  <a:pt x="722544" y="238877"/>
                </a:lnTo>
                <a:lnTo>
                  <a:pt x="734181" y="240200"/>
                </a:lnTo>
                <a:lnTo>
                  <a:pt x="745289" y="242052"/>
                </a:lnTo>
                <a:lnTo>
                  <a:pt x="756661" y="243903"/>
                </a:lnTo>
                <a:lnTo>
                  <a:pt x="767504" y="246020"/>
                </a:lnTo>
                <a:lnTo>
                  <a:pt x="778877" y="248665"/>
                </a:lnTo>
                <a:lnTo>
                  <a:pt x="789985" y="251046"/>
                </a:lnTo>
                <a:lnTo>
                  <a:pt x="800828" y="253691"/>
                </a:lnTo>
                <a:lnTo>
                  <a:pt x="811672" y="256601"/>
                </a:lnTo>
                <a:lnTo>
                  <a:pt x="822515" y="259776"/>
                </a:lnTo>
                <a:lnTo>
                  <a:pt x="833359" y="262950"/>
                </a:lnTo>
                <a:lnTo>
                  <a:pt x="843673" y="266654"/>
                </a:lnTo>
                <a:lnTo>
                  <a:pt x="854516" y="270093"/>
                </a:lnTo>
                <a:lnTo>
                  <a:pt x="865095" y="273796"/>
                </a:lnTo>
                <a:lnTo>
                  <a:pt x="875145" y="277764"/>
                </a:lnTo>
                <a:lnTo>
                  <a:pt x="885724" y="281997"/>
                </a:lnTo>
                <a:lnTo>
                  <a:pt x="895774" y="286494"/>
                </a:lnTo>
                <a:lnTo>
                  <a:pt x="905824" y="290991"/>
                </a:lnTo>
                <a:lnTo>
                  <a:pt x="915874" y="295488"/>
                </a:lnTo>
                <a:lnTo>
                  <a:pt x="925924" y="300250"/>
                </a:lnTo>
                <a:lnTo>
                  <a:pt x="935445" y="305541"/>
                </a:lnTo>
                <a:lnTo>
                  <a:pt x="945495" y="310567"/>
                </a:lnTo>
                <a:lnTo>
                  <a:pt x="955016" y="315858"/>
                </a:lnTo>
                <a:lnTo>
                  <a:pt x="964537" y="321148"/>
                </a:lnTo>
                <a:lnTo>
                  <a:pt x="973794" y="327233"/>
                </a:lnTo>
                <a:lnTo>
                  <a:pt x="983315" y="332788"/>
                </a:lnTo>
                <a:lnTo>
                  <a:pt x="992307" y="338608"/>
                </a:lnTo>
                <a:lnTo>
                  <a:pt x="1001564" y="344957"/>
                </a:lnTo>
                <a:lnTo>
                  <a:pt x="1010556" y="351041"/>
                </a:lnTo>
                <a:lnTo>
                  <a:pt x="1019548" y="357390"/>
                </a:lnTo>
                <a:lnTo>
                  <a:pt x="1028276" y="364268"/>
                </a:lnTo>
                <a:lnTo>
                  <a:pt x="1156017" y="236232"/>
                </a:lnTo>
                <a:lnTo>
                  <a:pt x="1279791" y="360035"/>
                </a:lnTo>
                <a:lnTo>
                  <a:pt x="1152050" y="487807"/>
                </a:lnTo>
                <a:lnTo>
                  <a:pt x="1159455" y="498124"/>
                </a:lnTo>
                <a:lnTo>
                  <a:pt x="1167125" y="508441"/>
                </a:lnTo>
                <a:lnTo>
                  <a:pt x="1174001" y="518758"/>
                </a:lnTo>
                <a:lnTo>
                  <a:pt x="1180877" y="529604"/>
                </a:lnTo>
                <a:lnTo>
                  <a:pt x="1187754" y="540185"/>
                </a:lnTo>
                <a:lnTo>
                  <a:pt x="1194366" y="551031"/>
                </a:lnTo>
                <a:lnTo>
                  <a:pt x="1200449" y="561877"/>
                </a:lnTo>
                <a:lnTo>
                  <a:pt x="1206796" y="573252"/>
                </a:lnTo>
                <a:lnTo>
                  <a:pt x="1212614" y="584627"/>
                </a:lnTo>
                <a:lnTo>
                  <a:pt x="1218433" y="596003"/>
                </a:lnTo>
                <a:lnTo>
                  <a:pt x="1223987" y="607642"/>
                </a:lnTo>
                <a:lnTo>
                  <a:pt x="1229276" y="619017"/>
                </a:lnTo>
                <a:lnTo>
                  <a:pt x="1234037" y="630922"/>
                </a:lnTo>
                <a:lnTo>
                  <a:pt x="1239062" y="643090"/>
                </a:lnTo>
                <a:lnTo>
                  <a:pt x="1243558" y="654730"/>
                </a:lnTo>
                <a:lnTo>
                  <a:pt x="1248054" y="667163"/>
                </a:lnTo>
                <a:lnTo>
                  <a:pt x="1252021" y="679332"/>
                </a:lnTo>
                <a:lnTo>
                  <a:pt x="1255724" y="691501"/>
                </a:lnTo>
                <a:lnTo>
                  <a:pt x="1259691" y="704198"/>
                </a:lnTo>
                <a:lnTo>
                  <a:pt x="1262864" y="716896"/>
                </a:lnTo>
                <a:lnTo>
                  <a:pt x="1266038" y="729329"/>
                </a:lnTo>
                <a:lnTo>
                  <a:pt x="1268683" y="742292"/>
                </a:lnTo>
                <a:lnTo>
                  <a:pt x="1271328" y="755254"/>
                </a:lnTo>
                <a:lnTo>
                  <a:pt x="1273708" y="767952"/>
                </a:lnTo>
                <a:lnTo>
                  <a:pt x="1275559" y="781179"/>
                </a:lnTo>
                <a:lnTo>
                  <a:pt x="1277675" y="794406"/>
                </a:lnTo>
                <a:lnTo>
                  <a:pt x="1279262" y="807632"/>
                </a:lnTo>
                <a:lnTo>
                  <a:pt x="1280584" y="820595"/>
                </a:lnTo>
                <a:lnTo>
                  <a:pt x="1281378" y="834086"/>
                </a:lnTo>
                <a:lnTo>
                  <a:pt x="1282171" y="847842"/>
                </a:lnTo>
                <a:lnTo>
                  <a:pt x="1282435" y="861069"/>
                </a:lnTo>
                <a:lnTo>
                  <a:pt x="1282700" y="874825"/>
                </a:lnTo>
                <a:lnTo>
                  <a:pt x="1282435" y="891226"/>
                </a:lnTo>
                <a:lnTo>
                  <a:pt x="1281907" y="907892"/>
                </a:lnTo>
                <a:lnTo>
                  <a:pt x="1280849" y="924293"/>
                </a:lnTo>
                <a:lnTo>
                  <a:pt x="1279526" y="940430"/>
                </a:lnTo>
                <a:lnTo>
                  <a:pt x="1277675" y="956302"/>
                </a:lnTo>
                <a:lnTo>
                  <a:pt x="1275030" y="972439"/>
                </a:lnTo>
                <a:lnTo>
                  <a:pt x="1272650" y="988311"/>
                </a:lnTo>
                <a:lnTo>
                  <a:pt x="1269476" y="1003919"/>
                </a:lnTo>
                <a:lnTo>
                  <a:pt x="1266303" y="1019527"/>
                </a:lnTo>
                <a:lnTo>
                  <a:pt x="1262600" y="1035134"/>
                </a:lnTo>
                <a:lnTo>
                  <a:pt x="1258368" y="1050478"/>
                </a:lnTo>
                <a:lnTo>
                  <a:pt x="1253608" y="1065292"/>
                </a:lnTo>
                <a:lnTo>
                  <a:pt x="1248847" y="1080370"/>
                </a:lnTo>
                <a:lnTo>
                  <a:pt x="1243822" y="1095184"/>
                </a:lnTo>
                <a:lnTo>
                  <a:pt x="1238004" y="1109999"/>
                </a:lnTo>
                <a:lnTo>
                  <a:pt x="1232185" y="1124284"/>
                </a:lnTo>
                <a:lnTo>
                  <a:pt x="1226103" y="1138569"/>
                </a:lnTo>
                <a:lnTo>
                  <a:pt x="1219226" y="1152854"/>
                </a:lnTo>
                <a:lnTo>
                  <a:pt x="1212350" y="1166874"/>
                </a:lnTo>
                <a:lnTo>
                  <a:pt x="1205209" y="1180365"/>
                </a:lnTo>
                <a:lnTo>
                  <a:pt x="1197539" y="1193857"/>
                </a:lnTo>
                <a:lnTo>
                  <a:pt x="1189869" y="1207348"/>
                </a:lnTo>
                <a:lnTo>
                  <a:pt x="1181406" y="1220575"/>
                </a:lnTo>
                <a:lnTo>
                  <a:pt x="1173208" y="1233273"/>
                </a:lnTo>
                <a:lnTo>
                  <a:pt x="1164480" y="1245971"/>
                </a:lnTo>
                <a:lnTo>
                  <a:pt x="1155223" y="1258668"/>
                </a:lnTo>
                <a:lnTo>
                  <a:pt x="1145967" y="1270573"/>
                </a:lnTo>
                <a:lnTo>
                  <a:pt x="1136181" y="1282741"/>
                </a:lnTo>
                <a:lnTo>
                  <a:pt x="1126396" y="1294646"/>
                </a:lnTo>
                <a:lnTo>
                  <a:pt x="1116081" y="1306021"/>
                </a:lnTo>
                <a:lnTo>
                  <a:pt x="1105502" y="1317396"/>
                </a:lnTo>
                <a:lnTo>
                  <a:pt x="1094923" y="1328242"/>
                </a:lnTo>
                <a:lnTo>
                  <a:pt x="1083815" y="1339088"/>
                </a:lnTo>
                <a:lnTo>
                  <a:pt x="1072707" y="1349669"/>
                </a:lnTo>
                <a:lnTo>
                  <a:pt x="1061071" y="1359722"/>
                </a:lnTo>
                <a:lnTo>
                  <a:pt x="1049169" y="1369774"/>
                </a:lnTo>
                <a:lnTo>
                  <a:pt x="1037268" y="1379297"/>
                </a:lnTo>
                <a:lnTo>
                  <a:pt x="1025102" y="1388821"/>
                </a:lnTo>
                <a:lnTo>
                  <a:pt x="1012407" y="1397815"/>
                </a:lnTo>
                <a:lnTo>
                  <a:pt x="999977" y="1406809"/>
                </a:lnTo>
                <a:lnTo>
                  <a:pt x="987018" y="1415010"/>
                </a:lnTo>
                <a:lnTo>
                  <a:pt x="973794" y="1423211"/>
                </a:lnTo>
                <a:lnTo>
                  <a:pt x="960570" y="1431147"/>
                </a:lnTo>
                <a:lnTo>
                  <a:pt x="947082" y="1438554"/>
                </a:lnTo>
                <a:lnTo>
                  <a:pt x="933330" y="1445961"/>
                </a:lnTo>
                <a:lnTo>
                  <a:pt x="919313" y="1452839"/>
                </a:lnTo>
                <a:lnTo>
                  <a:pt x="905295" y="1459452"/>
                </a:lnTo>
                <a:lnTo>
                  <a:pt x="891014" y="1465801"/>
                </a:lnTo>
                <a:lnTo>
                  <a:pt x="876468" y="1471621"/>
                </a:lnTo>
                <a:lnTo>
                  <a:pt x="861657" y="1477176"/>
                </a:lnTo>
                <a:lnTo>
                  <a:pt x="847111" y="1482467"/>
                </a:lnTo>
                <a:lnTo>
                  <a:pt x="832036" y="1487493"/>
                </a:lnTo>
                <a:lnTo>
                  <a:pt x="816961" y="1491726"/>
                </a:lnTo>
                <a:lnTo>
                  <a:pt x="801622" y="1495958"/>
                </a:lnTo>
                <a:lnTo>
                  <a:pt x="786018" y="1499926"/>
                </a:lnTo>
                <a:lnTo>
                  <a:pt x="770678" y="1503101"/>
                </a:lnTo>
                <a:lnTo>
                  <a:pt x="755074" y="1506275"/>
                </a:lnTo>
                <a:lnTo>
                  <a:pt x="739206" y="1508656"/>
                </a:lnTo>
                <a:lnTo>
                  <a:pt x="723073" y="1511037"/>
                </a:lnTo>
                <a:lnTo>
                  <a:pt x="706940" y="1512889"/>
                </a:lnTo>
                <a:lnTo>
                  <a:pt x="690542" y="1514211"/>
                </a:lnTo>
                <a:lnTo>
                  <a:pt x="674409" y="1515270"/>
                </a:lnTo>
                <a:lnTo>
                  <a:pt x="658012" y="1515799"/>
                </a:lnTo>
                <a:lnTo>
                  <a:pt x="641615" y="1516063"/>
                </a:lnTo>
                <a:lnTo>
                  <a:pt x="624953" y="1515799"/>
                </a:lnTo>
                <a:lnTo>
                  <a:pt x="608555" y="1515270"/>
                </a:lnTo>
                <a:lnTo>
                  <a:pt x="592158" y="1514211"/>
                </a:lnTo>
                <a:lnTo>
                  <a:pt x="575761" y="1512889"/>
                </a:lnTo>
                <a:lnTo>
                  <a:pt x="559628" y="1511037"/>
                </a:lnTo>
                <a:lnTo>
                  <a:pt x="543759" y="1508656"/>
                </a:lnTo>
                <a:lnTo>
                  <a:pt x="527891" y="1506275"/>
                </a:lnTo>
                <a:lnTo>
                  <a:pt x="512287" y="1503101"/>
                </a:lnTo>
                <a:lnTo>
                  <a:pt x="496683" y="1499926"/>
                </a:lnTo>
                <a:lnTo>
                  <a:pt x="481079" y="1495958"/>
                </a:lnTo>
                <a:lnTo>
                  <a:pt x="465739" y="1491726"/>
                </a:lnTo>
                <a:lnTo>
                  <a:pt x="450929" y="1487493"/>
                </a:lnTo>
                <a:lnTo>
                  <a:pt x="435854" y="1482467"/>
                </a:lnTo>
                <a:lnTo>
                  <a:pt x="421043" y="1477176"/>
                </a:lnTo>
                <a:lnTo>
                  <a:pt x="406233" y="1471621"/>
                </a:lnTo>
                <a:lnTo>
                  <a:pt x="391687" y="1465801"/>
                </a:lnTo>
                <a:lnTo>
                  <a:pt x="377669" y="1459452"/>
                </a:lnTo>
                <a:lnTo>
                  <a:pt x="363388" y="1452839"/>
                </a:lnTo>
                <a:lnTo>
                  <a:pt x="349371" y="1445961"/>
                </a:lnTo>
                <a:lnTo>
                  <a:pt x="335618" y="1438554"/>
                </a:lnTo>
                <a:lnTo>
                  <a:pt x="322394" y="1431147"/>
                </a:lnTo>
                <a:lnTo>
                  <a:pt x="308906" y="1423211"/>
                </a:lnTo>
                <a:lnTo>
                  <a:pt x="295682" y="1415010"/>
                </a:lnTo>
                <a:lnTo>
                  <a:pt x="282988" y="1406809"/>
                </a:lnTo>
                <a:lnTo>
                  <a:pt x="270293" y="1397815"/>
                </a:lnTo>
                <a:lnTo>
                  <a:pt x="257598" y="1388821"/>
                </a:lnTo>
                <a:lnTo>
                  <a:pt x="245697" y="1379297"/>
                </a:lnTo>
                <a:lnTo>
                  <a:pt x="233531" y="1369774"/>
                </a:lnTo>
                <a:lnTo>
                  <a:pt x="221630" y="1359722"/>
                </a:lnTo>
                <a:lnTo>
                  <a:pt x="210257" y="1349669"/>
                </a:lnTo>
                <a:lnTo>
                  <a:pt x="198885" y="1339088"/>
                </a:lnTo>
                <a:lnTo>
                  <a:pt x="188041" y="1328242"/>
                </a:lnTo>
                <a:lnTo>
                  <a:pt x="177198" y="1317396"/>
                </a:lnTo>
                <a:lnTo>
                  <a:pt x="166619" y="1306021"/>
                </a:lnTo>
                <a:lnTo>
                  <a:pt x="156569" y="1294646"/>
                </a:lnTo>
                <a:lnTo>
                  <a:pt x="146519" y="1282741"/>
                </a:lnTo>
                <a:lnTo>
                  <a:pt x="136998" y="1270573"/>
                </a:lnTo>
                <a:lnTo>
                  <a:pt x="127477" y="1258668"/>
                </a:lnTo>
                <a:lnTo>
                  <a:pt x="118485" y="1245971"/>
                </a:lnTo>
                <a:lnTo>
                  <a:pt x="109493" y="1233273"/>
                </a:lnTo>
                <a:lnTo>
                  <a:pt x="101294" y="1220575"/>
                </a:lnTo>
                <a:lnTo>
                  <a:pt x="92831" y="1207348"/>
                </a:lnTo>
                <a:lnTo>
                  <a:pt x="85161" y="1193857"/>
                </a:lnTo>
                <a:lnTo>
                  <a:pt x="77756" y="1180365"/>
                </a:lnTo>
                <a:lnTo>
                  <a:pt x="70350" y="1166874"/>
                </a:lnTo>
                <a:lnTo>
                  <a:pt x="63474" y="1152854"/>
                </a:lnTo>
                <a:lnTo>
                  <a:pt x="56862" y="1138569"/>
                </a:lnTo>
                <a:lnTo>
                  <a:pt x="50515" y="1124284"/>
                </a:lnTo>
                <a:lnTo>
                  <a:pt x="44696" y="1109999"/>
                </a:lnTo>
                <a:lnTo>
                  <a:pt x="39142" y="1095184"/>
                </a:lnTo>
                <a:lnTo>
                  <a:pt x="33853" y="1080370"/>
                </a:lnTo>
                <a:lnTo>
                  <a:pt x="29092" y="1065292"/>
                </a:lnTo>
                <a:lnTo>
                  <a:pt x="24596" y="1050478"/>
                </a:lnTo>
                <a:lnTo>
                  <a:pt x="20365" y="1035134"/>
                </a:lnTo>
                <a:lnTo>
                  <a:pt x="16398" y="1019527"/>
                </a:lnTo>
                <a:lnTo>
                  <a:pt x="13224" y="1003919"/>
                </a:lnTo>
                <a:lnTo>
                  <a:pt x="10315" y="988311"/>
                </a:lnTo>
                <a:lnTo>
                  <a:pt x="7670" y="972439"/>
                </a:lnTo>
                <a:lnTo>
                  <a:pt x="5290" y="956302"/>
                </a:lnTo>
                <a:lnTo>
                  <a:pt x="3703" y="940430"/>
                </a:lnTo>
                <a:lnTo>
                  <a:pt x="2116" y="924293"/>
                </a:lnTo>
                <a:lnTo>
                  <a:pt x="1058" y="907892"/>
                </a:lnTo>
                <a:lnTo>
                  <a:pt x="529" y="891226"/>
                </a:lnTo>
                <a:lnTo>
                  <a:pt x="0" y="874825"/>
                </a:lnTo>
                <a:lnTo>
                  <a:pt x="529" y="858953"/>
                </a:lnTo>
                <a:lnTo>
                  <a:pt x="1058" y="843345"/>
                </a:lnTo>
                <a:lnTo>
                  <a:pt x="1852" y="828266"/>
                </a:lnTo>
                <a:lnTo>
                  <a:pt x="3174" y="812923"/>
                </a:lnTo>
                <a:lnTo>
                  <a:pt x="4761" y="797580"/>
                </a:lnTo>
                <a:lnTo>
                  <a:pt x="6877" y="782237"/>
                </a:lnTo>
                <a:lnTo>
                  <a:pt x="9257" y="767158"/>
                </a:lnTo>
                <a:lnTo>
                  <a:pt x="11902" y="752609"/>
                </a:lnTo>
                <a:lnTo>
                  <a:pt x="14811" y="737795"/>
                </a:lnTo>
                <a:lnTo>
                  <a:pt x="18249" y="722980"/>
                </a:lnTo>
                <a:lnTo>
                  <a:pt x="21952" y="708431"/>
                </a:lnTo>
                <a:lnTo>
                  <a:pt x="25919" y="693881"/>
                </a:lnTo>
                <a:lnTo>
                  <a:pt x="30415" y="679861"/>
                </a:lnTo>
                <a:lnTo>
                  <a:pt x="34911" y="665840"/>
                </a:lnTo>
                <a:lnTo>
                  <a:pt x="40200" y="651820"/>
                </a:lnTo>
                <a:lnTo>
                  <a:pt x="45225" y="637799"/>
                </a:lnTo>
                <a:lnTo>
                  <a:pt x="50779" y="624308"/>
                </a:lnTo>
                <a:lnTo>
                  <a:pt x="56862" y="610817"/>
                </a:lnTo>
                <a:lnTo>
                  <a:pt x="63210" y="597325"/>
                </a:lnTo>
                <a:lnTo>
                  <a:pt x="69557" y="584363"/>
                </a:lnTo>
                <a:lnTo>
                  <a:pt x="76433" y="571401"/>
                </a:lnTo>
                <a:lnTo>
                  <a:pt x="83574" y="558438"/>
                </a:lnTo>
                <a:lnTo>
                  <a:pt x="90715" y="546005"/>
                </a:lnTo>
                <a:lnTo>
                  <a:pt x="98649" y="533572"/>
                </a:lnTo>
                <a:lnTo>
                  <a:pt x="106319" y="521139"/>
                </a:lnTo>
                <a:lnTo>
                  <a:pt x="114782" y="509234"/>
                </a:lnTo>
                <a:lnTo>
                  <a:pt x="122981" y="497330"/>
                </a:lnTo>
                <a:lnTo>
                  <a:pt x="131973" y="485691"/>
                </a:lnTo>
                <a:lnTo>
                  <a:pt x="140701" y="474315"/>
                </a:lnTo>
                <a:lnTo>
                  <a:pt x="149693" y="462940"/>
                </a:lnTo>
                <a:lnTo>
                  <a:pt x="159478" y="451830"/>
                </a:lnTo>
                <a:lnTo>
                  <a:pt x="169264" y="441248"/>
                </a:lnTo>
                <a:lnTo>
                  <a:pt x="179049" y="430402"/>
                </a:lnTo>
                <a:lnTo>
                  <a:pt x="189364" y="420350"/>
                </a:lnTo>
                <a:lnTo>
                  <a:pt x="199678" y="410033"/>
                </a:lnTo>
                <a:lnTo>
                  <a:pt x="210522" y="400245"/>
                </a:lnTo>
                <a:lnTo>
                  <a:pt x="221101" y="390457"/>
                </a:lnTo>
                <a:lnTo>
                  <a:pt x="232209" y="381198"/>
                </a:lnTo>
                <a:lnTo>
                  <a:pt x="243317" y="371940"/>
                </a:lnTo>
                <a:lnTo>
                  <a:pt x="254953" y="363210"/>
                </a:lnTo>
                <a:lnTo>
                  <a:pt x="266855" y="354216"/>
                </a:lnTo>
                <a:lnTo>
                  <a:pt x="278492" y="346015"/>
                </a:lnTo>
                <a:lnTo>
                  <a:pt x="290922" y="337814"/>
                </a:lnTo>
                <a:lnTo>
                  <a:pt x="303088" y="330143"/>
                </a:lnTo>
                <a:lnTo>
                  <a:pt x="315518" y="322471"/>
                </a:lnTo>
                <a:lnTo>
                  <a:pt x="328213" y="315064"/>
                </a:lnTo>
                <a:lnTo>
                  <a:pt x="341172" y="308186"/>
                </a:lnTo>
                <a:lnTo>
                  <a:pt x="354131" y="301308"/>
                </a:lnTo>
                <a:lnTo>
                  <a:pt x="367355" y="294959"/>
                </a:lnTo>
                <a:lnTo>
                  <a:pt x="380843" y="288875"/>
                </a:lnTo>
                <a:lnTo>
                  <a:pt x="394331" y="282790"/>
                </a:lnTo>
                <a:lnTo>
                  <a:pt x="407819" y="277500"/>
                </a:lnTo>
                <a:lnTo>
                  <a:pt x="421837" y="272209"/>
                </a:lnTo>
                <a:lnTo>
                  <a:pt x="435854" y="267447"/>
                </a:lnTo>
                <a:lnTo>
                  <a:pt x="449871" y="262686"/>
                </a:lnTo>
                <a:lnTo>
                  <a:pt x="464153" y="258453"/>
                </a:lnTo>
                <a:lnTo>
                  <a:pt x="478699" y="254485"/>
                </a:lnTo>
                <a:lnTo>
                  <a:pt x="493245" y="251046"/>
                </a:lnTo>
                <a:lnTo>
                  <a:pt x="508055" y="247607"/>
                </a:lnTo>
                <a:lnTo>
                  <a:pt x="522601" y="244433"/>
                </a:lnTo>
                <a:lnTo>
                  <a:pt x="537676" y="242052"/>
                </a:lnTo>
                <a:lnTo>
                  <a:pt x="552751" y="239671"/>
                </a:lnTo>
                <a:lnTo>
                  <a:pt x="567826" y="237819"/>
                </a:lnTo>
                <a:lnTo>
                  <a:pt x="583166" y="236232"/>
                </a:lnTo>
                <a:lnTo>
                  <a:pt x="583166" y="116926"/>
                </a:lnTo>
                <a:lnTo>
                  <a:pt x="524717" y="116926"/>
                </a:lnTo>
                <a:lnTo>
                  <a:pt x="52471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5FC44486-B853-4AF0-B252-D2AAFE421E70}"/>
              </a:ext>
            </a:extLst>
          </p:cNvPr>
          <p:cNvSpPr txBox="1"/>
          <p:nvPr/>
        </p:nvSpPr>
        <p:spPr>
          <a:xfrm>
            <a:off x="1602974" y="481537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ADF6C740-8847-4A7E-852F-7A373439B255}"/>
              </a:ext>
            </a:extLst>
          </p:cNvPr>
          <p:cNvSpPr txBox="1"/>
          <p:nvPr/>
        </p:nvSpPr>
        <p:spPr>
          <a:xfrm>
            <a:off x="1277595" y="5351297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A15C7693-A214-42F0-BF19-6BE99348E856}"/>
              </a:ext>
            </a:extLst>
          </p:cNvPr>
          <p:cNvSpPr txBox="1"/>
          <p:nvPr/>
        </p:nvSpPr>
        <p:spPr>
          <a:xfrm>
            <a:off x="1277595" y="5688363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5664A9FB-984A-4378-8E65-1D4E651BC7E9}"/>
              </a:ext>
            </a:extLst>
          </p:cNvPr>
          <p:cNvSpPr txBox="1"/>
          <p:nvPr/>
        </p:nvSpPr>
        <p:spPr>
          <a:xfrm>
            <a:off x="4155676" y="481537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A6F94488-ACF1-441B-B4D1-5255109EAA69}"/>
              </a:ext>
            </a:extLst>
          </p:cNvPr>
          <p:cNvSpPr txBox="1"/>
          <p:nvPr/>
        </p:nvSpPr>
        <p:spPr>
          <a:xfrm>
            <a:off x="3830298" y="5351297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4A27A029-A064-4431-8252-5344884EEAF5}"/>
              </a:ext>
            </a:extLst>
          </p:cNvPr>
          <p:cNvSpPr txBox="1"/>
          <p:nvPr/>
        </p:nvSpPr>
        <p:spPr>
          <a:xfrm>
            <a:off x="3830298" y="5688363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3355CA3-B9B7-48F1-B98B-705CC0173160}"/>
              </a:ext>
            </a:extLst>
          </p:cNvPr>
          <p:cNvSpPr txBox="1"/>
          <p:nvPr/>
        </p:nvSpPr>
        <p:spPr>
          <a:xfrm>
            <a:off x="6762921" y="481537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BF135197-120F-4499-BC2B-EDC70A04D49E}"/>
              </a:ext>
            </a:extLst>
          </p:cNvPr>
          <p:cNvSpPr txBox="1"/>
          <p:nvPr/>
        </p:nvSpPr>
        <p:spPr>
          <a:xfrm>
            <a:off x="6437543" y="5351297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5BF66F3-1B3A-472B-B936-B3B06204AAE2}"/>
              </a:ext>
            </a:extLst>
          </p:cNvPr>
          <p:cNvSpPr txBox="1"/>
          <p:nvPr/>
        </p:nvSpPr>
        <p:spPr>
          <a:xfrm>
            <a:off x="6437543" y="5688363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33667573-5CD0-41D0-A4C0-EBB7BC0823F5}"/>
              </a:ext>
            </a:extLst>
          </p:cNvPr>
          <p:cNvSpPr txBox="1"/>
          <p:nvPr/>
        </p:nvSpPr>
        <p:spPr>
          <a:xfrm>
            <a:off x="9315622" y="481537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567C88F-8280-4C45-BD01-82F28E36C4E2}"/>
              </a:ext>
            </a:extLst>
          </p:cNvPr>
          <p:cNvSpPr txBox="1"/>
          <p:nvPr/>
        </p:nvSpPr>
        <p:spPr>
          <a:xfrm>
            <a:off x="8990243" y="5351297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F4B44548-A244-434D-8116-4BBAE55D038A}"/>
              </a:ext>
            </a:extLst>
          </p:cNvPr>
          <p:cNvSpPr txBox="1"/>
          <p:nvPr/>
        </p:nvSpPr>
        <p:spPr>
          <a:xfrm>
            <a:off x="8990243" y="5688363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5435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C167F877-8CD5-47A2-A732-1D4D4A8A33E0}"/>
              </a:ext>
            </a:extLst>
          </p:cNvPr>
          <p:cNvSpPr/>
          <p:nvPr/>
        </p:nvSpPr>
        <p:spPr>
          <a:xfrm>
            <a:off x="1617259" y="1806871"/>
            <a:ext cx="4478743" cy="394318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01B8E63D-3689-4A51-B6BA-8BCF1CE2678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3954" y="2265139"/>
            <a:ext cx="4478743" cy="298582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8885DCB7-A94A-4278-ACAF-212C12806BD3}"/>
              </a:ext>
            </a:extLst>
          </p:cNvPr>
          <p:cNvSpPr txBox="1"/>
          <p:nvPr/>
        </p:nvSpPr>
        <p:spPr>
          <a:xfrm>
            <a:off x="7144266" y="1969572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五月你好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D7FCD2C-1C8C-4054-B922-34E7D60ACA58}"/>
              </a:ext>
            </a:extLst>
          </p:cNvPr>
          <p:cNvSpPr txBox="1"/>
          <p:nvPr/>
        </p:nvSpPr>
        <p:spPr>
          <a:xfrm>
            <a:off x="7144266" y="3169893"/>
            <a:ext cx="458528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2ED4FF21-1DDD-47B0-9299-D1B902B132DA}"/>
              </a:ext>
            </a:extLst>
          </p:cNvPr>
          <p:cNvSpPr/>
          <p:nvPr/>
        </p:nvSpPr>
        <p:spPr>
          <a:xfrm>
            <a:off x="7283725" y="2836860"/>
            <a:ext cx="1390651" cy="95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764682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6649DE2-6436-4237-8243-0A4C14BD0C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01773" y="571500"/>
            <a:ext cx="6991351" cy="57150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B7E1AA89-7C1A-46B8-BC2D-AA2197CFDCDE}"/>
              </a:ext>
            </a:extLst>
          </p:cNvPr>
          <p:cNvSpPr/>
          <p:nvPr/>
        </p:nvSpPr>
        <p:spPr>
          <a:xfrm>
            <a:off x="1894115" y="2114550"/>
            <a:ext cx="6217556" cy="3143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0849D8A2-4B85-4CB3-AC48-EE1BE568DD9C}"/>
              </a:ext>
            </a:extLst>
          </p:cNvPr>
          <p:cNvSpPr txBox="1"/>
          <p:nvPr/>
        </p:nvSpPr>
        <p:spPr>
          <a:xfrm>
            <a:off x="2531089" y="2390343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PART TWO</a:t>
            </a:r>
            <a:endParaRPr lang="zh-CN" altLang="en-US" sz="5400" b="1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AD632F5-D7FC-48ED-B6E8-6A21C13B56A9}"/>
              </a:ext>
            </a:extLst>
          </p:cNvPr>
          <p:cNvSpPr txBox="1"/>
          <p:nvPr/>
        </p:nvSpPr>
        <p:spPr>
          <a:xfrm>
            <a:off x="2531093" y="3507852"/>
            <a:ext cx="458528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DABED9A4-6F10-4325-A3A5-4A194D663F1A}"/>
              </a:ext>
            </a:extLst>
          </p:cNvPr>
          <p:cNvSpPr/>
          <p:nvPr/>
        </p:nvSpPr>
        <p:spPr>
          <a:xfrm>
            <a:off x="2669269" y="3399041"/>
            <a:ext cx="1390651" cy="95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25680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Rounded Rectangle 2">
            <a:extLst>
              <a:ext uri="{FF2B5EF4-FFF2-40B4-BE49-F238E27FC236}">
                <a16:creationId xmlns="" xmlns:a16="http://schemas.microsoft.com/office/drawing/2014/main" id="{C9CCF72F-BDEC-4C2A-826A-FDAA1956E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225" y="2033854"/>
            <a:ext cx="1590675" cy="1590675"/>
          </a:xfrm>
          <a:prstGeom prst="roundRect">
            <a:avLst>
              <a:gd name="adj" fmla="val 11537"/>
            </a:avLst>
          </a:prstGeom>
          <a:solidFill>
            <a:srgbClr val="3D6889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8800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Rounded Rectangle 3">
            <a:extLst>
              <a:ext uri="{FF2B5EF4-FFF2-40B4-BE49-F238E27FC236}">
                <a16:creationId xmlns="" xmlns:a16="http://schemas.microsoft.com/office/drawing/2014/main" id="{95A58A27-721B-4CE6-9BBB-73D4FAB2B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7" y="2033854"/>
            <a:ext cx="1590675" cy="1590675"/>
          </a:xfrm>
          <a:prstGeom prst="roundRect">
            <a:avLst>
              <a:gd name="adj" fmla="val 11537"/>
            </a:avLst>
          </a:prstGeom>
          <a:noFill/>
          <a:ln w="12700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altLang="zh-CN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Rounded Rectangle 5">
            <a:extLst>
              <a:ext uri="{FF2B5EF4-FFF2-40B4-BE49-F238E27FC236}">
                <a16:creationId xmlns="" xmlns:a16="http://schemas.microsoft.com/office/drawing/2014/main" id="{E8255590-6602-443A-93FE-3B842AF83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225" y="3870591"/>
            <a:ext cx="1590675" cy="1590675"/>
          </a:xfrm>
          <a:prstGeom prst="roundRect">
            <a:avLst>
              <a:gd name="adj" fmla="val 11537"/>
            </a:avLst>
          </a:prstGeom>
          <a:noFill/>
          <a:ln w="12700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altLang="zh-CN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Rounded Rectangle 6">
            <a:extLst>
              <a:ext uri="{FF2B5EF4-FFF2-40B4-BE49-F238E27FC236}">
                <a16:creationId xmlns="" xmlns:a16="http://schemas.microsoft.com/office/drawing/2014/main" id="{115EC0D0-39B6-43FA-BC65-F762F1977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7" y="3870591"/>
            <a:ext cx="1590675" cy="1590675"/>
          </a:xfrm>
          <a:prstGeom prst="roundRect">
            <a:avLst>
              <a:gd name="adj" fmla="val 11537"/>
            </a:avLst>
          </a:prstGeom>
          <a:solidFill>
            <a:srgbClr val="3D6889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8800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Text Box 10">
            <a:extLst>
              <a:ext uri="{FF2B5EF4-FFF2-40B4-BE49-F238E27FC236}">
                <a16:creationId xmlns="" xmlns:a16="http://schemas.microsoft.com/office/drawing/2014/main" id="{185A6412-E190-4F6C-B1CF-97DBE51E1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190" y="3119701"/>
            <a:ext cx="14287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Open Sans"/>
              </a:rPr>
              <a:t>Well Display</a:t>
            </a:r>
            <a:endParaRPr lang="en-US" altLang="zh-CN" sz="1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Open Sans"/>
            </a:endParaRPr>
          </a:p>
        </p:txBody>
      </p:sp>
      <p:sp>
        <p:nvSpPr>
          <p:cNvPr id="23" name="Freeform 104">
            <a:extLst>
              <a:ext uri="{FF2B5EF4-FFF2-40B4-BE49-F238E27FC236}">
                <a16:creationId xmlns="" xmlns:a16="http://schemas.microsoft.com/office/drawing/2014/main" id="{D597F019-2305-4FE6-AA09-EADB17DA7EA0}"/>
              </a:ext>
            </a:extLst>
          </p:cNvPr>
          <p:cNvSpPr>
            <a:spLocks noEditPoints="1"/>
          </p:cNvSpPr>
          <p:nvPr/>
        </p:nvSpPr>
        <p:spPr bwMode="auto">
          <a:xfrm>
            <a:off x="2784477" y="4142054"/>
            <a:ext cx="600075" cy="593725"/>
          </a:xfrm>
          <a:custGeom>
            <a:avLst/>
            <a:gdLst>
              <a:gd name="T0" fmla="*/ 2147483647 w 120"/>
              <a:gd name="T1" fmla="*/ 2147483647 h 118"/>
              <a:gd name="T2" fmla="*/ 2147483647 w 120"/>
              <a:gd name="T3" fmla="*/ 2147483647 h 118"/>
              <a:gd name="T4" fmla="*/ 2147483647 w 120"/>
              <a:gd name="T5" fmla="*/ 2147483647 h 118"/>
              <a:gd name="T6" fmla="*/ 2147483647 w 120"/>
              <a:gd name="T7" fmla="*/ 2147483647 h 118"/>
              <a:gd name="T8" fmla="*/ 2147483647 w 120"/>
              <a:gd name="T9" fmla="*/ 2147483647 h 118"/>
              <a:gd name="T10" fmla="*/ 2147483647 w 120"/>
              <a:gd name="T11" fmla="*/ 2147483647 h 118"/>
              <a:gd name="T12" fmla="*/ 2147483647 w 120"/>
              <a:gd name="T13" fmla="*/ 2147483647 h 118"/>
              <a:gd name="T14" fmla="*/ 2147483647 w 120"/>
              <a:gd name="T15" fmla="*/ 2147483647 h 118"/>
              <a:gd name="T16" fmla="*/ 2147483647 w 120"/>
              <a:gd name="T17" fmla="*/ 2147483647 h 118"/>
              <a:gd name="T18" fmla="*/ 2147483647 w 120"/>
              <a:gd name="T19" fmla="*/ 2147483647 h 118"/>
              <a:gd name="T20" fmla="*/ 2147483647 w 120"/>
              <a:gd name="T21" fmla="*/ 2147483647 h 118"/>
              <a:gd name="T22" fmla="*/ 2147483647 w 120"/>
              <a:gd name="T23" fmla="*/ 2147483647 h 118"/>
              <a:gd name="T24" fmla="*/ 2147483647 w 120"/>
              <a:gd name="T25" fmla="*/ 2147483647 h 118"/>
              <a:gd name="T26" fmla="*/ 2147483647 w 120"/>
              <a:gd name="T27" fmla="*/ 2147483647 h 118"/>
              <a:gd name="T28" fmla="*/ 2147483647 w 120"/>
              <a:gd name="T29" fmla="*/ 2147483647 h 118"/>
              <a:gd name="T30" fmla="*/ 2147483647 w 120"/>
              <a:gd name="T31" fmla="*/ 2147483647 h 118"/>
              <a:gd name="T32" fmla="*/ 2147483647 w 120"/>
              <a:gd name="T33" fmla="*/ 2147483647 h 118"/>
              <a:gd name="T34" fmla="*/ 2147483647 w 120"/>
              <a:gd name="T35" fmla="*/ 2147483647 h 118"/>
              <a:gd name="T36" fmla="*/ 2147483647 w 120"/>
              <a:gd name="T37" fmla="*/ 2147483647 h 118"/>
              <a:gd name="T38" fmla="*/ 2147483647 w 120"/>
              <a:gd name="T39" fmla="*/ 2147483647 h 11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20" h="118">
                <a:moveTo>
                  <a:pt x="53" y="35"/>
                </a:move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40"/>
                  <a:pt x="9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0" y="117"/>
                  <a:pt x="103" y="118"/>
                  <a:pt x="107" y="118"/>
                </a:cubicBezTo>
                <a:cubicBezTo>
                  <a:pt x="110" y="118"/>
                  <a:pt x="113" y="117"/>
                  <a:pt x="115" y="115"/>
                </a:cubicBezTo>
                <a:cubicBezTo>
                  <a:pt x="120" y="110"/>
                  <a:pt x="120" y="102"/>
                  <a:pt x="115" y="97"/>
                </a:cubicBezTo>
                <a:lnTo>
                  <a:pt x="53" y="35"/>
                </a:lnTo>
                <a:close/>
                <a:moveTo>
                  <a:pt x="108" y="113"/>
                </a:moveTo>
                <a:cubicBezTo>
                  <a:pt x="105" y="113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ubicBezTo>
                  <a:pt x="110" y="103"/>
                  <a:pt x="113" y="105"/>
                  <a:pt x="113" y="108"/>
                </a:cubicBezTo>
                <a:cubicBezTo>
                  <a:pt x="113" y="110"/>
                  <a:pt x="110" y="113"/>
                  <a:pt x="108" y="1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24" name="Group 35">
            <a:extLst>
              <a:ext uri="{FF2B5EF4-FFF2-40B4-BE49-F238E27FC236}">
                <a16:creationId xmlns="" xmlns:a16="http://schemas.microsoft.com/office/drawing/2014/main" id="{6E19D6AE-D148-4634-BCC4-BB23F8BD6943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19641" y="2275150"/>
            <a:ext cx="43973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Group 41">
            <a:extLst>
              <a:ext uri="{FF2B5EF4-FFF2-40B4-BE49-F238E27FC236}">
                <a16:creationId xmlns="" xmlns:a16="http://schemas.microsoft.com/office/drawing/2014/main" id="{53DF810D-1B0F-4512-8B55-E9ECF4B4ACA9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76777" y="4091254"/>
            <a:ext cx="5238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oup 45">
            <a:extLst>
              <a:ext uri="{FF2B5EF4-FFF2-40B4-BE49-F238E27FC236}">
                <a16:creationId xmlns="" xmlns:a16="http://schemas.microsoft.com/office/drawing/2014/main" id="{03EE3BBE-CA92-4F66-8BDA-AB53E8787F9F}"/>
              </a:ext>
            </a:extLst>
          </p:cNvPr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94002" y="2298966"/>
            <a:ext cx="6207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10">
            <a:extLst>
              <a:ext uri="{FF2B5EF4-FFF2-40B4-BE49-F238E27FC236}">
                <a16:creationId xmlns="" xmlns:a16="http://schemas.microsoft.com/office/drawing/2014/main" id="{B6DA5501-1401-4FB9-91E3-C8CE70246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3119704"/>
            <a:ext cx="1430339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Open Sans"/>
              </a:rPr>
              <a:t>Board Plan</a:t>
            </a:r>
            <a:endParaRPr lang="en-US" altLang="zh-CN" sz="1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Open Sans"/>
            </a:endParaRPr>
          </a:p>
        </p:txBody>
      </p:sp>
      <p:sp>
        <p:nvSpPr>
          <p:cNvPr id="28" name="Text Box 10">
            <a:extLst>
              <a:ext uri="{FF2B5EF4-FFF2-40B4-BE49-F238E27FC236}">
                <a16:creationId xmlns="" xmlns:a16="http://schemas.microsoft.com/office/drawing/2014/main" id="{DBF6206E-3498-4069-9A70-95B822659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190" y="4919929"/>
            <a:ext cx="1428751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Open Sans"/>
              </a:rPr>
              <a:t>Service</a:t>
            </a:r>
            <a:endParaRPr lang="en-US" altLang="zh-CN" sz="1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Open Sans"/>
            </a:endParaRPr>
          </a:p>
        </p:txBody>
      </p:sp>
      <p:sp>
        <p:nvSpPr>
          <p:cNvPr id="29" name="Text Box 10">
            <a:extLst>
              <a:ext uri="{FF2B5EF4-FFF2-40B4-BE49-F238E27FC236}">
                <a16:creationId xmlns="" xmlns:a16="http://schemas.microsoft.com/office/drawing/2014/main" id="{C1FE7505-216C-41E1-9F55-E3A6670B4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2" y="4737363"/>
            <a:ext cx="142875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12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Open Sans"/>
              </a:rPr>
              <a:t>Strong Structure</a:t>
            </a:r>
            <a:endParaRPr lang="en-US" altLang="zh-CN" sz="1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Open Sans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FC132D60-0C36-4A6D-AC0C-3B14AA7DE708}"/>
              </a:ext>
            </a:extLst>
          </p:cNvPr>
          <p:cNvSpPr txBox="1"/>
          <p:nvPr/>
        </p:nvSpPr>
        <p:spPr>
          <a:xfrm>
            <a:off x="7234903" y="2404192"/>
            <a:ext cx="304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2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A98313EA-9E4A-4DF0-904F-FAA7F75931BE}"/>
              </a:ext>
            </a:extLst>
          </p:cNvPr>
          <p:cNvSpPr/>
          <p:nvPr/>
        </p:nvSpPr>
        <p:spPr>
          <a:xfrm>
            <a:off x="6639354" y="2404195"/>
            <a:ext cx="400111" cy="400111"/>
          </a:xfrm>
          <a:prstGeom prst="ellipse">
            <a:avLst/>
          </a:prstGeom>
          <a:solidFill>
            <a:srgbClr val="3D6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2CE9F202-C9FD-45B2-B286-87A867F9E51B}"/>
              </a:ext>
            </a:extLst>
          </p:cNvPr>
          <p:cNvSpPr txBox="1"/>
          <p:nvPr/>
        </p:nvSpPr>
        <p:spPr>
          <a:xfrm>
            <a:off x="7234903" y="3220458"/>
            <a:ext cx="304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2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EEEBB38F-9AE2-4890-B53A-EDE13C2065D8}"/>
              </a:ext>
            </a:extLst>
          </p:cNvPr>
          <p:cNvSpPr/>
          <p:nvPr/>
        </p:nvSpPr>
        <p:spPr>
          <a:xfrm>
            <a:off x="6639354" y="3220461"/>
            <a:ext cx="400111" cy="400111"/>
          </a:xfrm>
          <a:prstGeom prst="ellipse">
            <a:avLst/>
          </a:prstGeom>
          <a:solidFill>
            <a:srgbClr val="3D6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6162201E-5BDA-4FD8-97FE-F6128E5256CD}"/>
              </a:ext>
            </a:extLst>
          </p:cNvPr>
          <p:cNvSpPr txBox="1"/>
          <p:nvPr/>
        </p:nvSpPr>
        <p:spPr>
          <a:xfrm>
            <a:off x="7234903" y="4037256"/>
            <a:ext cx="304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2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E32F01C0-37FE-4097-A33A-98A0B76693B6}"/>
              </a:ext>
            </a:extLst>
          </p:cNvPr>
          <p:cNvSpPr/>
          <p:nvPr/>
        </p:nvSpPr>
        <p:spPr>
          <a:xfrm>
            <a:off x="6639354" y="4037259"/>
            <a:ext cx="400111" cy="400111"/>
          </a:xfrm>
          <a:prstGeom prst="ellipse">
            <a:avLst/>
          </a:prstGeom>
          <a:solidFill>
            <a:srgbClr val="3D6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870002D9-6C2C-4E64-B834-BB78F0C199BE}"/>
              </a:ext>
            </a:extLst>
          </p:cNvPr>
          <p:cNvSpPr txBox="1"/>
          <p:nvPr/>
        </p:nvSpPr>
        <p:spPr>
          <a:xfrm>
            <a:off x="7234903" y="4853522"/>
            <a:ext cx="304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2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553C9EF7-9143-487A-B851-6D43610CED7E}"/>
              </a:ext>
            </a:extLst>
          </p:cNvPr>
          <p:cNvSpPr/>
          <p:nvPr/>
        </p:nvSpPr>
        <p:spPr>
          <a:xfrm>
            <a:off x="6639354" y="4853525"/>
            <a:ext cx="400111" cy="400111"/>
          </a:xfrm>
          <a:prstGeom prst="ellipse">
            <a:avLst/>
          </a:prstGeom>
          <a:solidFill>
            <a:srgbClr val="3D6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067254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/>
      <p:bldP spid="23" grpId="0" animBg="1"/>
      <p:bldP spid="27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57EEB3B2-AEE2-4304-AE73-EEB20B4DE1A3}"/>
              </a:ext>
            </a:extLst>
          </p:cNvPr>
          <p:cNvSpPr/>
          <p:nvPr/>
        </p:nvSpPr>
        <p:spPr>
          <a:xfrm>
            <a:off x="1328320" y="1744891"/>
            <a:ext cx="1988457" cy="19884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DF21C3A-A595-4A30-9F75-7185691971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30005" y="1675031"/>
            <a:ext cx="2729395" cy="212816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2C60FE18-6D52-49C9-B217-DCA947EF2C94}"/>
              </a:ext>
            </a:extLst>
          </p:cNvPr>
          <p:cNvSpPr txBox="1"/>
          <p:nvPr/>
        </p:nvSpPr>
        <p:spPr>
          <a:xfrm>
            <a:off x="1474110" y="4403641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E56D556-1C5A-409E-9890-C6EC5E21774F}"/>
              </a:ext>
            </a:extLst>
          </p:cNvPr>
          <p:cNvSpPr txBox="1"/>
          <p:nvPr/>
        </p:nvSpPr>
        <p:spPr>
          <a:xfrm>
            <a:off x="1148731" y="4939565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277DB622-1970-4FAF-B420-0192BECA96A3}"/>
              </a:ext>
            </a:extLst>
          </p:cNvPr>
          <p:cNvSpPr txBox="1"/>
          <p:nvPr/>
        </p:nvSpPr>
        <p:spPr>
          <a:xfrm>
            <a:off x="1148731" y="5276631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90CEF38D-4452-4C48-8F43-786AEE4247F6}"/>
              </a:ext>
            </a:extLst>
          </p:cNvPr>
          <p:cNvSpPr/>
          <p:nvPr/>
        </p:nvSpPr>
        <p:spPr>
          <a:xfrm>
            <a:off x="5305930" y="1775278"/>
            <a:ext cx="1988457" cy="19884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097FE2DA-7894-4362-810E-7F68AA8952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907614" y="1705418"/>
            <a:ext cx="2729395" cy="2128168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5C1E190A-098E-4BD8-BD86-38E9F5116408}"/>
              </a:ext>
            </a:extLst>
          </p:cNvPr>
          <p:cNvSpPr txBox="1"/>
          <p:nvPr/>
        </p:nvSpPr>
        <p:spPr>
          <a:xfrm>
            <a:off x="5451721" y="443402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964D799D-C70E-4920-8ADE-43144E02CF91}"/>
              </a:ext>
            </a:extLst>
          </p:cNvPr>
          <p:cNvSpPr txBox="1"/>
          <p:nvPr/>
        </p:nvSpPr>
        <p:spPr>
          <a:xfrm>
            <a:off x="5126343" y="4969952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2C493D73-3B63-4996-AF81-A85461D89D32}"/>
              </a:ext>
            </a:extLst>
          </p:cNvPr>
          <p:cNvSpPr txBox="1"/>
          <p:nvPr/>
        </p:nvSpPr>
        <p:spPr>
          <a:xfrm>
            <a:off x="5126343" y="5307018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709C497C-DBA0-486D-A7D6-5A0C5948312E}"/>
              </a:ext>
            </a:extLst>
          </p:cNvPr>
          <p:cNvSpPr/>
          <p:nvPr/>
        </p:nvSpPr>
        <p:spPr>
          <a:xfrm>
            <a:off x="9094569" y="1744891"/>
            <a:ext cx="1988457" cy="19884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B17C99D1-A632-42DF-8719-31AF68322C9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696253" y="1675031"/>
            <a:ext cx="2729395" cy="2128168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C0038C23-9CA6-4ADD-AA85-CCD20D98C4ED}"/>
              </a:ext>
            </a:extLst>
          </p:cNvPr>
          <p:cNvSpPr txBox="1"/>
          <p:nvPr/>
        </p:nvSpPr>
        <p:spPr>
          <a:xfrm>
            <a:off x="9240358" y="4403641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7EADEA96-F823-4798-BDCE-8CF42FD4198C}"/>
              </a:ext>
            </a:extLst>
          </p:cNvPr>
          <p:cNvSpPr txBox="1"/>
          <p:nvPr/>
        </p:nvSpPr>
        <p:spPr>
          <a:xfrm>
            <a:off x="8914979" y="4939565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6BB83C07-F9A2-4674-A599-3D9FCF7A5BC0}"/>
              </a:ext>
            </a:extLst>
          </p:cNvPr>
          <p:cNvSpPr txBox="1"/>
          <p:nvPr/>
        </p:nvSpPr>
        <p:spPr>
          <a:xfrm>
            <a:off x="8914979" y="5276631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121312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2" grpId="0"/>
      <p:bldP spid="23" grpId="0" animBg="1"/>
      <p:bldP spid="25" grpId="0"/>
      <p:bldP spid="26" grpId="0"/>
      <p:bldP spid="27" grpId="0"/>
      <p:bldP spid="28" grpId="0" animBg="1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Shape 78">
            <a:extLst>
              <a:ext uri="{FF2B5EF4-FFF2-40B4-BE49-F238E27FC236}">
                <a16:creationId xmlns="" xmlns:a16="http://schemas.microsoft.com/office/drawing/2014/main" id="{D511A9BE-F04B-4460-8C2D-A97652452261}"/>
              </a:ext>
            </a:extLst>
          </p:cNvPr>
          <p:cNvSpPr>
            <a:spLocks/>
          </p:cNvSpPr>
          <p:nvPr/>
        </p:nvSpPr>
        <p:spPr bwMode="auto">
          <a:xfrm>
            <a:off x="7381875" y="3038828"/>
            <a:ext cx="2097088" cy="2098675"/>
          </a:xfrm>
          <a:custGeom>
            <a:avLst/>
            <a:gdLst>
              <a:gd name="T0" fmla="*/ 190945 w 2098179"/>
              <a:gd name="T1" fmla="*/ 1536729 h 2098179"/>
              <a:gd name="T2" fmla="*/ 272202 w 2098179"/>
              <a:gd name="T3" fmla="*/ 1490548 h 2098179"/>
              <a:gd name="T4" fmla="*/ 971283 w 2098179"/>
              <a:gd name="T5" fmla="*/ 1939454 h 2098179"/>
              <a:gd name="T6" fmla="*/ 1737238 w 2098179"/>
              <a:gd name="T7" fmla="*/ 1617905 h 2098179"/>
              <a:gd name="T8" fmla="*/ 1683646 w 2098179"/>
              <a:gd name="T9" fmla="*/ 1587448 h 2098179"/>
              <a:gd name="T10" fmla="*/ 1865514 w 2098179"/>
              <a:gd name="T11" fmla="*/ 1513639 h 2098179"/>
              <a:gd name="T12" fmla="*/ 1873259 w 2098179"/>
              <a:gd name="T13" fmla="*/ 1695210 h 2098179"/>
              <a:gd name="T14" fmla="*/ 1819611 w 2098179"/>
              <a:gd name="T15" fmla="*/ 1664720 h 2098179"/>
              <a:gd name="T16" fmla="*/ 971335 w 2098179"/>
              <a:gd name="T17" fmla="*/ 2033295 h 2098179"/>
              <a:gd name="T18" fmla="*/ 190944 w 2098179"/>
              <a:gd name="T19" fmla="*/ 1536729 h 2098179"/>
              <a:gd name="T20" fmla="*/ 190945 w 2098179"/>
              <a:gd name="T21" fmla="*/ 1536729 h 209817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98179" h="2098179">
                <a:moveTo>
                  <a:pt x="191044" y="1536366"/>
                </a:moveTo>
                <a:lnTo>
                  <a:pt x="272344" y="1490196"/>
                </a:lnTo>
                <a:cubicBezTo>
                  <a:pt x="417469" y="1745746"/>
                  <a:pt x="679008" y="1913563"/>
                  <a:pt x="971788" y="1938996"/>
                </a:cubicBezTo>
                <a:cubicBezTo>
                  <a:pt x="1264568" y="1964428"/>
                  <a:pt x="1551127" y="1844222"/>
                  <a:pt x="1738142" y="1617523"/>
                </a:cubicBezTo>
                <a:lnTo>
                  <a:pt x="1684522" y="1587073"/>
                </a:lnTo>
                <a:lnTo>
                  <a:pt x="1866485" y="1513281"/>
                </a:lnTo>
                <a:lnTo>
                  <a:pt x="1874234" y="1694809"/>
                </a:lnTo>
                <a:lnTo>
                  <a:pt x="1820558" y="1664327"/>
                </a:lnTo>
                <a:cubicBezTo>
                  <a:pt x="1616341" y="1920402"/>
                  <a:pt x="1298369" y="2058455"/>
                  <a:pt x="971840" y="2032814"/>
                </a:cubicBezTo>
                <a:cubicBezTo>
                  <a:pt x="645311" y="2007173"/>
                  <a:pt x="352785" y="1821178"/>
                  <a:pt x="191043" y="1536366"/>
                </a:cubicBezTo>
                <a:lnTo>
                  <a:pt x="191044" y="1536366"/>
                </a:lnTo>
                <a:close/>
              </a:path>
            </a:pathLst>
          </a:custGeom>
          <a:solidFill>
            <a:srgbClr val="3D6889"/>
          </a:solidFill>
          <a:ln>
            <a:solidFill>
              <a:srgbClr val="859596"/>
            </a:solidFill>
          </a:ln>
        </p:spPr>
        <p:txBody>
          <a:bodyPr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Shape 69">
            <a:extLst>
              <a:ext uri="{FF2B5EF4-FFF2-40B4-BE49-F238E27FC236}">
                <a16:creationId xmlns="" xmlns:a16="http://schemas.microsoft.com/office/drawing/2014/main" id="{1BC66C39-33F0-40DB-8194-ABE206D993B7}"/>
              </a:ext>
            </a:extLst>
          </p:cNvPr>
          <p:cNvSpPr>
            <a:spLocks/>
          </p:cNvSpPr>
          <p:nvPr/>
        </p:nvSpPr>
        <p:spPr bwMode="auto">
          <a:xfrm>
            <a:off x="2692401" y="3038828"/>
            <a:ext cx="2098675" cy="2098675"/>
          </a:xfrm>
          <a:custGeom>
            <a:avLst/>
            <a:gdLst>
              <a:gd name="T0" fmla="*/ 191089 w 2098179"/>
              <a:gd name="T1" fmla="*/ 1536729 h 2098179"/>
              <a:gd name="T2" fmla="*/ 272408 w 2098179"/>
              <a:gd name="T3" fmla="*/ 1490548 h 2098179"/>
              <a:gd name="T4" fmla="*/ 972018 w 2098179"/>
              <a:gd name="T5" fmla="*/ 1939454 h 2098179"/>
              <a:gd name="T6" fmla="*/ 1738553 w 2098179"/>
              <a:gd name="T7" fmla="*/ 1617905 h 2098179"/>
              <a:gd name="T8" fmla="*/ 1684920 w 2098179"/>
              <a:gd name="T9" fmla="*/ 1587448 h 2098179"/>
              <a:gd name="T10" fmla="*/ 1866926 w 2098179"/>
              <a:gd name="T11" fmla="*/ 1513639 h 2098179"/>
              <a:gd name="T12" fmla="*/ 1874677 w 2098179"/>
              <a:gd name="T13" fmla="*/ 1695210 h 2098179"/>
              <a:gd name="T14" fmla="*/ 1820988 w 2098179"/>
              <a:gd name="T15" fmla="*/ 1664720 h 2098179"/>
              <a:gd name="T16" fmla="*/ 972070 w 2098179"/>
              <a:gd name="T17" fmla="*/ 2033295 h 2098179"/>
              <a:gd name="T18" fmla="*/ 191088 w 2098179"/>
              <a:gd name="T19" fmla="*/ 1536729 h 2098179"/>
              <a:gd name="T20" fmla="*/ 191089 w 2098179"/>
              <a:gd name="T21" fmla="*/ 1536729 h 209817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98179" h="2098179">
                <a:moveTo>
                  <a:pt x="191044" y="1536366"/>
                </a:moveTo>
                <a:lnTo>
                  <a:pt x="272344" y="1490196"/>
                </a:lnTo>
                <a:cubicBezTo>
                  <a:pt x="417469" y="1745746"/>
                  <a:pt x="679008" y="1913563"/>
                  <a:pt x="971788" y="1938996"/>
                </a:cubicBezTo>
                <a:cubicBezTo>
                  <a:pt x="1264568" y="1964428"/>
                  <a:pt x="1551127" y="1844222"/>
                  <a:pt x="1738142" y="1617523"/>
                </a:cubicBezTo>
                <a:lnTo>
                  <a:pt x="1684522" y="1587073"/>
                </a:lnTo>
                <a:lnTo>
                  <a:pt x="1866485" y="1513281"/>
                </a:lnTo>
                <a:lnTo>
                  <a:pt x="1874234" y="1694809"/>
                </a:lnTo>
                <a:lnTo>
                  <a:pt x="1820558" y="1664327"/>
                </a:lnTo>
                <a:cubicBezTo>
                  <a:pt x="1616341" y="1920402"/>
                  <a:pt x="1298369" y="2058455"/>
                  <a:pt x="971840" y="2032814"/>
                </a:cubicBezTo>
                <a:cubicBezTo>
                  <a:pt x="645311" y="2007173"/>
                  <a:pt x="352785" y="1821178"/>
                  <a:pt x="191043" y="1536366"/>
                </a:cubicBezTo>
                <a:lnTo>
                  <a:pt x="191044" y="1536366"/>
                </a:lnTo>
                <a:close/>
              </a:path>
            </a:pathLst>
          </a:custGeom>
          <a:solidFill>
            <a:srgbClr val="3D6889"/>
          </a:solidFill>
          <a:ln>
            <a:solidFill>
              <a:srgbClr val="859596"/>
            </a:solidFill>
          </a:ln>
        </p:spPr>
        <p:txBody>
          <a:bodyPr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Freeform 68">
            <a:extLst>
              <a:ext uri="{FF2B5EF4-FFF2-40B4-BE49-F238E27FC236}">
                <a16:creationId xmlns="" xmlns:a16="http://schemas.microsoft.com/office/drawing/2014/main" id="{A766CEE8-E912-4761-93E0-1F6A3B2364F8}"/>
              </a:ext>
            </a:extLst>
          </p:cNvPr>
          <p:cNvSpPr>
            <a:spLocks/>
          </p:cNvSpPr>
          <p:nvPr/>
        </p:nvSpPr>
        <p:spPr bwMode="auto">
          <a:xfrm>
            <a:off x="1816102" y="2994378"/>
            <a:ext cx="1652588" cy="1363662"/>
          </a:xfrm>
          <a:custGeom>
            <a:avLst/>
            <a:gdLst>
              <a:gd name="T0" fmla="*/ 0 w 1368949"/>
              <a:gd name="T1" fmla="*/ 136367 h 1129097"/>
              <a:gd name="T2" fmla="*/ 39923 w 1368949"/>
              <a:gd name="T3" fmla="*/ 39941 h 1129097"/>
              <a:gd name="T4" fmla="*/ 136306 w 1368949"/>
              <a:gd name="T5" fmla="*/ 1 h 1129097"/>
              <a:gd name="T6" fmla="*/ 1516284 w 1368949"/>
              <a:gd name="T7" fmla="*/ 0 h 1129097"/>
              <a:gd name="T8" fmla="*/ 1612665 w 1368949"/>
              <a:gd name="T9" fmla="*/ 39941 h 1129097"/>
              <a:gd name="T10" fmla="*/ 1652587 w 1368949"/>
              <a:gd name="T11" fmla="*/ 136368 h 1129097"/>
              <a:gd name="T12" fmla="*/ 1652588 w 1368949"/>
              <a:gd name="T13" fmla="*/ 1227295 h 1129097"/>
              <a:gd name="T14" fmla="*/ 1612665 w 1368949"/>
              <a:gd name="T15" fmla="*/ 1323721 h 1129097"/>
              <a:gd name="T16" fmla="*/ 1516284 w 1368949"/>
              <a:gd name="T17" fmla="*/ 1363662 h 1129097"/>
              <a:gd name="T18" fmla="*/ 136304 w 1368949"/>
              <a:gd name="T19" fmla="*/ 1363662 h 1129097"/>
              <a:gd name="T20" fmla="*/ 39923 w 1368949"/>
              <a:gd name="T21" fmla="*/ 1323721 h 1129097"/>
              <a:gd name="T22" fmla="*/ 0 w 1368949"/>
              <a:gd name="T23" fmla="*/ 1227295 h 1129097"/>
              <a:gd name="T24" fmla="*/ 0 w 1368949"/>
              <a:gd name="T25" fmla="*/ 136367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 cap="flat" cmpd="sng">
            <a:solidFill>
              <a:srgbClr val="8595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5605" tIns="95605" rIns="95605" bIns="418205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Freeform 70">
            <a:extLst>
              <a:ext uri="{FF2B5EF4-FFF2-40B4-BE49-F238E27FC236}">
                <a16:creationId xmlns="" xmlns:a16="http://schemas.microsoft.com/office/drawing/2014/main" id="{FC308EA7-B27F-4DC6-AA07-D3F222100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2816" y="4065940"/>
            <a:ext cx="1470025" cy="584200"/>
          </a:xfrm>
          <a:custGeom>
            <a:avLst/>
            <a:gdLst>
              <a:gd name="T0" fmla="*/ 0 w 1216844"/>
              <a:gd name="T1" fmla="*/ 70549 h 483898"/>
              <a:gd name="T2" fmla="*/ 20676 w 1216844"/>
              <a:gd name="T3" fmla="*/ 20663 h 483898"/>
              <a:gd name="T4" fmla="*/ 70594 w 1216844"/>
              <a:gd name="T5" fmla="*/ 0 h 483898"/>
              <a:gd name="T6" fmla="*/ 1704613 w 1216844"/>
              <a:gd name="T7" fmla="*/ 0 h 483898"/>
              <a:gd name="T8" fmla="*/ 1754531 w 1216844"/>
              <a:gd name="T9" fmla="*/ 20663 h 483898"/>
              <a:gd name="T10" fmla="*/ 1775207 w 1216844"/>
              <a:gd name="T11" fmla="*/ 70549 h 483898"/>
              <a:gd name="T12" fmla="*/ 1775207 w 1216844"/>
              <a:gd name="T13" fmla="*/ 634933 h 483898"/>
              <a:gd name="T14" fmla="*/ 1754531 w 1216844"/>
              <a:gd name="T15" fmla="*/ 684819 h 483898"/>
              <a:gd name="T16" fmla="*/ 1704613 w 1216844"/>
              <a:gd name="T17" fmla="*/ 705482 h 483898"/>
              <a:gd name="T18" fmla="*/ 70594 w 1216844"/>
              <a:gd name="T19" fmla="*/ 705482 h 483898"/>
              <a:gd name="T20" fmla="*/ 20676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3D6889"/>
          </a:solidFill>
          <a:ln>
            <a:solidFill>
              <a:srgbClr val="859596"/>
            </a:solidFill>
          </a:ln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b="1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2" name="Circular Arrow 72">
            <a:extLst>
              <a:ext uri="{FF2B5EF4-FFF2-40B4-BE49-F238E27FC236}">
                <a16:creationId xmlns="" xmlns:a16="http://schemas.microsoft.com/office/drawing/2014/main" id="{21F78012-064D-42F8-ADBF-5DBE2D80BAE7}"/>
              </a:ext>
            </a:extLst>
          </p:cNvPr>
          <p:cNvSpPr>
            <a:spLocks/>
          </p:cNvSpPr>
          <p:nvPr/>
        </p:nvSpPr>
        <p:spPr bwMode="auto">
          <a:xfrm>
            <a:off x="4960939" y="2202219"/>
            <a:ext cx="2309812" cy="2308225"/>
          </a:xfrm>
          <a:custGeom>
            <a:avLst/>
            <a:gdLst>
              <a:gd name="T0" fmla="*/ 204840 w 2309415"/>
              <a:gd name="T1" fmla="*/ 614949 h 2309415"/>
              <a:gd name="T2" fmla="*/ 1077572 w 2309415"/>
              <a:gd name="T3" fmla="*/ 65025 h 2309415"/>
              <a:gd name="T4" fmla="*/ 2019266 w 2309415"/>
              <a:gd name="T5" fmla="*/ 486287 h 2309415"/>
              <a:gd name="T6" fmla="*/ 2073036 w 2309415"/>
              <a:gd name="T7" fmla="*/ 455773 h 2309415"/>
              <a:gd name="T8" fmla="*/ 2064309 w 2309415"/>
              <a:gd name="T9" fmla="*/ 638026 h 2309415"/>
              <a:gd name="T10" fmla="*/ 1883310 w 2309415"/>
              <a:gd name="T11" fmla="*/ 563443 h 2309415"/>
              <a:gd name="T12" fmla="*/ 1937039 w 2309415"/>
              <a:gd name="T13" fmla="*/ 532951 h 2309415"/>
              <a:gd name="T14" fmla="*/ 1077533 w 2309415"/>
              <a:gd name="T15" fmla="*/ 158746 h 2309415"/>
              <a:gd name="T16" fmla="*/ 286165 w 2309415"/>
              <a:gd name="T17" fmla="*/ 661102 h 2309415"/>
              <a:gd name="T18" fmla="*/ 204840 w 2309415"/>
              <a:gd name="T19" fmla="*/ 614949 h 23094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09415" h="2309415">
                <a:moveTo>
                  <a:pt x="204805" y="615266"/>
                </a:moveTo>
                <a:cubicBezTo>
                  <a:pt x="385300" y="297432"/>
                  <a:pt x="712794" y="90930"/>
                  <a:pt x="1077387" y="65059"/>
                </a:cubicBezTo>
                <a:cubicBezTo>
                  <a:pt x="1441979" y="39188"/>
                  <a:pt x="1795352" y="197376"/>
                  <a:pt x="2018919" y="486538"/>
                </a:cubicBezTo>
                <a:lnTo>
                  <a:pt x="2072680" y="456008"/>
                </a:lnTo>
                <a:lnTo>
                  <a:pt x="2063954" y="638355"/>
                </a:lnTo>
                <a:lnTo>
                  <a:pt x="1882986" y="563733"/>
                </a:lnTo>
                <a:lnTo>
                  <a:pt x="1936706" y="533226"/>
                </a:lnTo>
                <a:cubicBezTo>
                  <a:pt x="1730231" y="273423"/>
                  <a:pt x="1408209" y="133127"/>
                  <a:pt x="1077348" y="158828"/>
                </a:cubicBezTo>
                <a:cubicBezTo>
                  <a:pt x="746487" y="184529"/>
                  <a:pt x="449993" y="372871"/>
                  <a:pt x="286116" y="661443"/>
                </a:cubicBezTo>
                <a:lnTo>
                  <a:pt x="204805" y="615266"/>
                </a:lnTo>
                <a:close/>
              </a:path>
            </a:pathLst>
          </a:custGeom>
          <a:solidFill>
            <a:srgbClr val="859596"/>
          </a:solidFill>
          <a:ln>
            <a:noFill/>
          </a:ln>
        </p:spPr>
        <p:txBody>
          <a:bodyPr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3" name="Freeform 71">
            <a:extLst>
              <a:ext uri="{FF2B5EF4-FFF2-40B4-BE49-F238E27FC236}">
                <a16:creationId xmlns="" xmlns:a16="http://schemas.microsoft.com/office/drawing/2014/main" id="{BCBD9C9E-499E-4457-B095-84312D1AA563}"/>
              </a:ext>
            </a:extLst>
          </p:cNvPr>
          <p:cNvSpPr>
            <a:spLocks/>
          </p:cNvSpPr>
          <p:nvPr/>
        </p:nvSpPr>
        <p:spPr bwMode="auto">
          <a:xfrm>
            <a:off x="4097341" y="2994378"/>
            <a:ext cx="1654175" cy="1363662"/>
          </a:xfrm>
          <a:custGeom>
            <a:avLst/>
            <a:gdLst>
              <a:gd name="T0" fmla="*/ 0 w 1368949"/>
              <a:gd name="T1" fmla="*/ 164676 h 1129097"/>
              <a:gd name="T2" fmla="*/ 48258 w 1368949"/>
              <a:gd name="T3" fmla="*/ 48234 h 1129097"/>
              <a:gd name="T4" fmla="*/ 164761 w 1368949"/>
              <a:gd name="T5" fmla="*/ 1 h 1129097"/>
              <a:gd name="T6" fmla="*/ 1832828 w 1368949"/>
              <a:gd name="T7" fmla="*/ 0 h 1129097"/>
              <a:gd name="T8" fmla="*/ 1949329 w 1368949"/>
              <a:gd name="T9" fmla="*/ 48234 h 1129097"/>
              <a:gd name="T10" fmla="*/ 1997586 w 1368949"/>
              <a:gd name="T11" fmla="*/ 164679 h 1129097"/>
              <a:gd name="T12" fmla="*/ 1997587 w 1368949"/>
              <a:gd name="T13" fmla="*/ 1482086 h 1129097"/>
              <a:gd name="T14" fmla="*/ 1949329 w 1368949"/>
              <a:gd name="T15" fmla="*/ 1598529 h 1129097"/>
              <a:gd name="T16" fmla="*/ 1832828 w 1368949"/>
              <a:gd name="T17" fmla="*/ 1646762 h 1129097"/>
              <a:gd name="T18" fmla="*/ 164759 w 1368949"/>
              <a:gd name="T19" fmla="*/ 1646762 h 1129097"/>
              <a:gd name="T20" fmla="*/ 48258 w 1368949"/>
              <a:gd name="T21" fmla="*/ 1598529 h 1129097"/>
              <a:gd name="T22" fmla="*/ 0 w 1368949"/>
              <a:gd name="T23" fmla="*/ 1482086 h 1129097"/>
              <a:gd name="T24" fmla="*/ 0 w 1368949"/>
              <a:gd name="T25" fmla="*/ 164676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8595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5605" tIns="418204" rIns="95605" bIns="95607"/>
          <a:lstStyle>
            <a:lvl1pPr marL="342900" indent="-3429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03213" indent="-303213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E5A8B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E5A8B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4" name="Freeform 73">
            <a:extLst>
              <a:ext uri="{FF2B5EF4-FFF2-40B4-BE49-F238E27FC236}">
                <a16:creationId xmlns="" xmlns:a16="http://schemas.microsoft.com/office/drawing/2014/main" id="{77E12D7C-7177-478A-A2FC-F028F813E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640" y="2702278"/>
            <a:ext cx="1468437" cy="584200"/>
          </a:xfrm>
          <a:custGeom>
            <a:avLst/>
            <a:gdLst>
              <a:gd name="T0" fmla="*/ 0 w 1216844"/>
              <a:gd name="T1" fmla="*/ 70549 h 483898"/>
              <a:gd name="T2" fmla="*/ 20654 w 1216844"/>
              <a:gd name="T3" fmla="*/ 20663 h 483898"/>
              <a:gd name="T4" fmla="*/ 70518 w 1216844"/>
              <a:gd name="T5" fmla="*/ 0 h 483898"/>
              <a:gd name="T6" fmla="*/ 1702771 w 1216844"/>
              <a:gd name="T7" fmla="*/ 0 h 483898"/>
              <a:gd name="T8" fmla="*/ 1752636 w 1216844"/>
              <a:gd name="T9" fmla="*/ 20663 h 483898"/>
              <a:gd name="T10" fmla="*/ 1773290 w 1216844"/>
              <a:gd name="T11" fmla="*/ 70549 h 483898"/>
              <a:gd name="T12" fmla="*/ 1773290 w 1216844"/>
              <a:gd name="T13" fmla="*/ 634933 h 483898"/>
              <a:gd name="T14" fmla="*/ 1752636 w 1216844"/>
              <a:gd name="T15" fmla="*/ 684819 h 483898"/>
              <a:gd name="T16" fmla="*/ 1702771 w 1216844"/>
              <a:gd name="T17" fmla="*/ 705482 h 483898"/>
              <a:gd name="T18" fmla="*/ 70518 w 1216844"/>
              <a:gd name="T19" fmla="*/ 705482 h 483898"/>
              <a:gd name="T20" fmla="*/ 20654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859596"/>
          </a:solidFill>
          <a:ln>
            <a:noFill/>
          </a:ln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b="1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5" name="Freeform 74">
            <a:extLst>
              <a:ext uri="{FF2B5EF4-FFF2-40B4-BE49-F238E27FC236}">
                <a16:creationId xmlns="" xmlns:a16="http://schemas.microsoft.com/office/drawing/2014/main" id="{7DE1BB17-4D96-46C3-A339-F34A53335B0E}"/>
              </a:ext>
            </a:extLst>
          </p:cNvPr>
          <p:cNvSpPr>
            <a:spLocks/>
          </p:cNvSpPr>
          <p:nvPr/>
        </p:nvSpPr>
        <p:spPr bwMode="auto">
          <a:xfrm>
            <a:off x="6380165" y="2994378"/>
            <a:ext cx="1652587" cy="1363662"/>
          </a:xfrm>
          <a:custGeom>
            <a:avLst/>
            <a:gdLst>
              <a:gd name="T0" fmla="*/ 0 w 1368949"/>
              <a:gd name="T1" fmla="*/ 164676 h 1129097"/>
              <a:gd name="T2" fmla="*/ 48212 w 1368949"/>
              <a:gd name="T3" fmla="*/ 48234 h 1129097"/>
              <a:gd name="T4" fmla="*/ 164603 w 1368949"/>
              <a:gd name="T5" fmla="*/ 1 h 1129097"/>
              <a:gd name="T6" fmla="*/ 1831068 w 1368949"/>
              <a:gd name="T7" fmla="*/ 0 h 1129097"/>
              <a:gd name="T8" fmla="*/ 1947457 w 1368949"/>
              <a:gd name="T9" fmla="*/ 48234 h 1129097"/>
              <a:gd name="T10" fmla="*/ 1995668 w 1368949"/>
              <a:gd name="T11" fmla="*/ 164679 h 1129097"/>
              <a:gd name="T12" fmla="*/ 1995669 w 1368949"/>
              <a:gd name="T13" fmla="*/ 1482086 h 1129097"/>
              <a:gd name="T14" fmla="*/ 1947457 w 1368949"/>
              <a:gd name="T15" fmla="*/ 1598529 h 1129097"/>
              <a:gd name="T16" fmla="*/ 1831068 w 1368949"/>
              <a:gd name="T17" fmla="*/ 1646762 h 1129097"/>
              <a:gd name="T18" fmla="*/ 164601 w 1368949"/>
              <a:gd name="T19" fmla="*/ 1646762 h 1129097"/>
              <a:gd name="T20" fmla="*/ 48212 w 1368949"/>
              <a:gd name="T21" fmla="*/ 1598529 h 1129097"/>
              <a:gd name="T22" fmla="*/ 0 w 1368949"/>
              <a:gd name="T23" fmla="*/ 1482086 h 1129097"/>
              <a:gd name="T24" fmla="*/ 0 w 1368949"/>
              <a:gd name="T25" fmla="*/ 164676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8595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5605" tIns="95605" rIns="95605" bIns="418205"/>
          <a:lstStyle>
            <a:lvl1pPr marL="342900" indent="-3429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03213" indent="-303213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Freeform 75">
            <a:extLst>
              <a:ext uri="{FF2B5EF4-FFF2-40B4-BE49-F238E27FC236}">
                <a16:creationId xmlns="" xmlns:a16="http://schemas.microsoft.com/office/drawing/2014/main" id="{C6E4918E-05CF-4FC7-9E08-0168CF5A2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78" y="4065940"/>
            <a:ext cx="1470025" cy="584200"/>
          </a:xfrm>
          <a:custGeom>
            <a:avLst/>
            <a:gdLst>
              <a:gd name="T0" fmla="*/ 0 w 1216844"/>
              <a:gd name="T1" fmla="*/ 70549 h 483898"/>
              <a:gd name="T2" fmla="*/ 20676 w 1216844"/>
              <a:gd name="T3" fmla="*/ 20663 h 483898"/>
              <a:gd name="T4" fmla="*/ 70594 w 1216844"/>
              <a:gd name="T5" fmla="*/ 0 h 483898"/>
              <a:gd name="T6" fmla="*/ 1704613 w 1216844"/>
              <a:gd name="T7" fmla="*/ 0 h 483898"/>
              <a:gd name="T8" fmla="*/ 1754531 w 1216844"/>
              <a:gd name="T9" fmla="*/ 20663 h 483898"/>
              <a:gd name="T10" fmla="*/ 1775207 w 1216844"/>
              <a:gd name="T11" fmla="*/ 70549 h 483898"/>
              <a:gd name="T12" fmla="*/ 1775207 w 1216844"/>
              <a:gd name="T13" fmla="*/ 634933 h 483898"/>
              <a:gd name="T14" fmla="*/ 1754531 w 1216844"/>
              <a:gd name="T15" fmla="*/ 684819 h 483898"/>
              <a:gd name="T16" fmla="*/ 1704613 w 1216844"/>
              <a:gd name="T17" fmla="*/ 705482 h 483898"/>
              <a:gd name="T18" fmla="*/ 70594 w 1216844"/>
              <a:gd name="T19" fmla="*/ 705482 h 483898"/>
              <a:gd name="T20" fmla="*/ 20676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3D6889"/>
          </a:solidFill>
          <a:ln>
            <a:solidFill>
              <a:srgbClr val="859596"/>
            </a:solidFill>
          </a:ln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b="1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7" name="Freeform 76">
            <a:extLst>
              <a:ext uri="{FF2B5EF4-FFF2-40B4-BE49-F238E27FC236}">
                <a16:creationId xmlns="" xmlns:a16="http://schemas.microsoft.com/office/drawing/2014/main" id="{B0FCA216-D3FC-438B-8BFE-D55D40ACE951}"/>
              </a:ext>
            </a:extLst>
          </p:cNvPr>
          <p:cNvSpPr>
            <a:spLocks/>
          </p:cNvSpPr>
          <p:nvPr/>
        </p:nvSpPr>
        <p:spPr bwMode="auto">
          <a:xfrm>
            <a:off x="8683627" y="2994378"/>
            <a:ext cx="1652588" cy="1363662"/>
          </a:xfrm>
          <a:custGeom>
            <a:avLst/>
            <a:gdLst>
              <a:gd name="T0" fmla="*/ 0 w 1368949"/>
              <a:gd name="T1" fmla="*/ 164676 h 1129097"/>
              <a:gd name="T2" fmla="*/ 48212 w 1368949"/>
              <a:gd name="T3" fmla="*/ 48234 h 1129097"/>
              <a:gd name="T4" fmla="*/ 164603 w 1368949"/>
              <a:gd name="T5" fmla="*/ 1 h 1129097"/>
              <a:gd name="T6" fmla="*/ 1831069 w 1368949"/>
              <a:gd name="T7" fmla="*/ 0 h 1129097"/>
              <a:gd name="T8" fmla="*/ 1947459 w 1368949"/>
              <a:gd name="T9" fmla="*/ 48234 h 1129097"/>
              <a:gd name="T10" fmla="*/ 1995669 w 1368949"/>
              <a:gd name="T11" fmla="*/ 164679 h 1129097"/>
              <a:gd name="T12" fmla="*/ 1995670 w 1368949"/>
              <a:gd name="T13" fmla="*/ 1482086 h 1129097"/>
              <a:gd name="T14" fmla="*/ 1947459 w 1368949"/>
              <a:gd name="T15" fmla="*/ 1598529 h 1129097"/>
              <a:gd name="T16" fmla="*/ 1831069 w 1368949"/>
              <a:gd name="T17" fmla="*/ 1646762 h 1129097"/>
              <a:gd name="T18" fmla="*/ 164601 w 1368949"/>
              <a:gd name="T19" fmla="*/ 1646762 h 1129097"/>
              <a:gd name="T20" fmla="*/ 48212 w 1368949"/>
              <a:gd name="T21" fmla="*/ 1598529 h 1129097"/>
              <a:gd name="T22" fmla="*/ 0 w 1368949"/>
              <a:gd name="T23" fmla="*/ 1482086 h 1129097"/>
              <a:gd name="T24" fmla="*/ 0 w 1368949"/>
              <a:gd name="T25" fmla="*/ 164676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85959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5605" tIns="418204" rIns="95605" bIns="95607"/>
          <a:lstStyle>
            <a:lvl1pPr marL="342900" indent="-3429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03213" indent="-303213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4208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420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8" name="Freeform 77">
            <a:extLst>
              <a:ext uri="{FF2B5EF4-FFF2-40B4-BE49-F238E27FC236}">
                <a16:creationId xmlns="" xmlns:a16="http://schemas.microsoft.com/office/drawing/2014/main" id="{354A9ABA-7EF8-4E59-BCA4-1E0BE2F68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0341" y="2702278"/>
            <a:ext cx="1470025" cy="584200"/>
          </a:xfrm>
          <a:custGeom>
            <a:avLst/>
            <a:gdLst>
              <a:gd name="T0" fmla="*/ 0 w 1216844"/>
              <a:gd name="T1" fmla="*/ 70549 h 483898"/>
              <a:gd name="T2" fmla="*/ 20676 w 1216844"/>
              <a:gd name="T3" fmla="*/ 20663 h 483898"/>
              <a:gd name="T4" fmla="*/ 70594 w 1216844"/>
              <a:gd name="T5" fmla="*/ 0 h 483898"/>
              <a:gd name="T6" fmla="*/ 1704613 w 1216844"/>
              <a:gd name="T7" fmla="*/ 0 h 483898"/>
              <a:gd name="T8" fmla="*/ 1754531 w 1216844"/>
              <a:gd name="T9" fmla="*/ 20663 h 483898"/>
              <a:gd name="T10" fmla="*/ 1775207 w 1216844"/>
              <a:gd name="T11" fmla="*/ 70549 h 483898"/>
              <a:gd name="T12" fmla="*/ 1775207 w 1216844"/>
              <a:gd name="T13" fmla="*/ 634933 h 483898"/>
              <a:gd name="T14" fmla="*/ 1754531 w 1216844"/>
              <a:gd name="T15" fmla="*/ 684819 h 483898"/>
              <a:gd name="T16" fmla="*/ 1704613 w 1216844"/>
              <a:gd name="T17" fmla="*/ 705482 h 483898"/>
              <a:gd name="T18" fmla="*/ 70594 w 1216844"/>
              <a:gd name="T19" fmla="*/ 705482 h 483898"/>
              <a:gd name="T20" fmla="*/ 20676 w 1216844"/>
              <a:gd name="T21" fmla="*/ 684819 h 483898"/>
              <a:gd name="T22" fmla="*/ 0 w 1216844"/>
              <a:gd name="T23" fmla="*/ 634933 h 483898"/>
              <a:gd name="T24" fmla="*/ 0 w 1216844"/>
              <a:gd name="T25" fmla="*/ 70549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859596"/>
          </a:solidFill>
          <a:ln>
            <a:noFill/>
          </a:ln>
        </p:spPr>
        <p:txBody>
          <a:bodyPr lIns="87477" tIns="64617" rIns="87477" bIns="64617" anchor="ctr"/>
          <a:lstStyle>
            <a:lvl1pPr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98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98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b="1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0E4661ED-B7B9-444A-8726-285E63D244C1}"/>
              </a:ext>
            </a:extLst>
          </p:cNvPr>
          <p:cNvSpPr txBox="1"/>
          <p:nvPr/>
        </p:nvSpPr>
        <p:spPr>
          <a:xfrm>
            <a:off x="1774616" y="3119096"/>
            <a:ext cx="1762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单击添加文本</a:t>
            </a:r>
            <a:endParaRPr lang="en-US" altLang="zh-CN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单击添加文本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6C52613A-704F-470F-A37A-C5D46CFF61CE}"/>
              </a:ext>
            </a:extLst>
          </p:cNvPr>
          <p:cNvSpPr txBox="1"/>
          <p:nvPr/>
        </p:nvSpPr>
        <p:spPr>
          <a:xfrm>
            <a:off x="2318942" y="4187276"/>
            <a:ext cx="12668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9CAF9BE-6053-492E-ABB6-4CF3BD866D88}"/>
              </a:ext>
            </a:extLst>
          </p:cNvPr>
          <p:cNvSpPr txBox="1"/>
          <p:nvPr/>
        </p:nvSpPr>
        <p:spPr>
          <a:xfrm>
            <a:off x="4586259" y="2805625"/>
            <a:ext cx="12668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CAAE14C5-FAB6-458A-AF81-596378176363}"/>
              </a:ext>
            </a:extLst>
          </p:cNvPr>
          <p:cNvSpPr txBox="1"/>
          <p:nvPr/>
        </p:nvSpPr>
        <p:spPr>
          <a:xfrm>
            <a:off x="6893659" y="4187276"/>
            <a:ext cx="12668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D8D01FA0-B380-4B7C-8DDB-5C3434AF3808}"/>
              </a:ext>
            </a:extLst>
          </p:cNvPr>
          <p:cNvSpPr txBox="1"/>
          <p:nvPr/>
        </p:nvSpPr>
        <p:spPr>
          <a:xfrm>
            <a:off x="9178897" y="2823466"/>
            <a:ext cx="12668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7C9E6D3C-33F1-4B5F-A3A5-74F149B88611}"/>
              </a:ext>
            </a:extLst>
          </p:cNvPr>
          <p:cNvSpPr txBox="1"/>
          <p:nvPr/>
        </p:nvSpPr>
        <p:spPr>
          <a:xfrm>
            <a:off x="4079772" y="3389824"/>
            <a:ext cx="1762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单击添加文本</a:t>
            </a:r>
            <a:endParaRPr lang="en-US" altLang="zh-CN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单击添加文本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DBB9D39B-283E-4C05-8BCB-A7CEC72F0BFD}"/>
              </a:ext>
            </a:extLst>
          </p:cNvPr>
          <p:cNvSpPr txBox="1"/>
          <p:nvPr/>
        </p:nvSpPr>
        <p:spPr>
          <a:xfrm>
            <a:off x="6308758" y="3135745"/>
            <a:ext cx="1762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单击添加文本</a:t>
            </a:r>
            <a:endParaRPr lang="en-US" altLang="zh-CN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单击添加文本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542657D5-FE0E-4300-B750-5F8490D74139}"/>
              </a:ext>
            </a:extLst>
          </p:cNvPr>
          <p:cNvSpPr txBox="1"/>
          <p:nvPr/>
        </p:nvSpPr>
        <p:spPr>
          <a:xfrm>
            <a:off x="8665953" y="3352547"/>
            <a:ext cx="1762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单击添加文本</a:t>
            </a:r>
            <a:endParaRPr lang="en-US" altLang="zh-CN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单击添加文本</a:t>
            </a:r>
          </a:p>
        </p:txBody>
      </p:sp>
    </p:spTree>
    <p:extLst>
      <p:ext uri="{BB962C8B-B14F-4D97-AF65-F5344CB8AC3E}">
        <p14:creationId xmlns:p14="http://schemas.microsoft.com/office/powerpoint/2010/main" xmlns="" val="12528295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任意多边形 30">
            <a:extLst>
              <a:ext uri="{FF2B5EF4-FFF2-40B4-BE49-F238E27FC236}">
                <a16:creationId xmlns="" xmlns:a16="http://schemas.microsoft.com/office/drawing/2014/main" id="{7760C81A-7E15-4B21-850B-CB7619C89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3205163"/>
            <a:ext cx="3554412" cy="2565400"/>
          </a:xfrm>
          <a:custGeom>
            <a:avLst/>
            <a:gdLst>
              <a:gd name="T0" fmla="*/ 1218266 w 2665437"/>
              <a:gd name="T1" fmla="*/ 133 h 1924266"/>
              <a:gd name="T2" fmla="*/ 2431285 w 2665437"/>
              <a:gd name="T3" fmla="*/ 441246 h 1924266"/>
              <a:gd name="T4" fmla="*/ 3554412 w 2665437"/>
              <a:gd name="T5" fmla="*/ 1166722 h 1924266"/>
              <a:gd name="T6" fmla="*/ 3497935 w 2665437"/>
              <a:gd name="T7" fmla="*/ 1910977 h 1924266"/>
              <a:gd name="T8" fmla="*/ 2247171 w 2665437"/>
              <a:gd name="T9" fmla="*/ 2343792 h 1924266"/>
              <a:gd name="T10" fmla="*/ 344147 w 2665437"/>
              <a:gd name="T11" fmla="*/ 2159724 h 1924266"/>
              <a:gd name="T12" fmla="*/ 528260 w 2665437"/>
              <a:gd name="T13" fmla="*/ 257179 h 1924266"/>
              <a:gd name="T14" fmla="*/ 1218266 w 2665437"/>
              <a:gd name="T15" fmla="*/ 133 h 192426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65437"/>
              <a:gd name="T25" fmla="*/ 0 h 1924266"/>
              <a:gd name="T26" fmla="*/ 2665437 w 2665437"/>
              <a:gd name="T27" fmla="*/ 1924266 h 192426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65437" h="1924266">
                <a:moveTo>
                  <a:pt x="913572" y="100"/>
                </a:moveTo>
                <a:cubicBezTo>
                  <a:pt x="1214085" y="-4346"/>
                  <a:pt x="1529205" y="141180"/>
                  <a:pt x="1823209" y="330972"/>
                </a:cubicBezTo>
                <a:cubicBezTo>
                  <a:pt x="2159771" y="548238"/>
                  <a:pt x="2412643" y="730544"/>
                  <a:pt x="2665437" y="875140"/>
                </a:cubicBezTo>
                <a:lnTo>
                  <a:pt x="2623085" y="1433394"/>
                </a:lnTo>
                <a:cubicBezTo>
                  <a:pt x="2327741" y="1540244"/>
                  <a:pt x="2039269" y="1668869"/>
                  <a:pt x="1685143" y="1758041"/>
                </a:cubicBezTo>
                <a:cubicBezTo>
                  <a:pt x="1102857" y="1931751"/>
                  <a:pt x="678018" y="2073614"/>
                  <a:pt x="258074" y="1619975"/>
                </a:cubicBezTo>
                <a:cubicBezTo>
                  <a:pt x="-161870" y="1166337"/>
                  <a:pt x="-36060" y="548855"/>
                  <a:pt x="396140" y="192906"/>
                </a:cubicBezTo>
                <a:cubicBezTo>
                  <a:pt x="558215" y="59426"/>
                  <a:pt x="733265" y="2768"/>
                  <a:pt x="913572" y="100"/>
                </a:cubicBezTo>
                <a:close/>
              </a:path>
            </a:pathLst>
          </a:custGeom>
          <a:solidFill>
            <a:srgbClr val="859596"/>
          </a:solidFill>
          <a:ln>
            <a:solidFill>
              <a:srgbClr val="859596"/>
            </a:solidFill>
          </a:ln>
          <a:effectLst>
            <a:outerShdw blurRad="203200" dist="139700" dir="5400000" algn="t" rotWithShape="0">
              <a:prstClr val="black">
                <a:alpha val="40000"/>
              </a:prstClr>
            </a:outerShdw>
          </a:effectLst>
        </p:spPr>
        <p:txBody>
          <a:bodyPr tIns="0" rIns="105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2100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此处输入文本</a:t>
            </a:r>
          </a:p>
        </p:txBody>
      </p:sp>
      <p:sp>
        <p:nvSpPr>
          <p:cNvPr id="19" name="任意多边形 31">
            <a:extLst>
              <a:ext uri="{FF2B5EF4-FFF2-40B4-BE49-F238E27FC236}">
                <a16:creationId xmlns="" xmlns:a16="http://schemas.microsoft.com/office/drawing/2014/main" id="{10A77306-937D-40C1-9D65-F55A49B65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0475" y="3125788"/>
            <a:ext cx="3568700" cy="2570162"/>
          </a:xfrm>
          <a:custGeom>
            <a:avLst/>
            <a:gdLst>
              <a:gd name="T0" fmla="*/ 2349847 w 2676183"/>
              <a:gd name="T1" fmla="*/ 16 h 1927383"/>
              <a:gd name="T2" fmla="*/ 3053429 w 2676183"/>
              <a:gd name="T3" fmla="*/ 259615 h 1927383"/>
              <a:gd name="T4" fmla="*/ 3224219 w 2676183"/>
              <a:gd name="T5" fmla="*/ 2163852 h 1927383"/>
              <a:gd name="T6" fmla="*/ 1319975 w 2676183"/>
              <a:gd name="T7" fmla="*/ 2334640 h 1927383"/>
              <a:gd name="T8" fmla="*/ 82089 w 2676183"/>
              <a:gd name="T9" fmla="*/ 1829077 h 1927383"/>
              <a:gd name="T10" fmla="*/ 0 w 2676183"/>
              <a:gd name="T11" fmla="*/ 1087034 h 1927383"/>
              <a:gd name="T12" fmla="*/ 1149186 w 2676183"/>
              <a:gd name="T13" fmla="*/ 430404 h 1927383"/>
              <a:gd name="T14" fmla="*/ 2349847 w 2676183"/>
              <a:gd name="T15" fmla="*/ 16 h 19273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76183"/>
              <a:gd name="T25" fmla="*/ 0 h 1927383"/>
              <a:gd name="T26" fmla="*/ 2676183 w 2676183"/>
              <a:gd name="T27" fmla="*/ 1927383 h 192738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76183" h="1927383">
                <a:moveTo>
                  <a:pt x="1762160" y="12"/>
                </a:moveTo>
                <a:cubicBezTo>
                  <a:pt x="1932165" y="960"/>
                  <a:pt x="2103571" y="56610"/>
                  <a:pt x="2289779" y="194687"/>
                </a:cubicBezTo>
                <a:cubicBezTo>
                  <a:pt x="2786334" y="562893"/>
                  <a:pt x="2776819" y="1192990"/>
                  <a:pt x="2417855" y="1622688"/>
                </a:cubicBezTo>
                <a:cubicBezTo>
                  <a:pt x="2058891" y="2052387"/>
                  <a:pt x="1508282" y="1962255"/>
                  <a:pt x="989855" y="1750763"/>
                </a:cubicBezTo>
                <a:cubicBezTo>
                  <a:pt x="618934" y="1599447"/>
                  <a:pt x="336724" y="1467020"/>
                  <a:pt x="61559" y="1371638"/>
                </a:cubicBezTo>
                <a:lnTo>
                  <a:pt x="0" y="815175"/>
                </a:lnTo>
                <a:cubicBezTo>
                  <a:pt x="270507" y="655577"/>
                  <a:pt x="530235" y="475851"/>
                  <a:pt x="861779" y="322763"/>
                </a:cubicBezTo>
                <a:cubicBezTo>
                  <a:pt x="1199371" y="148800"/>
                  <a:pt x="1478819" y="-1569"/>
                  <a:pt x="1762160" y="12"/>
                </a:cubicBezTo>
                <a:close/>
              </a:path>
            </a:pathLst>
          </a:custGeom>
          <a:solidFill>
            <a:srgbClr val="3D6889"/>
          </a:solidFill>
          <a:ln>
            <a:solidFill>
              <a:srgbClr val="859596"/>
            </a:solidFill>
          </a:ln>
          <a:effectLst>
            <a:outerShdw blurRad="203200" dist="139700" dir="5400000" algn="t" rotWithShape="0">
              <a:prstClr val="black">
                <a:alpha val="40000"/>
              </a:prstClr>
            </a:outerShdw>
          </a:effectLst>
        </p:spPr>
        <p:txBody>
          <a:bodyPr lIns="1488000"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2100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此处输入文本</a:t>
            </a:r>
          </a:p>
        </p:txBody>
      </p:sp>
      <p:sp>
        <p:nvSpPr>
          <p:cNvPr id="20" name="任意多边形 42">
            <a:extLst>
              <a:ext uri="{FF2B5EF4-FFF2-40B4-BE49-F238E27FC236}">
                <a16:creationId xmlns="" xmlns:a16="http://schemas.microsoft.com/office/drawing/2014/main" id="{F2C82574-E6D2-4588-A0D3-6477EC817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2964" y="1516063"/>
            <a:ext cx="2879725" cy="3346450"/>
          </a:xfrm>
          <a:custGeom>
            <a:avLst/>
            <a:gdLst>
              <a:gd name="T0" fmla="*/ 1552283 w 2158938"/>
              <a:gd name="T1" fmla="*/ 1201 h 2510011"/>
              <a:gd name="T2" fmla="*/ 2855326 w 2158938"/>
              <a:gd name="T3" fmla="*/ 1101890 h 2510011"/>
              <a:gd name="T4" fmla="*/ 1799224 w 2158938"/>
              <a:gd name="T5" fmla="*/ 2695491 h 2510011"/>
              <a:gd name="T6" fmla="*/ 630989 w 2158938"/>
              <a:gd name="T7" fmla="*/ 3346450 h 2510011"/>
              <a:gd name="T8" fmla="*/ 0 w 2158938"/>
              <a:gd name="T9" fmla="*/ 2947232 h 2510011"/>
              <a:gd name="T10" fmla="*/ 204881 w 2158938"/>
              <a:gd name="T11" fmla="*/ 1639881 h 2510011"/>
              <a:gd name="T12" fmla="*/ 1260984 w 2158938"/>
              <a:gd name="T13" fmla="*/ 46281 h 2510011"/>
              <a:gd name="T14" fmla="*/ 1552283 w 2158938"/>
              <a:gd name="T15" fmla="*/ 1201 h 251001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58938"/>
              <a:gd name="T25" fmla="*/ 0 h 2510011"/>
              <a:gd name="T26" fmla="*/ 2158938 w 2158938"/>
              <a:gd name="T27" fmla="*/ 2510011 h 251001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58938" h="2510011">
                <a:moveTo>
                  <a:pt x="1163751" y="901"/>
                </a:moveTo>
                <a:cubicBezTo>
                  <a:pt x="1658728" y="-20620"/>
                  <a:pt x="2043145" y="346356"/>
                  <a:pt x="2140646" y="826475"/>
                </a:cubicBezTo>
                <a:cubicBezTo>
                  <a:pt x="2252075" y="1375182"/>
                  <a:pt x="1837823" y="1748931"/>
                  <a:pt x="1348883" y="2021758"/>
                </a:cubicBezTo>
                <a:cubicBezTo>
                  <a:pt x="999061" y="2216957"/>
                  <a:pt x="719391" y="2354668"/>
                  <a:pt x="473054" y="2510011"/>
                </a:cubicBezTo>
                <a:lnTo>
                  <a:pt x="0" y="2210577"/>
                </a:lnTo>
                <a:cubicBezTo>
                  <a:pt x="44284" y="1899635"/>
                  <a:pt x="66115" y="1584542"/>
                  <a:pt x="153600" y="1229996"/>
                </a:cubicBezTo>
                <a:cubicBezTo>
                  <a:pt x="273534" y="634304"/>
                  <a:pt x="347686" y="192587"/>
                  <a:pt x="945363" y="34713"/>
                </a:cubicBezTo>
                <a:cubicBezTo>
                  <a:pt x="1020072" y="14979"/>
                  <a:pt x="1093040" y="3976"/>
                  <a:pt x="1163751" y="901"/>
                </a:cubicBezTo>
                <a:close/>
              </a:path>
            </a:pathLst>
          </a:custGeom>
          <a:solidFill>
            <a:srgbClr val="859596"/>
          </a:solidFill>
          <a:ln>
            <a:solidFill>
              <a:srgbClr val="859596"/>
            </a:solidFill>
          </a:ln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lIns="672000" tIns="0" rIns="48000" bIns="768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2100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此处输入文本</a:t>
            </a:r>
          </a:p>
        </p:txBody>
      </p:sp>
      <p:sp>
        <p:nvSpPr>
          <p:cNvPr id="21" name="任意多边形 43">
            <a:extLst>
              <a:ext uri="{FF2B5EF4-FFF2-40B4-BE49-F238E27FC236}">
                <a16:creationId xmlns="" xmlns:a16="http://schemas.microsoft.com/office/drawing/2014/main" id="{A0F1C272-B722-4C93-9C01-D87CD7623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6841" y="1296988"/>
            <a:ext cx="2638425" cy="3459162"/>
          </a:xfrm>
          <a:custGeom>
            <a:avLst/>
            <a:gdLst>
              <a:gd name="T0" fmla="*/ 1331847 w 1979758"/>
              <a:gd name="T1" fmla="*/ 709 h 2593844"/>
              <a:gd name="T2" fmla="*/ 1735606 w 1979758"/>
              <a:gd name="T3" fmla="*/ 68862 h 2593844"/>
              <a:gd name="T4" fmla="*/ 2627286 w 1979758"/>
              <a:gd name="T5" fmla="*/ 1759925 h 2593844"/>
              <a:gd name="T6" fmla="*/ 2638425 w 1979758"/>
              <a:gd name="T7" fmla="*/ 3097123 h 2593844"/>
              <a:gd name="T8" fmla="*/ 1985889 w 1979758"/>
              <a:gd name="T9" fmla="*/ 3459162 h 2593844"/>
              <a:gd name="T10" fmla="*/ 937370 w 1979758"/>
              <a:gd name="T11" fmla="*/ 2652209 h 2593844"/>
              <a:gd name="T12" fmla="*/ 45689 w 1979758"/>
              <a:gd name="T13" fmla="*/ 961146 h 2593844"/>
              <a:gd name="T14" fmla="*/ 1331847 w 1979758"/>
              <a:gd name="T15" fmla="*/ 709 h 2593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79758"/>
              <a:gd name="T25" fmla="*/ 0 h 2593844"/>
              <a:gd name="T26" fmla="*/ 1979758 w 1979758"/>
              <a:gd name="T27" fmla="*/ 2593844 h 25938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79758" h="2593844">
                <a:moveTo>
                  <a:pt x="999359" y="532"/>
                </a:moveTo>
                <a:cubicBezTo>
                  <a:pt x="1099967" y="3663"/>
                  <a:pt x="1202025" y="20623"/>
                  <a:pt x="1302322" y="51636"/>
                </a:cubicBezTo>
                <a:cubicBezTo>
                  <a:pt x="1837242" y="217034"/>
                  <a:pt x="1966511" y="759789"/>
                  <a:pt x="1971400" y="1319675"/>
                </a:cubicBezTo>
                <a:cubicBezTo>
                  <a:pt x="1974898" y="1720257"/>
                  <a:pt x="1961599" y="2031710"/>
                  <a:pt x="1979758" y="2322370"/>
                </a:cubicBezTo>
                <a:lnTo>
                  <a:pt x="1490124" y="2593844"/>
                </a:lnTo>
                <a:cubicBezTo>
                  <a:pt x="1238521" y="2405851"/>
                  <a:pt x="972506" y="2235568"/>
                  <a:pt x="703361" y="1988752"/>
                </a:cubicBezTo>
                <a:cubicBezTo>
                  <a:pt x="238182" y="1597803"/>
                  <a:pt x="-113848" y="1320878"/>
                  <a:pt x="34283" y="720713"/>
                </a:cubicBezTo>
                <a:cubicBezTo>
                  <a:pt x="154640" y="233079"/>
                  <a:pt x="563390" y="-13035"/>
                  <a:pt x="999359" y="532"/>
                </a:cubicBezTo>
                <a:close/>
              </a:path>
            </a:pathLst>
          </a:custGeom>
          <a:solidFill>
            <a:srgbClr val="3D6889"/>
          </a:solidFill>
          <a:ln>
            <a:solidFill>
              <a:srgbClr val="859596"/>
            </a:solidFill>
          </a:ln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lIns="144000" tIns="0" rIns="144000" bIns="384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2100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此处输入文本</a:t>
            </a:r>
          </a:p>
        </p:txBody>
      </p:sp>
      <p:sp>
        <p:nvSpPr>
          <p:cNvPr id="22" name="椭圆 44">
            <a:extLst>
              <a:ext uri="{FF2B5EF4-FFF2-40B4-BE49-F238E27FC236}">
                <a16:creationId xmlns="" xmlns:a16="http://schemas.microsoft.com/office/drawing/2014/main" id="{3B34D008-4323-40D6-94D4-92B0BC40D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7075" y="4170363"/>
            <a:ext cx="1066800" cy="10668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3" name="椭圆 55">
            <a:extLst>
              <a:ext uri="{FF2B5EF4-FFF2-40B4-BE49-F238E27FC236}">
                <a16:creationId xmlns="" xmlns:a16="http://schemas.microsoft.com/office/drawing/2014/main" id="{835801EC-AD0B-4A37-A0E7-89EA9E1E4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878" y="4343400"/>
            <a:ext cx="703263" cy="704850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4" name="KSO_GN3">
            <a:extLst>
              <a:ext uri="{FF2B5EF4-FFF2-40B4-BE49-F238E27FC236}">
                <a16:creationId xmlns="" xmlns:a16="http://schemas.microsoft.com/office/drawing/2014/main" id="{C6D6BFFA-8637-46C1-A292-5E02DD967068}"/>
              </a:ext>
            </a:extLst>
          </p:cNvPr>
          <p:cNvSpPr txBox="1">
            <a:spLocks noChangeArrowheads="1"/>
          </p:cNvSpPr>
          <p:nvPr/>
        </p:nvSpPr>
        <p:spPr bwMode="auto">
          <a:xfrm rot="21420000" flipH="1">
            <a:off x="6751641" y="3638550"/>
            <a:ext cx="719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6400" b="1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3</a:t>
            </a:r>
            <a:endParaRPr lang="zh-CN" altLang="en-US" sz="6400" b="1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5" name="KSO_GN1">
            <a:extLst>
              <a:ext uri="{FF2B5EF4-FFF2-40B4-BE49-F238E27FC236}">
                <a16:creationId xmlns="" xmlns:a16="http://schemas.microsoft.com/office/drawing/2014/main" id="{3E7A59B5-6F6A-4E06-B595-CCE2179E0B02}"/>
              </a:ext>
            </a:extLst>
          </p:cNvPr>
          <p:cNvSpPr txBox="1">
            <a:spLocks noChangeArrowheads="1"/>
          </p:cNvSpPr>
          <p:nvPr/>
        </p:nvSpPr>
        <p:spPr bwMode="auto">
          <a:xfrm rot="21572269" flipH="1">
            <a:off x="5148264" y="4541842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6400" b="1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1</a:t>
            </a:r>
            <a:endParaRPr lang="zh-CN" altLang="en-US" sz="6400" b="1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6" name="KSO_GN2">
            <a:extLst>
              <a:ext uri="{FF2B5EF4-FFF2-40B4-BE49-F238E27FC236}">
                <a16:creationId xmlns="" xmlns:a16="http://schemas.microsoft.com/office/drawing/2014/main" id="{1212A141-50A7-43FA-8017-B789764CB280}"/>
              </a:ext>
            </a:extLst>
          </p:cNvPr>
          <p:cNvSpPr txBox="1">
            <a:spLocks noChangeArrowheads="1"/>
          </p:cNvSpPr>
          <p:nvPr/>
        </p:nvSpPr>
        <p:spPr bwMode="auto">
          <a:xfrm rot="21420000" flipH="1">
            <a:off x="5648328" y="3562350"/>
            <a:ext cx="72231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6400" b="1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2</a:t>
            </a:r>
            <a:endParaRPr lang="zh-CN" altLang="en-US" sz="6400" b="1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7" name="KSO_GN4">
            <a:extLst>
              <a:ext uri="{FF2B5EF4-FFF2-40B4-BE49-F238E27FC236}">
                <a16:creationId xmlns="" xmlns:a16="http://schemas.microsoft.com/office/drawing/2014/main" id="{568F29B9-9BD0-4028-A2BA-C0B543E9F16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132641" y="4567242"/>
            <a:ext cx="719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zh-CN" sz="6400" b="1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4</a:t>
            </a:r>
            <a:endParaRPr lang="zh-CN" altLang="en-US" sz="6400" b="1" dirty="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20422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6649DE2-6436-4237-8243-0A4C14BD0C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01773" y="571500"/>
            <a:ext cx="6991351" cy="57150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B7E1AA89-7C1A-46B8-BC2D-AA2197CFDCDE}"/>
              </a:ext>
            </a:extLst>
          </p:cNvPr>
          <p:cNvSpPr/>
          <p:nvPr/>
        </p:nvSpPr>
        <p:spPr>
          <a:xfrm>
            <a:off x="1894115" y="2114550"/>
            <a:ext cx="6217556" cy="3143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0849D8A2-4B85-4CB3-AC48-EE1BE568DD9C}"/>
              </a:ext>
            </a:extLst>
          </p:cNvPr>
          <p:cNvSpPr txBox="1"/>
          <p:nvPr/>
        </p:nvSpPr>
        <p:spPr>
          <a:xfrm>
            <a:off x="2531089" y="2390343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PART THREE</a:t>
            </a:r>
            <a:endParaRPr lang="zh-CN" altLang="en-US" sz="5400" b="1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AD632F5-D7FC-48ED-B6E8-6A21C13B56A9}"/>
              </a:ext>
            </a:extLst>
          </p:cNvPr>
          <p:cNvSpPr txBox="1"/>
          <p:nvPr/>
        </p:nvSpPr>
        <p:spPr>
          <a:xfrm>
            <a:off x="2531093" y="3507852"/>
            <a:ext cx="458528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DABED9A4-6F10-4325-A3A5-4A194D663F1A}"/>
              </a:ext>
            </a:extLst>
          </p:cNvPr>
          <p:cNvSpPr/>
          <p:nvPr/>
        </p:nvSpPr>
        <p:spPr>
          <a:xfrm>
            <a:off x="2669269" y="3399041"/>
            <a:ext cx="1390651" cy="95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61475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52AE5EE3-6F3D-4B5B-B096-F8AA961E78B4}"/>
              </a:ext>
            </a:extLst>
          </p:cNvPr>
          <p:cNvSpPr txBox="1"/>
          <p:nvPr/>
        </p:nvSpPr>
        <p:spPr>
          <a:xfrm>
            <a:off x="1734066" y="1817172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五月你好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C5D46061-AA11-4791-8D7A-D6977C74C557}"/>
              </a:ext>
            </a:extLst>
          </p:cNvPr>
          <p:cNvSpPr txBox="1"/>
          <p:nvPr/>
        </p:nvSpPr>
        <p:spPr>
          <a:xfrm>
            <a:off x="1734066" y="3017493"/>
            <a:ext cx="458528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</a:t>
            </a:r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 Click here to add words Click here to add words</a:t>
            </a:r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</a:t>
            </a:r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ABEE2FC0-9986-4F7F-A55F-7E81E9514C21}"/>
              </a:ext>
            </a:extLst>
          </p:cNvPr>
          <p:cNvSpPr/>
          <p:nvPr/>
        </p:nvSpPr>
        <p:spPr>
          <a:xfrm>
            <a:off x="1873525" y="2684460"/>
            <a:ext cx="1390651" cy="95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74BA5078-DB43-46FD-A8E6-673145A1A7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167682">
            <a:off x="6745663" y="1914638"/>
            <a:ext cx="4364335" cy="424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213569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椭圆 10">
            <a:extLst>
              <a:ext uri="{FF2B5EF4-FFF2-40B4-BE49-F238E27FC236}">
                <a16:creationId xmlns="" xmlns:a16="http://schemas.microsoft.com/office/drawing/2014/main" id="{4505D63C-E742-40F0-B79E-6BDF7E3A4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2696" y="3120232"/>
            <a:ext cx="936625" cy="935038"/>
          </a:xfrm>
          <a:prstGeom prst="ellipse">
            <a:avLst/>
          </a:prstGeom>
          <a:solidFill>
            <a:srgbClr val="3D6889"/>
          </a:solidFill>
          <a:ln>
            <a:solidFill>
              <a:schemeClr val="accent1"/>
            </a:solidFill>
          </a:ln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05</a:t>
            </a:r>
            <a:endParaRPr lang="zh-CN" altLang="en-US" sz="32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椭圆 11">
            <a:extLst>
              <a:ext uri="{FF2B5EF4-FFF2-40B4-BE49-F238E27FC236}">
                <a16:creationId xmlns="" xmlns:a16="http://schemas.microsoft.com/office/drawing/2014/main" id="{977CC89A-6751-440D-84A7-B71A479CB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0780" y="3212311"/>
            <a:ext cx="938213" cy="936625"/>
          </a:xfrm>
          <a:prstGeom prst="ellipse">
            <a:avLst/>
          </a:prstGeom>
          <a:solidFill>
            <a:srgbClr val="859596"/>
          </a:solidFill>
          <a:ln>
            <a:solidFill>
              <a:schemeClr val="accent1"/>
            </a:solidFill>
          </a:ln>
          <a:effectLst>
            <a:outerShdw blurRad="50800" dist="101600" dir="6660000" algn="ctr" rotWithShape="0">
              <a:srgbClr val="000000">
                <a:alpha val="43137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椭圆 12">
            <a:extLst>
              <a:ext uri="{FF2B5EF4-FFF2-40B4-BE49-F238E27FC236}">
                <a16:creationId xmlns="" xmlns:a16="http://schemas.microsoft.com/office/drawing/2014/main" id="{B6523CBA-DDC8-43F1-823D-0BB89B96E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8870" y="3120232"/>
            <a:ext cx="938212" cy="935038"/>
          </a:xfrm>
          <a:prstGeom prst="ellipse">
            <a:avLst/>
          </a:prstGeom>
          <a:solidFill>
            <a:srgbClr val="3D6889"/>
          </a:solidFill>
          <a:ln>
            <a:solidFill>
              <a:schemeClr val="accent1"/>
            </a:solidFill>
          </a:ln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椭圆 13">
            <a:extLst>
              <a:ext uri="{FF2B5EF4-FFF2-40B4-BE49-F238E27FC236}">
                <a16:creationId xmlns="" xmlns:a16="http://schemas.microsoft.com/office/drawing/2014/main" id="{69C6340F-8595-4CD5-8EEA-A7263EE74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1082" y="3212311"/>
            <a:ext cx="935039" cy="936625"/>
          </a:xfrm>
          <a:prstGeom prst="ellipse">
            <a:avLst/>
          </a:prstGeom>
          <a:solidFill>
            <a:srgbClr val="859596"/>
          </a:solidFill>
          <a:ln>
            <a:solidFill>
              <a:schemeClr val="accent1"/>
            </a:solidFill>
          </a:ln>
          <a:effectLst>
            <a:outerShdw blurRad="50800" dist="101600" dir="6660000" algn="ctr" rotWithShape="0">
              <a:srgbClr val="000000">
                <a:alpha val="43137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椭圆 14">
            <a:extLst>
              <a:ext uri="{FF2B5EF4-FFF2-40B4-BE49-F238E27FC236}">
                <a16:creationId xmlns="" xmlns:a16="http://schemas.microsoft.com/office/drawing/2014/main" id="{14274ED4-7B3B-4F57-BD16-70E20D9EA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9643" y="3120232"/>
            <a:ext cx="935037" cy="935038"/>
          </a:xfrm>
          <a:prstGeom prst="ellipse">
            <a:avLst/>
          </a:prstGeom>
          <a:solidFill>
            <a:srgbClr val="3D6889"/>
          </a:solidFill>
          <a:ln>
            <a:solidFill>
              <a:schemeClr val="accent1"/>
            </a:solidFill>
          </a:ln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01</a:t>
            </a:r>
            <a:endParaRPr lang="zh-CN" altLang="en-US" sz="36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3" name="燕尾形 20">
            <a:extLst>
              <a:ext uri="{FF2B5EF4-FFF2-40B4-BE49-F238E27FC236}">
                <a16:creationId xmlns="" xmlns:a16="http://schemas.microsoft.com/office/drawing/2014/main" id="{3E9CD4D2-8D95-48F3-BB80-E3C9C73EB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1269" y="2882111"/>
            <a:ext cx="207963" cy="207963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4" name="燕尾形 21">
            <a:extLst>
              <a:ext uri="{FF2B5EF4-FFF2-40B4-BE49-F238E27FC236}">
                <a16:creationId xmlns="" xmlns:a16="http://schemas.microsoft.com/office/drawing/2014/main" id="{BD6D9323-99CC-4365-A533-D87FEDA77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895" y="2882111"/>
            <a:ext cx="206375" cy="207963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5" name="燕尾形 22">
            <a:extLst>
              <a:ext uri="{FF2B5EF4-FFF2-40B4-BE49-F238E27FC236}">
                <a16:creationId xmlns="" xmlns:a16="http://schemas.microsoft.com/office/drawing/2014/main" id="{4044EB20-7359-4D31-9B4D-8F6B33417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4230" y="2882111"/>
            <a:ext cx="207963" cy="207963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6" name="椭圆 1">
            <a:extLst>
              <a:ext uri="{FF2B5EF4-FFF2-40B4-BE49-F238E27FC236}">
                <a16:creationId xmlns="" xmlns:a16="http://schemas.microsoft.com/office/drawing/2014/main" id="{73FAAFAC-E348-435A-99D9-D8943C892F8E}"/>
              </a:ext>
            </a:extLst>
          </p:cNvPr>
          <p:cNvSpPr>
            <a:spLocks/>
          </p:cNvSpPr>
          <p:nvPr/>
        </p:nvSpPr>
        <p:spPr bwMode="auto">
          <a:xfrm flipV="1">
            <a:off x="2367643" y="2878932"/>
            <a:ext cx="7835900" cy="1508125"/>
          </a:xfrm>
          <a:custGeom>
            <a:avLst/>
            <a:gdLst>
              <a:gd name="T0" fmla="*/ 0 w 7835363"/>
              <a:gd name="T1" fmla="*/ 1509993 h 1509993"/>
              <a:gd name="T2" fmla="*/ 669884 w 7835363"/>
              <a:gd name="T3" fmla="*/ 763727 h 1509993"/>
              <a:gd name="T4" fmla="*/ 671649 w 7835363"/>
              <a:gd name="T5" fmla="*/ 763727 h 1509993"/>
              <a:gd name="T6" fmla="*/ 1243147 w 7835363"/>
              <a:gd name="T7" fmla="*/ 197478 h 1509993"/>
              <a:gd name="T8" fmla="*/ 1814645 w 7835363"/>
              <a:gd name="T9" fmla="*/ 763727 h 1509993"/>
              <a:gd name="T10" fmla="*/ 1819709 w 7835363"/>
              <a:gd name="T11" fmla="*/ 763727 h 1509993"/>
              <a:gd name="T12" fmla="*/ 2581412 w 7835363"/>
              <a:gd name="T13" fmla="*/ 1505145 h 1509993"/>
              <a:gd name="T14" fmla="*/ 3343163 w 7835363"/>
              <a:gd name="T15" fmla="*/ 762782 h 1509993"/>
              <a:gd name="T16" fmla="*/ 3346747 w 7835363"/>
              <a:gd name="T17" fmla="*/ 762782 h 1509993"/>
              <a:gd name="T18" fmla="*/ 3918245 w 7835363"/>
              <a:gd name="T19" fmla="*/ 196533 h 1509993"/>
              <a:gd name="T20" fmla="*/ 4489743 w 7835363"/>
              <a:gd name="T21" fmla="*/ 762782 h 1509993"/>
              <a:gd name="T22" fmla="*/ 4492190 w 7835363"/>
              <a:gd name="T23" fmla="*/ 762782 h 1509993"/>
              <a:gd name="T24" fmla="*/ 5253893 w 7835363"/>
              <a:gd name="T25" fmla="*/ 1504200 h 1509993"/>
              <a:gd name="T26" fmla="*/ 6015596 w 7835363"/>
              <a:gd name="T27" fmla="*/ 762782 h 1509993"/>
              <a:gd name="T28" fmla="*/ 6018043 w 7835363"/>
              <a:gd name="T29" fmla="*/ 762782 h 1509993"/>
              <a:gd name="T30" fmla="*/ 6589541 w 7835363"/>
              <a:gd name="T31" fmla="*/ 196533 h 1509993"/>
              <a:gd name="T32" fmla="*/ 7161039 w 7835363"/>
              <a:gd name="T33" fmla="*/ 762782 h 1509993"/>
              <a:gd name="T34" fmla="*/ 7166200 w 7835363"/>
              <a:gd name="T35" fmla="*/ 762782 h 1509993"/>
              <a:gd name="T36" fmla="*/ 7835363 w 7835363"/>
              <a:gd name="T37" fmla="*/ 1501325 h 1509993"/>
              <a:gd name="T38" fmla="*/ 7738498 w 7835363"/>
              <a:gd name="T39" fmla="*/ 1380622 h 1509993"/>
              <a:gd name="T40" fmla="*/ 7835363 w 7835363"/>
              <a:gd name="T41" fmla="*/ 1301647 h 1509993"/>
              <a:gd name="T42" fmla="*/ 7355787 w 7835363"/>
              <a:gd name="T43" fmla="*/ 744607 h 1509993"/>
              <a:gd name="T44" fmla="*/ 7351406 w 7835363"/>
              <a:gd name="T45" fmla="*/ 744607 h 1509993"/>
              <a:gd name="T46" fmla="*/ 6589541 w 7835363"/>
              <a:gd name="T47" fmla="*/ 0 h 1509993"/>
              <a:gd name="T48" fmla="*/ 5827838 w 7835363"/>
              <a:gd name="T49" fmla="*/ 741418 h 1509993"/>
              <a:gd name="T50" fmla="*/ 5825391 w 7835363"/>
              <a:gd name="T51" fmla="*/ 741418 h 1509993"/>
              <a:gd name="T52" fmla="*/ 5253893 w 7835363"/>
              <a:gd name="T53" fmla="*/ 1307667 h 1509993"/>
              <a:gd name="T54" fmla="*/ 4682395 w 7835363"/>
              <a:gd name="T55" fmla="*/ 741418 h 1509993"/>
              <a:gd name="T56" fmla="*/ 4679948 w 7835363"/>
              <a:gd name="T57" fmla="*/ 741418 h 1509993"/>
              <a:gd name="T58" fmla="*/ 3918245 w 7835363"/>
              <a:gd name="T59" fmla="*/ 0 h 1509993"/>
              <a:gd name="T60" fmla="*/ 3156494 w 7835363"/>
              <a:gd name="T61" fmla="*/ 742363 h 1509993"/>
              <a:gd name="T62" fmla="*/ 3152910 w 7835363"/>
              <a:gd name="T63" fmla="*/ 742363 h 1509993"/>
              <a:gd name="T64" fmla="*/ 2581412 w 7835363"/>
              <a:gd name="T65" fmla="*/ 1308612 h 1509993"/>
              <a:gd name="T66" fmla="*/ 2009914 w 7835363"/>
              <a:gd name="T67" fmla="*/ 742363 h 1509993"/>
              <a:gd name="T68" fmla="*/ 2004850 w 7835363"/>
              <a:gd name="T69" fmla="*/ 742363 h 1509993"/>
              <a:gd name="T70" fmla="*/ 1243147 w 7835363"/>
              <a:gd name="T71" fmla="*/ 945 h 1509993"/>
              <a:gd name="T72" fmla="*/ 480893 w 7835363"/>
              <a:gd name="T73" fmla="*/ 753275 h 1509993"/>
              <a:gd name="T74" fmla="*/ 479576 w 7835363"/>
              <a:gd name="T75" fmla="*/ 753275 h 1509993"/>
              <a:gd name="T76" fmla="*/ 0 w 7835363"/>
              <a:gd name="T77" fmla="*/ 1310315 h 1509993"/>
              <a:gd name="T78" fmla="*/ 96865 w 7835363"/>
              <a:gd name="T79" fmla="*/ 1389290 h 1509993"/>
              <a:gd name="T80" fmla="*/ 93389 w 7835363"/>
              <a:gd name="T81" fmla="*/ 1393247 h 1509993"/>
              <a:gd name="T82" fmla="*/ 0 w 7835363"/>
              <a:gd name="T83" fmla="*/ 1509993 h 1509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835363" h="1509993">
                <a:moveTo>
                  <a:pt x="0" y="1509993"/>
                </a:moveTo>
                <a:cubicBezTo>
                  <a:pt x="374580" y="1465544"/>
                  <a:pt x="665607" y="1149153"/>
                  <a:pt x="669884" y="763727"/>
                </a:cubicBezTo>
                <a:lnTo>
                  <a:pt x="671649" y="763727"/>
                </a:lnTo>
                <a:cubicBezTo>
                  <a:pt x="674225" y="450458"/>
                  <a:pt x="929142" y="197478"/>
                  <a:pt x="1243147" y="197478"/>
                </a:cubicBezTo>
                <a:cubicBezTo>
                  <a:pt x="1557152" y="197478"/>
                  <a:pt x="1812070" y="450458"/>
                  <a:pt x="1814645" y="763727"/>
                </a:cubicBezTo>
                <a:lnTo>
                  <a:pt x="1819709" y="763727"/>
                </a:lnTo>
                <a:cubicBezTo>
                  <a:pt x="1830248" y="1175133"/>
                  <a:pt x="2167291" y="1505145"/>
                  <a:pt x="2581412" y="1505145"/>
                </a:cubicBezTo>
                <a:cubicBezTo>
                  <a:pt x="2995850" y="1505145"/>
                  <a:pt x="3333092" y="1174627"/>
                  <a:pt x="3343163" y="762782"/>
                </a:cubicBezTo>
                <a:lnTo>
                  <a:pt x="3346747" y="762782"/>
                </a:lnTo>
                <a:cubicBezTo>
                  <a:pt x="3349323" y="449513"/>
                  <a:pt x="3604240" y="196533"/>
                  <a:pt x="3918245" y="196533"/>
                </a:cubicBezTo>
                <a:cubicBezTo>
                  <a:pt x="4232250" y="196533"/>
                  <a:pt x="4487168" y="449513"/>
                  <a:pt x="4489743" y="762782"/>
                </a:cubicBezTo>
                <a:lnTo>
                  <a:pt x="4492190" y="762782"/>
                </a:lnTo>
                <a:cubicBezTo>
                  <a:pt x="4502730" y="1174188"/>
                  <a:pt x="4839772" y="1504200"/>
                  <a:pt x="5253893" y="1504200"/>
                </a:cubicBezTo>
                <a:cubicBezTo>
                  <a:pt x="5668014" y="1504200"/>
                  <a:pt x="6005057" y="1174188"/>
                  <a:pt x="6015596" y="762782"/>
                </a:cubicBezTo>
                <a:lnTo>
                  <a:pt x="6018043" y="762782"/>
                </a:lnTo>
                <a:cubicBezTo>
                  <a:pt x="6020619" y="449513"/>
                  <a:pt x="6275536" y="196533"/>
                  <a:pt x="6589541" y="196533"/>
                </a:cubicBezTo>
                <a:cubicBezTo>
                  <a:pt x="6903546" y="196533"/>
                  <a:pt x="7158464" y="449513"/>
                  <a:pt x="7161039" y="762782"/>
                </a:cubicBezTo>
                <a:lnTo>
                  <a:pt x="7166200" y="762782"/>
                </a:lnTo>
                <a:cubicBezTo>
                  <a:pt x="7173663" y="1144717"/>
                  <a:pt x="7463295" y="1457174"/>
                  <a:pt x="7835363" y="1501325"/>
                </a:cubicBezTo>
                <a:cubicBezTo>
                  <a:pt x="7825227" y="1499858"/>
                  <a:pt x="7737557" y="1376550"/>
                  <a:pt x="7738498" y="1380622"/>
                </a:cubicBezTo>
                <a:cubicBezTo>
                  <a:pt x="7737557" y="1370912"/>
                  <a:pt x="7830766" y="1294742"/>
                  <a:pt x="7835363" y="1301647"/>
                </a:cubicBezTo>
                <a:cubicBezTo>
                  <a:pt x="7564830" y="1259668"/>
                  <a:pt x="7358105" y="1026556"/>
                  <a:pt x="7355787" y="744607"/>
                </a:cubicBezTo>
                <a:lnTo>
                  <a:pt x="7351406" y="744607"/>
                </a:lnTo>
                <a:cubicBezTo>
                  <a:pt x="7342448" y="331721"/>
                  <a:pt x="7004734" y="0"/>
                  <a:pt x="6589541" y="0"/>
                </a:cubicBezTo>
                <a:cubicBezTo>
                  <a:pt x="6175420" y="0"/>
                  <a:pt x="5838378" y="330012"/>
                  <a:pt x="5827838" y="741418"/>
                </a:cubicBezTo>
                <a:lnTo>
                  <a:pt x="5825391" y="741418"/>
                </a:lnTo>
                <a:cubicBezTo>
                  <a:pt x="5822816" y="1054687"/>
                  <a:pt x="5567898" y="1307667"/>
                  <a:pt x="5253893" y="1307667"/>
                </a:cubicBezTo>
                <a:cubicBezTo>
                  <a:pt x="4939888" y="1307667"/>
                  <a:pt x="4684971" y="1054687"/>
                  <a:pt x="4682395" y="741418"/>
                </a:cubicBezTo>
                <a:lnTo>
                  <a:pt x="4679948" y="741418"/>
                </a:lnTo>
                <a:cubicBezTo>
                  <a:pt x="4669409" y="330012"/>
                  <a:pt x="4332366" y="0"/>
                  <a:pt x="3918245" y="0"/>
                </a:cubicBezTo>
                <a:cubicBezTo>
                  <a:pt x="3503807" y="0"/>
                  <a:pt x="3166565" y="330518"/>
                  <a:pt x="3156494" y="742363"/>
                </a:cubicBezTo>
                <a:lnTo>
                  <a:pt x="3152910" y="742363"/>
                </a:lnTo>
                <a:cubicBezTo>
                  <a:pt x="3150335" y="1055632"/>
                  <a:pt x="2895417" y="1308612"/>
                  <a:pt x="2581412" y="1308612"/>
                </a:cubicBezTo>
                <a:cubicBezTo>
                  <a:pt x="2267407" y="1308612"/>
                  <a:pt x="2012490" y="1055632"/>
                  <a:pt x="2009914" y="742363"/>
                </a:cubicBezTo>
                <a:lnTo>
                  <a:pt x="2004850" y="742363"/>
                </a:lnTo>
                <a:cubicBezTo>
                  <a:pt x="1994310" y="330957"/>
                  <a:pt x="1657268" y="945"/>
                  <a:pt x="1243147" y="945"/>
                </a:cubicBezTo>
                <a:cubicBezTo>
                  <a:pt x="825366" y="945"/>
                  <a:pt x="486031" y="336817"/>
                  <a:pt x="480893" y="753275"/>
                </a:cubicBezTo>
                <a:lnTo>
                  <a:pt x="479576" y="753275"/>
                </a:lnTo>
                <a:cubicBezTo>
                  <a:pt x="477258" y="1035224"/>
                  <a:pt x="270533" y="1268336"/>
                  <a:pt x="0" y="1310315"/>
                </a:cubicBezTo>
                <a:cubicBezTo>
                  <a:pt x="4598" y="1303410"/>
                  <a:pt x="97806" y="1379580"/>
                  <a:pt x="96865" y="1389290"/>
                </a:cubicBezTo>
                <a:lnTo>
                  <a:pt x="93389" y="1393247"/>
                </a:lnTo>
                <a:cubicBezTo>
                  <a:pt x="77100" y="1414141"/>
                  <a:pt x="8869" y="1508710"/>
                  <a:pt x="0" y="1509993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7" name="燕尾形 24">
            <a:extLst>
              <a:ext uri="{FF2B5EF4-FFF2-40B4-BE49-F238E27FC236}">
                <a16:creationId xmlns="" xmlns:a16="http://schemas.microsoft.com/office/drawing/2014/main" id="{DE0C9F38-D332-4F89-A8C7-90A6136CA76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192431" y="2874170"/>
            <a:ext cx="209551" cy="209550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8" name="燕尾形 25">
            <a:extLst>
              <a:ext uri="{FF2B5EF4-FFF2-40B4-BE49-F238E27FC236}">
                <a16:creationId xmlns="" xmlns:a16="http://schemas.microsoft.com/office/drawing/2014/main" id="{39BE80A9-F322-4F71-B8B0-9629C575CC5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382931" y="2874170"/>
            <a:ext cx="209551" cy="209550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9" name="燕尾形 26">
            <a:extLst>
              <a:ext uri="{FF2B5EF4-FFF2-40B4-BE49-F238E27FC236}">
                <a16:creationId xmlns="" xmlns:a16="http://schemas.microsoft.com/office/drawing/2014/main" id="{15BD2702-E024-4D18-916A-48A39455BE5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581369" y="2874170"/>
            <a:ext cx="207963" cy="209550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>
              <a:solidFill>
                <a:srgbClr val="00000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D48FFBB4-AD07-4D9B-8FBE-89ABE2474F8A}"/>
              </a:ext>
            </a:extLst>
          </p:cNvPr>
          <p:cNvSpPr txBox="1"/>
          <p:nvPr/>
        </p:nvSpPr>
        <p:spPr>
          <a:xfrm>
            <a:off x="2706480" y="4726906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52EC54F0-A595-46C7-A539-247D925F5175}"/>
              </a:ext>
            </a:extLst>
          </p:cNvPr>
          <p:cNvSpPr txBox="1"/>
          <p:nvPr/>
        </p:nvSpPr>
        <p:spPr>
          <a:xfrm>
            <a:off x="2381102" y="5262830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734F25AA-9DE2-4D7B-95A7-1CF671AE75B4}"/>
              </a:ext>
            </a:extLst>
          </p:cNvPr>
          <p:cNvSpPr txBox="1"/>
          <p:nvPr/>
        </p:nvSpPr>
        <p:spPr>
          <a:xfrm>
            <a:off x="2381102" y="5599896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10D2906A-FC51-419B-9F83-AEA7E04DABC0}"/>
              </a:ext>
            </a:extLst>
          </p:cNvPr>
          <p:cNvSpPr txBox="1"/>
          <p:nvPr/>
        </p:nvSpPr>
        <p:spPr>
          <a:xfrm>
            <a:off x="5308316" y="147151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9ADC01FE-6ED4-439E-BFB6-3F4A655E6ED1}"/>
              </a:ext>
            </a:extLst>
          </p:cNvPr>
          <p:cNvSpPr txBox="1"/>
          <p:nvPr/>
        </p:nvSpPr>
        <p:spPr>
          <a:xfrm>
            <a:off x="4982938" y="2007436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2BBADDE4-D481-4A02-B699-1B4A54538D48}"/>
              </a:ext>
            </a:extLst>
          </p:cNvPr>
          <p:cNvSpPr txBox="1"/>
          <p:nvPr/>
        </p:nvSpPr>
        <p:spPr>
          <a:xfrm>
            <a:off x="4982938" y="2344502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12C579C5-EBCA-4B7B-9F86-20BADA304AC8}"/>
              </a:ext>
            </a:extLst>
          </p:cNvPr>
          <p:cNvSpPr txBox="1"/>
          <p:nvPr/>
        </p:nvSpPr>
        <p:spPr>
          <a:xfrm>
            <a:off x="6979954" y="4671356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CC15FED5-B690-466F-AAF0-EAFB23EFF3B1}"/>
              </a:ext>
            </a:extLst>
          </p:cNvPr>
          <p:cNvSpPr txBox="1"/>
          <p:nvPr/>
        </p:nvSpPr>
        <p:spPr>
          <a:xfrm>
            <a:off x="6654575" y="5207280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610A7165-D4CA-412A-90F0-17020C832C96}"/>
              </a:ext>
            </a:extLst>
          </p:cNvPr>
          <p:cNvSpPr txBox="1"/>
          <p:nvPr/>
        </p:nvSpPr>
        <p:spPr>
          <a:xfrm>
            <a:off x="6654575" y="5544346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872517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E127DEE1-0ABB-48DC-B177-EC1A6E870B60}"/>
              </a:ext>
            </a:extLst>
          </p:cNvPr>
          <p:cNvSpPr/>
          <p:nvPr/>
        </p:nvSpPr>
        <p:spPr>
          <a:xfrm>
            <a:off x="6618357" y="1602026"/>
            <a:ext cx="4070555" cy="40705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09686B9-0234-4E7D-BD3E-9A9F92837B06}"/>
              </a:ext>
            </a:extLst>
          </p:cNvPr>
          <p:cNvSpPr txBox="1"/>
          <p:nvPr/>
        </p:nvSpPr>
        <p:spPr>
          <a:xfrm>
            <a:off x="1531721" y="1740174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五月你好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07257AB3-C413-4804-90F1-6AD90D186BCA}"/>
              </a:ext>
            </a:extLst>
          </p:cNvPr>
          <p:cNvSpPr txBox="1"/>
          <p:nvPr/>
        </p:nvSpPr>
        <p:spPr>
          <a:xfrm>
            <a:off x="1531721" y="2940495"/>
            <a:ext cx="458528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112FBF6B-F9B9-4DFD-A7A2-687385F83289}"/>
              </a:ext>
            </a:extLst>
          </p:cNvPr>
          <p:cNvSpPr/>
          <p:nvPr/>
        </p:nvSpPr>
        <p:spPr>
          <a:xfrm>
            <a:off x="1671180" y="2607462"/>
            <a:ext cx="1390651" cy="95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753CD84-C221-4FDC-A02C-82720735129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18360" y="716992"/>
            <a:ext cx="4571913" cy="584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963461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任意多边形 32">
            <a:extLst>
              <a:ext uri="{FF2B5EF4-FFF2-40B4-BE49-F238E27FC236}">
                <a16:creationId xmlns="" xmlns:a16="http://schemas.microsoft.com/office/drawing/2014/main" id="{2E563DC1-3868-4FAA-8030-3656D64AADA2}"/>
              </a:ext>
            </a:extLst>
          </p:cNvPr>
          <p:cNvSpPr>
            <a:spLocks/>
          </p:cNvSpPr>
          <p:nvPr/>
        </p:nvSpPr>
        <p:spPr bwMode="auto">
          <a:xfrm>
            <a:off x="1871663" y="3822703"/>
            <a:ext cx="444500" cy="474663"/>
          </a:xfrm>
          <a:custGeom>
            <a:avLst/>
            <a:gdLst>
              <a:gd name="T0" fmla="*/ 9525 w 428625"/>
              <a:gd name="T1" fmla="*/ 0 h 457200"/>
              <a:gd name="T2" fmla="*/ 0 w 428625"/>
              <a:gd name="T3" fmla="*/ 361950 h 457200"/>
              <a:gd name="T4" fmla="*/ 428625 w 428625"/>
              <a:gd name="T5" fmla="*/ 457200 h 457200"/>
              <a:gd name="T6" fmla="*/ 428625 w 428625"/>
              <a:gd name="T7" fmla="*/ 95250 h 457200"/>
              <a:gd name="T8" fmla="*/ 9525 w 428625"/>
              <a:gd name="T9" fmla="*/ 0 h 45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任意多边形 33">
            <a:extLst>
              <a:ext uri="{FF2B5EF4-FFF2-40B4-BE49-F238E27FC236}">
                <a16:creationId xmlns="" xmlns:a16="http://schemas.microsoft.com/office/drawing/2014/main" id="{FF686082-2140-4A1B-AE77-090DE286F435}"/>
              </a:ext>
            </a:extLst>
          </p:cNvPr>
          <p:cNvSpPr>
            <a:spLocks/>
          </p:cNvSpPr>
          <p:nvPr/>
        </p:nvSpPr>
        <p:spPr bwMode="auto">
          <a:xfrm>
            <a:off x="2306639" y="3841753"/>
            <a:ext cx="315912" cy="455613"/>
          </a:xfrm>
          <a:custGeom>
            <a:avLst/>
            <a:gdLst>
              <a:gd name="T0" fmla="*/ 0 w 304800"/>
              <a:gd name="T1" fmla="*/ 76200 h 438150"/>
              <a:gd name="T2" fmla="*/ 9525 w 304800"/>
              <a:gd name="T3" fmla="*/ 438150 h 438150"/>
              <a:gd name="T4" fmla="*/ 304800 w 304800"/>
              <a:gd name="T5" fmla="*/ 304800 h 438150"/>
              <a:gd name="T6" fmla="*/ 285750 w 304800"/>
              <a:gd name="T7" fmla="*/ 0 h 438150"/>
              <a:gd name="T8" fmla="*/ 0 w 304800"/>
              <a:gd name="T9" fmla="*/ 76200 h 438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任意多边形 13">
            <a:extLst>
              <a:ext uri="{FF2B5EF4-FFF2-40B4-BE49-F238E27FC236}">
                <a16:creationId xmlns="" xmlns:a16="http://schemas.microsoft.com/office/drawing/2014/main" id="{57A7415C-EA4A-4BDD-8CFE-1C193320FBC4}"/>
              </a:ext>
            </a:extLst>
          </p:cNvPr>
          <p:cNvSpPr>
            <a:spLocks noChangeArrowheads="1"/>
          </p:cNvSpPr>
          <p:nvPr/>
        </p:nvSpPr>
        <p:spPr bwMode="auto">
          <a:xfrm rot="654099">
            <a:off x="1446213" y="1906588"/>
            <a:ext cx="1144587" cy="1998662"/>
          </a:xfrm>
          <a:custGeom>
            <a:avLst/>
            <a:gdLst>
              <a:gd name="T0" fmla="*/ 229906 w 1103738"/>
              <a:gd name="T1" fmla="*/ 0 h 1923915"/>
              <a:gd name="T2" fmla="*/ 419662 w 1103738"/>
              <a:gd name="T3" fmla="*/ 735116 h 1923915"/>
              <a:gd name="T4" fmla="*/ 0 w 1103738"/>
              <a:gd name="T5" fmla="*/ 719977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3D6889"/>
          </a:solidFill>
          <a:ln>
            <a:noFill/>
          </a:ln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1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输入标题</a:t>
            </a:r>
          </a:p>
        </p:txBody>
      </p:sp>
      <p:sp>
        <p:nvSpPr>
          <p:cNvPr id="21" name="任意多边形 20">
            <a:extLst>
              <a:ext uri="{FF2B5EF4-FFF2-40B4-BE49-F238E27FC236}">
                <a16:creationId xmlns="" xmlns:a16="http://schemas.microsoft.com/office/drawing/2014/main" id="{3B4D42FC-8D1D-4D6B-BFBC-8CDD1E75204D}"/>
              </a:ext>
            </a:extLst>
          </p:cNvPr>
          <p:cNvSpPr>
            <a:spLocks/>
          </p:cNvSpPr>
          <p:nvPr/>
        </p:nvSpPr>
        <p:spPr bwMode="auto">
          <a:xfrm>
            <a:off x="2259013" y="1936750"/>
            <a:ext cx="981075" cy="2057400"/>
          </a:xfrm>
          <a:custGeom>
            <a:avLst/>
            <a:gdLst>
              <a:gd name="T0" fmla="*/ 0 w 945356"/>
              <a:gd name="T1" fmla="*/ 0 h 1993106"/>
              <a:gd name="T2" fmla="*/ 116681 w 945356"/>
              <a:gd name="T3" fmla="*/ 1993106 h 1993106"/>
              <a:gd name="T4" fmla="*/ 945356 w 945356"/>
              <a:gd name="T5" fmla="*/ 1754981 h 1993106"/>
              <a:gd name="T6" fmla="*/ 0 w 945356"/>
              <a:gd name="T7" fmla="*/ 0 h 1993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859596"/>
          </a:solidFill>
          <a:ln>
            <a:solidFill>
              <a:srgbClr val="859596"/>
            </a:solidFill>
          </a:ln>
        </p:spPr>
        <p:txBody>
          <a:bodyPr vert="eaVert" lIns="192000" tIns="336000" rIns="0" bIns="0"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任意多边形 37">
            <a:extLst>
              <a:ext uri="{FF2B5EF4-FFF2-40B4-BE49-F238E27FC236}">
                <a16:creationId xmlns="" xmlns:a16="http://schemas.microsoft.com/office/drawing/2014/main" id="{4B6DAA91-7324-45CC-B898-BAB486813972}"/>
              </a:ext>
            </a:extLst>
          </p:cNvPr>
          <p:cNvSpPr>
            <a:spLocks/>
          </p:cNvSpPr>
          <p:nvPr/>
        </p:nvSpPr>
        <p:spPr bwMode="auto">
          <a:xfrm>
            <a:off x="4481515" y="3822703"/>
            <a:ext cx="444500" cy="474663"/>
          </a:xfrm>
          <a:custGeom>
            <a:avLst/>
            <a:gdLst>
              <a:gd name="T0" fmla="*/ 9525 w 428625"/>
              <a:gd name="T1" fmla="*/ 0 h 457200"/>
              <a:gd name="T2" fmla="*/ 0 w 428625"/>
              <a:gd name="T3" fmla="*/ 361950 h 457200"/>
              <a:gd name="T4" fmla="*/ 428625 w 428625"/>
              <a:gd name="T5" fmla="*/ 457200 h 457200"/>
              <a:gd name="T6" fmla="*/ 428625 w 428625"/>
              <a:gd name="T7" fmla="*/ 95250 h 457200"/>
              <a:gd name="T8" fmla="*/ 9525 w 428625"/>
              <a:gd name="T9" fmla="*/ 0 h 45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3" name="任意多边形 38">
            <a:extLst>
              <a:ext uri="{FF2B5EF4-FFF2-40B4-BE49-F238E27FC236}">
                <a16:creationId xmlns="" xmlns:a16="http://schemas.microsoft.com/office/drawing/2014/main" id="{0F97F03B-F116-481E-8924-9E972DE34E86}"/>
              </a:ext>
            </a:extLst>
          </p:cNvPr>
          <p:cNvSpPr>
            <a:spLocks/>
          </p:cNvSpPr>
          <p:nvPr/>
        </p:nvSpPr>
        <p:spPr bwMode="auto">
          <a:xfrm>
            <a:off x="4914902" y="3841753"/>
            <a:ext cx="317500" cy="455613"/>
          </a:xfrm>
          <a:custGeom>
            <a:avLst/>
            <a:gdLst>
              <a:gd name="T0" fmla="*/ 0 w 304800"/>
              <a:gd name="T1" fmla="*/ 76200 h 438150"/>
              <a:gd name="T2" fmla="*/ 9525 w 304800"/>
              <a:gd name="T3" fmla="*/ 438150 h 438150"/>
              <a:gd name="T4" fmla="*/ 304800 w 304800"/>
              <a:gd name="T5" fmla="*/ 304800 h 438150"/>
              <a:gd name="T6" fmla="*/ 285750 w 304800"/>
              <a:gd name="T7" fmla="*/ 0 h 438150"/>
              <a:gd name="T8" fmla="*/ 0 w 304800"/>
              <a:gd name="T9" fmla="*/ 76200 h 438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4" name="任意多边形 16">
            <a:extLst>
              <a:ext uri="{FF2B5EF4-FFF2-40B4-BE49-F238E27FC236}">
                <a16:creationId xmlns="" xmlns:a16="http://schemas.microsoft.com/office/drawing/2014/main" id="{7E687DB1-51A5-4E2F-974D-2140C04912A8}"/>
              </a:ext>
            </a:extLst>
          </p:cNvPr>
          <p:cNvSpPr>
            <a:spLocks noChangeArrowheads="1"/>
          </p:cNvSpPr>
          <p:nvPr/>
        </p:nvSpPr>
        <p:spPr bwMode="auto">
          <a:xfrm rot="654099">
            <a:off x="4052891" y="1906588"/>
            <a:ext cx="1146175" cy="1998662"/>
          </a:xfrm>
          <a:custGeom>
            <a:avLst/>
            <a:gdLst>
              <a:gd name="T0" fmla="*/ 230225 w 1103738"/>
              <a:gd name="T1" fmla="*/ 0 h 1923915"/>
              <a:gd name="T2" fmla="*/ 420245 w 1103738"/>
              <a:gd name="T3" fmla="*/ 735116 h 1923915"/>
              <a:gd name="T4" fmla="*/ 0 w 1103738"/>
              <a:gd name="T5" fmla="*/ 719977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3D6889"/>
          </a:solidFill>
          <a:ln>
            <a:noFill/>
          </a:ln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1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输入标题</a:t>
            </a:r>
          </a:p>
        </p:txBody>
      </p:sp>
      <p:sp>
        <p:nvSpPr>
          <p:cNvPr id="25" name="任意多边形 21">
            <a:extLst>
              <a:ext uri="{FF2B5EF4-FFF2-40B4-BE49-F238E27FC236}">
                <a16:creationId xmlns="" xmlns:a16="http://schemas.microsoft.com/office/drawing/2014/main" id="{173CE201-8064-4DE8-96E4-471DAEFC8DEF}"/>
              </a:ext>
            </a:extLst>
          </p:cNvPr>
          <p:cNvSpPr>
            <a:spLocks/>
          </p:cNvSpPr>
          <p:nvPr/>
        </p:nvSpPr>
        <p:spPr bwMode="auto">
          <a:xfrm>
            <a:off x="4868866" y="1936750"/>
            <a:ext cx="979487" cy="2057400"/>
          </a:xfrm>
          <a:custGeom>
            <a:avLst/>
            <a:gdLst>
              <a:gd name="T0" fmla="*/ 0 w 945356"/>
              <a:gd name="T1" fmla="*/ 0 h 1993106"/>
              <a:gd name="T2" fmla="*/ 116681 w 945356"/>
              <a:gd name="T3" fmla="*/ 1993106 h 1993106"/>
              <a:gd name="T4" fmla="*/ 945356 w 945356"/>
              <a:gd name="T5" fmla="*/ 1754981 h 1993106"/>
              <a:gd name="T6" fmla="*/ 0 w 945356"/>
              <a:gd name="T7" fmla="*/ 0 h 1993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859596"/>
          </a:solidFill>
          <a:ln>
            <a:solidFill>
              <a:srgbClr val="859596"/>
            </a:solidFill>
          </a:ln>
        </p:spPr>
        <p:txBody>
          <a:bodyPr vert="eaVert" lIns="192000" tIns="336000" rIns="0" bIns="0"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6" name="任意多边形 45">
            <a:extLst>
              <a:ext uri="{FF2B5EF4-FFF2-40B4-BE49-F238E27FC236}">
                <a16:creationId xmlns="" xmlns:a16="http://schemas.microsoft.com/office/drawing/2014/main" id="{24DDF32A-C641-40C0-92EE-8C89B846E53C}"/>
              </a:ext>
            </a:extLst>
          </p:cNvPr>
          <p:cNvSpPr>
            <a:spLocks/>
          </p:cNvSpPr>
          <p:nvPr/>
        </p:nvSpPr>
        <p:spPr bwMode="auto">
          <a:xfrm>
            <a:off x="7037390" y="3822703"/>
            <a:ext cx="444500" cy="474663"/>
          </a:xfrm>
          <a:custGeom>
            <a:avLst/>
            <a:gdLst>
              <a:gd name="T0" fmla="*/ 9525 w 428625"/>
              <a:gd name="T1" fmla="*/ 0 h 457200"/>
              <a:gd name="T2" fmla="*/ 0 w 428625"/>
              <a:gd name="T3" fmla="*/ 361950 h 457200"/>
              <a:gd name="T4" fmla="*/ 428625 w 428625"/>
              <a:gd name="T5" fmla="*/ 457200 h 457200"/>
              <a:gd name="T6" fmla="*/ 428625 w 428625"/>
              <a:gd name="T7" fmla="*/ 95250 h 457200"/>
              <a:gd name="T8" fmla="*/ 9525 w 428625"/>
              <a:gd name="T9" fmla="*/ 0 h 45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7" name="任意多边形 46">
            <a:extLst>
              <a:ext uri="{FF2B5EF4-FFF2-40B4-BE49-F238E27FC236}">
                <a16:creationId xmlns="" xmlns:a16="http://schemas.microsoft.com/office/drawing/2014/main" id="{DB38A438-ED9D-45FA-97D2-4CD9D3D8BC67}"/>
              </a:ext>
            </a:extLst>
          </p:cNvPr>
          <p:cNvSpPr>
            <a:spLocks/>
          </p:cNvSpPr>
          <p:nvPr/>
        </p:nvSpPr>
        <p:spPr bwMode="auto">
          <a:xfrm>
            <a:off x="7472364" y="3841753"/>
            <a:ext cx="314325" cy="455613"/>
          </a:xfrm>
          <a:custGeom>
            <a:avLst/>
            <a:gdLst>
              <a:gd name="T0" fmla="*/ 0 w 304800"/>
              <a:gd name="T1" fmla="*/ 76200 h 438150"/>
              <a:gd name="T2" fmla="*/ 9525 w 304800"/>
              <a:gd name="T3" fmla="*/ 438150 h 438150"/>
              <a:gd name="T4" fmla="*/ 304800 w 304800"/>
              <a:gd name="T5" fmla="*/ 304800 h 438150"/>
              <a:gd name="T6" fmla="*/ 285750 w 304800"/>
              <a:gd name="T7" fmla="*/ 0 h 438150"/>
              <a:gd name="T8" fmla="*/ 0 w 304800"/>
              <a:gd name="T9" fmla="*/ 76200 h 438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8" name="任意多边形 19">
            <a:extLst>
              <a:ext uri="{FF2B5EF4-FFF2-40B4-BE49-F238E27FC236}">
                <a16:creationId xmlns="" xmlns:a16="http://schemas.microsoft.com/office/drawing/2014/main" id="{99F254C1-C4C4-4F7A-AB12-BB585A9224CB}"/>
              </a:ext>
            </a:extLst>
          </p:cNvPr>
          <p:cNvSpPr>
            <a:spLocks noChangeArrowheads="1"/>
          </p:cNvSpPr>
          <p:nvPr/>
        </p:nvSpPr>
        <p:spPr bwMode="auto">
          <a:xfrm rot="654099">
            <a:off x="6610351" y="1906588"/>
            <a:ext cx="1144588" cy="1998662"/>
          </a:xfrm>
          <a:custGeom>
            <a:avLst/>
            <a:gdLst>
              <a:gd name="T0" fmla="*/ 229907 w 1103738"/>
              <a:gd name="T1" fmla="*/ 0 h 1923915"/>
              <a:gd name="T2" fmla="*/ 419665 w 1103738"/>
              <a:gd name="T3" fmla="*/ 735116 h 1923915"/>
              <a:gd name="T4" fmla="*/ 0 w 1103738"/>
              <a:gd name="T5" fmla="*/ 719977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3D6889"/>
          </a:solidFill>
          <a:ln>
            <a:noFill/>
          </a:ln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1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输入标题</a:t>
            </a:r>
          </a:p>
        </p:txBody>
      </p:sp>
      <p:sp>
        <p:nvSpPr>
          <p:cNvPr id="29" name="任意多边形 22">
            <a:extLst>
              <a:ext uri="{FF2B5EF4-FFF2-40B4-BE49-F238E27FC236}">
                <a16:creationId xmlns="" xmlns:a16="http://schemas.microsoft.com/office/drawing/2014/main" id="{669EF8FF-8FB5-42F2-ACFD-775CEAECEEA3}"/>
              </a:ext>
            </a:extLst>
          </p:cNvPr>
          <p:cNvSpPr>
            <a:spLocks/>
          </p:cNvSpPr>
          <p:nvPr/>
        </p:nvSpPr>
        <p:spPr bwMode="auto">
          <a:xfrm>
            <a:off x="7424740" y="1936750"/>
            <a:ext cx="981075" cy="2057400"/>
          </a:xfrm>
          <a:custGeom>
            <a:avLst/>
            <a:gdLst>
              <a:gd name="T0" fmla="*/ 0 w 945356"/>
              <a:gd name="T1" fmla="*/ 0 h 1993106"/>
              <a:gd name="T2" fmla="*/ 116681 w 945356"/>
              <a:gd name="T3" fmla="*/ 1993106 h 1993106"/>
              <a:gd name="T4" fmla="*/ 945356 w 945356"/>
              <a:gd name="T5" fmla="*/ 1754981 h 1993106"/>
              <a:gd name="T6" fmla="*/ 0 w 945356"/>
              <a:gd name="T7" fmla="*/ 0 h 1993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859596"/>
          </a:solidFill>
          <a:ln>
            <a:solidFill>
              <a:srgbClr val="859596"/>
            </a:solidFill>
          </a:ln>
        </p:spPr>
        <p:txBody>
          <a:bodyPr vert="eaVert" lIns="192000" tIns="336000" rIns="0" bIns="0"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0" name="任意多边形 50">
            <a:extLst>
              <a:ext uri="{FF2B5EF4-FFF2-40B4-BE49-F238E27FC236}">
                <a16:creationId xmlns="" xmlns:a16="http://schemas.microsoft.com/office/drawing/2014/main" id="{0CEA4090-230E-470D-8B96-CA65F87EC879}"/>
              </a:ext>
            </a:extLst>
          </p:cNvPr>
          <p:cNvSpPr>
            <a:spLocks/>
          </p:cNvSpPr>
          <p:nvPr/>
        </p:nvSpPr>
        <p:spPr bwMode="auto">
          <a:xfrm>
            <a:off x="9586915" y="3822703"/>
            <a:ext cx="446087" cy="474663"/>
          </a:xfrm>
          <a:custGeom>
            <a:avLst/>
            <a:gdLst>
              <a:gd name="T0" fmla="*/ 9525 w 428625"/>
              <a:gd name="T1" fmla="*/ 0 h 457200"/>
              <a:gd name="T2" fmla="*/ 0 w 428625"/>
              <a:gd name="T3" fmla="*/ 361950 h 457200"/>
              <a:gd name="T4" fmla="*/ 428625 w 428625"/>
              <a:gd name="T5" fmla="*/ 457200 h 457200"/>
              <a:gd name="T6" fmla="*/ 428625 w 428625"/>
              <a:gd name="T7" fmla="*/ 95250 h 457200"/>
              <a:gd name="T8" fmla="*/ 9525 w 428625"/>
              <a:gd name="T9" fmla="*/ 0 h 45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1" name="任意多边形 51">
            <a:extLst>
              <a:ext uri="{FF2B5EF4-FFF2-40B4-BE49-F238E27FC236}">
                <a16:creationId xmlns="" xmlns:a16="http://schemas.microsoft.com/office/drawing/2014/main" id="{707D561C-CB8F-4B5E-B3D8-1F4E0114223E}"/>
              </a:ext>
            </a:extLst>
          </p:cNvPr>
          <p:cNvSpPr>
            <a:spLocks/>
          </p:cNvSpPr>
          <p:nvPr/>
        </p:nvSpPr>
        <p:spPr bwMode="auto">
          <a:xfrm>
            <a:off x="10021888" y="3841753"/>
            <a:ext cx="315912" cy="455613"/>
          </a:xfrm>
          <a:custGeom>
            <a:avLst/>
            <a:gdLst>
              <a:gd name="T0" fmla="*/ 0 w 304800"/>
              <a:gd name="T1" fmla="*/ 76200 h 438150"/>
              <a:gd name="T2" fmla="*/ 9525 w 304800"/>
              <a:gd name="T3" fmla="*/ 438150 h 438150"/>
              <a:gd name="T4" fmla="*/ 304800 w 304800"/>
              <a:gd name="T5" fmla="*/ 304800 h 438150"/>
              <a:gd name="T6" fmla="*/ 285750 w 304800"/>
              <a:gd name="T7" fmla="*/ 0 h 438150"/>
              <a:gd name="T8" fmla="*/ 0 w 304800"/>
              <a:gd name="T9" fmla="*/ 76200 h 438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2" name="任意多边形 26">
            <a:extLst>
              <a:ext uri="{FF2B5EF4-FFF2-40B4-BE49-F238E27FC236}">
                <a16:creationId xmlns="" xmlns:a16="http://schemas.microsoft.com/office/drawing/2014/main" id="{D7132489-B326-4274-9160-72AA49FDFFF5}"/>
              </a:ext>
            </a:extLst>
          </p:cNvPr>
          <p:cNvSpPr>
            <a:spLocks noChangeArrowheads="1"/>
          </p:cNvSpPr>
          <p:nvPr/>
        </p:nvSpPr>
        <p:spPr bwMode="auto">
          <a:xfrm rot="654099">
            <a:off x="9161465" y="1906588"/>
            <a:ext cx="1144587" cy="1998662"/>
          </a:xfrm>
          <a:custGeom>
            <a:avLst/>
            <a:gdLst>
              <a:gd name="T0" fmla="*/ 229906 w 1103738"/>
              <a:gd name="T1" fmla="*/ 0 h 1923915"/>
              <a:gd name="T2" fmla="*/ 419662 w 1103738"/>
              <a:gd name="T3" fmla="*/ 735116 h 1923915"/>
              <a:gd name="T4" fmla="*/ 0 w 1103738"/>
              <a:gd name="T5" fmla="*/ 719977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3D6889"/>
          </a:solidFill>
          <a:ln>
            <a:noFill/>
          </a:ln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1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输入标题</a:t>
            </a:r>
          </a:p>
        </p:txBody>
      </p:sp>
      <p:sp>
        <p:nvSpPr>
          <p:cNvPr id="33" name="任意多边形 27">
            <a:extLst>
              <a:ext uri="{FF2B5EF4-FFF2-40B4-BE49-F238E27FC236}">
                <a16:creationId xmlns="" xmlns:a16="http://schemas.microsoft.com/office/drawing/2014/main" id="{4478E774-EB64-4DE3-96E5-09AF9F1B4218}"/>
              </a:ext>
            </a:extLst>
          </p:cNvPr>
          <p:cNvSpPr>
            <a:spLocks/>
          </p:cNvSpPr>
          <p:nvPr/>
        </p:nvSpPr>
        <p:spPr bwMode="auto">
          <a:xfrm>
            <a:off x="9975851" y="1936750"/>
            <a:ext cx="979488" cy="2057400"/>
          </a:xfrm>
          <a:custGeom>
            <a:avLst/>
            <a:gdLst>
              <a:gd name="T0" fmla="*/ 0 w 945356"/>
              <a:gd name="T1" fmla="*/ 0 h 1993106"/>
              <a:gd name="T2" fmla="*/ 116681 w 945356"/>
              <a:gd name="T3" fmla="*/ 1993106 h 1993106"/>
              <a:gd name="T4" fmla="*/ 945356 w 945356"/>
              <a:gd name="T5" fmla="*/ 1754981 h 1993106"/>
              <a:gd name="T6" fmla="*/ 0 w 945356"/>
              <a:gd name="T7" fmla="*/ 0 h 1993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859596"/>
          </a:solidFill>
          <a:ln>
            <a:solidFill>
              <a:srgbClr val="859596"/>
            </a:solidFill>
          </a:ln>
        </p:spPr>
        <p:txBody>
          <a:bodyPr vert="eaVert" lIns="192000" tIns="336000" rIns="0" bIns="0"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B4E94129-464F-46AD-99DA-E453A70379FF}"/>
              </a:ext>
            </a:extLst>
          </p:cNvPr>
          <p:cNvSpPr txBox="1"/>
          <p:nvPr/>
        </p:nvSpPr>
        <p:spPr>
          <a:xfrm>
            <a:off x="1376684" y="482351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94ADC50A-B307-42BE-B849-B878B94989E0}"/>
              </a:ext>
            </a:extLst>
          </p:cNvPr>
          <p:cNvSpPr txBox="1"/>
          <p:nvPr/>
        </p:nvSpPr>
        <p:spPr>
          <a:xfrm>
            <a:off x="1051306" y="5359442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F3A0BC34-6206-44C5-BD93-5CE8C7A6088E}"/>
              </a:ext>
            </a:extLst>
          </p:cNvPr>
          <p:cNvSpPr txBox="1"/>
          <p:nvPr/>
        </p:nvSpPr>
        <p:spPr>
          <a:xfrm>
            <a:off x="1051306" y="5696508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C9AD13DF-BC74-47A0-AC26-4257197068EE}"/>
              </a:ext>
            </a:extLst>
          </p:cNvPr>
          <p:cNvSpPr txBox="1"/>
          <p:nvPr/>
        </p:nvSpPr>
        <p:spPr>
          <a:xfrm>
            <a:off x="4163101" y="482351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FB8CDB23-1D36-41C9-AC69-8CBE992FAAE0}"/>
              </a:ext>
            </a:extLst>
          </p:cNvPr>
          <p:cNvSpPr txBox="1"/>
          <p:nvPr/>
        </p:nvSpPr>
        <p:spPr>
          <a:xfrm>
            <a:off x="3837723" y="5359442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53DB9D1A-AED5-45FE-B2C7-BE19B4513C2F}"/>
              </a:ext>
            </a:extLst>
          </p:cNvPr>
          <p:cNvSpPr txBox="1"/>
          <p:nvPr/>
        </p:nvSpPr>
        <p:spPr>
          <a:xfrm>
            <a:off x="3837723" y="5696508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2CE5903E-3386-48BB-A737-AEFDF306C4D6}"/>
              </a:ext>
            </a:extLst>
          </p:cNvPr>
          <p:cNvSpPr txBox="1"/>
          <p:nvPr/>
        </p:nvSpPr>
        <p:spPr>
          <a:xfrm>
            <a:off x="6762921" y="482351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21948E6F-DC68-4CBB-ACC6-4967FB4784F5}"/>
              </a:ext>
            </a:extLst>
          </p:cNvPr>
          <p:cNvSpPr txBox="1"/>
          <p:nvPr/>
        </p:nvSpPr>
        <p:spPr>
          <a:xfrm>
            <a:off x="6437543" y="5359442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2AECAC1-1812-40F4-93C7-3241E7F80594}"/>
              </a:ext>
            </a:extLst>
          </p:cNvPr>
          <p:cNvSpPr txBox="1"/>
          <p:nvPr/>
        </p:nvSpPr>
        <p:spPr>
          <a:xfrm>
            <a:off x="6437543" y="5696508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E8034713-E523-405C-A9CF-493DB8DA5D67}"/>
              </a:ext>
            </a:extLst>
          </p:cNvPr>
          <p:cNvSpPr txBox="1"/>
          <p:nvPr/>
        </p:nvSpPr>
        <p:spPr>
          <a:xfrm>
            <a:off x="9223959" y="5359442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E465BF39-1E79-4511-994A-136848B05BF7}"/>
              </a:ext>
            </a:extLst>
          </p:cNvPr>
          <p:cNvSpPr txBox="1"/>
          <p:nvPr/>
        </p:nvSpPr>
        <p:spPr>
          <a:xfrm>
            <a:off x="9223959" y="5696508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4F3D3E7C-729D-4F94-BF35-F3F453CC9B07}"/>
              </a:ext>
            </a:extLst>
          </p:cNvPr>
          <p:cNvSpPr txBox="1"/>
          <p:nvPr/>
        </p:nvSpPr>
        <p:spPr>
          <a:xfrm>
            <a:off x="9372738" y="480129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71503273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6649DE2-6436-4237-8243-0A4C14BD0C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01773" y="571500"/>
            <a:ext cx="6991351" cy="57150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B7E1AA89-7C1A-46B8-BC2D-AA2197CFDCDE}"/>
              </a:ext>
            </a:extLst>
          </p:cNvPr>
          <p:cNvSpPr/>
          <p:nvPr/>
        </p:nvSpPr>
        <p:spPr>
          <a:xfrm>
            <a:off x="1894115" y="2114550"/>
            <a:ext cx="6217556" cy="3143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0849D8A2-4B85-4CB3-AC48-EE1BE568DD9C}"/>
              </a:ext>
            </a:extLst>
          </p:cNvPr>
          <p:cNvSpPr txBox="1"/>
          <p:nvPr/>
        </p:nvSpPr>
        <p:spPr>
          <a:xfrm>
            <a:off x="2531089" y="2390343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PART FOUR</a:t>
            </a:r>
            <a:endParaRPr lang="zh-CN" altLang="en-US" sz="5400" b="1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AD632F5-D7FC-48ED-B6E8-6A21C13B56A9}"/>
              </a:ext>
            </a:extLst>
          </p:cNvPr>
          <p:cNvSpPr txBox="1"/>
          <p:nvPr/>
        </p:nvSpPr>
        <p:spPr>
          <a:xfrm>
            <a:off x="2531093" y="3507852"/>
            <a:ext cx="458528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DABED9A4-6F10-4325-A3A5-4A194D663F1A}"/>
              </a:ext>
            </a:extLst>
          </p:cNvPr>
          <p:cNvSpPr/>
          <p:nvPr/>
        </p:nvSpPr>
        <p:spPr>
          <a:xfrm>
            <a:off x="2669269" y="3399041"/>
            <a:ext cx="1390651" cy="95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373198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4A695920-0FFD-4D9F-B188-B7D74EBE4C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749650">
            <a:off x="6585146" y="636086"/>
            <a:ext cx="3973070" cy="5706387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36A8FE0C-6FA1-49F7-BD64-66DC4DD84E16}"/>
              </a:ext>
            </a:extLst>
          </p:cNvPr>
          <p:cNvSpPr txBox="1"/>
          <p:nvPr/>
        </p:nvSpPr>
        <p:spPr>
          <a:xfrm>
            <a:off x="1555802" y="1880520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五月你好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F990B22B-B789-45D9-8283-A0802A4771A9}"/>
              </a:ext>
            </a:extLst>
          </p:cNvPr>
          <p:cNvSpPr txBox="1"/>
          <p:nvPr/>
        </p:nvSpPr>
        <p:spPr>
          <a:xfrm>
            <a:off x="1555802" y="3080841"/>
            <a:ext cx="458528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 words Click here to add words Click here to add words 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 Click here to add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462A8980-03A6-4F21-AE33-334F4C422155}"/>
              </a:ext>
            </a:extLst>
          </p:cNvPr>
          <p:cNvSpPr/>
          <p:nvPr/>
        </p:nvSpPr>
        <p:spPr>
          <a:xfrm>
            <a:off x="1695261" y="2747808"/>
            <a:ext cx="1390651" cy="95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916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2420701-B0CC-4E3C-A119-4DCA5E5FD3D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8903" r="-27488"/>
          <a:stretch/>
        </p:blipFill>
        <p:spPr>
          <a:xfrm>
            <a:off x="4282120" y="2034406"/>
            <a:ext cx="5273197" cy="308961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F41DE0A2-D273-4347-B56F-FE8A97D74DD9}"/>
              </a:ext>
            </a:extLst>
          </p:cNvPr>
          <p:cNvSpPr txBox="1"/>
          <p:nvPr/>
        </p:nvSpPr>
        <p:spPr>
          <a:xfrm>
            <a:off x="2138458" y="2212062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1F8777C-7FE7-4684-B827-60EB4D5A0EBF}"/>
              </a:ext>
            </a:extLst>
          </p:cNvPr>
          <p:cNvSpPr txBox="1"/>
          <p:nvPr/>
        </p:nvSpPr>
        <p:spPr>
          <a:xfrm>
            <a:off x="1813079" y="2747984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D1028DB-C2C5-4984-BA36-956F28E46C33}"/>
              </a:ext>
            </a:extLst>
          </p:cNvPr>
          <p:cNvSpPr txBox="1"/>
          <p:nvPr/>
        </p:nvSpPr>
        <p:spPr>
          <a:xfrm>
            <a:off x="1813079" y="3085050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9545A247-52D6-4D20-990B-2DBEC4A25AA6}"/>
              </a:ext>
            </a:extLst>
          </p:cNvPr>
          <p:cNvSpPr txBox="1"/>
          <p:nvPr/>
        </p:nvSpPr>
        <p:spPr>
          <a:xfrm>
            <a:off x="2101800" y="4097143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FE3CAECF-BDA6-4C15-BCE3-10AAFE55A690}"/>
              </a:ext>
            </a:extLst>
          </p:cNvPr>
          <p:cNvSpPr txBox="1"/>
          <p:nvPr/>
        </p:nvSpPr>
        <p:spPr>
          <a:xfrm>
            <a:off x="1776422" y="4633065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28ADCA9-A75C-4AA7-B03E-48FFB609D9C6}"/>
              </a:ext>
            </a:extLst>
          </p:cNvPr>
          <p:cNvSpPr txBox="1"/>
          <p:nvPr/>
        </p:nvSpPr>
        <p:spPr>
          <a:xfrm>
            <a:off x="1776422" y="4970131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69BEB9C3-C621-4E69-9F2D-B40F87640809}"/>
              </a:ext>
            </a:extLst>
          </p:cNvPr>
          <p:cNvSpPr txBox="1"/>
          <p:nvPr/>
        </p:nvSpPr>
        <p:spPr>
          <a:xfrm>
            <a:off x="9072658" y="2282050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28FD17AE-03DA-4266-9397-07DCC0D74D55}"/>
              </a:ext>
            </a:extLst>
          </p:cNvPr>
          <p:cNvSpPr txBox="1"/>
          <p:nvPr/>
        </p:nvSpPr>
        <p:spPr>
          <a:xfrm>
            <a:off x="8747279" y="2817972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0F92C7DF-3951-4843-8231-1A4E322BCF84}"/>
              </a:ext>
            </a:extLst>
          </p:cNvPr>
          <p:cNvSpPr txBox="1"/>
          <p:nvPr/>
        </p:nvSpPr>
        <p:spPr>
          <a:xfrm>
            <a:off x="8747279" y="3155038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A548866D-61CA-4CAE-82D2-3A8DEF1DB14F}"/>
              </a:ext>
            </a:extLst>
          </p:cNvPr>
          <p:cNvSpPr txBox="1"/>
          <p:nvPr/>
        </p:nvSpPr>
        <p:spPr>
          <a:xfrm>
            <a:off x="9036000" y="4167131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A115218B-0D1B-44F1-8CE0-F89FBACA6E17}"/>
              </a:ext>
            </a:extLst>
          </p:cNvPr>
          <p:cNvSpPr txBox="1"/>
          <p:nvPr/>
        </p:nvSpPr>
        <p:spPr>
          <a:xfrm>
            <a:off x="8710622" y="4703053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9C424AEB-E724-4048-9171-A5376FC6CD55}"/>
              </a:ext>
            </a:extLst>
          </p:cNvPr>
          <p:cNvSpPr txBox="1"/>
          <p:nvPr/>
        </p:nvSpPr>
        <p:spPr>
          <a:xfrm>
            <a:off x="8710622" y="5040119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0005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D59B8CD7-84F7-495A-AF7E-A5279D944E28}"/>
              </a:ext>
            </a:extLst>
          </p:cNvPr>
          <p:cNvGrpSpPr/>
          <p:nvPr/>
        </p:nvGrpSpPr>
        <p:grpSpPr>
          <a:xfrm>
            <a:off x="1807575" y="1972945"/>
            <a:ext cx="2224031" cy="2224029"/>
            <a:chOff x="1532469" y="2193291"/>
            <a:chExt cx="2072217" cy="2072216"/>
          </a:xfrm>
        </p:grpSpPr>
        <p:sp>
          <p:nvSpPr>
            <p:cNvPr id="19" name="TextBox 68">
              <a:extLst>
                <a:ext uri="{FF2B5EF4-FFF2-40B4-BE49-F238E27FC236}">
                  <a16:creationId xmlns="" xmlns:a16="http://schemas.microsoft.com/office/drawing/2014/main" id="{1D79AE63-E4BE-4EBC-8DB7-5BD57D5D12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3808" y="2952791"/>
              <a:ext cx="1011767" cy="544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40</a:t>
              </a:r>
              <a:r>
                <a:rPr lang="en-US" altLang="zh-CN" sz="24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%</a:t>
              </a:r>
              <a:endPara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3902D065-249E-420C-8D7C-9FA2BA6E2F17}"/>
                </a:ext>
              </a:extLst>
            </p:cNvPr>
            <p:cNvSpPr/>
            <p:nvPr/>
          </p:nvSpPr>
          <p:spPr>
            <a:xfrm>
              <a:off x="1735666" y="2345691"/>
              <a:ext cx="1767417" cy="1767416"/>
            </a:xfrm>
            <a:prstGeom prst="ellipse">
              <a:avLst/>
            </a:prstGeom>
            <a:noFill/>
            <a:ln w="88900" cap="flat">
              <a:solidFill>
                <a:schemeClr val="tx1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1" name="空心弧 20">
              <a:extLst>
                <a:ext uri="{FF2B5EF4-FFF2-40B4-BE49-F238E27FC236}">
                  <a16:creationId xmlns="" xmlns:a16="http://schemas.microsoft.com/office/drawing/2014/main" id="{64872143-3B0A-45C2-A6E0-41F50592AE68}"/>
                </a:ext>
              </a:extLst>
            </p:cNvPr>
            <p:cNvSpPr/>
            <p:nvPr/>
          </p:nvSpPr>
          <p:spPr bwMode="auto">
            <a:xfrm rot="16591937">
              <a:off x="1532470" y="2193290"/>
              <a:ext cx="2072216" cy="2072217"/>
            </a:xfrm>
            <a:prstGeom prst="blockArc">
              <a:avLst>
                <a:gd name="adj1" fmla="val 10800000"/>
                <a:gd name="adj2" fmla="val 21338506"/>
                <a:gd name="adj3" fmla="val 14379"/>
              </a:avLst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2" name="椭圆 30">
              <a:extLst>
                <a:ext uri="{FF2B5EF4-FFF2-40B4-BE49-F238E27FC236}">
                  <a16:creationId xmlns="" xmlns:a16="http://schemas.microsoft.com/office/drawing/2014/main" id="{A46D4CCE-52C5-4C4E-9382-E39F7E703B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494898">
              <a:off x="1673913" y="2350790"/>
              <a:ext cx="1765240" cy="1765239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3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79C4645A-DE42-4292-87D5-A2D7D6F93A55}"/>
              </a:ext>
            </a:extLst>
          </p:cNvPr>
          <p:cNvGrpSpPr/>
          <p:nvPr/>
        </p:nvGrpSpPr>
        <p:grpSpPr>
          <a:xfrm>
            <a:off x="5091135" y="1958053"/>
            <a:ext cx="2224031" cy="2224029"/>
            <a:chOff x="1532469" y="2193291"/>
            <a:chExt cx="2072217" cy="2072216"/>
          </a:xfrm>
        </p:grpSpPr>
        <p:sp>
          <p:nvSpPr>
            <p:cNvPr id="24" name="TextBox 68">
              <a:extLst>
                <a:ext uri="{FF2B5EF4-FFF2-40B4-BE49-F238E27FC236}">
                  <a16:creationId xmlns="" xmlns:a16="http://schemas.microsoft.com/office/drawing/2014/main" id="{E197CBA3-EAD5-4CA5-B904-61A4DBBE9E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4015" y="2937010"/>
              <a:ext cx="1011767" cy="544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50</a:t>
              </a:r>
              <a:r>
                <a:rPr lang="en-US" altLang="zh-CN" sz="24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%</a:t>
              </a:r>
              <a:endPara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D3A96F78-63BE-451E-BFA5-FACD484E2C1E}"/>
                </a:ext>
              </a:extLst>
            </p:cNvPr>
            <p:cNvSpPr/>
            <p:nvPr/>
          </p:nvSpPr>
          <p:spPr>
            <a:xfrm>
              <a:off x="1735666" y="2345691"/>
              <a:ext cx="1767417" cy="1767416"/>
            </a:xfrm>
            <a:prstGeom prst="ellipse">
              <a:avLst/>
            </a:prstGeom>
            <a:noFill/>
            <a:ln w="88900" cap="flat">
              <a:solidFill>
                <a:schemeClr val="tx1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6" name="空心弧 25">
              <a:extLst>
                <a:ext uri="{FF2B5EF4-FFF2-40B4-BE49-F238E27FC236}">
                  <a16:creationId xmlns="" xmlns:a16="http://schemas.microsoft.com/office/drawing/2014/main" id="{349C6346-D059-40AD-9BF2-374D19A90801}"/>
                </a:ext>
              </a:extLst>
            </p:cNvPr>
            <p:cNvSpPr/>
            <p:nvPr/>
          </p:nvSpPr>
          <p:spPr bwMode="auto">
            <a:xfrm rot="16591937">
              <a:off x="1532470" y="2193290"/>
              <a:ext cx="2072216" cy="2072217"/>
            </a:xfrm>
            <a:prstGeom prst="blockArc">
              <a:avLst>
                <a:gd name="adj1" fmla="val 10123743"/>
                <a:gd name="adj2" fmla="val 21338506"/>
                <a:gd name="adj3" fmla="val 14379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27" name="椭圆 30">
              <a:extLst>
                <a:ext uri="{FF2B5EF4-FFF2-40B4-BE49-F238E27FC236}">
                  <a16:creationId xmlns="" xmlns:a16="http://schemas.microsoft.com/office/drawing/2014/main" id="{9F2A43EE-E0BA-4DE1-8D15-3B1EDD29CC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494898">
              <a:off x="1673913" y="2350790"/>
              <a:ext cx="1765240" cy="1765239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3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EE0AB730-7C59-4CA7-A092-46B6C298C641}"/>
              </a:ext>
            </a:extLst>
          </p:cNvPr>
          <p:cNvGrpSpPr/>
          <p:nvPr/>
        </p:nvGrpSpPr>
        <p:grpSpPr>
          <a:xfrm>
            <a:off x="8347222" y="2054680"/>
            <a:ext cx="2224031" cy="2224029"/>
            <a:chOff x="1532469" y="2193291"/>
            <a:chExt cx="2072217" cy="2072216"/>
          </a:xfrm>
        </p:grpSpPr>
        <p:sp>
          <p:nvSpPr>
            <p:cNvPr id="29" name="TextBox 68">
              <a:extLst>
                <a:ext uri="{FF2B5EF4-FFF2-40B4-BE49-F238E27FC236}">
                  <a16:creationId xmlns="" xmlns:a16="http://schemas.microsoft.com/office/drawing/2014/main" id="{E39B0DD2-30F4-4824-A1E7-C3EA2BA587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4015" y="2937010"/>
              <a:ext cx="1011767" cy="544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25</a:t>
              </a:r>
              <a:r>
                <a:rPr lang="en-US" altLang="zh-CN" sz="2400" dirty="0">
                  <a:latin typeface="字魂59号-创粗黑" panose="00000500000000000000" pitchFamily="2" charset="-122"/>
                  <a:ea typeface="字魂59号-创粗黑" panose="00000500000000000000" pitchFamily="2" charset="-122"/>
                </a:rPr>
                <a:t>%</a:t>
              </a:r>
              <a:endPara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A53FDD66-D9D1-4F08-966B-AC61E8C6EF32}"/>
                </a:ext>
              </a:extLst>
            </p:cNvPr>
            <p:cNvSpPr/>
            <p:nvPr/>
          </p:nvSpPr>
          <p:spPr>
            <a:xfrm>
              <a:off x="1735666" y="2345691"/>
              <a:ext cx="1767417" cy="1767416"/>
            </a:xfrm>
            <a:prstGeom prst="ellipse">
              <a:avLst/>
            </a:prstGeom>
            <a:noFill/>
            <a:ln w="88900" cap="flat">
              <a:solidFill>
                <a:schemeClr val="tx1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31" name="空心弧 30">
              <a:extLst>
                <a:ext uri="{FF2B5EF4-FFF2-40B4-BE49-F238E27FC236}">
                  <a16:creationId xmlns="" xmlns:a16="http://schemas.microsoft.com/office/drawing/2014/main" id="{CF62AC34-CBAC-4C6F-86F9-01347C5A1063}"/>
                </a:ext>
              </a:extLst>
            </p:cNvPr>
            <p:cNvSpPr/>
            <p:nvPr/>
          </p:nvSpPr>
          <p:spPr bwMode="auto">
            <a:xfrm rot="16591937">
              <a:off x="1532470" y="2193290"/>
              <a:ext cx="2072216" cy="2072217"/>
            </a:xfrm>
            <a:prstGeom prst="blockArc">
              <a:avLst>
                <a:gd name="adj1" fmla="val 15397094"/>
                <a:gd name="adj2" fmla="val 21338506"/>
                <a:gd name="adj3" fmla="val 14379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32" name="椭圆 30">
              <a:extLst>
                <a:ext uri="{FF2B5EF4-FFF2-40B4-BE49-F238E27FC236}">
                  <a16:creationId xmlns="" xmlns:a16="http://schemas.microsoft.com/office/drawing/2014/main" id="{EE9DF0F3-95E9-43FF-BAFA-83E2CC1B28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494898">
              <a:off x="1673913" y="2350790"/>
              <a:ext cx="1765240" cy="1765239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 sz="3600" dirty="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D83C05C0-669A-4719-9AC4-2A54F40D0AC6}"/>
              </a:ext>
            </a:extLst>
          </p:cNvPr>
          <p:cNvSpPr txBox="1"/>
          <p:nvPr/>
        </p:nvSpPr>
        <p:spPr>
          <a:xfrm>
            <a:off x="2033986" y="474978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0A7A8D4D-63DA-4D96-8F93-316915CB838A}"/>
              </a:ext>
            </a:extLst>
          </p:cNvPr>
          <p:cNvSpPr txBox="1"/>
          <p:nvPr/>
        </p:nvSpPr>
        <p:spPr>
          <a:xfrm>
            <a:off x="1708607" y="5285704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A2255523-1FE5-44E9-8865-76CD14E8C472}"/>
              </a:ext>
            </a:extLst>
          </p:cNvPr>
          <p:cNvSpPr txBox="1"/>
          <p:nvPr/>
        </p:nvSpPr>
        <p:spPr>
          <a:xfrm>
            <a:off x="1708607" y="5622770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C338D151-A369-4494-8DB9-2E227C9F5181}"/>
              </a:ext>
            </a:extLst>
          </p:cNvPr>
          <p:cNvSpPr txBox="1"/>
          <p:nvPr/>
        </p:nvSpPr>
        <p:spPr>
          <a:xfrm>
            <a:off x="5327374" y="4782046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BFA8A4FE-E473-4501-9FF8-EAE6BADB1431}"/>
              </a:ext>
            </a:extLst>
          </p:cNvPr>
          <p:cNvSpPr txBox="1"/>
          <p:nvPr/>
        </p:nvSpPr>
        <p:spPr>
          <a:xfrm>
            <a:off x="5001995" y="5317970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71DCC486-4527-43DF-8FBD-79F6DFE6ADBC}"/>
              </a:ext>
            </a:extLst>
          </p:cNvPr>
          <p:cNvSpPr txBox="1"/>
          <p:nvPr/>
        </p:nvSpPr>
        <p:spPr>
          <a:xfrm>
            <a:off x="5001995" y="5655036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CFC15D0F-57C0-4E14-B7DB-090E987BC95C}"/>
              </a:ext>
            </a:extLst>
          </p:cNvPr>
          <p:cNvSpPr txBox="1"/>
          <p:nvPr/>
        </p:nvSpPr>
        <p:spPr>
          <a:xfrm>
            <a:off x="8643298" y="474978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57A653DE-C925-4B64-878D-5A7424C5CF6C}"/>
              </a:ext>
            </a:extLst>
          </p:cNvPr>
          <p:cNvSpPr txBox="1"/>
          <p:nvPr/>
        </p:nvSpPr>
        <p:spPr>
          <a:xfrm>
            <a:off x="8317919" y="5285704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8120C70B-E805-46B8-A3D0-DF8B19884887}"/>
              </a:ext>
            </a:extLst>
          </p:cNvPr>
          <p:cNvSpPr txBox="1"/>
          <p:nvPr/>
        </p:nvSpPr>
        <p:spPr>
          <a:xfrm>
            <a:off x="8317919" y="5622770"/>
            <a:ext cx="2510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35907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2E75AD9-094B-4A6A-BA8F-D3C031834C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F4336C1-DE7E-43EF-96F9-DA4CB00421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9AB4D732-6650-4B23-A8B5-63549559E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381391B-9B0C-473F-A713-F645B93478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4572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DAEF55-361D-47F5-99AF-D617CCC69D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4572000"/>
              <a:ext cx="1988457" cy="114300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6ABD2B30-1E89-4F2E-8EA9-277112917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3429000"/>
              <a:ext cx="10203543" cy="1143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939E320-ED49-488F-BBB5-0A02014D6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3429000"/>
              <a:ext cx="1988457" cy="1143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0C27FE3-B6EE-49B4-9B5E-479F8DBD3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2286000"/>
              <a:ext cx="10203543" cy="1143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26967B9-B9D8-423F-A893-89226604C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2286000"/>
              <a:ext cx="1988457" cy="1143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1AA24BF-09A8-4536-9135-CB2873BC4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1143000"/>
              <a:ext cx="10203543" cy="1143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1EB579E-5BE2-445A-94BD-6E026BE9D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1143000"/>
              <a:ext cx="1988457" cy="1143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5BECA5DD-069E-44D9-9067-803F60C68E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0"/>
              <a:ext cx="10203543" cy="1143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040424DA-DE92-4DC2-88B1-7725B6C5E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0"/>
              <a:ext cx="1988457" cy="1143000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F22BEFA-3190-47D1-85C6-7D612B2EC5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76" y="30718"/>
            <a:ext cx="1165353" cy="1143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DBC96E8-9462-4392-9E17-E27582AD7EC8}"/>
              </a:ext>
            </a:extLst>
          </p:cNvPr>
          <p:cNvSpPr txBox="1"/>
          <p:nvPr/>
        </p:nvSpPr>
        <p:spPr>
          <a:xfrm>
            <a:off x="980701" y="27585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单击此处添加标题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03A50E3-9EED-429B-BBD3-8480397758C6}"/>
              </a:ext>
            </a:extLst>
          </p:cNvPr>
          <p:cNvSpPr txBox="1"/>
          <p:nvPr/>
        </p:nvSpPr>
        <p:spPr>
          <a:xfrm>
            <a:off x="1009275" y="7206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Freeform 3">
            <a:extLst>
              <a:ext uri="{FF2B5EF4-FFF2-40B4-BE49-F238E27FC236}">
                <a16:creationId xmlns="" xmlns:a16="http://schemas.microsoft.com/office/drawing/2014/main" id="{16F25359-612A-4956-A6B6-B59FF1E6A086}"/>
              </a:ext>
            </a:extLst>
          </p:cNvPr>
          <p:cNvSpPr>
            <a:spLocks/>
          </p:cNvSpPr>
          <p:nvPr/>
        </p:nvSpPr>
        <p:spPr bwMode="auto">
          <a:xfrm rot="19397468">
            <a:off x="4884003" y="1983329"/>
            <a:ext cx="1730375" cy="1755775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3D6889"/>
          </a:solidFill>
          <a:ln>
            <a:solidFill>
              <a:srgbClr val="859596"/>
            </a:solidFill>
          </a:ln>
          <a:effectLst>
            <a:outerShdw blurRad="101600" dist="50800" dir="6240000" algn="ctr" rotWithShape="0">
              <a:schemeClr val="tx1">
                <a:alpha val="80000"/>
              </a:schemeClr>
            </a:outerShdw>
          </a:effectLst>
        </p:spPr>
        <p:txBody>
          <a:bodyPr wrap="none"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Freeform 3">
            <a:extLst>
              <a:ext uri="{FF2B5EF4-FFF2-40B4-BE49-F238E27FC236}">
                <a16:creationId xmlns="" xmlns:a16="http://schemas.microsoft.com/office/drawing/2014/main" id="{A9A05737-D00A-414F-9ADF-BC461A2FBE36}"/>
              </a:ext>
            </a:extLst>
          </p:cNvPr>
          <p:cNvSpPr>
            <a:spLocks/>
          </p:cNvSpPr>
          <p:nvPr/>
        </p:nvSpPr>
        <p:spPr bwMode="auto">
          <a:xfrm rot="3202081">
            <a:off x="6104791" y="2391316"/>
            <a:ext cx="1730375" cy="1755775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859596"/>
          </a:solidFill>
          <a:ln>
            <a:solidFill>
              <a:srgbClr val="859596"/>
            </a:solidFill>
          </a:ln>
          <a:effectLst>
            <a:outerShdw blurRad="101600" dist="50800" dir="6240000" algn="ctr" rotWithShape="0">
              <a:schemeClr val="tx1">
                <a:alpha val="80000"/>
              </a:schemeClr>
            </a:outerShdw>
          </a:effectLst>
        </p:spPr>
        <p:txBody>
          <a:bodyPr wrap="none"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Freeform 3">
            <a:extLst>
              <a:ext uri="{FF2B5EF4-FFF2-40B4-BE49-F238E27FC236}">
                <a16:creationId xmlns="" xmlns:a16="http://schemas.microsoft.com/office/drawing/2014/main" id="{1CE00044-DB2A-4406-8320-D9B568E5C038}"/>
              </a:ext>
            </a:extLst>
          </p:cNvPr>
          <p:cNvSpPr>
            <a:spLocks/>
          </p:cNvSpPr>
          <p:nvPr/>
        </p:nvSpPr>
        <p:spPr bwMode="auto">
          <a:xfrm rot="8579122">
            <a:off x="5692041" y="3615279"/>
            <a:ext cx="1730375" cy="1755775"/>
          </a:xfrm>
          <a:custGeom>
            <a:avLst/>
            <a:gdLst>
              <a:gd name="T0" fmla="*/ 576846 w 10688"/>
              <a:gd name="T1" fmla="*/ 1143423 h 10844"/>
              <a:gd name="T2" fmla="*/ 576846 w 10688"/>
              <a:gd name="T3" fmla="*/ 1143423 h 10844"/>
              <a:gd name="T4" fmla="*/ 738744 w 10688"/>
              <a:gd name="T5" fmla="*/ 1740393 h 10844"/>
              <a:gd name="T6" fmla="*/ 1284991 w 10688"/>
              <a:gd name="T7" fmla="*/ 1588682 h 10844"/>
              <a:gd name="T8" fmla="*/ 1467127 w 10688"/>
              <a:gd name="T9" fmla="*/ 450440 h 10844"/>
              <a:gd name="T10" fmla="*/ 328978 w 10688"/>
              <a:gd name="T11" fmla="*/ 263269 h 10844"/>
              <a:gd name="T12" fmla="*/ 0 w 10688"/>
              <a:gd name="T13" fmla="*/ 794503 h 10844"/>
              <a:gd name="T14" fmla="*/ 576846 w 10688"/>
              <a:gd name="T15" fmla="*/ 1143423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3D6889"/>
          </a:solidFill>
          <a:ln w="9525" cmpd="sng">
            <a:solidFill>
              <a:srgbClr val="859596"/>
            </a:solidFill>
            <a:round/>
            <a:headEnd/>
            <a:tailEnd/>
          </a:ln>
          <a:effectLst>
            <a:outerShdw blurRad="101600" dist="50800" dir="6240000" algn="ctr" rotWithShape="0">
              <a:schemeClr val="tx1">
                <a:alpha val="80000"/>
              </a:schemeClr>
            </a:outerShdw>
          </a:effectLst>
        </p:spPr>
        <p:txBody>
          <a:bodyPr wrap="none"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Freeform 3">
            <a:extLst>
              <a:ext uri="{FF2B5EF4-FFF2-40B4-BE49-F238E27FC236}">
                <a16:creationId xmlns="" xmlns:a16="http://schemas.microsoft.com/office/drawing/2014/main" id="{B807B5D3-3146-4C31-BFBD-D841359FD1A1}"/>
              </a:ext>
            </a:extLst>
          </p:cNvPr>
          <p:cNvSpPr>
            <a:spLocks/>
          </p:cNvSpPr>
          <p:nvPr/>
        </p:nvSpPr>
        <p:spPr bwMode="auto">
          <a:xfrm rot="13978264">
            <a:off x="4472047" y="3216021"/>
            <a:ext cx="1730375" cy="1754188"/>
          </a:xfrm>
          <a:custGeom>
            <a:avLst/>
            <a:gdLst>
              <a:gd name="T0" fmla="*/ 576846 w 10688"/>
              <a:gd name="T1" fmla="*/ 1142390 h 10844"/>
              <a:gd name="T2" fmla="*/ 576846 w 10688"/>
              <a:gd name="T3" fmla="*/ 1142390 h 10844"/>
              <a:gd name="T4" fmla="*/ 738744 w 10688"/>
              <a:gd name="T5" fmla="*/ 1738820 h 10844"/>
              <a:gd name="T6" fmla="*/ 1284991 w 10688"/>
              <a:gd name="T7" fmla="*/ 1587246 h 10844"/>
              <a:gd name="T8" fmla="*/ 1467127 w 10688"/>
              <a:gd name="T9" fmla="*/ 450032 h 10844"/>
              <a:gd name="T10" fmla="*/ 328978 w 10688"/>
              <a:gd name="T11" fmla="*/ 263031 h 10844"/>
              <a:gd name="T12" fmla="*/ 0 w 10688"/>
              <a:gd name="T13" fmla="*/ 793785 h 10844"/>
              <a:gd name="T14" fmla="*/ 576846 w 10688"/>
              <a:gd name="T15" fmla="*/ 1142390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859596"/>
          </a:solidFill>
          <a:ln>
            <a:solidFill>
              <a:srgbClr val="859596"/>
            </a:solidFill>
          </a:ln>
          <a:effectLst>
            <a:outerShdw blurRad="101600" dist="50800" dir="6240000" algn="ctr" rotWithShape="0">
              <a:schemeClr val="tx1">
                <a:alpha val="80000"/>
              </a:schemeClr>
            </a:outerShdw>
          </a:effectLst>
        </p:spPr>
        <p:txBody>
          <a:bodyPr wrap="none" anchor="ctr"/>
          <a:lstStyle/>
          <a:p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2" name="TextBox 19">
            <a:extLst>
              <a:ext uri="{FF2B5EF4-FFF2-40B4-BE49-F238E27FC236}">
                <a16:creationId xmlns="" xmlns:a16="http://schemas.microsoft.com/office/drawing/2014/main" id="{65FE4FEA-952B-4FEB-A457-D194A9EF1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4201" y="2324641"/>
            <a:ext cx="1093787" cy="923925"/>
          </a:xfrm>
          <a:prstGeom prst="rect">
            <a:avLst/>
          </a:prstGeom>
          <a:noFill/>
          <a:ln>
            <a:noFill/>
          </a:ln>
          <a:effectLst>
            <a:outerShdw blurRad="101600" dist="50800" dir="6240000" algn="ctr" rotWithShape="0">
              <a:schemeClr val="tx1">
                <a:alpha val="8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Arial" panose="020B0604020202020204" pitchFamily="34" charset="0"/>
              </a:rPr>
              <a:t>S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" name="TextBox 20">
            <a:extLst>
              <a:ext uri="{FF2B5EF4-FFF2-40B4-BE49-F238E27FC236}">
                <a16:creationId xmlns="" xmlns:a16="http://schemas.microsoft.com/office/drawing/2014/main" id="{EA05DD3D-7E00-414B-B5BF-E4B81BF02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028" y="2834229"/>
            <a:ext cx="1093787" cy="923925"/>
          </a:xfrm>
          <a:prstGeom prst="rect">
            <a:avLst/>
          </a:prstGeom>
          <a:noFill/>
          <a:ln>
            <a:noFill/>
          </a:ln>
          <a:effectLst>
            <a:outerShdw blurRad="101600" dist="50800" dir="6240000" algn="ctr" rotWithShape="0">
              <a:schemeClr val="tx1">
                <a:alpha val="8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id-ID" altLang="en-US" sz="5400" b="1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Arial" panose="020B0604020202020204" pitchFamily="34" charset="0"/>
              </a:rPr>
              <a:t>O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4" name="TextBox 21">
            <a:extLst>
              <a:ext uri="{FF2B5EF4-FFF2-40B4-BE49-F238E27FC236}">
                <a16:creationId xmlns="" xmlns:a16="http://schemas.microsoft.com/office/drawing/2014/main" id="{0E3B04E8-D57F-4B40-8A40-EC64AD683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015" y="4174079"/>
            <a:ext cx="1093788" cy="922337"/>
          </a:xfrm>
          <a:prstGeom prst="rect">
            <a:avLst/>
          </a:prstGeom>
          <a:noFill/>
          <a:ln>
            <a:noFill/>
          </a:ln>
          <a:effectLst>
            <a:outerShdw blurRad="101600" dist="50800" dir="6240000" algn="ctr" rotWithShape="0">
              <a:schemeClr val="tx1">
                <a:alpha val="8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Arial" panose="020B0604020202020204" pitchFamily="34" charset="0"/>
              </a:rPr>
              <a:t>T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5" name="TextBox 22">
            <a:extLst>
              <a:ext uri="{FF2B5EF4-FFF2-40B4-BE49-F238E27FC236}">
                <a16:creationId xmlns="" xmlns:a16="http://schemas.microsoft.com/office/drawing/2014/main" id="{D1B3A7BA-0B50-4C30-9F5C-50CD5E2EE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0963" y="3618450"/>
            <a:ext cx="1093788" cy="923925"/>
          </a:xfrm>
          <a:prstGeom prst="rect">
            <a:avLst/>
          </a:prstGeom>
          <a:noFill/>
          <a:ln>
            <a:noFill/>
          </a:ln>
          <a:effectLst>
            <a:outerShdw blurRad="101600" dist="50800" dir="6240000" algn="ctr" rotWithShape="0">
              <a:schemeClr val="tx1">
                <a:alpha val="8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09" rIns="91420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Arial" panose="020B0604020202020204" pitchFamily="34" charset="0"/>
              </a:rPr>
              <a:t>W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字魂59号-创粗黑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95710CC7-DC69-487A-ABF2-799E4B7DF6BF}"/>
              </a:ext>
            </a:extLst>
          </p:cNvPr>
          <p:cNvSpPr txBox="1"/>
          <p:nvPr/>
        </p:nvSpPr>
        <p:spPr>
          <a:xfrm>
            <a:off x="2138458" y="2212062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6D0C58DE-CAF4-430B-8DFA-4D3443D16517}"/>
              </a:ext>
            </a:extLst>
          </p:cNvPr>
          <p:cNvSpPr txBox="1"/>
          <p:nvPr/>
        </p:nvSpPr>
        <p:spPr>
          <a:xfrm>
            <a:off x="1813079" y="2747984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FA8CE609-90AA-4F64-9E83-70A2DEE56EE6}"/>
              </a:ext>
            </a:extLst>
          </p:cNvPr>
          <p:cNvSpPr txBox="1"/>
          <p:nvPr/>
        </p:nvSpPr>
        <p:spPr>
          <a:xfrm>
            <a:off x="1813079" y="3085050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493DA98F-8F28-4B2C-B0B8-1AF6C94E6854}"/>
              </a:ext>
            </a:extLst>
          </p:cNvPr>
          <p:cNvSpPr txBox="1"/>
          <p:nvPr/>
        </p:nvSpPr>
        <p:spPr>
          <a:xfrm>
            <a:off x="2101800" y="4097143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E1461DB2-E004-4302-80EE-8A850DF8D92B}"/>
              </a:ext>
            </a:extLst>
          </p:cNvPr>
          <p:cNvSpPr txBox="1"/>
          <p:nvPr/>
        </p:nvSpPr>
        <p:spPr>
          <a:xfrm>
            <a:off x="1776422" y="4633065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7C50FBB-ABC6-4FC3-A52C-BEE3C32F82C8}"/>
              </a:ext>
            </a:extLst>
          </p:cNvPr>
          <p:cNvSpPr txBox="1"/>
          <p:nvPr/>
        </p:nvSpPr>
        <p:spPr>
          <a:xfrm>
            <a:off x="1776422" y="4970131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6E8A6AA2-A6F9-43F2-9889-330BD911312C}"/>
              </a:ext>
            </a:extLst>
          </p:cNvPr>
          <p:cNvSpPr txBox="1"/>
          <p:nvPr/>
        </p:nvSpPr>
        <p:spPr>
          <a:xfrm>
            <a:off x="9072658" y="2282050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5EFBE39D-411F-441A-9E3E-C08E6F803A51}"/>
              </a:ext>
            </a:extLst>
          </p:cNvPr>
          <p:cNvSpPr txBox="1"/>
          <p:nvPr/>
        </p:nvSpPr>
        <p:spPr>
          <a:xfrm>
            <a:off x="8747279" y="2817972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8F8DA426-D3C6-43F6-B85E-0AB819801044}"/>
              </a:ext>
            </a:extLst>
          </p:cNvPr>
          <p:cNvSpPr txBox="1"/>
          <p:nvPr/>
        </p:nvSpPr>
        <p:spPr>
          <a:xfrm>
            <a:off x="8747279" y="3155038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68928E66-837F-46D0-AF17-4282B6AB4C1E}"/>
              </a:ext>
            </a:extLst>
          </p:cNvPr>
          <p:cNvSpPr txBox="1"/>
          <p:nvPr/>
        </p:nvSpPr>
        <p:spPr>
          <a:xfrm>
            <a:off x="9036000" y="4167131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256DBDC2-5413-4B98-A4FF-97006A214EDD}"/>
              </a:ext>
            </a:extLst>
          </p:cNvPr>
          <p:cNvSpPr txBox="1"/>
          <p:nvPr/>
        </p:nvSpPr>
        <p:spPr>
          <a:xfrm>
            <a:off x="8710622" y="4703053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E83145D9-A954-4DA2-A465-8B79707CE01B}"/>
              </a:ext>
            </a:extLst>
          </p:cNvPr>
          <p:cNvSpPr txBox="1"/>
          <p:nvPr/>
        </p:nvSpPr>
        <p:spPr>
          <a:xfrm>
            <a:off x="8710622" y="5040119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232880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7FBEA75-FC0D-4ADC-86E8-7672F6B81DA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83F0E30-2950-4BC8-896C-B04CD63C6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5715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306D259A-4FDD-4AC5-A426-B3AD3C5130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0" y="5715000"/>
              <a:ext cx="10203543" cy="1143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109F776-B25B-4C22-AC41-9772FEFB28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0203543" y="5715000"/>
              <a:ext cx="1988457" cy="1143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7AE0A26-4BF9-42FE-840E-9B82A404C65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1667" t="16667" r="24722" b="16667"/>
          <a:stretch/>
        </p:blipFill>
        <p:spPr>
          <a:xfrm>
            <a:off x="2291899" y="247650"/>
            <a:ext cx="5619751" cy="6988290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="" xmlns:a16="http://schemas.microsoft.com/office/drawing/2014/main" id="{C08506B9-385C-4F79-8831-7E43CC279AC1}"/>
              </a:ext>
            </a:extLst>
          </p:cNvPr>
          <p:cNvSpPr/>
          <p:nvPr/>
        </p:nvSpPr>
        <p:spPr>
          <a:xfrm>
            <a:off x="8057469" y="1981200"/>
            <a:ext cx="628651" cy="628650"/>
          </a:xfrm>
          <a:prstGeom prst="ellipse">
            <a:avLst/>
          </a:prstGeom>
          <a:solidFill>
            <a:srgbClr val="3D688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D5F7BE9-4A6B-487E-951B-F0255F72D7E5}"/>
              </a:ext>
            </a:extLst>
          </p:cNvPr>
          <p:cNvSpPr txBox="1"/>
          <p:nvPr/>
        </p:nvSpPr>
        <p:spPr>
          <a:xfrm>
            <a:off x="8057469" y="1981204"/>
            <a:ext cx="628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prstClr val="whit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谢</a:t>
            </a:r>
            <a:endParaRPr lang="zh-CN" altLang="en-US" sz="3200" dirty="0">
              <a:solidFill>
                <a:prstClr val="whit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60EB93C1-8A35-41E6-8FA0-46822BF6966B}"/>
              </a:ext>
            </a:extLst>
          </p:cNvPr>
          <p:cNvSpPr/>
          <p:nvPr/>
        </p:nvSpPr>
        <p:spPr>
          <a:xfrm>
            <a:off x="8057469" y="2844225"/>
            <a:ext cx="628651" cy="628650"/>
          </a:xfrm>
          <a:prstGeom prst="ellipse">
            <a:avLst/>
          </a:prstGeom>
          <a:solidFill>
            <a:srgbClr val="3D688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332B4D6-58DF-4FE9-B03B-023AEB64655C}"/>
              </a:ext>
            </a:extLst>
          </p:cNvPr>
          <p:cNvSpPr txBox="1"/>
          <p:nvPr/>
        </p:nvSpPr>
        <p:spPr>
          <a:xfrm>
            <a:off x="8057469" y="2844229"/>
            <a:ext cx="628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prstClr val="whit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谢</a:t>
            </a:r>
            <a:endParaRPr lang="zh-CN" altLang="en-US" sz="3200" dirty="0">
              <a:solidFill>
                <a:prstClr val="whit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8480DA66-14A4-49D7-A996-9641C63B0C23}"/>
              </a:ext>
            </a:extLst>
          </p:cNvPr>
          <p:cNvSpPr/>
          <p:nvPr/>
        </p:nvSpPr>
        <p:spPr>
          <a:xfrm>
            <a:off x="8057469" y="3707251"/>
            <a:ext cx="628651" cy="628650"/>
          </a:xfrm>
          <a:prstGeom prst="ellipse">
            <a:avLst/>
          </a:prstGeom>
          <a:solidFill>
            <a:srgbClr val="3D688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3BD5AE7-71B8-4CF7-845C-215E03C12D47}"/>
              </a:ext>
            </a:extLst>
          </p:cNvPr>
          <p:cNvSpPr txBox="1"/>
          <p:nvPr/>
        </p:nvSpPr>
        <p:spPr>
          <a:xfrm>
            <a:off x="8057469" y="3707253"/>
            <a:ext cx="628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prstClr val="whit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观</a:t>
            </a:r>
            <a:endParaRPr lang="zh-CN" altLang="en-US" sz="3200" dirty="0">
              <a:solidFill>
                <a:prstClr val="whit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E5640D0A-75D6-4749-BB35-AE886E5AFE28}"/>
              </a:ext>
            </a:extLst>
          </p:cNvPr>
          <p:cNvSpPr/>
          <p:nvPr/>
        </p:nvSpPr>
        <p:spPr>
          <a:xfrm>
            <a:off x="8057469" y="4570276"/>
            <a:ext cx="628651" cy="628650"/>
          </a:xfrm>
          <a:prstGeom prst="ellipse">
            <a:avLst/>
          </a:prstGeom>
          <a:solidFill>
            <a:srgbClr val="3D688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5936F6DD-3A60-49BC-B628-04744D6EDD35}"/>
              </a:ext>
            </a:extLst>
          </p:cNvPr>
          <p:cNvSpPr txBox="1"/>
          <p:nvPr/>
        </p:nvSpPr>
        <p:spPr>
          <a:xfrm>
            <a:off x="8057469" y="4570280"/>
            <a:ext cx="628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prstClr val="whit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看</a:t>
            </a:r>
            <a:endParaRPr lang="zh-CN" altLang="en-US" sz="3200" dirty="0">
              <a:solidFill>
                <a:prstClr val="whit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611854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A024D2A-6C77-492F-B745-203F95C93DA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生如夏花"/>
</p:tagLst>
</file>

<file path=ppt/theme/theme1.xml><?xml version="1.0" encoding="utf-8"?>
<a:theme xmlns:a="http://schemas.openxmlformats.org/drawingml/2006/main" name="PPT">
  <a:themeElements>
    <a:clrScheme name="自定义 2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960</Words>
  <Application>Microsoft Office PowerPoint</Application>
  <PresentationFormat>自定义</PresentationFormat>
  <Paragraphs>226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生如夏花</dc:title>
  <dc:creator>PPT</dc:creator>
  <cp:keywords>PPT</cp:keywords>
  <dc:description>www.1ppt.com</dc:description>
  <cp:lastModifiedBy>User</cp:lastModifiedBy>
  <cp:revision>115</cp:revision>
  <dcterms:created xsi:type="dcterms:W3CDTF">2017-08-18T03:02:00Z</dcterms:created>
  <dcterms:modified xsi:type="dcterms:W3CDTF">2020-08-05T10:35:32Z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