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2" r:id="rId2"/>
    <p:sldId id="258" r:id="rId3"/>
    <p:sldId id="256" r:id="rId4"/>
    <p:sldId id="259" r:id="rId5"/>
    <p:sldId id="268" r:id="rId6"/>
    <p:sldId id="265" r:id="rId7"/>
    <p:sldId id="266" r:id="rId8"/>
    <p:sldId id="264" r:id="rId9"/>
    <p:sldId id="262" r:id="rId10"/>
    <p:sldId id="278" r:id="rId11"/>
    <p:sldId id="277" r:id="rId12"/>
    <p:sldId id="279" r:id="rId13"/>
    <p:sldId id="280" r:id="rId14"/>
    <p:sldId id="260" r:id="rId15"/>
    <p:sldId id="271" r:id="rId16"/>
    <p:sldId id="269" r:id="rId17"/>
    <p:sldId id="267" r:id="rId18"/>
    <p:sldId id="270" r:id="rId19"/>
    <p:sldId id="261" r:id="rId20"/>
    <p:sldId id="272" r:id="rId21"/>
    <p:sldId id="274" r:id="rId22"/>
    <p:sldId id="275" r:id="rId23"/>
    <p:sldId id="273" r:id="rId24"/>
    <p:sldId id="276" r:id="rId25"/>
    <p:sldId id="26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8FDB"/>
    <a:srgbClr val="FACD2B"/>
    <a:srgbClr val="FA4304"/>
    <a:srgbClr val="43D828"/>
    <a:srgbClr val="F516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08" autoAdjust="0"/>
    <p:restoredTop sz="94660"/>
  </p:normalViewPr>
  <p:slideViewPr>
    <p:cSldViewPr snapToGrid="0" showGuides="1">
      <p:cViewPr varScale="1">
        <p:scale>
          <a:sx n="87" d="100"/>
          <a:sy n="87" d="100"/>
        </p:scale>
        <p:origin x="120"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B392AC-5DDA-4CA9-9FF4-C17B648056E8}"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66ECF8-F6F8-4DA2-A6B7-8ED7990CAD77}" type="slidenum">
              <a:rPr lang="zh-CN" altLang="en-US" smtClean="0"/>
              <a:t>‹#›</a:t>
            </a:fld>
            <a:endParaRPr lang="zh-CN" altLang="en-US"/>
          </a:p>
        </p:txBody>
      </p:sp>
    </p:spTree>
    <p:extLst>
      <p:ext uri="{BB962C8B-B14F-4D97-AF65-F5344CB8AC3E}">
        <p14:creationId xmlns:p14="http://schemas.microsoft.com/office/powerpoint/2010/main" val="3107421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a:t>
            </a:fld>
            <a:endParaRPr lang="zh-CN" altLang="en-US"/>
          </a:p>
        </p:txBody>
      </p:sp>
    </p:spTree>
    <p:extLst>
      <p:ext uri="{BB962C8B-B14F-4D97-AF65-F5344CB8AC3E}">
        <p14:creationId xmlns:p14="http://schemas.microsoft.com/office/powerpoint/2010/main" val="57694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2</a:t>
            </a:fld>
            <a:endParaRPr lang="zh-CN" altLang="en-US"/>
          </a:p>
        </p:txBody>
      </p:sp>
    </p:spTree>
    <p:extLst>
      <p:ext uri="{BB962C8B-B14F-4D97-AF65-F5344CB8AC3E}">
        <p14:creationId xmlns:p14="http://schemas.microsoft.com/office/powerpoint/2010/main" val="3708164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3</a:t>
            </a:fld>
            <a:endParaRPr lang="zh-CN" altLang="en-US"/>
          </a:p>
        </p:txBody>
      </p:sp>
    </p:spTree>
    <p:extLst>
      <p:ext uri="{BB962C8B-B14F-4D97-AF65-F5344CB8AC3E}">
        <p14:creationId xmlns:p14="http://schemas.microsoft.com/office/powerpoint/2010/main" val="459548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4</a:t>
            </a:fld>
            <a:endParaRPr lang="zh-CN" altLang="en-US"/>
          </a:p>
        </p:txBody>
      </p:sp>
    </p:spTree>
    <p:extLst>
      <p:ext uri="{BB962C8B-B14F-4D97-AF65-F5344CB8AC3E}">
        <p14:creationId xmlns:p14="http://schemas.microsoft.com/office/powerpoint/2010/main" val="1437902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5</a:t>
            </a:fld>
            <a:endParaRPr lang="zh-CN" altLang="en-US"/>
          </a:p>
        </p:txBody>
      </p:sp>
    </p:spTree>
    <p:extLst>
      <p:ext uri="{BB962C8B-B14F-4D97-AF65-F5344CB8AC3E}">
        <p14:creationId xmlns:p14="http://schemas.microsoft.com/office/powerpoint/2010/main" val="2154760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6</a:t>
            </a:fld>
            <a:endParaRPr lang="zh-CN" altLang="en-US"/>
          </a:p>
        </p:txBody>
      </p:sp>
    </p:spTree>
    <p:extLst>
      <p:ext uri="{BB962C8B-B14F-4D97-AF65-F5344CB8AC3E}">
        <p14:creationId xmlns:p14="http://schemas.microsoft.com/office/powerpoint/2010/main" val="4210859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7</a:t>
            </a:fld>
            <a:endParaRPr lang="zh-CN" altLang="en-US"/>
          </a:p>
        </p:txBody>
      </p:sp>
    </p:spTree>
    <p:extLst>
      <p:ext uri="{BB962C8B-B14F-4D97-AF65-F5344CB8AC3E}">
        <p14:creationId xmlns:p14="http://schemas.microsoft.com/office/powerpoint/2010/main" val="3219125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8</a:t>
            </a:fld>
            <a:endParaRPr lang="zh-CN" altLang="en-US"/>
          </a:p>
        </p:txBody>
      </p:sp>
    </p:spTree>
    <p:extLst>
      <p:ext uri="{BB962C8B-B14F-4D97-AF65-F5344CB8AC3E}">
        <p14:creationId xmlns:p14="http://schemas.microsoft.com/office/powerpoint/2010/main" val="2133054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9</a:t>
            </a:fld>
            <a:endParaRPr lang="zh-CN" altLang="en-US"/>
          </a:p>
        </p:txBody>
      </p:sp>
    </p:spTree>
    <p:extLst>
      <p:ext uri="{BB962C8B-B14F-4D97-AF65-F5344CB8AC3E}">
        <p14:creationId xmlns:p14="http://schemas.microsoft.com/office/powerpoint/2010/main" val="2048985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10</a:t>
            </a:fld>
            <a:endParaRPr lang="zh-CN" altLang="en-US"/>
          </a:p>
        </p:txBody>
      </p:sp>
    </p:spTree>
    <p:extLst>
      <p:ext uri="{BB962C8B-B14F-4D97-AF65-F5344CB8AC3E}">
        <p14:creationId xmlns:p14="http://schemas.microsoft.com/office/powerpoint/2010/main" val="3302184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11</a:t>
            </a:fld>
            <a:endParaRPr lang="zh-CN" altLang="en-US"/>
          </a:p>
        </p:txBody>
      </p:sp>
    </p:spTree>
    <p:extLst>
      <p:ext uri="{BB962C8B-B14F-4D97-AF65-F5344CB8AC3E}">
        <p14:creationId xmlns:p14="http://schemas.microsoft.com/office/powerpoint/2010/main" val="2115663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12</a:t>
            </a:fld>
            <a:endParaRPr lang="zh-CN" altLang="en-US"/>
          </a:p>
        </p:txBody>
      </p:sp>
    </p:spTree>
    <p:extLst>
      <p:ext uri="{BB962C8B-B14F-4D97-AF65-F5344CB8AC3E}">
        <p14:creationId xmlns:p14="http://schemas.microsoft.com/office/powerpoint/2010/main" val="4249113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13</a:t>
            </a:fld>
            <a:endParaRPr lang="zh-CN" altLang="en-US"/>
          </a:p>
        </p:txBody>
      </p:sp>
    </p:spTree>
    <p:extLst>
      <p:ext uri="{BB962C8B-B14F-4D97-AF65-F5344CB8AC3E}">
        <p14:creationId xmlns:p14="http://schemas.microsoft.com/office/powerpoint/2010/main" val="353903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14</a:t>
            </a:fld>
            <a:endParaRPr lang="zh-CN" altLang="en-US"/>
          </a:p>
        </p:txBody>
      </p:sp>
    </p:spTree>
    <p:extLst>
      <p:ext uri="{BB962C8B-B14F-4D97-AF65-F5344CB8AC3E}">
        <p14:creationId xmlns:p14="http://schemas.microsoft.com/office/powerpoint/2010/main" val="1186831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15</a:t>
            </a:fld>
            <a:endParaRPr lang="zh-CN" altLang="en-US"/>
          </a:p>
        </p:txBody>
      </p:sp>
    </p:spTree>
    <p:extLst>
      <p:ext uri="{BB962C8B-B14F-4D97-AF65-F5344CB8AC3E}">
        <p14:creationId xmlns:p14="http://schemas.microsoft.com/office/powerpoint/2010/main" val="1852454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16</a:t>
            </a:fld>
            <a:endParaRPr lang="zh-CN" altLang="en-US"/>
          </a:p>
        </p:txBody>
      </p:sp>
    </p:spTree>
    <p:extLst>
      <p:ext uri="{BB962C8B-B14F-4D97-AF65-F5344CB8AC3E}">
        <p14:creationId xmlns:p14="http://schemas.microsoft.com/office/powerpoint/2010/main" val="3893960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17</a:t>
            </a:fld>
            <a:endParaRPr lang="zh-CN" altLang="en-US"/>
          </a:p>
        </p:txBody>
      </p:sp>
    </p:spTree>
    <p:extLst>
      <p:ext uri="{BB962C8B-B14F-4D97-AF65-F5344CB8AC3E}">
        <p14:creationId xmlns:p14="http://schemas.microsoft.com/office/powerpoint/2010/main" val="2009527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18</a:t>
            </a:fld>
            <a:endParaRPr lang="zh-CN" altLang="en-US"/>
          </a:p>
        </p:txBody>
      </p:sp>
    </p:spTree>
    <p:extLst>
      <p:ext uri="{BB962C8B-B14F-4D97-AF65-F5344CB8AC3E}">
        <p14:creationId xmlns:p14="http://schemas.microsoft.com/office/powerpoint/2010/main" val="1637694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19</a:t>
            </a:fld>
            <a:endParaRPr lang="zh-CN" altLang="en-US"/>
          </a:p>
        </p:txBody>
      </p:sp>
    </p:spTree>
    <p:extLst>
      <p:ext uri="{BB962C8B-B14F-4D97-AF65-F5344CB8AC3E}">
        <p14:creationId xmlns:p14="http://schemas.microsoft.com/office/powerpoint/2010/main" val="4109936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20</a:t>
            </a:fld>
            <a:endParaRPr lang="zh-CN" altLang="en-US"/>
          </a:p>
        </p:txBody>
      </p:sp>
    </p:spTree>
    <p:extLst>
      <p:ext uri="{BB962C8B-B14F-4D97-AF65-F5344CB8AC3E}">
        <p14:creationId xmlns:p14="http://schemas.microsoft.com/office/powerpoint/2010/main" val="764861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21</a:t>
            </a:fld>
            <a:endParaRPr lang="zh-CN" altLang="en-US"/>
          </a:p>
        </p:txBody>
      </p:sp>
    </p:spTree>
    <p:extLst>
      <p:ext uri="{BB962C8B-B14F-4D97-AF65-F5344CB8AC3E}">
        <p14:creationId xmlns:p14="http://schemas.microsoft.com/office/powerpoint/2010/main" val="3943129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22</a:t>
            </a:fld>
            <a:endParaRPr lang="zh-CN" altLang="en-US"/>
          </a:p>
        </p:txBody>
      </p:sp>
    </p:spTree>
    <p:extLst>
      <p:ext uri="{BB962C8B-B14F-4D97-AF65-F5344CB8AC3E}">
        <p14:creationId xmlns:p14="http://schemas.microsoft.com/office/powerpoint/2010/main" val="405475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23</a:t>
            </a:fld>
            <a:endParaRPr lang="zh-CN" altLang="en-US"/>
          </a:p>
        </p:txBody>
      </p:sp>
    </p:spTree>
    <p:extLst>
      <p:ext uri="{BB962C8B-B14F-4D97-AF65-F5344CB8AC3E}">
        <p14:creationId xmlns:p14="http://schemas.microsoft.com/office/powerpoint/2010/main" val="1040432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24</a:t>
            </a:fld>
            <a:endParaRPr lang="zh-CN" altLang="en-US"/>
          </a:p>
        </p:txBody>
      </p:sp>
    </p:spTree>
    <p:extLst>
      <p:ext uri="{BB962C8B-B14F-4D97-AF65-F5344CB8AC3E}">
        <p14:creationId xmlns:p14="http://schemas.microsoft.com/office/powerpoint/2010/main" val="40345182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66ECF8-F6F8-4DA2-A6B7-8ED7990CAD77}" type="slidenum">
              <a:rPr lang="zh-CN" altLang="en-US" smtClean="0"/>
              <a:t>25</a:t>
            </a:fld>
            <a:endParaRPr lang="zh-CN" altLang="en-US"/>
          </a:p>
        </p:txBody>
      </p:sp>
    </p:spTree>
    <p:extLst>
      <p:ext uri="{BB962C8B-B14F-4D97-AF65-F5344CB8AC3E}">
        <p14:creationId xmlns:p14="http://schemas.microsoft.com/office/powerpoint/2010/main" val="4275928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13702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572394"/>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968500" y="1739900"/>
            <a:ext cx="2552700" cy="3111500"/>
          </a:xfrm>
          <a:custGeom>
            <a:avLst/>
            <a:gdLst>
              <a:gd name="connsiteX0" fmla="*/ 425459 w 2552700"/>
              <a:gd name="connsiteY0" fmla="*/ 0 h 3111500"/>
              <a:gd name="connsiteX1" fmla="*/ 2127241 w 2552700"/>
              <a:gd name="connsiteY1" fmla="*/ 0 h 3111500"/>
              <a:gd name="connsiteX2" fmla="*/ 2552700 w 2552700"/>
              <a:gd name="connsiteY2" fmla="*/ 425459 h 3111500"/>
              <a:gd name="connsiteX3" fmla="*/ 2552700 w 2552700"/>
              <a:gd name="connsiteY3" fmla="*/ 2686041 h 3111500"/>
              <a:gd name="connsiteX4" fmla="*/ 2127241 w 2552700"/>
              <a:gd name="connsiteY4" fmla="*/ 3111500 h 3111500"/>
              <a:gd name="connsiteX5" fmla="*/ 425459 w 2552700"/>
              <a:gd name="connsiteY5" fmla="*/ 3111500 h 3111500"/>
              <a:gd name="connsiteX6" fmla="*/ 0 w 2552700"/>
              <a:gd name="connsiteY6" fmla="*/ 2686041 h 3111500"/>
              <a:gd name="connsiteX7" fmla="*/ 0 w 2552700"/>
              <a:gd name="connsiteY7" fmla="*/ 425459 h 3111500"/>
              <a:gd name="connsiteX8" fmla="*/ 425459 w 2552700"/>
              <a:gd name="connsiteY8" fmla="*/ 0 h 311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700" h="3111500">
                <a:moveTo>
                  <a:pt x="425459" y="0"/>
                </a:moveTo>
                <a:lnTo>
                  <a:pt x="2127241" y="0"/>
                </a:lnTo>
                <a:cubicBezTo>
                  <a:pt x="2362216" y="0"/>
                  <a:pt x="2552700" y="190484"/>
                  <a:pt x="2552700" y="425459"/>
                </a:cubicBezTo>
                <a:lnTo>
                  <a:pt x="2552700" y="2686041"/>
                </a:lnTo>
                <a:cubicBezTo>
                  <a:pt x="2552700" y="2921016"/>
                  <a:pt x="2362216" y="3111500"/>
                  <a:pt x="2127241" y="3111500"/>
                </a:cubicBezTo>
                <a:lnTo>
                  <a:pt x="425459" y="3111500"/>
                </a:lnTo>
                <a:cubicBezTo>
                  <a:pt x="190484" y="3111500"/>
                  <a:pt x="0" y="2921016"/>
                  <a:pt x="0" y="2686041"/>
                </a:cubicBezTo>
                <a:lnTo>
                  <a:pt x="0" y="425459"/>
                </a:lnTo>
                <a:cubicBezTo>
                  <a:pt x="0" y="190484"/>
                  <a:pt x="190484" y="0"/>
                  <a:pt x="425459"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p>
            <a:endParaRPr lang="zh-CN" altLang="en-US"/>
          </a:p>
        </p:txBody>
      </p:sp>
      <p:sp>
        <p:nvSpPr>
          <p:cNvPr id="11" name="图片占位符 10"/>
          <p:cNvSpPr>
            <a:spLocks noGrp="1"/>
          </p:cNvSpPr>
          <p:nvPr>
            <p:ph type="pic" sz="quarter" idx="11"/>
          </p:nvPr>
        </p:nvSpPr>
        <p:spPr>
          <a:xfrm>
            <a:off x="4832350" y="1739900"/>
            <a:ext cx="2552700" cy="3111500"/>
          </a:xfrm>
          <a:custGeom>
            <a:avLst/>
            <a:gdLst>
              <a:gd name="connsiteX0" fmla="*/ 425459 w 2552700"/>
              <a:gd name="connsiteY0" fmla="*/ 0 h 3111500"/>
              <a:gd name="connsiteX1" fmla="*/ 2127241 w 2552700"/>
              <a:gd name="connsiteY1" fmla="*/ 0 h 3111500"/>
              <a:gd name="connsiteX2" fmla="*/ 2552700 w 2552700"/>
              <a:gd name="connsiteY2" fmla="*/ 425459 h 3111500"/>
              <a:gd name="connsiteX3" fmla="*/ 2552700 w 2552700"/>
              <a:gd name="connsiteY3" fmla="*/ 2686041 h 3111500"/>
              <a:gd name="connsiteX4" fmla="*/ 2127241 w 2552700"/>
              <a:gd name="connsiteY4" fmla="*/ 3111500 h 3111500"/>
              <a:gd name="connsiteX5" fmla="*/ 425459 w 2552700"/>
              <a:gd name="connsiteY5" fmla="*/ 3111500 h 3111500"/>
              <a:gd name="connsiteX6" fmla="*/ 0 w 2552700"/>
              <a:gd name="connsiteY6" fmla="*/ 2686041 h 3111500"/>
              <a:gd name="connsiteX7" fmla="*/ 0 w 2552700"/>
              <a:gd name="connsiteY7" fmla="*/ 425459 h 3111500"/>
              <a:gd name="connsiteX8" fmla="*/ 425459 w 2552700"/>
              <a:gd name="connsiteY8" fmla="*/ 0 h 311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700" h="3111500">
                <a:moveTo>
                  <a:pt x="425459" y="0"/>
                </a:moveTo>
                <a:lnTo>
                  <a:pt x="2127241" y="0"/>
                </a:lnTo>
                <a:cubicBezTo>
                  <a:pt x="2362216" y="0"/>
                  <a:pt x="2552700" y="190484"/>
                  <a:pt x="2552700" y="425459"/>
                </a:cubicBezTo>
                <a:lnTo>
                  <a:pt x="2552700" y="2686041"/>
                </a:lnTo>
                <a:cubicBezTo>
                  <a:pt x="2552700" y="2921016"/>
                  <a:pt x="2362216" y="3111500"/>
                  <a:pt x="2127241" y="3111500"/>
                </a:cubicBezTo>
                <a:lnTo>
                  <a:pt x="425459" y="3111500"/>
                </a:lnTo>
                <a:cubicBezTo>
                  <a:pt x="190484" y="3111500"/>
                  <a:pt x="0" y="2921016"/>
                  <a:pt x="0" y="2686041"/>
                </a:cubicBezTo>
                <a:lnTo>
                  <a:pt x="0" y="425459"/>
                </a:lnTo>
                <a:cubicBezTo>
                  <a:pt x="0" y="190484"/>
                  <a:pt x="190484" y="0"/>
                  <a:pt x="425459"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p>
            <a:endParaRPr lang="zh-CN" altLang="en-US"/>
          </a:p>
        </p:txBody>
      </p:sp>
      <p:sp>
        <p:nvSpPr>
          <p:cNvPr id="12" name="图片占位符 11"/>
          <p:cNvSpPr>
            <a:spLocks noGrp="1"/>
          </p:cNvSpPr>
          <p:nvPr>
            <p:ph type="pic" sz="quarter" idx="12"/>
          </p:nvPr>
        </p:nvSpPr>
        <p:spPr>
          <a:xfrm>
            <a:off x="7696200" y="1739900"/>
            <a:ext cx="2552700" cy="3111500"/>
          </a:xfrm>
          <a:custGeom>
            <a:avLst/>
            <a:gdLst>
              <a:gd name="connsiteX0" fmla="*/ 425459 w 2552700"/>
              <a:gd name="connsiteY0" fmla="*/ 0 h 3111500"/>
              <a:gd name="connsiteX1" fmla="*/ 2127241 w 2552700"/>
              <a:gd name="connsiteY1" fmla="*/ 0 h 3111500"/>
              <a:gd name="connsiteX2" fmla="*/ 2552700 w 2552700"/>
              <a:gd name="connsiteY2" fmla="*/ 425459 h 3111500"/>
              <a:gd name="connsiteX3" fmla="*/ 2552700 w 2552700"/>
              <a:gd name="connsiteY3" fmla="*/ 2686041 h 3111500"/>
              <a:gd name="connsiteX4" fmla="*/ 2127241 w 2552700"/>
              <a:gd name="connsiteY4" fmla="*/ 3111500 h 3111500"/>
              <a:gd name="connsiteX5" fmla="*/ 425459 w 2552700"/>
              <a:gd name="connsiteY5" fmla="*/ 3111500 h 3111500"/>
              <a:gd name="connsiteX6" fmla="*/ 0 w 2552700"/>
              <a:gd name="connsiteY6" fmla="*/ 2686041 h 3111500"/>
              <a:gd name="connsiteX7" fmla="*/ 0 w 2552700"/>
              <a:gd name="connsiteY7" fmla="*/ 425459 h 3111500"/>
              <a:gd name="connsiteX8" fmla="*/ 425459 w 2552700"/>
              <a:gd name="connsiteY8" fmla="*/ 0 h 311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2700" h="3111500">
                <a:moveTo>
                  <a:pt x="425459" y="0"/>
                </a:moveTo>
                <a:lnTo>
                  <a:pt x="2127241" y="0"/>
                </a:lnTo>
                <a:cubicBezTo>
                  <a:pt x="2362216" y="0"/>
                  <a:pt x="2552700" y="190484"/>
                  <a:pt x="2552700" y="425459"/>
                </a:cubicBezTo>
                <a:lnTo>
                  <a:pt x="2552700" y="2686041"/>
                </a:lnTo>
                <a:cubicBezTo>
                  <a:pt x="2552700" y="2921016"/>
                  <a:pt x="2362216" y="3111500"/>
                  <a:pt x="2127241" y="3111500"/>
                </a:cubicBezTo>
                <a:lnTo>
                  <a:pt x="425459" y="3111500"/>
                </a:lnTo>
                <a:cubicBezTo>
                  <a:pt x="190484" y="3111500"/>
                  <a:pt x="0" y="2921016"/>
                  <a:pt x="0" y="2686041"/>
                </a:cubicBezTo>
                <a:lnTo>
                  <a:pt x="0" y="425459"/>
                </a:lnTo>
                <a:cubicBezTo>
                  <a:pt x="0" y="190484"/>
                  <a:pt x="190484" y="0"/>
                  <a:pt x="425459"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p>
            <a:endParaRPr lang="zh-CN" altLang="en-US"/>
          </a:p>
        </p:txBody>
      </p:sp>
    </p:spTree>
    <p:extLst>
      <p:ext uri="{BB962C8B-B14F-4D97-AF65-F5344CB8AC3E}">
        <p14:creationId xmlns:p14="http://schemas.microsoft.com/office/powerpoint/2010/main" val="5137299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557422" y="1847566"/>
            <a:ext cx="5531741" cy="3655077"/>
          </a:xfrm>
          <a:custGeom>
            <a:avLst/>
            <a:gdLst>
              <a:gd name="connsiteX0" fmla="*/ 3372352 w 5531741"/>
              <a:gd name="connsiteY0" fmla="*/ 11 h 3655077"/>
              <a:gd name="connsiteX1" fmla="*/ 3714618 w 5531741"/>
              <a:gd name="connsiteY1" fmla="*/ 103117 h 3655077"/>
              <a:gd name="connsiteX2" fmla="*/ 3813224 w 5531741"/>
              <a:gd name="connsiteY2" fmla="*/ 191986 h 3655077"/>
              <a:gd name="connsiteX3" fmla="*/ 3818119 w 5531741"/>
              <a:gd name="connsiteY3" fmla="*/ 185971 h 3655077"/>
              <a:gd name="connsiteX4" fmla="*/ 3813659 w 5531741"/>
              <a:gd name="connsiteY4" fmla="*/ 192378 h 3655077"/>
              <a:gd name="connsiteX5" fmla="*/ 3819781 w 5531741"/>
              <a:gd name="connsiteY5" fmla="*/ 197895 h 3655077"/>
              <a:gd name="connsiteX6" fmla="*/ 4539757 w 5531741"/>
              <a:gd name="connsiteY6" fmla="*/ 46430 h 3655077"/>
              <a:gd name="connsiteX7" fmla="*/ 4904860 w 5531741"/>
              <a:gd name="connsiteY7" fmla="*/ 459641 h 3655077"/>
              <a:gd name="connsiteX8" fmla="*/ 4906835 w 5531741"/>
              <a:gd name="connsiteY8" fmla="*/ 460248 h 3655077"/>
              <a:gd name="connsiteX9" fmla="*/ 4985501 w 5531741"/>
              <a:gd name="connsiteY9" fmla="*/ 484414 h 3655077"/>
              <a:gd name="connsiteX10" fmla="*/ 5373419 w 5531741"/>
              <a:gd name="connsiteY10" fmla="*/ 860674 h 3655077"/>
              <a:gd name="connsiteX11" fmla="*/ 5352446 w 5531741"/>
              <a:gd name="connsiteY11" fmla="*/ 1295534 h 3655077"/>
              <a:gd name="connsiteX12" fmla="*/ 5505649 w 5531741"/>
              <a:gd name="connsiteY12" fmla="*/ 1960427 h 3655077"/>
              <a:gd name="connsiteX13" fmla="*/ 4787975 w 5531741"/>
              <a:gd name="connsiteY13" fmla="*/ 2542440 h 3655077"/>
              <a:gd name="connsiteX14" fmla="*/ 4531061 w 5531741"/>
              <a:gd name="connsiteY14" fmla="*/ 3041152 h 3655077"/>
              <a:gd name="connsiteX15" fmla="*/ 3656348 w 5531741"/>
              <a:gd name="connsiteY15" fmla="*/ 3101535 h 3655077"/>
              <a:gd name="connsiteX16" fmla="*/ 3031261 w 5531741"/>
              <a:gd name="connsiteY16" fmla="*/ 3633568 h 3655077"/>
              <a:gd name="connsiteX17" fmla="*/ 2112174 w 5531741"/>
              <a:gd name="connsiteY17" fmla="*/ 3308817 h 3655077"/>
              <a:gd name="connsiteX18" fmla="*/ 746906 w 5531741"/>
              <a:gd name="connsiteY18" fmla="*/ 2987957 h 3655077"/>
              <a:gd name="connsiteX19" fmla="*/ 146628 w 5531741"/>
              <a:gd name="connsiteY19" fmla="*/ 2630901 h 3655077"/>
              <a:gd name="connsiteX20" fmla="*/ 274894 w 5531741"/>
              <a:gd name="connsiteY20" fmla="*/ 2148934 h 3655077"/>
              <a:gd name="connsiteX21" fmla="*/ 4040 w 5531741"/>
              <a:gd name="connsiteY21" fmla="*/ 1654451 h 3655077"/>
              <a:gd name="connsiteX22" fmla="*/ 498687 w 5531741"/>
              <a:gd name="connsiteY22" fmla="*/ 1214939 h 3655077"/>
              <a:gd name="connsiteX23" fmla="*/ 503419 w 5531741"/>
              <a:gd name="connsiteY23" fmla="*/ 1203353 h 3655077"/>
              <a:gd name="connsiteX24" fmla="*/ 723759 w 5531741"/>
              <a:gd name="connsiteY24" fmla="*/ 572204 h 3655077"/>
              <a:gd name="connsiteX25" fmla="*/ 1795666 w 5531741"/>
              <a:gd name="connsiteY25" fmla="*/ 428011 h 3655077"/>
              <a:gd name="connsiteX26" fmla="*/ 1795872 w 5531741"/>
              <a:gd name="connsiteY26" fmla="*/ 427745 h 3655077"/>
              <a:gd name="connsiteX27" fmla="*/ 1795027 w 5531741"/>
              <a:gd name="connsiteY27" fmla="*/ 427166 h 3655077"/>
              <a:gd name="connsiteX28" fmla="*/ 1795908 w 5531741"/>
              <a:gd name="connsiteY28" fmla="*/ 427698 h 3655077"/>
              <a:gd name="connsiteX29" fmla="*/ 1890196 w 5531741"/>
              <a:gd name="connsiteY29" fmla="*/ 305513 h 3655077"/>
              <a:gd name="connsiteX30" fmla="*/ 2876396 w 5531741"/>
              <a:gd name="connsiteY30" fmla="*/ 278322 h 3655077"/>
              <a:gd name="connsiteX31" fmla="*/ 2881216 w 5531741"/>
              <a:gd name="connsiteY31" fmla="*/ 271761 h 3655077"/>
              <a:gd name="connsiteX32" fmla="*/ 2951223 w 5531741"/>
              <a:gd name="connsiteY32" fmla="*/ 176471 h 3655077"/>
              <a:gd name="connsiteX33" fmla="*/ 3297511 w 5531741"/>
              <a:gd name="connsiteY33" fmla="*/ 4990 h 3655077"/>
              <a:gd name="connsiteX34" fmla="*/ 3372352 w 5531741"/>
              <a:gd name="connsiteY34" fmla="*/ 11 h 365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31741" h="3655077">
                <a:moveTo>
                  <a:pt x="3372352" y="11"/>
                </a:moveTo>
                <a:cubicBezTo>
                  <a:pt x="3496565" y="-715"/>
                  <a:pt x="3616918" y="35959"/>
                  <a:pt x="3714618" y="103117"/>
                </a:cubicBezTo>
                <a:lnTo>
                  <a:pt x="3813224" y="191986"/>
                </a:lnTo>
                <a:lnTo>
                  <a:pt x="3818119" y="185971"/>
                </a:lnTo>
                <a:lnTo>
                  <a:pt x="3813659" y="192378"/>
                </a:lnTo>
                <a:lnTo>
                  <a:pt x="3819781" y="197895"/>
                </a:lnTo>
                <a:cubicBezTo>
                  <a:pt x="3996514" y="10657"/>
                  <a:pt x="4288852" y="-50826"/>
                  <a:pt x="4539757" y="46430"/>
                </a:cubicBezTo>
                <a:cubicBezTo>
                  <a:pt x="4730940" y="120513"/>
                  <a:pt x="4868030" y="275616"/>
                  <a:pt x="4904860" y="459641"/>
                </a:cubicBezTo>
                <a:lnTo>
                  <a:pt x="4906835" y="460248"/>
                </a:lnTo>
                <a:lnTo>
                  <a:pt x="4985501" y="484414"/>
                </a:lnTo>
                <a:cubicBezTo>
                  <a:pt x="5168201" y="552282"/>
                  <a:pt x="5310757" y="688996"/>
                  <a:pt x="5373419" y="860674"/>
                </a:cubicBezTo>
                <a:cubicBezTo>
                  <a:pt x="5425467" y="1003090"/>
                  <a:pt x="5418050" y="1157769"/>
                  <a:pt x="5352446" y="1295534"/>
                </a:cubicBezTo>
                <a:cubicBezTo>
                  <a:pt x="5513706" y="1484465"/>
                  <a:pt x="5570101" y="1729381"/>
                  <a:pt x="5505649" y="1960427"/>
                </a:cubicBezTo>
                <a:cubicBezTo>
                  <a:pt x="5419968" y="2267587"/>
                  <a:pt x="5136326" y="2497618"/>
                  <a:pt x="4787975" y="2542440"/>
                </a:cubicBezTo>
                <a:cubicBezTo>
                  <a:pt x="4786313" y="2734161"/>
                  <a:pt x="4692576" y="2915988"/>
                  <a:pt x="4531061" y="3041152"/>
                </a:cubicBezTo>
                <a:cubicBezTo>
                  <a:pt x="4285655" y="3231351"/>
                  <a:pt x="3931166" y="3255792"/>
                  <a:pt x="3656348" y="3101535"/>
                </a:cubicBezTo>
                <a:cubicBezTo>
                  <a:pt x="3567470" y="3366494"/>
                  <a:pt x="3329482" y="3569040"/>
                  <a:pt x="3031261" y="3633568"/>
                </a:cubicBezTo>
                <a:cubicBezTo>
                  <a:pt x="2679842" y="3709596"/>
                  <a:pt x="2313076" y="3580034"/>
                  <a:pt x="2112174" y="3308817"/>
                </a:cubicBezTo>
                <a:cubicBezTo>
                  <a:pt x="1637988" y="3566249"/>
                  <a:pt x="1022108" y="3421550"/>
                  <a:pt x="746906" y="2987957"/>
                </a:cubicBezTo>
                <a:cubicBezTo>
                  <a:pt x="476564" y="3016457"/>
                  <a:pt x="222718" y="2865499"/>
                  <a:pt x="146628" y="2630901"/>
                </a:cubicBezTo>
                <a:cubicBezTo>
                  <a:pt x="91511" y="2461168"/>
                  <a:pt x="140234" y="2277989"/>
                  <a:pt x="274894" y="2148934"/>
                </a:cubicBezTo>
                <a:cubicBezTo>
                  <a:pt x="83838" y="2047704"/>
                  <a:pt x="-22560" y="1853445"/>
                  <a:pt x="4040" y="1654451"/>
                </a:cubicBezTo>
                <a:cubicBezTo>
                  <a:pt x="35243" y="1421460"/>
                  <a:pt x="240621" y="1238957"/>
                  <a:pt x="498687" y="1214939"/>
                </a:cubicBezTo>
                <a:cubicBezTo>
                  <a:pt x="500222" y="1211049"/>
                  <a:pt x="501884" y="1207243"/>
                  <a:pt x="503419" y="1203353"/>
                </a:cubicBezTo>
                <a:cubicBezTo>
                  <a:pt x="468763" y="973913"/>
                  <a:pt x="549584" y="742529"/>
                  <a:pt x="723759" y="572204"/>
                </a:cubicBezTo>
                <a:cubicBezTo>
                  <a:pt x="998961" y="303185"/>
                  <a:pt x="1445142" y="243225"/>
                  <a:pt x="1795666" y="428011"/>
                </a:cubicBezTo>
                <a:lnTo>
                  <a:pt x="1795872" y="427745"/>
                </a:lnTo>
                <a:lnTo>
                  <a:pt x="1795027" y="427166"/>
                </a:lnTo>
                <a:lnTo>
                  <a:pt x="1795908" y="427698"/>
                </a:lnTo>
                <a:lnTo>
                  <a:pt x="1890196" y="305513"/>
                </a:lnTo>
                <a:cubicBezTo>
                  <a:pt x="2141654" y="51875"/>
                  <a:pt x="2591955" y="25985"/>
                  <a:pt x="2876396" y="278322"/>
                </a:cubicBezTo>
                <a:lnTo>
                  <a:pt x="2881216" y="271761"/>
                </a:lnTo>
                <a:lnTo>
                  <a:pt x="2951223" y="176471"/>
                </a:lnTo>
                <a:cubicBezTo>
                  <a:pt x="3038598" y="84228"/>
                  <a:pt x="3161221" y="22370"/>
                  <a:pt x="3297511" y="4990"/>
                </a:cubicBezTo>
                <a:cubicBezTo>
                  <a:pt x="3322512" y="1798"/>
                  <a:pt x="3347509" y="156"/>
                  <a:pt x="3372352" y="11"/>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lvl1pPr>
              <a:defRPr lang="zh-CN" altLang="en-US"/>
            </a:lvl1pPr>
          </a:lstStyle>
          <a:p>
            <a:pPr lvl="0"/>
            <a:endParaRPr lang="zh-CN" altLang="en-US"/>
          </a:p>
        </p:txBody>
      </p:sp>
    </p:spTree>
    <p:extLst>
      <p:ext uri="{BB962C8B-B14F-4D97-AF65-F5344CB8AC3E}">
        <p14:creationId xmlns:p14="http://schemas.microsoft.com/office/powerpoint/2010/main" val="2762670637"/>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765300" y="1790700"/>
            <a:ext cx="4174822" cy="1943100"/>
          </a:xfrm>
          <a:custGeom>
            <a:avLst/>
            <a:gdLst>
              <a:gd name="connsiteX0" fmla="*/ 323856 w 4174822"/>
              <a:gd name="connsiteY0" fmla="*/ 0 h 1943100"/>
              <a:gd name="connsiteX1" fmla="*/ 3850966 w 4174822"/>
              <a:gd name="connsiteY1" fmla="*/ 0 h 1943100"/>
              <a:gd name="connsiteX2" fmla="*/ 4174822 w 4174822"/>
              <a:gd name="connsiteY2" fmla="*/ 323856 h 1943100"/>
              <a:gd name="connsiteX3" fmla="*/ 4174822 w 4174822"/>
              <a:gd name="connsiteY3" fmla="*/ 1619244 h 1943100"/>
              <a:gd name="connsiteX4" fmla="*/ 3850966 w 4174822"/>
              <a:gd name="connsiteY4" fmla="*/ 1943100 h 1943100"/>
              <a:gd name="connsiteX5" fmla="*/ 323856 w 4174822"/>
              <a:gd name="connsiteY5" fmla="*/ 1943100 h 1943100"/>
              <a:gd name="connsiteX6" fmla="*/ 0 w 4174822"/>
              <a:gd name="connsiteY6" fmla="*/ 1619244 h 1943100"/>
              <a:gd name="connsiteX7" fmla="*/ 0 w 4174822"/>
              <a:gd name="connsiteY7" fmla="*/ 323856 h 1943100"/>
              <a:gd name="connsiteX8" fmla="*/ 323856 w 4174822"/>
              <a:gd name="connsiteY8"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822" h="1943100">
                <a:moveTo>
                  <a:pt x="323856" y="0"/>
                </a:moveTo>
                <a:lnTo>
                  <a:pt x="3850966" y="0"/>
                </a:lnTo>
                <a:cubicBezTo>
                  <a:pt x="4029827" y="0"/>
                  <a:pt x="4174822" y="144995"/>
                  <a:pt x="4174822" y="323856"/>
                </a:cubicBezTo>
                <a:lnTo>
                  <a:pt x="4174822" y="1619244"/>
                </a:lnTo>
                <a:cubicBezTo>
                  <a:pt x="4174822" y="1798105"/>
                  <a:pt x="4029827" y="1943100"/>
                  <a:pt x="3850966" y="1943100"/>
                </a:cubicBezTo>
                <a:lnTo>
                  <a:pt x="323856" y="1943100"/>
                </a:lnTo>
                <a:cubicBezTo>
                  <a:pt x="144995" y="1943100"/>
                  <a:pt x="0" y="1798105"/>
                  <a:pt x="0" y="1619244"/>
                </a:cubicBezTo>
                <a:lnTo>
                  <a:pt x="0" y="323856"/>
                </a:lnTo>
                <a:cubicBezTo>
                  <a:pt x="0" y="144995"/>
                  <a:pt x="144995" y="0"/>
                  <a:pt x="323856"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lvl1pPr>
              <a:defRPr lang="zh-CN" altLang="en-US"/>
            </a:lvl1pPr>
          </a:lstStyle>
          <a:p>
            <a:pPr lvl="0"/>
            <a:endParaRPr lang="zh-CN" altLang="en-US"/>
          </a:p>
        </p:txBody>
      </p:sp>
      <p:sp>
        <p:nvSpPr>
          <p:cNvPr id="14" name="图片占位符 13"/>
          <p:cNvSpPr>
            <a:spLocks noGrp="1"/>
          </p:cNvSpPr>
          <p:nvPr>
            <p:ph type="pic" sz="quarter" idx="11"/>
          </p:nvPr>
        </p:nvSpPr>
        <p:spPr>
          <a:xfrm>
            <a:off x="1765300" y="4000500"/>
            <a:ext cx="4174822" cy="1943100"/>
          </a:xfrm>
          <a:custGeom>
            <a:avLst/>
            <a:gdLst>
              <a:gd name="connsiteX0" fmla="*/ 323856 w 4174822"/>
              <a:gd name="connsiteY0" fmla="*/ 0 h 1943100"/>
              <a:gd name="connsiteX1" fmla="*/ 3850966 w 4174822"/>
              <a:gd name="connsiteY1" fmla="*/ 0 h 1943100"/>
              <a:gd name="connsiteX2" fmla="*/ 4174822 w 4174822"/>
              <a:gd name="connsiteY2" fmla="*/ 323856 h 1943100"/>
              <a:gd name="connsiteX3" fmla="*/ 4174822 w 4174822"/>
              <a:gd name="connsiteY3" fmla="*/ 1619244 h 1943100"/>
              <a:gd name="connsiteX4" fmla="*/ 3850966 w 4174822"/>
              <a:gd name="connsiteY4" fmla="*/ 1943100 h 1943100"/>
              <a:gd name="connsiteX5" fmla="*/ 323856 w 4174822"/>
              <a:gd name="connsiteY5" fmla="*/ 1943100 h 1943100"/>
              <a:gd name="connsiteX6" fmla="*/ 0 w 4174822"/>
              <a:gd name="connsiteY6" fmla="*/ 1619244 h 1943100"/>
              <a:gd name="connsiteX7" fmla="*/ 0 w 4174822"/>
              <a:gd name="connsiteY7" fmla="*/ 323856 h 1943100"/>
              <a:gd name="connsiteX8" fmla="*/ 323856 w 4174822"/>
              <a:gd name="connsiteY8"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822" h="1943100">
                <a:moveTo>
                  <a:pt x="323856" y="0"/>
                </a:moveTo>
                <a:lnTo>
                  <a:pt x="3850966" y="0"/>
                </a:lnTo>
                <a:cubicBezTo>
                  <a:pt x="4029827" y="0"/>
                  <a:pt x="4174822" y="144995"/>
                  <a:pt x="4174822" y="323856"/>
                </a:cubicBezTo>
                <a:lnTo>
                  <a:pt x="4174822" y="1619244"/>
                </a:lnTo>
                <a:cubicBezTo>
                  <a:pt x="4174822" y="1798105"/>
                  <a:pt x="4029827" y="1943100"/>
                  <a:pt x="3850966" y="1943100"/>
                </a:cubicBezTo>
                <a:lnTo>
                  <a:pt x="323856" y="1943100"/>
                </a:lnTo>
                <a:cubicBezTo>
                  <a:pt x="144995" y="1943100"/>
                  <a:pt x="0" y="1798105"/>
                  <a:pt x="0" y="1619244"/>
                </a:cubicBezTo>
                <a:lnTo>
                  <a:pt x="0" y="323856"/>
                </a:lnTo>
                <a:cubicBezTo>
                  <a:pt x="0" y="144995"/>
                  <a:pt x="144995" y="0"/>
                  <a:pt x="323856"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lvl1pPr>
              <a:defRPr lang="zh-CN" altLang="en-US"/>
            </a:lvl1pPr>
          </a:lstStyle>
          <a:p>
            <a:pPr lvl="0"/>
            <a:endParaRPr lang="zh-CN" altLang="en-US"/>
          </a:p>
        </p:txBody>
      </p:sp>
      <p:sp>
        <p:nvSpPr>
          <p:cNvPr id="13" name="图片占位符 12"/>
          <p:cNvSpPr>
            <a:spLocks noGrp="1"/>
          </p:cNvSpPr>
          <p:nvPr>
            <p:ph type="pic" sz="quarter" idx="12"/>
          </p:nvPr>
        </p:nvSpPr>
        <p:spPr>
          <a:xfrm>
            <a:off x="6251878" y="1790700"/>
            <a:ext cx="4174822" cy="1943100"/>
          </a:xfrm>
          <a:custGeom>
            <a:avLst/>
            <a:gdLst>
              <a:gd name="connsiteX0" fmla="*/ 323856 w 4174822"/>
              <a:gd name="connsiteY0" fmla="*/ 0 h 1943100"/>
              <a:gd name="connsiteX1" fmla="*/ 3850966 w 4174822"/>
              <a:gd name="connsiteY1" fmla="*/ 0 h 1943100"/>
              <a:gd name="connsiteX2" fmla="*/ 4174822 w 4174822"/>
              <a:gd name="connsiteY2" fmla="*/ 323856 h 1943100"/>
              <a:gd name="connsiteX3" fmla="*/ 4174822 w 4174822"/>
              <a:gd name="connsiteY3" fmla="*/ 1619244 h 1943100"/>
              <a:gd name="connsiteX4" fmla="*/ 3850966 w 4174822"/>
              <a:gd name="connsiteY4" fmla="*/ 1943100 h 1943100"/>
              <a:gd name="connsiteX5" fmla="*/ 323856 w 4174822"/>
              <a:gd name="connsiteY5" fmla="*/ 1943100 h 1943100"/>
              <a:gd name="connsiteX6" fmla="*/ 0 w 4174822"/>
              <a:gd name="connsiteY6" fmla="*/ 1619244 h 1943100"/>
              <a:gd name="connsiteX7" fmla="*/ 0 w 4174822"/>
              <a:gd name="connsiteY7" fmla="*/ 323856 h 1943100"/>
              <a:gd name="connsiteX8" fmla="*/ 323856 w 4174822"/>
              <a:gd name="connsiteY8"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822" h="1943100">
                <a:moveTo>
                  <a:pt x="323856" y="0"/>
                </a:moveTo>
                <a:lnTo>
                  <a:pt x="3850966" y="0"/>
                </a:lnTo>
                <a:cubicBezTo>
                  <a:pt x="4029827" y="0"/>
                  <a:pt x="4174822" y="144995"/>
                  <a:pt x="4174822" y="323856"/>
                </a:cubicBezTo>
                <a:lnTo>
                  <a:pt x="4174822" y="1619244"/>
                </a:lnTo>
                <a:cubicBezTo>
                  <a:pt x="4174822" y="1798105"/>
                  <a:pt x="4029827" y="1943100"/>
                  <a:pt x="3850966" y="1943100"/>
                </a:cubicBezTo>
                <a:lnTo>
                  <a:pt x="323856" y="1943100"/>
                </a:lnTo>
                <a:cubicBezTo>
                  <a:pt x="144995" y="1943100"/>
                  <a:pt x="0" y="1798105"/>
                  <a:pt x="0" y="1619244"/>
                </a:cubicBezTo>
                <a:lnTo>
                  <a:pt x="0" y="323856"/>
                </a:lnTo>
                <a:cubicBezTo>
                  <a:pt x="0" y="144995"/>
                  <a:pt x="144995" y="0"/>
                  <a:pt x="323856"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lvl1pPr>
              <a:defRPr lang="zh-CN" altLang="en-US"/>
            </a:lvl1pPr>
          </a:lstStyle>
          <a:p>
            <a:pPr lvl="0"/>
            <a:endParaRPr lang="zh-CN" altLang="en-US"/>
          </a:p>
        </p:txBody>
      </p:sp>
      <p:sp>
        <p:nvSpPr>
          <p:cNvPr id="15" name="图片占位符 14"/>
          <p:cNvSpPr>
            <a:spLocks noGrp="1"/>
          </p:cNvSpPr>
          <p:nvPr>
            <p:ph type="pic" sz="quarter" idx="13"/>
          </p:nvPr>
        </p:nvSpPr>
        <p:spPr>
          <a:xfrm>
            <a:off x="6251878" y="4000500"/>
            <a:ext cx="4174822" cy="1943100"/>
          </a:xfrm>
          <a:custGeom>
            <a:avLst/>
            <a:gdLst>
              <a:gd name="connsiteX0" fmla="*/ 323856 w 4174822"/>
              <a:gd name="connsiteY0" fmla="*/ 0 h 1943100"/>
              <a:gd name="connsiteX1" fmla="*/ 3850966 w 4174822"/>
              <a:gd name="connsiteY1" fmla="*/ 0 h 1943100"/>
              <a:gd name="connsiteX2" fmla="*/ 4174822 w 4174822"/>
              <a:gd name="connsiteY2" fmla="*/ 323856 h 1943100"/>
              <a:gd name="connsiteX3" fmla="*/ 4174822 w 4174822"/>
              <a:gd name="connsiteY3" fmla="*/ 1619244 h 1943100"/>
              <a:gd name="connsiteX4" fmla="*/ 3850966 w 4174822"/>
              <a:gd name="connsiteY4" fmla="*/ 1943100 h 1943100"/>
              <a:gd name="connsiteX5" fmla="*/ 323856 w 4174822"/>
              <a:gd name="connsiteY5" fmla="*/ 1943100 h 1943100"/>
              <a:gd name="connsiteX6" fmla="*/ 0 w 4174822"/>
              <a:gd name="connsiteY6" fmla="*/ 1619244 h 1943100"/>
              <a:gd name="connsiteX7" fmla="*/ 0 w 4174822"/>
              <a:gd name="connsiteY7" fmla="*/ 323856 h 1943100"/>
              <a:gd name="connsiteX8" fmla="*/ 323856 w 4174822"/>
              <a:gd name="connsiteY8"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822" h="1943100">
                <a:moveTo>
                  <a:pt x="323856" y="0"/>
                </a:moveTo>
                <a:lnTo>
                  <a:pt x="3850966" y="0"/>
                </a:lnTo>
                <a:cubicBezTo>
                  <a:pt x="4029827" y="0"/>
                  <a:pt x="4174822" y="144995"/>
                  <a:pt x="4174822" y="323856"/>
                </a:cubicBezTo>
                <a:lnTo>
                  <a:pt x="4174822" y="1619244"/>
                </a:lnTo>
                <a:cubicBezTo>
                  <a:pt x="4174822" y="1798105"/>
                  <a:pt x="4029827" y="1943100"/>
                  <a:pt x="3850966" y="1943100"/>
                </a:cubicBezTo>
                <a:lnTo>
                  <a:pt x="323856" y="1943100"/>
                </a:lnTo>
                <a:cubicBezTo>
                  <a:pt x="144995" y="1943100"/>
                  <a:pt x="0" y="1798105"/>
                  <a:pt x="0" y="1619244"/>
                </a:cubicBezTo>
                <a:lnTo>
                  <a:pt x="0" y="323856"/>
                </a:lnTo>
                <a:cubicBezTo>
                  <a:pt x="0" y="144995"/>
                  <a:pt x="144995" y="0"/>
                  <a:pt x="323856"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lvl1pPr>
              <a:defRPr lang="zh-CN" altLang="en-US"/>
            </a:lvl1pPr>
          </a:lstStyle>
          <a:p>
            <a:pPr lvl="0"/>
            <a:endParaRPr lang="zh-CN" altLang="en-US"/>
          </a:p>
        </p:txBody>
      </p:sp>
    </p:spTree>
    <p:extLst>
      <p:ext uri="{BB962C8B-B14F-4D97-AF65-F5344CB8AC3E}">
        <p14:creationId xmlns:p14="http://schemas.microsoft.com/office/powerpoint/2010/main" val="565107180"/>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644650" y="1866900"/>
            <a:ext cx="2286000" cy="2286000"/>
          </a:xfrm>
          <a:custGeom>
            <a:avLst/>
            <a:gdLst>
              <a:gd name="connsiteX0" fmla="*/ 1143000 w 2286000"/>
              <a:gd name="connsiteY0" fmla="*/ 0 h 2286000"/>
              <a:gd name="connsiteX1" fmla="*/ 2286000 w 2286000"/>
              <a:gd name="connsiteY1" fmla="*/ 1143000 h 2286000"/>
              <a:gd name="connsiteX2" fmla="*/ 1143000 w 2286000"/>
              <a:gd name="connsiteY2" fmla="*/ 2286000 h 2286000"/>
              <a:gd name="connsiteX3" fmla="*/ 0 w 2286000"/>
              <a:gd name="connsiteY3" fmla="*/ 1143000 h 2286000"/>
              <a:gd name="connsiteX4" fmla="*/ 1143000 w 2286000"/>
              <a:gd name="connsiteY4" fmla="*/ 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lvl1pPr>
              <a:defRPr lang="zh-CN" altLang="en-US"/>
            </a:lvl1pPr>
          </a:lstStyle>
          <a:p>
            <a:pPr lvl="0"/>
            <a:endParaRPr lang="zh-CN" altLang="en-US"/>
          </a:p>
        </p:txBody>
      </p:sp>
      <p:sp>
        <p:nvSpPr>
          <p:cNvPr id="10" name="图片占位符 9"/>
          <p:cNvSpPr>
            <a:spLocks noGrp="1"/>
          </p:cNvSpPr>
          <p:nvPr>
            <p:ph type="pic" sz="quarter" idx="11"/>
          </p:nvPr>
        </p:nvSpPr>
        <p:spPr>
          <a:xfrm>
            <a:off x="4953000" y="1866900"/>
            <a:ext cx="2286000" cy="2286000"/>
          </a:xfrm>
          <a:custGeom>
            <a:avLst/>
            <a:gdLst>
              <a:gd name="connsiteX0" fmla="*/ 1143000 w 2286000"/>
              <a:gd name="connsiteY0" fmla="*/ 0 h 2286000"/>
              <a:gd name="connsiteX1" fmla="*/ 2286000 w 2286000"/>
              <a:gd name="connsiteY1" fmla="*/ 1143000 h 2286000"/>
              <a:gd name="connsiteX2" fmla="*/ 1143000 w 2286000"/>
              <a:gd name="connsiteY2" fmla="*/ 2286000 h 2286000"/>
              <a:gd name="connsiteX3" fmla="*/ 0 w 2286000"/>
              <a:gd name="connsiteY3" fmla="*/ 1143000 h 2286000"/>
              <a:gd name="connsiteX4" fmla="*/ 1143000 w 2286000"/>
              <a:gd name="connsiteY4" fmla="*/ 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lvl1pPr>
              <a:defRPr lang="zh-CN" altLang="en-US"/>
            </a:lvl1pPr>
          </a:lstStyle>
          <a:p>
            <a:pPr lvl="0"/>
            <a:endParaRPr lang="zh-CN" altLang="en-US"/>
          </a:p>
        </p:txBody>
      </p:sp>
      <p:sp>
        <p:nvSpPr>
          <p:cNvPr id="11" name="图片占位符 10"/>
          <p:cNvSpPr>
            <a:spLocks noGrp="1"/>
          </p:cNvSpPr>
          <p:nvPr>
            <p:ph type="pic" sz="quarter" idx="12"/>
          </p:nvPr>
        </p:nvSpPr>
        <p:spPr>
          <a:xfrm>
            <a:off x="8261350" y="1866900"/>
            <a:ext cx="2286000" cy="2286000"/>
          </a:xfrm>
          <a:custGeom>
            <a:avLst/>
            <a:gdLst>
              <a:gd name="connsiteX0" fmla="*/ 1143000 w 2286000"/>
              <a:gd name="connsiteY0" fmla="*/ 0 h 2286000"/>
              <a:gd name="connsiteX1" fmla="*/ 2286000 w 2286000"/>
              <a:gd name="connsiteY1" fmla="*/ 1143000 h 2286000"/>
              <a:gd name="connsiteX2" fmla="*/ 1143000 w 2286000"/>
              <a:gd name="connsiteY2" fmla="*/ 2286000 h 2286000"/>
              <a:gd name="connsiteX3" fmla="*/ 0 w 2286000"/>
              <a:gd name="connsiteY3" fmla="*/ 1143000 h 2286000"/>
              <a:gd name="connsiteX4" fmla="*/ 1143000 w 2286000"/>
              <a:gd name="connsiteY4" fmla="*/ 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ln w="57150">
            <a:solidFill>
              <a:schemeClr val="bg1"/>
            </a:solidFill>
          </a:ln>
          <a:effectLst>
            <a:outerShdw blurRad="50800" dist="38100" dir="2700000" algn="tl" rotWithShape="0">
              <a:prstClr val="black">
                <a:alpha val="40000"/>
              </a:prstClr>
            </a:outerShdw>
          </a:effectLst>
        </p:spPr>
        <p:txBody>
          <a:bodyPr wrap="square">
            <a:noAutofit/>
          </a:bodyPr>
          <a:lstStyle>
            <a:lvl1pPr>
              <a:defRPr lang="zh-CN" altLang="en-US"/>
            </a:lvl1pPr>
          </a:lstStyle>
          <a:p>
            <a:pPr lvl="0"/>
            <a:endParaRPr lang="zh-CN" altLang="en-US"/>
          </a:p>
        </p:txBody>
      </p:sp>
    </p:spTree>
    <p:extLst>
      <p:ext uri="{BB962C8B-B14F-4D97-AF65-F5344CB8AC3E}">
        <p14:creationId xmlns:p14="http://schemas.microsoft.com/office/powerpoint/2010/main" val="400904270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gGrid">
          <a:fgClr>
            <a:schemeClr val="accent5">
              <a:lumMod val="40000"/>
              <a:lumOff val="60000"/>
            </a:schemeClr>
          </a:fgClr>
          <a:bgClr>
            <a:schemeClr val="bg1"/>
          </a:bgClr>
        </a:patt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8" cstate="print">
            <a:extLst>
              <a:ext uri="{28A0092B-C50C-407E-A947-70E740481C1C}">
                <a14:useLocalDpi xmlns:a14="http://schemas.microsoft.com/office/drawing/2010/main" val="0"/>
              </a:ext>
            </a:extLst>
          </a:blip>
          <a:srcRect l="260" t="2222" r="260" b="2222"/>
          <a:stretch/>
        </p:blipFill>
        <p:spPr>
          <a:xfrm>
            <a:off x="0" y="0"/>
            <a:ext cx="12192000" cy="6858000"/>
          </a:xfrm>
          <a:prstGeom prst="rect">
            <a:avLst/>
          </a:prstGeom>
        </p:spPr>
      </p:pic>
      <p:pic>
        <p:nvPicPr>
          <p:cNvPr id="3" name="图片 2"/>
          <p:cNvPicPr>
            <a:picLocks noChangeAspect="1"/>
          </p:cNvPicPr>
          <p:nvPr userDrawn="1"/>
        </p:nvPicPr>
        <p:blipFill rotWithShape="1">
          <a:blip r:embed="rId9" cstate="print">
            <a:extLst>
              <a:ext uri="{28A0092B-C50C-407E-A947-70E740481C1C}">
                <a14:useLocalDpi xmlns:a14="http://schemas.microsoft.com/office/drawing/2010/main" val="0"/>
              </a:ext>
            </a:extLst>
          </a:blip>
          <a:srcRect l="1222" t="3843" r="1222" b="3843"/>
          <a:stretch/>
        </p:blipFill>
        <p:spPr>
          <a:xfrm>
            <a:off x="0" y="0"/>
            <a:ext cx="12192000" cy="6858000"/>
          </a:xfrm>
          <a:prstGeom prst="rect">
            <a:avLst/>
          </a:prstGeom>
        </p:spPr>
      </p:pic>
      <p:sp>
        <p:nvSpPr>
          <p:cNvPr id="4" name="文本框 3"/>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42672543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0.jp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1.jpg"/><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8472053" y="3594863"/>
            <a:ext cx="2730236" cy="584775"/>
          </a:xfrm>
          <a:prstGeom prst="rect">
            <a:avLst/>
          </a:prstGeom>
        </p:spPr>
        <p:txBody>
          <a:bodyPr wrap="none">
            <a:spAutoFit/>
            <a:scene3d>
              <a:camera prst="orthographicFront"/>
              <a:lightRig rig="threePt" dir="t"/>
            </a:scene3d>
            <a:sp3d contourW="12700"/>
          </a:bodyPr>
          <a:lstStyle/>
          <a:p>
            <a:pPr algn="ctr"/>
            <a:r>
              <a:rPr lang="en-US" altLang="zh-CN" sz="3200" smtClean="0">
                <a:latin typeface="汉仪夏日体W" panose="00020600040101010101" pitchFamily="18" charset="-122"/>
                <a:ea typeface="汉仪夏日体W" panose="00020600040101010101" pitchFamily="18" charset="-122"/>
              </a:rPr>
              <a:t>XX</a:t>
            </a:r>
            <a:r>
              <a:rPr lang="zh-CN" altLang="en-US" sz="3200" smtClean="0">
                <a:latin typeface="汉仪夏日体W" panose="00020600040101010101" pitchFamily="18" charset="-122"/>
                <a:ea typeface="汉仪夏日体W" panose="00020600040101010101" pitchFamily="18" charset="-122"/>
              </a:rPr>
              <a:t>第一</a:t>
            </a:r>
            <a:r>
              <a:rPr lang="zh-CN" altLang="en-US" sz="3200" dirty="0" smtClean="0">
                <a:latin typeface="汉仪夏日体W" panose="00020600040101010101" pitchFamily="18" charset="-122"/>
                <a:ea typeface="汉仪夏日体W" panose="00020600040101010101" pitchFamily="18" charset="-122"/>
              </a:rPr>
              <a:t>幼儿园</a:t>
            </a:r>
            <a:endParaRPr lang="zh-CN" altLang="en-US" sz="3200" dirty="0">
              <a:latin typeface="汉仪夏日体W" panose="00020600040101010101" pitchFamily="18" charset="-122"/>
              <a:ea typeface="汉仪夏日体W" panose="00020600040101010101" pitchFamily="18" charset="-122"/>
            </a:endParaRPr>
          </a:p>
        </p:txBody>
      </p:sp>
      <p:sp>
        <p:nvSpPr>
          <p:cNvPr id="6" name="矩形 5"/>
          <p:cNvSpPr/>
          <p:nvPr/>
        </p:nvSpPr>
        <p:spPr>
          <a:xfrm>
            <a:off x="6820358" y="1432619"/>
            <a:ext cx="3848504" cy="1175507"/>
          </a:xfrm>
          <a:prstGeom prst="rect">
            <a:avLst/>
          </a:prstGeom>
        </p:spPr>
        <p:txBody>
          <a:bodyPr wrap="none">
            <a:prstTxWarp prst="textCanUp">
              <a:avLst/>
            </a:prstTxWarp>
            <a:spAutoFit/>
          </a:bodyPr>
          <a:lstStyle/>
          <a:p>
            <a:pPr algn="ctr"/>
            <a:r>
              <a:rPr lang="zh-CN" altLang="en-US" sz="7200" b="1" smtClean="0">
                <a:ln w="19050">
                  <a:solidFill>
                    <a:schemeClr val="tx2"/>
                  </a:solidFill>
                  <a:prstDash val="solid"/>
                </a:ln>
                <a:solidFill>
                  <a:srgbClr val="43D828"/>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家</a:t>
            </a:r>
            <a:r>
              <a:rPr lang="zh-CN" altLang="en-US" sz="7200" b="1" smtClean="0">
                <a:ln w="19050">
                  <a:solidFill>
                    <a:schemeClr val="tx2"/>
                  </a:solidFill>
                  <a:prstDash val="solid"/>
                </a:ln>
                <a:solidFill>
                  <a:srgbClr val="F51603"/>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长</a:t>
            </a:r>
            <a:r>
              <a:rPr lang="zh-CN" altLang="en-US" sz="7200" b="1" smtClean="0">
                <a:ln w="19050">
                  <a:solidFill>
                    <a:schemeClr val="tx2"/>
                  </a:solidFill>
                  <a:prstDash val="solid"/>
                </a:ln>
                <a:solidFill>
                  <a:schemeClr val="tx1">
                    <a:lumMod val="85000"/>
                    <a:lumOff val="15000"/>
                  </a:schemeClr>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会</a:t>
            </a:r>
            <a:endParaRPr lang="zh-CN" altLang="en-US" sz="7200" b="1" dirty="0">
              <a:ln w="19050">
                <a:solidFill>
                  <a:schemeClr val="tx2"/>
                </a:solidFill>
                <a:prstDash val="solid"/>
              </a:ln>
              <a:solidFill>
                <a:schemeClr val="tx1">
                  <a:lumMod val="85000"/>
                  <a:lumOff val="15000"/>
                </a:schemeClr>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endParaRPr>
          </a:p>
        </p:txBody>
      </p:sp>
      <p:pic>
        <p:nvPicPr>
          <p:cNvPr id="7" name="亲亲宝贝.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7713" y="-609600"/>
            <a:ext cx="609600" cy="6096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03" y="1552073"/>
            <a:ext cx="7268395" cy="5305927"/>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64826" y="445882"/>
            <a:ext cx="4996828" cy="2928884"/>
          </a:xfrm>
          <a:prstGeom prst="rect">
            <a:avLst/>
          </a:prstGeom>
        </p:spPr>
      </p:pic>
      <p:sp>
        <p:nvSpPr>
          <p:cNvPr id="10" name="文本框 9"/>
          <p:cNvSpPr txBox="1"/>
          <p:nvPr/>
        </p:nvSpPr>
        <p:spPr>
          <a:xfrm>
            <a:off x="7315202" y="4579602"/>
            <a:ext cx="4291780" cy="369332"/>
          </a:xfrm>
          <a:prstGeom prst="rect">
            <a:avLst/>
          </a:prstGeom>
          <a:noFill/>
        </p:spPr>
        <p:txBody>
          <a:bodyPr wrap="square" rtlCol="0">
            <a:spAutoFit/>
          </a:bodyPr>
          <a:lstStyle/>
          <a:p>
            <a:r>
              <a:rPr lang="zh-CN" altLang="en-US" dirty="0"/>
              <a:t>汇报</a:t>
            </a:r>
            <a:r>
              <a:rPr lang="zh-CN" altLang="en-US" dirty="0" smtClean="0"/>
              <a:t>人</a:t>
            </a:r>
            <a:r>
              <a:rPr lang="zh-CN" altLang="en-US" dirty="0" smtClean="0"/>
              <a:t>：</a:t>
            </a:r>
            <a:r>
              <a:rPr lang="en-US" altLang="zh-CN" dirty="0" smtClean="0"/>
              <a:t>xxx</a:t>
            </a:r>
            <a:r>
              <a:rPr lang="zh-CN" altLang="en-US" dirty="0" smtClean="0"/>
              <a:t>    </a:t>
            </a:r>
            <a:r>
              <a:rPr lang="zh-CN" altLang="en-US" dirty="0" smtClean="0"/>
              <a:t>汇报时间：</a:t>
            </a:r>
            <a:r>
              <a:rPr lang="en-US" altLang="zh-CN" dirty="0" smtClean="0"/>
              <a:t>XX</a:t>
            </a:r>
            <a:r>
              <a:rPr lang="zh-CN" altLang="en-US" dirty="0" smtClean="0"/>
              <a:t>年</a:t>
            </a:r>
            <a:r>
              <a:rPr lang="en-US" altLang="zh-CN" dirty="0" smtClean="0"/>
              <a:t>XX</a:t>
            </a:r>
            <a:r>
              <a:rPr lang="zh-CN" altLang="en-US" dirty="0" smtClean="0"/>
              <a:t>月</a:t>
            </a:r>
            <a:endParaRPr lang="zh-CN" altLang="en-US" dirty="0"/>
          </a:p>
        </p:txBody>
      </p:sp>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48684" y="4823995"/>
            <a:ext cx="2443316" cy="1799543"/>
          </a:xfrm>
          <a:prstGeom prst="rect">
            <a:avLst/>
          </a:prstGeom>
        </p:spPr>
      </p:pic>
    </p:spTree>
    <p:extLst>
      <p:ext uri="{BB962C8B-B14F-4D97-AF65-F5344CB8AC3E}">
        <p14:creationId xmlns:p14="http://schemas.microsoft.com/office/powerpoint/2010/main" val="126070971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7" repeatCount="indefinite" fill="hold" display="0">
                  <p:stCondLst>
                    <p:cond delay="indefinite"/>
                  </p:stCondLst>
                  <p:endCondLst>
                    <p:cond evt="onStopAudio" delay="0">
                      <p:tgtEl>
                        <p:sldTgt/>
                      </p:tgtEl>
                    </p:cond>
                  </p:endCondLst>
                </p:cTn>
                <p:tgtEl>
                  <p:spTgt spid="7"/>
                </p:tgtEl>
              </p:cMediaNode>
            </p:audio>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1894113" y="1578707"/>
            <a:ext cx="4698722" cy="584775"/>
          </a:xfrm>
          <a:prstGeom prst="rect">
            <a:avLst/>
          </a:prstGeom>
          <a:noFill/>
        </p:spPr>
        <p:txBody>
          <a:bodyPr wrap="none" rtlCol="0">
            <a:spAutoFit/>
            <a:scene3d>
              <a:camera prst="orthographicFront"/>
              <a:lightRig rig="threePt" dir="t"/>
            </a:scene3d>
            <a:sp3d contourW="12700"/>
          </a:bodyPr>
          <a:lstStyle/>
          <a:p>
            <a:r>
              <a:rPr lang="zh-CN" altLang="en-US" sz="3200" dirty="0" smtClean="0">
                <a:solidFill>
                  <a:srgbClr val="C64A90"/>
                </a:solidFill>
                <a:latin typeface="汉仪夏日体W" panose="00020600040101010101" pitchFamily="18" charset="-122"/>
                <a:ea typeface="汉仪夏日体W" panose="00020600040101010101" pitchFamily="18" charset="-122"/>
              </a:rPr>
              <a:t>尊敬的各位家长大家好！</a:t>
            </a:r>
            <a:endParaRPr lang="zh-CN" altLang="en-US" sz="3200" dirty="0">
              <a:solidFill>
                <a:srgbClr val="C64A90"/>
              </a:solidFill>
              <a:latin typeface="汉仪夏日体W" panose="00020600040101010101" pitchFamily="18" charset="-122"/>
              <a:ea typeface="汉仪夏日体W" panose="00020600040101010101" pitchFamily="18" charset="-122"/>
            </a:endParaRPr>
          </a:p>
        </p:txBody>
      </p:sp>
      <p:sp>
        <p:nvSpPr>
          <p:cNvPr id="3" name="文本框 2"/>
          <p:cNvSpPr txBox="1"/>
          <p:nvPr/>
        </p:nvSpPr>
        <p:spPr>
          <a:xfrm>
            <a:off x="1894113" y="2269674"/>
            <a:ext cx="8405587" cy="2785378"/>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2000" dirty="0" smtClean="0">
                <a:latin typeface="汉仪夏日体W" panose="00020600040101010101" pitchFamily="18" charset="-122"/>
                <a:ea typeface="汉仪夏日体W" panose="00020600040101010101" pitchFamily="18" charset="-122"/>
              </a:rPr>
              <a:t>首先，各位家长能在百忙之中抽出时间来参加这次家长会表示深深的感谢！召开这次家长会的目的是为了加强老师与家长之间的联系，互相交流一下学生在校及在家的情况，以使我们能够及时调整工作，提高教育教学质量，同时促使家长也能够积极于到学生的管理钟来，总之一句话，就是“一切为了孩子，这是我们教育的一个根本出发点。”我希望也相信，从这个出发点出噶，我们家长一定会达到预期效果，取得圆满成功，下面我把本班的有关情况向家长们做个汇报。</a:t>
            </a:r>
            <a:endParaRPr lang="zh-CN" altLang="en-US" sz="2000" dirty="0">
              <a:latin typeface="汉仪夏日体W" panose="00020600040101010101" pitchFamily="18" charset="-122"/>
              <a:ea typeface="汉仪夏日体W" panose="00020600040101010101" pitchFamily="18" charset="-122"/>
            </a:endParaRPr>
          </a:p>
        </p:txBody>
      </p:sp>
    </p:spTree>
    <p:extLst>
      <p:ext uri="{BB962C8B-B14F-4D97-AF65-F5344CB8AC3E}">
        <p14:creationId xmlns:p14="http://schemas.microsoft.com/office/powerpoint/2010/main" val="3324477685"/>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0" fill="hold"/>
                                        <p:tgtEl>
                                          <p:spTgt spid="3"/>
                                        </p:tgtEl>
                                        <p:attrNameLst>
                                          <p:attrName>ppt_w</p:attrName>
                                        </p:attrNameLst>
                                      </p:cBhvr>
                                      <p:tavLst>
                                        <p:tav tm="0">
                                          <p:val>
                                            <p:fltVal val="0"/>
                                          </p:val>
                                        </p:tav>
                                        <p:tav tm="100000">
                                          <p:val>
                                            <p:strVal val="#ppt_w"/>
                                          </p:val>
                                        </p:tav>
                                      </p:tavLst>
                                    </p:anim>
                                    <p:anim calcmode="lin" valueType="num">
                                      <p:cBhvr>
                                        <p:cTn id="12" dur="3000" fill="hold"/>
                                        <p:tgtEl>
                                          <p:spTgt spid="3"/>
                                        </p:tgtEl>
                                        <p:attrNameLst>
                                          <p:attrName>ppt_h</p:attrName>
                                        </p:attrNameLst>
                                      </p:cBhvr>
                                      <p:tavLst>
                                        <p:tav tm="0">
                                          <p:val>
                                            <p:fltVal val="0"/>
                                          </p:val>
                                        </p:tav>
                                        <p:tav tm="100000">
                                          <p:val>
                                            <p:strVal val="#ppt_h"/>
                                          </p:val>
                                        </p:tav>
                                      </p:tavLst>
                                    </p:anim>
                                    <p:animEffect transition="in" filter="fade">
                                      <p:cBhvr>
                                        <p:cTn id="13"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5384806" y="874713"/>
            <a:ext cx="1422394" cy="787400"/>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4304"/>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目录</a:t>
            </a:r>
          </a:p>
        </p:txBody>
      </p:sp>
      <p:sp>
        <p:nvSpPr>
          <p:cNvPr id="8" name="矩形 7"/>
          <p:cNvSpPr/>
          <p:nvPr/>
        </p:nvSpPr>
        <p:spPr>
          <a:xfrm>
            <a:off x="2033044" y="4106863"/>
            <a:ext cx="1548356" cy="830997"/>
          </a:xfrm>
          <a:prstGeom prst="rect">
            <a:avLst/>
          </a:prstGeom>
        </p:spPr>
        <p:txBody>
          <a:bodyPr wrap="square">
            <a:spAutoFit/>
            <a:scene3d>
              <a:camera prst="orthographicFront"/>
              <a:lightRig rig="threePt" dir="t"/>
            </a:scene3d>
            <a:sp3d contourW="12700"/>
          </a:bodyPr>
          <a:lstStyle/>
          <a:p>
            <a:pPr algn="ctr"/>
            <a:r>
              <a:rPr lang="zh-CN" altLang="en-US" sz="2400" dirty="0" smtClean="0">
                <a:latin typeface="汉仪夏日体W" panose="00020600040101010101" pitchFamily="18" charset="-122"/>
                <a:ea typeface="汉仪夏日体W" panose="00020600040101010101" pitchFamily="18" charset="-122"/>
              </a:rPr>
              <a:t>家长会的意义</a:t>
            </a:r>
          </a:p>
        </p:txBody>
      </p:sp>
      <p:sp>
        <p:nvSpPr>
          <p:cNvPr id="9" name="矩形 8"/>
          <p:cNvSpPr/>
          <p:nvPr/>
        </p:nvSpPr>
        <p:spPr>
          <a:xfrm>
            <a:off x="4210009" y="4106863"/>
            <a:ext cx="1548356" cy="461665"/>
          </a:xfrm>
          <a:prstGeom prst="rect">
            <a:avLst/>
          </a:prstGeom>
        </p:spPr>
        <p:txBody>
          <a:bodyPr wrap="square">
            <a:spAutoFit/>
            <a:scene3d>
              <a:camera prst="orthographicFront"/>
              <a:lightRig rig="threePt" dir="t"/>
            </a:scene3d>
            <a:sp3d contourW="12700"/>
          </a:bodyPr>
          <a:lstStyle/>
          <a:p>
            <a:pPr algn="ctr"/>
            <a:r>
              <a:rPr lang="zh-CN" altLang="en-US" sz="2400" dirty="0" smtClean="0">
                <a:latin typeface="汉仪夏日体W" panose="00020600040101010101" pitchFamily="18" charset="-122"/>
                <a:ea typeface="汉仪夏日体W" panose="00020600040101010101" pitchFamily="18" charset="-122"/>
              </a:rPr>
              <a:t>班级介绍</a:t>
            </a:r>
          </a:p>
        </p:txBody>
      </p:sp>
      <p:sp>
        <p:nvSpPr>
          <p:cNvPr id="10" name="矩形 9"/>
          <p:cNvSpPr/>
          <p:nvPr/>
        </p:nvSpPr>
        <p:spPr>
          <a:xfrm>
            <a:off x="6317155" y="4106863"/>
            <a:ext cx="1548356" cy="830997"/>
          </a:xfrm>
          <a:prstGeom prst="rect">
            <a:avLst/>
          </a:prstGeom>
        </p:spPr>
        <p:txBody>
          <a:bodyPr wrap="square">
            <a:spAutoFit/>
            <a:scene3d>
              <a:camera prst="orthographicFront"/>
              <a:lightRig rig="threePt" dir="t"/>
            </a:scene3d>
            <a:sp3d contourW="12700"/>
          </a:bodyPr>
          <a:lstStyle/>
          <a:p>
            <a:pPr algn="ctr"/>
            <a:r>
              <a:rPr lang="zh-CN" altLang="en-US" sz="2400" dirty="0" smtClean="0">
                <a:latin typeface="汉仪夏日体W" panose="00020600040101010101" pitchFamily="18" charset="-122"/>
                <a:ea typeface="汉仪夏日体W" panose="00020600040101010101" pitchFamily="18" charset="-122"/>
              </a:rPr>
              <a:t>给家长的建议</a:t>
            </a:r>
          </a:p>
        </p:txBody>
      </p:sp>
      <p:sp>
        <p:nvSpPr>
          <p:cNvPr id="11" name="矩形 10"/>
          <p:cNvSpPr/>
          <p:nvPr/>
        </p:nvSpPr>
        <p:spPr>
          <a:xfrm>
            <a:off x="8698061" y="4106863"/>
            <a:ext cx="1548356" cy="830997"/>
          </a:xfrm>
          <a:prstGeom prst="rect">
            <a:avLst/>
          </a:prstGeom>
        </p:spPr>
        <p:txBody>
          <a:bodyPr wrap="square">
            <a:spAutoFit/>
            <a:scene3d>
              <a:camera prst="orthographicFront"/>
              <a:lightRig rig="threePt" dir="t"/>
            </a:scene3d>
            <a:sp3d contourW="12700"/>
          </a:bodyPr>
          <a:lstStyle/>
          <a:p>
            <a:pPr algn="ctr"/>
            <a:r>
              <a:rPr lang="zh-CN" altLang="en-US" sz="2400" dirty="0" smtClean="0">
                <a:latin typeface="汉仪夏日体W" panose="00020600040101010101" pitchFamily="18" charset="-122"/>
                <a:ea typeface="汉仪夏日体W" panose="00020600040101010101" pitchFamily="18" charset="-122"/>
              </a:rPr>
              <a:t>新学期的工作安排</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0989" y="2447012"/>
            <a:ext cx="1512841" cy="1315363"/>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70034" y="2048223"/>
            <a:ext cx="2293141" cy="2289472"/>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27084" y="2207242"/>
            <a:ext cx="1290310" cy="1758562"/>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3175" y="2243581"/>
            <a:ext cx="2422713" cy="1722223"/>
          </a:xfrm>
          <a:prstGeom prst="rect">
            <a:avLst/>
          </a:prstGeom>
        </p:spPr>
      </p:pic>
    </p:spTree>
    <p:extLst>
      <p:ext uri="{BB962C8B-B14F-4D97-AF65-F5344CB8AC3E}">
        <p14:creationId xmlns:p14="http://schemas.microsoft.com/office/powerpoint/2010/main" val="1564901428"/>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矩形 10"/>
          <p:cNvSpPr/>
          <p:nvPr/>
        </p:nvSpPr>
        <p:spPr>
          <a:xfrm>
            <a:off x="3759206" y="4254500"/>
            <a:ext cx="4673594" cy="787400"/>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4304"/>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家长会的意义</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8548" y="1961535"/>
            <a:ext cx="1899809" cy="1651818"/>
          </a:xfrm>
          <a:prstGeom prst="rect">
            <a:avLst/>
          </a:prstGeom>
        </p:spPr>
      </p:pic>
    </p:spTree>
    <p:extLst>
      <p:ext uri="{BB962C8B-B14F-4D97-AF65-F5344CB8AC3E}">
        <p14:creationId xmlns:p14="http://schemas.microsoft.com/office/powerpoint/2010/main" val="2238856057"/>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5906145" y="2321072"/>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sp>
        <p:nvSpPr>
          <p:cNvPr id="8" name="矩形 7"/>
          <p:cNvSpPr/>
          <p:nvPr/>
        </p:nvSpPr>
        <p:spPr>
          <a:xfrm>
            <a:off x="5906145" y="3478537"/>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sp>
        <p:nvSpPr>
          <p:cNvPr id="9" name="矩形 8"/>
          <p:cNvSpPr/>
          <p:nvPr/>
        </p:nvSpPr>
        <p:spPr>
          <a:xfrm>
            <a:off x="5906145" y="4636002"/>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cxnSp>
        <p:nvCxnSpPr>
          <p:cNvPr id="10" name="直接连接符 9"/>
          <p:cNvCxnSpPr/>
          <p:nvPr/>
        </p:nvCxnSpPr>
        <p:spPr>
          <a:xfrm>
            <a:off x="5906145" y="3193143"/>
            <a:ext cx="5068469" cy="0"/>
          </a:xfrm>
          <a:prstGeom prst="line">
            <a:avLst/>
          </a:prstGeom>
          <a:ln w="19050">
            <a:solidFill>
              <a:srgbClr val="1B2588"/>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906145" y="4412343"/>
            <a:ext cx="5068469" cy="0"/>
          </a:xfrm>
          <a:prstGeom prst="line">
            <a:avLst/>
          </a:prstGeom>
          <a:ln w="19050">
            <a:solidFill>
              <a:srgbClr val="1B2588"/>
            </a:solidFill>
            <a:prstDash val="dash"/>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4140203" y="763571"/>
            <a:ext cx="3911594"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4304"/>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家长会的意义</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2844" y="2624374"/>
            <a:ext cx="3310415" cy="2353260"/>
          </a:xfrm>
          <a:prstGeom prst="rect">
            <a:avLst/>
          </a:prstGeom>
        </p:spPr>
      </p:pic>
    </p:spTree>
    <p:extLst>
      <p:ext uri="{BB962C8B-B14F-4D97-AF65-F5344CB8AC3E}">
        <p14:creationId xmlns:p14="http://schemas.microsoft.com/office/powerpoint/2010/main" val="2884375996"/>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965700" y="2759975"/>
            <a:ext cx="2260600" cy="2354050"/>
          </a:xfrm>
          <a:prstGeom prst="rect">
            <a:avLst/>
          </a:prstGeom>
        </p:spPr>
      </p:pic>
      <p:grpSp>
        <p:nvGrpSpPr>
          <p:cNvPr id="4" name="组合 3"/>
          <p:cNvGrpSpPr/>
          <p:nvPr/>
        </p:nvGrpSpPr>
        <p:grpSpPr>
          <a:xfrm>
            <a:off x="1118835" y="2381816"/>
            <a:ext cx="3410227" cy="1165673"/>
            <a:chOff x="874712" y="3195403"/>
            <a:chExt cx="3410227" cy="1165673"/>
          </a:xfrm>
        </p:grpSpPr>
        <p:sp>
          <p:nvSpPr>
            <p:cNvPr id="5" name="矩形 4"/>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6" name="矩形 5"/>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夏日体W" panose="00020600040101010101" pitchFamily="18" charset="-122"/>
                  <a:ea typeface="汉仪夏日体W" panose="00020600040101010101" pitchFamily="18" charset="-122"/>
                </a:rPr>
                <a:t>目的</a:t>
              </a:r>
              <a:endParaRPr lang="zh-CN" altLang="en-US" sz="2400" b="1" dirty="0">
                <a:latin typeface="汉仪夏日体W" panose="00020600040101010101" pitchFamily="18" charset="-122"/>
                <a:ea typeface="汉仪夏日体W" panose="00020600040101010101" pitchFamily="18" charset="-122"/>
              </a:endParaRPr>
            </a:p>
          </p:txBody>
        </p:sp>
      </p:grpSp>
      <p:grpSp>
        <p:nvGrpSpPr>
          <p:cNvPr id="7" name="组合 6"/>
          <p:cNvGrpSpPr/>
          <p:nvPr/>
        </p:nvGrpSpPr>
        <p:grpSpPr>
          <a:xfrm>
            <a:off x="1118835" y="4368910"/>
            <a:ext cx="3410227" cy="1165673"/>
            <a:chOff x="874712" y="3195403"/>
            <a:chExt cx="3410227" cy="1165673"/>
          </a:xfrm>
        </p:grpSpPr>
        <p:sp>
          <p:nvSpPr>
            <p:cNvPr id="8" name="矩形 7"/>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9" name="矩形 8"/>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夏日体W" panose="00020600040101010101" pitchFamily="18" charset="-122"/>
                  <a:ea typeface="汉仪夏日体W" panose="00020600040101010101" pitchFamily="18" charset="-122"/>
                </a:rPr>
                <a:t>愿景</a:t>
              </a:r>
              <a:endParaRPr lang="zh-CN" altLang="en-US" sz="2400" b="1" dirty="0">
                <a:latin typeface="汉仪夏日体W" panose="00020600040101010101" pitchFamily="18" charset="-122"/>
                <a:ea typeface="汉仪夏日体W" panose="00020600040101010101" pitchFamily="18" charset="-122"/>
              </a:endParaRPr>
            </a:p>
          </p:txBody>
        </p:sp>
      </p:grpSp>
      <p:grpSp>
        <p:nvGrpSpPr>
          <p:cNvPr id="10" name="组合 9"/>
          <p:cNvGrpSpPr/>
          <p:nvPr/>
        </p:nvGrpSpPr>
        <p:grpSpPr>
          <a:xfrm>
            <a:off x="7722835" y="2381816"/>
            <a:ext cx="3410227" cy="1165673"/>
            <a:chOff x="874712" y="3195403"/>
            <a:chExt cx="3410227" cy="1165673"/>
          </a:xfrm>
        </p:grpSpPr>
        <p:sp>
          <p:nvSpPr>
            <p:cNvPr id="11" name="矩形 10"/>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12" name="矩形 11"/>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夏日体W" panose="00020600040101010101" pitchFamily="18" charset="-122"/>
                  <a:ea typeface="汉仪夏日体W" panose="00020600040101010101" pitchFamily="18" charset="-122"/>
                </a:rPr>
                <a:t>理念</a:t>
              </a:r>
              <a:endParaRPr lang="zh-CN" altLang="en-US" sz="2400" b="1" dirty="0">
                <a:latin typeface="汉仪夏日体W" panose="00020600040101010101" pitchFamily="18" charset="-122"/>
                <a:ea typeface="汉仪夏日体W" panose="00020600040101010101" pitchFamily="18" charset="-122"/>
              </a:endParaRPr>
            </a:p>
          </p:txBody>
        </p:sp>
      </p:grpSp>
      <p:grpSp>
        <p:nvGrpSpPr>
          <p:cNvPr id="13" name="组合 12"/>
          <p:cNvGrpSpPr/>
          <p:nvPr/>
        </p:nvGrpSpPr>
        <p:grpSpPr>
          <a:xfrm>
            <a:off x="7722835" y="4368910"/>
            <a:ext cx="3410227" cy="1165673"/>
            <a:chOff x="874712" y="3195403"/>
            <a:chExt cx="3410227" cy="1165673"/>
          </a:xfrm>
        </p:grpSpPr>
        <p:sp>
          <p:nvSpPr>
            <p:cNvPr id="14" name="矩形 13"/>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15" name="矩形 14"/>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夏日体W" panose="00020600040101010101" pitchFamily="18" charset="-122"/>
                  <a:ea typeface="汉仪夏日体W" panose="00020600040101010101" pitchFamily="18" charset="-122"/>
                </a:rPr>
                <a:t>管理</a:t>
              </a:r>
              <a:endParaRPr lang="zh-CN" altLang="en-US" sz="2400" b="1" dirty="0">
                <a:latin typeface="汉仪夏日体W" panose="00020600040101010101" pitchFamily="18" charset="-122"/>
                <a:ea typeface="汉仪夏日体W" panose="00020600040101010101" pitchFamily="18" charset="-122"/>
              </a:endParaRPr>
            </a:p>
          </p:txBody>
        </p:sp>
      </p:grpSp>
      <p:sp>
        <p:nvSpPr>
          <p:cNvPr id="16" name="矩形 15"/>
          <p:cNvSpPr/>
          <p:nvPr/>
        </p:nvSpPr>
        <p:spPr>
          <a:xfrm>
            <a:off x="4140203" y="763571"/>
            <a:ext cx="3911594"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4304"/>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家长会的意义</a:t>
            </a:r>
          </a:p>
        </p:txBody>
      </p:sp>
    </p:spTree>
    <p:extLst>
      <p:ext uri="{BB962C8B-B14F-4D97-AF65-F5344CB8AC3E}">
        <p14:creationId xmlns:p14="http://schemas.microsoft.com/office/powerpoint/2010/main" val="384648956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组合 3"/>
          <p:cNvGrpSpPr/>
          <p:nvPr/>
        </p:nvGrpSpPr>
        <p:grpSpPr>
          <a:xfrm>
            <a:off x="5359515" y="2294087"/>
            <a:ext cx="5452335" cy="1165673"/>
            <a:chOff x="874712" y="3195403"/>
            <a:chExt cx="5452335" cy="1165673"/>
          </a:xfrm>
        </p:grpSpPr>
        <p:sp>
          <p:nvSpPr>
            <p:cNvPr id="5" name="矩形 4"/>
            <p:cNvSpPr/>
            <p:nvPr/>
          </p:nvSpPr>
          <p:spPr>
            <a:xfrm>
              <a:off x="874712" y="3677812"/>
              <a:ext cx="545233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sp>
          <p:nvSpPr>
            <p:cNvPr id="6" name="矩形 5"/>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夏日体W" panose="00020600040101010101" pitchFamily="18" charset="-122"/>
                  <a:ea typeface="汉仪夏日体W" panose="00020600040101010101" pitchFamily="18" charset="-122"/>
                </a:rPr>
                <a:t>家长积极配合</a:t>
              </a:r>
              <a:endParaRPr lang="zh-CN" altLang="en-US" sz="2400" b="1" dirty="0">
                <a:latin typeface="汉仪夏日体W" panose="00020600040101010101" pitchFamily="18" charset="-122"/>
                <a:ea typeface="汉仪夏日体W" panose="00020600040101010101" pitchFamily="18" charset="-122"/>
              </a:endParaRPr>
            </a:p>
          </p:txBody>
        </p:sp>
      </p:grpSp>
      <p:grpSp>
        <p:nvGrpSpPr>
          <p:cNvPr id="7" name="组合 6"/>
          <p:cNvGrpSpPr/>
          <p:nvPr/>
        </p:nvGrpSpPr>
        <p:grpSpPr>
          <a:xfrm>
            <a:off x="5359515" y="3900262"/>
            <a:ext cx="5452335" cy="1165673"/>
            <a:chOff x="874712" y="3195403"/>
            <a:chExt cx="5452335" cy="1165673"/>
          </a:xfrm>
        </p:grpSpPr>
        <p:sp>
          <p:nvSpPr>
            <p:cNvPr id="8" name="矩形 7"/>
            <p:cNvSpPr/>
            <p:nvPr/>
          </p:nvSpPr>
          <p:spPr>
            <a:xfrm>
              <a:off x="874712" y="3677812"/>
              <a:ext cx="545233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sp>
          <p:nvSpPr>
            <p:cNvPr id="9" name="矩形 8"/>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夏日体W" panose="00020600040101010101" pitchFamily="18" charset="-122"/>
                  <a:ea typeface="汉仪夏日体W" panose="00020600040101010101" pitchFamily="18" charset="-122"/>
                </a:rPr>
                <a:t>教师倾情教育</a:t>
              </a:r>
              <a:endParaRPr lang="zh-CN" altLang="en-US" sz="2400" b="1" dirty="0">
                <a:latin typeface="汉仪夏日体W" panose="00020600040101010101" pitchFamily="18" charset="-122"/>
                <a:ea typeface="汉仪夏日体W" panose="00020600040101010101" pitchFamily="18" charset="-122"/>
              </a:endParaRPr>
            </a:p>
          </p:txBody>
        </p:sp>
      </p:grpSp>
      <p:sp>
        <p:nvSpPr>
          <p:cNvPr id="10" name="矩形 9"/>
          <p:cNvSpPr/>
          <p:nvPr/>
        </p:nvSpPr>
        <p:spPr>
          <a:xfrm>
            <a:off x="4140203" y="763571"/>
            <a:ext cx="3911594"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4304"/>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家长会的意义</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615" y="1965511"/>
            <a:ext cx="3875703" cy="3869502"/>
          </a:xfrm>
          <a:prstGeom prst="rect">
            <a:avLst/>
          </a:prstGeom>
        </p:spPr>
      </p:pic>
    </p:spTree>
    <p:extLst>
      <p:ext uri="{BB962C8B-B14F-4D97-AF65-F5344CB8AC3E}">
        <p14:creationId xmlns:p14="http://schemas.microsoft.com/office/powerpoint/2010/main" val="637280740"/>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4140203" y="763571"/>
            <a:ext cx="3911594"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4304"/>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家长会的意义</a:t>
            </a:r>
          </a:p>
        </p:txBody>
      </p:sp>
      <p:sp>
        <p:nvSpPr>
          <p:cNvPr id="3" name="任意多边形 2"/>
          <p:cNvSpPr/>
          <p:nvPr/>
        </p:nvSpPr>
        <p:spPr>
          <a:xfrm>
            <a:off x="977900" y="3213100"/>
            <a:ext cx="10350500" cy="1525369"/>
          </a:xfrm>
          <a:custGeom>
            <a:avLst/>
            <a:gdLst>
              <a:gd name="connsiteX0" fmla="*/ 0 w 10350500"/>
              <a:gd name="connsiteY0" fmla="*/ 673100 h 1525369"/>
              <a:gd name="connsiteX1" fmla="*/ 2336800 w 10350500"/>
              <a:gd name="connsiteY1" fmla="*/ 1435100 h 1525369"/>
              <a:gd name="connsiteX2" fmla="*/ 4610100 w 10350500"/>
              <a:gd name="connsiteY2" fmla="*/ 292100 h 1525369"/>
              <a:gd name="connsiteX3" fmla="*/ 7874000 w 10350500"/>
              <a:gd name="connsiteY3" fmla="*/ 1524000 h 1525369"/>
              <a:gd name="connsiteX4" fmla="*/ 10350500 w 10350500"/>
              <a:gd name="connsiteY4" fmla="*/ 0 h 1525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0500" h="1525369">
                <a:moveTo>
                  <a:pt x="0" y="673100"/>
                </a:moveTo>
                <a:cubicBezTo>
                  <a:pt x="784225" y="1085850"/>
                  <a:pt x="1568450" y="1498600"/>
                  <a:pt x="2336800" y="1435100"/>
                </a:cubicBezTo>
                <a:cubicBezTo>
                  <a:pt x="3105150" y="1371600"/>
                  <a:pt x="3687233" y="277283"/>
                  <a:pt x="4610100" y="292100"/>
                </a:cubicBezTo>
                <a:cubicBezTo>
                  <a:pt x="5532967" y="306917"/>
                  <a:pt x="6917267" y="1572683"/>
                  <a:pt x="7874000" y="1524000"/>
                </a:cubicBezTo>
                <a:cubicBezTo>
                  <a:pt x="8830733" y="1475317"/>
                  <a:pt x="9590616" y="737658"/>
                  <a:pt x="10350500" y="0"/>
                </a:cubicBezTo>
              </a:path>
            </a:pathLst>
          </a:custGeom>
          <a:noFill/>
          <a:ln w="28575">
            <a:solidFill>
              <a:srgbClr val="FA430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stretch>
            <a:fillRect/>
          </a:stretch>
        </p:blipFill>
        <p:spPr>
          <a:xfrm>
            <a:off x="5336215" y="2980398"/>
            <a:ext cx="816935" cy="871804"/>
          </a:xfrm>
          <a:prstGeom prst="rect">
            <a:avLst/>
          </a:prstGeom>
        </p:spPr>
      </p:pic>
      <p:pic>
        <p:nvPicPr>
          <p:cNvPr id="7" name="图片 6"/>
          <p:cNvPicPr>
            <a:picLocks noChangeAspect="1"/>
          </p:cNvPicPr>
          <p:nvPr/>
        </p:nvPicPr>
        <p:blipFill>
          <a:blip r:embed="rId4"/>
          <a:stretch>
            <a:fillRect/>
          </a:stretch>
        </p:blipFill>
        <p:spPr>
          <a:xfrm>
            <a:off x="8435808" y="4194008"/>
            <a:ext cx="908383" cy="908383"/>
          </a:xfrm>
          <a:prstGeom prst="rect">
            <a:avLst/>
          </a:prstGeom>
        </p:spPr>
      </p:pic>
      <p:pic>
        <p:nvPicPr>
          <p:cNvPr id="9" name="图片 8"/>
          <p:cNvPicPr>
            <a:picLocks noChangeAspect="1"/>
          </p:cNvPicPr>
          <p:nvPr/>
        </p:nvPicPr>
        <p:blipFill>
          <a:blip r:embed="rId5"/>
          <a:stretch>
            <a:fillRect/>
          </a:stretch>
        </p:blipFill>
        <p:spPr>
          <a:xfrm>
            <a:off x="2735543" y="4060819"/>
            <a:ext cx="853514" cy="859611"/>
          </a:xfrm>
          <a:prstGeom prst="rect">
            <a:avLst/>
          </a:prstGeom>
        </p:spPr>
      </p:pic>
      <p:grpSp>
        <p:nvGrpSpPr>
          <p:cNvPr id="10" name="组合 9"/>
          <p:cNvGrpSpPr/>
          <p:nvPr/>
        </p:nvGrpSpPr>
        <p:grpSpPr>
          <a:xfrm>
            <a:off x="4436773" y="4356706"/>
            <a:ext cx="3021955" cy="1491370"/>
            <a:chOff x="7950844" y="2822232"/>
            <a:chExt cx="3021955" cy="1491370"/>
          </a:xfrm>
        </p:grpSpPr>
        <p:sp>
          <p:nvSpPr>
            <p:cNvPr id="11" name="矩形 10"/>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2" name="矩形 11"/>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3" name="组合 12"/>
          <p:cNvGrpSpPr/>
          <p:nvPr/>
        </p:nvGrpSpPr>
        <p:grpSpPr>
          <a:xfrm>
            <a:off x="7379021" y="2285454"/>
            <a:ext cx="3021955" cy="1491370"/>
            <a:chOff x="7950844" y="2822232"/>
            <a:chExt cx="3021955" cy="1491370"/>
          </a:xfrm>
        </p:grpSpPr>
        <p:sp>
          <p:nvSpPr>
            <p:cNvPr id="14" name="矩形 13"/>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5" name="矩形 14"/>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6" name="组合 15"/>
          <p:cNvGrpSpPr/>
          <p:nvPr/>
        </p:nvGrpSpPr>
        <p:grpSpPr>
          <a:xfrm>
            <a:off x="1582579" y="2285454"/>
            <a:ext cx="3021955" cy="1491370"/>
            <a:chOff x="7950844" y="2822232"/>
            <a:chExt cx="3021955" cy="1491370"/>
          </a:xfrm>
        </p:grpSpPr>
        <p:sp>
          <p:nvSpPr>
            <p:cNvPr id="17" name="矩形 16"/>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8" name="矩形 17"/>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spTree>
    <p:extLst>
      <p:ext uri="{BB962C8B-B14F-4D97-AF65-F5344CB8AC3E}">
        <p14:creationId xmlns:p14="http://schemas.microsoft.com/office/powerpoint/2010/main" val="63563979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矩形 10"/>
          <p:cNvSpPr/>
          <p:nvPr/>
        </p:nvSpPr>
        <p:spPr>
          <a:xfrm>
            <a:off x="3759206" y="4254500"/>
            <a:ext cx="4673594" cy="787400"/>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CD2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班级介绍</a:t>
            </a:r>
          </a:p>
        </p:txBody>
      </p:sp>
      <p:pic>
        <p:nvPicPr>
          <p:cNvPr id="2" name="图片 1"/>
          <p:cNvPicPr>
            <a:picLocks noChangeAspect="1"/>
          </p:cNvPicPr>
          <p:nvPr/>
        </p:nvPicPr>
        <p:blipFill>
          <a:blip r:embed="rId3"/>
          <a:stretch>
            <a:fillRect/>
          </a:stretch>
        </p:blipFill>
        <p:spPr>
          <a:xfrm>
            <a:off x="3759206" y="932914"/>
            <a:ext cx="3871296" cy="3871296"/>
          </a:xfrm>
          <a:prstGeom prst="rect">
            <a:avLst/>
          </a:prstGeom>
        </p:spPr>
      </p:pic>
    </p:spTree>
    <p:extLst>
      <p:ext uri="{BB962C8B-B14F-4D97-AF65-F5344CB8AC3E}">
        <p14:creationId xmlns:p14="http://schemas.microsoft.com/office/powerpoint/2010/main" val="3783408643"/>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7480300" y="2009035"/>
            <a:ext cx="3378200" cy="1421928"/>
          </a:xfrm>
          <a:prstGeom prst="rect">
            <a:avLst/>
          </a:prstGeom>
        </p:spPr>
        <p:txBody>
          <a:bodyPr wrap="square">
            <a:spAutoFit/>
          </a:bodyPr>
          <a:lstStyle/>
          <a:p>
            <a:pPr algn="just">
              <a:lnSpc>
                <a:spcPct val="120000"/>
              </a:lnSpc>
            </a:pPr>
            <a:r>
              <a:rPr lang="zh-CN" altLang="en-US"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sp>
        <p:nvSpPr>
          <p:cNvPr id="4" name="矩形 3"/>
          <p:cNvSpPr/>
          <p:nvPr/>
        </p:nvSpPr>
        <p:spPr>
          <a:xfrm>
            <a:off x="7480300" y="3926735"/>
            <a:ext cx="3378200" cy="1421928"/>
          </a:xfrm>
          <a:prstGeom prst="rect">
            <a:avLst/>
          </a:prstGeom>
        </p:spPr>
        <p:txBody>
          <a:bodyPr wrap="square">
            <a:spAutoFit/>
          </a:bodyPr>
          <a:lstStyle/>
          <a:p>
            <a:pPr algn="just">
              <a:lnSpc>
                <a:spcPct val="120000"/>
              </a:lnSpc>
            </a:pPr>
            <a:r>
              <a:rPr lang="zh-CN" altLang="en-US"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5964" b="5964"/>
          <a:stretch>
            <a:fillRect/>
          </a:stretch>
        </p:blipFill>
        <p:spPr/>
      </p:pic>
      <p:sp>
        <p:nvSpPr>
          <p:cNvPr id="7" name="矩形 6"/>
          <p:cNvSpPr/>
          <p:nvPr/>
        </p:nvSpPr>
        <p:spPr>
          <a:xfrm>
            <a:off x="4711700" y="763571"/>
            <a:ext cx="27686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CD2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班级介绍</a:t>
            </a:r>
          </a:p>
        </p:txBody>
      </p:sp>
    </p:spTree>
    <p:extLst>
      <p:ext uri="{BB962C8B-B14F-4D97-AF65-F5344CB8AC3E}">
        <p14:creationId xmlns:p14="http://schemas.microsoft.com/office/powerpoint/2010/main" val="152520942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2273300" y="5095135"/>
            <a:ext cx="7645400" cy="757130"/>
          </a:xfrm>
          <a:prstGeom prst="rect">
            <a:avLst/>
          </a:prstGeom>
        </p:spPr>
        <p:txBody>
          <a:bodyPr wrap="square">
            <a:spAutoFit/>
          </a:bodyPr>
          <a:lstStyle/>
          <a:p>
            <a:pPr algn="just">
              <a:lnSpc>
                <a:spcPct val="120000"/>
              </a:lnSpc>
            </a:pPr>
            <a:r>
              <a:rPr lang="zh-CN" altLang="en-US"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pic>
        <p:nvPicPr>
          <p:cNvPr id="9" name="图片占位符 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411" b="411"/>
          <a:stretch>
            <a:fillRect/>
          </a:stretch>
        </p:blipFill>
        <p:spPr/>
      </p:pic>
      <p:pic>
        <p:nvPicPr>
          <p:cNvPr id="10" name="图片占位符 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9677" r="9677"/>
          <a:stretch>
            <a:fillRect/>
          </a:stretch>
        </p:blipFill>
        <p:spPr/>
      </p:pic>
      <p:pic>
        <p:nvPicPr>
          <p:cNvPr id="11" name="图片占位符 10"/>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0076" r="20076"/>
          <a:stretch>
            <a:fillRect/>
          </a:stretch>
        </p:blipFill>
        <p:spPr/>
      </p:pic>
      <p:sp>
        <p:nvSpPr>
          <p:cNvPr id="12" name="矩形 11"/>
          <p:cNvSpPr/>
          <p:nvPr/>
        </p:nvSpPr>
        <p:spPr>
          <a:xfrm>
            <a:off x="4711700" y="763571"/>
            <a:ext cx="27686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CD2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班级介绍</a:t>
            </a:r>
          </a:p>
        </p:txBody>
      </p:sp>
    </p:spTree>
    <p:extLst>
      <p:ext uri="{BB962C8B-B14F-4D97-AF65-F5344CB8AC3E}">
        <p14:creationId xmlns:p14="http://schemas.microsoft.com/office/powerpoint/2010/main" val="557304761"/>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9935" b="19935"/>
          <a:stretch>
            <a:fillRect/>
          </a:stretch>
        </p:blipFill>
        <p:spPr/>
      </p:pic>
      <p:pic>
        <p:nvPicPr>
          <p:cNvPr id="13" name="图片占位符 12"/>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8973" b="18973"/>
          <a:stretch>
            <a:fillRect/>
          </a:stretch>
        </p:blipFill>
        <p:spPr/>
      </p:pic>
      <p:pic>
        <p:nvPicPr>
          <p:cNvPr id="12" name="图片占位符 11"/>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20913" b="20913"/>
          <a:stretch>
            <a:fillRect/>
          </a:stretch>
        </p:blipFill>
        <p:spPr/>
      </p:pic>
      <p:pic>
        <p:nvPicPr>
          <p:cNvPr id="14" name="图片占位符 13"/>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0214" b="20214"/>
          <a:stretch>
            <a:fillRect/>
          </a:stretch>
        </p:blipFill>
        <p:spPr/>
      </p:pic>
      <p:sp>
        <p:nvSpPr>
          <p:cNvPr id="15" name="矩形 14"/>
          <p:cNvSpPr/>
          <p:nvPr/>
        </p:nvSpPr>
        <p:spPr>
          <a:xfrm>
            <a:off x="4711700" y="763571"/>
            <a:ext cx="27686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CD2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班级介绍</a:t>
            </a:r>
          </a:p>
        </p:txBody>
      </p:sp>
    </p:spTree>
    <p:extLst>
      <p:ext uri="{BB962C8B-B14F-4D97-AF65-F5344CB8AC3E}">
        <p14:creationId xmlns:p14="http://schemas.microsoft.com/office/powerpoint/2010/main" val="1144305317"/>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1714500" y="4371235"/>
            <a:ext cx="2146300" cy="1089529"/>
          </a:xfrm>
          <a:prstGeom prst="rect">
            <a:avLst/>
          </a:prstGeom>
        </p:spPr>
        <p:txBody>
          <a:bodyPr wrap="square">
            <a:spAutoFit/>
          </a:bodyPr>
          <a:lstStyle/>
          <a:p>
            <a:pPr algn="ctr">
              <a:lnSpc>
                <a:spcPct val="120000"/>
              </a:lnSpc>
            </a:pPr>
            <a:r>
              <a:rPr lang="zh-CN" altLang="en-US" dirty="0">
                <a:latin typeface="汉仪夏日体W" panose="00020600040101010101" pitchFamily="18" charset="-122"/>
                <a:ea typeface="汉仪夏日体W" panose="00020600040101010101" pitchFamily="18" charset="-122"/>
              </a:rPr>
              <a:t>用户可以在投影仪或者计算机上进行演示也可以将</a:t>
            </a:r>
            <a:r>
              <a:rPr lang="zh-CN" altLang="en-US" dirty="0" smtClean="0">
                <a:latin typeface="汉仪夏日体W" panose="00020600040101010101" pitchFamily="18" charset="-122"/>
                <a:ea typeface="汉仪夏日体W" panose="00020600040101010101" pitchFamily="18" charset="-122"/>
              </a:rPr>
              <a:t>演示</a:t>
            </a:r>
            <a:endParaRPr lang="zh-CN" altLang="en-US" dirty="0">
              <a:latin typeface="汉仪夏日体W" panose="00020600040101010101" pitchFamily="18" charset="-122"/>
              <a:ea typeface="汉仪夏日体W" panose="00020600040101010101" pitchFamily="18" charset="-122"/>
            </a:endParaRPr>
          </a:p>
        </p:txBody>
      </p:sp>
      <p:sp>
        <p:nvSpPr>
          <p:cNvPr id="6" name="矩形 5"/>
          <p:cNvSpPr/>
          <p:nvPr/>
        </p:nvSpPr>
        <p:spPr>
          <a:xfrm>
            <a:off x="5022850" y="4371235"/>
            <a:ext cx="2146300" cy="1089529"/>
          </a:xfrm>
          <a:prstGeom prst="rect">
            <a:avLst/>
          </a:prstGeom>
        </p:spPr>
        <p:txBody>
          <a:bodyPr wrap="square">
            <a:spAutoFit/>
          </a:bodyPr>
          <a:lstStyle/>
          <a:p>
            <a:pPr algn="ctr">
              <a:lnSpc>
                <a:spcPct val="120000"/>
              </a:lnSpc>
            </a:pPr>
            <a:r>
              <a:rPr lang="zh-CN" altLang="en-US" dirty="0">
                <a:latin typeface="汉仪夏日体W" panose="00020600040101010101" pitchFamily="18" charset="-122"/>
                <a:ea typeface="汉仪夏日体W" panose="00020600040101010101" pitchFamily="18" charset="-122"/>
              </a:rPr>
              <a:t>用户可以在投影仪或者计算机上进行演示也可以将</a:t>
            </a:r>
            <a:r>
              <a:rPr lang="zh-CN" altLang="en-US" dirty="0" smtClean="0">
                <a:latin typeface="汉仪夏日体W" panose="00020600040101010101" pitchFamily="18" charset="-122"/>
                <a:ea typeface="汉仪夏日体W" panose="00020600040101010101" pitchFamily="18" charset="-122"/>
              </a:rPr>
              <a:t>演示</a:t>
            </a:r>
            <a:endParaRPr lang="zh-CN" altLang="en-US" dirty="0">
              <a:latin typeface="汉仪夏日体W" panose="00020600040101010101" pitchFamily="18" charset="-122"/>
              <a:ea typeface="汉仪夏日体W" panose="00020600040101010101" pitchFamily="18" charset="-122"/>
            </a:endParaRPr>
          </a:p>
        </p:txBody>
      </p:sp>
      <p:sp>
        <p:nvSpPr>
          <p:cNvPr id="7" name="矩形 6"/>
          <p:cNvSpPr/>
          <p:nvPr/>
        </p:nvSpPr>
        <p:spPr>
          <a:xfrm>
            <a:off x="8331200" y="4371235"/>
            <a:ext cx="2146300" cy="1089529"/>
          </a:xfrm>
          <a:prstGeom prst="rect">
            <a:avLst/>
          </a:prstGeom>
        </p:spPr>
        <p:txBody>
          <a:bodyPr wrap="square">
            <a:spAutoFit/>
          </a:bodyPr>
          <a:lstStyle/>
          <a:p>
            <a:pPr algn="ctr">
              <a:lnSpc>
                <a:spcPct val="120000"/>
              </a:lnSpc>
            </a:pPr>
            <a:r>
              <a:rPr lang="zh-CN" altLang="en-US" dirty="0">
                <a:latin typeface="汉仪夏日体W" panose="00020600040101010101" pitchFamily="18" charset="-122"/>
                <a:ea typeface="汉仪夏日体W" panose="00020600040101010101" pitchFamily="18" charset="-122"/>
              </a:rPr>
              <a:t>用户可以在投影仪或者计算机上进行演示也可以将</a:t>
            </a:r>
            <a:r>
              <a:rPr lang="zh-CN" altLang="en-US" dirty="0" smtClean="0">
                <a:latin typeface="汉仪夏日体W" panose="00020600040101010101" pitchFamily="18" charset="-122"/>
                <a:ea typeface="汉仪夏日体W" panose="00020600040101010101" pitchFamily="18" charset="-122"/>
              </a:rPr>
              <a:t>演示</a:t>
            </a:r>
            <a:endParaRPr lang="zh-CN" altLang="en-US" dirty="0">
              <a:latin typeface="汉仪夏日体W" panose="00020600040101010101" pitchFamily="18" charset="-122"/>
              <a:ea typeface="汉仪夏日体W" panose="00020600040101010101" pitchFamily="18" charset="-122"/>
            </a:endParaRPr>
          </a:p>
        </p:txBody>
      </p:sp>
      <p:pic>
        <p:nvPicPr>
          <p:cNvPr id="11" name="图片占位符 10"/>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938" r="10938"/>
          <a:stretch>
            <a:fillRect/>
          </a:stretch>
        </p:blipFill>
        <p:spPr/>
      </p:pic>
      <p:pic>
        <p:nvPicPr>
          <p:cNvPr id="12" name="图片占位符 1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2500" r="12500"/>
          <a:stretch>
            <a:fillRect/>
          </a:stretch>
        </p:blipFill>
        <p:spPr/>
      </p:pic>
      <p:pic>
        <p:nvPicPr>
          <p:cNvPr id="13" name="图片占位符 12"/>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1300" r="11300"/>
          <a:stretch>
            <a:fillRect/>
          </a:stretch>
        </p:blipFill>
        <p:spPr/>
      </p:pic>
      <p:sp>
        <p:nvSpPr>
          <p:cNvPr id="14" name="矩形 13"/>
          <p:cNvSpPr/>
          <p:nvPr/>
        </p:nvSpPr>
        <p:spPr>
          <a:xfrm>
            <a:off x="4711700" y="763571"/>
            <a:ext cx="27686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FACD2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班级介绍</a:t>
            </a:r>
          </a:p>
        </p:txBody>
      </p:sp>
    </p:spTree>
    <p:extLst>
      <p:ext uri="{BB962C8B-B14F-4D97-AF65-F5344CB8AC3E}">
        <p14:creationId xmlns:p14="http://schemas.microsoft.com/office/powerpoint/2010/main" val="2202029974"/>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矩形 10"/>
          <p:cNvSpPr/>
          <p:nvPr/>
        </p:nvSpPr>
        <p:spPr>
          <a:xfrm>
            <a:off x="3759206" y="4254500"/>
            <a:ext cx="4673594" cy="787400"/>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给家长的建议</a:t>
            </a:r>
          </a:p>
        </p:txBody>
      </p:sp>
      <p:pic>
        <p:nvPicPr>
          <p:cNvPr id="3" name="图片 2"/>
          <p:cNvPicPr>
            <a:picLocks noChangeAspect="1"/>
          </p:cNvPicPr>
          <p:nvPr/>
        </p:nvPicPr>
        <p:blipFill>
          <a:blip r:embed="rId3"/>
          <a:stretch>
            <a:fillRect/>
          </a:stretch>
        </p:blipFill>
        <p:spPr>
          <a:xfrm>
            <a:off x="4629076" y="1807320"/>
            <a:ext cx="2933854" cy="2086133"/>
          </a:xfrm>
          <a:prstGeom prst="rect">
            <a:avLst/>
          </a:prstGeom>
        </p:spPr>
      </p:pic>
    </p:spTree>
    <p:extLst>
      <p:ext uri="{BB962C8B-B14F-4D97-AF65-F5344CB8AC3E}">
        <p14:creationId xmlns:p14="http://schemas.microsoft.com/office/powerpoint/2010/main" val="3061814447"/>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组合 3"/>
          <p:cNvGrpSpPr/>
          <p:nvPr/>
        </p:nvGrpSpPr>
        <p:grpSpPr>
          <a:xfrm>
            <a:off x="4800600" y="1966661"/>
            <a:ext cx="3021955" cy="1491370"/>
            <a:chOff x="7950844" y="2822232"/>
            <a:chExt cx="3021955" cy="1491370"/>
          </a:xfrm>
        </p:grpSpPr>
        <p:sp>
          <p:nvSpPr>
            <p:cNvPr id="5" name="矩形 4"/>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6" name="矩形 5"/>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7" name="组合 6"/>
          <p:cNvGrpSpPr/>
          <p:nvPr/>
        </p:nvGrpSpPr>
        <p:grpSpPr>
          <a:xfrm>
            <a:off x="8064500" y="1966661"/>
            <a:ext cx="3021955" cy="1491370"/>
            <a:chOff x="7950844" y="2822232"/>
            <a:chExt cx="3021955" cy="1491370"/>
          </a:xfrm>
        </p:grpSpPr>
        <p:sp>
          <p:nvSpPr>
            <p:cNvPr id="8" name="矩形 7"/>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9" name="矩形 8"/>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0" name="组合 9"/>
          <p:cNvGrpSpPr/>
          <p:nvPr/>
        </p:nvGrpSpPr>
        <p:grpSpPr>
          <a:xfrm>
            <a:off x="4800600" y="3909761"/>
            <a:ext cx="3021955" cy="1491370"/>
            <a:chOff x="7950844" y="2822232"/>
            <a:chExt cx="3021955" cy="1491370"/>
          </a:xfrm>
        </p:grpSpPr>
        <p:sp>
          <p:nvSpPr>
            <p:cNvPr id="11" name="矩形 10"/>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2" name="矩形 11"/>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3" name="组合 12"/>
          <p:cNvGrpSpPr/>
          <p:nvPr/>
        </p:nvGrpSpPr>
        <p:grpSpPr>
          <a:xfrm>
            <a:off x="8064500" y="3909761"/>
            <a:ext cx="3021955" cy="1491370"/>
            <a:chOff x="7950844" y="2822232"/>
            <a:chExt cx="3021955" cy="1491370"/>
          </a:xfrm>
        </p:grpSpPr>
        <p:sp>
          <p:nvSpPr>
            <p:cNvPr id="14" name="矩形 13"/>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5" name="矩形 14"/>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sp>
        <p:nvSpPr>
          <p:cNvPr id="16" name="矩形 15"/>
          <p:cNvSpPr/>
          <p:nvPr/>
        </p:nvSpPr>
        <p:spPr>
          <a:xfrm>
            <a:off x="3784600" y="763571"/>
            <a:ext cx="46228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给家长的建议</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1468" y="2968666"/>
            <a:ext cx="1975302" cy="1717457"/>
          </a:xfrm>
          <a:prstGeom prst="rect">
            <a:avLst/>
          </a:prstGeom>
        </p:spPr>
      </p:pic>
    </p:spTree>
    <p:extLst>
      <p:ext uri="{BB962C8B-B14F-4D97-AF65-F5344CB8AC3E}">
        <p14:creationId xmlns:p14="http://schemas.microsoft.com/office/powerpoint/2010/main" val="111247805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rot="20992268">
            <a:off x="1995383" y="2531276"/>
            <a:ext cx="1844212" cy="712763"/>
          </a:xfrm>
          <a:prstGeom prst="rect">
            <a:avLst/>
          </a:prstGeom>
        </p:spPr>
      </p:pic>
      <p:pic>
        <p:nvPicPr>
          <p:cNvPr id="4" name="图片 3"/>
          <p:cNvPicPr>
            <a:picLocks noChangeAspect="1"/>
          </p:cNvPicPr>
          <p:nvPr/>
        </p:nvPicPr>
        <p:blipFill>
          <a:blip r:embed="rId3"/>
          <a:stretch>
            <a:fillRect/>
          </a:stretch>
        </p:blipFill>
        <p:spPr>
          <a:xfrm rot="20992268">
            <a:off x="5173894" y="2531276"/>
            <a:ext cx="1844212" cy="712763"/>
          </a:xfrm>
          <a:prstGeom prst="rect">
            <a:avLst/>
          </a:prstGeom>
        </p:spPr>
      </p:pic>
      <p:pic>
        <p:nvPicPr>
          <p:cNvPr id="5" name="图片 4"/>
          <p:cNvPicPr>
            <a:picLocks noChangeAspect="1"/>
          </p:cNvPicPr>
          <p:nvPr/>
        </p:nvPicPr>
        <p:blipFill>
          <a:blip r:embed="rId3"/>
          <a:stretch>
            <a:fillRect/>
          </a:stretch>
        </p:blipFill>
        <p:spPr>
          <a:xfrm rot="20992268">
            <a:off x="8352404" y="2531276"/>
            <a:ext cx="1844212" cy="712763"/>
          </a:xfrm>
          <a:prstGeom prst="rect">
            <a:avLst/>
          </a:prstGeom>
        </p:spPr>
      </p:pic>
      <p:grpSp>
        <p:nvGrpSpPr>
          <p:cNvPr id="6" name="组合 5"/>
          <p:cNvGrpSpPr/>
          <p:nvPr/>
        </p:nvGrpSpPr>
        <p:grpSpPr>
          <a:xfrm>
            <a:off x="1406511" y="3789363"/>
            <a:ext cx="3021955" cy="1491370"/>
            <a:chOff x="7950844" y="2822232"/>
            <a:chExt cx="3021955" cy="1491370"/>
          </a:xfrm>
        </p:grpSpPr>
        <p:sp>
          <p:nvSpPr>
            <p:cNvPr id="7" name="矩形 6"/>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8" name="矩形 7"/>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9" name="组合 8"/>
          <p:cNvGrpSpPr/>
          <p:nvPr/>
        </p:nvGrpSpPr>
        <p:grpSpPr>
          <a:xfrm>
            <a:off x="4585022" y="3789363"/>
            <a:ext cx="3021955" cy="1491370"/>
            <a:chOff x="7950844" y="2822232"/>
            <a:chExt cx="3021955" cy="1491370"/>
          </a:xfrm>
        </p:grpSpPr>
        <p:sp>
          <p:nvSpPr>
            <p:cNvPr id="10" name="矩形 9"/>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1" name="矩形 10"/>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2" name="组合 11"/>
          <p:cNvGrpSpPr/>
          <p:nvPr/>
        </p:nvGrpSpPr>
        <p:grpSpPr>
          <a:xfrm>
            <a:off x="7763532" y="3789363"/>
            <a:ext cx="3021955" cy="1491370"/>
            <a:chOff x="7950844" y="2822232"/>
            <a:chExt cx="3021955" cy="1491370"/>
          </a:xfrm>
        </p:grpSpPr>
        <p:sp>
          <p:nvSpPr>
            <p:cNvPr id="13" name="矩形 12"/>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4" name="矩形 13"/>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sp>
        <p:nvSpPr>
          <p:cNvPr id="15" name="矩形 14"/>
          <p:cNvSpPr/>
          <p:nvPr/>
        </p:nvSpPr>
        <p:spPr>
          <a:xfrm>
            <a:off x="3784600" y="763571"/>
            <a:ext cx="46228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给家长的建议</a:t>
            </a:r>
          </a:p>
        </p:txBody>
      </p:sp>
    </p:spTree>
    <p:extLst>
      <p:ext uri="{BB962C8B-B14F-4D97-AF65-F5344CB8AC3E}">
        <p14:creationId xmlns:p14="http://schemas.microsoft.com/office/powerpoint/2010/main" val="264911197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7341769" y="1909473"/>
            <a:ext cx="3597820" cy="3759779"/>
          </a:xfrm>
          <a:prstGeom prst="rect">
            <a:avLst/>
          </a:prstGeom>
        </p:spPr>
      </p:pic>
      <p:pic>
        <p:nvPicPr>
          <p:cNvPr id="5" name="图片 4"/>
          <p:cNvPicPr>
            <a:picLocks noChangeAspect="1"/>
          </p:cNvPicPr>
          <p:nvPr/>
        </p:nvPicPr>
        <p:blipFill>
          <a:blip r:embed="rId4"/>
          <a:stretch>
            <a:fillRect/>
          </a:stretch>
        </p:blipFill>
        <p:spPr>
          <a:xfrm>
            <a:off x="1292280" y="2258212"/>
            <a:ext cx="676220" cy="512065"/>
          </a:xfrm>
          <a:prstGeom prst="rect">
            <a:avLst/>
          </a:prstGeom>
        </p:spPr>
      </p:pic>
      <p:pic>
        <p:nvPicPr>
          <p:cNvPr id="6" name="图片 5"/>
          <p:cNvPicPr>
            <a:picLocks noChangeAspect="1"/>
          </p:cNvPicPr>
          <p:nvPr/>
        </p:nvPicPr>
        <p:blipFill>
          <a:blip r:embed="rId4"/>
          <a:stretch>
            <a:fillRect/>
          </a:stretch>
        </p:blipFill>
        <p:spPr>
          <a:xfrm>
            <a:off x="1292280" y="3529755"/>
            <a:ext cx="676220" cy="512065"/>
          </a:xfrm>
          <a:prstGeom prst="rect">
            <a:avLst/>
          </a:prstGeom>
        </p:spPr>
      </p:pic>
      <p:pic>
        <p:nvPicPr>
          <p:cNvPr id="7" name="图片 6"/>
          <p:cNvPicPr>
            <a:picLocks noChangeAspect="1"/>
          </p:cNvPicPr>
          <p:nvPr/>
        </p:nvPicPr>
        <p:blipFill>
          <a:blip r:embed="rId4"/>
          <a:stretch>
            <a:fillRect/>
          </a:stretch>
        </p:blipFill>
        <p:spPr>
          <a:xfrm>
            <a:off x="1292280" y="4801297"/>
            <a:ext cx="676220" cy="512065"/>
          </a:xfrm>
          <a:prstGeom prst="rect">
            <a:avLst/>
          </a:prstGeom>
        </p:spPr>
      </p:pic>
      <p:sp>
        <p:nvSpPr>
          <p:cNvPr id="8" name="矩形 7"/>
          <p:cNvSpPr/>
          <p:nvPr/>
        </p:nvSpPr>
        <p:spPr>
          <a:xfrm>
            <a:off x="2120900" y="2172612"/>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sp>
        <p:nvSpPr>
          <p:cNvPr id="9" name="矩形 8"/>
          <p:cNvSpPr/>
          <p:nvPr/>
        </p:nvSpPr>
        <p:spPr>
          <a:xfrm>
            <a:off x="2120900" y="3478537"/>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sp>
        <p:nvSpPr>
          <p:cNvPr id="10" name="矩形 9"/>
          <p:cNvSpPr/>
          <p:nvPr/>
        </p:nvSpPr>
        <p:spPr>
          <a:xfrm>
            <a:off x="2120900" y="4715697"/>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用户可以在投影仪或者计算机上进行演示也可以将演示文稿打印出来制作成胶片以便应用到更广泛的领域中</a:t>
            </a:r>
          </a:p>
        </p:txBody>
      </p:sp>
      <p:sp>
        <p:nvSpPr>
          <p:cNvPr id="11" name="矩形 10"/>
          <p:cNvSpPr/>
          <p:nvPr/>
        </p:nvSpPr>
        <p:spPr>
          <a:xfrm>
            <a:off x="3784600" y="763571"/>
            <a:ext cx="46228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给家长的建议</a:t>
            </a:r>
          </a:p>
        </p:txBody>
      </p:sp>
    </p:spTree>
    <p:extLst>
      <p:ext uri="{BB962C8B-B14F-4D97-AF65-F5344CB8AC3E}">
        <p14:creationId xmlns:p14="http://schemas.microsoft.com/office/powerpoint/2010/main" val="2402567163"/>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635499" y="2464357"/>
            <a:ext cx="2921002" cy="2878612"/>
          </a:xfrm>
          <a:prstGeom prst="rect">
            <a:avLst/>
          </a:prstGeom>
        </p:spPr>
      </p:pic>
      <p:grpSp>
        <p:nvGrpSpPr>
          <p:cNvPr id="4" name="组合 3"/>
          <p:cNvGrpSpPr/>
          <p:nvPr/>
        </p:nvGrpSpPr>
        <p:grpSpPr>
          <a:xfrm>
            <a:off x="1521606" y="2238910"/>
            <a:ext cx="2591477" cy="1170505"/>
            <a:chOff x="7950844" y="2944424"/>
            <a:chExt cx="2591477" cy="1170505"/>
          </a:xfrm>
        </p:grpSpPr>
        <p:sp>
          <p:nvSpPr>
            <p:cNvPr id="5" name="矩形 4"/>
            <p:cNvSpPr/>
            <p:nvPr/>
          </p:nvSpPr>
          <p:spPr>
            <a:xfrm>
              <a:off x="7950845" y="3431665"/>
              <a:ext cx="25914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6" name="矩形 5"/>
            <p:cNvSpPr/>
            <p:nvPr/>
          </p:nvSpPr>
          <p:spPr>
            <a:xfrm>
              <a:off x="7950844" y="2944424"/>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smtClean="0">
                  <a:latin typeface="汉仪夏日体W" panose="00020600040101010101" pitchFamily="18" charset="-122"/>
                  <a:ea typeface="汉仪夏日体W" panose="00020600040101010101" pitchFamily="18" charset="-122"/>
                </a:rPr>
                <a:t>心理分析</a:t>
              </a:r>
              <a:endParaRPr lang="zh-CN" altLang="en-US" sz="2400" b="1" dirty="0">
                <a:latin typeface="汉仪夏日体W" panose="00020600040101010101" pitchFamily="18" charset="-122"/>
                <a:ea typeface="汉仪夏日体W" panose="00020600040101010101" pitchFamily="18" charset="-122"/>
              </a:endParaRPr>
            </a:p>
          </p:txBody>
        </p:sp>
      </p:grpSp>
      <p:grpSp>
        <p:nvGrpSpPr>
          <p:cNvPr id="7" name="组合 6"/>
          <p:cNvGrpSpPr/>
          <p:nvPr/>
        </p:nvGrpSpPr>
        <p:grpSpPr>
          <a:xfrm>
            <a:off x="1521606" y="4080410"/>
            <a:ext cx="2591477" cy="1170505"/>
            <a:chOff x="7950844" y="2944424"/>
            <a:chExt cx="2591477" cy="1170505"/>
          </a:xfrm>
        </p:grpSpPr>
        <p:sp>
          <p:nvSpPr>
            <p:cNvPr id="8" name="矩形 7"/>
            <p:cNvSpPr/>
            <p:nvPr/>
          </p:nvSpPr>
          <p:spPr>
            <a:xfrm>
              <a:off x="7950845" y="3431665"/>
              <a:ext cx="25914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9" name="矩形 8"/>
            <p:cNvSpPr/>
            <p:nvPr/>
          </p:nvSpPr>
          <p:spPr>
            <a:xfrm>
              <a:off x="7950844" y="2944424"/>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smtClean="0">
                  <a:latin typeface="汉仪夏日体W" panose="00020600040101010101" pitchFamily="18" charset="-122"/>
                  <a:ea typeface="汉仪夏日体W" panose="00020600040101010101" pitchFamily="18" charset="-122"/>
                </a:rPr>
                <a:t>本班特点</a:t>
              </a:r>
              <a:endParaRPr lang="zh-CN" altLang="en-US" sz="2400" b="1" dirty="0">
                <a:latin typeface="汉仪夏日体W" panose="00020600040101010101" pitchFamily="18" charset="-122"/>
                <a:ea typeface="汉仪夏日体W" panose="00020600040101010101" pitchFamily="18" charset="-122"/>
              </a:endParaRPr>
            </a:p>
          </p:txBody>
        </p:sp>
      </p:grpSp>
      <p:grpSp>
        <p:nvGrpSpPr>
          <p:cNvPr id="10" name="组合 9"/>
          <p:cNvGrpSpPr/>
          <p:nvPr/>
        </p:nvGrpSpPr>
        <p:grpSpPr>
          <a:xfrm>
            <a:off x="8078917" y="2238910"/>
            <a:ext cx="2591476" cy="1170505"/>
            <a:chOff x="7950845" y="2944424"/>
            <a:chExt cx="2591476" cy="1170505"/>
          </a:xfrm>
        </p:grpSpPr>
        <p:sp>
          <p:nvSpPr>
            <p:cNvPr id="11" name="矩形 10"/>
            <p:cNvSpPr/>
            <p:nvPr/>
          </p:nvSpPr>
          <p:spPr>
            <a:xfrm>
              <a:off x="7950845" y="3431665"/>
              <a:ext cx="2591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12" name="矩形 11"/>
            <p:cNvSpPr/>
            <p:nvPr/>
          </p:nvSpPr>
          <p:spPr>
            <a:xfrm>
              <a:off x="8300347" y="2944424"/>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夏日体W" panose="00020600040101010101" pitchFamily="18" charset="-122"/>
                  <a:ea typeface="汉仪夏日体W" panose="00020600040101010101" pitchFamily="18" charset="-122"/>
                </a:rPr>
                <a:t>成长情况</a:t>
              </a:r>
              <a:endParaRPr lang="zh-CN" altLang="en-US" sz="2400" b="1" dirty="0">
                <a:latin typeface="汉仪夏日体W" panose="00020600040101010101" pitchFamily="18" charset="-122"/>
                <a:ea typeface="汉仪夏日体W" panose="00020600040101010101" pitchFamily="18" charset="-122"/>
              </a:endParaRPr>
            </a:p>
          </p:txBody>
        </p:sp>
      </p:grpSp>
      <p:grpSp>
        <p:nvGrpSpPr>
          <p:cNvPr id="13" name="组合 12"/>
          <p:cNvGrpSpPr/>
          <p:nvPr/>
        </p:nvGrpSpPr>
        <p:grpSpPr>
          <a:xfrm>
            <a:off x="8078917" y="4080410"/>
            <a:ext cx="2591476" cy="1170505"/>
            <a:chOff x="7950845" y="2944424"/>
            <a:chExt cx="2591476" cy="1170505"/>
          </a:xfrm>
        </p:grpSpPr>
        <p:sp>
          <p:nvSpPr>
            <p:cNvPr id="14" name="矩形 13"/>
            <p:cNvSpPr/>
            <p:nvPr/>
          </p:nvSpPr>
          <p:spPr>
            <a:xfrm>
              <a:off x="7950845" y="3431665"/>
              <a:ext cx="2591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15" name="矩形 14"/>
            <p:cNvSpPr/>
            <p:nvPr/>
          </p:nvSpPr>
          <p:spPr>
            <a:xfrm>
              <a:off x="8300347" y="2944424"/>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夏日体W" panose="00020600040101010101" pitchFamily="18" charset="-122"/>
                  <a:ea typeface="汉仪夏日体W" panose="00020600040101010101" pitchFamily="18" charset="-122"/>
                </a:rPr>
                <a:t>问题不足</a:t>
              </a:r>
              <a:endParaRPr lang="zh-CN" altLang="en-US" sz="2400" b="1" dirty="0">
                <a:latin typeface="汉仪夏日体W" panose="00020600040101010101" pitchFamily="18" charset="-122"/>
                <a:ea typeface="汉仪夏日体W" panose="00020600040101010101" pitchFamily="18" charset="-122"/>
              </a:endParaRPr>
            </a:p>
          </p:txBody>
        </p:sp>
      </p:grpSp>
      <p:sp>
        <p:nvSpPr>
          <p:cNvPr id="16" name="矩形 15"/>
          <p:cNvSpPr/>
          <p:nvPr/>
        </p:nvSpPr>
        <p:spPr>
          <a:xfrm>
            <a:off x="3784600" y="763571"/>
            <a:ext cx="46228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给家长的建议</a:t>
            </a:r>
          </a:p>
        </p:txBody>
      </p:sp>
    </p:spTree>
    <p:extLst>
      <p:ext uri="{BB962C8B-B14F-4D97-AF65-F5344CB8AC3E}">
        <p14:creationId xmlns:p14="http://schemas.microsoft.com/office/powerpoint/2010/main" val="1553561478"/>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矩形 10"/>
          <p:cNvSpPr/>
          <p:nvPr/>
        </p:nvSpPr>
        <p:spPr>
          <a:xfrm>
            <a:off x="3759206" y="4254500"/>
            <a:ext cx="4673594" cy="787400"/>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43D828"/>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新学期的工作安排</a:t>
            </a:r>
          </a:p>
        </p:txBody>
      </p:sp>
      <p:pic>
        <p:nvPicPr>
          <p:cNvPr id="2" name="图片 1"/>
          <p:cNvPicPr>
            <a:picLocks noChangeAspect="1"/>
          </p:cNvPicPr>
          <p:nvPr/>
        </p:nvPicPr>
        <p:blipFill>
          <a:blip r:embed="rId3"/>
          <a:stretch>
            <a:fillRect/>
          </a:stretch>
        </p:blipFill>
        <p:spPr>
          <a:xfrm>
            <a:off x="4830335" y="1323934"/>
            <a:ext cx="2042413" cy="2784233"/>
          </a:xfrm>
          <a:prstGeom prst="rect">
            <a:avLst/>
          </a:prstGeom>
        </p:spPr>
      </p:pic>
    </p:spTree>
    <p:extLst>
      <p:ext uri="{BB962C8B-B14F-4D97-AF65-F5344CB8AC3E}">
        <p14:creationId xmlns:p14="http://schemas.microsoft.com/office/powerpoint/2010/main" val="11549998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4650340" y="1921671"/>
            <a:ext cx="729626" cy="729627"/>
          </a:xfrm>
          <a:prstGeom prst="rect">
            <a:avLst/>
          </a:prstGeom>
        </p:spPr>
      </p:pic>
      <p:pic>
        <p:nvPicPr>
          <p:cNvPr id="11" name="图片 10"/>
          <p:cNvPicPr>
            <a:picLocks noChangeAspect="1"/>
          </p:cNvPicPr>
          <p:nvPr/>
        </p:nvPicPr>
        <p:blipFill>
          <a:blip r:embed="rId3"/>
          <a:stretch>
            <a:fillRect/>
          </a:stretch>
        </p:blipFill>
        <p:spPr>
          <a:xfrm>
            <a:off x="1376294" y="3916686"/>
            <a:ext cx="729626" cy="729627"/>
          </a:xfrm>
          <a:prstGeom prst="rect">
            <a:avLst/>
          </a:prstGeom>
        </p:spPr>
      </p:pic>
      <p:pic>
        <p:nvPicPr>
          <p:cNvPr id="12" name="图片 11"/>
          <p:cNvPicPr>
            <a:picLocks noChangeAspect="1"/>
          </p:cNvPicPr>
          <p:nvPr/>
        </p:nvPicPr>
        <p:blipFill>
          <a:blip r:embed="rId3"/>
          <a:stretch>
            <a:fillRect/>
          </a:stretch>
        </p:blipFill>
        <p:spPr>
          <a:xfrm>
            <a:off x="7968074" y="3916686"/>
            <a:ext cx="729626" cy="729627"/>
          </a:xfrm>
          <a:prstGeom prst="rect">
            <a:avLst/>
          </a:prstGeom>
        </p:spPr>
      </p:pic>
      <p:pic>
        <p:nvPicPr>
          <p:cNvPr id="3" name="图片 2"/>
          <p:cNvPicPr>
            <a:picLocks noChangeAspect="1"/>
          </p:cNvPicPr>
          <p:nvPr/>
        </p:nvPicPr>
        <p:blipFill>
          <a:blip r:embed="rId4"/>
          <a:stretch>
            <a:fillRect/>
          </a:stretch>
        </p:blipFill>
        <p:spPr>
          <a:xfrm>
            <a:off x="1398139" y="1921672"/>
            <a:ext cx="685937" cy="729627"/>
          </a:xfrm>
          <a:prstGeom prst="rect">
            <a:avLst/>
          </a:prstGeom>
        </p:spPr>
      </p:pic>
      <p:pic>
        <p:nvPicPr>
          <p:cNvPr id="6" name="图片 5"/>
          <p:cNvPicPr>
            <a:picLocks noChangeAspect="1"/>
          </p:cNvPicPr>
          <p:nvPr/>
        </p:nvPicPr>
        <p:blipFill>
          <a:blip r:embed="rId4"/>
          <a:stretch>
            <a:fillRect/>
          </a:stretch>
        </p:blipFill>
        <p:spPr>
          <a:xfrm>
            <a:off x="4694029" y="3916687"/>
            <a:ext cx="685937" cy="729627"/>
          </a:xfrm>
          <a:prstGeom prst="rect">
            <a:avLst/>
          </a:prstGeom>
        </p:spPr>
      </p:pic>
      <p:pic>
        <p:nvPicPr>
          <p:cNvPr id="7" name="图片 6"/>
          <p:cNvPicPr>
            <a:picLocks noChangeAspect="1"/>
          </p:cNvPicPr>
          <p:nvPr/>
        </p:nvPicPr>
        <p:blipFill>
          <a:blip r:embed="rId4"/>
          <a:stretch>
            <a:fillRect/>
          </a:stretch>
        </p:blipFill>
        <p:spPr>
          <a:xfrm>
            <a:off x="7989919" y="1921672"/>
            <a:ext cx="685937" cy="729627"/>
          </a:xfrm>
          <a:prstGeom prst="rect">
            <a:avLst/>
          </a:prstGeom>
        </p:spPr>
      </p:pic>
      <p:sp>
        <p:nvSpPr>
          <p:cNvPr id="13" name="矩形 12"/>
          <p:cNvSpPr/>
          <p:nvPr/>
        </p:nvSpPr>
        <p:spPr>
          <a:xfrm>
            <a:off x="1398139" y="2854282"/>
            <a:ext cx="282578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14" name="矩形 13"/>
          <p:cNvSpPr/>
          <p:nvPr/>
        </p:nvSpPr>
        <p:spPr>
          <a:xfrm>
            <a:off x="4650340" y="2854282"/>
            <a:ext cx="2825786" cy="66242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15" name="矩形 14"/>
          <p:cNvSpPr/>
          <p:nvPr/>
        </p:nvSpPr>
        <p:spPr>
          <a:xfrm>
            <a:off x="7989919" y="2854282"/>
            <a:ext cx="282578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16" name="矩形 15"/>
          <p:cNvSpPr/>
          <p:nvPr/>
        </p:nvSpPr>
        <p:spPr>
          <a:xfrm>
            <a:off x="1398139" y="4864710"/>
            <a:ext cx="282578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17" name="矩形 16"/>
          <p:cNvSpPr/>
          <p:nvPr/>
        </p:nvSpPr>
        <p:spPr>
          <a:xfrm>
            <a:off x="4650340" y="4864710"/>
            <a:ext cx="282578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18" name="矩形 17"/>
          <p:cNvSpPr/>
          <p:nvPr/>
        </p:nvSpPr>
        <p:spPr>
          <a:xfrm>
            <a:off x="7989919" y="4864710"/>
            <a:ext cx="282578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a:t>
            </a:r>
            <a:r>
              <a:rPr lang="zh-CN" altLang="en-US" sz="1600" dirty="0" smtClean="0">
                <a:latin typeface="汉仪夏日体W" panose="00020600040101010101" pitchFamily="18" charset="-122"/>
                <a:ea typeface="汉仪夏日体W" panose="00020600040101010101" pitchFamily="18" charset="-122"/>
              </a:rPr>
              <a:t>可以</a:t>
            </a:r>
            <a:endParaRPr lang="zh-CN" altLang="en-US" sz="1600" dirty="0">
              <a:latin typeface="汉仪夏日体W" panose="00020600040101010101" pitchFamily="18" charset="-122"/>
              <a:ea typeface="汉仪夏日体W" panose="00020600040101010101" pitchFamily="18" charset="-122"/>
            </a:endParaRPr>
          </a:p>
        </p:txBody>
      </p:sp>
      <p:sp>
        <p:nvSpPr>
          <p:cNvPr id="20" name="矩形 19"/>
          <p:cNvSpPr/>
          <p:nvPr/>
        </p:nvSpPr>
        <p:spPr>
          <a:xfrm>
            <a:off x="3606800" y="763571"/>
            <a:ext cx="49784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新学期的工作安排</a:t>
            </a:r>
          </a:p>
        </p:txBody>
      </p:sp>
    </p:spTree>
    <p:extLst>
      <p:ext uri="{BB962C8B-B14F-4D97-AF65-F5344CB8AC3E}">
        <p14:creationId xmlns:p14="http://schemas.microsoft.com/office/powerpoint/2010/main" val="3671593250"/>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par>
                          <p:cTn id="51" fill="hold">
                            <p:stCondLst>
                              <p:cond delay="250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811820" y="2177309"/>
            <a:ext cx="1953154" cy="1475716"/>
          </a:xfrm>
          <a:prstGeom prst="rect">
            <a:avLst/>
          </a:prstGeom>
        </p:spPr>
      </p:pic>
      <p:pic>
        <p:nvPicPr>
          <p:cNvPr id="4" name="图片 3"/>
          <p:cNvPicPr>
            <a:picLocks noChangeAspect="1"/>
          </p:cNvPicPr>
          <p:nvPr/>
        </p:nvPicPr>
        <p:blipFill>
          <a:blip r:embed="rId3"/>
          <a:stretch>
            <a:fillRect/>
          </a:stretch>
        </p:blipFill>
        <p:spPr>
          <a:xfrm>
            <a:off x="5119423" y="2177309"/>
            <a:ext cx="1953154" cy="1475716"/>
          </a:xfrm>
          <a:prstGeom prst="rect">
            <a:avLst/>
          </a:prstGeom>
        </p:spPr>
      </p:pic>
      <p:pic>
        <p:nvPicPr>
          <p:cNvPr id="5" name="图片 4"/>
          <p:cNvPicPr>
            <a:picLocks noChangeAspect="1"/>
          </p:cNvPicPr>
          <p:nvPr/>
        </p:nvPicPr>
        <p:blipFill>
          <a:blip r:embed="rId3"/>
          <a:stretch>
            <a:fillRect/>
          </a:stretch>
        </p:blipFill>
        <p:spPr>
          <a:xfrm>
            <a:off x="8427026" y="2177309"/>
            <a:ext cx="1953154" cy="1475716"/>
          </a:xfrm>
          <a:prstGeom prst="rect">
            <a:avLst/>
          </a:prstGeom>
        </p:spPr>
      </p:pic>
      <p:grpSp>
        <p:nvGrpSpPr>
          <p:cNvPr id="6" name="组合 5"/>
          <p:cNvGrpSpPr/>
          <p:nvPr/>
        </p:nvGrpSpPr>
        <p:grpSpPr>
          <a:xfrm>
            <a:off x="1277419" y="3903663"/>
            <a:ext cx="3021955" cy="1491370"/>
            <a:chOff x="7950844" y="2822232"/>
            <a:chExt cx="3021955" cy="1491370"/>
          </a:xfrm>
        </p:grpSpPr>
        <p:sp>
          <p:nvSpPr>
            <p:cNvPr id="7" name="矩形 6"/>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8" name="矩形 7"/>
            <p:cNvSpPr/>
            <p:nvPr/>
          </p:nvSpPr>
          <p:spPr>
            <a:xfrm>
              <a:off x="8340834" y="282223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9" name="组合 8"/>
          <p:cNvGrpSpPr/>
          <p:nvPr/>
        </p:nvGrpSpPr>
        <p:grpSpPr>
          <a:xfrm>
            <a:off x="4585022" y="3903663"/>
            <a:ext cx="3021955" cy="1491370"/>
            <a:chOff x="7950844" y="2822232"/>
            <a:chExt cx="3021955" cy="1491370"/>
          </a:xfrm>
        </p:grpSpPr>
        <p:sp>
          <p:nvSpPr>
            <p:cNvPr id="10" name="矩形 9"/>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1" name="矩形 10"/>
            <p:cNvSpPr/>
            <p:nvPr/>
          </p:nvSpPr>
          <p:spPr>
            <a:xfrm>
              <a:off x="8340834" y="282223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2" name="组合 11"/>
          <p:cNvGrpSpPr/>
          <p:nvPr/>
        </p:nvGrpSpPr>
        <p:grpSpPr>
          <a:xfrm>
            <a:off x="7892625" y="3903663"/>
            <a:ext cx="3021955" cy="1491370"/>
            <a:chOff x="7950844" y="2822232"/>
            <a:chExt cx="3021955" cy="1491370"/>
          </a:xfrm>
        </p:grpSpPr>
        <p:sp>
          <p:nvSpPr>
            <p:cNvPr id="13" name="矩形 12"/>
            <p:cNvSpPr/>
            <p:nvPr/>
          </p:nvSpPr>
          <p:spPr>
            <a:xfrm>
              <a:off x="7950844" y="3334873"/>
              <a:ext cx="3021955"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用户可以在投影仪或者计算机上进行演示也可以将演示文稿打印出来制作成</a:t>
              </a:r>
              <a:r>
                <a:rPr lang="zh-CN" altLang="en-US" sz="1600" dirty="0" smtClean="0">
                  <a:latin typeface="汉仪夏日体W" panose="00020600040101010101" pitchFamily="18" charset="-122"/>
                  <a:ea typeface="汉仪夏日体W" panose="00020600040101010101" pitchFamily="18" charset="-122"/>
                </a:rPr>
                <a:t>胶片</a:t>
              </a:r>
              <a:endParaRPr lang="zh-CN" altLang="en-US" sz="1600" dirty="0">
                <a:latin typeface="汉仪夏日体W" panose="00020600040101010101" pitchFamily="18" charset="-122"/>
                <a:ea typeface="汉仪夏日体W" panose="00020600040101010101" pitchFamily="18" charset="-122"/>
              </a:endParaRPr>
            </a:p>
          </p:txBody>
        </p:sp>
        <p:sp>
          <p:nvSpPr>
            <p:cNvPr id="14" name="矩形 13"/>
            <p:cNvSpPr/>
            <p:nvPr/>
          </p:nvSpPr>
          <p:spPr>
            <a:xfrm>
              <a:off x="8340834" y="2822232"/>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sp>
        <p:nvSpPr>
          <p:cNvPr id="15" name="矩形 14"/>
          <p:cNvSpPr/>
          <p:nvPr/>
        </p:nvSpPr>
        <p:spPr>
          <a:xfrm>
            <a:off x="3606800" y="763571"/>
            <a:ext cx="49784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新学期的工作安排</a:t>
            </a:r>
          </a:p>
        </p:txBody>
      </p:sp>
    </p:spTree>
    <p:extLst>
      <p:ext uri="{BB962C8B-B14F-4D97-AF65-F5344CB8AC3E}">
        <p14:creationId xmlns:p14="http://schemas.microsoft.com/office/powerpoint/2010/main" val="279479113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234375" y="2224969"/>
            <a:ext cx="1089725" cy="1200922"/>
          </a:xfrm>
          <a:prstGeom prst="rect">
            <a:avLst/>
          </a:prstGeom>
        </p:spPr>
      </p:pic>
      <p:pic>
        <p:nvPicPr>
          <p:cNvPr id="4" name="图片 3"/>
          <p:cNvPicPr>
            <a:picLocks noChangeAspect="1"/>
          </p:cNvPicPr>
          <p:nvPr/>
        </p:nvPicPr>
        <p:blipFill>
          <a:blip r:embed="rId3"/>
          <a:stretch>
            <a:fillRect/>
          </a:stretch>
        </p:blipFill>
        <p:spPr>
          <a:xfrm>
            <a:off x="1234375" y="4233864"/>
            <a:ext cx="1089725" cy="1200922"/>
          </a:xfrm>
          <a:prstGeom prst="rect">
            <a:avLst/>
          </a:prstGeom>
        </p:spPr>
      </p:pic>
      <p:pic>
        <p:nvPicPr>
          <p:cNvPr id="5" name="图片 4"/>
          <p:cNvPicPr>
            <a:picLocks noChangeAspect="1"/>
          </p:cNvPicPr>
          <p:nvPr/>
        </p:nvPicPr>
        <p:blipFill>
          <a:blip r:embed="rId3"/>
          <a:stretch>
            <a:fillRect/>
          </a:stretch>
        </p:blipFill>
        <p:spPr>
          <a:xfrm>
            <a:off x="6301675" y="2224969"/>
            <a:ext cx="1089725" cy="1200922"/>
          </a:xfrm>
          <a:prstGeom prst="rect">
            <a:avLst/>
          </a:prstGeom>
        </p:spPr>
      </p:pic>
      <p:pic>
        <p:nvPicPr>
          <p:cNvPr id="6" name="图片 5"/>
          <p:cNvPicPr>
            <a:picLocks noChangeAspect="1"/>
          </p:cNvPicPr>
          <p:nvPr/>
        </p:nvPicPr>
        <p:blipFill>
          <a:blip r:embed="rId3"/>
          <a:stretch>
            <a:fillRect/>
          </a:stretch>
        </p:blipFill>
        <p:spPr>
          <a:xfrm>
            <a:off x="6301675" y="4233864"/>
            <a:ext cx="1089725" cy="1200922"/>
          </a:xfrm>
          <a:prstGeom prst="rect">
            <a:avLst/>
          </a:prstGeom>
        </p:spPr>
      </p:pic>
      <p:grpSp>
        <p:nvGrpSpPr>
          <p:cNvPr id="7" name="组合 6"/>
          <p:cNvGrpSpPr/>
          <p:nvPr/>
        </p:nvGrpSpPr>
        <p:grpSpPr>
          <a:xfrm>
            <a:off x="2490435" y="2260218"/>
            <a:ext cx="3410227" cy="1165673"/>
            <a:chOff x="874712" y="3195403"/>
            <a:chExt cx="3410227" cy="1165673"/>
          </a:xfrm>
        </p:grpSpPr>
        <p:sp>
          <p:nvSpPr>
            <p:cNvPr id="8" name="矩形 7"/>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9" name="矩形 8"/>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0" name="组合 9"/>
          <p:cNvGrpSpPr/>
          <p:nvPr/>
        </p:nvGrpSpPr>
        <p:grpSpPr>
          <a:xfrm>
            <a:off x="2490435" y="4335464"/>
            <a:ext cx="3410227" cy="1165673"/>
            <a:chOff x="874712" y="3195403"/>
            <a:chExt cx="3410227" cy="1165673"/>
          </a:xfrm>
        </p:grpSpPr>
        <p:sp>
          <p:nvSpPr>
            <p:cNvPr id="11" name="矩形 10"/>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12" name="矩形 11"/>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3" name="组合 12"/>
          <p:cNvGrpSpPr/>
          <p:nvPr/>
        </p:nvGrpSpPr>
        <p:grpSpPr>
          <a:xfrm>
            <a:off x="7646635" y="2260218"/>
            <a:ext cx="3410227" cy="1165673"/>
            <a:chOff x="874712" y="3195403"/>
            <a:chExt cx="3410227" cy="1165673"/>
          </a:xfrm>
        </p:grpSpPr>
        <p:sp>
          <p:nvSpPr>
            <p:cNvPr id="14" name="矩形 13"/>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15" name="矩形 14"/>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6" name="组合 15"/>
          <p:cNvGrpSpPr/>
          <p:nvPr/>
        </p:nvGrpSpPr>
        <p:grpSpPr>
          <a:xfrm>
            <a:off x="7646635" y="4335464"/>
            <a:ext cx="3410227" cy="1165673"/>
            <a:chOff x="874712" y="3195403"/>
            <a:chExt cx="3410227" cy="1165673"/>
          </a:xfrm>
        </p:grpSpPr>
        <p:sp>
          <p:nvSpPr>
            <p:cNvPr id="17" name="矩形 16"/>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18" name="矩形 17"/>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sp>
        <p:nvSpPr>
          <p:cNvPr id="19" name="矩形 18"/>
          <p:cNvSpPr/>
          <p:nvPr/>
        </p:nvSpPr>
        <p:spPr>
          <a:xfrm>
            <a:off x="3606800" y="763571"/>
            <a:ext cx="49784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新学期的工作安排</a:t>
            </a:r>
          </a:p>
        </p:txBody>
      </p:sp>
    </p:spTree>
    <p:extLst>
      <p:ext uri="{BB962C8B-B14F-4D97-AF65-F5344CB8AC3E}">
        <p14:creationId xmlns:p14="http://schemas.microsoft.com/office/powerpoint/2010/main" val="238048131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5096669" y="2286394"/>
            <a:ext cx="2176461" cy="2615411"/>
          </a:xfrm>
          <a:prstGeom prst="rect">
            <a:avLst/>
          </a:prstGeom>
        </p:spPr>
      </p:pic>
      <p:pic>
        <p:nvPicPr>
          <p:cNvPr id="5" name="图片 4"/>
          <p:cNvPicPr>
            <a:picLocks noChangeAspect="1"/>
          </p:cNvPicPr>
          <p:nvPr/>
        </p:nvPicPr>
        <p:blipFill>
          <a:blip r:embed="rId4"/>
          <a:stretch>
            <a:fillRect/>
          </a:stretch>
        </p:blipFill>
        <p:spPr>
          <a:xfrm>
            <a:off x="4992021" y="2569324"/>
            <a:ext cx="1637379" cy="2433200"/>
          </a:xfrm>
          <a:prstGeom prst="rect">
            <a:avLst/>
          </a:prstGeom>
        </p:spPr>
      </p:pic>
      <p:grpSp>
        <p:nvGrpSpPr>
          <p:cNvPr id="6" name="组合 5"/>
          <p:cNvGrpSpPr/>
          <p:nvPr/>
        </p:nvGrpSpPr>
        <p:grpSpPr>
          <a:xfrm>
            <a:off x="1118835" y="2356416"/>
            <a:ext cx="3410227" cy="1165673"/>
            <a:chOff x="874712" y="3195403"/>
            <a:chExt cx="3410227" cy="1165673"/>
          </a:xfrm>
        </p:grpSpPr>
        <p:sp>
          <p:nvSpPr>
            <p:cNvPr id="7" name="矩形 6"/>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8" name="矩形 7"/>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9" name="组合 8"/>
          <p:cNvGrpSpPr/>
          <p:nvPr/>
        </p:nvGrpSpPr>
        <p:grpSpPr>
          <a:xfrm>
            <a:off x="1118835" y="4051410"/>
            <a:ext cx="3410227" cy="1165673"/>
            <a:chOff x="874712" y="3195403"/>
            <a:chExt cx="3410227" cy="1165673"/>
          </a:xfrm>
        </p:grpSpPr>
        <p:sp>
          <p:nvSpPr>
            <p:cNvPr id="10" name="矩形 9"/>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11" name="矩形 10"/>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2" name="组合 11"/>
          <p:cNvGrpSpPr/>
          <p:nvPr/>
        </p:nvGrpSpPr>
        <p:grpSpPr>
          <a:xfrm>
            <a:off x="7722835" y="2356416"/>
            <a:ext cx="3410227" cy="1165673"/>
            <a:chOff x="874712" y="3195403"/>
            <a:chExt cx="3410227" cy="1165673"/>
          </a:xfrm>
        </p:grpSpPr>
        <p:sp>
          <p:nvSpPr>
            <p:cNvPr id="13" name="矩形 12"/>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14" name="矩形 13"/>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grpSp>
        <p:nvGrpSpPr>
          <p:cNvPr id="15" name="组合 14"/>
          <p:cNvGrpSpPr/>
          <p:nvPr/>
        </p:nvGrpSpPr>
        <p:grpSpPr>
          <a:xfrm>
            <a:off x="7722835" y="4051410"/>
            <a:ext cx="3410227" cy="1165673"/>
            <a:chOff x="874712" y="3195403"/>
            <a:chExt cx="3410227" cy="1165673"/>
          </a:xfrm>
        </p:grpSpPr>
        <p:sp>
          <p:nvSpPr>
            <p:cNvPr id="16" name="矩形 15"/>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夏日体W" panose="00020600040101010101" pitchFamily="18" charset="-122"/>
                  <a:ea typeface="汉仪夏日体W" panose="00020600040101010101" pitchFamily="18" charset="-122"/>
                </a:rPr>
                <a:t>用户可以在投影仪或者计算机上进行演示也可以将演示文稿打印</a:t>
              </a:r>
              <a:r>
                <a:rPr lang="zh-CN" altLang="en-US" sz="1600" dirty="0" smtClean="0">
                  <a:latin typeface="汉仪夏日体W" panose="00020600040101010101" pitchFamily="18" charset="-122"/>
                  <a:ea typeface="汉仪夏日体W" panose="00020600040101010101" pitchFamily="18" charset="-122"/>
                </a:rPr>
                <a:t>出来</a:t>
              </a:r>
              <a:endParaRPr lang="zh-CN" altLang="en-US" sz="1600" dirty="0">
                <a:latin typeface="汉仪夏日体W" panose="00020600040101010101" pitchFamily="18" charset="-122"/>
                <a:ea typeface="汉仪夏日体W" panose="00020600040101010101" pitchFamily="18" charset="-122"/>
              </a:endParaRPr>
            </a:p>
          </p:txBody>
        </p:sp>
        <p:sp>
          <p:nvSpPr>
            <p:cNvPr id="17" name="矩形 16"/>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夏日体W" panose="00020600040101010101" pitchFamily="18" charset="-122"/>
                  <a:ea typeface="汉仪夏日体W" panose="00020600040101010101" pitchFamily="18" charset="-122"/>
                </a:rPr>
                <a:t>标题文字添加</a:t>
              </a:r>
            </a:p>
          </p:txBody>
        </p:sp>
      </p:grpSp>
      <p:sp>
        <p:nvSpPr>
          <p:cNvPr id="18" name="矩形 17"/>
          <p:cNvSpPr/>
          <p:nvPr/>
        </p:nvSpPr>
        <p:spPr>
          <a:xfrm>
            <a:off x="3606800" y="763571"/>
            <a:ext cx="4978400" cy="669942"/>
          </a:xfrm>
          <a:prstGeom prst="rect">
            <a:avLst/>
          </a:prstGeom>
        </p:spPr>
        <p:txBody>
          <a:bodyPr wrap="none">
            <a:prstTxWarp prst="textCanUp">
              <a:avLst/>
            </a:prstTxWarp>
            <a:spAutoFit/>
          </a:bodyPr>
          <a:lstStyle/>
          <a:p>
            <a:pPr algn="ctr"/>
            <a:r>
              <a:rPr lang="zh-CN" altLang="en-US" sz="54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新学期的工作安排</a:t>
            </a:r>
          </a:p>
        </p:txBody>
      </p:sp>
    </p:spTree>
    <p:extLst>
      <p:ext uri="{BB962C8B-B14F-4D97-AF65-F5344CB8AC3E}">
        <p14:creationId xmlns:p14="http://schemas.microsoft.com/office/powerpoint/2010/main" val="924652410"/>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5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75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任意多边形 3"/>
          <p:cNvSpPr/>
          <p:nvPr/>
        </p:nvSpPr>
        <p:spPr>
          <a:xfrm>
            <a:off x="1778000" y="1778000"/>
            <a:ext cx="8636000" cy="4177458"/>
          </a:xfrm>
          <a:custGeom>
            <a:avLst/>
            <a:gdLst>
              <a:gd name="connsiteX0" fmla="*/ 600990 w 9441957"/>
              <a:gd name="connsiteY0" fmla="*/ 241972 h 5398475"/>
              <a:gd name="connsiteX1" fmla="*/ 1743990 w 9441957"/>
              <a:gd name="connsiteY1" fmla="*/ 64172 h 5398475"/>
              <a:gd name="connsiteX2" fmla="*/ 3433090 w 9441957"/>
              <a:gd name="connsiteY2" fmla="*/ 318172 h 5398475"/>
              <a:gd name="connsiteX3" fmla="*/ 4804690 w 9441957"/>
              <a:gd name="connsiteY3" fmla="*/ 672 h 5398475"/>
              <a:gd name="connsiteX4" fmla="*/ 6417590 w 9441957"/>
              <a:gd name="connsiteY4" fmla="*/ 229272 h 5398475"/>
              <a:gd name="connsiteX5" fmla="*/ 7763790 w 9441957"/>
              <a:gd name="connsiteY5" fmla="*/ 51472 h 5398475"/>
              <a:gd name="connsiteX6" fmla="*/ 9071890 w 9441957"/>
              <a:gd name="connsiteY6" fmla="*/ 178472 h 5398475"/>
              <a:gd name="connsiteX7" fmla="*/ 9376690 w 9441957"/>
              <a:gd name="connsiteY7" fmla="*/ 788072 h 5398475"/>
              <a:gd name="connsiteX8" fmla="*/ 9275090 w 9441957"/>
              <a:gd name="connsiteY8" fmla="*/ 2070772 h 5398475"/>
              <a:gd name="connsiteX9" fmla="*/ 9440190 w 9441957"/>
              <a:gd name="connsiteY9" fmla="*/ 3213772 h 5398475"/>
              <a:gd name="connsiteX10" fmla="*/ 9148090 w 9441957"/>
              <a:gd name="connsiteY10" fmla="*/ 4204372 h 5398475"/>
              <a:gd name="connsiteX11" fmla="*/ 9414790 w 9441957"/>
              <a:gd name="connsiteY11" fmla="*/ 5182272 h 5398475"/>
              <a:gd name="connsiteX12" fmla="*/ 8855990 w 9441957"/>
              <a:gd name="connsiteY12" fmla="*/ 5398172 h 5398475"/>
              <a:gd name="connsiteX13" fmla="*/ 7230390 w 9441957"/>
              <a:gd name="connsiteY13" fmla="*/ 5233072 h 5398475"/>
              <a:gd name="connsiteX14" fmla="*/ 5490490 w 9441957"/>
              <a:gd name="connsiteY14" fmla="*/ 5385472 h 5398475"/>
              <a:gd name="connsiteX15" fmla="*/ 3496590 w 9441957"/>
              <a:gd name="connsiteY15" fmla="*/ 5194972 h 5398475"/>
              <a:gd name="connsiteX16" fmla="*/ 1680490 w 9441957"/>
              <a:gd name="connsiteY16" fmla="*/ 5296572 h 5398475"/>
              <a:gd name="connsiteX17" fmla="*/ 346990 w 9441957"/>
              <a:gd name="connsiteY17" fmla="*/ 5067972 h 5398475"/>
              <a:gd name="connsiteX18" fmla="*/ 156490 w 9441957"/>
              <a:gd name="connsiteY18" fmla="*/ 3836072 h 5398475"/>
              <a:gd name="connsiteX19" fmla="*/ 550190 w 9441957"/>
              <a:gd name="connsiteY19" fmla="*/ 2667672 h 5398475"/>
              <a:gd name="connsiteX20" fmla="*/ 181890 w 9441957"/>
              <a:gd name="connsiteY20" fmla="*/ 1346872 h 5398475"/>
              <a:gd name="connsiteX21" fmla="*/ 16790 w 9441957"/>
              <a:gd name="connsiteY21" fmla="*/ 432472 h 5398475"/>
              <a:gd name="connsiteX22" fmla="*/ 600990 w 9441957"/>
              <a:gd name="connsiteY22" fmla="*/ 241972 h 5398475"/>
              <a:gd name="connsiteX0" fmla="*/ 600990 w 9441957"/>
              <a:gd name="connsiteY0" fmla="*/ 241972 h 5398475"/>
              <a:gd name="connsiteX1" fmla="*/ 1743990 w 9441957"/>
              <a:gd name="connsiteY1" fmla="*/ 64172 h 5398475"/>
              <a:gd name="connsiteX2" fmla="*/ 3433090 w 9441957"/>
              <a:gd name="connsiteY2" fmla="*/ 318172 h 5398475"/>
              <a:gd name="connsiteX3" fmla="*/ 4804690 w 9441957"/>
              <a:gd name="connsiteY3" fmla="*/ 672 h 5398475"/>
              <a:gd name="connsiteX4" fmla="*/ 6417590 w 9441957"/>
              <a:gd name="connsiteY4" fmla="*/ 229272 h 5398475"/>
              <a:gd name="connsiteX5" fmla="*/ 7763790 w 9441957"/>
              <a:gd name="connsiteY5" fmla="*/ 51472 h 5398475"/>
              <a:gd name="connsiteX6" fmla="*/ 9071890 w 9441957"/>
              <a:gd name="connsiteY6" fmla="*/ 178472 h 5398475"/>
              <a:gd name="connsiteX7" fmla="*/ 9376690 w 9441957"/>
              <a:gd name="connsiteY7" fmla="*/ 788072 h 5398475"/>
              <a:gd name="connsiteX8" fmla="*/ 9275090 w 9441957"/>
              <a:gd name="connsiteY8" fmla="*/ 2070772 h 5398475"/>
              <a:gd name="connsiteX9" fmla="*/ 9440190 w 9441957"/>
              <a:gd name="connsiteY9" fmla="*/ 3213772 h 5398475"/>
              <a:gd name="connsiteX10" fmla="*/ 9148090 w 9441957"/>
              <a:gd name="connsiteY10" fmla="*/ 4204372 h 5398475"/>
              <a:gd name="connsiteX11" fmla="*/ 9414790 w 9441957"/>
              <a:gd name="connsiteY11" fmla="*/ 5182272 h 5398475"/>
              <a:gd name="connsiteX12" fmla="*/ 8855990 w 9441957"/>
              <a:gd name="connsiteY12" fmla="*/ 5398172 h 5398475"/>
              <a:gd name="connsiteX13" fmla="*/ 7230390 w 9441957"/>
              <a:gd name="connsiteY13" fmla="*/ 5233072 h 5398475"/>
              <a:gd name="connsiteX14" fmla="*/ 5490490 w 9441957"/>
              <a:gd name="connsiteY14" fmla="*/ 5385472 h 5398475"/>
              <a:gd name="connsiteX15" fmla="*/ 3496590 w 9441957"/>
              <a:gd name="connsiteY15" fmla="*/ 5194972 h 5398475"/>
              <a:gd name="connsiteX16" fmla="*/ 1680490 w 9441957"/>
              <a:gd name="connsiteY16" fmla="*/ 5296572 h 5398475"/>
              <a:gd name="connsiteX17" fmla="*/ 346990 w 9441957"/>
              <a:gd name="connsiteY17" fmla="*/ 5067972 h 5398475"/>
              <a:gd name="connsiteX18" fmla="*/ 156490 w 9441957"/>
              <a:gd name="connsiteY18" fmla="*/ 3836072 h 5398475"/>
              <a:gd name="connsiteX19" fmla="*/ 341911 w 9441957"/>
              <a:gd name="connsiteY19" fmla="*/ 2588659 h 5398475"/>
              <a:gd name="connsiteX20" fmla="*/ 181890 w 9441957"/>
              <a:gd name="connsiteY20" fmla="*/ 1346872 h 5398475"/>
              <a:gd name="connsiteX21" fmla="*/ 16790 w 9441957"/>
              <a:gd name="connsiteY21" fmla="*/ 432472 h 5398475"/>
              <a:gd name="connsiteX22" fmla="*/ 600990 w 9441957"/>
              <a:gd name="connsiteY22" fmla="*/ 241972 h 5398475"/>
              <a:gd name="connsiteX0" fmla="*/ 600990 w 9441957"/>
              <a:gd name="connsiteY0" fmla="*/ 241972 h 5447056"/>
              <a:gd name="connsiteX1" fmla="*/ 1743990 w 9441957"/>
              <a:gd name="connsiteY1" fmla="*/ 64172 h 5447056"/>
              <a:gd name="connsiteX2" fmla="*/ 3433090 w 9441957"/>
              <a:gd name="connsiteY2" fmla="*/ 318172 h 5447056"/>
              <a:gd name="connsiteX3" fmla="*/ 4804690 w 9441957"/>
              <a:gd name="connsiteY3" fmla="*/ 672 h 5447056"/>
              <a:gd name="connsiteX4" fmla="*/ 6417590 w 9441957"/>
              <a:gd name="connsiteY4" fmla="*/ 229272 h 5447056"/>
              <a:gd name="connsiteX5" fmla="*/ 7763790 w 9441957"/>
              <a:gd name="connsiteY5" fmla="*/ 51472 h 5447056"/>
              <a:gd name="connsiteX6" fmla="*/ 9071890 w 9441957"/>
              <a:gd name="connsiteY6" fmla="*/ 178472 h 5447056"/>
              <a:gd name="connsiteX7" fmla="*/ 9376690 w 9441957"/>
              <a:gd name="connsiteY7" fmla="*/ 788072 h 5447056"/>
              <a:gd name="connsiteX8" fmla="*/ 9275090 w 9441957"/>
              <a:gd name="connsiteY8" fmla="*/ 2070772 h 5447056"/>
              <a:gd name="connsiteX9" fmla="*/ 9440190 w 9441957"/>
              <a:gd name="connsiteY9" fmla="*/ 3213772 h 5447056"/>
              <a:gd name="connsiteX10" fmla="*/ 9148090 w 9441957"/>
              <a:gd name="connsiteY10" fmla="*/ 4204372 h 5447056"/>
              <a:gd name="connsiteX11" fmla="*/ 8855990 w 9441957"/>
              <a:gd name="connsiteY11" fmla="*/ 5398172 h 5447056"/>
              <a:gd name="connsiteX12" fmla="*/ 7230390 w 9441957"/>
              <a:gd name="connsiteY12" fmla="*/ 5233072 h 5447056"/>
              <a:gd name="connsiteX13" fmla="*/ 5490490 w 9441957"/>
              <a:gd name="connsiteY13" fmla="*/ 5385472 h 5447056"/>
              <a:gd name="connsiteX14" fmla="*/ 3496590 w 9441957"/>
              <a:gd name="connsiteY14" fmla="*/ 5194972 h 5447056"/>
              <a:gd name="connsiteX15" fmla="*/ 1680490 w 9441957"/>
              <a:gd name="connsiteY15" fmla="*/ 5296572 h 5447056"/>
              <a:gd name="connsiteX16" fmla="*/ 346990 w 9441957"/>
              <a:gd name="connsiteY16" fmla="*/ 5067972 h 5447056"/>
              <a:gd name="connsiteX17" fmla="*/ 156490 w 9441957"/>
              <a:gd name="connsiteY17" fmla="*/ 3836072 h 5447056"/>
              <a:gd name="connsiteX18" fmla="*/ 341911 w 9441957"/>
              <a:gd name="connsiteY18" fmla="*/ 2588659 h 5447056"/>
              <a:gd name="connsiteX19" fmla="*/ 181890 w 9441957"/>
              <a:gd name="connsiteY19" fmla="*/ 1346872 h 5447056"/>
              <a:gd name="connsiteX20" fmla="*/ 16790 w 9441957"/>
              <a:gd name="connsiteY20" fmla="*/ 432472 h 5447056"/>
              <a:gd name="connsiteX21" fmla="*/ 600990 w 9441957"/>
              <a:gd name="connsiteY21" fmla="*/ 241972 h 544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41957" h="5447056">
                <a:moveTo>
                  <a:pt x="600990" y="241972"/>
                </a:moveTo>
                <a:cubicBezTo>
                  <a:pt x="888857" y="180589"/>
                  <a:pt x="1271974" y="51472"/>
                  <a:pt x="1743990" y="64172"/>
                </a:cubicBezTo>
                <a:cubicBezTo>
                  <a:pt x="2216006" y="76872"/>
                  <a:pt x="2922973" y="328755"/>
                  <a:pt x="3433090" y="318172"/>
                </a:cubicBezTo>
                <a:cubicBezTo>
                  <a:pt x="3943207" y="307589"/>
                  <a:pt x="4307273" y="15489"/>
                  <a:pt x="4804690" y="672"/>
                </a:cubicBezTo>
                <a:cubicBezTo>
                  <a:pt x="5302107" y="-14145"/>
                  <a:pt x="5924407" y="220805"/>
                  <a:pt x="6417590" y="229272"/>
                </a:cubicBezTo>
                <a:cubicBezTo>
                  <a:pt x="6910773" y="237739"/>
                  <a:pt x="7321407" y="59939"/>
                  <a:pt x="7763790" y="51472"/>
                </a:cubicBezTo>
                <a:cubicBezTo>
                  <a:pt x="8206173" y="43005"/>
                  <a:pt x="8803073" y="55705"/>
                  <a:pt x="9071890" y="178472"/>
                </a:cubicBezTo>
                <a:cubicBezTo>
                  <a:pt x="9340707" y="301239"/>
                  <a:pt x="9342823" y="472689"/>
                  <a:pt x="9376690" y="788072"/>
                </a:cubicBezTo>
                <a:cubicBezTo>
                  <a:pt x="9410557" y="1103455"/>
                  <a:pt x="9264507" y="1666489"/>
                  <a:pt x="9275090" y="2070772"/>
                </a:cubicBezTo>
                <a:cubicBezTo>
                  <a:pt x="9285673" y="2475055"/>
                  <a:pt x="9461357" y="2858172"/>
                  <a:pt x="9440190" y="3213772"/>
                </a:cubicBezTo>
                <a:cubicBezTo>
                  <a:pt x="9419023" y="3569372"/>
                  <a:pt x="9245457" y="3840305"/>
                  <a:pt x="9148090" y="4204372"/>
                </a:cubicBezTo>
                <a:cubicBezTo>
                  <a:pt x="9050723" y="4568439"/>
                  <a:pt x="9175607" y="5226722"/>
                  <a:pt x="8855990" y="5398172"/>
                </a:cubicBezTo>
                <a:cubicBezTo>
                  <a:pt x="8536373" y="5569622"/>
                  <a:pt x="7791307" y="5235189"/>
                  <a:pt x="7230390" y="5233072"/>
                </a:cubicBezTo>
                <a:cubicBezTo>
                  <a:pt x="6669473" y="5230955"/>
                  <a:pt x="6112790" y="5391822"/>
                  <a:pt x="5490490" y="5385472"/>
                </a:cubicBezTo>
                <a:cubicBezTo>
                  <a:pt x="4868190" y="5379122"/>
                  <a:pt x="4131590" y="5209789"/>
                  <a:pt x="3496590" y="5194972"/>
                </a:cubicBezTo>
                <a:cubicBezTo>
                  <a:pt x="2861590" y="5180155"/>
                  <a:pt x="2205423" y="5317739"/>
                  <a:pt x="1680490" y="5296572"/>
                </a:cubicBezTo>
                <a:cubicBezTo>
                  <a:pt x="1155557" y="5275405"/>
                  <a:pt x="600990" y="5311389"/>
                  <a:pt x="346990" y="5067972"/>
                </a:cubicBezTo>
                <a:cubicBezTo>
                  <a:pt x="92990" y="4824555"/>
                  <a:pt x="157336" y="4249291"/>
                  <a:pt x="156490" y="3836072"/>
                </a:cubicBezTo>
                <a:cubicBezTo>
                  <a:pt x="155644" y="3422853"/>
                  <a:pt x="337678" y="3003526"/>
                  <a:pt x="341911" y="2588659"/>
                </a:cubicBezTo>
                <a:cubicBezTo>
                  <a:pt x="346144" y="2173792"/>
                  <a:pt x="270790" y="1719405"/>
                  <a:pt x="181890" y="1346872"/>
                </a:cubicBezTo>
                <a:cubicBezTo>
                  <a:pt x="92990" y="974339"/>
                  <a:pt x="-48827" y="614505"/>
                  <a:pt x="16790" y="432472"/>
                </a:cubicBezTo>
                <a:cubicBezTo>
                  <a:pt x="82407" y="250439"/>
                  <a:pt x="313123" y="303355"/>
                  <a:pt x="600990" y="241972"/>
                </a:cubicBezTo>
                <a:close/>
              </a:path>
            </a:pathLst>
          </a:custGeom>
          <a:solidFill>
            <a:schemeClr val="bg1"/>
          </a:solidFill>
          <a:ln w="28575">
            <a:solidFill>
              <a:srgbClr val="FA430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stretch>
            <a:fillRect/>
          </a:stretch>
        </p:blipFill>
        <p:spPr>
          <a:xfrm rot="8729631">
            <a:off x="1960662" y="1285524"/>
            <a:ext cx="481572" cy="2222299"/>
          </a:xfrm>
          <a:prstGeom prst="rect">
            <a:avLst/>
          </a:prstGeom>
        </p:spPr>
      </p:pic>
      <p:sp>
        <p:nvSpPr>
          <p:cNvPr id="5" name="文本框 4"/>
          <p:cNvSpPr txBox="1"/>
          <p:nvPr/>
        </p:nvSpPr>
        <p:spPr>
          <a:xfrm>
            <a:off x="2897413" y="2371274"/>
            <a:ext cx="7262588" cy="3170099"/>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2000" dirty="0" smtClean="0">
                <a:latin typeface="汉仪夏日体W" panose="00020600040101010101" pitchFamily="18" charset="-122"/>
                <a:ea typeface="汉仪夏日体W" panose="00020600040101010101" pitchFamily="18" charset="-122"/>
              </a:rPr>
              <a:t>首先，各位家长能在百忙之中抽出时间来参加这次家长会表示深深的感谢！召开这次家长会的目的是为了加强老师与家长之间的联系，互相交流一下学生在校及在家的情况，以使我们能够及时调整工作，提高教育教学质量，同时促使家长也能够积极于到学生的管理钟来，总之一句话，就是“一切为了孩子，这是我们教育的一个根本出发点。”我希望也相信，从这个出发点出噶，我们家长一定会达到预期效果，取得圆满成功，下面我把本班的有关情况向家长们做个汇报。</a:t>
            </a:r>
            <a:endParaRPr lang="zh-CN" altLang="en-US" sz="2000" dirty="0">
              <a:latin typeface="汉仪夏日体W" panose="00020600040101010101" pitchFamily="18" charset="-122"/>
              <a:ea typeface="汉仪夏日体W" panose="00020600040101010101" pitchFamily="18" charset="-122"/>
            </a:endParaRPr>
          </a:p>
        </p:txBody>
      </p:sp>
      <p:sp>
        <p:nvSpPr>
          <p:cNvPr id="7" name="矩形 6"/>
          <p:cNvSpPr/>
          <p:nvPr/>
        </p:nvSpPr>
        <p:spPr>
          <a:xfrm>
            <a:off x="5029200" y="763571"/>
            <a:ext cx="2133600" cy="669942"/>
          </a:xfrm>
          <a:prstGeom prst="rect">
            <a:avLst/>
          </a:prstGeom>
        </p:spPr>
        <p:txBody>
          <a:bodyPr wrap="none">
            <a:prstTxWarp prst="textCanUp">
              <a:avLst/>
            </a:prstTxWarp>
            <a:spAutoFit/>
          </a:bodyPr>
          <a:lstStyle/>
          <a:p>
            <a:pPr algn="ctr"/>
            <a:r>
              <a:rPr lang="zh-CN" altLang="en-US" sz="5400" b="1" dirty="0">
                <a:ln w="19050">
                  <a:solidFill>
                    <a:schemeClr val="tx2"/>
                  </a:solidFill>
                  <a:prstDash val="solid"/>
                </a:ln>
                <a:solidFill>
                  <a:srgbClr val="FA4304"/>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结束语</a:t>
            </a:r>
            <a:endParaRPr lang="zh-CN" altLang="en-US" sz="5400" b="1" dirty="0" smtClean="0">
              <a:ln w="19050">
                <a:solidFill>
                  <a:schemeClr val="tx2"/>
                </a:solidFill>
                <a:prstDash val="solid"/>
              </a:ln>
              <a:solidFill>
                <a:srgbClr val="FA4304"/>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endParaRPr>
          </a:p>
        </p:txBody>
      </p:sp>
    </p:spTree>
    <p:extLst>
      <p:ext uri="{BB962C8B-B14F-4D97-AF65-F5344CB8AC3E}">
        <p14:creationId xmlns:p14="http://schemas.microsoft.com/office/powerpoint/2010/main" val="2234769850"/>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3000" fill="hold"/>
                                        <p:tgtEl>
                                          <p:spTgt spid="5"/>
                                        </p:tgtEl>
                                        <p:attrNameLst>
                                          <p:attrName>ppt_w</p:attrName>
                                        </p:attrNameLst>
                                      </p:cBhvr>
                                      <p:tavLst>
                                        <p:tav tm="0">
                                          <p:val>
                                            <p:fltVal val="0"/>
                                          </p:val>
                                        </p:tav>
                                        <p:tav tm="100000">
                                          <p:val>
                                            <p:strVal val="#ppt_w"/>
                                          </p:val>
                                        </p:tav>
                                      </p:tavLst>
                                    </p:anim>
                                    <p:anim calcmode="lin" valueType="num">
                                      <p:cBhvr>
                                        <p:cTn id="18" dur="3000" fill="hold"/>
                                        <p:tgtEl>
                                          <p:spTgt spid="5"/>
                                        </p:tgtEl>
                                        <p:attrNameLst>
                                          <p:attrName>ppt_h</p:attrName>
                                        </p:attrNameLst>
                                      </p:cBhvr>
                                      <p:tavLst>
                                        <p:tav tm="0">
                                          <p:val>
                                            <p:fltVal val="0"/>
                                          </p:val>
                                        </p:tav>
                                        <p:tav tm="100000">
                                          <p:val>
                                            <p:strVal val="#ppt_h"/>
                                          </p:val>
                                        </p:tav>
                                      </p:tavLst>
                                    </p:anim>
                                    <p:animEffect transition="in" filter="fade">
                                      <p:cBhvr>
                                        <p:cTn id="19" dur="3000"/>
                                        <p:tgtEl>
                                          <p:spTgt spid="5"/>
                                        </p:tgtEl>
                                      </p:cBhvr>
                                    </p:animEffect>
                                  </p:childTnLst>
                                </p:cTn>
                              </p:par>
                            </p:childTnLst>
                          </p:cTn>
                        </p:par>
                        <p:par>
                          <p:cTn id="20" fill="hold">
                            <p:stCondLst>
                              <p:cond delay="4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8041243" y="3621235"/>
            <a:ext cx="3140603" cy="584775"/>
          </a:xfrm>
          <a:prstGeom prst="rect">
            <a:avLst/>
          </a:prstGeom>
        </p:spPr>
        <p:txBody>
          <a:bodyPr wrap="none">
            <a:spAutoFit/>
            <a:scene3d>
              <a:camera prst="orthographicFront"/>
              <a:lightRig rig="threePt" dir="t"/>
            </a:scene3d>
            <a:sp3d contourW="12700"/>
          </a:bodyPr>
          <a:lstStyle/>
          <a:p>
            <a:pPr algn="ctr"/>
            <a:r>
              <a:rPr lang="en-US" altLang="zh-CN" sz="3200" smtClean="0">
                <a:latin typeface="汉仪夏日体W" panose="00020600040101010101" pitchFamily="18" charset="-122"/>
                <a:ea typeface="汉仪夏日体W" panose="00020600040101010101" pitchFamily="18" charset="-122"/>
              </a:rPr>
              <a:t>XX</a:t>
            </a:r>
            <a:r>
              <a:rPr lang="zh-CN" altLang="en-US" sz="3200" smtClean="0">
                <a:latin typeface="汉仪夏日体W" panose="00020600040101010101" pitchFamily="18" charset="-122"/>
                <a:ea typeface="汉仪夏日体W" panose="00020600040101010101" pitchFamily="18" charset="-122"/>
              </a:rPr>
              <a:t>区</a:t>
            </a:r>
            <a:r>
              <a:rPr lang="zh-CN" altLang="en-US" sz="3200" dirty="0" smtClean="0">
                <a:latin typeface="汉仪夏日体W" panose="00020600040101010101" pitchFamily="18" charset="-122"/>
                <a:ea typeface="汉仪夏日体W" panose="00020600040101010101" pitchFamily="18" charset="-122"/>
              </a:rPr>
              <a:t>第一幼儿园</a:t>
            </a:r>
            <a:endParaRPr lang="zh-CN" altLang="en-US" sz="3200" dirty="0">
              <a:latin typeface="汉仪夏日体W" panose="00020600040101010101" pitchFamily="18" charset="-122"/>
              <a:ea typeface="汉仪夏日体W" panose="00020600040101010101" pitchFamily="18" charset="-122"/>
            </a:endParaRPr>
          </a:p>
        </p:txBody>
      </p:sp>
      <p:sp>
        <p:nvSpPr>
          <p:cNvPr id="6" name="矩形 5"/>
          <p:cNvSpPr/>
          <p:nvPr/>
        </p:nvSpPr>
        <p:spPr>
          <a:xfrm>
            <a:off x="7672552" y="2186556"/>
            <a:ext cx="3434731" cy="1021218"/>
          </a:xfrm>
          <a:prstGeom prst="rect">
            <a:avLst/>
          </a:prstGeom>
        </p:spPr>
        <p:txBody>
          <a:bodyPr wrap="none">
            <a:prstTxWarp prst="textCanUp">
              <a:avLst/>
            </a:prstTxWarp>
            <a:spAutoFit/>
          </a:bodyPr>
          <a:lstStyle/>
          <a:p>
            <a:pPr algn="ctr"/>
            <a:r>
              <a:rPr lang="zh-CN" altLang="en-US" sz="7200" b="1" dirty="0" smtClean="0">
                <a:ln w="19050">
                  <a:solidFill>
                    <a:schemeClr val="tx2"/>
                  </a:solidFill>
                  <a:prstDash val="solid"/>
                </a:ln>
                <a:solidFill>
                  <a:srgbClr val="0A8FD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谢</a:t>
            </a:r>
            <a:r>
              <a:rPr lang="zh-CN" altLang="en-US" sz="7200" b="1" dirty="0" smtClean="0">
                <a:ln w="19050">
                  <a:solidFill>
                    <a:schemeClr val="tx2"/>
                  </a:solidFill>
                  <a:prstDash val="solid"/>
                </a:ln>
                <a:solidFill>
                  <a:srgbClr val="43D828"/>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谢</a:t>
            </a:r>
            <a:r>
              <a:rPr lang="zh-CN" altLang="en-US" sz="7200" b="1" dirty="0" smtClean="0">
                <a:ln w="19050">
                  <a:solidFill>
                    <a:schemeClr val="tx2"/>
                  </a:solidFill>
                  <a:prstDash val="solid"/>
                </a:ln>
                <a:solidFill>
                  <a:schemeClr val="tx2"/>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观</a:t>
            </a:r>
            <a:r>
              <a:rPr lang="zh-CN" altLang="en-US" sz="7200" b="1" dirty="0" smtClean="0">
                <a:ln w="19050">
                  <a:solidFill>
                    <a:schemeClr val="tx2"/>
                  </a:solidFill>
                  <a:prstDash val="solid"/>
                </a:ln>
                <a:solidFill>
                  <a:srgbClr val="FACD2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rPr>
              <a:t>看</a:t>
            </a:r>
            <a:endParaRPr lang="zh-CN" altLang="en-US" sz="7200" b="1" dirty="0">
              <a:ln w="19050">
                <a:solidFill>
                  <a:schemeClr val="tx2"/>
                </a:solidFill>
                <a:prstDash val="solid"/>
              </a:ln>
              <a:solidFill>
                <a:srgbClr val="FACD2B"/>
              </a:solidFill>
              <a:effectLst>
                <a:outerShdw dist="38100" dir="2700000" algn="bl" rotWithShape="0">
                  <a:srgbClr val="FA4304"/>
                </a:outerShdw>
              </a:effectLst>
              <a:latin typeface="汉仪夏日体W" panose="00020600040101010101" pitchFamily="18" charset="-122"/>
              <a:ea typeface="汉仪夏日体W" panose="00020600040101010101" pitchFamily="18" charset="-122"/>
            </a:endParaRPr>
          </a:p>
        </p:txBody>
      </p:sp>
      <p:pic>
        <p:nvPicPr>
          <p:cNvPr id="3" name="图片 2"/>
          <p:cNvPicPr>
            <a:picLocks noChangeAspect="1"/>
          </p:cNvPicPr>
          <p:nvPr/>
        </p:nvPicPr>
        <p:blipFill>
          <a:blip r:embed="rId3"/>
          <a:stretch>
            <a:fillRect/>
          </a:stretch>
        </p:blipFill>
        <p:spPr>
          <a:xfrm>
            <a:off x="405490" y="1261632"/>
            <a:ext cx="7267062" cy="5303980"/>
          </a:xfrm>
          <a:prstGeom prst="rect">
            <a:avLst/>
          </a:prstGeom>
        </p:spPr>
      </p:pic>
    </p:spTree>
    <p:extLst>
      <p:ext uri="{BB962C8B-B14F-4D97-AF65-F5344CB8AC3E}">
        <p14:creationId xmlns:p14="http://schemas.microsoft.com/office/powerpoint/2010/main" val="275812867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幼儿儿童教育家长会班会课件通用PPT模板"/>
</p:tagLst>
</file>

<file path=ppt/theme/theme1.xml><?xml version="1.0" encoding="utf-8"?>
<a:theme xmlns:a="http://schemas.openxmlformats.org/drawingml/2006/main" name="包图主题2">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278</TotalTime>
  <Words>1368</Words>
  <Application>Microsoft Office PowerPoint</Application>
  <PresentationFormat>宽屏</PresentationFormat>
  <Paragraphs>139</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汉仪夏日体W</vt:lpstr>
      <vt:lpstr>华文楷体</vt:lpstr>
      <vt:lpstr>微软雅黑</vt:lpstr>
      <vt:lpstr>Arial</vt:lpstr>
      <vt:lpstr>Corbel</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卡通幼儿儿童教育家长会班会课件通用PPT模板</dc:title>
  <dc:creator>逆流的小鱼</dc:creator>
  <cp:lastModifiedBy>LSJ-TM</cp:lastModifiedBy>
  <cp:revision>33</cp:revision>
  <dcterms:created xsi:type="dcterms:W3CDTF">2017-09-10T01:23:11Z</dcterms:created>
  <dcterms:modified xsi:type="dcterms:W3CDTF">2017-11-02T05:31:17Z</dcterms:modified>
</cp:coreProperties>
</file>