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3"/>
    <p:sldId id="257" r:id="rId4"/>
    <p:sldId id="259" r:id="rId5"/>
    <p:sldId id="263" r:id="rId6"/>
    <p:sldId id="264" r:id="rId7"/>
    <p:sldId id="266" r:id="rId8"/>
    <p:sldId id="267" r:id="rId9"/>
    <p:sldId id="268" r:id="rId10"/>
    <p:sldId id="269" r:id="rId11"/>
    <p:sldId id="288" r:id="rId12"/>
    <p:sldId id="265" r:id="rId13"/>
    <p:sldId id="260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61" r:id="rId23"/>
    <p:sldId id="279" r:id="rId24"/>
    <p:sldId id="280" r:id="rId25"/>
    <p:sldId id="282" r:id="rId26"/>
    <p:sldId id="283" r:id="rId27"/>
    <p:sldId id="289" r:id="rId28"/>
    <p:sldId id="258" r:id="rId29"/>
    <p:sldId id="285" r:id="rId30"/>
    <p:sldId id="286" r:id="rId31"/>
    <p:sldId id="262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BC5D"/>
    <a:srgbClr val="0F1D38"/>
    <a:srgbClr val="79C5D9"/>
    <a:srgbClr val="909CA8"/>
    <a:srgbClr val="F6D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-402" y="-16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9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85214135402427"/>
          <c:y val="0.0399391009450011"/>
          <c:w val="0.958100660038353"/>
          <c:h val="0.8147982981206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9C5D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F1D3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E0BC5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68358400"/>
        <c:axId val="268359936"/>
      </c:barChart>
      <c:catAx>
        <c:axId val="26835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  <a:cs typeface="+mn-cs"/>
              </a:defRPr>
            </a:pPr>
          </a:p>
        </c:txPr>
        <c:crossAx val="268359936"/>
        <c:crosses val="autoZero"/>
        <c:auto val="1"/>
        <c:lblAlgn val="ctr"/>
        <c:lblOffset val="100"/>
        <c:noMultiLvlLbl val="0"/>
      </c:catAx>
      <c:valAx>
        <c:axId val="26835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</a:p>
        </c:txPr>
        <c:crossAx val="26835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5757012795276"/>
          <c:y val="0.0623553398550429"/>
          <c:w val="0.20119309653031"/>
          <c:h val="0.06574934123359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Century Gothic" panose="020B0502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DFF44-1AE3-4BA7-B709-D2DDC7C4A7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5BAC6-6881-44A0-A808-F1B1503684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25278" y="64692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59" y="0"/>
            <a:ext cx="1219108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59" y="0"/>
            <a:ext cx="12191082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222500" y="1936750"/>
            <a:ext cx="7772400" cy="2984500"/>
          </a:xfrm>
          <a:prstGeom prst="rect">
            <a:avLst/>
          </a:prstGeom>
          <a:blipFill dpi="0" rotWithShape="1">
            <a:blip r:embed="rId3">
              <a:alphaModFix amt="2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59" y="0"/>
            <a:ext cx="1219108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59" y="0"/>
            <a:ext cx="12191081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724895" y="5862391"/>
            <a:ext cx="923333" cy="3077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217CF-12AD-445C-B107-AACC886517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6C57B-F446-4A06-9E14-86B49B338E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3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4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4.png"/><Relationship Id="rId3" Type="http://schemas.openxmlformats.org/officeDocument/2006/relationships/tags" Target="../tags/tag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3.png"/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9.png"/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4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00" y="2581016"/>
            <a:ext cx="4531700" cy="173360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92760" y="2768768"/>
            <a:ext cx="52064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0F1D38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学术汇报</a:t>
            </a:r>
            <a:endParaRPr lang="zh-CN" altLang="en-US" sz="6000" dirty="0">
              <a:solidFill>
                <a:srgbClr val="0F1D38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84172" y="3711160"/>
            <a:ext cx="4223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rPr>
              <a:t>Report of year-end work</a:t>
            </a:r>
            <a:endParaRPr lang="zh-CN" altLang="en-US" sz="1600" dirty="0">
              <a:solidFill>
                <a:srgbClr val="0F1D38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Verdana" panose="020B060403050404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588" y="4452943"/>
            <a:ext cx="1223424" cy="40780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772025" y="5095875"/>
            <a:ext cx="2647950" cy="439213"/>
            <a:chOff x="4772025" y="5095875"/>
            <a:chExt cx="2647950" cy="439213"/>
          </a:xfrm>
        </p:grpSpPr>
        <p:sp>
          <p:nvSpPr>
            <p:cNvPr id="15" name="矩形: 圆角 14"/>
            <p:cNvSpPr/>
            <p:nvPr/>
          </p:nvSpPr>
          <p:spPr>
            <a:xfrm>
              <a:off x="4772025" y="5095875"/>
              <a:ext cx="2647950" cy="439213"/>
            </a:xfrm>
            <a:prstGeom prst="roundRect">
              <a:avLst>
                <a:gd name="adj" fmla="val 50000"/>
              </a:avLst>
            </a:prstGeom>
            <a:solidFill>
              <a:srgbClr val="0F1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174456" y="5115456"/>
              <a:ext cx="1843088" cy="400050"/>
            </a:xfrm>
            <a:prstGeom prst="roundRect">
              <a:avLst>
                <a:gd name="adj" fmla="val 50000"/>
              </a:avLst>
            </a:prstGeom>
            <a:solidFill>
              <a:srgbClr val="F6DC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rgbClr val="0F1D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主讲</a:t>
              </a:r>
              <a:r>
                <a:rPr lang="zh-CN" altLang="en-US" sz="1600" dirty="0" smtClean="0">
                  <a:solidFill>
                    <a:srgbClr val="0F1D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600" dirty="0" smtClean="0">
                  <a:solidFill>
                    <a:srgbClr val="0F1D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0F1D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家园</a:t>
              </a:r>
              <a:endParaRPr lang="zh-CN" altLang="en-US" sz="1600" dirty="0" smtClean="0">
                <a:solidFill>
                  <a:srgbClr val="0F1D3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6588">
        <p14:warp dir="in"/>
      </p:transition>
    </mc:Choice>
    <mc:Fallback>
      <p:transition spd="slow" advTm="65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99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99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3492760" y="380072"/>
            <a:ext cx="5206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目 录</a:t>
            </a:r>
            <a:endParaRPr lang="zh-CN" altLang="en-US" sz="6000" b="1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336018" y="1322464"/>
            <a:ext cx="1690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>
                <a:solidFill>
                  <a:srgbClr val="F6DC7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rPr>
              <a:t>CONTENTS</a:t>
            </a:r>
            <a:endParaRPr lang="zh-CN" altLang="en-US" sz="1600" b="1" dirty="0">
              <a:solidFill>
                <a:srgbClr val="F6DC78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Verdana" panose="020B060403050404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188725" y="2306078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49" name="椭圆 48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solidFill>
              <a:srgbClr val="0F1D38"/>
            </a:solidFill>
            <a:ln w="6350">
              <a:solidFill>
                <a:srgbClr val="0F1D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5008132" y="1463436"/>
              <a:ext cx="135848" cy="135848"/>
            </a:xfrm>
            <a:prstGeom prst="ellipse">
              <a:avLst/>
            </a:prstGeom>
            <a:solidFill>
              <a:srgbClr val="E0BC5D"/>
            </a:solidFill>
            <a:ln w="6350">
              <a:solidFill>
                <a:srgbClr val="E0BC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88725" y="3458240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54" name="椭圆 53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solidFill>
              <a:srgbClr val="0F1D38"/>
            </a:solidFill>
            <a:ln w="6350">
              <a:solidFill>
                <a:srgbClr val="0F1D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rgbClr val="E0BC5D"/>
            </a:solidFill>
            <a:ln w="6350">
              <a:solidFill>
                <a:srgbClr val="E0BC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188725" y="4610402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59" name="椭圆 58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solidFill>
              <a:srgbClr val="0F1D38"/>
            </a:solidFill>
            <a:ln w="6350">
              <a:solidFill>
                <a:srgbClr val="0F1D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rgbClr val="E0BC5D"/>
            </a:solidFill>
            <a:ln w="6350">
              <a:solidFill>
                <a:srgbClr val="E0BC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906759" y="2143072"/>
            <a:ext cx="2924176" cy="716054"/>
            <a:chOff x="1655365" y="3142463"/>
            <a:chExt cx="2924176" cy="716054"/>
          </a:xfrm>
        </p:grpSpPr>
        <p:sp>
          <p:nvSpPr>
            <p:cNvPr id="63" name="圆角矩形 47"/>
            <p:cNvSpPr/>
            <p:nvPr/>
          </p:nvSpPr>
          <p:spPr>
            <a:xfrm>
              <a:off x="1655365" y="3142463"/>
              <a:ext cx="2924176" cy="716054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3000"/>
              </a:schemeClr>
            </a:solidFill>
            <a:ln w="12700">
              <a:solidFill>
                <a:schemeClr val="bg1"/>
              </a:solidFill>
            </a:ln>
            <a:effectLst>
              <a:outerShdw blurRad="4318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101791" y="3195546"/>
              <a:ext cx="2031325" cy="605739"/>
              <a:chOff x="8102034" y="1721934"/>
              <a:chExt cx="1780690" cy="530999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8102034" y="1721934"/>
                <a:ext cx="1780690" cy="404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单击添加内容</a:t>
                </a:r>
                <a:endParaRPr lang="zh-CN" altLang="en-US" sz="2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8102034" y="2050583"/>
                <a:ext cx="1703403" cy="202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Please enter your text</a:t>
                </a:r>
                <a:endPara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906759" y="3295231"/>
            <a:ext cx="2924176" cy="716054"/>
            <a:chOff x="1655365" y="3142463"/>
            <a:chExt cx="2924176" cy="716054"/>
          </a:xfrm>
        </p:grpSpPr>
        <p:sp>
          <p:nvSpPr>
            <p:cNvPr id="81" name="圆角矩形 47"/>
            <p:cNvSpPr/>
            <p:nvPr/>
          </p:nvSpPr>
          <p:spPr>
            <a:xfrm>
              <a:off x="1655365" y="3142463"/>
              <a:ext cx="2924176" cy="716054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3000"/>
              </a:schemeClr>
            </a:solidFill>
            <a:ln w="12700">
              <a:solidFill>
                <a:schemeClr val="bg1"/>
              </a:solidFill>
            </a:ln>
            <a:effectLst>
              <a:outerShdw blurRad="4318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2101791" y="3195546"/>
              <a:ext cx="2031325" cy="605739"/>
              <a:chOff x="8102034" y="1721934"/>
              <a:chExt cx="1780690" cy="530999"/>
            </a:xfrm>
          </p:grpSpPr>
          <p:sp>
            <p:nvSpPr>
              <p:cNvPr id="82" name="文本框 81"/>
              <p:cNvSpPr txBox="1"/>
              <p:nvPr/>
            </p:nvSpPr>
            <p:spPr>
              <a:xfrm>
                <a:off x="8102034" y="1721934"/>
                <a:ext cx="1780690" cy="404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单击添加内容</a:t>
                </a:r>
                <a:endParaRPr lang="zh-CN" altLang="en-US" sz="2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8102034" y="2050583"/>
                <a:ext cx="1703403" cy="202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Please enter your text</a:t>
                </a:r>
                <a:endPara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4906759" y="4447392"/>
            <a:ext cx="2924176" cy="716054"/>
            <a:chOff x="1655365" y="3142463"/>
            <a:chExt cx="2924176" cy="716054"/>
          </a:xfrm>
        </p:grpSpPr>
        <p:sp>
          <p:nvSpPr>
            <p:cNvPr id="86" name="圆角矩形 47"/>
            <p:cNvSpPr/>
            <p:nvPr/>
          </p:nvSpPr>
          <p:spPr>
            <a:xfrm>
              <a:off x="1655365" y="3142463"/>
              <a:ext cx="2924176" cy="716054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3000"/>
              </a:schemeClr>
            </a:solidFill>
            <a:ln w="12700">
              <a:solidFill>
                <a:schemeClr val="bg1"/>
              </a:solidFill>
            </a:ln>
            <a:effectLst>
              <a:outerShdw blurRad="4318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2101791" y="3195546"/>
              <a:ext cx="2031325" cy="605739"/>
              <a:chOff x="8102034" y="1721934"/>
              <a:chExt cx="1780690" cy="530999"/>
            </a:xfrm>
          </p:grpSpPr>
          <p:sp>
            <p:nvSpPr>
              <p:cNvPr id="87" name="文本框 86"/>
              <p:cNvSpPr txBox="1"/>
              <p:nvPr/>
            </p:nvSpPr>
            <p:spPr>
              <a:xfrm>
                <a:off x="8102034" y="1721934"/>
                <a:ext cx="1780690" cy="404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单击添加内容</a:t>
                </a:r>
                <a:endParaRPr lang="zh-CN" altLang="en-US" sz="2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8102034" y="2050583"/>
                <a:ext cx="1703403" cy="202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Please enter your text</a:t>
                </a:r>
                <a:endPara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224">
        <p15:prstTrans prst="pageCurlDouble"/>
      </p:transition>
    </mc:Choice>
    <mc:Fallback>
      <p:transition spd="slow" advTm="32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606477" y="939763"/>
            <a:ext cx="4979045" cy="490544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79157" y="1849802"/>
            <a:ext cx="1685200" cy="1372406"/>
          </a:xfrm>
          <a:custGeom>
            <a:avLst/>
            <a:gdLst>
              <a:gd name="connsiteX0" fmla="*/ 0 w 3370399"/>
              <a:gd name="connsiteY0" fmla="*/ 0 h 2744811"/>
              <a:gd name="connsiteX1" fmla="*/ 3370399 w 3370399"/>
              <a:gd name="connsiteY1" fmla="*/ 0 h 2744811"/>
              <a:gd name="connsiteX2" fmla="*/ 3370399 w 3370399"/>
              <a:gd name="connsiteY2" fmla="*/ 2744811 h 2744811"/>
              <a:gd name="connsiteX3" fmla="*/ 0 w 3370399"/>
              <a:gd name="connsiteY3" fmla="*/ 2744811 h 2744811"/>
              <a:gd name="connsiteX4" fmla="*/ 0 w 3370399"/>
              <a:gd name="connsiteY4" fmla="*/ 1077929 h 2744811"/>
              <a:gd name="connsiteX5" fmla="*/ 47626 w 3370399"/>
              <a:gd name="connsiteY5" fmla="*/ 899331 h 2744811"/>
              <a:gd name="connsiteX6" fmla="*/ 82551 w 3370399"/>
              <a:gd name="connsiteY6" fmla="*/ 651681 h 2744811"/>
              <a:gd name="connsiteX7" fmla="*/ 0 w 3370399"/>
              <a:gd name="connsiteY7" fmla="*/ 609546 h 274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0399" h="2744811">
                <a:moveTo>
                  <a:pt x="0" y="0"/>
                </a:moveTo>
                <a:lnTo>
                  <a:pt x="3370399" y="0"/>
                </a:lnTo>
                <a:lnTo>
                  <a:pt x="3370399" y="2744811"/>
                </a:lnTo>
                <a:lnTo>
                  <a:pt x="0" y="2744811"/>
                </a:lnTo>
                <a:lnTo>
                  <a:pt x="0" y="1077929"/>
                </a:lnTo>
                <a:lnTo>
                  <a:pt x="47626" y="899331"/>
                </a:lnTo>
                <a:lnTo>
                  <a:pt x="82551" y="651681"/>
                </a:lnTo>
                <a:lnTo>
                  <a:pt x="0" y="609546"/>
                </a:lnTo>
                <a:close/>
              </a:path>
            </a:pathLst>
          </a:custGeom>
        </p:spPr>
      </p:pic>
      <p:sp>
        <p:nvSpPr>
          <p:cNvPr id="34" name="文本框 33"/>
          <p:cNvSpPr txBox="1"/>
          <p:nvPr/>
        </p:nvSpPr>
        <p:spPr>
          <a:xfrm>
            <a:off x="3492760" y="3695429"/>
            <a:ext cx="520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4400" b="1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73361" y="4347234"/>
            <a:ext cx="3045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rPr>
              <a:t>Please enter your title</a:t>
            </a:r>
            <a:endParaRPr lang="zh-CN" altLang="en-US" sz="1600" dirty="0">
              <a:solidFill>
                <a:srgbClr val="0F1D38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Verdana" panose="020B060403050404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731433" y="3343423"/>
            <a:ext cx="783667" cy="2612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661">
        <p14:ripple/>
      </p:transition>
    </mc:Choice>
    <mc:Fallback>
      <p:transition spd="slow" advTm="1661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30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2" cstate="screen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31" name="组合 3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32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037113" y="2349127"/>
                <a:ext cx="16715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rgbClr val="0F1D38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  <a:endParaRPr lang="en-US" altLang="zh-CN" sz="105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37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037113" y="2349127"/>
                <a:ext cx="16715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rgbClr val="0F1D38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  <a:endParaRPr lang="en-US" altLang="zh-CN" sz="105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42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2037113" y="2349127"/>
                <a:ext cx="16715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rgbClr val="0F1D38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  <a:endParaRPr lang="en-US" altLang="zh-CN" sz="105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4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2037113" y="2349127"/>
                <a:ext cx="16715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rgbClr val="0F1D38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  <a:endParaRPr lang="en-US" altLang="zh-CN" sz="105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343">
        <p:blinds dir="vert"/>
      </p:transition>
    </mc:Choice>
    <mc:Fallback>
      <p:transition spd="slow" advTm="234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1788730" y="1930400"/>
            <a:ext cx="3873500" cy="3873500"/>
          </a:xfrm>
          <a:prstGeom prst="ellipse">
            <a:avLst/>
          </a:prstGeom>
          <a:blipFill dpi="0" rotWithShape="1">
            <a:blip r:embed="rId2" cstate="screen"/>
            <a:srcRect/>
            <a:tile tx="0" ty="0" sx="50000" sy="50000" flip="none" algn="ctr"/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156120" y="4145902"/>
            <a:ext cx="851874" cy="851874"/>
            <a:chOff x="5731058" y="2070100"/>
            <a:chExt cx="851874" cy="851874"/>
          </a:xfrm>
        </p:grpSpPr>
        <p:sp>
          <p:nvSpPr>
            <p:cNvPr id="32" name="椭圆 31"/>
            <p:cNvSpPr/>
            <p:nvPr/>
          </p:nvSpPr>
          <p:spPr>
            <a:xfrm>
              <a:off x="5731058" y="2070100"/>
              <a:ext cx="851874" cy="851874"/>
            </a:xfrm>
            <a:prstGeom prst="ellipse">
              <a:avLst/>
            </a:prstGeom>
            <a:solidFill>
              <a:srgbClr val="79C5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椭圆 13"/>
            <p:cNvSpPr/>
            <p:nvPr/>
          </p:nvSpPr>
          <p:spPr>
            <a:xfrm>
              <a:off x="5976921" y="2303294"/>
              <a:ext cx="360149" cy="385486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486866" y="4145902"/>
            <a:ext cx="851874" cy="851874"/>
            <a:chOff x="8148329" y="2070100"/>
            <a:chExt cx="851874" cy="851874"/>
          </a:xfrm>
        </p:grpSpPr>
        <p:sp>
          <p:nvSpPr>
            <p:cNvPr id="35" name="椭圆 34"/>
            <p:cNvSpPr/>
            <p:nvPr/>
          </p:nvSpPr>
          <p:spPr>
            <a:xfrm>
              <a:off x="8148329" y="2070100"/>
              <a:ext cx="851874" cy="851874"/>
            </a:xfrm>
            <a:prstGeom prst="ellipse">
              <a:avLst/>
            </a:prstGeom>
            <a:solidFill>
              <a:srgbClr val="0F1D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椭圆 15"/>
            <p:cNvSpPr/>
            <p:nvPr/>
          </p:nvSpPr>
          <p:spPr>
            <a:xfrm>
              <a:off x="8381524" y="2303294"/>
              <a:ext cx="385486" cy="38548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817612" y="4145902"/>
            <a:ext cx="851874" cy="851874"/>
            <a:chOff x="10565600" y="2070100"/>
            <a:chExt cx="851874" cy="851874"/>
          </a:xfrm>
        </p:grpSpPr>
        <p:sp>
          <p:nvSpPr>
            <p:cNvPr id="38" name="椭圆 37"/>
            <p:cNvSpPr/>
            <p:nvPr/>
          </p:nvSpPr>
          <p:spPr>
            <a:xfrm>
              <a:off x="10565600" y="2070100"/>
              <a:ext cx="851874" cy="851874"/>
            </a:xfrm>
            <a:prstGeom prst="ellipse">
              <a:avLst/>
            </a:prstGeom>
            <a:solidFill>
              <a:srgbClr val="E0B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椭圆 17"/>
            <p:cNvSpPr/>
            <p:nvPr/>
          </p:nvSpPr>
          <p:spPr>
            <a:xfrm>
              <a:off x="10798795" y="2319098"/>
              <a:ext cx="385486" cy="35387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034744" y="2365300"/>
            <a:ext cx="5050769" cy="1385613"/>
            <a:chOff x="6959890" y="2082463"/>
            <a:chExt cx="5050769" cy="1385613"/>
          </a:xfrm>
        </p:grpSpPr>
        <p:sp>
          <p:nvSpPr>
            <p:cNvPr id="41" name="TextBox 19"/>
            <p:cNvSpPr txBox="1"/>
            <p:nvPr/>
          </p:nvSpPr>
          <p:spPr>
            <a:xfrm>
              <a:off x="6959890" y="2082463"/>
              <a:ext cx="2444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9891" y="2452413"/>
              <a:ext cx="5050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filmThe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filmThe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" name="TextBox 19"/>
          <p:cNvSpPr txBox="1"/>
          <p:nvPr/>
        </p:nvSpPr>
        <p:spPr>
          <a:xfrm>
            <a:off x="5895423" y="5125007"/>
            <a:ext cx="13732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添加文字</a:t>
            </a:r>
            <a:endParaRPr lang="en-US" sz="1600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44" name="TextBox 19"/>
          <p:cNvSpPr txBox="1"/>
          <p:nvPr/>
        </p:nvSpPr>
        <p:spPr>
          <a:xfrm>
            <a:off x="7226169" y="5125007"/>
            <a:ext cx="13732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添加文字</a:t>
            </a:r>
            <a:endParaRPr lang="en-US" altLang="zh-CN" sz="1600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45" name="TextBox 19"/>
          <p:cNvSpPr txBox="1"/>
          <p:nvPr/>
        </p:nvSpPr>
        <p:spPr>
          <a:xfrm>
            <a:off x="8556915" y="5125007"/>
            <a:ext cx="13732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600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添加文字</a:t>
            </a:r>
            <a:endParaRPr lang="en-US" altLang="zh-CN" sz="1600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219">
        <p:blinds dir="vert"/>
      </p:transition>
    </mc:Choice>
    <mc:Fallback>
      <p:transition spd="slow" advTm="321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grpSp>
        <p:nvGrpSpPr>
          <p:cNvPr id="30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31" name="îSľïḍe"/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35" name="ïs1íḍe"/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关键词</a:t>
                </a:r>
                <a:endParaRPr lang="zh-CN" altLang="en-US" sz="2000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36" name="íṩľîḓé"/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rgbClr val="79C5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关键词</a:t>
                </a:r>
                <a:endParaRPr lang="zh-CN" altLang="en-US" sz="2000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37" name="îsļîḑê"/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关键词</a:t>
                </a:r>
                <a:endParaRPr lang="zh-CN" altLang="en-US" sz="2000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38" name="îšḷïḓè"/>
              <p:cNvSpPr/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rgbClr val="0F1D38"/>
                </a:solidFill>
                <a:prstDash val="solid"/>
                <a:rou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39" name="ïsļïďê"/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ïšliḍe"/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1" name="íSlïḋê"/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íŝḻîḍe"/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-1" fmla="*/ 0 w 3902075"/>
                  <a:gd name="connsiteY0-2" fmla="*/ 1047871 h 2096659"/>
                  <a:gd name="connsiteX1-3" fmla="*/ 1019175 w 3902075"/>
                  <a:gd name="connsiteY1-4" fmla="*/ 2067046 h 2096659"/>
                  <a:gd name="connsiteX2-5" fmla="*/ 3063875 w 3902075"/>
                  <a:gd name="connsiteY2-6" fmla="*/ 25521 h 2096659"/>
                  <a:gd name="connsiteX3-7" fmla="*/ 3902075 w 3902075"/>
                  <a:gd name="connsiteY3-8" fmla="*/ 866896 h 2096659"/>
                  <a:gd name="connsiteX4-9" fmla="*/ 3902075 w 3902075"/>
                  <a:gd name="connsiteY4-10" fmla="*/ 866896 h 2096659"/>
                  <a:gd name="connsiteX0-11" fmla="*/ 0 w 3902075"/>
                  <a:gd name="connsiteY0-12" fmla="*/ 1047871 h 2067046"/>
                  <a:gd name="connsiteX1-13" fmla="*/ 1019175 w 3902075"/>
                  <a:gd name="connsiteY1-14" fmla="*/ 2067046 h 2067046"/>
                  <a:gd name="connsiteX2-15" fmla="*/ 3063875 w 3902075"/>
                  <a:gd name="connsiteY2-16" fmla="*/ 25521 h 2067046"/>
                  <a:gd name="connsiteX3-17" fmla="*/ 3902075 w 3902075"/>
                  <a:gd name="connsiteY3-18" fmla="*/ 866896 h 2067046"/>
                  <a:gd name="connsiteX4-19" fmla="*/ 3902075 w 3902075"/>
                  <a:gd name="connsiteY4-20" fmla="*/ 866896 h 2067046"/>
                  <a:gd name="connsiteX0-21" fmla="*/ 0 w 3902075"/>
                  <a:gd name="connsiteY0-22" fmla="*/ 1047871 h 2067046"/>
                  <a:gd name="connsiteX1-23" fmla="*/ 1019175 w 3902075"/>
                  <a:gd name="connsiteY1-24" fmla="*/ 2067046 h 2067046"/>
                  <a:gd name="connsiteX2-25" fmla="*/ 3063875 w 3902075"/>
                  <a:gd name="connsiteY2-26" fmla="*/ 25521 h 2067046"/>
                  <a:gd name="connsiteX3-27" fmla="*/ 3902075 w 3902075"/>
                  <a:gd name="connsiteY3-28" fmla="*/ 866896 h 2067046"/>
                  <a:gd name="connsiteX4-29" fmla="*/ 3902075 w 3902075"/>
                  <a:gd name="connsiteY4-30" fmla="*/ 866896 h 2067046"/>
                  <a:gd name="connsiteX0-31" fmla="*/ 0 w 3902075"/>
                  <a:gd name="connsiteY0-32" fmla="*/ 1047871 h 2067046"/>
                  <a:gd name="connsiteX1-33" fmla="*/ 1019175 w 3902075"/>
                  <a:gd name="connsiteY1-34" fmla="*/ 2067046 h 2067046"/>
                  <a:gd name="connsiteX2-35" fmla="*/ 3063875 w 3902075"/>
                  <a:gd name="connsiteY2-36" fmla="*/ 25521 h 2067046"/>
                  <a:gd name="connsiteX3-37" fmla="*/ 3902075 w 3902075"/>
                  <a:gd name="connsiteY3-38" fmla="*/ 866896 h 2067046"/>
                  <a:gd name="connsiteX4-39" fmla="*/ 3902075 w 3902075"/>
                  <a:gd name="connsiteY4-40" fmla="*/ 866896 h 2067046"/>
                  <a:gd name="connsiteX0-41" fmla="*/ 0 w 3902075"/>
                  <a:gd name="connsiteY0-42" fmla="*/ 1047871 h 2067046"/>
                  <a:gd name="connsiteX1-43" fmla="*/ 1019175 w 3902075"/>
                  <a:gd name="connsiteY1-44" fmla="*/ 2067046 h 2067046"/>
                  <a:gd name="connsiteX2-45" fmla="*/ 3063875 w 3902075"/>
                  <a:gd name="connsiteY2-46" fmla="*/ 25521 h 2067046"/>
                  <a:gd name="connsiteX3-47" fmla="*/ 3902075 w 3902075"/>
                  <a:gd name="connsiteY3-48" fmla="*/ 866896 h 2067046"/>
                  <a:gd name="connsiteX4-49" fmla="*/ 3902075 w 3902075"/>
                  <a:gd name="connsiteY4-50" fmla="*/ 866896 h 2067046"/>
                  <a:gd name="connsiteX0-51" fmla="*/ 0 w 3902075"/>
                  <a:gd name="connsiteY0-52" fmla="*/ 1047871 h 2067046"/>
                  <a:gd name="connsiteX1-53" fmla="*/ 1019175 w 3902075"/>
                  <a:gd name="connsiteY1-54" fmla="*/ 2067046 h 2067046"/>
                  <a:gd name="connsiteX2-55" fmla="*/ 3063875 w 3902075"/>
                  <a:gd name="connsiteY2-56" fmla="*/ 25521 h 2067046"/>
                  <a:gd name="connsiteX3-57" fmla="*/ 3902075 w 3902075"/>
                  <a:gd name="connsiteY3-58" fmla="*/ 866896 h 2067046"/>
                  <a:gd name="connsiteX4-59" fmla="*/ 3902075 w 3902075"/>
                  <a:gd name="connsiteY4-60" fmla="*/ 866896 h 2067046"/>
                  <a:gd name="connsiteX0-61" fmla="*/ 0 w 3902075"/>
                  <a:gd name="connsiteY0-62" fmla="*/ 1047871 h 2067046"/>
                  <a:gd name="connsiteX1-63" fmla="*/ 1019175 w 3902075"/>
                  <a:gd name="connsiteY1-64" fmla="*/ 2067046 h 2067046"/>
                  <a:gd name="connsiteX2-65" fmla="*/ 3063875 w 3902075"/>
                  <a:gd name="connsiteY2-66" fmla="*/ 25521 h 2067046"/>
                  <a:gd name="connsiteX3-67" fmla="*/ 3902075 w 3902075"/>
                  <a:gd name="connsiteY3-68" fmla="*/ 866896 h 2067046"/>
                  <a:gd name="connsiteX4-69" fmla="*/ 3902075 w 3902075"/>
                  <a:gd name="connsiteY4-70" fmla="*/ 866896 h 2067046"/>
                  <a:gd name="connsiteX0-71" fmla="*/ 0 w 3902075"/>
                  <a:gd name="connsiteY0-72" fmla="*/ 1022350 h 2041525"/>
                  <a:gd name="connsiteX1-73" fmla="*/ 1019175 w 3902075"/>
                  <a:gd name="connsiteY1-74" fmla="*/ 2041525 h 2041525"/>
                  <a:gd name="connsiteX2-75" fmla="*/ 3063875 w 3902075"/>
                  <a:gd name="connsiteY2-76" fmla="*/ 0 h 2041525"/>
                  <a:gd name="connsiteX3-77" fmla="*/ 3902075 w 3902075"/>
                  <a:gd name="connsiteY3-78" fmla="*/ 841375 h 2041525"/>
                  <a:gd name="connsiteX4-79" fmla="*/ 3902075 w 3902075"/>
                  <a:gd name="connsiteY4-80" fmla="*/ 841375 h 2041525"/>
                  <a:gd name="connsiteX0-81" fmla="*/ 0 w 3902075"/>
                  <a:gd name="connsiteY0-82" fmla="*/ 1022350 h 1879600"/>
                  <a:gd name="connsiteX1-83" fmla="*/ 847725 w 3902075"/>
                  <a:gd name="connsiteY1-84" fmla="*/ 1879600 h 1879600"/>
                  <a:gd name="connsiteX2-85" fmla="*/ 3063875 w 3902075"/>
                  <a:gd name="connsiteY2-86" fmla="*/ 0 h 1879600"/>
                  <a:gd name="connsiteX3-87" fmla="*/ 3902075 w 3902075"/>
                  <a:gd name="connsiteY3-88" fmla="*/ 841375 h 1879600"/>
                  <a:gd name="connsiteX4-89" fmla="*/ 3902075 w 3902075"/>
                  <a:gd name="connsiteY4-90" fmla="*/ 841375 h 1879600"/>
                  <a:gd name="connsiteX0-91" fmla="*/ 0 w 3902075"/>
                  <a:gd name="connsiteY0-92" fmla="*/ 1196975 h 2054225"/>
                  <a:gd name="connsiteX1-93" fmla="*/ 847725 w 3902075"/>
                  <a:gd name="connsiteY1-94" fmla="*/ 2054225 h 2054225"/>
                  <a:gd name="connsiteX2-95" fmla="*/ 2895600 w 3902075"/>
                  <a:gd name="connsiteY2-96" fmla="*/ 0 h 2054225"/>
                  <a:gd name="connsiteX3-97" fmla="*/ 3902075 w 3902075"/>
                  <a:gd name="connsiteY3-98" fmla="*/ 1016000 h 2054225"/>
                  <a:gd name="connsiteX4-99" fmla="*/ 3902075 w 3902075"/>
                  <a:gd name="connsiteY4-100" fmla="*/ 1016000 h 2054225"/>
                  <a:gd name="connsiteX0-101" fmla="*/ 0 w 3902075"/>
                  <a:gd name="connsiteY0-102" fmla="*/ 1196975 h 2054225"/>
                  <a:gd name="connsiteX1-103" fmla="*/ 847725 w 3902075"/>
                  <a:gd name="connsiteY1-104" fmla="*/ 2054225 h 2054225"/>
                  <a:gd name="connsiteX2-105" fmla="*/ 2895600 w 3902075"/>
                  <a:gd name="connsiteY2-106" fmla="*/ 0 h 2054225"/>
                  <a:gd name="connsiteX3-107" fmla="*/ 3751060 w 3902075"/>
                  <a:gd name="connsiteY3-108" fmla="*/ 864864 h 2054225"/>
                  <a:gd name="connsiteX4-109" fmla="*/ 3902075 w 3902075"/>
                  <a:gd name="connsiteY4-110" fmla="*/ 1016000 h 2054225"/>
                  <a:gd name="connsiteX5" fmla="*/ 3902075 w 3902075"/>
                  <a:gd name="connsiteY5" fmla="*/ 1016000 h 2054225"/>
                  <a:gd name="connsiteX0-111" fmla="*/ 0 w 3902075"/>
                  <a:gd name="connsiteY0-112" fmla="*/ 1196975 h 2054225"/>
                  <a:gd name="connsiteX1-113" fmla="*/ 847725 w 3902075"/>
                  <a:gd name="connsiteY1-114" fmla="*/ 2054225 h 2054225"/>
                  <a:gd name="connsiteX2-115" fmla="*/ 2895600 w 3902075"/>
                  <a:gd name="connsiteY2-116" fmla="*/ 0 h 2054225"/>
                  <a:gd name="connsiteX3-117" fmla="*/ 3751060 w 3902075"/>
                  <a:gd name="connsiteY3-118" fmla="*/ 864864 h 2054225"/>
                  <a:gd name="connsiteX4-119" fmla="*/ 3902075 w 3902075"/>
                  <a:gd name="connsiteY4-120" fmla="*/ 1016000 h 2054225"/>
                  <a:gd name="connsiteX0-121" fmla="*/ 0 w 3751060"/>
                  <a:gd name="connsiteY0-122" fmla="*/ 1196975 h 2054225"/>
                  <a:gd name="connsiteX1-123" fmla="*/ 847725 w 3751060"/>
                  <a:gd name="connsiteY1-124" fmla="*/ 2054225 h 2054225"/>
                  <a:gd name="connsiteX2-125" fmla="*/ 2895600 w 3751060"/>
                  <a:gd name="connsiteY2-126" fmla="*/ 0 h 2054225"/>
                  <a:gd name="connsiteX3-127" fmla="*/ 3751060 w 3751060"/>
                  <a:gd name="connsiteY3-128" fmla="*/ 864864 h 205422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rgbClr val="0F1D3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43" name="ï$ļíḓe"/>
              <p:cNvSpPr/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rgbClr val="0F1D38"/>
                </a:solidFill>
                <a:prstDash val="solid"/>
                <a:rou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44" name="ïSľîḍè"/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rgbClr val="79C5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关键词</a:t>
                </a:r>
                <a:endParaRPr lang="zh-CN" altLang="en-US" sz="2000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45" name="íṡļîḑê"/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47" name="文本框 46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50" name="文本框 49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53" name="文本框 52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56" name="文本框 55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888">
        <p:blinds dir="vert"/>
      </p:transition>
    </mc:Choice>
    <mc:Fallback>
      <p:transition spd="slow" advTm="388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30" name="圆角矩形 15"/>
          <p:cNvSpPr/>
          <p:nvPr/>
        </p:nvSpPr>
        <p:spPr>
          <a:xfrm>
            <a:off x="1520539" y="2245027"/>
            <a:ext cx="3803904" cy="1544336"/>
          </a:xfrm>
          <a:prstGeom prst="rect">
            <a:avLst/>
          </a:prstGeom>
          <a:blipFill dpi="0" rotWithShape="1">
            <a:blip r:embed="rId2" cstate="screen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16"/>
          <p:cNvSpPr/>
          <p:nvPr/>
        </p:nvSpPr>
        <p:spPr>
          <a:xfrm>
            <a:off x="6850742" y="4037539"/>
            <a:ext cx="3803904" cy="1544336"/>
          </a:xfrm>
          <a:prstGeom prst="rect">
            <a:avLst/>
          </a:prstGeom>
          <a:blipFill dpi="0" rotWithShape="1">
            <a:blip r:embed="rId2" cstate="screen"/>
            <a:srcRect/>
            <a:tile tx="0" ty="0" sx="50000" sy="5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6096000" y="2044176"/>
            <a:ext cx="0" cy="3986727"/>
          </a:xfrm>
          <a:prstGeom prst="line">
            <a:avLst/>
          </a:prstGeom>
          <a:ln>
            <a:solidFill>
              <a:srgbClr val="0F1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5718629" y="2634048"/>
            <a:ext cx="754742" cy="754742"/>
          </a:xfrm>
          <a:prstGeom prst="ellipse">
            <a:avLst/>
          </a:prstGeom>
          <a:solidFill>
            <a:srgbClr val="79C5D9"/>
          </a:solidFill>
          <a:ln>
            <a:solidFill>
              <a:srgbClr val="0F1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718629" y="4432337"/>
            <a:ext cx="754742" cy="754742"/>
          </a:xfrm>
          <a:prstGeom prst="ellipse">
            <a:avLst/>
          </a:prstGeom>
          <a:solidFill>
            <a:srgbClr val="E0BC5D"/>
          </a:solidFill>
          <a:ln>
            <a:solidFill>
              <a:srgbClr val="0F1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椭圆 21"/>
          <p:cNvSpPr/>
          <p:nvPr/>
        </p:nvSpPr>
        <p:spPr>
          <a:xfrm>
            <a:off x="5909101" y="2827889"/>
            <a:ext cx="354749" cy="36706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22"/>
          <p:cNvSpPr/>
          <p:nvPr/>
        </p:nvSpPr>
        <p:spPr>
          <a:xfrm>
            <a:off x="5902945" y="4636518"/>
            <a:ext cx="367060" cy="346380"/>
          </a:xfrm>
          <a:custGeom>
            <a:avLst/>
            <a:gdLst>
              <a:gd name="connsiteX0" fmla="*/ 255815 w 338138"/>
              <a:gd name="connsiteY0" fmla="*/ 276225 h 319088"/>
              <a:gd name="connsiteX1" fmla="*/ 267653 w 338138"/>
              <a:gd name="connsiteY1" fmla="*/ 282720 h 319088"/>
              <a:gd name="connsiteX2" fmla="*/ 275546 w 338138"/>
              <a:gd name="connsiteY2" fmla="*/ 282720 h 319088"/>
              <a:gd name="connsiteX3" fmla="*/ 287384 w 338138"/>
              <a:gd name="connsiteY3" fmla="*/ 276225 h 319088"/>
              <a:gd name="connsiteX4" fmla="*/ 290015 w 338138"/>
              <a:gd name="connsiteY4" fmla="*/ 277524 h 319088"/>
              <a:gd name="connsiteX5" fmla="*/ 295276 w 338138"/>
              <a:gd name="connsiteY5" fmla="*/ 284018 h 319088"/>
              <a:gd name="connsiteX6" fmla="*/ 295276 w 338138"/>
              <a:gd name="connsiteY6" fmla="*/ 315191 h 319088"/>
              <a:gd name="connsiteX7" fmla="*/ 271600 w 338138"/>
              <a:gd name="connsiteY7" fmla="*/ 319088 h 319088"/>
              <a:gd name="connsiteX8" fmla="*/ 249238 w 338138"/>
              <a:gd name="connsiteY8" fmla="*/ 315191 h 319088"/>
              <a:gd name="connsiteX9" fmla="*/ 249238 w 338138"/>
              <a:gd name="connsiteY9" fmla="*/ 284018 h 319088"/>
              <a:gd name="connsiteX10" fmla="*/ 253184 w 338138"/>
              <a:gd name="connsiteY10" fmla="*/ 277524 h 319088"/>
              <a:gd name="connsiteX11" fmla="*/ 255815 w 338138"/>
              <a:gd name="connsiteY11" fmla="*/ 276225 h 319088"/>
              <a:gd name="connsiteX12" fmla="*/ 50755 w 338138"/>
              <a:gd name="connsiteY12" fmla="*/ 276225 h 319088"/>
              <a:gd name="connsiteX13" fmla="*/ 62593 w 338138"/>
              <a:gd name="connsiteY13" fmla="*/ 282720 h 319088"/>
              <a:gd name="connsiteX14" fmla="*/ 70486 w 338138"/>
              <a:gd name="connsiteY14" fmla="*/ 282720 h 319088"/>
              <a:gd name="connsiteX15" fmla="*/ 82324 w 338138"/>
              <a:gd name="connsiteY15" fmla="*/ 276225 h 319088"/>
              <a:gd name="connsiteX16" fmla="*/ 84955 w 338138"/>
              <a:gd name="connsiteY16" fmla="*/ 277524 h 319088"/>
              <a:gd name="connsiteX17" fmla="*/ 88901 w 338138"/>
              <a:gd name="connsiteY17" fmla="*/ 284018 h 319088"/>
              <a:gd name="connsiteX18" fmla="*/ 88901 w 338138"/>
              <a:gd name="connsiteY18" fmla="*/ 315191 h 319088"/>
              <a:gd name="connsiteX19" fmla="*/ 66539 w 338138"/>
              <a:gd name="connsiteY19" fmla="*/ 319088 h 319088"/>
              <a:gd name="connsiteX20" fmla="*/ 42863 w 338138"/>
              <a:gd name="connsiteY20" fmla="*/ 315191 h 319088"/>
              <a:gd name="connsiteX21" fmla="*/ 42863 w 338138"/>
              <a:gd name="connsiteY21" fmla="*/ 284018 h 319088"/>
              <a:gd name="connsiteX22" fmla="*/ 48124 w 338138"/>
              <a:gd name="connsiteY22" fmla="*/ 277524 h 319088"/>
              <a:gd name="connsiteX23" fmla="*/ 50755 w 338138"/>
              <a:gd name="connsiteY23" fmla="*/ 276225 h 319088"/>
              <a:gd name="connsiteX24" fmla="*/ 273050 w 338138"/>
              <a:gd name="connsiteY24" fmla="*/ 214313 h 319088"/>
              <a:gd name="connsiteX25" fmla="*/ 282575 w 338138"/>
              <a:gd name="connsiteY25" fmla="*/ 224632 h 319088"/>
              <a:gd name="connsiteX26" fmla="*/ 273050 w 338138"/>
              <a:gd name="connsiteY26" fmla="*/ 234951 h 319088"/>
              <a:gd name="connsiteX27" fmla="*/ 263525 w 338138"/>
              <a:gd name="connsiteY27" fmla="*/ 224632 h 319088"/>
              <a:gd name="connsiteX28" fmla="*/ 273050 w 338138"/>
              <a:gd name="connsiteY28" fmla="*/ 214313 h 319088"/>
              <a:gd name="connsiteX29" fmla="*/ 65882 w 338138"/>
              <a:gd name="connsiteY29" fmla="*/ 214313 h 319088"/>
              <a:gd name="connsiteX30" fmla="*/ 76201 w 338138"/>
              <a:gd name="connsiteY30" fmla="*/ 224632 h 319088"/>
              <a:gd name="connsiteX31" fmla="*/ 65882 w 338138"/>
              <a:gd name="connsiteY31" fmla="*/ 234951 h 319088"/>
              <a:gd name="connsiteX32" fmla="*/ 55563 w 338138"/>
              <a:gd name="connsiteY32" fmla="*/ 224632 h 319088"/>
              <a:gd name="connsiteX33" fmla="*/ 65882 w 338138"/>
              <a:gd name="connsiteY33" fmla="*/ 214313 h 319088"/>
              <a:gd name="connsiteX34" fmla="*/ 272257 w 338138"/>
              <a:gd name="connsiteY34" fmla="*/ 196850 h 319088"/>
              <a:gd name="connsiteX35" fmla="*/ 244475 w 338138"/>
              <a:gd name="connsiteY35" fmla="*/ 224632 h 319088"/>
              <a:gd name="connsiteX36" fmla="*/ 272257 w 338138"/>
              <a:gd name="connsiteY36" fmla="*/ 252414 h 319088"/>
              <a:gd name="connsiteX37" fmla="*/ 300039 w 338138"/>
              <a:gd name="connsiteY37" fmla="*/ 224632 h 319088"/>
              <a:gd name="connsiteX38" fmla="*/ 272257 w 338138"/>
              <a:gd name="connsiteY38" fmla="*/ 196850 h 319088"/>
              <a:gd name="connsiteX39" fmla="*/ 65882 w 338138"/>
              <a:gd name="connsiteY39" fmla="*/ 196850 h 319088"/>
              <a:gd name="connsiteX40" fmla="*/ 38100 w 338138"/>
              <a:gd name="connsiteY40" fmla="*/ 224632 h 319088"/>
              <a:gd name="connsiteX41" fmla="*/ 65882 w 338138"/>
              <a:gd name="connsiteY41" fmla="*/ 252414 h 319088"/>
              <a:gd name="connsiteX42" fmla="*/ 93664 w 338138"/>
              <a:gd name="connsiteY42" fmla="*/ 224632 h 319088"/>
              <a:gd name="connsiteX43" fmla="*/ 65882 w 338138"/>
              <a:gd name="connsiteY43" fmla="*/ 196850 h 319088"/>
              <a:gd name="connsiteX44" fmla="*/ 272257 w 338138"/>
              <a:gd name="connsiteY44" fmla="*/ 187325 h 319088"/>
              <a:gd name="connsiteX45" fmla="*/ 338138 w 338138"/>
              <a:gd name="connsiteY45" fmla="*/ 253322 h 319088"/>
              <a:gd name="connsiteX46" fmla="*/ 313103 w 338138"/>
              <a:gd name="connsiteY46" fmla="*/ 304800 h 319088"/>
              <a:gd name="connsiteX47" fmla="*/ 313103 w 338138"/>
              <a:gd name="connsiteY47" fmla="*/ 283681 h 319088"/>
              <a:gd name="connsiteX48" fmla="*/ 295974 w 338138"/>
              <a:gd name="connsiteY48" fmla="*/ 259922 h 319088"/>
              <a:gd name="connsiteX49" fmla="*/ 290704 w 338138"/>
              <a:gd name="connsiteY49" fmla="*/ 258602 h 319088"/>
              <a:gd name="connsiteX50" fmla="*/ 284115 w 338138"/>
              <a:gd name="connsiteY50" fmla="*/ 258602 h 319088"/>
              <a:gd name="connsiteX51" fmla="*/ 272257 w 338138"/>
              <a:gd name="connsiteY51" fmla="*/ 265202 h 319088"/>
              <a:gd name="connsiteX52" fmla="*/ 260398 w 338138"/>
              <a:gd name="connsiteY52" fmla="*/ 258602 h 319088"/>
              <a:gd name="connsiteX53" fmla="*/ 255128 w 338138"/>
              <a:gd name="connsiteY53" fmla="*/ 258602 h 319088"/>
              <a:gd name="connsiteX54" fmla="*/ 248539 w 338138"/>
              <a:gd name="connsiteY54" fmla="*/ 259922 h 319088"/>
              <a:gd name="connsiteX55" fmla="*/ 232728 w 338138"/>
              <a:gd name="connsiteY55" fmla="*/ 283681 h 319088"/>
              <a:gd name="connsiteX56" fmla="*/ 232728 w 338138"/>
              <a:gd name="connsiteY56" fmla="*/ 304800 h 319088"/>
              <a:gd name="connsiteX57" fmla="*/ 206375 w 338138"/>
              <a:gd name="connsiteY57" fmla="*/ 253322 h 319088"/>
              <a:gd name="connsiteX58" fmla="*/ 272257 w 338138"/>
              <a:gd name="connsiteY58" fmla="*/ 187325 h 319088"/>
              <a:gd name="connsiteX59" fmla="*/ 65881 w 338138"/>
              <a:gd name="connsiteY59" fmla="*/ 187325 h 319088"/>
              <a:gd name="connsiteX60" fmla="*/ 131763 w 338138"/>
              <a:gd name="connsiteY60" fmla="*/ 253322 h 319088"/>
              <a:gd name="connsiteX61" fmla="*/ 105410 w 338138"/>
              <a:gd name="connsiteY61" fmla="*/ 304800 h 319088"/>
              <a:gd name="connsiteX62" fmla="*/ 105410 w 338138"/>
              <a:gd name="connsiteY62" fmla="*/ 283681 h 319088"/>
              <a:gd name="connsiteX63" fmla="*/ 89599 w 338138"/>
              <a:gd name="connsiteY63" fmla="*/ 259922 h 319088"/>
              <a:gd name="connsiteX64" fmla="*/ 83010 w 338138"/>
              <a:gd name="connsiteY64" fmla="*/ 258602 h 319088"/>
              <a:gd name="connsiteX65" fmla="*/ 77740 w 338138"/>
              <a:gd name="connsiteY65" fmla="*/ 258602 h 319088"/>
              <a:gd name="connsiteX66" fmla="*/ 65881 w 338138"/>
              <a:gd name="connsiteY66" fmla="*/ 265202 h 319088"/>
              <a:gd name="connsiteX67" fmla="*/ 54023 w 338138"/>
              <a:gd name="connsiteY67" fmla="*/ 258602 h 319088"/>
              <a:gd name="connsiteX68" fmla="*/ 47434 w 338138"/>
              <a:gd name="connsiteY68" fmla="*/ 258602 h 319088"/>
              <a:gd name="connsiteX69" fmla="*/ 42164 w 338138"/>
              <a:gd name="connsiteY69" fmla="*/ 259922 h 319088"/>
              <a:gd name="connsiteX70" fmla="*/ 25035 w 338138"/>
              <a:gd name="connsiteY70" fmla="*/ 283681 h 319088"/>
              <a:gd name="connsiteX71" fmla="*/ 25035 w 338138"/>
              <a:gd name="connsiteY71" fmla="*/ 304800 h 319088"/>
              <a:gd name="connsiteX72" fmla="*/ 0 w 338138"/>
              <a:gd name="connsiteY72" fmla="*/ 253322 h 319088"/>
              <a:gd name="connsiteX73" fmla="*/ 65881 w 338138"/>
              <a:gd name="connsiteY73" fmla="*/ 187325 h 319088"/>
              <a:gd name="connsiteX74" fmla="*/ 159754 w 338138"/>
              <a:gd name="connsiteY74" fmla="*/ 149225 h 319088"/>
              <a:gd name="connsiteX75" fmla="*/ 169069 w 338138"/>
              <a:gd name="connsiteY75" fmla="*/ 149225 h 319088"/>
              <a:gd name="connsiteX76" fmla="*/ 178384 w 338138"/>
              <a:gd name="connsiteY76" fmla="*/ 149225 h 319088"/>
              <a:gd name="connsiteX77" fmla="*/ 178384 w 338138"/>
              <a:gd name="connsiteY77" fmla="*/ 175331 h 319088"/>
              <a:gd name="connsiteX78" fmla="*/ 214313 w 338138"/>
              <a:gd name="connsiteY78" fmla="*/ 193605 h 319088"/>
              <a:gd name="connsiteX79" fmla="*/ 202337 w 338138"/>
              <a:gd name="connsiteY79" fmla="*/ 207963 h 319088"/>
              <a:gd name="connsiteX80" fmla="*/ 169069 w 338138"/>
              <a:gd name="connsiteY80" fmla="*/ 190994 h 319088"/>
              <a:gd name="connsiteX81" fmla="*/ 135802 w 338138"/>
              <a:gd name="connsiteY81" fmla="*/ 207963 h 319088"/>
              <a:gd name="connsiteX82" fmla="*/ 123825 w 338138"/>
              <a:gd name="connsiteY82" fmla="*/ 193605 h 319088"/>
              <a:gd name="connsiteX83" fmla="*/ 159754 w 338138"/>
              <a:gd name="connsiteY83" fmla="*/ 175331 h 319088"/>
              <a:gd name="connsiteX84" fmla="*/ 159754 w 338138"/>
              <a:gd name="connsiteY84" fmla="*/ 149225 h 319088"/>
              <a:gd name="connsiteX85" fmla="*/ 154175 w 338138"/>
              <a:gd name="connsiteY85" fmla="*/ 88900 h 319088"/>
              <a:gd name="connsiteX86" fmla="*/ 165941 w 338138"/>
              <a:gd name="connsiteY86" fmla="*/ 95394 h 319088"/>
              <a:gd name="connsiteX87" fmla="*/ 173785 w 338138"/>
              <a:gd name="connsiteY87" fmla="*/ 95394 h 319088"/>
              <a:gd name="connsiteX88" fmla="*/ 185551 w 338138"/>
              <a:gd name="connsiteY88" fmla="*/ 88900 h 319088"/>
              <a:gd name="connsiteX89" fmla="*/ 188166 w 338138"/>
              <a:gd name="connsiteY89" fmla="*/ 90199 h 319088"/>
              <a:gd name="connsiteX90" fmla="*/ 192088 w 338138"/>
              <a:gd name="connsiteY90" fmla="*/ 96693 h 319088"/>
              <a:gd name="connsiteX91" fmla="*/ 192088 w 338138"/>
              <a:gd name="connsiteY91" fmla="*/ 126567 h 319088"/>
              <a:gd name="connsiteX92" fmla="*/ 169863 w 338138"/>
              <a:gd name="connsiteY92" fmla="*/ 131763 h 319088"/>
              <a:gd name="connsiteX93" fmla="*/ 147638 w 338138"/>
              <a:gd name="connsiteY93" fmla="*/ 126567 h 319088"/>
              <a:gd name="connsiteX94" fmla="*/ 147638 w 338138"/>
              <a:gd name="connsiteY94" fmla="*/ 96693 h 319088"/>
              <a:gd name="connsiteX95" fmla="*/ 151560 w 338138"/>
              <a:gd name="connsiteY95" fmla="*/ 90199 h 319088"/>
              <a:gd name="connsiteX96" fmla="*/ 154175 w 338138"/>
              <a:gd name="connsiteY96" fmla="*/ 88900 h 319088"/>
              <a:gd name="connsiteX97" fmla="*/ 169069 w 338138"/>
              <a:gd name="connsiteY97" fmla="*/ 26988 h 319088"/>
              <a:gd name="connsiteX98" fmla="*/ 179388 w 338138"/>
              <a:gd name="connsiteY98" fmla="*/ 36513 h 319088"/>
              <a:gd name="connsiteX99" fmla="*/ 169069 w 338138"/>
              <a:gd name="connsiteY99" fmla="*/ 46038 h 319088"/>
              <a:gd name="connsiteX100" fmla="*/ 158750 w 338138"/>
              <a:gd name="connsiteY100" fmla="*/ 36513 h 319088"/>
              <a:gd name="connsiteX101" fmla="*/ 169069 w 338138"/>
              <a:gd name="connsiteY101" fmla="*/ 26988 h 319088"/>
              <a:gd name="connsiteX102" fmla="*/ 169070 w 338138"/>
              <a:gd name="connsiteY102" fmla="*/ 9525 h 319088"/>
              <a:gd name="connsiteX103" fmla="*/ 141288 w 338138"/>
              <a:gd name="connsiteY103" fmla="*/ 37307 h 319088"/>
              <a:gd name="connsiteX104" fmla="*/ 169070 w 338138"/>
              <a:gd name="connsiteY104" fmla="*/ 65089 h 319088"/>
              <a:gd name="connsiteX105" fmla="*/ 196852 w 338138"/>
              <a:gd name="connsiteY105" fmla="*/ 37307 h 319088"/>
              <a:gd name="connsiteX106" fmla="*/ 169070 w 338138"/>
              <a:gd name="connsiteY106" fmla="*/ 9525 h 319088"/>
              <a:gd name="connsiteX107" fmla="*/ 169070 w 338138"/>
              <a:gd name="connsiteY107" fmla="*/ 0 h 319088"/>
              <a:gd name="connsiteX108" fmla="*/ 234951 w 338138"/>
              <a:gd name="connsiteY108" fmla="*/ 65997 h 319088"/>
              <a:gd name="connsiteX109" fmla="*/ 209916 w 338138"/>
              <a:gd name="connsiteY109" fmla="*/ 117475 h 319088"/>
              <a:gd name="connsiteX110" fmla="*/ 209916 w 338138"/>
              <a:gd name="connsiteY110" fmla="*/ 96356 h 319088"/>
              <a:gd name="connsiteX111" fmla="*/ 192787 w 338138"/>
              <a:gd name="connsiteY111" fmla="*/ 72597 h 319088"/>
              <a:gd name="connsiteX112" fmla="*/ 187517 w 338138"/>
              <a:gd name="connsiteY112" fmla="*/ 71277 h 319088"/>
              <a:gd name="connsiteX113" fmla="*/ 180928 w 338138"/>
              <a:gd name="connsiteY113" fmla="*/ 71277 h 319088"/>
              <a:gd name="connsiteX114" fmla="*/ 169070 w 338138"/>
              <a:gd name="connsiteY114" fmla="*/ 76557 h 319088"/>
              <a:gd name="connsiteX115" fmla="*/ 157211 w 338138"/>
              <a:gd name="connsiteY115" fmla="*/ 71277 h 319088"/>
              <a:gd name="connsiteX116" fmla="*/ 150623 w 338138"/>
              <a:gd name="connsiteY116" fmla="*/ 71277 h 319088"/>
              <a:gd name="connsiteX117" fmla="*/ 145352 w 338138"/>
              <a:gd name="connsiteY117" fmla="*/ 72597 h 319088"/>
              <a:gd name="connsiteX118" fmla="*/ 128223 w 338138"/>
              <a:gd name="connsiteY118" fmla="*/ 96356 h 319088"/>
              <a:gd name="connsiteX119" fmla="*/ 128223 w 338138"/>
              <a:gd name="connsiteY119" fmla="*/ 117475 h 319088"/>
              <a:gd name="connsiteX120" fmla="*/ 103188 w 338138"/>
              <a:gd name="connsiteY120" fmla="*/ 65997 h 319088"/>
              <a:gd name="connsiteX121" fmla="*/ 169070 w 338138"/>
              <a:gd name="connsiteY121" fmla="*/ 0 h 31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338138" h="319088">
                <a:moveTo>
                  <a:pt x="255815" y="276225"/>
                </a:moveTo>
                <a:cubicBezTo>
                  <a:pt x="255815" y="276225"/>
                  <a:pt x="255815" y="276225"/>
                  <a:pt x="267653" y="282720"/>
                </a:cubicBezTo>
                <a:cubicBezTo>
                  <a:pt x="270284" y="284018"/>
                  <a:pt x="272915" y="284018"/>
                  <a:pt x="275546" y="282720"/>
                </a:cubicBezTo>
                <a:cubicBezTo>
                  <a:pt x="275546" y="282720"/>
                  <a:pt x="275546" y="282720"/>
                  <a:pt x="287384" y="276225"/>
                </a:cubicBezTo>
                <a:cubicBezTo>
                  <a:pt x="287384" y="276225"/>
                  <a:pt x="287384" y="276225"/>
                  <a:pt x="290015" y="277524"/>
                </a:cubicBezTo>
                <a:cubicBezTo>
                  <a:pt x="292646" y="278823"/>
                  <a:pt x="295276" y="281421"/>
                  <a:pt x="295276" y="284018"/>
                </a:cubicBezTo>
                <a:cubicBezTo>
                  <a:pt x="295276" y="284018"/>
                  <a:pt x="295276" y="284018"/>
                  <a:pt x="295276" y="315191"/>
                </a:cubicBezTo>
                <a:cubicBezTo>
                  <a:pt x="287384" y="317789"/>
                  <a:pt x="279492" y="319088"/>
                  <a:pt x="271600" y="319088"/>
                </a:cubicBezTo>
                <a:cubicBezTo>
                  <a:pt x="263707" y="319088"/>
                  <a:pt x="255815" y="317789"/>
                  <a:pt x="249238" y="315191"/>
                </a:cubicBezTo>
                <a:cubicBezTo>
                  <a:pt x="249238" y="315191"/>
                  <a:pt x="249238" y="315191"/>
                  <a:pt x="249238" y="284018"/>
                </a:cubicBezTo>
                <a:cubicBezTo>
                  <a:pt x="249238" y="281421"/>
                  <a:pt x="250554" y="278823"/>
                  <a:pt x="253184" y="277524"/>
                </a:cubicBezTo>
                <a:cubicBezTo>
                  <a:pt x="253184" y="277524"/>
                  <a:pt x="253184" y="277524"/>
                  <a:pt x="255815" y="276225"/>
                </a:cubicBezTo>
                <a:close/>
                <a:moveTo>
                  <a:pt x="50755" y="276225"/>
                </a:moveTo>
                <a:cubicBezTo>
                  <a:pt x="50755" y="276225"/>
                  <a:pt x="50755" y="276225"/>
                  <a:pt x="62593" y="282720"/>
                </a:cubicBezTo>
                <a:cubicBezTo>
                  <a:pt x="65224" y="284018"/>
                  <a:pt x="67855" y="284018"/>
                  <a:pt x="70486" y="282720"/>
                </a:cubicBezTo>
                <a:cubicBezTo>
                  <a:pt x="70486" y="282720"/>
                  <a:pt x="70486" y="282720"/>
                  <a:pt x="82324" y="276225"/>
                </a:cubicBezTo>
                <a:cubicBezTo>
                  <a:pt x="82324" y="276225"/>
                  <a:pt x="82324" y="276225"/>
                  <a:pt x="84955" y="277524"/>
                </a:cubicBezTo>
                <a:cubicBezTo>
                  <a:pt x="87585" y="278823"/>
                  <a:pt x="88901" y="281421"/>
                  <a:pt x="88901" y="284018"/>
                </a:cubicBezTo>
                <a:cubicBezTo>
                  <a:pt x="88901" y="284018"/>
                  <a:pt x="88901" y="284018"/>
                  <a:pt x="88901" y="315191"/>
                </a:cubicBezTo>
                <a:cubicBezTo>
                  <a:pt x="82324" y="317789"/>
                  <a:pt x="74432" y="319088"/>
                  <a:pt x="66539" y="319088"/>
                </a:cubicBezTo>
                <a:cubicBezTo>
                  <a:pt x="58647" y="319088"/>
                  <a:pt x="50755" y="317789"/>
                  <a:pt x="42863" y="315191"/>
                </a:cubicBezTo>
                <a:cubicBezTo>
                  <a:pt x="42863" y="315191"/>
                  <a:pt x="42863" y="315191"/>
                  <a:pt x="42863" y="284018"/>
                </a:cubicBezTo>
                <a:cubicBezTo>
                  <a:pt x="42863" y="281421"/>
                  <a:pt x="45493" y="278823"/>
                  <a:pt x="48124" y="277524"/>
                </a:cubicBezTo>
                <a:cubicBezTo>
                  <a:pt x="48124" y="277524"/>
                  <a:pt x="48124" y="277524"/>
                  <a:pt x="50755" y="276225"/>
                </a:cubicBezTo>
                <a:close/>
                <a:moveTo>
                  <a:pt x="273050" y="214313"/>
                </a:moveTo>
                <a:cubicBezTo>
                  <a:pt x="278311" y="214313"/>
                  <a:pt x="282575" y="218933"/>
                  <a:pt x="282575" y="224632"/>
                </a:cubicBezTo>
                <a:cubicBezTo>
                  <a:pt x="282575" y="230331"/>
                  <a:pt x="278311" y="234951"/>
                  <a:pt x="273050" y="234951"/>
                </a:cubicBezTo>
                <a:cubicBezTo>
                  <a:pt x="267789" y="234951"/>
                  <a:pt x="263525" y="230331"/>
                  <a:pt x="263525" y="224632"/>
                </a:cubicBezTo>
                <a:cubicBezTo>
                  <a:pt x="263525" y="218933"/>
                  <a:pt x="267789" y="214313"/>
                  <a:pt x="273050" y="214313"/>
                </a:cubicBezTo>
                <a:close/>
                <a:moveTo>
                  <a:pt x="65882" y="214313"/>
                </a:moveTo>
                <a:cubicBezTo>
                  <a:pt x="71581" y="214313"/>
                  <a:pt x="76201" y="218933"/>
                  <a:pt x="76201" y="224632"/>
                </a:cubicBezTo>
                <a:cubicBezTo>
                  <a:pt x="76201" y="230331"/>
                  <a:pt x="71581" y="234951"/>
                  <a:pt x="65882" y="234951"/>
                </a:cubicBezTo>
                <a:cubicBezTo>
                  <a:pt x="60183" y="234951"/>
                  <a:pt x="55563" y="230331"/>
                  <a:pt x="55563" y="224632"/>
                </a:cubicBezTo>
                <a:cubicBezTo>
                  <a:pt x="55563" y="218933"/>
                  <a:pt x="60183" y="214313"/>
                  <a:pt x="65882" y="214313"/>
                </a:cubicBezTo>
                <a:close/>
                <a:moveTo>
                  <a:pt x="272257" y="196850"/>
                </a:moveTo>
                <a:cubicBezTo>
                  <a:pt x="256913" y="196850"/>
                  <a:pt x="244475" y="209288"/>
                  <a:pt x="244475" y="224632"/>
                </a:cubicBezTo>
                <a:cubicBezTo>
                  <a:pt x="244475" y="239976"/>
                  <a:pt x="256913" y="252414"/>
                  <a:pt x="272257" y="252414"/>
                </a:cubicBezTo>
                <a:cubicBezTo>
                  <a:pt x="287601" y="252414"/>
                  <a:pt x="300039" y="239976"/>
                  <a:pt x="300039" y="224632"/>
                </a:cubicBezTo>
                <a:cubicBezTo>
                  <a:pt x="300039" y="209288"/>
                  <a:pt x="287601" y="196850"/>
                  <a:pt x="272257" y="196850"/>
                </a:cubicBezTo>
                <a:close/>
                <a:moveTo>
                  <a:pt x="65882" y="196850"/>
                </a:moveTo>
                <a:cubicBezTo>
                  <a:pt x="50538" y="196850"/>
                  <a:pt x="38100" y="209288"/>
                  <a:pt x="38100" y="224632"/>
                </a:cubicBezTo>
                <a:cubicBezTo>
                  <a:pt x="38100" y="239976"/>
                  <a:pt x="50538" y="252414"/>
                  <a:pt x="65882" y="252414"/>
                </a:cubicBezTo>
                <a:cubicBezTo>
                  <a:pt x="81226" y="252414"/>
                  <a:pt x="93664" y="239976"/>
                  <a:pt x="93664" y="224632"/>
                </a:cubicBezTo>
                <a:cubicBezTo>
                  <a:pt x="93664" y="209288"/>
                  <a:pt x="81226" y="196850"/>
                  <a:pt x="65882" y="196850"/>
                </a:cubicBezTo>
                <a:close/>
                <a:moveTo>
                  <a:pt x="272257" y="187325"/>
                </a:moveTo>
                <a:cubicBezTo>
                  <a:pt x="309150" y="187325"/>
                  <a:pt x="338138" y="217684"/>
                  <a:pt x="338138" y="253322"/>
                </a:cubicBezTo>
                <a:cubicBezTo>
                  <a:pt x="338138" y="274441"/>
                  <a:pt x="328915" y="292921"/>
                  <a:pt x="313103" y="304800"/>
                </a:cubicBezTo>
                <a:cubicBezTo>
                  <a:pt x="313103" y="304800"/>
                  <a:pt x="313103" y="304800"/>
                  <a:pt x="313103" y="283681"/>
                </a:cubicBezTo>
                <a:cubicBezTo>
                  <a:pt x="313103" y="273121"/>
                  <a:pt x="306515" y="263882"/>
                  <a:pt x="295974" y="259922"/>
                </a:cubicBezTo>
                <a:cubicBezTo>
                  <a:pt x="295974" y="259922"/>
                  <a:pt x="290704" y="258602"/>
                  <a:pt x="290704" y="258602"/>
                </a:cubicBezTo>
                <a:cubicBezTo>
                  <a:pt x="288068" y="257282"/>
                  <a:pt x="286751" y="258602"/>
                  <a:pt x="284115" y="258602"/>
                </a:cubicBezTo>
                <a:cubicBezTo>
                  <a:pt x="284115" y="258602"/>
                  <a:pt x="284115" y="258602"/>
                  <a:pt x="272257" y="265202"/>
                </a:cubicBezTo>
                <a:cubicBezTo>
                  <a:pt x="272257" y="265202"/>
                  <a:pt x="272257" y="265202"/>
                  <a:pt x="260398" y="258602"/>
                </a:cubicBezTo>
                <a:cubicBezTo>
                  <a:pt x="259080" y="258602"/>
                  <a:pt x="256445" y="257282"/>
                  <a:pt x="255128" y="258602"/>
                </a:cubicBezTo>
                <a:cubicBezTo>
                  <a:pt x="255128" y="258602"/>
                  <a:pt x="248539" y="259922"/>
                  <a:pt x="248539" y="259922"/>
                </a:cubicBezTo>
                <a:cubicBezTo>
                  <a:pt x="239316" y="263882"/>
                  <a:pt x="232728" y="273121"/>
                  <a:pt x="232728" y="283681"/>
                </a:cubicBezTo>
                <a:cubicBezTo>
                  <a:pt x="232728" y="283681"/>
                  <a:pt x="232728" y="283681"/>
                  <a:pt x="232728" y="304800"/>
                </a:cubicBezTo>
                <a:cubicBezTo>
                  <a:pt x="216916" y="292921"/>
                  <a:pt x="206375" y="274441"/>
                  <a:pt x="206375" y="253322"/>
                </a:cubicBezTo>
                <a:cubicBezTo>
                  <a:pt x="206375" y="217684"/>
                  <a:pt x="236681" y="187325"/>
                  <a:pt x="272257" y="187325"/>
                </a:cubicBezTo>
                <a:close/>
                <a:moveTo>
                  <a:pt x="65881" y="187325"/>
                </a:moveTo>
                <a:cubicBezTo>
                  <a:pt x="101457" y="187325"/>
                  <a:pt x="131763" y="217684"/>
                  <a:pt x="131763" y="253322"/>
                </a:cubicBezTo>
                <a:cubicBezTo>
                  <a:pt x="131763" y="274441"/>
                  <a:pt x="121222" y="292921"/>
                  <a:pt x="105410" y="304800"/>
                </a:cubicBezTo>
                <a:cubicBezTo>
                  <a:pt x="105410" y="304800"/>
                  <a:pt x="105410" y="304800"/>
                  <a:pt x="105410" y="283681"/>
                </a:cubicBezTo>
                <a:cubicBezTo>
                  <a:pt x="105410" y="273121"/>
                  <a:pt x="98822" y="263882"/>
                  <a:pt x="89599" y="259922"/>
                </a:cubicBezTo>
                <a:cubicBezTo>
                  <a:pt x="89599" y="259922"/>
                  <a:pt x="83010" y="258602"/>
                  <a:pt x="83010" y="258602"/>
                </a:cubicBezTo>
                <a:cubicBezTo>
                  <a:pt x="81693" y="257282"/>
                  <a:pt x="79058" y="258602"/>
                  <a:pt x="77740" y="258602"/>
                </a:cubicBezTo>
                <a:cubicBezTo>
                  <a:pt x="77740" y="258602"/>
                  <a:pt x="77740" y="258602"/>
                  <a:pt x="65881" y="265202"/>
                </a:cubicBezTo>
                <a:cubicBezTo>
                  <a:pt x="65881" y="265202"/>
                  <a:pt x="65881" y="265202"/>
                  <a:pt x="54023" y="258602"/>
                </a:cubicBezTo>
                <a:cubicBezTo>
                  <a:pt x="51387" y="258602"/>
                  <a:pt x="50070" y="257282"/>
                  <a:pt x="47434" y="258602"/>
                </a:cubicBezTo>
                <a:cubicBezTo>
                  <a:pt x="47434" y="258602"/>
                  <a:pt x="42164" y="259922"/>
                  <a:pt x="42164" y="259922"/>
                </a:cubicBezTo>
                <a:cubicBezTo>
                  <a:pt x="31623" y="263882"/>
                  <a:pt x="25035" y="273121"/>
                  <a:pt x="25035" y="283681"/>
                </a:cubicBezTo>
                <a:cubicBezTo>
                  <a:pt x="25035" y="283681"/>
                  <a:pt x="25035" y="283681"/>
                  <a:pt x="25035" y="304800"/>
                </a:cubicBezTo>
                <a:cubicBezTo>
                  <a:pt x="9223" y="292921"/>
                  <a:pt x="0" y="274441"/>
                  <a:pt x="0" y="253322"/>
                </a:cubicBezTo>
                <a:cubicBezTo>
                  <a:pt x="0" y="217684"/>
                  <a:pt x="28988" y="187325"/>
                  <a:pt x="65881" y="187325"/>
                </a:cubicBezTo>
                <a:close/>
                <a:moveTo>
                  <a:pt x="159754" y="149225"/>
                </a:moveTo>
                <a:cubicBezTo>
                  <a:pt x="163746" y="149225"/>
                  <a:pt x="166408" y="149225"/>
                  <a:pt x="169069" y="149225"/>
                </a:cubicBezTo>
                <a:cubicBezTo>
                  <a:pt x="171731" y="149225"/>
                  <a:pt x="174392" y="149225"/>
                  <a:pt x="178384" y="149225"/>
                </a:cubicBezTo>
                <a:cubicBezTo>
                  <a:pt x="178384" y="149225"/>
                  <a:pt x="178384" y="149225"/>
                  <a:pt x="178384" y="175331"/>
                </a:cubicBezTo>
                <a:lnTo>
                  <a:pt x="214313" y="193605"/>
                </a:lnTo>
                <a:cubicBezTo>
                  <a:pt x="210321" y="197521"/>
                  <a:pt x="206329" y="202742"/>
                  <a:pt x="202337" y="207963"/>
                </a:cubicBezTo>
                <a:cubicBezTo>
                  <a:pt x="202337" y="207963"/>
                  <a:pt x="202337" y="207963"/>
                  <a:pt x="169069" y="190994"/>
                </a:cubicBezTo>
                <a:cubicBezTo>
                  <a:pt x="169069" y="190994"/>
                  <a:pt x="169069" y="190994"/>
                  <a:pt x="135802" y="207963"/>
                </a:cubicBezTo>
                <a:cubicBezTo>
                  <a:pt x="131809" y="202742"/>
                  <a:pt x="127817" y="197521"/>
                  <a:pt x="123825" y="193605"/>
                </a:cubicBezTo>
                <a:cubicBezTo>
                  <a:pt x="123825" y="193605"/>
                  <a:pt x="123825" y="193605"/>
                  <a:pt x="159754" y="175331"/>
                </a:cubicBezTo>
                <a:cubicBezTo>
                  <a:pt x="159754" y="175331"/>
                  <a:pt x="159754" y="175331"/>
                  <a:pt x="159754" y="149225"/>
                </a:cubicBezTo>
                <a:close/>
                <a:moveTo>
                  <a:pt x="154175" y="88900"/>
                </a:moveTo>
                <a:cubicBezTo>
                  <a:pt x="154175" y="88900"/>
                  <a:pt x="154175" y="88900"/>
                  <a:pt x="165941" y="95394"/>
                </a:cubicBezTo>
                <a:cubicBezTo>
                  <a:pt x="168556" y="95394"/>
                  <a:pt x="171171" y="95394"/>
                  <a:pt x="173785" y="95394"/>
                </a:cubicBezTo>
                <a:cubicBezTo>
                  <a:pt x="173785" y="95394"/>
                  <a:pt x="173785" y="95394"/>
                  <a:pt x="185551" y="88900"/>
                </a:cubicBezTo>
                <a:lnTo>
                  <a:pt x="188166" y="90199"/>
                </a:lnTo>
                <a:cubicBezTo>
                  <a:pt x="190781" y="90199"/>
                  <a:pt x="192088" y="92797"/>
                  <a:pt x="192088" y="96693"/>
                </a:cubicBezTo>
                <a:cubicBezTo>
                  <a:pt x="192088" y="96693"/>
                  <a:pt x="192088" y="96693"/>
                  <a:pt x="192088" y="126567"/>
                </a:cubicBezTo>
                <a:cubicBezTo>
                  <a:pt x="185551" y="129165"/>
                  <a:pt x="177707" y="131763"/>
                  <a:pt x="169863" y="131763"/>
                </a:cubicBezTo>
                <a:cubicBezTo>
                  <a:pt x="162019" y="131763"/>
                  <a:pt x="154175" y="129165"/>
                  <a:pt x="147638" y="126567"/>
                </a:cubicBezTo>
                <a:cubicBezTo>
                  <a:pt x="147638" y="126567"/>
                  <a:pt x="147638" y="126567"/>
                  <a:pt x="147638" y="96693"/>
                </a:cubicBezTo>
                <a:cubicBezTo>
                  <a:pt x="147638" y="92797"/>
                  <a:pt x="148946" y="90199"/>
                  <a:pt x="151560" y="90199"/>
                </a:cubicBezTo>
                <a:cubicBezTo>
                  <a:pt x="151560" y="90199"/>
                  <a:pt x="151560" y="90199"/>
                  <a:pt x="154175" y="88900"/>
                </a:cubicBezTo>
                <a:close/>
                <a:moveTo>
                  <a:pt x="169069" y="26988"/>
                </a:moveTo>
                <a:cubicBezTo>
                  <a:pt x="174768" y="26988"/>
                  <a:pt x="179388" y="31252"/>
                  <a:pt x="179388" y="36513"/>
                </a:cubicBezTo>
                <a:cubicBezTo>
                  <a:pt x="179388" y="41774"/>
                  <a:pt x="174768" y="46038"/>
                  <a:pt x="169069" y="46038"/>
                </a:cubicBezTo>
                <a:cubicBezTo>
                  <a:pt x="163370" y="46038"/>
                  <a:pt x="158750" y="41774"/>
                  <a:pt x="158750" y="36513"/>
                </a:cubicBezTo>
                <a:cubicBezTo>
                  <a:pt x="158750" y="31252"/>
                  <a:pt x="163370" y="26988"/>
                  <a:pt x="169069" y="26988"/>
                </a:cubicBezTo>
                <a:close/>
                <a:moveTo>
                  <a:pt x="169070" y="9525"/>
                </a:moveTo>
                <a:cubicBezTo>
                  <a:pt x="153726" y="9525"/>
                  <a:pt x="141288" y="21963"/>
                  <a:pt x="141288" y="37307"/>
                </a:cubicBezTo>
                <a:cubicBezTo>
                  <a:pt x="141288" y="52651"/>
                  <a:pt x="153726" y="65089"/>
                  <a:pt x="169070" y="65089"/>
                </a:cubicBezTo>
                <a:cubicBezTo>
                  <a:pt x="184414" y="65089"/>
                  <a:pt x="196852" y="52651"/>
                  <a:pt x="196852" y="37307"/>
                </a:cubicBezTo>
                <a:cubicBezTo>
                  <a:pt x="196852" y="21963"/>
                  <a:pt x="184414" y="9525"/>
                  <a:pt x="169070" y="9525"/>
                </a:cubicBezTo>
                <a:close/>
                <a:moveTo>
                  <a:pt x="169070" y="0"/>
                </a:moveTo>
                <a:cubicBezTo>
                  <a:pt x="204646" y="0"/>
                  <a:pt x="234951" y="29039"/>
                  <a:pt x="234951" y="65997"/>
                </a:cubicBezTo>
                <a:cubicBezTo>
                  <a:pt x="234951" y="87116"/>
                  <a:pt x="224410" y="105595"/>
                  <a:pt x="209916" y="117475"/>
                </a:cubicBezTo>
                <a:cubicBezTo>
                  <a:pt x="209916" y="117475"/>
                  <a:pt x="209916" y="117475"/>
                  <a:pt x="209916" y="96356"/>
                </a:cubicBezTo>
                <a:cubicBezTo>
                  <a:pt x="209916" y="85796"/>
                  <a:pt x="203328" y="75237"/>
                  <a:pt x="192787" y="72597"/>
                </a:cubicBezTo>
                <a:cubicBezTo>
                  <a:pt x="192787" y="72597"/>
                  <a:pt x="187517" y="71277"/>
                  <a:pt x="187517" y="71277"/>
                </a:cubicBezTo>
                <a:cubicBezTo>
                  <a:pt x="184881" y="69957"/>
                  <a:pt x="182246" y="69957"/>
                  <a:pt x="180928" y="71277"/>
                </a:cubicBezTo>
                <a:cubicBezTo>
                  <a:pt x="180928" y="71277"/>
                  <a:pt x="180928" y="71277"/>
                  <a:pt x="169070" y="76557"/>
                </a:cubicBezTo>
                <a:cubicBezTo>
                  <a:pt x="169070" y="76557"/>
                  <a:pt x="169070" y="76557"/>
                  <a:pt x="157211" y="71277"/>
                </a:cubicBezTo>
                <a:cubicBezTo>
                  <a:pt x="155893" y="69957"/>
                  <a:pt x="153258" y="69957"/>
                  <a:pt x="150623" y="71277"/>
                </a:cubicBezTo>
                <a:cubicBezTo>
                  <a:pt x="150623" y="71277"/>
                  <a:pt x="145352" y="72597"/>
                  <a:pt x="145352" y="72597"/>
                </a:cubicBezTo>
                <a:cubicBezTo>
                  <a:pt x="134811" y="75237"/>
                  <a:pt x="128223" y="85796"/>
                  <a:pt x="128223" y="96356"/>
                </a:cubicBezTo>
                <a:cubicBezTo>
                  <a:pt x="128223" y="96356"/>
                  <a:pt x="128223" y="96356"/>
                  <a:pt x="128223" y="117475"/>
                </a:cubicBezTo>
                <a:cubicBezTo>
                  <a:pt x="113729" y="105595"/>
                  <a:pt x="103188" y="87116"/>
                  <a:pt x="103188" y="65997"/>
                </a:cubicBezTo>
                <a:cubicBezTo>
                  <a:pt x="103188" y="29039"/>
                  <a:pt x="133494" y="0"/>
                  <a:pt x="1690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998208" y="2607038"/>
            <a:ext cx="3803904" cy="781752"/>
            <a:chOff x="3624780" y="2412339"/>
            <a:chExt cx="3803904" cy="781752"/>
          </a:xfrm>
        </p:grpSpPr>
        <p:sp>
          <p:nvSpPr>
            <p:cNvPr id="38" name="文本框 3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624780" y="2750893"/>
              <a:ext cx="380390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537355" y="4432337"/>
            <a:ext cx="3803904" cy="781752"/>
            <a:chOff x="3624780" y="2412339"/>
            <a:chExt cx="3803904" cy="781752"/>
          </a:xfrm>
        </p:grpSpPr>
        <p:sp>
          <p:nvSpPr>
            <p:cNvPr id="41" name="文本框 4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624780" y="2750893"/>
              <a:ext cx="380390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405">
        <p:blinds dir="vert"/>
      </p:transition>
    </mc:Choice>
    <mc:Fallback>
      <p:transition spd="slow" advTm="340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31" name="文本框 30"/>
            <p:cNvSpPr txBox="1"/>
            <p:nvPr/>
          </p:nvSpPr>
          <p:spPr>
            <a:xfrm>
              <a:off x="1616569" y="2637091"/>
              <a:ext cx="9186343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grpSp>
          <p:nvGrpSpPr>
            <p:cNvPr id="3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/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4" name="ValueBack"/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35" name="ValueText"/>
              <p:cNvSpPr/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rgbClr val="0F1D38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F1D38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6" name="ValueShape"/>
              <p:cNvSpPr/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9C5D9"/>
                  </a:gs>
                  <a:gs pos="100000">
                    <a:srgbClr val="E0BC5D"/>
                  </a:gs>
                  <a:gs pos="69000">
                    <a:srgbClr val="79C5D9"/>
                  </a:gs>
                  <a:gs pos="69000">
                    <a:srgbClr val="E0BC5D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37" name="SorbShape"/>
              <p:cNvSpPr/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rgbClr val="0F1D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38" name="RelativeShape"/>
              <p:cNvSpPr/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40" name="文本框 39"/>
            <p:cNvSpPr txBox="1"/>
            <p:nvPr/>
          </p:nvSpPr>
          <p:spPr>
            <a:xfrm>
              <a:off x="1616569" y="3926141"/>
              <a:ext cx="9186343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grpSp>
          <p:nvGrpSpPr>
            <p:cNvPr id="41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/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43" name="ValueBack"/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44" name="ValueText"/>
              <p:cNvSpPr/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rgbClr val="0F1D38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F1D38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45" name="ValueShape"/>
              <p:cNvSpPr/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9C5D9"/>
                  </a:gs>
                  <a:gs pos="100000">
                    <a:srgbClr val="E0BC5D"/>
                  </a:gs>
                  <a:gs pos="44000">
                    <a:srgbClr val="79C5D9"/>
                  </a:gs>
                  <a:gs pos="44000">
                    <a:srgbClr val="E0BC5D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46" name="SorbShape"/>
              <p:cNvSpPr/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rgbClr val="0F1D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47" name="RelativeShape"/>
              <p:cNvSpPr/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49" name="文本框 48"/>
            <p:cNvSpPr txBox="1"/>
            <p:nvPr/>
          </p:nvSpPr>
          <p:spPr>
            <a:xfrm>
              <a:off x="1616569" y="5215191"/>
              <a:ext cx="9186343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grpSp>
          <p:nvGrpSpPr>
            <p:cNvPr id="50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/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52" name="ValueBack"/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53" name="ValueText"/>
              <p:cNvSpPr/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rgbClr val="0F1D38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0F1D38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4" name="ValueShape"/>
              <p:cNvSpPr/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9C5D9"/>
                  </a:gs>
                  <a:gs pos="100000">
                    <a:srgbClr val="E0BC5D"/>
                  </a:gs>
                  <a:gs pos="88000">
                    <a:srgbClr val="79C5D9"/>
                  </a:gs>
                  <a:gs pos="88000">
                    <a:srgbClr val="E0BC5D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55" name="SorbShape"/>
              <p:cNvSpPr/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rgbClr val="0F1D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  <p:sp>
            <p:nvSpPr>
              <p:cNvPr id="56" name="RelativeShape"/>
              <p:cNvSpPr/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931">
        <p:blinds dir="vert"/>
      </p:transition>
    </mc:Choice>
    <mc:Fallback>
      <p:transition spd="slow" advTm="393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56896" y="1899423"/>
            <a:ext cx="9078208" cy="3777477"/>
            <a:chOff x="1556896" y="1899423"/>
            <a:chExt cx="9078208" cy="3777477"/>
          </a:xfrm>
          <a:blipFill dpi="0" rotWithShape="1">
            <a:blip r:embed="rId2"/>
            <a:srcRect/>
            <a:tile tx="0" ty="0" sx="80000" sy="80000" flip="none" algn="b"/>
          </a:blipFill>
        </p:grpSpPr>
        <p:sp>
          <p:nvSpPr>
            <p:cNvPr id="30" name="矩形 29"/>
            <p:cNvSpPr/>
            <p:nvPr/>
          </p:nvSpPr>
          <p:spPr>
            <a:xfrm>
              <a:off x="5782841" y="1899423"/>
              <a:ext cx="2387575" cy="12734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247529" y="1899423"/>
              <a:ext cx="2387575" cy="37774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263871" y="3249368"/>
              <a:ext cx="4904652" cy="24275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556896" y="3249368"/>
              <a:ext cx="1623602" cy="24275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556895" y="1899423"/>
            <a:ext cx="4148534" cy="1273487"/>
            <a:chOff x="1055688" y="1899423"/>
            <a:chExt cx="4610100" cy="1415175"/>
          </a:xfrm>
        </p:grpSpPr>
        <p:sp>
          <p:nvSpPr>
            <p:cNvPr id="35" name="矩形 34"/>
            <p:cNvSpPr/>
            <p:nvPr/>
          </p:nvSpPr>
          <p:spPr>
            <a:xfrm>
              <a:off x="1055688" y="1899423"/>
              <a:ext cx="4610100" cy="1415175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57672" y="2120943"/>
              <a:ext cx="3806131" cy="781754"/>
              <a:chOff x="3624779" y="2348829"/>
              <a:chExt cx="3806131" cy="78175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3624780" y="2348829"/>
                <a:ext cx="2133781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624779" y="2687385"/>
                <a:ext cx="3806131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rgbClr val="0F1D38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used in a wider field</a:t>
                </a:r>
                <a:endParaRPr lang="en-US" altLang="zh-CN" sz="100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731">
        <p:blinds dir="vert"/>
      </p:transition>
    </mc:Choice>
    <mc:Fallback>
      <p:transition spd="slow" advTm="273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11836" y="1935897"/>
            <a:ext cx="2117684" cy="3532174"/>
            <a:chOff x="1066291" y="2064419"/>
            <a:chExt cx="2269165" cy="3784837"/>
          </a:xfrm>
        </p:grpSpPr>
        <p:sp>
          <p:nvSpPr>
            <p:cNvPr id="7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9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rgbClr val="79C5D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33982" y="5158241"/>
              <a:ext cx="2133781" cy="3627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71019" y="1935897"/>
            <a:ext cx="2117684" cy="3532174"/>
            <a:chOff x="3663042" y="2064419"/>
            <a:chExt cx="2269165" cy="3784837"/>
          </a:xfrm>
        </p:grpSpPr>
        <p:sp>
          <p:nvSpPr>
            <p:cNvPr id="13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rgbClr val="E0BC5D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30202" y="1935897"/>
            <a:ext cx="2117684" cy="3532174"/>
            <a:chOff x="6259793" y="2064419"/>
            <a:chExt cx="2269165" cy="3784837"/>
          </a:xfrm>
        </p:grpSpPr>
        <p:sp>
          <p:nvSpPr>
            <p:cNvPr id="19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21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rgbClr val="79C5D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89385" y="1935897"/>
            <a:ext cx="2117684" cy="3532174"/>
            <a:chOff x="8856544" y="2064419"/>
            <a:chExt cx="2269165" cy="3784837"/>
          </a:xfrm>
        </p:grpSpPr>
        <p:sp>
          <p:nvSpPr>
            <p:cNvPr id="25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31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rgbClr val="E0BC5D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926">
        <p:blinds dir="vert"/>
      </p:transition>
    </mc:Choice>
    <mc:Fallback>
      <p:transition spd="slow" advTm="292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21426" y="734080"/>
            <a:ext cx="3149148" cy="754797"/>
            <a:chOff x="4268689" y="734080"/>
            <a:chExt cx="3149148" cy="75479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268689" y="800464"/>
              <a:ext cx="803017" cy="653968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5071707" y="734080"/>
              <a:ext cx="23461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4902" y="1181100"/>
              <a:ext cx="2122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rPr>
                <a:t>Please enter your title</a:t>
              </a:r>
              <a:endParaRPr lang="zh-CN" altLang="en-US" sz="14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3906838" y="2330450"/>
            <a:ext cx="1346200" cy="1346200"/>
          </a:xfrm>
          <a:prstGeom prst="ellipse">
            <a:avLst/>
          </a:prstGeom>
          <a:solidFill>
            <a:srgbClr val="79C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938964" y="2330450"/>
            <a:ext cx="1346200" cy="1346200"/>
          </a:xfrm>
          <a:prstGeom prst="ellipse">
            <a:avLst/>
          </a:prstGeom>
          <a:solidFill>
            <a:srgbClr val="E0B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971088" y="2330450"/>
            <a:ext cx="1346200" cy="1346200"/>
          </a:xfrm>
          <a:prstGeom prst="ellipse">
            <a:avLst/>
          </a:prstGeom>
          <a:solidFill>
            <a:srgbClr val="79C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74712" y="2330450"/>
            <a:ext cx="1346200" cy="1346200"/>
          </a:xfrm>
          <a:prstGeom prst="ellipse">
            <a:avLst/>
          </a:prstGeom>
          <a:solidFill>
            <a:srgbClr val="E0B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124075" y="2063750"/>
            <a:ext cx="1879600" cy="1879600"/>
          </a:xfrm>
          <a:prstGeom prst="ellipse">
            <a:avLst/>
          </a:prstGeom>
          <a:blipFill dpi="0" rotWithShape="1">
            <a:blip r:embed="rId2" cstate="screen"/>
            <a:srcRect/>
            <a:tile tx="0" ty="0" sx="30000" sy="30000" flip="none" algn="tl"/>
          </a:blip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156201" y="2063750"/>
            <a:ext cx="1879600" cy="1879600"/>
          </a:xfrm>
          <a:prstGeom prst="ellipse">
            <a:avLst/>
          </a:prstGeom>
          <a:blipFill dpi="0" rotWithShape="1">
            <a:blip r:embed="rId2" cstate="screen"/>
            <a:srcRect/>
            <a:tile tx="0" ty="0" sx="30000" sy="30000" flip="none" algn="tr"/>
          </a:blip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188327" y="2063750"/>
            <a:ext cx="1879600" cy="1879600"/>
          </a:xfrm>
          <a:prstGeom prst="ellipse">
            <a:avLst/>
          </a:prstGeom>
          <a:blipFill dpi="0" rotWithShape="1">
            <a:blip r:embed="rId2" cstate="screen"/>
            <a:srcRect/>
            <a:tile tx="0" ty="0" sx="30000" sy="30000" flip="none" algn="bl"/>
          </a:blip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822450" y="4305887"/>
            <a:ext cx="2482850" cy="1132618"/>
            <a:chOff x="3769435" y="2412339"/>
            <a:chExt cx="2482850" cy="1132618"/>
          </a:xfrm>
        </p:grpSpPr>
        <p:sp>
          <p:nvSpPr>
            <p:cNvPr id="38" name="文本框 37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54576" y="4305887"/>
            <a:ext cx="2482850" cy="1132618"/>
            <a:chOff x="3769435" y="2412339"/>
            <a:chExt cx="2482850" cy="1132618"/>
          </a:xfrm>
        </p:grpSpPr>
        <p:sp>
          <p:nvSpPr>
            <p:cNvPr id="41" name="文本框 4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886702" y="4305887"/>
            <a:ext cx="2482850" cy="1132618"/>
            <a:chOff x="3769435" y="2412339"/>
            <a:chExt cx="2482850" cy="1132618"/>
          </a:xfrm>
        </p:grpSpPr>
        <p:sp>
          <p:nvSpPr>
            <p:cNvPr id="44" name="文本框 43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6" name="椭圆 38"/>
          <p:cNvSpPr/>
          <p:nvPr/>
        </p:nvSpPr>
        <p:spPr>
          <a:xfrm>
            <a:off x="4352426" y="2776381"/>
            <a:ext cx="455024" cy="454338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39"/>
          <p:cNvSpPr/>
          <p:nvPr/>
        </p:nvSpPr>
        <p:spPr>
          <a:xfrm>
            <a:off x="7384552" y="2780474"/>
            <a:ext cx="455024" cy="446152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40"/>
          <p:cNvSpPr/>
          <p:nvPr/>
        </p:nvSpPr>
        <p:spPr>
          <a:xfrm>
            <a:off x="10416676" y="2776383"/>
            <a:ext cx="455024" cy="454336"/>
          </a:xfrm>
          <a:custGeom>
            <a:avLst/>
            <a:gdLst>
              <a:gd name="connsiteX0" fmla="*/ 278498 w 607639"/>
              <a:gd name="connsiteY0" fmla="*/ 505578 h 606722"/>
              <a:gd name="connsiteX1" fmla="*/ 253131 w 607639"/>
              <a:gd name="connsiteY1" fmla="*/ 530820 h 606722"/>
              <a:gd name="connsiteX2" fmla="*/ 278498 w 607639"/>
              <a:gd name="connsiteY2" fmla="*/ 556150 h 606722"/>
              <a:gd name="connsiteX3" fmla="*/ 506351 w 607639"/>
              <a:gd name="connsiteY3" fmla="*/ 556150 h 606722"/>
              <a:gd name="connsiteX4" fmla="*/ 531629 w 607639"/>
              <a:gd name="connsiteY4" fmla="*/ 530820 h 606722"/>
              <a:gd name="connsiteX5" fmla="*/ 506351 w 607639"/>
              <a:gd name="connsiteY5" fmla="*/ 505578 h 606722"/>
              <a:gd name="connsiteX6" fmla="*/ 126566 w 607639"/>
              <a:gd name="connsiteY6" fmla="*/ 505578 h 606722"/>
              <a:gd name="connsiteX7" fmla="*/ 101288 w 607639"/>
              <a:gd name="connsiteY7" fmla="*/ 530820 h 606722"/>
              <a:gd name="connsiteX8" fmla="*/ 126566 w 607639"/>
              <a:gd name="connsiteY8" fmla="*/ 556150 h 606722"/>
              <a:gd name="connsiteX9" fmla="*/ 177210 w 607639"/>
              <a:gd name="connsiteY9" fmla="*/ 556150 h 606722"/>
              <a:gd name="connsiteX10" fmla="*/ 202576 w 607639"/>
              <a:gd name="connsiteY10" fmla="*/ 530820 h 606722"/>
              <a:gd name="connsiteX11" fmla="*/ 177210 w 607639"/>
              <a:gd name="connsiteY11" fmla="*/ 505578 h 606722"/>
              <a:gd name="connsiteX12" fmla="*/ 0 w 607639"/>
              <a:gd name="connsiteY12" fmla="*/ 455006 h 606722"/>
              <a:gd name="connsiteX13" fmla="*/ 607639 w 607639"/>
              <a:gd name="connsiteY13" fmla="*/ 455006 h 606722"/>
              <a:gd name="connsiteX14" fmla="*/ 607639 w 607639"/>
              <a:gd name="connsiteY14" fmla="*/ 581392 h 606722"/>
              <a:gd name="connsiteX15" fmla="*/ 582273 w 607639"/>
              <a:gd name="connsiteY15" fmla="*/ 606722 h 606722"/>
              <a:gd name="connsiteX16" fmla="*/ 25278 w 607639"/>
              <a:gd name="connsiteY16" fmla="*/ 606722 h 606722"/>
              <a:gd name="connsiteX17" fmla="*/ 0 w 607639"/>
              <a:gd name="connsiteY17" fmla="*/ 581392 h 606722"/>
              <a:gd name="connsiteX18" fmla="*/ 253118 w 607639"/>
              <a:gd name="connsiteY18" fmla="*/ 173662 h 606722"/>
              <a:gd name="connsiteX19" fmla="*/ 334127 w 607639"/>
              <a:gd name="connsiteY19" fmla="*/ 227503 h 606722"/>
              <a:gd name="connsiteX20" fmla="*/ 253118 w 607639"/>
              <a:gd name="connsiteY20" fmla="*/ 281345 h 606722"/>
              <a:gd name="connsiteX21" fmla="*/ 215927 w 607639"/>
              <a:gd name="connsiteY21" fmla="*/ 104075 h 606722"/>
              <a:gd name="connsiteX22" fmla="*/ 202576 w 607639"/>
              <a:gd name="connsiteY22" fmla="*/ 126384 h 606722"/>
              <a:gd name="connsiteX23" fmla="*/ 202576 w 607639"/>
              <a:gd name="connsiteY23" fmla="*/ 328669 h 606722"/>
              <a:gd name="connsiteX24" fmla="*/ 215927 w 607639"/>
              <a:gd name="connsiteY24" fmla="*/ 350977 h 606722"/>
              <a:gd name="connsiteX25" fmla="*/ 227854 w 607639"/>
              <a:gd name="connsiteY25" fmla="*/ 353910 h 606722"/>
              <a:gd name="connsiteX26" fmla="*/ 241917 w 607639"/>
              <a:gd name="connsiteY26" fmla="*/ 349644 h 606722"/>
              <a:gd name="connsiteX27" fmla="*/ 393849 w 607639"/>
              <a:gd name="connsiteY27" fmla="*/ 248590 h 606722"/>
              <a:gd name="connsiteX28" fmla="*/ 405063 w 607639"/>
              <a:gd name="connsiteY28" fmla="*/ 227526 h 606722"/>
              <a:gd name="connsiteX29" fmla="*/ 393849 w 607639"/>
              <a:gd name="connsiteY29" fmla="*/ 206462 h 606722"/>
              <a:gd name="connsiteX30" fmla="*/ 241917 w 607639"/>
              <a:gd name="connsiteY30" fmla="*/ 105409 h 606722"/>
              <a:gd name="connsiteX31" fmla="*/ 215927 w 607639"/>
              <a:gd name="connsiteY31" fmla="*/ 104075 h 606722"/>
              <a:gd name="connsiteX32" fmla="*/ 25278 w 607639"/>
              <a:gd name="connsiteY32" fmla="*/ 0 h 606722"/>
              <a:gd name="connsiteX33" fmla="*/ 582273 w 607639"/>
              <a:gd name="connsiteY33" fmla="*/ 0 h 606722"/>
              <a:gd name="connsiteX34" fmla="*/ 607639 w 607639"/>
              <a:gd name="connsiteY34" fmla="*/ 25241 h 606722"/>
              <a:gd name="connsiteX35" fmla="*/ 607639 w 607639"/>
              <a:gd name="connsiteY35" fmla="*/ 404481 h 606722"/>
              <a:gd name="connsiteX36" fmla="*/ 0 w 607639"/>
              <a:gd name="connsiteY36" fmla="*/ 404481 h 606722"/>
              <a:gd name="connsiteX37" fmla="*/ 0 w 607639"/>
              <a:gd name="connsiteY37" fmla="*/ 25241 h 606722"/>
              <a:gd name="connsiteX38" fmla="*/ 25278 w 607639"/>
              <a:gd name="connsiteY38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7639" h="606722">
                <a:moveTo>
                  <a:pt x="278498" y="505578"/>
                </a:moveTo>
                <a:cubicBezTo>
                  <a:pt x="264524" y="505578"/>
                  <a:pt x="253131" y="516866"/>
                  <a:pt x="253131" y="530820"/>
                </a:cubicBezTo>
                <a:cubicBezTo>
                  <a:pt x="253131" y="544774"/>
                  <a:pt x="264524" y="556150"/>
                  <a:pt x="278498" y="556150"/>
                </a:cubicBezTo>
                <a:lnTo>
                  <a:pt x="506351" y="556150"/>
                </a:lnTo>
                <a:cubicBezTo>
                  <a:pt x="520325" y="556150"/>
                  <a:pt x="531629" y="544774"/>
                  <a:pt x="531629" y="530820"/>
                </a:cubicBezTo>
                <a:cubicBezTo>
                  <a:pt x="531629" y="516866"/>
                  <a:pt x="520325" y="505578"/>
                  <a:pt x="506351" y="505578"/>
                </a:cubicBezTo>
                <a:close/>
                <a:moveTo>
                  <a:pt x="126566" y="505578"/>
                </a:moveTo>
                <a:cubicBezTo>
                  <a:pt x="112592" y="505578"/>
                  <a:pt x="101288" y="516866"/>
                  <a:pt x="101288" y="530820"/>
                </a:cubicBezTo>
                <a:cubicBezTo>
                  <a:pt x="101288" y="544774"/>
                  <a:pt x="112592" y="556150"/>
                  <a:pt x="126566" y="556150"/>
                </a:cubicBezTo>
                <a:lnTo>
                  <a:pt x="177210" y="556150"/>
                </a:lnTo>
                <a:cubicBezTo>
                  <a:pt x="191184" y="556150"/>
                  <a:pt x="202576" y="544774"/>
                  <a:pt x="202576" y="530820"/>
                </a:cubicBezTo>
                <a:cubicBezTo>
                  <a:pt x="202576" y="516866"/>
                  <a:pt x="191184" y="505578"/>
                  <a:pt x="177210" y="505578"/>
                </a:cubicBezTo>
                <a:close/>
                <a:moveTo>
                  <a:pt x="0" y="455006"/>
                </a:moveTo>
                <a:lnTo>
                  <a:pt x="607639" y="455006"/>
                </a:lnTo>
                <a:lnTo>
                  <a:pt x="607639" y="581392"/>
                </a:lnTo>
                <a:cubicBezTo>
                  <a:pt x="607639" y="595346"/>
                  <a:pt x="596336" y="606722"/>
                  <a:pt x="582273" y="606722"/>
                </a:cubicBezTo>
                <a:lnTo>
                  <a:pt x="25278" y="606722"/>
                </a:lnTo>
                <a:cubicBezTo>
                  <a:pt x="11304" y="606722"/>
                  <a:pt x="0" y="595346"/>
                  <a:pt x="0" y="581392"/>
                </a:cubicBezTo>
                <a:close/>
                <a:moveTo>
                  <a:pt x="253118" y="173662"/>
                </a:moveTo>
                <a:lnTo>
                  <a:pt x="334127" y="227503"/>
                </a:lnTo>
                <a:lnTo>
                  <a:pt x="253118" y="281345"/>
                </a:lnTo>
                <a:close/>
                <a:moveTo>
                  <a:pt x="215927" y="104075"/>
                </a:moveTo>
                <a:cubicBezTo>
                  <a:pt x="207650" y="108519"/>
                  <a:pt x="202576" y="117052"/>
                  <a:pt x="202576" y="126384"/>
                </a:cubicBezTo>
                <a:lnTo>
                  <a:pt x="202576" y="328669"/>
                </a:lnTo>
                <a:cubicBezTo>
                  <a:pt x="202576" y="338001"/>
                  <a:pt x="207650" y="346533"/>
                  <a:pt x="215927" y="350977"/>
                </a:cubicBezTo>
                <a:cubicBezTo>
                  <a:pt x="219665" y="352932"/>
                  <a:pt x="223759" y="353910"/>
                  <a:pt x="227854" y="353910"/>
                </a:cubicBezTo>
                <a:cubicBezTo>
                  <a:pt x="232749" y="353910"/>
                  <a:pt x="237644" y="352488"/>
                  <a:pt x="241917" y="349644"/>
                </a:cubicBezTo>
                <a:lnTo>
                  <a:pt x="393849" y="248590"/>
                </a:lnTo>
                <a:cubicBezTo>
                  <a:pt x="400880" y="243880"/>
                  <a:pt x="405063" y="235969"/>
                  <a:pt x="405063" y="227526"/>
                </a:cubicBezTo>
                <a:cubicBezTo>
                  <a:pt x="405063" y="219083"/>
                  <a:pt x="400880" y="211173"/>
                  <a:pt x="393849" y="206462"/>
                </a:cubicBezTo>
                <a:lnTo>
                  <a:pt x="241917" y="105409"/>
                </a:lnTo>
                <a:cubicBezTo>
                  <a:pt x="234173" y="100165"/>
                  <a:pt x="224116" y="99720"/>
                  <a:pt x="215927" y="104075"/>
                </a:cubicBezTo>
                <a:close/>
                <a:moveTo>
                  <a:pt x="25278" y="0"/>
                </a:moveTo>
                <a:lnTo>
                  <a:pt x="582273" y="0"/>
                </a:lnTo>
                <a:cubicBezTo>
                  <a:pt x="596336" y="0"/>
                  <a:pt x="607639" y="11287"/>
                  <a:pt x="607639" y="25241"/>
                </a:cubicBezTo>
                <a:lnTo>
                  <a:pt x="607639" y="404481"/>
                </a:lnTo>
                <a:lnTo>
                  <a:pt x="0" y="404481"/>
                </a:lnTo>
                <a:lnTo>
                  <a:pt x="0" y="25241"/>
                </a:lnTo>
                <a:cubicBezTo>
                  <a:pt x="0" y="11287"/>
                  <a:pt x="11304" y="0"/>
                  <a:pt x="252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41"/>
          <p:cNvSpPr/>
          <p:nvPr/>
        </p:nvSpPr>
        <p:spPr>
          <a:xfrm>
            <a:off x="1320300" y="2819400"/>
            <a:ext cx="455024" cy="368300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8">
        <p:blinds dir="vert"/>
      </p:transition>
    </mc:Choice>
    <mc:Fallback>
      <p:transition spd="slow" advTm="300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606477" y="939763"/>
            <a:ext cx="4979045" cy="4905449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492760" y="3695429"/>
            <a:ext cx="520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4400" b="1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73361" y="4347234"/>
            <a:ext cx="3045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rPr>
              <a:t>Please enter your title</a:t>
            </a:r>
            <a:endParaRPr lang="zh-CN" altLang="en-US" sz="1600" dirty="0">
              <a:solidFill>
                <a:srgbClr val="0F1D38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Verdana" panose="020B060403050404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31433" y="3343423"/>
            <a:ext cx="783667" cy="26122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079157" y="1849802"/>
            <a:ext cx="1972679" cy="1372406"/>
            <a:chOff x="5079157" y="1849802"/>
            <a:chExt cx="1972679" cy="1372406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5079157" y="1849802"/>
              <a:ext cx="1248618" cy="1372406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screen"/>
            <a:srcRect l="-7386"/>
            <a:stretch>
              <a:fillRect/>
            </a:stretch>
          </p:blipFill>
          <p:spPr>
            <a:xfrm>
              <a:off x="6242211" y="1849802"/>
              <a:ext cx="809625" cy="1372406"/>
            </a:xfrm>
            <a:custGeom>
              <a:avLst/>
              <a:gdLst>
                <a:gd name="connsiteX0" fmla="*/ 0 w 809625"/>
                <a:gd name="connsiteY0" fmla="*/ 0 h 1372406"/>
                <a:gd name="connsiteX1" fmla="*/ 809625 w 809625"/>
                <a:gd name="connsiteY1" fmla="*/ 0 h 1372406"/>
                <a:gd name="connsiteX2" fmla="*/ 809625 w 809625"/>
                <a:gd name="connsiteY2" fmla="*/ 546687 h 1372406"/>
                <a:gd name="connsiteX3" fmla="*/ 789620 w 809625"/>
                <a:gd name="connsiteY3" fmla="*/ 560023 h 1372406"/>
                <a:gd name="connsiteX4" fmla="*/ 756283 w 809625"/>
                <a:gd name="connsiteY4" fmla="*/ 764811 h 1372406"/>
                <a:gd name="connsiteX5" fmla="*/ 809625 w 809625"/>
                <a:gd name="connsiteY5" fmla="*/ 871495 h 1372406"/>
                <a:gd name="connsiteX6" fmla="*/ 809625 w 809625"/>
                <a:gd name="connsiteY6" fmla="*/ 1372406 h 1372406"/>
                <a:gd name="connsiteX7" fmla="*/ 0 w 809625"/>
                <a:gd name="connsiteY7" fmla="*/ 1372406 h 1372406"/>
                <a:gd name="connsiteX8" fmla="*/ 0 w 809625"/>
                <a:gd name="connsiteY8" fmla="*/ 538965 h 1372406"/>
                <a:gd name="connsiteX9" fmla="*/ 11441 w 809625"/>
                <a:gd name="connsiteY9" fmla="*/ 449666 h 1372406"/>
                <a:gd name="connsiteX10" fmla="*/ 19830 w 809625"/>
                <a:gd name="connsiteY10" fmla="*/ 325841 h 1372406"/>
                <a:gd name="connsiteX11" fmla="*/ 0 w 809625"/>
                <a:gd name="connsiteY11" fmla="*/ 304773 h 137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625" h="1372406">
                  <a:moveTo>
                    <a:pt x="0" y="0"/>
                  </a:moveTo>
                  <a:lnTo>
                    <a:pt x="809625" y="0"/>
                  </a:lnTo>
                  <a:lnTo>
                    <a:pt x="809625" y="546687"/>
                  </a:lnTo>
                  <a:lnTo>
                    <a:pt x="789620" y="560023"/>
                  </a:lnTo>
                  <a:lnTo>
                    <a:pt x="756283" y="764811"/>
                  </a:lnTo>
                  <a:lnTo>
                    <a:pt x="809625" y="871495"/>
                  </a:lnTo>
                  <a:lnTo>
                    <a:pt x="809625" y="1372406"/>
                  </a:lnTo>
                  <a:lnTo>
                    <a:pt x="0" y="1372406"/>
                  </a:lnTo>
                  <a:lnTo>
                    <a:pt x="0" y="538965"/>
                  </a:lnTo>
                  <a:lnTo>
                    <a:pt x="11441" y="449666"/>
                  </a:lnTo>
                  <a:lnTo>
                    <a:pt x="19830" y="325841"/>
                  </a:lnTo>
                  <a:lnTo>
                    <a:pt x="0" y="304773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44">
        <p14:ripple/>
      </p:transition>
    </mc:Choice>
    <mc:Fallback>
      <p:transition spd="slow" advTm="1044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10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11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 cstate="screen"/>
              <a:srcRect/>
              <a:tile tx="0" ty="0" sx="30000" sy="30000" flip="none" algn="bl"/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C5D9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 cstate="screen"/>
              <a:srcRect/>
              <a:tile tx="0" ty="0" sx="30000" sy="30000" flip="none" algn="br"/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C5D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 cstate="screen"/>
              <a:srcRect/>
              <a:tile tx="0" ty="0" sx="30000" sy="30000" flip="none" algn="tr"/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C5D9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 dpi="0" rotWithShape="1">
              <a:blip r:embed="rId4" cstate="screen"/>
              <a:srcRect/>
              <a:tile tx="0" ty="0" sx="30000" sy="30000" flip="none" algn="tl"/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C5D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32" name="文本框 3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35" name="文本框 3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38" name="文本框 3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41" name="文本框 4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113">
        <p:blinds dir="vert"/>
      </p:transition>
    </mc:Choice>
    <mc:Fallback>
      <p:transition spd="slow" advTm="311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3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graphicFrame>
        <p:nvGraphicFramePr>
          <p:cNvPr id="9" name="图表 8"/>
          <p:cNvGraphicFramePr/>
          <p:nvPr/>
        </p:nvGraphicFramePr>
        <p:xfrm>
          <a:off x="1619958" y="1754966"/>
          <a:ext cx="8952084" cy="286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1774470" y="4823730"/>
            <a:ext cx="8819626" cy="1084295"/>
            <a:chOff x="3624779" y="2412339"/>
            <a:chExt cx="10288063" cy="1264826"/>
          </a:xfrm>
        </p:grpSpPr>
        <p:sp>
          <p:nvSpPr>
            <p:cNvPr id="11" name="文本框 10"/>
            <p:cNvSpPr txBox="1"/>
            <p:nvPr/>
          </p:nvSpPr>
          <p:spPr>
            <a:xfrm>
              <a:off x="3624780" y="2412339"/>
              <a:ext cx="2133781" cy="4308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24779" y="2750893"/>
              <a:ext cx="10288063" cy="92627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230">
        <p:blinds dir="vert"/>
      </p:transition>
    </mc:Choice>
    <mc:Fallback>
      <p:transition spd="slow" advTm="223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9" name="íṥlîḍé"/>
          <p:cNvSpPr/>
          <p:nvPr/>
        </p:nvSpPr>
        <p:spPr>
          <a:xfrm rot="5400000">
            <a:off x="8289275" y="3134897"/>
            <a:ext cx="1710806" cy="2363557"/>
          </a:xfrm>
          <a:prstGeom prst="rect">
            <a:avLst/>
          </a:prstGeom>
          <a:blipFill dpi="0" rotWithShape="0">
            <a:blip r:embed="rId3" cstate="screen"/>
            <a:srcRect/>
            <a:tile tx="0" ty="0" sx="30000" sy="30000" flip="none" algn="ctr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ïsļiḋè"/>
          <p:cNvSpPr/>
          <p:nvPr/>
        </p:nvSpPr>
        <p:spPr>
          <a:xfrm rot="5400000">
            <a:off x="3964216" y="1283235"/>
            <a:ext cx="1710806" cy="6066881"/>
          </a:xfrm>
          <a:prstGeom prst="rect">
            <a:avLst/>
          </a:prstGeom>
          <a:blipFill dpi="0" rotWithShape="0">
            <a:blip r:embed="rId4"/>
            <a:srcRect/>
            <a:tile tx="-6350" ty="895350" sx="70000" sy="70000" flip="none" algn="ctr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1" name="组合 10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12" name="文本框 1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15" name="文本框 1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923">
        <p:blinds dir="vert"/>
      </p:transition>
    </mc:Choice>
    <mc:Fallback>
      <p:transition spd="slow" advTm="292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9" name="275aaac9-404d-4581-b046-ce742e735fb8"/>
          <p:cNvGrpSpPr>
            <a:grpSpLocks noChangeAspect="1"/>
          </p:cNvGrpSpPr>
          <p:nvPr/>
        </p:nvGrpSpPr>
        <p:grpSpPr>
          <a:xfrm>
            <a:off x="1662146" y="2044204"/>
            <a:ext cx="8878854" cy="3490318"/>
            <a:chOff x="737749" y="1365148"/>
            <a:chExt cx="10728952" cy="4217601"/>
          </a:xfrm>
        </p:grpSpPr>
        <p:grpSp>
          <p:nvGrpSpPr>
            <p:cNvPr id="10" name="Group 1"/>
            <p:cNvGrpSpPr/>
            <p:nvPr/>
          </p:nvGrpSpPr>
          <p:grpSpPr>
            <a:xfrm flipH="1" flipV="1">
              <a:off x="737749" y="3743156"/>
              <a:ext cx="3700900" cy="1160040"/>
              <a:chOff x="7680176" y="2352153"/>
              <a:chExt cx="4018076" cy="1160040"/>
            </a:xfrm>
          </p:grpSpPr>
          <p:cxnSp>
            <p:nvCxnSpPr>
              <p:cNvPr id="21" name="Straight Connector 2"/>
              <p:cNvCxnSpPr/>
              <p:nvPr/>
            </p:nvCxnSpPr>
            <p:spPr>
              <a:xfrm flipV="1">
                <a:off x="8355804" y="2357388"/>
                <a:ext cx="3342448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3"/>
              <p:cNvCxnSpPr/>
              <p:nvPr/>
            </p:nvCxnSpPr>
            <p:spPr>
              <a:xfrm flipV="1">
                <a:off x="7680176" y="2352153"/>
                <a:ext cx="681739" cy="116004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4"/>
            <p:cNvGrpSpPr/>
            <p:nvPr/>
          </p:nvGrpSpPr>
          <p:grpSpPr>
            <a:xfrm>
              <a:off x="7680176" y="2056337"/>
              <a:ext cx="3786525" cy="1160040"/>
              <a:chOff x="7680176" y="2352153"/>
              <a:chExt cx="4159481" cy="1160040"/>
            </a:xfrm>
          </p:grpSpPr>
          <p:cxnSp>
            <p:nvCxnSpPr>
              <p:cNvPr id="19" name="Straight Connector 5"/>
              <p:cNvCxnSpPr/>
              <p:nvPr/>
            </p:nvCxnSpPr>
            <p:spPr>
              <a:xfrm>
                <a:off x="8355806" y="2357388"/>
                <a:ext cx="3483851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ash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"/>
              <p:cNvCxnSpPr/>
              <p:nvPr/>
            </p:nvCxnSpPr>
            <p:spPr>
              <a:xfrm flipV="1">
                <a:off x="7680176" y="2352153"/>
                <a:ext cx="681739" cy="116004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1"/>
            <p:cNvGrpSpPr/>
            <p:nvPr/>
          </p:nvGrpSpPr>
          <p:grpSpPr>
            <a:xfrm>
              <a:off x="4027327" y="1365148"/>
              <a:ext cx="4129528" cy="4217601"/>
              <a:chOff x="4027327" y="1591052"/>
              <a:chExt cx="4129528" cy="4217601"/>
            </a:xfrm>
          </p:grpSpPr>
          <p:sp>
            <p:nvSpPr>
              <p:cNvPr id="13" name="Freeform: Shape 11"/>
              <p:cNvSpPr/>
              <p:nvPr/>
            </p:nvSpPr>
            <p:spPr>
              <a:xfrm rot="10800000">
                <a:off x="5796856" y="3195997"/>
                <a:ext cx="2359999" cy="500776"/>
              </a:xfrm>
              <a:custGeom>
                <a:avLst/>
                <a:gdLst/>
                <a:ahLst/>
                <a:cxnLst/>
                <a:rect l="l" t="t" r="r" b="b"/>
                <a:pathLst>
                  <a:path w="2359999" h="500776">
                    <a:moveTo>
                      <a:pt x="2070876" y="0"/>
                    </a:moveTo>
                    <a:lnTo>
                      <a:pt x="2359999" y="500776"/>
                    </a:lnTo>
                    <a:lnTo>
                      <a:pt x="0" y="500776"/>
                    </a:lnTo>
                    <a:lnTo>
                      <a:pt x="290110" y="0"/>
                    </a:lnTo>
                    <a:close/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Trapezoid 12"/>
              <p:cNvSpPr/>
              <p:nvPr/>
            </p:nvSpPr>
            <p:spPr>
              <a:xfrm rot="7200000">
                <a:off x="3509769" y="2809464"/>
                <a:ext cx="2937600" cy="500776"/>
              </a:xfrm>
              <a:prstGeom prst="trapezoid">
                <a:avLst>
                  <a:gd name="adj" fmla="val 57932"/>
                </a:avLst>
              </a:prstGeom>
              <a:solidFill>
                <a:srgbClr val="79C5D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Freeform: Shape 13"/>
              <p:cNvSpPr/>
              <p:nvPr/>
            </p:nvSpPr>
            <p:spPr>
              <a:xfrm>
                <a:off x="4027327" y="3707569"/>
                <a:ext cx="2361484" cy="500776"/>
              </a:xfrm>
              <a:custGeom>
                <a:avLst/>
                <a:gdLst/>
                <a:ahLst/>
                <a:cxnLst/>
                <a:rect l="l" t="t" r="r" b="b"/>
                <a:pathLst>
                  <a:path w="2146804" h="455251">
                    <a:moveTo>
                      <a:pt x="263736" y="0"/>
                    </a:moveTo>
                    <a:lnTo>
                      <a:pt x="1883965" y="0"/>
                    </a:lnTo>
                    <a:lnTo>
                      <a:pt x="2146804" y="455251"/>
                    </a:lnTo>
                    <a:lnTo>
                      <a:pt x="0" y="455251"/>
                    </a:lnTo>
                    <a:close/>
                  </a:path>
                </a:pathLst>
              </a:custGeom>
              <a:solidFill>
                <a:srgbClr val="79C5D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Trapezoid 14"/>
              <p:cNvSpPr/>
              <p:nvPr/>
            </p:nvSpPr>
            <p:spPr>
              <a:xfrm rot="3600000">
                <a:off x="4700712" y="4089465"/>
                <a:ext cx="2937600" cy="500776"/>
              </a:xfrm>
              <a:prstGeom prst="trapezoid">
                <a:avLst>
                  <a:gd name="adj" fmla="val 57932"/>
                </a:avLst>
              </a:prstGeom>
              <a:solidFill>
                <a:srgbClr val="E0BC5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Freeform: Shape 15"/>
              <p:cNvSpPr/>
              <p:nvPr/>
            </p:nvSpPr>
            <p:spPr>
              <a:xfrm rot="14400000">
                <a:off x="4975541" y="3063840"/>
                <a:ext cx="2361484" cy="500776"/>
              </a:xfrm>
              <a:custGeom>
                <a:avLst/>
                <a:gdLst/>
                <a:ahLst/>
                <a:cxnLst/>
                <a:rect l="l" t="t" r="r" b="b"/>
                <a:pathLst>
                  <a:path w="2146804" h="455251">
                    <a:moveTo>
                      <a:pt x="263736" y="0"/>
                    </a:moveTo>
                    <a:lnTo>
                      <a:pt x="1883965" y="0"/>
                    </a:lnTo>
                    <a:lnTo>
                      <a:pt x="2146804" y="455251"/>
                    </a:lnTo>
                    <a:lnTo>
                      <a:pt x="0" y="455251"/>
                    </a:lnTo>
                    <a:close/>
                  </a:path>
                </a:pathLst>
              </a:custGeom>
              <a:solidFill>
                <a:srgbClr val="79C5D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16"/>
              <p:cNvSpPr/>
              <p:nvPr/>
            </p:nvSpPr>
            <p:spPr>
              <a:xfrm rot="18000000">
                <a:off x="5880227" y="4338997"/>
                <a:ext cx="2359999" cy="500776"/>
              </a:xfrm>
              <a:custGeom>
                <a:avLst/>
                <a:gdLst/>
                <a:ahLst/>
                <a:cxnLst/>
                <a:rect l="l" t="t" r="r" b="b"/>
                <a:pathLst>
                  <a:path w="2359999" h="500776">
                    <a:moveTo>
                      <a:pt x="2070876" y="0"/>
                    </a:moveTo>
                    <a:lnTo>
                      <a:pt x="2359999" y="500776"/>
                    </a:lnTo>
                    <a:lnTo>
                      <a:pt x="0" y="500776"/>
                    </a:lnTo>
                    <a:lnTo>
                      <a:pt x="290110" y="0"/>
                    </a:lnTo>
                    <a:close/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7908148" y="2276546"/>
            <a:ext cx="2772160" cy="957185"/>
            <a:chOff x="3624780" y="2412339"/>
            <a:chExt cx="2772160" cy="957185"/>
          </a:xfrm>
        </p:grpSpPr>
        <p:sp>
          <p:nvSpPr>
            <p:cNvPr id="24" name="文本框 2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489119" y="4627104"/>
            <a:ext cx="2772160" cy="957185"/>
            <a:chOff x="3624780" y="2412339"/>
            <a:chExt cx="2772160" cy="957185"/>
          </a:xfrm>
        </p:grpSpPr>
        <p:sp>
          <p:nvSpPr>
            <p:cNvPr id="30" name="文本框 29"/>
            <p:cNvSpPr txBox="1"/>
            <p:nvPr/>
          </p:nvSpPr>
          <p:spPr>
            <a:xfrm>
              <a:off x="4263159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489119" y="2276546"/>
            <a:ext cx="2772160" cy="957185"/>
            <a:chOff x="3624780" y="2412339"/>
            <a:chExt cx="2772160" cy="957185"/>
          </a:xfrm>
        </p:grpSpPr>
        <p:sp>
          <p:nvSpPr>
            <p:cNvPr id="33" name="文本框 32"/>
            <p:cNvSpPr txBox="1"/>
            <p:nvPr/>
          </p:nvSpPr>
          <p:spPr>
            <a:xfrm>
              <a:off x="4263159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908148" y="4627104"/>
            <a:ext cx="2772160" cy="957185"/>
            <a:chOff x="3624780" y="2412339"/>
            <a:chExt cx="2772160" cy="957185"/>
          </a:xfrm>
        </p:grpSpPr>
        <p:sp>
          <p:nvSpPr>
            <p:cNvPr id="36" name="文本框 3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486">
        <p:blinds dir="vert"/>
      </p:transition>
    </mc:Choice>
    <mc:Fallback>
      <p:transition spd="slow" advTm="248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9" name="组合 8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10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rgbClr val="0F1D38">
                <a:alpha val="3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rgbClr val="79C5D9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rgbClr val="E0BC5D"/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rgbClr val="0F1D38"/>
                  </a:solidFill>
                  <a:latin typeface="Impact" panose="020B0806030902050204" pitchFamily="34" charset="0"/>
                </a:rPr>
                <a:t>53%</a:t>
              </a:r>
              <a:endParaRPr lang="en-US" altLang="zh-CN" sz="4800" dirty="0">
                <a:solidFill>
                  <a:srgbClr val="0F1D38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16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15" name="LineShape"/>
            <p:cNvCxnSpPr/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27" name="组合 26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30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rgbClr val="0F1D38">
                <a:alpha val="3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32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rgbClr val="E0BC5D"/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rgbClr val="79C5D9"/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dirty="0">
                    <a:solidFill>
                      <a:srgbClr val="0F1D38"/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 dirty="0">
                  <a:solidFill>
                    <a:srgbClr val="0F1D38"/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35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37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cxnSp>
            <p:nvCxnSpPr>
              <p:cNvPr id="36" name="LineShape"/>
              <p:cNvCxnSpPr/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7" name="组合 46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48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rgbClr val="0F1D38">
                <a:alpha val="3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9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rgbClr val="79C5D9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rgbClr val="E0BC5D"/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1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rgbClr val="0F1D38"/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 dirty="0">
                <a:solidFill>
                  <a:srgbClr val="0F1D38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52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54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53" name="LineShape"/>
            <p:cNvCxnSpPr/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64" name="组合 63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65" name="文本框 6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68" name="文本框 67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71" name="文本框 70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530">
        <p:blinds dir="vert"/>
      </p:transition>
    </mc:Choice>
    <mc:Fallback>
      <p:transition spd="slow" advTm="353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9" name="矩形 8"/>
          <p:cNvSpPr/>
          <p:nvPr/>
        </p:nvSpPr>
        <p:spPr>
          <a:xfrm>
            <a:off x="6095999" y="1877532"/>
            <a:ext cx="4513418" cy="3454444"/>
          </a:xfrm>
          <a:prstGeom prst="rect">
            <a:avLst/>
          </a:prstGeom>
          <a:solidFill>
            <a:srgbClr val="79C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82582" y="1877532"/>
            <a:ext cx="4513418" cy="3454444"/>
          </a:xfrm>
          <a:prstGeom prst="rect">
            <a:avLst/>
          </a:prstGeom>
          <a:blipFill dpi="0" rotWithShape="1">
            <a:blip r:embed="rId3" cstate="screen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629732" y="3138486"/>
            <a:ext cx="932536" cy="932536"/>
            <a:chOff x="5629732" y="3138486"/>
            <a:chExt cx="932536" cy="932536"/>
          </a:xfrm>
        </p:grpSpPr>
        <p:sp>
          <p:nvSpPr>
            <p:cNvPr id="11" name="椭圆 10"/>
            <p:cNvSpPr/>
            <p:nvPr/>
          </p:nvSpPr>
          <p:spPr>
            <a:xfrm>
              <a:off x="5629732" y="3138486"/>
              <a:ext cx="932536" cy="9325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椭圆 21"/>
            <p:cNvSpPr/>
            <p:nvPr/>
          </p:nvSpPr>
          <p:spPr>
            <a:xfrm>
              <a:off x="5902106" y="3371620"/>
              <a:ext cx="387787" cy="466268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rgbClr val="E0BC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34642" y="2274247"/>
            <a:ext cx="3438745" cy="700031"/>
            <a:chOff x="3624780" y="2412339"/>
            <a:chExt cx="3840182" cy="781752"/>
          </a:xfrm>
        </p:grpSpPr>
        <p:sp>
          <p:nvSpPr>
            <p:cNvPr id="14" name="文本框 1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624780" y="2750893"/>
              <a:ext cx="38401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900" dirty="0">
                <a:solidFill>
                  <a:srgbClr val="0F1D38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34642" y="3264895"/>
            <a:ext cx="3438745" cy="700031"/>
            <a:chOff x="3624780" y="2412339"/>
            <a:chExt cx="3840182" cy="781752"/>
          </a:xfrm>
        </p:grpSpPr>
        <p:sp>
          <p:nvSpPr>
            <p:cNvPr id="17" name="文本框 1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24780" y="2750893"/>
              <a:ext cx="38401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900" dirty="0">
                <a:solidFill>
                  <a:srgbClr val="0F1D38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34642" y="4255543"/>
            <a:ext cx="3438745" cy="700031"/>
            <a:chOff x="3624780" y="2412339"/>
            <a:chExt cx="3840182" cy="781752"/>
          </a:xfrm>
        </p:grpSpPr>
        <p:sp>
          <p:nvSpPr>
            <p:cNvPr id="20" name="文本框 19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624780" y="2750893"/>
              <a:ext cx="38401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0F1D38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900" dirty="0">
                <a:solidFill>
                  <a:srgbClr val="0F1D38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66">
        <p:blinds dir="vert"/>
      </p:transition>
    </mc:Choice>
    <mc:Fallback>
      <p:transition spd="slow" advTm="406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12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13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rgbClr val="0F1D38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rgbClr val="0F1D38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rgbClr val="0F1D38"/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rgbClr val="0F1D38"/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rgbClr val="79C5D9"/>
            </a:solidFill>
            <a:ln w="15875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rgbClr val="E0BC5D"/>
            </a:solidFill>
            <a:ln w="15875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ṧḷidê"/>
            <p:cNvSpPr/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îṧḷîḍè"/>
            <p:cNvSpPr/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742261" y="4001873"/>
            <a:ext cx="167155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777811" y="4001873"/>
            <a:ext cx="167155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1400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1400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field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622">
        <p:blinds dir="vert"/>
      </p:transition>
    </mc:Choice>
    <mc:Fallback>
      <p:transition spd="slow" advTm="262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17" name="îS1îďé"/>
            <p:cNvSpPr/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rgbClr val="E0BC5D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îšḷïḋe"/>
            <p:cNvSpPr/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52022" y="3211040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21" name="iṥļiḓe"/>
            <p:cNvSpPr/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rgbClr val="79C5D9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í$líḋê"/>
            <p:cNvSpPr/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836746" y="3211040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25" name="îsḷïde"/>
            <p:cNvSpPr/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rgbClr val="E0BC5D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ïSlîďé"/>
            <p:cNvSpPr/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221469" y="3211040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32" name="îś1îḋe"/>
            <p:cNvSpPr/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rgbClr val="79C5D9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íṧlíḓé"/>
            <p:cNvSpPr/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606194" y="3211040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36" name="íṧḻïďe"/>
            <p:cNvSpPr/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rgbClr val="79C5D9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íŝļíďê"/>
            <p:cNvSpPr/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52022" y="5396667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40" name="î$lîďe"/>
            <p:cNvSpPr/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rgbClr val="E0BC5D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î$ḻiḋé"/>
            <p:cNvSpPr/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836746" y="5396667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44" name="iṩļïdé"/>
            <p:cNvSpPr/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rgbClr val="79C5D9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îṡḷïḓé"/>
            <p:cNvSpPr/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221469" y="5396667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48" name="ïṥļiďé"/>
            <p:cNvSpPr/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rgbClr val="E0BC5D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ï$ļíḑè"/>
            <p:cNvSpPr/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606194" y="5396667"/>
              <a:ext cx="2133781" cy="441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52" name="组合 51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435701" y="792445"/>
              <a:ext cx="961507" cy="668927"/>
              <a:chOff x="5079157" y="1849802"/>
              <a:chExt cx="1972679" cy="1372406"/>
            </a:xfrm>
          </p:grpSpPr>
          <p:pic>
            <p:nvPicPr>
              <p:cNvPr id="54" name="图片 53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 rotWithShape="1">
              <a:blip r:embed="rId2" cstate="screen"/>
              <a:srcRect l="-7386"/>
              <a:stretch>
                <a:fillRect/>
              </a:stretch>
            </p:blipFill>
            <p:spPr>
              <a:xfrm>
                <a:off x="6242211" y="1849802"/>
                <a:ext cx="809625" cy="1372406"/>
              </a:xfrm>
              <a:custGeom>
                <a:avLst/>
                <a:gdLst>
                  <a:gd name="connsiteX0" fmla="*/ 0 w 809625"/>
                  <a:gd name="connsiteY0" fmla="*/ 0 h 1372406"/>
                  <a:gd name="connsiteX1" fmla="*/ 809625 w 809625"/>
                  <a:gd name="connsiteY1" fmla="*/ 0 h 1372406"/>
                  <a:gd name="connsiteX2" fmla="*/ 809625 w 809625"/>
                  <a:gd name="connsiteY2" fmla="*/ 546687 h 1372406"/>
                  <a:gd name="connsiteX3" fmla="*/ 789620 w 809625"/>
                  <a:gd name="connsiteY3" fmla="*/ 560023 h 1372406"/>
                  <a:gd name="connsiteX4" fmla="*/ 756283 w 809625"/>
                  <a:gd name="connsiteY4" fmla="*/ 764811 h 1372406"/>
                  <a:gd name="connsiteX5" fmla="*/ 809625 w 809625"/>
                  <a:gd name="connsiteY5" fmla="*/ 871495 h 1372406"/>
                  <a:gd name="connsiteX6" fmla="*/ 809625 w 809625"/>
                  <a:gd name="connsiteY6" fmla="*/ 1372406 h 1372406"/>
                  <a:gd name="connsiteX7" fmla="*/ 0 w 809625"/>
                  <a:gd name="connsiteY7" fmla="*/ 1372406 h 1372406"/>
                  <a:gd name="connsiteX8" fmla="*/ 0 w 809625"/>
                  <a:gd name="connsiteY8" fmla="*/ 538965 h 1372406"/>
                  <a:gd name="connsiteX9" fmla="*/ 11441 w 809625"/>
                  <a:gd name="connsiteY9" fmla="*/ 449666 h 1372406"/>
                  <a:gd name="connsiteX10" fmla="*/ 19830 w 809625"/>
                  <a:gd name="connsiteY10" fmla="*/ 325841 h 1372406"/>
                  <a:gd name="connsiteX11" fmla="*/ 0 w 809625"/>
                  <a:gd name="connsiteY11" fmla="*/ 304773 h 137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9625" h="1372406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546687"/>
                    </a:lnTo>
                    <a:lnTo>
                      <a:pt x="789620" y="560023"/>
                    </a:lnTo>
                    <a:lnTo>
                      <a:pt x="756283" y="764811"/>
                    </a:lnTo>
                    <a:lnTo>
                      <a:pt x="809625" y="871495"/>
                    </a:lnTo>
                    <a:lnTo>
                      <a:pt x="809625" y="1372406"/>
                    </a:lnTo>
                    <a:lnTo>
                      <a:pt x="0" y="1372406"/>
                    </a:lnTo>
                    <a:lnTo>
                      <a:pt x="0" y="538965"/>
                    </a:lnTo>
                    <a:lnTo>
                      <a:pt x="11441" y="449666"/>
                    </a:lnTo>
                    <a:lnTo>
                      <a:pt x="19830" y="325841"/>
                    </a:lnTo>
                    <a:lnTo>
                      <a:pt x="0" y="304773"/>
                    </a:lnTo>
                    <a:close/>
                  </a:path>
                </a:pathLst>
              </a:cu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587">
        <p:blinds dir="vert"/>
      </p:transition>
    </mc:Choice>
    <mc:Fallback>
      <p:transition spd="slow" advTm="358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606477" y="939763"/>
            <a:ext cx="4979045" cy="4905449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492760" y="3695429"/>
            <a:ext cx="5206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4400" b="1" dirty="0">
              <a:solidFill>
                <a:srgbClr val="0F1D3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73361" y="4347234"/>
            <a:ext cx="3045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rPr>
              <a:t>Please enter your title</a:t>
            </a:r>
            <a:endParaRPr lang="zh-CN" altLang="en-US" sz="1600" dirty="0">
              <a:solidFill>
                <a:srgbClr val="0F1D38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Verdana" panose="020B060403050404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31433" y="3343423"/>
            <a:ext cx="783667" cy="26122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079157" y="1849802"/>
            <a:ext cx="1896917" cy="1372406"/>
            <a:chOff x="5079157" y="1849802"/>
            <a:chExt cx="1896917" cy="1372406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5079157" y="1849802"/>
              <a:ext cx="1248618" cy="1372406"/>
            </a:xfrm>
            <a:custGeom>
              <a:avLst/>
              <a:gdLst>
                <a:gd name="connsiteX0" fmla="*/ 0 w 3370399"/>
                <a:gd name="connsiteY0" fmla="*/ 0 h 2744811"/>
                <a:gd name="connsiteX1" fmla="*/ 3370399 w 3370399"/>
                <a:gd name="connsiteY1" fmla="*/ 0 h 2744811"/>
                <a:gd name="connsiteX2" fmla="*/ 3370399 w 3370399"/>
                <a:gd name="connsiteY2" fmla="*/ 2744811 h 2744811"/>
                <a:gd name="connsiteX3" fmla="*/ 0 w 3370399"/>
                <a:gd name="connsiteY3" fmla="*/ 2744811 h 2744811"/>
                <a:gd name="connsiteX4" fmla="*/ 0 w 3370399"/>
                <a:gd name="connsiteY4" fmla="*/ 1077929 h 2744811"/>
                <a:gd name="connsiteX5" fmla="*/ 47626 w 3370399"/>
                <a:gd name="connsiteY5" fmla="*/ 899331 h 2744811"/>
                <a:gd name="connsiteX6" fmla="*/ 82551 w 3370399"/>
                <a:gd name="connsiteY6" fmla="*/ 651681 h 2744811"/>
                <a:gd name="connsiteX7" fmla="*/ 0 w 3370399"/>
                <a:gd name="connsiteY7" fmla="*/ 609546 h 274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0399" h="2744811">
                  <a:moveTo>
                    <a:pt x="0" y="0"/>
                  </a:moveTo>
                  <a:lnTo>
                    <a:pt x="3370399" y="0"/>
                  </a:lnTo>
                  <a:lnTo>
                    <a:pt x="3370399" y="2744811"/>
                  </a:lnTo>
                  <a:lnTo>
                    <a:pt x="0" y="2744811"/>
                  </a:lnTo>
                  <a:lnTo>
                    <a:pt x="0" y="1077929"/>
                  </a:lnTo>
                  <a:lnTo>
                    <a:pt x="47626" y="899331"/>
                  </a:lnTo>
                  <a:lnTo>
                    <a:pt x="82551" y="651681"/>
                  </a:lnTo>
                  <a:lnTo>
                    <a:pt x="0" y="609546"/>
                  </a:lnTo>
                  <a:close/>
                </a:path>
              </a:pathLst>
            </a:cu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6327775" y="1849802"/>
              <a:ext cx="648299" cy="137240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137">
        <p14:ripple/>
      </p:transition>
    </mc:Choice>
    <mc:Fallback>
      <p:transition spd="slow" advTm="1137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grpSp>
        <p:nvGrpSpPr>
          <p:cNvPr id="9" name="05aa2c86-32e6-4f2f-9a8a-a1c884f7cad1"/>
          <p:cNvGrpSpPr>
            <a:grpSpLocks noChangeAspect="1"/>
          </p:cNvGrpSpPr>
          <p:nvPr/>
        </p:nvGrpSpPr>
        <p:grpSpPr>
          <a:xfrm>
            <a:off x="2364222" y="2213671"/>
            <a:ext cx="7463555" cy="3254084"/>
            <a:chOff x="1067550" y="1524264"/>
            <a:chExt cx="9951407" cy="4338779"/>
          </a:xfrm>
        </p:grpSpPr>
        <p:sp>
          <p:nvSpPr>
            <p:cNvPr id="10" name="Rectangle 1"/>
            <p:cNvSpPr/>
            <p:nvPr/>
          </p:nvSpPr>
          <p:spPr>
            <a:xfrm>
              <a:off x="1067550" y="2488830"/>
              <a:ext cx="9951407" cy="2393375"/>
            </a:xfrm>
            <a:prstGeom prst="rect">
              <a:avLst/>
            </a:prstGeom>
            <a:ln w="190500">
              <a:solidFill>
                <a:srgbClr val="0F1D38"/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Rectangle 2"/>
            <p:cNvSpPr/>
            <p:nvPr/>
          </p:nvSpPr>
          <p:spPr>
            <a:xfrm>
              <a:off x="1508200" y="1859161"/>
              <a:ext cx="4359077" cy="1308473"/>
            </a:xfrm>
            <a:prstGeom prst="rect">
              <a:avLst/>
            </a:prstGeom>
            <a:solidFill>
              <a:srgbClr val="79C5D9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Rectangle 3"/>
            <p:cNvSpPr/>
            <p:nvPr/>
          </p:nvSpPr>
          <p:spPr>
            <a:xfrm>
              <a:off x="1508200" y="4219673"/>
              <a:ext cx="4359077" cy="1308473"/>
            </a:xfrm>
            <a:prstGeom prst="rect">
              <a:avLst/>
            </a:prstGeom>
            <a:solidFill>
              <a:srgbClr val="E0BC5D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4"/>
            <p:cNvSpPr/>
            <p:nvPr/>
          </p:nvSpPr>
          <p:spPr>
            <a:xfrm>
              <a:off x="6213550" y="4219673"/>
              <a:ext cx="4359077" cy="1308473"/>
            </a:xfrm>
            <a:prstGeom prst="rect">
              <a:avLst/>
            </a:prstGeom>
            <a:solidFill>
              <a:srgbClr val="79C5D9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ectangle 5"/>
            <p:cNvSpPr/>
            <p:nvPr/>
          </p:nvSpPr>
          <p:spPr>
            <a:xfrm>
              <a:off x="6213550" y="1859161"/>
              <a:ext cx="4359077" cy="1308473"/>
            </a:xfrm>
            <a:prstGeom prst="rect">
              <a:avLst/>
            </a:prstGeom>
            <a:solidFill>
              <a:srgbClr val="E0BC5D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6"/>
            <p:cNvSpPr/>
            <p:nvPr/>
          </p:nvSpPr>
          <p:spPr>
            <a:xfrm>
              <a:off x="6320830" y="4302894"/>
              <a:ext cx="4144517" cy="1125415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7"/>
            <p:cNvSpPr/>
            <p:nvPr/>
          </p:nvSpPr>
          <p:spPr>
            <a:xfrm>
              <a:off x="1615480" y="4302894"/>
              <a:ext cx="4144517" cy="1125415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Rectangle 8"/>
            <p:cNvSpPr/>
            <p:nvPr/>
          </p:nvSpPr>
          <p:spPr>
            <a:xfrm>
              <a:off x="1615480" y="1950690"/>
              <a:ext cx="4144517" cy="1125414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Rectangle 9"/>
            <p:cNvSpPr/>
            <p:nvPr/>
          </p:nvSpPr>
          <p:spPr>
            <a:xfrm>
              <a:off x="6320830" y="1950690"/>
              <a:ext cx="4144517" cy="1125414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Rectangle 10"/>
            <p:cNvSpPr/>
            <p:nvPr/>
          </p:nvSpPr>
          <p:spPr>
            <a:xfrm>
              <a:off x="2037259" y="1524264"/>
              <a:ext cx="3300959" cy="1978266"/>
            </a:xfrm>
            <a:prstGeom prst="rect">
              <a:avLst/>
            </a:prstGeom>
            <a:solidFill>
              <a:srgbClr val="79C5D9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: Shape 26"/>
            <p:cNvSpPr/>
            <p:nvPr/>
          </p:nvSpPr>
          <p:spPr>
            <a:xfrm>
              <a:off x="3428567" y="1951549"/>
              <a:ext cx="435792" cy="506587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Rectangle 12"/>
            <p:cNvSpPr/>
            <p:nvPr/>
          </p:nvSpPr>
          <p:spPr>
            <a:xfrm>
              <a:off x="2721775" y="2680057"/>
              <a:ext cx="1849375" cy="35392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b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7" name="Rectangle 14"/>
            <p:cNvSpPr/>
            <p:nvPr/>
          </p:nvSpPr>
          <p:spPr>
            <a:xfrm>
              <a:off x="2037259" y="3884777"/>
              <a:ext cx="3300959" cy="1978266"/>
            </a:xfrm>
            <a:prstGeom prst="rect">
              <a:avLst/>
            </a:prstGeom>
            <a:solidFill>
              <a:srgbClr val="E0BC5D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: Shape 28"/>
            <p:cNvSpPr/>
            <p:nvPr/>
          </p:nvSpPr>
          <p:spPr>
            <a:xfrm>
              <a:off x="3393170" y="4219674"/>
              <a:ext cx="506587" cy="505103"/>
            </a:xfrm>
            <a:custGeom>
              <a:avLst/>
              <a:gdLst>
                <a:gd name="connsiteX0" fmla="*/ 101959 w 337539"/>
                <a:gd name="connsiteY0" fmla="*/ 249238 h 336550"/>
                <a:gd name="connsiteX1" fmla="*/ 78262 w 337539"/>
                <a:gd name="connsiteY1" fmla="*/ 259629 h 336550"/>
                <a:gd name="connsiteX2" fmla="*/ 74313 w 337539"/>
                <a:gd name="connsiteY2" fmla="*/ 276514 h 336550"/>
                <a:gd name="connsiteX3" fmla="*/ 111174 w 337539"/>
                <a:gd name="connsiteY3" fmla="*/ 299894 h 336550"/>
                <a:gd name="connsiteX4" fmla="*/ 128288 w 337539"/>
                <a:gd name="connsiteY4" fmla="*/ 306388 h 336550"/>
                <a:gd name="connsiteX5" fmla="*/ 101959 w 337539"/>
                <a:gd name="connsiteY5" fmla="*/ 249238 h 336550"/>
                <a:gd name="connsiteX6" fmla="*/ 126700 w 337539"/>
                <a:gd name="connsiteY6" fmla="*/ 247650 h 336550"/>
                <a:gd name="connsiteX7" fmla="*/ 163530 w 337539"/>
                <a:gd name="connsiteY7" fmla="*/ 311436 h 336550"/>
                <a:gd name="connsiteX8" fmla="*/ 264813 w 337539"/>
                <a:gd name="connsiteY8" fmla="*/ 274987 h 336550"/>
                <a:gd name="connsiteX9" fmla="*/ 251660 w 337539"/>
                <a:gd name="connsiteY9" fmla="*/ 274987 h 336550"/>
                <a:gd name="connsiteX10" fmla="*/ 179315 w 337539"/>
                <a:gd name="connsiteY10" fmla="*/ 260668 h 336550"/>
                <a:gd name="connsiteX11" fmla="*/ 126700 w 337539"/>
                <a:gd name="connsiteY11" fmla="*/ 247650 h 336550"/>
                <a:gd name="connsiteX12" fmla="*/ 29863 w 337539"/>
                <a:gd name="connsiteY12" fmla="*/ 209550 h 336550"/>
                <a:gd name="connsiteX13" fmla="*/ 52444 w 337539"/>
                <a:gd name="connsiteY13" fmla="*/ 252413 h 336550"/>
                <a:gd name="connsiteX14" fmla="*/ 59086 w 337539"/>
                <a:gd name="connsiteY14" fmla="*/ 243321 h 336550"/>
                <a:gd name="connsiteX15" fmla="*/ 94951 w 337539"/>
                <a:gd name="connsiteY15" fmla="*/ 223838 h 336550"/>
                <a:gd name="connsiteX16" fmla="*/ 93623 w 337539"/>
                <a:gd name="connsiteY16" fmla="*/ 214746 h 336550"/>
                <a:gd name="connsiteX17" fmla="*/ 29863 w 337539"/>
                <a:gd name="connsiteY17" fmla="*/ 209550 h 336550"/>
                <a:gd name="connsiteX18" fmla="*/ 312707 w 337539"/>
                <a:gd name="connsiteY18" fmla="*/ 161925 h 336550"/>
                <a:gd name="connsiteX19" fmla="*/ 245420 w 337539"/>
                <a:gd name="connsiteY19" fmla="*/ 189789 h 336550"/>
                <a:gd name="connsiteX20" fmla="*/ 118763 w 337539"/>
                <a:gd name="connsiteY20" fmla="*/ 213673 h 336550"/>
                <a:gd name="connsiteX21" fmla="*/ 120082 w 337539"/>
                <a:gd name="connsiteY21" fmla="*/ 222961 h 336550"/>
                <a:gd name="connsiteX22" fmla="*/ 121402 w 337539"/>
                <a:gd name="connsiteY22" fmla="*/ 222961 h 336550"/>
                <a:gd name="connsiteX23" fmla="*/ 188688 w 337539"/>
                <a:gd name="connsiteY23" fmla="*/ 237556 h 336550"/>
                <a:gd name="connsiteX24" fmla="*/ 253336 w 337539"/>
                <a:gd name="connsiteY24" fmla="*/ 250825 h 336550"/>
                <a:gd name="connsiteX25" fmla="*/ 290278 w 337539"/>
                <a:gd name="connsiteY25" fmla="*/ 246845 h 336550"/>
                <a:gd name="connsiteX26" fmla="*/ 300833 w 337539"/>
                <a:gd name="connsiteY26" fmla="*/ 226942 h 336550"/>
                <a:gd name="connsiteX27" fmla="*/ 312707 w 337539"/>
                <a:gd name="connsiteY27" fmla="*/ 161925 h 336550"/>
                <a:gd name="connsiteX28" fmla="*/ 41891 w 337539"/>
                <a:gd name="connsiteY28" fmla="*/ 101600 h 336550"/>
                <a:gd name="connsiteX29" fmla="*/ 36640 w 337539"/>
                <a:gd name="connsiteY29" fmla="*/ 110888 h 336550"/>
                <a:gd name="connsiteX30" fmla="*/ 26138 w 337539"/>
                <a:gd name="connsiteY30" fmla="*/ 183866 h 336550"/>
                <a:gd name="connsiteX31" fmla="*/ 90463 w 337539"/>
                <a:gd name="connsiteY31" fmla="*/ 190500 h 336550"/>
                <a:gd name="connsiteX32" fmla="*/ 91776 w 337539"/>
                <a:gd name="connsiteY32" fmla="*/ 165290 h 336550"/>
                <a:gd name="connsiteX33" fmla="*/ 44517 w 337539"/>
                <a:gd name="connsiteY33" fmla="*/ 113542 h 336550"/>
                <a:gd name="connsiteX34" fmla="*/ 41891 w 337539"/>
                <a:gd name="connsiteY34" fmla="*/ 101600 h 336550"/>
                <a:gd name="connsiteX35" fmla="*/ 258855 w 337539"/>
                <a:gd name="connsiteY35" fmla="*/ 57150 h 336550"/>
                <a:gd name="connsiteX36" fmla="*/ 204466 w 337539"/>
                <a:gd name="connsiteY36" fmla="*/ 115243 h 336550"/>
                <a:gd name="connsiteX37" fmla="*/ 123547 w 337539"/>
                <a:gd name="connsiteY37" fmla="*/ 173336 h 336550"/>
                <a:gd name="connsiteX38" fmla="*/ 115588 w 337539"/>
                <a:gd name="connsiteY38" fmla="*/ 173336 h 336550"/>
                <a:gd name="connsiteX39" fmla="*/ 115588 w 337539"/>
                <a:gd name="connsiteY39" fmla="*/ 190500 h 336550"/>
                <a:gd name="connsiteX40" fmla="*/ 309263 w 337539"/>
                <a:gd name="connsiteY40" fmla="*/ 136368 h 336550"/>
                <a:gd name="connsiteX41" fmla="*/ 258855 w 337539"/>
                <a:gd name="connsiteY41" fmla="*/ 57150 h 336550"/>
                <a:gd name="connsiteX42" fmla="*/ 136226 w 337539"/>
                <a:gd name="connsiteY42" fmla="*/ 28575 h 336550"/>
                <a:gd name="connsiteX43" fmla="*/ 69863 w 337539"/>
                <a:gd name="connsiteY43" fmla="*/ 62888 h 336550"/>
                <a:gd name="connsiteX44" fmla="*/ 95081 w 337539"/>
                <a:gd name="connsiteY44" fmla="*/ 138113 h 336550"/>
                <a:gd name="connsiteX45" fmla="*/ 136226 w 337539"/>
                <a:gd name="connsiteY45" fmla="*/ 28575 h 336550"/>
                <a:gd name="connsiteX46" fmla="*/ 167601 w 337539"/>
                <a:gd name="connsiteY46" fmla="*/ 25400 h 336550"/>
                <a:gd name="connsiteX47" fmla="*/ 118763 w 337539"/>
                <a:gd name="connsiteY47" fmla="*/ 147638 h 336550"/>
                <a:gd name="connsiteX48" fmla="*/ 124043 w 337539"/>
                <a:gd name="connsiteY48" fmla="*/ 147638 h 336550"/>
                <a:gd name="connsiteX49" fmla="*/ 184760 w 337539"/>
                <a:gd name="connsiteY49" fmla="*/ 101634 h 336550"/>
                <a:gd name="connsiteX50" fmla="*/ 236238 w 337539"/>
                <a:gd name="connsiteY50" fmla="*/ 42487 h 336550"/>
                <a:gd name="connsiteX51" fmla="*/ 226999 w 337539"/>
                <a:gd name="connsiteY51" fmla="*/ 37229 h 336550"/>
                <a:gd name="connsiteX52" fmla="*/ 168921 w 337539"/>
                <a:gd name="connsiteY52" fmla="*/ 25400 h 336550"/>
                <a:gd name="connsiteX53" fmla="*/ 167601 w 337539"/>
                <a:gd name="connsiteY53" fmla="*/ 25400 h 336550"/>
                <a:gd name="connsiteX54" fmla="*/ 168770 w 337539"/>
                <a:gd name="connsiteY54" fmla="*/ 0 h 336550"/>
                <a:gd name="connsiteX55" fmla="*/ 237249 w 337539"/>
                <a:gd name="connsiteY55" fmla="*/ 14461 h 336550"/>
                <a:gd name="connsiteX56" fmla="*/ 325481 w 337539"/>
                <a:gd name="connsiteY56" fmla="*/ 107801 h 336550"/>
                <a:gd name="connsiteX57" fmla="*/ 322848 w 337539"/>
                <a:gd name="connsiteY57" fmla="*/ 236637 h 336550"/>
                <a:gd name="connsiteX58" fmla="*/ 308362 w 337539"/>
                <a:gd name="connsiteY58" fmla="*/ 261615 h 336550"/>
                <a:gd name="connsiteX59" fmla="*/ 305728 w 337539"/>
                <a:gd name="connsiteY59" fmla="*/ 266874 h 336550"/>
                <a:gd name="connsiteX60" fmla="*/ 168770 w 337539"/>
                <a:gd name="connsiteY60" fmla="*/ 336550 h 336550"/>
                <a:gd name="connsiteX61" fmla="*/ 100290 w 337539"/>
                <a:gd name="connsiteY61" fmla="*/ 322089 h 336550"/>
                <a:gd name="connsiteX62" fmla="*/ 12058 w 337539"/>
                <a:gd name="connsiteY62" fmla="*/ 228749 h 336550"/>
                <a:gd name="connsiteX63" fmla="*/ 14691 w 337539"/>
                <a:gd name="connsiteY63" fmla="*/ 99913 h 336550"/>
                <a:gd name="connsiteX64" fmla="*/ 168770 w 337539"/>
                <a:gd name="connsiteY6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37539" h="336550">
                  <a:moveTo>
                    <a:pt x="101959" y="249238"/>
                  </a:moveTo>
                  <a:cubicBezTo>
                    <a:pt x="94060" y="250537"/>
                    <a:pt x="84845" y="253135"/>
                    <a:pt x="78262" y="259629"/>
                  </a:cubicBezTo>
                  <a:cubicBezTo>
                    <a:pt x="75629" y="263526"/>
                    <a:pt x="74313" y="270020"/>
                    <a:pt x="74313" y="276514"/>
                  </a:cubicBezTo>
                  <a:cubicBezTo>
                    <a:pt x="86161" y="285606"/>
                    <a:pt x="98009" y="293399"/>
                    <a:pt x="111174" y="299894"/>
                  </a:cubicBezTo>
                  <a:cubicBezTo>
                    <a:pt x="116440" y="302492"/>
                    <a:pt x="123022" y="303790"/>
                    <a:pt x="128288" y="306388"/>
                  </a:cubicBezTo>
                  <a:cubicBezTo>
                    <a:pt x="116440" y="288204"/>
                    <a:pt x="107224" y="268721"/>
                    <a:pt x="101959" y="249238"/>
                  </a:cubicBezTo>
                  <a:close/>
                  <a:moveTo>
                    <a:pt x="126700" y="247650"/>
                  </a:moveTo>
                  <a:cubicBezTo>
                    <a:pt x="134592" y="269780"/>
                    <a:pt x="147746" y="291910"/>
                    <a:pt x="163530" y="311436"/>
                  </a:cubicBezTo>
                  <a:cubicBezTo>
                    <a:pt x="201676" y="312738"/>
                    <a:pt x="237191" y="299721"/>
                    <a:pt x="264813" y="274987"/>
                  </a:cubicBezTo>
                  <a:cubicBezTo>
                    <a:pt x="260867" y="274987"/>
                    <a:pt x="256921" y="274987"/>
                    <a:pt x="251660" y="274987"/>
                  </a:cubicBezTo>
                  <a:cubicBezTo>
                    <a:pt x="224037" y="274987"/>
                    <a:pt x="201676" y="267177"/>
                    <a:pt x="179315" y="260668"/>
                  </a:cubicBezTo>
                  <a:cubicBezTo>
                    <a:pt x="162215" y="254159"/>
                    <a:pt x="146431" y="248952"/>
                    <a:pt x="126700" y="247650"/>
                  </a:cubicBezTo>
                  <a:close/>
                  <a:moveTo>
                    <a:pt x="29863" y="209550"/>
                  </a:moveTo>
                  <a:cubicBezTo>
                    <a:pt x="35176" y="225137"/>
                    <a:pt x="43146" y="239424"/>
                    <a:pt x="52444" y="252413"/>
                  </a:cubicBezTo>
                  <a:cubicBezTo>
                    <a:pt x="53773" y="249815"/>
                    <a:pt x="56429" y="245919"/>
                    <a:pt x="59086" y="243321"/>
                  </a:cubicBezTo>
                  <a:cubicBezTo>
                    <a:pt x="68384" y="231631"/>
                    <a:pt x="84324" y="226436"/>
                    <a:pt x="94951" y="223838"/>
                  </a:cubicBezTo>
                  <a:cubicBezTo>
                    <a:pt x="94951" y="221240"/>
                    <a:pt x="93623" y="217343"/>
                    <a:pt x="93623" y="214746"/>
                  </a:cubicBezTo>
                  <a:cubicBezTo>
                    <a:pt x="72369" y="214746"/>
                    <a:pt x="51116" y="212148"/>
                    <a:pt x="29863" y="209550"/>
                  </a:cubicBezTo>
                  <a:close/>
                  <a:moveTo>
                    <a:pt x="312707" y="161925"/>
                  </a:moveTo>
                  <a:cubicBezTo>
                    <a:pt x="298194" y="168559"/>
                    <a:pt x="274446" y="179174"/>
                    <a:pt x="245420" y="189789"/>
                  </a:cubicBezTo>
                  <a:cubicBezTo>
                    <a:pt x="203201" y="204385"/>
                    <a:pt x="159663" y="212346"/>
                    <a:pt x="118763" y="213673"/>
                  </a:cubicBezTo>
                  <a:cubicBezTo>
                    <a:pt x="118763" y="217653"/>
                    <a:pt x="120082" y="220307"/>
                    <a:pt x="120082" y="222961"/>
                  </a:cubicBezTo>
                  <a:cubicBezTo>
                    <a:pt x="120082" y="222961"/>
                    <a:pt x="121402" y="222961"/>
                    <a:pt x="121402" y="222961"/>
                  </a:cubicBezTo>
                  <a:cubicBezTo>
                    <a:pt x="146469" y="222961"/>
                    <a:pt x="167579" y="229595"/>
                    <a:pt x="188688" y="237556"/>
                  </a:cubicBezTo>
                  <a:cubicBezTo>
                    <a:pt x="207159" y="244191"/>
                    <a:pt x="228269" y="250825"/>
                    <a:pt x="253336" y="250825"/>
                  </a:cubicBezTo>
                  <a:cubicBezTo>
                    <a:pt x="265210" y="250825"/>
                    <a:pt x="277084" y="249498"/>
                    <a:pt x="290278" y="246845"/>
                  </a:cubicBezTo>
                  <a:cubicBezTo>
                    <a:pt x="294236" y="240210"/>
                    <a:pt x="296875" y="233576"/>
                    <a:pt x="300833" y="226942"/>
                  </a:cubicBezTo>
                  <a:cubicBezTo>
                    <a:pt x="310068" y="207039"/>
                    <a:pt x="314026" y="184482"/>
                    <a:pt x="312707" y="161925"/>
                  </a:cubicBezTo>
                  <a:close/>
                  <a:moveTo>
                    <a:pt x="41891" y="101600"/>
                  </a:moveTo>
                  <a:cubicBezTo>
                    <a:pt x="39266" y="104254"/>
                    <a:pt x="37953" y="108234"/>
                    <a:pt x="36640" y="110888"/>
                  </a:cubicBezTo>
                  <a:cubicBezTo>
                    <a:pt x="27451" y="133445"/>
                    <a:pt x="23513" y="158655"/>
                    <a:pt x="26138" y="183866"/>
                  </a:cubicBezTo>
                  <a:cubicBezTo>
                    <a:pt x="47142" y="187846"/>
                    <a:pt x="68146" y="190500"/>
                    <a:pt x="90463" y="190500"/>
                  </a:cubicBezTo>
                  <a:cubicBezTo>
                    <a:pt x="90463" y="182539"/>
                    <a:pt x="90463" y="174578"/>
                    <a:pt x="91776" y="165290"/>
                  </a:cubicBezTo>
                  <a:cubicBezTo>
                    <a:pt x="78648" y="158655"/>
                    <a:pt x="55019" y="141406"/>
                    <a:pt x="44517" y="113542"/>
                  </a:cubicBezTo>
                  <a:cubicBezTo>
                    <a:pt x="43204" y="109561"/>
                    <a:pt x="41891" y="105580"/>
                    <a:pt x="41891" y="101600"/>
                  </a:cubicBezTo>
                  <a:close/>
                  <a:moveTo>
                    <a:pt x="258855" y="57150"/>
                  </a:moveTo>
                  <a:cubicBezTo>
                    <a:pt x="234977" y="72993"/>
                    <a:pt x="219058" y="95438"/>
                    <a:pt x="204466" y="115243"/>
                  </a:cubicBezTo>
                  <a:cubicBezTo>
                    <a:pt x="184568" y="144289"/>
                    <a:pt x="164670" y="173336"/>
                    <a:pt x="123547" y="173336"/>
                  </a:cubicBezTo>
                  <a:cubicBezTo>
                    <a:pt x="120894" y="173336"/>
                    <a:pt x="118241" y="173336"/>
                    <a:pt x="115588" y="173336"/>
                  </a:cubicBezTo>
                  <a:cubicBezTo>
                    <a:pt x="115588" y="178617"/>
                    <a:pt x="115588" y="183899"/>
                    <a:pt x="115588" y="190500"/>
                  </a:cubicBezTo>
                  <a:cubicBezTo>
                    <a:pt x="211099" y="185219"/>
                    <a:pt x="286712" y="148250"/>
                    <a:pt x="309263" y="136368"/>
                  </a:cubicBezTo>
                  <a:cubicBezTo>
                    <a:pt x="301304" y="104681"/>
                    <a:pt x="284059" y="76954"/>
                    <a:pt x="258855" y="57150"/>
                  </a:cubicBezTo>
                  <a:close/>
                  <a:moveTo>
                    <a:pt x="136226" y="28575"/>
                  </a:moveTo>
                  <a:cubicBezTo>
                    <a:pt x="111008" y="35174"/>
                    <a:pt x="88444" y="47051"/>
                    <a:pt x="69863" y="62888"/>
                  </a:cubicBezTo>
                  <a:cubicBezTo>
                    <a:pt x="55263" y="99841"/>
                    <a:pt x="76499" y="123596"/>
                    <a:pt x="95081" y="138113"/>
                  </a:cubicBezTo>
                  <a:cubicBezTo>
                    <a:pt x="103044" y="91922"/>
                    <a:pt x="121626" y="52330"/>
                    <a:pt x="136226" y="28575"/>
                  </a:cubicBezTo>
                  <a:close/>
                  <a:moveTo>
                    <a:pt x="167601" y="25400"/>
                  </a:moveTo>
                  <a:cubicBezTo>
                    <a:pt x="158361" y="39858"/>
                    <a:pt x="128003" y="87176"/>
                    <a:pt x="118763" y="147638"/>
                  </a:cubicBezTo>
                  <a:cubicBezTo>
                    <a:pt x="120083" y="147638"/>
                    <a:pt x="122723" y="147638"/>
                    <a:pt x="124043" y="147638"/>
                  </a:cubicBezTo>
                  <a:cubicBezTo>
                    <a:pt x="151762" y="147638"/>
                    <a:pt x="164961" y="127922"/>
                    <a:pt x="184760" y="101634"/>
                  </a:cubicBezTo>
                  <a:cubicBezTo>
                    <a:pt x="197960" y="81919"/>
                    <a:pt x="212479" y="59574"/>
                    <a:pt x="236238" y="42487"/>
                  </a:cubicBezTo>
                  <a:cubicBezTo>
                    <a:pt x="233598" y="41173"/>
                    <a:pt x="230958" y="38544"/>
                    <a:pt x="226999" y="37229"/>
                  </a:cubicBezTo>
                  <a:cubicBezTo>
                    <a:pt x="208519" y="29343"/>
                    <a:pt x="188720" y="25400"/>
                    <a:pt x="168921" y="25400"/>
                  </a:cubicBezTo>
                  <a:cubicBezTo>
                    <a:pt x="168921" y="25400"/>
                    <a:pt x="167601" y="25400"/>
                    <a:pt x="167601" y="25400"/>
                  </a:cubicBezTo>
                  <a:close/>
                  <a:moveTo>
                    <a:pt x="168770" y="0"/>
                  </a:moveTo>
                  <a:cubicBezTo>
                    <a:pt x="192474" y="0"/>
                    <a:pt x="216178" y="5258"/>
                    <a:pt x="237249" y="14461"/>
                  </a:cubicBezTo>
                  <a:cubicBezTo>
                    <a:pt x="278073" y="32866"/>
                    <a:pt x="309679" y="65732"/>
                    <a:pt x="325481" y="107801"/>
                  </a:cubicBezTo>
                  <a:cubicBezTo>
                    <a:pt x="342601" y="149870"/>
                    <a:pt x="341284" y="195883"/>
                    <a:pt x="322848" y="236637"/>
                  </a:cubicBezTo>
                  <a:cubicBezTo>
                    <a:pt x="318897" y="245839"/>
                    <a:pt x="313629" y="253727"/>
                    <a:pt x="308362" y="261615"/>
                  </a:cubicBezTo>
                  <a:cubicBezTo>
                    <a:pt x="308362" y="261615"/>
                    <a:pt x="308362" y="261615"/>
                    <a:pt x="305728" y="266874"/>
                  </a:cubicBezTo>
                  <a:cubicBezTo>
                    <a:pt x="274122" y="310257"/>
                    <a:pt x="222763" y="336550"/>
                    <a:pt x="168770" y="336550"/>
                  </a:cubicBezTo>
                  <a:cubicBezTo>
                    <a:pt x="145065" y="336550"/>
                    <a:pt x="121361" y="331292"/>
                    <a:pt x="100290" y="322089"/>
                  </a:cubicBezTo>
                  <a:cubicBezTo>
                    <a:pt x="59466" y="303684"/>
                    <a:pt x="27861" y="270818"/>
                    <a:pt x="12058" y="228749"/>
                  </a:cubicBezTo>
                  <a:cubicBezTo>
                    <a:pt x="-5062" y="186680"/>
                    <a:pt x="-3745" y="140667"/>
                    <a:pt x="14691" y="99913"/>
                  </a:cubicBezTo>
                  <a:cubicBezTo>
                    <a:pt x="42346" y="39439"/>
                    <a:pt x="102924" y="0"/>
                    <a:pt x="16877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Rectangle 16"/>
            <p:cNvSpPr/>
            <p:nvPr/>
          </p:nvSpPr>
          <p:spPr>
            <a:xfrm>
              <a:off x="2721775" y="4947334"/>
              <a:ext cx="1849375" cy="35392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b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3" name="Rectangle 18"/>
            <p:cNvSpPr/>
            <p:nvPr/>
          </p:nvSpPr>
          <p:spPr>
            <a:xfrm>
              <a:off x="6742609" y="1524264"/>
              <a:ext cx="3300959" cy="1978265"/>
            </a:xfrm>
            <a:prstGeom prst="rect">
              <a:avLst/>
            </a:prstGeom>
            <a:solidFill>
              <a:srgbClr val="E0BC5D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: Shape 27"/>
            <p:cNvSpPr/>
            <p:nvPr/>
          </p:nvSpPr>
          <p:spPr>
            <a:xfrm>
              <a:off x="8098520" y="1890711"/>
              <a:ext cx="506587" cy="506587"/>
            </a:xfrm>
            <a:custGeom>
              <a:avLst/>
              <a:gdLst>
                <a:gd name="connsiteX0" fmla="*/ 165894 w 331788"/>
                <a:gd name="connsiteY0" fmla="*/ 141288 h 331788"/>
                <a:gd name="connsiteX1" fmla="*/ 141287 w 331788"/>
                <a:gd name="connsiteY1" fmla="*/ 165895 h 331788"/>
                <a:gd name="connsiteX2" fmla="*/ 165894 w 331788"/>
                <a:gd name="connsiteY2" fmla="*/ 190502 h 331788"/>
                <a:gd name="connsiteX3" fmla="*/ 190501 w 331788"/>
                <a:gd name="connsiteY3" fmla="*/ 165895 h 331788"/>
                <a:gd name="connsiteX4" fmla="*/ 165894 w 331788"/>
                <a:gd name="connsiteY4" fmla="*/ 141288 h 331788"/>
                <a:gd name="connsiteX5" fmla="*/ 166687 w 331788"/>
                <a:gd name="connsiteY5" fmla="*/ 107950 h 331788"/>
                <a:gd name="connsiteX6" fmla="*/ 223837 w 331788"/>
                <a:gd name="connsiteY6" fmla="*/ 165100 h 331788"/>
                <a:gd name="connsiteX7" fmla="*/ 166687 w 331788"/>
                <a:gd name="connsiteY7" fmla="*/ 222250 h 331788"/>
                <a:gd name="connsiteX8" fmla="*/ 109537 w 331788"/>
                <a:gd name="connsiteY8" fmla="*/ 165100 h 331788"/>
                <a:gd name="connsiteX9" fmla="*/ 166687 w 331788"/>
                <a:gd name="connsiteY9" fmla="*/ 107950 h 331788"/>
                <a:gd name="connsiteX10" fmla="*/ 186003 w 331788"/>
                <a:gd name="connsiteY10" fmla="*/ 82270 h 331788"/>
                <a:gd name="connsiteX11" fmla="*/ 192617 w 331788"/>
                <a:gd name="connsiteY11" fmla="*/ 95344 h 331788"/>
                <a:gd name="connsiteX12" fmla="*/ 180711 w 331788"/>
                <a:gd name="connsiteY12" fmla="*/ 101881 h 331788"/>
                <a:gd name="connsiteX13" fmla="*/ 172773 w 331788"/>
                <a:gd name="connsiteY13" fmla="*/ 90115 h 331788"/>
                <a:gd name="connsiteX14" fmla="*/ 186003 w 331788"/>
                <a:gd name="connsiteY14" fmla="*/ 82270 h 331788"/>
                <a:gd name="connsiteX15" fmla="*/ 153194 w 331788"/>
                <a:gd name="connsiteY15" fmla="*/ 69850 h 331788"/>
                <a:gd name="connsiteX16" fmla="*/ 166688 w 331788"/>
                <a:gd name="connsiteY16" fmla="*/ 84138 h 331788"/>
                <a:gd name="connsiteX17" fmla="*/ 153194 w 331788"/>
                <a:gd name="connsiteY17" fmla="*/ 98426 h 331788"/>
                <a:gd name="connsiteX18" fmla="*/ 139700 w 331788"/>
                <a:gd name="connsiteY18" fmla="*/ 84138 h 331788"/>
                <a:gd name="connsiteX19" fmla="*/ 153194 w 331788"/>
                <a:gd name="connsiteY19" fmla="*/ 69850 h 331788"/>
                <a:gd name="connsiteX20" fmla="*/ 161509 w 331788"/>
                <a:gd name="connsiteY20" fmla="*/ 31750 h 331788"/>
                <a:gd name="connsiteX21" fmla="*/ 33337 w 331788"/>
                <a:gd name="connsiteY21" fmla="*/ 165100 h 331788"/>
                <a:gd name="connsiteX22" fmla="*/ 166687 w 331788"/>
                <a:gd name="connsiteY22" fmla="*/ 298450 h 331788"/>
                <a:gd name="connsiteX23" fmla="*/ 300037 w 331788"/>
                <a:gd name="connsiteY23" fmla="*/ 166395 h 331788"/>
                <a:gd name="connsiteX24" fmla="*/ 231420 w 331788"/>
                <a:gd name="connsiteY24" fmla="*/ 112019 h 331788"/>
                <a:gd name="connsiteX25" fmla="*/ 241778 w 331788"/>
                <a:gd name="connsiteY25" fmla="*/ 53759 h 331788"/>
                <a:gd name="connsiteX26" fmla="*/ 213295 w 331788"/>
                <a:gd name="connsiteY26" fmla="*/ 39518 h 331788"/>
                <a:gd name="connsiteX27" fmla="*/ 214590 w 331788"/>
                <a:gd name="connsiteY27" fmla="*/ 47286 h 331788"/>
                <a:gd name="connsiteX28" fmla="*/ 184812 w 331788"/>
                <a:gd name="connsiteY28" fmla="*/ 75769 h 331788"/>
                <a:gd name="connsiteX29" fmla="*/ 156330 w 331788"/>
                <a:gd name="connsiteY29" fmla="*/ 47286 h 331788"/>
                <a:gd name="connsiteX30" fmla="*/ 161509 w 331788"/>
                <a:gd name="connsiteY30" fmla="*/ 31750 h 331788"/>
                <a:gd name="connsiteX31" fmla="*/ 165894 w 331788"/>
                <a:gd name="connsiteY31" fmla="*/ 0 h 331788"/>
                <a:gd name="connsiteX32" fmla="*/ 274762 w 331788"/>
                <a:gd name="connsiteY32" fmla="*/ 41474 h 331788"/>
                <a:gd name="connsiteX33" fmla="*/ 279946 w 331788"/>
                <a:gd name="connsiteY33" fmla="*/ 53138 h 331788"/>
                <a:gd name="connsiteX34" fmla="*/ 274762 w 331788"/>
                <a:gd name="connsiteY34" fmla="*/ 64802 h 331788"/>
                <a:gd name="connsiteX35" fmla="*/ 261802 w 331788"/>
                <a:gd name="connsiteY35" fmla="*/ 104980 h 331788"/>
                <a:gd name="connsiteX36" fmla="*/ 300683 w 331788"/>
                <a:gd name="connsiteY36" fmla="*/ 134789 h 331788"/>
                <a:gd name="connsiteX37" fmla="*/ 309755 w 331788"/>
                <a:gd name="connsiteY37" fmla="*/ 133493 h 331788"/>
                <a:gd name="connsiteX38" fmla="*/ 311051 w 331788"/>
                <a:gd name="connsiteY38" fmla="*/ 133493 h 331788"/>
                <a:gd name="connsiteX39" fmla="*/ 324012 w 331788"/>
                <a:gd name="connsiteY39" fmla="*/ 136085 h 331788"/>
                <a:gd name="connsiteX40" fmla="*/ 330492 w 331788"/>
                <a:gd name="connsiteY40" fmla="*/ 147749 h 331788"/>
                <a:gd name="connsiteX41" fmla="*/ 331788 w 331788"/>
                <a:gd name="connsiteY41" fmla="*/ 165894 h 331788"/>
                <a:gd name="connsiteX42" fmla="*/ 165894 w 331788"/>
                <a:gd name="connsiteY42" fmla="*/ 331788 h 331788"/>
                <a:gd name="connsiteX43" fmla="*/ 0 w 331788"/>
                <a:gd name="connsiteY43" fmla="*/ 165894 h 331788"/>
                <a:gd name="connsiteX44" fmla="*/ 165894 w 331788"/>
                <a:gd name="connsiteY4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31788" h="331788">
                  <a:moveTo>
                    <a:pt x="165894" y="141288"/>
                  </a:moveTo>
                  <a:cubicBezTo>
                    <a:pt x="152304" y="141288"/>
                    <a:pt x="141287" y="152305"/>
                    <a:pt x="141287" y="165895"/>
                  </a:cubicBezTo>
                  <a:cubicBezTo>
                    <a:pt x="141287" y="179485"/>
                    <a:pt x="152304" y="190502"/>
                    <a:pt x="165894" y="190502"/>
                  </a:cubicBezTo>
                  <a:cubicBezTo>
                    <a:pt x="179484" y="190502"/>
                    <a:pt x="190501" y="179485"/>
                    <a:pt x="190501" y="165895"/>
                  </a:cubicBezTo>
                  <a:cubicBezTo>
                    <a:pt x="190501" y="152305"/>
                    <a:pt x="179484" y="141288"/>
                    <a:pt x="165894" y="141288"/>
                  </a:cubicBezTo>
                  <a:close/>
                  <a:moveTo>
                    <a:pt x="166687" y="107950"/>
                  </a:moveTo>
                  <a:cubicBezTo>
                    <a:pt x="198250" y="107950"/>
                    <a:pt x="223837" y="133537"/>
                    <a:pt x="223837" y="165100"/>
                  </a:cubicBezTo>
                  <a:cubicBezTo>
                    <a:pt x="223837" y="196663"/>
                    <a:pt x="198250" y="222250"/>
                    <a:pt x="166687" y="222250"/>
                  </a:cubicBezTo>
                  <a:cubicBezTo>
                    <a:pt x="135124" y="222250"/>
                    <a:pt x="109537" y="196663"/>
                    <a:pt x="109537" y="165100"/>
                  </a:cubicBezTo>
                  <a:cubicBezTo>
                    <a:pt x="109537" y="133537"/>
                    <a:pt x="135124" y="107950"/>
                    <a:pt x="166687" y="107950"/>
                  </a:cubicBezTo>
                  <a:close/>
                  <a:moveTo>
                    <a:pt x="186003" y="82270"/>
                  </a:moveTo>
                  <a:cubicBezTo>
                    <a:pt x="191294" y="83578"/>
                    <a:pt x="195263" y="88807"/>
                    <a:pt x="192617" y="95344"/>
                  </a:cubicBezTo>
                  <a:cubicBezTo>
                    <a:pt x="191294" y="100573"/>
                    <a:pt x="186003" y="103188"/>
                    <a:pt x="180711" y="101881"/>
                  </a:cubicBezTo>
                  <a:cubicBezTo>
                    <a:pt x="175419" y="100573"/>
                    <a:pt x="171450" y="95344"/>
                    <a:pt x="172773" y="90115"/>
                  </a:cubicBezTo>
                  <a:cubicBezTo>
                    <a:pt x="174096" y="83578"/>
                    <a:pt x="180711" y="80963"/>
                    <a:pt x="186003" y="82270"/>
                  </a:cubicBezTo>
                  <a:close/>
                  <a:moveTo>
                    <a:pt x="153194" y="69850"/>
                  </a:moveTo>
                  <a:cubicBezTo>
                    <a:pt x="160647" y="69850"/>
                    <a:pt x="166688" y="76247"/>
                    <a:pt x="166688" y="84138"/>
                  </a:cubicBezTo>
                  <a:cubicBezTo>
                    <a:pt x="166688" y="92029"/>
                    <a:pt x="160647" y="98426"/>
                    <a:pt x="153194" y="98426"/>
                  </a:cubicBezTo>
                  <a:cubicBezTo>
                    <a:pt x="145741" y="98426"/>
                    <a:pt x="139700" y="92029"/>
                    <a:pt x="139700" y="84138"/>
                  </a:cubicBezTo>
                  <a:cubicBezTo>
                    <a:pt x="139700" y="76247"/>
                    <a:pt x="145741" y="69850"/>
                    <a:pt x="153194" y="69850"/>
                  </a:cubicBezTo>
                  <a:close/>
                  <a:moveTo>
                    <a:pt x="161509" y="31750"/>
                  </a:moveTo>
                  <a:cubicBezTo>
                    <a:pt x="90302" y="34339"/>
                    <a:pt x="33337" y="92599"/>
                    <a:pt x="33337" y="165100"/>
                  </a:cubicBezTo>
                  <a:cubicBezTo>
                    <a:pt x="33337" y="238896"/>
                    <a:pt x="92892" y="298450"/>
                    <a:pt x="166687" y="298450"/>
                  </a:cubicBezTo>
                  <a:cubicBezTo>
                    <a:pt x="240483" y="298450"/>
                    <a:pt x="300037" y="238896"/>
                    <a:pt x="300037" y="166395"/>
                  </a:cubicBezTo>
                  <a:cubicBezTo>
                    <a:pt x="267671" y="165100"/>
                    <a:pt x="239188" y="143091"/>
                    <a:pt x="231420" y="112019"/>
                  </a:cubicBezTo>
                  <a:cubicBezTo>
                    <a:pt x="226242" y="91304"/>
                    <a:pt x="230126" y="70590"/>
                    <a:pt x="241778" y="53759"/>
                  </a:cubicBezTo>
                  <a:cubicBezTo>
                    <a:pt x="232715" y="48581"/>
                    <a:pt x="222358" y="43402"/>
                    <a:pt x="213295" y="39518"/>
                  </a:cubicBezTo>
                  <a:cubicBezTo>
                    <a:pt x="213295" y="42107"/>
                    <a:pt x="214590" y="44697"/>
                    <a:pt x="214590" y="47286"/>
                  </a:cubicBezTo>
                  <a:cubicBezTo>
                    <a:pt x="214590" y="62822"/>
                    <a:pt x="201643" y="75769"/>
                    <a:pt x="184812" y="75769"/>
                  </a:cubicBezTo>
                  <a:cubicBezTo>
                    <a:pt x="169277" y="75769"/>
                    <a:pt x="156330" y="62822"/>
                    <a:pt x="156330" y="47286"/>
                  </a:cubicBezTo>
                  <a:cubicBezTo>
                    <a:pt x="156330" y="40813"/>
                    <a:pt x="158919" y="35634"/>
                    <a:pt x="161509" y="31750"/>
                  </a:cubicBezTo>
                  <a:close/>
                  <a:moveTo>
                    <a:pt x="165894" y="0"/>
                  </a:moveTo>
                  <a:cubicBezTo>
                    <a:pt x="206072" y="0"/>
                    <a:pt x="244953" y="14256"/>
                    <a:pt x="274762" y="41474"/>
                  </a:cubicBezTo>
                  <a:cubicBezTo>
                    <a:pt x="278650" y="44066"/>
                    <a:pt x="279946" y="47954"/>
                    <a:pt x="279946" y="53138"/>
                  </a:cubicBezTo>
                  <a:cubicBezTo>
                    <a:pt x="279946" y="57026"/>
                    <a:pt x="278650" y="62210"/>
                    <a:pt x="274762" y="64802"/>
                  </a:cubicBezTo>
                  <a:cubicBezTo>
                    <a:pt x="263098" y="75171"/>
                    <a:pt x="257914" y="90723"/>
                    <a:pt x="261802" y="104980"/>
                  </a:cubicBezTo>
                  <a:cubicBezTo>
                    <a:pt x="266986" y="123125"/>
                    <a:pt x="282538" y="134789"/>
                    <a:pt x="300683" y="134789"/>
                  </a:cubicBezTo>
                  <a:cubicBezTo>
                    <a:pt x="303275" y="134789"/>
                    <a:pt x="307163" y="134789"/>
                    <a:pt x="309755" y="133493"/>
                  </a:cubicBezTo>
                  <a:cubicBezTo>
                    <a:pt x="309755" y="133493"/>
                    <a:pt x="311051" y="133493"/>
                    <a:pt x="311051" y="133493"/>
                  </a:cubicBezTo>
                  <a:cubicBezTo>
                    <a:pt x="314940" y="132197"/>
                    <a:pt x="320124" y="133493"/>
                    <a:pt x="324012" y="136085"/>
                  </a:cubicBezTo>
                  <a:cubicBezTo>
                    <a:pt x="327900" y="138677"/>
                    <a:pt x="330492" y="142565"/>
                    <a:pt x="330492" y="147749"/>
                  </a:cubicBezTo>
                  <a:cubicBezTo>
                    <a:pt x="331788" y="154230"/>
                    <a:pt x="331788" y="159414"/>
                    <a:pt x="331788" y="165894"/>
                  </a:cubicBezTo>
                  <a:cubicBezTo>
                    <a:pt x="331788" y="257913"/>
                    <a:pt x="257914" y="331788"/>
                    <a:pt x="165894" y="331788"/>
                  </a:cubicBezTo>
                  <a:cubicBezTo>
                    <a:pt x="73875" y="331788"/>
                    <a:pt x="0" y="257913"/>
                    <a:pt x="0" y="165894"/>
                  </a:cubicBezTo>
                  <a:cubicBezTo>
                    <a:pt x="0" y="73875"/>
                    <a:pt x="73875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20"/>
            <p:cNvSpPr/>
            <p:nvPr/>
          </p:nvSpPr>
          <p:spPr>
            <a:xfrm>
              <a:off x="7427126" y="2680057"/>
              <a:ext cx="1849375" cy="35392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b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7" name="Rectangle 22"/>
            <p:cNvSpPr/>
            <p:nvPr/>
          </p:nvSpPr>
          <p:spPr>
            <a:xfrm>
              <a:off x="6742609" y="3884777"/>
              <a:ext cx="3300959" cy="1978266"/>
            </a:xfrm>
            <a:prstGeom prst="rect">
              <a:avLst/>
            </a:prstGeom>
            <a:solidFill>
              <a:srgbClr val="79C5D9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: Shape 29"/>
            <p:cNvSpPr/>
            <p:nvPr/>
          </p:nvSpPr>
          <p:spPr>
            <a:xfrm>
              <a:off x="8098520" y="4177375"/>
              <a:ext cx="506587" cy="506587"/>
            </a:xfrm>
            <a:custGeom>
              <a:avLst/>
              <a:gdLst>
                <a:gd name="connsiteX0" fmla="*/ 102452 w 338138"/>
                <a:gd name="connsiteY0" fmla="*/ 116974 h 338138"/>
                <a:gd name="connsiteX1" fmla="*/ 158700 w 338138"/>
                <a:gd name="connsiteY1" fmla="*/ 150395 h 338138"/>
                <a:gd name="connsiteX2" fmla="*/ 169165 w 338138"/>
                <a:gd name="connsiteY2" fmla="*/ 147721 h 338138"/>
                <a:gd name="connsiteX3" fmla="*/ 183554 w 338138"/>
                <a:gd name="connsiteY3" fmla="*/ 154406 h 338138"/>
                <a:gd name="connsiteX4" fmla="*/ 238495 w 338138"/>
                <a:gd name="connsiteY4" fmla="*/ 122321 h 338138"/>
                <a:gd name="connsiteX5" fmla="*/ 246343 w 338138"/>
                <a:gd name="connsiteY5" fmla="*/ 123658 h 338138"/>
                <a:gd name="connsiteX6" fmla="*/ 243727 w 338138"/>
                <a:gd name="connsiteY6" fmla="*/ 130342 h 338138"/>
                <a:gd name="connsiteX7" fmla="*/ 188787 w 338138"/>
                <a:gd name="connsiteY7" fmla="*/ 163763 h 338138"/>
                <a:gd name="connsiteX8" fmla="*/ 190095 w 338138"/>
                <a:gd name="connsiteY8" fmla="*/ 169111 h 338138"/>
                <a:gd name="connsiteX9" fmla="*/ 169165 w 338138"/>
                <a:gd name="connsiteY9" fmla="*/ 190500 h 338138"/>
                <a:gd name="connsiteX10" fmla="*/ 148235 w 338138"/>
                <a:gd name="connsiteY10" fmla="*/ 169111 h 338138"/>
                <a:gd name="connsiteX11" fmla="*/ 91987 w 338138"/>
                <a:gd name="connsiteY11" fmla="*/ 135690 h 338138"/>
                <a:gd name="connsiteX12" fmla="*/ 88063 w 338138"/>
                <a:gd name="connsiteY12" fmla="*/ 120984 h 338138"/>
                <a:gd name="connsiteX13" fmla="*/ 102452 w 338138"/>
                <a:gd name="connsiteY13" fmla="*/ 116974 h 338138"/>
                <a:gd name="connsiteX14" fmla="*/ 159317 w 338138"/>
                <a:gd name="connsiteY14" fmla="*/ 22225 h 338138"/>
                <a:gd name="connsiteX15" fmla="*/ 22225 w 338138"/>
                <a:gd name="connsiteY15" fmla="*/ 158580 h 338138"/>
                <a:gd name="connsiteX16" fmla="*/ 43316 w 338138"/>
                <a:gd name="connsiteY16" fmla="*/ 158580 h 338138"/>
                <a:gd name="connsiteX17" fmla="*/ 43316 w 338138"/>
                <a:gd name="connsiteY17" fmla="*/ 179558 h 338138"/>
                <a:gd name="connsiteX18" fmla="*/ 22225 w 338138"/>
                <a:gd name="connsiteY18" fmla="*/ 179558 h 338138"/>
                <a:gd name="connsiteX19" fmla="*/ 159317 w 338138"/>
                <a:gd name="connsiteY19" fmla="*/ 315913 h 338138"/>
                <a:gd name="connsiteX20" fmla="*/ 159317 w 338138"/>
                <a:gd name="connsiteY20" fmla="*/ 294936 h 338138"/>
                <a:gd name="connsiteX21" fmla="*/ 180408 w 338138"/>
                <a:gd name="connsiteY21" fmla="*/ 294936 h 338138"/>
                <a:gd name="connsiteX22" fmla="*/ 180408 w 338138"/>
                <a:gd name="connsiteY22" fmla="*/ 315913 h 338138"/>
                <a:gd name="connsiteX23" fmla="*/ 317500 w 338138"/>
                <a:gd name="connsiteY23" fmla="*/ 179558 h 338138"/>
                <a:gd name="connsiteX24" fmla="*/ 296409 w 338138"/>
                <a:gd name="connsiteY24" fmla="*/ 179558 h 338138"/>
                <a:gd name="connsiteX25" fmla="*/ 296409 w 338138"/>
                <a:gd name="connsiteY25" fmla="*/ 158580 h 338138"/>
                <a:gd name="connsiteX26" fmla="*/ 317500 w 338138"/>
                <a:gd name="connsiteY26" fmla="*/ 158580 h 338138"/>
                <a:gd name="connsiteX27" fmla="*/ 180408 w 338138"/>
                <a:gd name="connsiteY27" fmla="*/ 22225 h 338138"/>
                <a:gd name="connsiteX28" fmla="*/ 180408 w 338138"/>
                <a:gd name="connsiteY28" fmla="*/ 43202 h 338138"/>
                <a:gd name="connsiteX29" fmla="*/ 159317 w 338138"/>
                <a:gd name="connsiteY29" fmla="*/ 43202 h 338138"/>
                <a:gd name="connsiteX30" fmla="*/ 159317 w 338138"/>
                <a:gd name="connsiteY30" fmla="*/ 22225 h 338138"/>
                <a:gd name="connsiteX31" fmla="*/ 169069 w 338138"/>
                <a:gd name="connsiteY31" fmla="*/ 0 h 338138"/>
                <a:gd name="connsiteX32" fmla="*/ 338138 w 338138"/>
                <a:gd name="connsiteY32" fmla="*/ 169069 h 338138"/>
                <a:gd name="connsiteX33" fmla="*/ 169069 w 338138"/>
                <a:gd name="connsiteY33" fmla="*/ 338138 h 338138"/>
                <a:gd name="connsiteX34" fmla="*/ 0 w 338138"/>
                <a:gd name="connsiteY34" fmla="*/ 169069 h 338138"/>
                <a:gd name="connsiteX35" fmla="*/ 169069 w 338138"/>
                <a:gd name="connsiteY3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8138" h="338138">
                  <a:moveTo>
                    <a:pt x="102452" y="116974"/>
                  </a:moveTo>
                  <a:cubicBezTo>
                    <a:pt x="158700" y="150395"/>
                    <a:pt x="158700" y="150395"/>
                    <a:pt x="158700" y="150395"/>
                  </a:cubicBezTo>
                  <a:cubicBezTo>
                    <a:pt x="162624" y="149058"/>
                    <a:pt x="165241" y="147721"/>
                    <a:pt x="169165" y="147721"/>
                  </a:cubicBezTo>
                  <a:cubicBezTo>
                    <a:pt x="174397" y="147721"/>
                    <a:pt x="179630" y="150395"/>
                    <a:pt x="183554" y="154406"/>
                  </a:cubicBezTo>
                  <a:cubicBezTo>
                    <a:pt x="238495" y="122321"/>
                    <a:pt x="238495" y="122321"/>
                    <a:pt x="238495" y="122321"/>
                  </a:cubicBezTo>
                  <a:cubicBezTo>
                    <a:pt x="241111" y="119648"/>
                    <a:pt x="245035" y="120984"/>
                    <a:pt x="246343" y="123658"/>
                  </a:cubicBezTo>
                  <a:cubicBezTo>
                    <a:pt x="247651" y="126332"/>
                    <a:pt x="246343" y="129006"/>
                    <a:pt x="243727" y="130342"/>
                  </a:cubicBezTo>
                  <a:cubicBezTo>
                    <a:pt x="188787" y="163763"/>
                    <a:pt x="188787" y="163763"/>
                    <a:pt x="188787" y="163763"/>
                  </a:cubicBezTo>
                  <a:cubicBezTo>
                    <a:pt x="190095" y="165100"/>
                    <a:pt x="190095" y="167774"/>
                    <a:pt x="190095" y="169111"/>
                  </a:cubicBezTo>
                  <a:cubicBezTo>
                    <a:pt x="190095" y="181142"/>
                    <a:pt x="180938" y="190500"/>
                    <a:pt x="169165" y="190500"/>
                  </a:cubicBezTo>
                  <a:cubicBezTo>
                    <a:pt x="157392" y="190500"/>
                    <a:pt x="148235" y="181142"/>
                    <a:pt x="148235" y="169111"/>
                  </a:cubicBezTo>
                  <a:cubicBezTo>
                    <a:pt x="91987" y="135690"/>
                    <a:pt x="91987" y="135690"/>
                    <a:pt x="91987" y="135690"/>
                  </a:cubicBezTo>
                  <a:cubicBezTo>
                    <a:pt x="86754" y="133016"/>
                    <a:pt x="84138" y="126332"/>
                    <a:pt x="88063" y="120984"/>
                  </a:cubicBezTo>
                  <a:cubicBezTo>
                    <a:pt x="90679" y="115637"/>
                    <a:pt x="97219" y="114300"/>
                    <a:pt x="102452" y="116974"/>
                  </a:cubicBezTo>
                  <a:close/>
                  <a:moveTo>
                    <a:pt x="159317" y="22225"/>
                  </a:moveTo>
                  <a:cubicBezTo>
                    <a:pt x="86817" y="27469"/>
                    <a:pt x="27498" y="86469"/>
                    <a:pt x="22225" y="158580"/>
                  </a:cubicBezTo>
                  <a:cubicBezTo>
                    <a:pt x="22225" y="158580"/>
                    <a:pt x="22225" y="158580"/>
                    <a:pt x="43316" y="158580"/>
                  </a:cubicBezTo>
                  <a:cubicBezTo>
                    <a:pt x="43316" y="158580"/>
                    <a:pt x="43316" y="158580"/>
                    <a:pt x="43316" y="179558"/>
                  </a:cubicBezTo>
                  <a:cubicBezTo>
                    <a:pt x="43316" y="179558"/>
                    <a:pt x="43316" y="179558"/>
                    <a:pt x="22225" y="179558"/>
                  </a:cubicBezTo>
                  <a:cubicBezTo>
                    <a:pt x="27498" y="251669"/>
                    <a:pt x="86817" y="310669"/>
                    <a:pt x="159317" y="315913"/>
                  </a:cubicBezTo>
                  <a:cubicBezTo>
                    <a:pt x="159317" y="315913"/>
                    <a:pt x="159317" y="315913"/>
                    <a:pt x="159317" y="294936"/>
                  </a:cubicBezTo>
                  <a:cubicBezTo>
                    <a:pt x="159317" y="294936"/>
                    <a:pt x="159317" y="294936"/>
                    <a:pt x="180408" y="294936"/>
                  </a:cubicBezTo>
                  <a:cubicBezTo>
                    <a:pt x="180408" y="294936"/>
                    <a:pt x="180408" y="294936"/>
                    <a:pt x="180408" y="315913"/>
                  </a:cubicBezTo>
                  <a:cubicBezTo>
                    <a:pt x="252909" y="310669"/>
                    <a:pt x="312227" y="251669"/>
                    <a:pt x="317500" y="179558"/>
                  </a:cubicBezTo>
                  <a:cubicBezTo>
                    <a:pt x="317500" y="179558"/>
                    <a:pt x="317500" y="179558"/>
                    <a:pt x="296409" y="179558"/>
                  </a:cubicBezTo>
                  <a:cubicBezTo>
                    <a:pt x="296409" y="179558"/>
                    <a:pt x="296409" y="179558"/>
                    <a:pt x="296409" y="158580"/>
                  </a:cubicBezTo>
                  <a:cubicBezTo>
                    <a:pt x="296409" y="158580"/>
                    <a:pt x="296409" y="158580"/>
                    <a:pt x="317500" y="158580"/>
                  </a:cubicBezTo>
                  <a:cubicBezTo>
                    <a:pt x="312227" y="86469"/>
                    <a:pt x="252909" y="27469"/>
                    <a:pt x="180408" y="22225"/>
                  </a:cubicBezTo>
                  <a:cubicBezTo>
                    <a:pt x="180408" y="22225"/>
                    <a:pt x="180408" y="22225"/>
                    <a:pt x="180408" y="43202"/>
                  </a:cubicBezTo>
                  <a:cubicBezTo>
                    <a:pt x="180408" y="43202"/>
                    <a:pt x="180408" y="43202"/>
                    <a:pt x="159317" y="43202"/>
                  </a:cubicBezTo>
                  <a:cubicBezTo>
                    <a:pt x="159317" y="43202"/>
                    <a:pt x="159317" y="43202"/>
                    <a:pt x="159317" y="2222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695"/>
                    <a:pt x="338138" y="169069"/>
                  </a:cubicBezTo>
                  <a:cubicBezTo>
                    <a:pt x="338138" y="262443"/>
                    <a:pt x="262443" y="338138"/>
                    <a:pt x="169069" y="338138"/>
                  </a:cubicBezTo>
                  <a:cubicBezTo>
                    <a:pt x="75695" y="338138"/>
                    <a:pt x="0" y="262443"/>
                    <a:pt x="0" y="169069"/>
                  </a:cubicBezTo>
                  <a:cubicBezTo>
                    <a:pt x="0" y="75695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24"/>
            <p:cNvSpPr/>
            <p:nvPr/>
          </p:nvSpPr>
          <p:spPr>
            <a:xfrm>
              <a:off x="7427126" y="4968836"/>
              <a:ext cx="1849375" cy="35392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b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372">
        <p:blinds dir="vert"/>
      </p:transition>
    </mc:Choice>
    <mc:Fallback>
      <p:transition spd="slow" advTm="237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grpSp>
        <p:nvGrpSpPr>
          <p:cNvPr id="9" name="Group 74"/>
          <p:cNvGrpSpPr/>
          <p:nvPr/>
        </p:nvGrpSpPr>
        <p:grpSpPr>
          <a:xfrm>
            <a:off x="777785" y="2430689"/>
            <a:ext cx="386617" cy="834029"/>
            <a:chOff x="4395788" y="2198688"/>
            <a:chExt cx="344488" cy="74295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Group 74"/>
          <p:cNvGrpSpPr/>
          <p:nvPr/>
        </p:nvGrpSpPr>
        <p:grpSpPr>
          <a:xfrm>
            <a:off x="1217286" y="2430689"/>
            <a:ext cx="386617" cy="834029"/>
            <a:chOff x="4395788" y="2198688"/>
            <a:chExt cx="344488" cy="74295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8" name="Group 74"/>
          <p:cNvGrpSpPr/>
          <p:nvPr/>
        </p:nvGrpSpPr>
        <p:grpSpPr>
          <a:xfrm>
            <a:off x="1656787" y="2430689"/>
            <a:ext cx="386617" cy="834029"/>
            <a:chOff x="4395788" y="2198688"/>
            <a:chExt cx="344488" cy="74295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9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Group 74"/>
          <p:cNvGrpSpPr/>
          <p:nvPr/>
        </p:nvGrpSpPr>
        <p:grpSpPr>
          <a:xfrm>
            <a:off x="2096287" y="2430689"/>
            <a:ext cx="386617" cy="834029"/>
            <a:chOff x="4395788" y="2198688"/>
            <a:chExt cx="344488" cy="74295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Group 74"/>
          <p:cNvGrpSpPr/>
          <p:nvPr/>
        </p:nvGrpSpPr>
        <p:grpSpPr>
          <a:xfrm>
            <a:off x="2535788" y="2430689"/>
            <a:ext cx="386617" cy="834029"/>
            <a:chOff x="4395788" y="2198688"/>
            <a:chExt cx="344488" cy="742951"/>
          </a:xfrm>
          <a:solidFill>
            <a:srgbClr val="E0BC5D"/>
          </a:solidFill>
        </p:grpSpPr>
        <p:sp>
          <p:nvSpPr>
            <p:cNvPr id="25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0" name="Group 74"/>
          <p:cNvGrpSpPr/>
          <p:nvPr/>
        </p:nvGrpSpPr>
        <p:grpSpPr>
          <a:xfrm>
            <a:off x="2975289" y="2430689"/>
            <a:ext cx="386617" cy="834029"/>
            <a:chOff x="4395788" y="2198688"/>
            <a:chExt cx="344488" cy="742951"/>
          </a:xfrm>
          <a:solidFill>
            <a:srgbClr val="E0BC5D"/>
          </a:solidFill>
        </p:grpSpPr>
        <p:sp>
          <p:nvSpPr>
            <p:cNvPr id="31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3" name="Group 74"/>
          <p:cNvGrpSpPr/>
          <p:nvPr/>
        </p:nvGrpSpPr>
        <p:grpSpPr>
          <a:xfrm>
            <a:off x="3414790" y="2430689"/>
            <a:ext cx="386617" cy="834029"/>
            <a:chOff x="4395788" y="2198688"/>
            <a:chExt cx="344488" cy="742951"/>
          </a:xfrm>
          <a:solidFill>
            <a:srgbClr val="E0BC5D"/>
          </a:solidFill>
        </p:grpSpPr>
        <p:sp>
          <p:nvSpPr>
            <p:cNvPr id="34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6" name="Group 74"/>
          <p:cNvGrpSpPr/>
          <p:nvPr/>
        </p:nvGrpSpPr>
        <p:grpSpPr>
          <a:xfrm>
            <a:off x="3854291" y="2430689"/>
            <a:ext cx="386617" cy="834029"/>
            <a:chOff x="4395788" y="2198688"/>
            <a:chExt cx="344488" cy="742951"/>
          </a:xfrm>
          <a:solidFill>
            <a:srgbClr val="E0BC5D"/>
          </a:solidFill>
        </p:grpSpPr>
        <p:sp>
          <p:nvSpPr>
            <p:cNvPr id="37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9" name="Group 74"/>
          <p:cNvGrpSpPr/>
          <p:nvPr/>
        </p:nvGrpSpPr>
        <p:grpSpPr>
          <a:xfrm>
            <a:off x="4293792" y="2430689"/>
            <a:ext cx="386617" cy="834029"/>
            <a:chOff x="4395788" y="2198688"/>
            <a:chExt cx="344488" cy="742951"/>
          </a:xfrm>
          <a:solidFill>
            <a:srgbClr val="E0BC5D"/>
          </a:solidFill>
        </p:grpSpPr>
        <p:sp>
          <p:nvSpPr>
            <p:cNvPr id="40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2" name="Group 74"/>
          <p:cNvGrpSpPr/>
          <p:nvPr/>
        </p:nvGrpSpPr>
        <p:grpSpPr>
          <a:xfrm>
            <a:off x="4733292" y="2430689"/>
            <a:ext cx="386617" cy="834029"/>
            <a:chOff x="4395788" y="2198688"/>
            <a:chExt cx="344488" cy="742951"/>
          </a:xfrm>
          <a:solidFill>
            <a:srgbClr val="E0BC5D"/>
          </a:solidFill>
        </p:grpSpPr>
        <p:sp>
          <p:nvSpPr>
            <p:cNvPr id="43" name="Oval 75"/>
            <p:cNvSpPr>
              <a:spLocks noChangeArrowheads="1"/>
            </p:cNvSpPr>
            <p:nvPr/>
          </p:nvSpPr>
          <p:spPr bwMode="auto">
            <a:xfrm>
              <a:off x="4511675" y="2198688"/>
              <a:ext cx="109538" cy="112713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4395788" y="2333626"/>
              <a:ext cx="344488" cy="608013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5" name="Group 80"/>
          <p:cNvGrpSpPr/>
          <p:nvPr/>
        </p:nvGrpSpPr>
        <p:grpSpPr>
          <a:xfrm>
            <a:off x="7004135" y="2404332"/>
            <a:ext cx="338183" cy="860386"/>
            <a:chOff x="4422775" y="2198688"/>
            <a:chExt cx="292100" cy="742950"/>
          </a:xfrm>
          <a:solidFill>
            <a:srgbClr val="79C5D9"/>
          </a:solidFill>
        </p:grpSpPr>
        <p:sp>
          <p:nvSpPr>
            <p:cNvPr id="46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8" name="Group 80"/>
          <p:cNvGrpSpPr/>
          <p:nvPr/>
        </p:nvGrpSpPr>
        <p:grpSpPr>
          <a:xfrm>
            <a:off x="7443636" y="2404332"/>
            <a:ext cx="338183" cy="860386"/>
            <a:chOff x="4422775" y="2198688"/>
            <a:chExt cx="292100" cy="742950"/>
          </a:xfrm>
          <a:solidFill>
            <a:srgbClr val="79C5D9"/>
          </a:solidFill>
        </p:grpSpPr>
        <p:sp>
          <p:nvSpPr>
            <p:cNvPr id="49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1" name="Group 80"/>
          <p:cNvGrpSpPr/>
          <p:nvPr/>
        </p:nvGrpSpPr>
        <p:grpSpPr>
          <a:xfrm>
            <a:off x="7883137" y="2404332"/>
            <a:ext cx="338183" cy="860386"/>
            <a:chOff x="4422775" y="2198688"/>
            <a:chExt cx="292100" cy="742950"/>
          </a:xfrm>
          <a:solidFill>
            <a:srgbClr val="79C5D9"/>
          </a:solidFill>
        </p:grpSpPr>
        <p:sp>
          <p:nvSpPr>
            <p:cNvPr id="52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4" name="Group 80"/>
          <p:cNvGrpSpPr/>
          <p:nvPr/>
        </p:nvGrpSpPr>
        <p:grpSpPr>
          <a:xfrm>
            <a:off x="8322638" y="2404332"/>
            <a:ext cx="338183" cy="860386"/>
            <a:chOff x="4422775" y="2198688"/>
            <a:chExt cx="292100" cy="742950"/>
          </a:xfrm>
          <a:solidFill>
            <a:srgbClr val="79C5D9"/>
          </a:solidFill>
        </p:grpSpPr>
        <p:sp>
          <p:nvSpPr>
            <p:cNvPr id="55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7" name="Group 80"/>
          <p:cNvGrpSpPr/>
          <p:nvPr/>
        </p:nvGrpSpPr>
        <p:grpSpPr>
          <a:xfrm>
            <a:off x="8762138" y="2404332"/>
            <a:ext cx="338183" cy="860386"/>
            <a:chOff x="4422775" y="2198688"/>
            <a:chExt cx="292100" cy="742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8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0" name="Group 80"/>
          <p:cNvGrpSpPr/>
          <p:nvPr/>
        </p:nvGrpSpPr>
        <p:grpSpPr>
          <a:xfrm>
            <a:off x="9201639" y="2404332"/>
            <a:ext cx="338183" cy="860386"/>
            <a:chOff x="4422775" y="2198688"/>
            <a:chExt cx="292100" cy="742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1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3" name="Group 80"/>
          <p:cNvGrpSpPr/>
          <p:nvPr/>
        </p:nvGrpSpPr>
        <p:grpSpPr>
          <a:xfrm>
            <a:off x="9641140" y="2404332"/>
            <a:ext cx="338183" cy="860386"/>
            <a:chOff x="4422775" y="2198688"/>
            <a:chExt cx="292100" cy="742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4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6" name="Group 80"/>
          <p:cNvGrpSpPr/>
          <p:nvPr/>
        </p:nvGrpSpPr>
        <p:grpSpPr>
          <a:xfrm>
            <a:off x="10080641" y="2404332"/>
            <a:ext cx="338183" cy="860386"/>
            <a:chOff x="4422775" y="2198688"/>
            <a:chExt cx="292100" cy="742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7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8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9" name="Group 80"/>
          <p:cNvGrpSpPr/>
          <p:nvPr/>
        </p:nvGrpSpPr>
        <p:grpSpPr>
          <a:xfrm>
            <a:off x="10520142" y="2404332"/>
            <a:ext cx="338183" cy="860386"/>
            <a:chOff x="4422775" y="2198688"/>
            <a:chExt cx="292100" cy="742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0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2" name="Group 80"/>
          <p:cNvGrpSpPr/>
          <p:nvPr/>
        </p:nvGrpSpPr>
        <p:grpSpPr>
          <a:xfrm>
            <a:off x="10959644" y="2404332"/>
            <a:ext cx="338183" cy="860386"/>
            <a:chOff x="4422775" y="2198688"/>
            <a:chExt cx="292100" cy="7429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3" name="Freeform 12"/>
            <p:cNvSpPr/>
            <p:nvPr/>
          </p:nvSpPr>
          <p:spPr bwMode="auto">
            <a:xfrm>
              <a:off x="4422775" y="2325688"/>
              <a:ext cx="292100" cy="615950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Oval 13"/>
            <p:cNvSpPr>
              <a:spLocks noChangeArrowheads="1"/>
            </p:cNvSpPr>
            <p:nvPr/>
          </p:nvSpPr>
          <p:spPr bwMode="auto">
            <a:xfrm>
              <a:off x="4511675" y="2198688"/>
              <a:ext cx="115888" cy="1158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375192" y="2048851"/>
            <a:ext cx="1404503" cy="1404503"/>
            <a:chOff x="5420912" y="2582333"/>
            <a:chExt cx="1404503" cy="1404503"/>
          </a:xfrm>
        </p:grpSpPr>
        <p:grpSp>
          <p:nvGrpSpPr>
            <p:cNvPr id="76" name="组合 75"/>
            <p:cNvGrpSpPr/>
            <p:nvPr/>
          </p:nvGrpSpPr>
          <p:grpSpPr>
            <a:xfrm>
              <a:off x="5420912" y="2582333"/>
              <a:ext cx="1404503" cy="1404503"/>
              <a:chOff x="5420912" y="2582333"/>
              <a:chExt cx="1404503" cy="1404503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420912" y="2582333"/>
                <a:ext cx="1404503" cy="1404503"/>
              </a:xfrm>
              <a:prstGeom prst="ellipse">
                <a:avLst/>
              </a:prstGeom>
              <a:solidFill>
                <a:srgbClr val="0F1D3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5479774" y="2647515"/>
                <a:ext cx="1274137" cy="1274137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5727661" y="3022987"/>
              <a:ext cx="778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V S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0" name="椭圆 79"/>
          <p:cNvSpPr/>
          <p:nvPr/>
        </p:nvSpPr>
        <p:spPr>
          <a:xfrm>
            <a:off x="2151380" y="3122787"/>
            <a:ext cx="637401" cy="637401"/>
          </a:xfrm>
          <a:prstGeom prst="ellipse">
            <a:avLst/>
          </a:prstGeom>
          <a:solidFill>
            <a:srgbClr val="E0BC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60%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7525529" y="1777500"/>
            <a:ext cx="637401" cy="637401"/>
          </a:xfrm>
          <a:prstGeom prst="ellipse">
            <a:avLst/>
          </a:prstGeom>
          <a:solidFill>
            <a:srgbClr val="79C5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40%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1486893" y="4136810"/>
            <a:ext cx="9264423" cy="1322780"/>
            <a:chOff x="1532613" y="4312568"/>
            <a:chExt cx="9264423" cy="1322780"/>
          </a:xfrm>
        </p:grpSpPr>
        <p:sp>
          <p:nvSpPr>
            <p:cNvPr id="83" name="文本框 82"/>
            <p:cNvSpPr txBox="1"/>
            <p:nvPr/>
          </p:nvSpPr>
          <p:spPr>
            <a:xfrm>
              <a:off x="4382445" y="4312568"/>
              <a:ext cx="3374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20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>
            <a:xfrm>
              <a:off x="5820254" y="4747084"/>
              <a:ext cx="551492" cy="0"/>
            </a:xfrm>
            <a:prstGeom prst="line">
              <a:avLst/>
            </a:prstGeom>
            <a:noFill/>
            <a:ln w="158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85" name="文本框 84"/>
            <p:cNvSpPr txBox="1"/>
            <p:nvPr/>
          </p:nvSpPr>
          <p:spPr>
            <a:xfrm>
              <a:off x="1532613" y="4806275"/>
              <a:ext cx="9264423" cy="829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presentation and make it film to be used in a wider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fieldThe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presentation and make it film to be used in a wider field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667">
        <p:blinds dir="vert"/>
      </p:transition>
    </mc:Choice>
    <mc:Fallback>
      <p:transition spd="slow" advTm="866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grpSp>
        <p:nvGrpSpPr>
          <p:cNvPr id="9" name="组合 8"/>
          <p:cNvGrpSpPr/>
          <p:nvPr/>
        </p:nvGrpSpPr>
        <p:grpSpPr>
          <a:xfrm>
            <a:off x="1764963" y="2064287"/>
            <a:ext cx="8785473" cy="3655861"/>
            <a:chOff x="1453902" y="2155826"/>
            <a:chExt cx="9305120" cy="3872099"/>
          </a:xfrm>
        </p:grpSpPr>
        <p:grpSp>
          <p:nvGrpSpPr>
            <p:cNvPr id="10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24" name="ïṧḷîḍê"/>
              <p:cNvSpPr/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iṡḷíḑe"/>
              <p:cNvSpPr/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rgbClr val="0F1D38"/>
                    </a:solidFill>
                    <a:latin typeface="Century Gothic" panose="020B0502020202020204" pitchFamily="34" charset="0"/>
                  </a:rPr>
                  <a:t>40%</a:t>
                </a:r>
                <a:endParaRPr lang="en-US" sz="2400" dirty="0">
                  <a:solidFill>
                    <a:srgbClr val="0F1D38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ïṧlïḑé"/>
              <p:cNvSpPr/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9C5D9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íṥḷíḓê"/>
              <p:cNvSpPr/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rgbClr val="0F1D38"/>
                    </a:solidFill>
                    <a:latin typeface="Century Gothic" panose="020B0502020202020204" pitchFamily="34" charset="0"/>
                  </a:rPr>
                  <a:t>30%</a:t>
                </a:r>
                <a:endParaRPr lang="en-US" sz="2400">
                  <a:solidFill>
                    <a:srgbClr val="0F1D38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îŝḷîḍé"/>
              <p:cNvSpPr/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9C5D9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i$ľíḓe"/>
              <p:cNvSpPr/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rgbClr val="0F1D38"/>
                    </a:solidFill>
                    <a:latin typeface="Century Gothic" panose="020B0502020202020204" pitchFamily="34" charset="0"/>
                  </a:rPr>
                  <a:t>65%</a:t>
                </a:r>
                <a:endParaRPr lang="en-US" sz="2400">
                  <a:solidFill>
                    <a:srgbClr val="0F1D38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ïsḷïdè"/>
              <p:cNvSpPr/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îşlíḋe"/>
              <p:cNvSpPr/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rgbClr val="0F1D38"/>
                    </a:solidFill>
                    <a:latin typeface="Century Gothic" panose="020B0502020202020204" pitchFamily="34" charset="0"/>
                  </a:rPr>
                  <a:t>85%</a:t>
                </a:r>
                <a:endParaRPr lang="en-US" sz="2400" dirty="0">
                  <a:solidFill>
                    <a:srgbClr val="0F1D38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5" name="iŝḻîḍe"/>
              <p:cNvSpPr/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E0BC5D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6" name="íṡḻîďê"/>
              <p:cNvSpPr/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rgbClr val="0F1D38"/>
                    </a:solidFill>
                    <a:latin typeface="Century Gothic" panose="020B0502020202020204" pitchFamily="34" charset="0"/>
                  </a:rPr>
                  <a:t>35%</a:t>
                </a:r>
                <a:endParaRPr lang="en-US" sz="2400">
                  <a:solidFill>
                    <a:srgbClr val="0F1D38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4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696">
        <p:blinds dir="vert"/>
      </p:transition>
    </mc:Choice>
    <mc:Fallback>
      <p:transition spd="slow" advTm="269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grpSp>
        <p:nvGrpSpPr>
          <p:cNvPr id="9" name="93c70662-8706-4c60-a351-89925c14348d"/>
          <p:cNvGrpSpPr>
            <a:grpSpLocks noChangeAspect="1"/>
          </p:cNvGrpSpPr>
          <p:nvPr/>
        </p:nvGrpSpPr>
        <p:grpSpPr>
          <a:xfrm>
            <a:off x="1193300" y="1809384"/>
            <a:ext cx="9805401" cy="3856636"/>
            <a:chOff x="1193300" y="1960884"/>
            <a:chExt cx="9805401" cy="3856636"/>
          </a:xfrm>
        </p:grpSpPr>
        <p:sp>
          <p:nvSpPr>
            <p:cNvPr id="10" name="Freeform: Shape 1"/>
            <p:cNvSpPr/>
            <p:nvPr/>
          </p:nvSpPr>
          <p:spPr>
            <a:xfrm>
              <a:off x="2156112" y="1960884"/>
              <a:ext cx="3378692" cy="192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4"/>
                    <a:pt x="5515" y="0"/>
                    <a:pt x="12314" y="0"/>
                  </a:cubicBezTo>
                  <a:cubicBezTo>
                    <a:pt x="16025" y="0"/>
                    <a:pt x="19354" y="2885"/>
                    <a:pt x="21600" y="7423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2"/>
            <p:cNvSpPr/>
            <p:nvPr/>
          </p:nvSpPr>
          <p:spPr>
            <a:xfrm>
              <a:off x="5440507" y="2534593"/>
              <a:ext cx="197889" cy="20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6" y="0"/>
                  </a:moveTo>
                  <a:lnTo>
                    <a:pt x="0" y="14306"/>
                  </a:lnTo>
                  <a:lnTo>
                    <a:pt x="21600" y="21600"/>
                  </a:lnTo>
                  <a:lnTo>
                    <a:pt x="17396" y="0"/>
                  </a:lnTo>
                  <a:close/>
                </a:path>
              </a:pathLst>
            </a:custGeom>
            <a:solidFill>
              <a:srgbClr val="909CA8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3"/>
            <p:cNvSpPr/>
            <p:nvPr/>
          </p:nvSpPr>
          <p:spPr>
            <a:xfrm>
              <a:off x="2626722" y="3774741"/>
              <a:ext cx="2467721" cy="1543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19790" extrusionOk="0">
                  <a:moveTo>
                    <a:pt x="21407" y="14360"/>
                  </a:moveTo>
                  <a:cubicBezTo>
                    <a:pt x="16510" y="21600"/>
                    <a:pt x="8567" y="21600"/>
                    <a:pt x="3670" y="14360"/>
                  </a:cubicBezTo>
                  <a:cubicBezTo>
                    <a:pt x="1004" y="10418"/>
                    <a:pt x="-193" y="5149"/>
                    <a:pt x="25" y="0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4"/>
            <p:cNvSpPr/>
            <p:nvPr/>
          </p:nvSpPr>
          <p:spPr>
            <a:xfrm>
              <a:off x="4990862" y="4797993"/>
              <a:ext cx="204506" cy="197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94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494"/>
                  </a:lnTo>
                  <a:close/>
                </a:path>
              </a:pathLst>
            </a:custGeom>
            <a:solidFill>
              <a:srgbClr val="909CA8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6"/>
            <p:cNvSpPr/>
            <p:nvPr/>
          </p:nvSpPr>
          <p:spPr>
            <a:xfrm>
              <a:off x="3049208" y="2429184"/>
              <a:ext cx="2469998" cy="14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19713" extrusionOk="0">
                  <a:moveTo>
                    <a:pt x="0" y="5663"/>
                  </a:moveTo>
                  <a:cubicBezTo>
                    <a:pt x="4928" y="-1887"/>
                    <a:pt x="12922" y="-1887"/>
                    <a:pt x="17849" y="5663"/>
                  </a:cubicBezTo>
                  <a:cubicBezTo>
                    <a:pt x="20368" y="9521"/>
                    <a:pt x="21600" y="14638"/>
                    <a:pt x="21545" y="19713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7"/>
            <p:cNvSpPr/>
            <p:nvPr/>
          </p:nvSpPr>
          <p:spPr>
            <a:xfrm>
              <a:off x="2973493" y="2741924"/>
              <a:ext cx="200584" cy="200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78"/>
                  </a:moveTo>
                  <a:lnTo>
                    <a:pt x="5722" y="0"/>
                  </a:lnTo>
                  <a:lnTo>
                    <a:pt x="0" y="21600"/>
                  </a:lnTo>
                  <a:lnTo>
                    <a:pt x="21600" y="15878"/>
                  </a:lnTo>
                  <a:close/>
                </a:path>
              </a:pathLst>
            </a:custGeom>
            <a:solidFill>
              <a:srgbClr val="909CA8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8"/>
            <p:cNvSpPr/>
            <p:nvPr/>
          </p:nvSpPr>
          <p:spPr>
            <a:xfrm>
              <a:off x="2692295" y="3887855"/>
              <a:ext cx="3319106" cy="192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41"/>
                    <a:pt x="15986" y="21600"/>
                    <a:pt x="9044" y="21600"/>
                  </a:cubicBezTo>
                  <a:cubicBezTo>
                    <a:pt x="5492" y="21600"/>
                    <a:pt x="2266" y="19036"/>
                    <a:pt x="0" y="14927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9"/>
            <p:cNvSpPr/>
            <p:nvPr/>
          </p:nvSpPr>
          <p:spPr>
            <a:xfrm>
              <a:off x="2632805" y="5168100"/>
              <a:ext cx="201883" cy="200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6" y="21600"/>
                  </a:moveTo>
                  <a:lnTo>
                    <a:pt x="21600" y="5722"/>
                  </a:lnTo>
                  <a:lnTo>
                    <a:pt x="0" y="0"/>
                  </a:lnTo>
                  <a:lnTo>
                    <a:pt x="5826" y="21600"/>
                  </a:lnTo>
                  <a:close/>
                </a:path>
              </a:pathLst>
            </a:custGeom>
            <a:solidFill>
              <a:srgbClr val="909CA8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2"/>
            <p:cNvSpPr/>
            <p:nvPr/>
          </p:nvSpPr>
          <p:spPr>
            <a:xfrm>
              <a:off x="6183292" y="1960884"/>
              <a:ext cx="3378691" cy="192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4"/>
                    <a:pt x="5515" y="0"/>
                    <a:pt x="12314" y="0"/>
                  </a:cubicBezTo>
                  <a:cubicBezTo>
                    <a:pt x="16025" y="0"/>
                    <a:pt x="19354" y="2885"/>
                    <a:pt x="21600" y="7423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13"/>
            <p:cNvSpPr/>
            <p:nvPr/>
          </p:nvSpPr>
          <p:spPr>
            <a:xfrm>
              <a:off x="9467688" y="2534593"/>
              <a:ext cx="197889" cy="20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6" y="0"/>
                  </a:moveTo>
                  <a:lnTo>
                    <a:pt x="0" y="14306"/>
                  </a:lnTo>
                  <a:lnTo>
                    <a:pt x="21600" y="21600"/>
                  </a:lnTo>
                  <a:lnTo>
                    <a:pt x="17396" y="0"/>
                  </a:lnTo>
                  <a:close/>
                </a:path>
              </a:pathLst>
            </a:custGeom>
            <a:solidFill>
              <a:srgbClr val="909CA8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14"/>
            <p:cNvSpPr/>
            <p:nvPr/>
          </p:nvSpPr>
          <p:spPr>
            <a:xfrm>
              <a:off x="6653902" y="3774741"/>
              <a:ext cx="2467721" cy="1543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19790" extrusionOk="0">
                  <a:moveTo>
                    <a:pt x="21407" y="14360"/>
                  </a:moveTo>
                  <a:cubicBezTo>
                    <a:pt x="16510" y="21600"/>
                    <a:pt x="8567" y="21600"/>
                    <a:pt x="3670" y="14360"/>
                  </a:cubicBezTo>
                  <a:cubicBezTo>
                    <a:pt x="1004" y="10418"/>
                    <a:pt x="-193" y="5149"/>
                    <a:pt x="25" y="0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15"/>
            <p:cNvSpPr/>
            <p:nvPr/>
          </p:nvSpPr>
          <p:spPr>
            <a:xfrm>
              <a:off x="9018042" y="4797992"/>
              <a:ext cx="204506" cy="197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94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494"/>
                  </a:lnTo>
                  <a:close/>
                </a:path>
              </a:pathLst>
            </a:custGeom>
            <a:solidFill>
              <a:srgbClr val="909CA8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6"/>
            <p:cNvSpPr/>
            <p:nvPr/>
          </p:nvSpPr>
          <p:spPr>
            <a:xfrm>
              <a:off x="7076389" y="2429184"/>
              <a:ext cx="2469998" cy="14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19713" extrusionOk="0">
                  <a:moveTo>
                    <a:pt x="0" y="5663"/>
                  </a:moveTo>
                  <a:cubicBezTo>
                    <a:pt x="4928" y="-1887"/>
                    <a:pt x="12922" y="-1887"/>
                    <a:pt x="17849" y="5663"/>
                  </a:cubicBezTo>
                  <a:cubicBezTo>
                    <a:pt x="20368" y="9521"/>
                    <a:pt x="21600" y="14638"/>
                    <a:pt x="21545" y="19713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17"/>
            <p:cNvSpPr/>
            <p:nvPr/>
          </p:nvSpPr>
          <p:spPr>
            <a:xfrm>
              <a:off x="6719476" y="3887855"/>
              <a:ext cx="3319106" cy="192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41"/>
                    <a:pt x="15986" y="21600"/>
                    <a:pt x="9044" y="21600"/>
                  </a:cubicBezTo>
                  <a:cubicBezTo>
                    <a:pt x="5492" y="21600"/>
                    <a:pt x="2266" y="19036"/>
                    <a:pt x="0" y="14927"/>
                  </a:cubicBezTo>
                </a:path>
              </a:pathLst>
            </a:custGeom>
            <a:noFill/>
            <a:ln w="38100" cap="flat">
              <a:solidFill>
                <a:srgbClr val="0F1D38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24"/>
            <p:cNvSpPr/>
            <p:nvPr/>
          </p:nvSpPr>
          <p:spPr>
            <a:xfrm>
              <a:off x="7515657" y="3405268"/>
              <a:ext cx="1015975" cy="10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909CA8"/>
            </a:solidFill>
            <a:ln w="12700">
              <a:miter lim="400000"/>
            </a:ln>
          </p:spPr>
          <p:txBody>
            <a:bodyPr wrap="none" lIns="22860" rIns="22860" anchor="ctr">
              <a:normAutofit/>
            </a:bodyPr>
            <a:lstStyle/>
            <a:p>
              <a:pPr lvl="0" algn="ctr">
                <a:defRPr sz="2400">
                  <a:solidFill>
                    <a:srgbClr val="767982"/>
                  </a:solidFill>
                </a:defRPr>
              </a:pPr>
              <a:endParaRPr lang="zh-CN" altLang="en-US" sz="1600" dirty="0"/>
            </a:p>
          </p:txBody>
        </p:sp>
        <p:sp>
          <p:nvSpPr>
            <p:cNvPr id="31" name="Freeform: Shape 25"/>
            <p:cNvSpPr/>
            <p:nvPr/>
          </p:nvSpPr>
          <p:spPr>
            <a:xfrm>
              <a:off x="3571656" y="3405268"/>
              <a:ext cx="1015975" cy="10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909CA8"/>
            </a:solidFill>
            <a:ln w="12700">
              <a:miter lim="400000"/>
            </a:ln>
          </p:spPr>
          <p:txBody>
            <a:bodyPr wrap="none" lIns="22860" rIns="22860" anchor="ctr">
              <a:normAutofit/>
            </a:bodyPr>
            <a:lstStyle/>
            <a:p>
              <a:pPr lvl="0" algn="ctr">
                <a:defRPr sz="2400">
                  <a:solidFill>
                    <a:srgbClr val="767982"/>
                  </a:solidFill>
                </a:defRPr>
              </a:pPr>
              <a:endParaRPr lang="zh-CN" altLang="en-US" sz="1600" dirty="0"/>
            </a:p>
          </p:txBody>
        </p:sp>
        <p:grpSp>
          <p:nvGrpSpPr>
            <p:cNvPr id="32" name="Group 40"/>
            <p:cNvGrpSpPr/>
            <p:nvPr/>
          </p:nvGrpSpPr>
          <p:grpSpPr>
            <a:xfrm>
              <a:off x="1193300" y="2927736"/>
              <a:ext cx="1925625" cy="1922932"/>
              <a:chOff x="1193300" y="2927736"/>
              <a:chExt cx="1925625" cy="1922932"/>
            </a:xfrm>
          </p:grpSpPr>
          <p:sp>
            <p:nvSpPr>
              <p:cNvPr id="39" name="Freeform: Shape 5"/>
              <p:cNvSpPr/>
              <p:nvPr/>
            </p:nvSpPr>
            <p:spPr>
              <a:xfrm>
                <a:off x="1193300" y="2927736"/>
                <a:ext cx="1925625" cy="19229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79C5D9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9"/>
              <p:cNvSpPr>
                <a:spLocks noChangeAspect="1"/>
              </p:cNvSpPr>
              <p:nvPr/>
            </p:nvSpPr>
            <p:spPr bwMode="auto">
              <a:xfrm>
                <a:off x="1954724" y="3446051"/>
                <a:ext cx="402778" cy="468208"/>
              </a:xfrm>
              <a:custGeom>
                <a:avLst/>
                <a:gdLst>
                  <a:gd name="connsiteX0" fmla="*/ 144647 w 290884"/>
                  <a:gd name="connsiteY0" fmla="*/ 246063 h 338138"/>
                  <a:gd name="connsiteX1" fmla="*/ 110656 w 290884"/>
                  <a:gd name="connsiteY1" fmla="*/ 261816 h 338138"/>
                  <a:gd name="connsiteX2" fmla="*/ 144647 w 290884"/>
                  <a:gd name="connsiteY2" fmla="*/ 314326 h 338138"/>
                  <a:gd name="connsiteX3" fmla="*/ 177331 w 290884"/>
                  <a:gd name="connsiteY3" fmla="*/ 261816 h 338138"/>
                  <a:gd name="connsiteX4" fmla="*/ 144647 w 290884"/>
                  <a:gd name="connsiteY4" fmla="*/ 246063 h 338138"/>
                  <a:gd name="connsiteX5" fmla="*/ 186856 w 290884"/>
                  <a:gd name="connsiteY5" fmla="*/ 222250 h 338138"/>
                  <a:gd name="connsiteX6" fmla="*/ 181776 w 290884"/>
                  <a:gd name="connsiteY6" fmla="*/ 224790 h 338138"/>
                  <a:gd name="connsiteX7" fmla="*/ 167806 w 290884"/>
                  <a:gd name="connsiteY7" fmla="*/ 233680 h 338138"/>
                  <a:gd name="connsiteX8" fmla="*/ 183046 w 290884"/>
                  <a:gd name="connsiteY8" fmla="*/ 241300 h 338138"/>
                  <a:gd name="connsiteX9" fmla="*/ 186856 w 290884"/>
                  <a:gd name="connsiteY9" fmla="*/ 222250 h 338138"/>
                  <a:gd name="connsiteX10" fmla="*/ 102719 w 290884"/>
                  <a:gd name="connsiteY10" fmla="*/ 222250 h 338138"/>
                  <a:gd name="connsiteX11" fmla="*/ 105470 w 290884"/>
                  <a:gd name="connsiteY11" fmla="*/ 241300 h 338138"/>
                  <a:gd name="connsiteX12" fmla="*/ 123357 w 290884"/>
                  <a:gd name="connsiteY12" fmla="*/ 233680 h 338138"/>
                  <a:gd name="connsiteX13" fmla="*/ 106846 w 290884"/>
                  <a:gd name="connsiteY13" fmla="*/ 224790 h 338138"/>
                  <a:gd name="connsiteX14" fmla="*/ 102719 w 290884"/>
                  <a:gd name="connsiteY14" fmla="*/ 222250 h 338138"/>
                  <a:gd name="connsiteX15" fmla="*/ 233044 w 290884"/>
                  <a:gd name="connsiteY15" fmla="*/ 184150 h 338138"/>
                  <a:gd name="connsiteX16" fmla="*/ 209321 w 290884"/>
                  <a:gd name="connsiteY16" fmla="*/ 203710 h 338138"/>
                  <a:gd name="connsiteX17" fmla="*/ 202731 w 290884"/>
                  <a:gd name="connsiteY17" fmla="*/ 249351 h 338138"/>
                  <a:gd name="connsiteX18" fmla="*/ 246223 w 290884"/>
                  <a:gd name="connsiteY18" fmla="*/ 257175 h 338138"/>
                  <a:gd name="connsiteX19" fmla="*/ 265992 w 290884"/>
                  <a:gd name="connsiteY19" fmla="*/ 250655 h 338138"/>
                  <a:gd name="connsiteX20" fmla="*/ 233044 w 290884"/>
                  <a:gd name="connsiteY20" fmla="*/ 184150 h 338138"/>
                  <a:gd name="connsiteX21" fmla="*/ 56261 w 290884"/>
                  <a:gd name="connsiteY21" fmla="*/ 184150 h 338138"/>
                  <a:gd name="connsiteX22" fmla="*/ 21995 w 290884"/>
                  <a:gd name="connsiteY22" fmla="*/ 250655 h 338138"/>
                  <a:gd name="connsiteX23" fmla="*/ 43082 w 290884"/>
                  <a:gd name="connsiteY23" fmla="*/ 257175 h 338138"/>
                  <a:gd name="connsiteX24" fmla="*/ 85256 w 290884"/>
                  <a:gd name="connsiteY24" fmla="*/ 249351 h 338138"/>
                  <a:gd name="connsiteX25" fmla="*/ 78666 w 290884"/>
                  <a:gd name="connsiteY25" fmla="*/ 203710 h 338138"/>
                  <a:gd name="connsiteX26" fmla="*/ 56261 w 290884"/>
                  <a:gd name="connsiteY26" fmla="*/ 184150 h 338138"/>
                  <a:gd name="connsiteX27" fmla="*/ 210669 w 290884"/>
                  <a:gd name="connsiteY27" fmla="*/ 163513 h 338138"/>
                  <a:gd name="connsiteX28" fmla="*/ 210669 w 290884"/>
                  <a:gd name="connsiteY28" fmla="*/ 169070 h 338138"/>
                  <a:gd name="connsiteX29" fmla="*/ 210669 w 290884"/>
                  <a:gd name="connsiteY29" fmla="*/ 174626 h 338138"/>
                  <a:gd name="connsiteX30" fmla="*/ 217019 w 290884"/>
                  <a:gd name="connsiteY30" fmla="*/ 169070 h 338138"/>
                  <a:gd name="connsiteX31" fmla="*/ 210669 w 290884"/>
                  <a:gd name="connsiteY31" fmla="*/ 163513 h 338138"/>
                  <a:gd name="connsiteX32" fmla="*/ 77319 w 290884"/>
                  <a:gd name="connsiteY32" fmla="*/ 163513 h 338138"/>
                  <a:gd name="connsiteX33" fmla="*/ 70969 w 290884"/>
                  <a:gd name="connsiteY33" fmla="*/ 169070 h 338138"/>
                  <a:gd name="connsiteX34" fmla="*/ 77319 w 290884"/>
                  <a:gd name="connsiteY34" fmla="*/ 174626 h 338138"/>
                  <a:gd name="connsiteX35" fmla="*/ 77319 w 290884"/>
                  <a:gd name="connsiteY35" fmla="*/ 169070 h 338138"/>
                  <a:gd name="connsiteX36" fmla="*/ 77319 w 290884"/>
                  <a:gd name="connsiteY36" fmla="*/ 163513 h 338138"/>
                  <a:gd name="connsiteX37" fmla="*/ 144788 w 290884"/>
                  <a:gd name="connsiteY37" fmla="*/ 150813 h 338138"/>
                  <a:gd name="connsiteX38" fmla="*/ 163045 w 290884"/>
                  <a:gd name="connsiteY38" fmla="*/ 169070 h 338138"/>
                  <a:gd name="connsiteX39" fmla="*/ 144788 w 290884"/>
                  <a:gd name="connsiteY39" fmla="*/ 187327 h 338138"/>
                  <a:gd name="connsiteX40" fmla="*/ 126531 w 290884"/>
                  <a:gd name="connsiteY40" fmla="*/ 169070 h 338138"/>
                  <a:gd name="connsiteX41" fmla="*/ 144788 w 290884"/>
                  <a:gd name="connsiteY41" fmla="*/ 150813 h 338138"/>
                  <a:gd name="connsiteX42" fmla="*/ 145444 w 290884"/>
                  <a:gd name="connsiteY42" fmla="*/ 114300 h 338138"/>
                  <a:gd name="connsiteX43" fmla="*/ 119215 w 290884"/>
                  <a:gd name="connsiteY43" fmla="*/ 130293 h 338138"/>
                  <a:gd name="connsiteX44" fmla="*/ 100855 w 290884"/>
                  <a:gd name="connsiteY44" fmla="*/ 144952 h 338138"/>
                  <a:gd name="connsiteX45" fmla="*/ 99544 w 290884"/>
                  <a:gd name="connsiteY45" fmla="*/ 168941 h 338138"/>
                  <a:gd name="connsiteX46" fmla="*/ 100855 w 290884"/>
                  <a:gd name="connsiteY46" fmla="*/ 192930 h 338138"/>
                  <a:gd name="connsiteX47" fmla="*/ 119215 w 290884"/>
                  <a:gd name="connsiteY47" fmla="*/ 206257 h 338138"/>
                  <a:gd name="connsiteX48" fmla="*/ 145444 w 290884"/>
                  <a:gd name="connsiteY48" fmla="*/ 222250 h 338138"/>
                  <a:gd name="connsiteX49" fmla="*/ 170361 w 290884"/>
                  <a:gd name="connsiteY49" fmla="*/ 206257 h 338138"/>
                  <a:gd name="connsiteX50" fmla="*/ 190032 w 290884"/>
                  <a:gd name="connsiteY50" fmla="*/ 192930 h 338138"/>
                  <a:gd name="connsiteX51" fmla="*/ 190032 w 290884"/>
                  <a:gd name="connsiteY51" fmla="*/ 168941 h 338138"/>
                  <a:gd name="connsiteX52" fmla="*/ 190032 w 290884"/>
                  <a:gd name="connsiteY52" fmla="*/ 144952 h 338138"/>
                  <a:gd name="connsiteX53" fmla="*/ 170361 w 290884"/>
                  <a:gd name="connsiteY53" fmla="*/ 130293 h 338138"/>
                  <a:gd name="connsiteX54" fmla="*/ 145444 w 290884"/>
                  <a:gd name="connsiteY54" fmla="*/ 114300 h 338138"/>
                  <a:gd name="connsiteX55" fmla="*/ 183046 w 290884"/>
                  <a:gd name="connsiteY55" fmla="*/ 96838 h 338138"/>
                  <a:gd name="connsiteX56" fmla="*/ 167806 w 290884"/>
                  <a:gd name="connsiteY56" fmla="*/ 103188 h 338138"/>
                  <a:gd name="connsiteX57" fmla="*/ 181776 w 290884"/>
                  <a:gd name="connsiteY57" fmla="*/ 113348 h 338138"/>
                  <a:gd name="connsiteX58" fmla="*/ 186856 w 290884"/>
                  <a:gd name="connsiteY58" fmla="*/ 115888 h 338138"/>
                  <a:gd name="connsiteX59" fmla="*/ 183046 w 290884"/>
                  <a:gd name="connsiteY59" fmla="*/ 96838 h 338138"/>
                  <a:gd name="connsiteX60" fmla="*/ 105470 w 290884"/>
                  <a:gd name="connsiteY60" fmla="*/ 96838 h 338138"/>
                  <a:gd name="connsiteX61" fmla="*/ 102719 w 290884"/>
                  <a:gd name="connsiteY61" fmla="*/ 115888 h 338138"/>
                  <a:gd name="connsiteX62" fmla="*/ 106846 w 290884"/>
                  <a:gd name="connsiteY62" fmla="*/ 113348 h 338138"/>
                  <a:gd name="connsiteX63" fmla="*/ 123357 w 290884"/>
                  <a:gd name="connsiteY63" fmla="*/ 103188 h 338138"/>
                  <a:gd name="connsiteX64" fmla="*/ 105470 w 290884"/>
                  <a:gd name="connsiteY64" fmla="*/ 96838 h 338138"/>
                  <a:gd name="connsiteX65" fmla="*/ 246901 w 290884"/>
                  <a:gd name="connsiteY65" fmla="*/ 79375 h 338138"/>
                  <a:gd name="connsiteX66" fmla="*/ 202731 w 290884"/>
                  <a:gd name="connsiteY66" fmla="*/ 88503 h 338138"/>
                  <a:gd name="connsiteX67" fmla="*/ 209424 w 290884"/>
                  <a:gd name="connsiteY67" fmla="*/ 134144 h 338138"/>
                  <a:gd name="connsiteX68" fmla="*/ 233517 w 290884"/>
                  <a:gd name="connsiteY68" fmla="*/ 152400 h 338138"/>
                  <a:gd name="connsiteX69" fmla="*/ 250917 w 290884"/>
                  <a:gd name="connsiteY69" fmla="*/ 132840 h 338138"/>
                  <a:gd name="connsiteX70" fmla="*/ 266979 w 290884"/>
                  <a:gd name="connsiteY70" fmla="*/ 85895 h 338138"/>
                  <a:gd name="connsiteX71" fmla="*/ 246901 w 290884"/>
                  <a:gd name="connsiteY71" fmla="*/ 79375 h 338138"/>
                  <a:gd name="connsiteX72" fmla="*/ 43420 w 290884"/>
                  <a:gd name="connsiteY72" fmla="*/ 79375 h 338138"/>
                  <a:gd name="connsiteX73" fmla="*/ 22503 w 290884"/>
                  <a:gd name="connsiteY73" fmla="*/ 85895 h 338138"/>
                  <a:gd name="connsiteX74" fmla="*/ 38191 w 290884"/>
                  <a:gd name="connsiteY74" fmla="*/ 132840 h 338138"/>
                  <a:gd name="connsiteX75" fmla="*/ 56494 w 290884"/>
                  <a:gd name="connsiteY75" fmla="*/ 152400 h 338138"/>
                  <a:gd name="connsiteX76" fmla="*/ 78719 w 290884"/>
                  <a:gd name="connsiteY76" fmla="*/ 134144 h 338138"/>
                  <a:gd name="connsiteX77" fmla="*/ 85256 w 290884"/>
                  <a:gd name="connsiteY77" fmla="*/ 88503 h 338138"/>
                  <a:gd name="connsiteX78" fmla="*/ 43420 w 290884"/>
                  <a:gd name="connsiteY78" fmla="*/ 79375 h 338138"/>
                  <a:gd name="connsiteX79" fmla="*/ 144647 w 290884"/>
                  <a:gd name="connsiteY79" fmla="*/ 22225 h 338138"/>
                  <a:gd name="connsiteX80" fmla="*/ 110656 w 290884"/>
                  <a:gd name="connsiteY80" fmla="*/ 74942 h 338138"/>
                  <a:gd name="connsiteX81" fmla="*/ 144647 w 290884"/>
                  <a:gd name="connsiteY81" fmla="*/ 92075 h 338138"/>
                  <a:gd name="connsiteX82" fmla="*/ 177331 w 290884"/>
                  <a:gd name="connsiteY82" fmla="*/ 74942 h 338138"/>
                  <a:gd name="connsiteX83" fmla="*/ 144647 w 290884"/>
                  <a:gd name="connsiteY83" fmla="*/ 22225 h 338138"/>
                  <a:gd name="connsiteX84" fmla="*/ 145581 w 290884"/>
                  <a:gd name="connsiteY84" fmla="*/ 0 h 338138"/>
                  <a:gd name="connsiteX85" fmla="*/ 199637 w 290884"/>
                  <a:gd name="connsiteY85" fmla="*/ 67363 h 338138"/>
                  <a:gd name="connsiteX86" fmla="*/ 247101 w 290884"/>
                  <a:gd name="connsiteY86" fmla="*/ 58117 h 338138"/>
                  <a:gd name="connsiteX87" fmla="*/ 285335 w 290884"/>
                  <a:gd name="connsiteY87" fmla="*/ 73968 h 338138"/>
                  <a:gd name="connsiteX88" fmla="*/ 268195 w 290884"/>
                  <a:gd name="connsiteY88" fmla="*/ 145294 h 338138"/>
                  <a:gd name="connsiteX89" fmla="*/ 248419 w 290884"/>
                  <a:gd name="connsiteY89" fmla="*/ 169069 h 338138"/>
                  <a:gd name="connsiteX90" fmla="*/ 285335 w 290884"/>
                  <a:gd name="connsiteY90" fmla="*/ 264170 h 338138"/>
                  <a:gd name="connsiteX91" fmla="*/ 247101 w 290884"/>
                  <a:gd name="connsiteY91" fmla="*/ 280021 h 338138"/>
                  <a:gd name="connsiteX92" fmla="*/ 199637 w 290884"/>
                  <a:gd name="connsiteY92" fmla="*/ 270775 h 338138"/>
                  <a:gd name="connsiteX93" fmla="*/ 145581 w 290884"/>
                  <a:gd name="connsiteY93" fmla="*/ 338138 h 338138"/>
                  <a:gd name="connsiteX94" fmla="*/ 91525 w 290884"/>
                  <a:gd name="connsiteY94" fmla="*/ 270775 h 338138"/>
                  <a:gd name="connsiteX95" fmla="*/ 44061 w 290884"/>
                  <a:gd name="connsiteY95" fmla="*/ 280021 h 338138"/>
                  <a:gd name="connsiteX96" fmla="*/ 5827 w 290884"/>
                  <a:gd name="connsiteY96" fmla="*/ 264170 h 338138"/>
                  <a:gd name="connsiteX97" fmla="*/ 41425 w 290884"/>
                  <a:gd name="connsiteY97" fmla="*/ 169069 h 338138"/>
                  <a:gd name="connsiteX98" fmla="*/ 21648 w 290884"/>
                  <a:gd name="connsiteY98" fmla="*/ 145294 h 338138"/>
                  <a:gd name="connsiteX99" fmla="*/ 5827 w 290884"/>
                  <a:gd name="connsiteY99" fmla="*/ 73968 h 338138"/>
                  <a:gd name="connsiteX100" fmla="*/ 44061 w 290884"/>
                  <a:gd name="connsiteY100" fmla="*/ 58117 h 338138"/>
                  <a:gd name="connsiteX101" fmla="*/ 91525 w 290884"/>
                  <a:gd name="connsiteY101" fmla="*/ 67363 h 338138"/>
                  <a:gd name="connsiteX102" fmla="*/ 145581 w 290884"/>
                  <a:gd name="connsiteY10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290884" h="338138">
                    <a:moveTo>
                      <a:pt x="144647" y="246063"/>
                    </a:moveTo>
                    <a:cubicBezTo>
                      <a:pt x="132881" y="252627"/>
                      <a:pt x="121115" y="257878"/>
                      <a:pt x="110656" y="261816"/>
                    </a:cubicBezTo>
                    <a:cubicBezTo>
                      <a:pt x="119807" y="295948"/>
                      <a:pt x="132881" y="314326"/>
                      <a:pt x="144647" y="314326"/>
                    </a:cubicBezTo>
                    <a:cubicBezTo>
                      <a:pt x="155106" y="314326"/>
                      <a:pt x="168180" y="295948"/>
                      <a:pt x="177331" y="261816"/>
                    </a:cubicBezTo>
                    <a:cubicBezTo>
                      <a:pt x="166872" y="257878"/>
                      <a:pt x="155106" y="252627"/>
                      <a:pt x="144647" y="246063"/>
                    </a:cubicBezTo>
                    <a:close/>
                    <a:moveTo>
                      <a:pt x="186856" y="222250"/>
                    </a:moveTo>
                    <a:cubicBezTo>
                      <a:pt x="184316" y="222250"/>
                      <a:pt x="183046" y="223520"/>
                      <a:pt x="181776" y="224790"/>
                    </a:cubicBezTo>
                    <a:cubicBezTo>
                      <a:pt x="176696" y="228600"/>
                      <a:pt x="171616" y="231140"/>
                      <a:pt x="167806" y="233680"/>
                    </a:cubicBezTo>
                    <a:cubicBezTo>
                      <a:pt x="172886" y="237490"/>
                      <a:pt x="177966" y="238760"/>
                      <a:pt x="183046" y="241300"/>
                    </a:cubicBezTo>
                    <a:cubicBezTo>
                      <a:pt x="184316" y="234950"/>
                      <a:pt x="185586" y="228600"/>
                      <a:pt x="186856" y="222250"/>
                    </a:cubicBezTo>
                    <a:close/>
                    <a:moveTo>
                      <a:pt x="102719" y="222250"/>
                    </a:moveTo>
                    <a:cubicBezTo>
                      <a:pt x="102719" y="228600"/>
                      <a:pt x="104095" y="234950"/>
                      <a:pt x="105470" y="241300"/>
                    </a:cubicBezTo>
                    <a:cubicBezTo>
                      <a:pt x="110974" y="238760"/>
                      <a:pt x="117853" y="237490"/>
                      <a:pt x="123357" y="233680"/>
                    </a:cubicBezTo>
                    <a:cubicBezTo>
                      <a:pt x="117853" y="231140"/>
                      <a:pt x="112350" y="228600"/>
                      <a:pt x="106846" y="224790"/>
                    </a:cubicBezTo>
                    <a:cubicBezTo>
                      <a:pt x="105470" y="223520"/>
                      <a:pt x="104095" y="222250"/>
                      <a:pt x="102719" y="222250"/>
                    </a:cubicBezTo>
                    <a:close/>
                    <a:moveTo>
                      <a:pt x="233044" y="184150"/>
                    </a:moveTo>
                    <a:cubicBezTo>
                      <a:pt x="225136" y="190670"/>
                      <a:pt x="218546" y="197190"/>
                      <a:pt x="209321" y="203710"/>
                    </a:cubicBezTo>
                    <a:cubicBezTo>
                      <a:pt x="208003" y="219359"/>
                      <a:pt x="206685" y="235007"/>
                      <a:pt x="202731" y="249351"/>
                    </a:cubicBezTo>
                    <a:cubicBezTo>
                      <a:pt x="219864" y="254567"/>
                      <a:pt x="234361" y="257175"/>
                      <a:pt x="246223" y="257175"/>
                    </a:cubicBezTo>
                    <a:cubicBezTo>
                      <a:pt x="251494" y="257175"/>
                      <a:pt x="262038" y="257175"/>
                      <a:pt x="265992" y="250655"/>
                    </a:cubicBezTo>
                    <a:cubicBezTo>
                      <a:pt x="272581" y="241527"/>
                      <a:pt x="262038" y="215446"/>
                      <a:pt x="233044" y="184150"/>
                    </a:cubicBezTo>
                    <a:close/>
                    <a:moveTo>
                      <a:pt x="56261" y="184150"/>
                    </a:moveTo>
                    <a:cubicBezTo>
                      <a:pt x="25949" y="215446"/>
                      <a:pt x="15406" y="241527"/>
                      <a:pt x="21995" y="250655"/>
                    </a:cubicBezTo>
                    <a:cubicBezTo>
                      <a:pt x="25949" y="257175"/>
                      <a:pt x="36493" y="257175"/>
                      <a:pt x="43082" y="257175"/>
                    </a:cubicBezTo>
                    <a:cubicBezTo>
                      <a:pt x="54943" y="257175"/>
                      <a:pt x="69441" y="254567"/>
                      <a:pt x="85256" y="249351"/>
                    </a:cubicBezTo>
                    <a:cubicBezTo>
                      <a:pt x="82620" y="235007"/>
                      <a:pt x="79984" y="219359"/>
                      <a:pt x="78666" y="203710"/>
                    </a:cubicBezTo>
                    <a:cubicBezTo>
                      <a:pt x="70759" y="197190"/>
                      <a:pt x="62851" y="190670"/>
                      <a:pt x="56261" y="184150"/>
                    </a:cubicBezTo>
                    <a:close/>
                    <a:moveTo>
                      <a:pt x="210669" y="163513"/>
                    </a:moveTo>
                    <a:cubicBezTo>
                      <a:pt x="210669" y="164902"/>
                      <a:pt x="210669" y="166291"/>
                      <a:pt x="210669" y="169070"/>
                    </a:cubicBezTo>
                    <a:cubicBezTo>
                      <a:pt x="210669" y="170459"/>
                      <a:pt x="210669" y="173237"/>
                      <a:pt x="210669" y="174626"/>
                    </a:cubicBezTo>
                    <a:cubicBezTo>
                      <a:pt x="213209" y="173237"/>
                      <a:pt x="215749" y="170459"/>
                      <a:pt x="217019" y="169070"/>
                    </a:cubicBezTo>
                    <a:cubicBezTo>
                      <a:pt x="215749" y="166291"/>
                      <a:pt x="213209" y="164902"/>
                      <a:pt x="210669" y="163513"/>
                    </a:cubicBezTo>
                    <a:close/>
                    <a:moveTo>
                      <a:pt x="77319" y="163513"/>
                    </a:moveTo>
                    <a:cubicBezTo>
                      <a:pt x="74779" y="164902"/>
                      <a:pt x="73509" y="166291"/>
                      <a:pt x="70969" y="169070"/>
                    </a:cubicBezTo>
                    <a:cubicBezTo>
                      <a:pt x="73509" y="170459"/>
                      <a:pt x="74779" y="173237"/>
                      <a:pt x="77319" y="174626"/>
                    </a:cubicBezTo>
                    <a:cubicBezTo>
                      <a:pt x="77319" y="173237"/>
                      <a:pt x="77319" y="170459"/>
                      <a:pt x="77319" y="169070"/>
                    </a:cubicBezTo>
                    <a:cubicBezTo>
                      <a:pt x="77319" y="166291"/>
                      <a:pt x="77319" y="164902"/>
                      <a:pt x="77319" y="163513"/>
                    </a:cubicBezTo>
                    <a:close/>
                    <a:moveTo>
                      <a:pt x="144788" y="150813"/>
                    </a:moveTo>
                    <a:cubicBezTo>
                      <a:pt x="154871" y="150813"/>
                      <a:pt x="163045" y="158987"/>
                      <a:pt x="163045" y="169070"/>
                    </a:cubicBezTo>
                    <a:cubicBezTo>
                      <a:pt x="163045" y="179153"/>
                      <a:pt x="154871" y="187327"/>
                      <a:pt x="144788" y="187327"/>
                    </a:cubicBezTo>
                    <a:cubicBezTo>
                      <a:pt x="134705" y="187327"/>
                      <a:pt x="126531" y="179153"/>
                      <a:pt x="126531" y="169070"/>
                    </a:cubicBezTo>
                    <a:cubicBezTo>
                      <a:pt x="126531" y="158987"/>
                      <a:pt x="134705" y="150813"/>
                      <a:pt x="144788" y="150813"/>
                    </a:cubicBezTo>
                    <a:close/>
                    <a:moveTo>
                      <a:pt x="145444" y="114300"/>
                    </a:moveTo>
                    <a:cubicBezTo>
                      <a:pt x="136264" y="119631"/>
                      <a:pt x="128395" y="124962"/>
                      <a:pt x="119215" y="130293"/>
                    </a:cubicBezTo>
                    <a:cubicBezTo>
                      <a:pt x="112658" y="135623"/>
                      <a:pt x="106101" y="139622"/>
                      <a:pt x="100855" y="144952"/>
                    </a:cubicBezTo>
                    <a:cubicBezTo>
                      <a:pt x="100855" y="152949"/>
                      <a:pt x="99544" y="160945"/>
                      <a:pt x="99544" y="168941"/>
                    </a:cubicBezTo>
                    <a:cubicBezTo>
                      <a:pt x="99544" y="176938"/>
                      <a:pt x="100855" y="184934"/>
                      <a:pt x="100855" y="192930"/>
                    </a:cubicBezTo>
                    <a:cubicBezTo>
                      <a:pt x="107412" y="196928"/>
                      <a:pt x="112658" y="202259"/>
                      <a:pt x="119215" y="206257"/>
                    </a:cubicBezTo>
                    <a:cubicBezTo>
                      <a:pt x="128395" y="212921"/>
                      <a:pt x="136264" y="218252"/>
                      <a:pt x="145444" y="222250"/>
                    </a:cubicBezTo>
                    <a:cubicBezTo>
                      <a:pt x="153312" y="218252"/>
                      <a:pt x="162492" y="212921"/>
                      <a:pt x="170361" y="206257"/>
                    </a:cubicBezTo>
                    <a:cubicBezTo>
                      <a:pt x="176918" y="202259"/>
                      <a:pt x="183475" y="196928"/>
                      <a:pt x="190032" y="192930"/>
                    </a:cubicBezTo>
                    <a:cubicBezTo>
                      <a:pt x="190032" y="184934"/>
                      <a:pt x="190032" y="176938"/>
                      <a:pt x="190032" y="168941"/>
                    </a:cubicBezTo>
                    <a:cubicBezTo>
                      <a:pt x="190032" y="160945"/>
                      <a:pt x="190032" y="152949"/>
                      <a:pt x="190032" y="144952"/>
                    </a:cubicBezTo>
                    <a:cubicBezTo>
                      <a:pt x="183475" y="139622"/>
                      <a:pt x="176918" y="135623"/>
                      <a:pt x="170361" y="130293"/>
                    </a:cubicBezTo>
                    <a:cubicBezTo>
                      <a:pt x="162492" y="124962"/>
                      <a:pt x="153312" y="119631"/>
                      <a:pt x="145444" y="114300"/>
                    </a:cubicBezTo>
                    <a:close/>
                    <a:moveTo>
                      <a:pt x="183046" y="96838"/>
                    </a:moveTo>
                    <a:cubicBezTo>
                      <a:pt x="177966" y="98108"/>
                      <a:pt x="172886" y="100648"/>
                      <a:pt x="167806" y="103188"/>
                    </a:cubicBezTo>
                    <a:cubicBezTo>
                      <a:pt x="171616" y="106998"/>
                      <a:pt x="176696" y="109538"/>
                      <a:pt x="181776" y="113348"/>
                    </a:cubicBezTo>
                    <a:cubicBezTo>
                      <a:pt x="183046" y="114618"/>
                      <a:pt x="184316" y="115888"/>
                      <a:pt x="186856" y="115888"/>
                    </a:cubicBezTo>
                    <a:cubicBezTo>
                      <a:pt x="185586" y="109538"/>
                      <a:pt x="184316" y="103188"/>
                      <a:pt x="183046" y="96838"/>
                    </a:cubicBezTo>
                    <a:close/>
                    <a:moveTo>
                      <a:pt x="105470" y="96838"/>
                    </a:moveTo>
                    <a:cubicBezTo>
                      <a:pt x="104095" y="103188"/>
                      <a:pt x="102719" y="109538"/>
                      <a:pt x="102719" y="115888"/>
                    </a:cubicBezTo>
                    <a:cubicBezTo>
                      <a:pt x="104095" y="115888"/>
                      <a:pt x="105470" y="114618"/>
                      <a:pt x="106846" y="113348"/>
                    </a:cubicBezTo>
                    <a:cubicBezTo>
                      <a:pt x="112350" y="109538"/>
                      <a:pt x="117853" y="106998"/>
                      <a:pt x="123357" y="103188"/>
                    </a:cubicBezTo>
                    <a:cubicBezTo>
                      <a:pt x="117853" y="100648"/>
                      <a:pt x="110974" y="98108"/>
                      <a:pt x="105470" y="96838"/>
                    </a:cubicBezTo>
                    <a:close/>
                    <a:moveTo>
                      <a:pt x="246901" y="79375"/>
                    </a:moveTo>
                    <a:cubicBezTo>
                      <a:pt x="234855" y="79375"/>
                      <a:pt x="220132" y="83287"/>
                      <a:pt x="202731" y="88503"/>
                    </a:cubicBezTo>
                    <a:cubicBezTo>
                      <a:pt x="206747" y="102847"/>
                      <a:pt x="208085" y="118496"/>
                      <a:pt x="209424" y="134144"/>
                    </a:cubicBezTo>
                    <a:cubicBezTo>
                      <a:pt x="217455" y="139360"/>
                      <a:pt x="225486" y="145880"/>
                      <a:pt x="233517" y="152400"/>
                    </a:cubicBezTo>
                    <a:cubicBezTo>
                      <a:pt x="240209" y="145880"/>
                      <a:pt x="245563" y="139360"/>
                      <a:pt x="250917" y="132840"/>
                    </a:cubicBezTo>
                    <a:cubicBezTo>
                      <a:pt x="269656" y="108063"/>
                      <a:pt x="270994" y="92415"/>
                      <a:pt x="266979" y="85895"/>
                    </a:cubicBezTo>
                    <a:cubicBezTo>
                      <a:pt x="262963" y="80679"/>
                      <a:pt x="252255" y="79375"/>
                      <a:pt x="246901" y="79375"/>
                    </a:cubicBezTo>
                    <a:close/>
                    <a:moveTo>
                      <a:pt x="43420" y="79375"/>
                    </a:moveTo>
                    <a:cubicBezTo>
                      <a:pt x="36884" y="79375"/>
                      <a:pt x="26425" y="80679"/>
                      <a:pt x="22503" y="85895"/>
                    </a:cubicBezTo>
                    <a:cubicBezTo>
                      <a:pt x="18581" y="92415"/>
                      <a:pt x="21195" y="108063"/>
                      <a:pt x="38191" y="132840"/>
                    </a:cubicBezTo>
                    <a:cubicBezTo>
                      <a:pt x="43420" y="139360"/>
                      <a:pt x="49957" y="145880"/>
                      <a:pt x="56494" y="152400"/>
                    </a:cubicBezTo>
                    <a:cubicBezTo>
                      <a:pt x="63031" y="145880"/>
                      <a:pt x="70875" y="139360"/>
                      <a:pt x="78719" y="134144"/>
                    </a:cubicBezTo>
                    <a:cubicBezTo>
                      <a:pt x="80026" y="118496"/>
                      <a:pt x="82641" y="102847"/>
                      <a:pt x="85256" y="88503"/>
                    </a:cubicBezTo>
                    <a:cubicBezTo>
                      <a:pt x="69568" y="83287"/>
                      <a:pt x="55187" y="79375"/>
                      <a:pt x="43420" y="79375"/>
                    </a:cubicBezTo>
                    <a:close/>
                    <a:moveTo>
                      <a:pt x="144647" y="22225"/>
                    </a:moveTo>
                    <a:cubicBezTo>
                      <a:pt x="132881" y="22225"/>
                      <a:pt x="119807" y="41994"/>
                      <a:pt x="110656" y="74942"/>
                    </a:cubicBezTo>
                    <a:cubicBezTo>
                      <a:pt x="121115" y="80214"/>
                      <a:pt x="132881" y="85485"/>
                      <a:pt x="144647" y="92075"/>
                    </a:cubicBezTo>
                    <a:cubicBezTo>
                      <a:pt x="155106" y="85485"/>
                      <a:pt x="166872" y="80214"/>
                      <a:pt x="177331" y="74942"/>
                    </a:cubicBezTo>
                    <a:cubicBezTo>
                      <a:pt x="168180" y="41994"/>
                      <a:pt x="155106" y="22225"/>
                      <a:pt x="144647" y="22225"/>
                    </a:cubicBezTo>
                    <a:close/>
                    <a:moveTo>
                      <a:pt x="145581" y="0"/>
                    </a:moveTo>
                    <a:cubicBezTo>
                      <a:pt x="169313" y="0"/>
                      <a:pt x="187771" y="27738"/>
                      <a:pt x="199637" y="67363"/>
                    </a:cubicBezTo>
                    <a:cubicBezTo>
                      <a:pt x="216777" y="60759"/>
                      <a:pt x="232598" y="58117"/>
                      <a:pt x="247101" y="58117"/>
                    </a:cubicBezTo>
                    <a:cubicBezTo>
                      <a:pt x="269514" y="58117"/>
                      <a:pt x="280061" y="67363"/>
                      <a:pt x="285335" y="73968"/>
                    </a:cubicBezTo>
                    <a:cubicBezTo>
                      <a:pt x="293246" y="85855"/>
                      <a:pt x="295883" y="108310"/>
                      <a:pt x="268195" y="145294"/>
                    </a:cubicBezTo>
                    <a:cubicBezTo>
                      <a:pt x="262922" y="153219"/>
                      <a:pt x="256330" y="161144"/>
                      <a:pt x="248419" y="169069"/>
                    </a:cubicBezTo>
                    <a:cubicBezTo>
                      <a:pt x="281380" y="204732"/>
                      <a:pt x="301156" y="240395"/>
                      <a:pt x="285335" y="264170"/>
                    </a:cubicBezTo>
                    <a:cubicBezTo>
                      <a:pt x="280061" y="270775"/>
                      <a:pt x="269514" y="280021"/>
                      <a:pt x="247101" y="280021"/>
                    </a:cubicBezTo>
                    <a:cubicBezTo>
                      <a:pt x="232598" y="280021"/>
                      <a:pt x="216777" y="276058"/>
                      <a:pt x="199637" y="270775"/>
                    </a:cubicBezTo>
                    <a:cubicBezTo>
                      <a:pt x="187771" y="310400"/>
                      <a:pt x="169313" y="338138"/>
                      <a:pt x="145581" y="338138"/>
                    </a:cubicBezTo>
                    <a:cubicBezTo>
                      <a:pt x="120531" y="338138"/>
                      <a:pt x="102072" y="310400"/>
                      <a:pt x="91525" y="270775"/>
                    </a:cubicBezTo>
                    <a:cubicBezTo>
                      <a:pt x="73067" y="276058"/>
                      <a:pt x="57246" y="280021"/>
                      <a:pt x="44061" y="280021"/>
                    </a:cubicBezTo>
                    <a:cubicBezTo>
                      <a:pt x="21648" y="280021"/>
                      <a:pt x="9782" y="270775"/>
                      <a:pt x="5827" y="264170"/>
                    </a:cubicBezTo>
                    <a:cubicBezTo>
                      <a:pt x="-9994" y="240395"/>
                      <a:pt x="8464" y="204732"/>
                      <a:pt x="41425" y="169069"/>
                    </a:cubicBezTo>
                    <a:cubicBezTo>
                      <a:pt x="33514" y="161144"/>
                      <a:pt x="26922" y="153219"/>
                      <a:pt x="21648" y="145294"/>
                    </a:cubicBezTo>
                    <a:cubicBezTo>
                      <a:pt x="-6039" y="108310"/>
                      <a:pt x="-2084" y="85855"/>
                      <a:pt x="5827" y="73968"/>
                    </a:cubicBezTo>
                    <a:cubicBezTo>
                      <a:pt x="9782" y="67363"/>
                      <a:pt x="21648" y="58117"/>
                      <a:pt x="44061" y="58117"/>
                    </a:cubicBezTo>
                    <a:cubicBezTo>
                      <a:pt x="57246" y="58117"/>
                      <a:pt x="73067" y="60759"/>
                      <a:pt x="91525" y="67363"/>
                    </a:cubicBezTo>
                    <a:cubicBezTo>
                      <a:pt x="102072" y="27738"/>
                      <a:pt x="120531" y="0"/>
                      <a:pt x="1455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3" name="Group 43"/>
            <p:cNvGrpSpPr/>
            <p:nvPr/>
          </p:nvGrpSpPr>
          <p:grpSpPr>
            <a:xfrm>
              <a:off x="5048588" y="2927736"/>
              <a:ext cx="1922932" cy="1922932"/>
              <a:chOff x="5048588" y="2927736"/>
              <a:chExt cx="1922932" cy="1922932"/>
            </a:xfrm>
          </p:grpSpPr>
          <p:sp>
            <p:nvSpPr>
              <p:cNvPr id="37" name="Freeform: Shape 21"/>
              <p:cNvSpPr/>
              <p:nvPr/>
            </p:nvSpPr>
            <p:spPr>
              <a:xfrm>
                <a:off x="5048588" y="2927736"/>
                <a:ext cx="1922932" cy="19229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E0BC5D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38"/>
              <p:cNvSpPr>
                <a:spLocks noChangeAspect="1"/>
              </p:cNvSpPr>
              <p:nvPr/>
            </p:nvSpPr>
            <p:spPr bwMode="auto">
              <a:xfrm>
                <a:off x="5775951" y="3447150"/>
                <a:ext cx="468208" cy="466009"/>
              </a:xfrm>
              <a:custGeom>
                <a:avLst/>
                <a:gdLst>
                  <a:gd name="connsiteX0" fmla="*/ 169241 w 338138"/>
                  <a:gd name="connsiteY0" fmla="*/ 77787 h 336550"/>
                  <a:gd name="connsiteX1" fmla="*/ 179733 w 338138"/>
                  <a:gd name="connsiteY1" fmla="*/ 88315 h 336550"/>
                  <a:gd name="connsiteX2" fmla="*/ 179733 w 338138"/>
                  <a:gd name="connsiteY2" fmla="*/ 155429 h 336550"/>
                  <a:gd name="connsiteX3" fmla="*/ 181044 w 338138"/>
                  <a:gd name="connsiteY3" fmla="*/ 156745 h 336550"/>
                  <a:gd name="connsiteX4" fmla="*/ 208584 w 338138"/>
                  <a:gd name="connsiteY4" fmla="*/ 156745 h 336550"/>
                  <a:gd name="connsiteX5" fmla="*/ 219075 w 338138"/>
                  <a:gd name="connsiteY5" fmla="*/ 167272 h 336550"/>
                  <a:gd name="connsiteX6" fmla="*/ 208584 w 338138"/>
                  <a:gd name="connsiteY6" fmla="*/ 177800 h 336550"/>
                  <a:gd name="connsiteX7" fmla="*/ 181044 w 338138"/>
                  <a:gd name="connsiteY7" fmla="*/ 177800 h 336550"/>
                  <a:gd name="connsiteX8" fmla="*/ 158750 w 338138"/>
                  <a:gd name="connsiteY8" fmla="*/ 155429 h 336550"/>
                  <a:gd name="connsiteX9" fmla="*/ 158750 w 338138"/>
                  <a:gd name="connsiteY9" fmla="*/ 88315 h 336550"/>
                  <a:gd name="connsiteX10" fmla="*/ 169241 w 338138"/>
                  <a:gd name="connsiteY10" fmla="*/ 77787 h 336550"/>
                  <a:gd name="connsiteX11" fmla="*/ 158561 w 338138"/>
                  <a:gd name="connsiteY11" fmla="*/ 19050 h 336550"/>
                  <a:gd name="connsiteX12" fmla="*/ 20638 w 338138"/>
                  <a:gd name="connsiteY12" fmla="*/ 156973 h 336550"/>
                  <a:gd name="connsiteX13" fmla="*/ 50850 w 338138"/>
                  <a:gd name="connsiteY13" fmla="*/ 156973 h 336550"/>
                  <a:gd name="connsiteX14" fmla="*/ 60044 w 338138"/>
                  <a:gd name="connsiteY14" fmla="*/ 167482 h 336550"/>
                  <a:gd name="connsiteX15" fmla="*/ 50850 w 338138"/>
                  <a:gd name="connsiteY15" fmla="*/ 177990 h 336550"/>
                  <a:gd name="connsiteX16" fmla="*/ 20638 w 338138"/>
                  <a:gd name="connsiteY16" fmla="*/ 177990 h 336550"/>
                  <a:gd name="connsiteX17" fmla="*/ 158561 w 338138"/>
                  <a:gd name="connsiteY17" fmla="*/ 315913 h 336550"/>
                  <a:gd name="connsiteX18" fmla="*/ 158561 w 338138"/>
                  <a:gd name="connsiteY18" fmla="*/ 285701 h 336550"/>
                  <a:gd name="connsiteX19" fmla="*/ 169070 w 338138"/>
                  <a:gd name="connsiteY19" fmla="*/ 276506 h 336550"/>
                  <a:gd name="connsiteX20" fmla="*/ 179578 w 338138"/>
                  <a:gd name="connsiteY20" fmla="*/ 285701 h 336550"/>
                  <a:gd name="connsiteX21" fmla="*/ 179578 w 338138"/>
                  <a:gd name="connsiteY21" fmla="*/ 315913 h 336550"/>
                  <a:gd name="connsiteX22" fmla="*/ 317501 w 338138"/>
                  <a:gd name="connsiteY22" fmla="*/ 177990 h 336550"/>
                  <a:gd name="connsiteX23" fmla="*/ 287289 w 338138"/>
                  <a:gd name="connsiteY23" fmla="*/ 177990 h 336550"/>
                  <a:gd name="connsiteX24" fmla="*/ 278095 w 338138"/>
                  <a:gd name="connsiteY24" fmla="*/ 167482 h 336550"/>
                  <a:gd name="connsiteX25" fmla="*/ 287289 w 338138"/>
                  <a:gd name="connsiteY25" fmla="*/ 156973 h 336550"/>
                  <a:gd name="connsiteX26" fmla="*/ 317501 w 338138"/>
                  <a:gd name="connsiteY26" fmla="*/ 156973 h 336550"/>
                  <a:gd name="connsiteX27" fmla="*/ 179578 w 338138"/>
                  <a:gd name="connsiteY27" fmla="*/ 19050 h 336550"/>
                  <a:gd name="connsiteX28" fmla="*/ 179578 w 338138"/>
                  <a:gd name="connsiteY28" fmla="*/ 49262 h 336550"/>
                  <a:gd name="connsiteX29" fmla="*/ 169070 w 338138"/>
                  <a:gd name="connsiteY29" fmla="*/ 58457 h 336550"/>
                  <a:gd name="connsiteX30" fmla="*/ 158561 w 338138"/>
                  <a:gd name="connsiteY30" fmla="*/ 49262 h 336550"/>
                  <a:gd name="connsiteX31" fmla="*/ 158561 w 338138"/>
                  <a:gd name="connsiteY31" fmla="*/ 19050 h 336550"/>
                  <a:gd name="connsiteX32" fmla="*/ 169069 w 338138"/>
                  <a:gd name="connsiteY32" fmla="*/ 0 h 336550"/>
                  <a:gd name="connsiteX33" fmla="*/ 338138 w 338138"/>
                  <a:gd name="connsiteY33" fmla="*/ 168275 h 336550"/>
                  <a:gd name="connsiteX34" fmla="*/ 169069 w 338138"/>
                  <a:gd name="connsiteY34" fmla="*/ 336550 h 336550"/>
                  <a:gd name="connsiteX35" fmla="*/ 0 w 338138"/>
                  <a:gd name="connsiteY35" fmla="*/ 168275 h 336550"/>
                  <a:gd name="connsiteX36" fmla="*/ 169069 w 338138"/>
                  <a:gd name="connsiteY36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38138" h="336550">
                    <a:moveTo>
                      <a:pt x="169241" y="77787"/>
                    </a:moveTo>
                    <a:cubicBezTo>
                      <a:pt x="175798" y="77787"/>
                      <a:pt x="179733" y="81735"/>
                      <a:pt x="179733" y="88315"/>
                    </a:cubicBezTo>
                    <a:cubicBezTo>
                      <a:pt x="179733" y="88315"/>
                      <a:pt x="179733" y="88315"/>
                      <a:pt x="179733" y="155429"/>
                    </a:cubicBezTo>
                    <a:cubicBezTo>
                      <a:pt x="179733" y="156745"/>
                      <a:pt x="181044" y="156745"/>
                      <a:pt x="181044" y="156745"/>
                    </a:cubicBezTo>
                    <a:cubicBezTo>
                      <a:pt x="181044" y="156745"/>
                      <a:pt x="181044" y="156745"/>
                      <a:pt x="208584" y="156745"/>
                    </a:cubicBezTo>
                    <a:cubicBezTo>
                      <a:pt x="215141" y="156745"/>
                      <a:pt x="219075" y="160693"/>
                      <a:pt x="219075" y="167272"/>
                    </a:cubicBezTo>
                    <a:cubicBezTo>
                      <a:pt x="219075" y="173852"/>
                      <a:pt x="215141" y="177800"/>
                      <a:pt x="208584" y="177800"/>
                    </a:cubicBezTo>
                    <a:cubicBezTo>
                      <a:pt x="208584" y="177800"/>
                      <a:pt x="208584" y="177800"/>
                      <a:pt x="181044" y="177800"/>
                    </a:cubicBezTo>
                    <a:cubicBezTo>
                      <a:pt x="169241" y="177800"/>
                      <a:pt x="158750" y="167272"/>
                      <a:pt x="158750" y="155429"/>
                    </a:cubicBezTo>
                    <a:cubicBezTo>
                      <a:pt x="158750" y="155429"/>
                      <a:pt x="158750" y="155429"/>
                      <a:pt x="158750" y="88315"/>
                    </a:cubicBezTo>
                    <a:cubicBezTo>
                      <a:pt x="158750" y="81735"/>
                      <a:pt x="162684" y="77787"/>
                      <a:pt x="169241" y="77787"/>
                    </a:cubicBezTo>
                    <a:close/>
                    <a:moveTo>
                      <a:pt x="158561" y="19050"/>
                    </a:moveTo>
                    <a:cubicBezTo>
                      <a:pt x="86316" y="24304"/>
                      <a:pt x="25892" y="84728"/>
                      <a:pt x="20638" y="156973"/>
                    </a:cubicBezTo>
                    <a:cubicBezTo>
                      <a:pt x="20638" y="156973"/>
                      <a:pt x="20638" y="156973"/>
                      <a:pt x="50850" y="156973"/>
                    </a:cubicBezTo>
                    <a:cubicBezTo>
                      <a:pt x="56104" y="156973"/>
                      <a:pt x="60044" y="160914"/>
                      <a:pt x="60044" y="167482"/>
                    </a:cubicBezTo>
                    <a:cubicBezTo>
                      <a:pt x="60044" y="174049"/>
                      <a:pt x="56104" y="177990"/>
                      <a:pt x="50850" y="177990"/>
                    </a:cubicBezTo>
                    <a:cubicBezTo>
                      <a:pt x="50850" y="177990"/>
                      <a:pt x="50850" y="177990"/>
                      <a:pt x="20638" y="177990"/>
                    </a:cubicBezTo>
                    <a:cubicBezTo>
                      <a:pt x="25892" y="250235"/>
                      <a:pt x="86316" y="310659"/>
                      <a:pt x="158561" y="315913"/>
                    </a:cubicBezTo>
                    <a:cubicBezTo>
                      <a:pt x="158561" y="315913"/>
                      <a:pt x="158561" y="315913"/>
                      <a:pt x="158561" y="285701"/>
                    </a:cubicBezTo>
                    <a:cubicBezTo>
                      <a:pt x="158561" y="280447"/>
                      <a:pt x="162502" y="276506"/>
                      <a:pt x="169070" y="276506"/>
                    </a:cubicBezTo>
                    <a:cubicBezTo>
                      <a:pt x="175637" y="276506"/>
                      <a:pt x="179578" y="280447"/>
                      <a:pt x="179578" y="285701"/>
                    </a:cubicBezTo>
                    <a:cubicBezTo>
                      <a:pt x="179578" y="285701"/>
                      <a:pt x="179578" y="285701"/>
                      <a:pt x="179578" y="315913"/>
                    </a:cubicBezTo>
                    <a:cubicBezTo>
                      <a:pt x="251823" y="310659"/>
                      <a:pt x="312247" y="250235"/>
                      <a:pt x="317501" y="177990"/>
                    </a:cubicBezTo>
                    <a:cubicBezTo>
                      <a:pt x="317501" y="177990"/>
                      <a:pt x="317501" y="177990"/>
                      <a:pt x="287289" y="177990"/>
                    </a:cubicBezTo>
                    <a:cubicBezTo>
                      <a:pt x="282035" y="177990"/>
                      <a:pt x="278095" y="174049"/>
                      <a:pt x="278095" y="167482"/>
                    </a:cubicBezTo>
                    <a:cubicBezTo>
                      <a:pt x="278095" y="160914"/>
                      <a:pt x="282035" y="156973"/>
                      <a:pt x="287289" y="156973"/>
                    </a:cubicBezTo>
                    <a:cubicBezTo>
                      <a:pt x="287289" y="156973"/>
                      <a:pt x="287289" y="156973"/>
                      <a:pt x="317501" y="156973"/>
                    </a:cubicBezTo>
                    <a:cubicBezTo>
                      <a:pt x="312247" y="84728"/>
                      <a:pt x="251823" y="24304"/>
                      <a:pt x="179578" y="19050"/>
                    </a:cubicBezTo>
                    <a:cubicBezTo>
                      <a:pt x="179578" y="19050"/>
                      <a:pt x="179578" y="19050"/>
                      <a:pt x="179578" y="49262"/>
                    </a:cubicBezTo>
                    <a:cubicBezTo>
                      <a:pt x="179578" y="54516"/>
                      <a:pt x="175637" y="58457"/>
                      <a:pt x="169070" y="58457"/>
                    </a:cubicBezTo>
                    <a:cubicBezTo>
                      <a:pt x="162502" y="58457"/>
                      <a:pt x="158561" y="54516"/>
                      <a:pt x="158561" y="49262"/>
                    </a:cubicBezTo>
                    <a:cubicBezTo>
                      <a:pt x="158561" y="49262"/>
                      <a:pt x="158561" y="49262"/>
                      <a:pt x="158561" y="19050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339"/>
                      <a:pt x="338138" y="168275"/>
                    </a:cubicBezTo>
                    <a:cubicBezTo>
                      <a:pt x="338138" y="261211"/>
                      <a:pt x="262443" y="336550"/>
                      <a:pt x="169069" y="336550"/>
                    </a:cubicBezTo>
                    <a:cubicBezTo>
                      <a:pt x="75695" y="336550"/>
                      <a:pt x="0" y="261211"/>
                      <a:pt x="0" y="168275"/>
                    </a:cubicBezTo>
                    <a:cubicBezTo>
                      <a:pt x="0" y="75339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4" name="Group 44"/>
            <p:cNvGrpSpPr/>
            <p:nvPr/>
          </p:nvGrpSpPr>
          <p:grpSpPr>
            <a:xfrm>
              <a:off x="9075769" y="2927736"/>
              <a:ext cx="1922932" cy="1922932"/>
              <a:chOff x="9075769" y="2927736"/>
              <a:chExt cx="1922932" cy="1922932"/>
            </a:xfrm>
          </p:grpSpPr>
          <p:sp>
            <p:nvSpPr>
              <p:cNvPr id="35" name="Freeform: Shape 18"/>
              <p:cNvSpPr/>
              <p:nvPr/>
            </p:nvSpPr>
            <p:spPr>
              <a:xfrm>
                <a:off x="9075769" y="2927736"/>
                <a:ext cx="1922932" cy="19229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79C5D9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9"/>
              <p:cNvSpPr>
                <a:spLocks noChangeAspect="1"/>
              </p:cNvSpPr>
              <p:nvPr/>
            </p:nvSpPr>
            <p:spPr bwMode="auto">
              <a:xfrm>
                <a:off x="9803132" y="3446737"/>
                <a:ext cx="468208" cy="466836"/>
              </a:xfrm>
              <a:custGeom>
                <a:avLst/>
                <a:gdLst>
                  <a:gd name="connsiteX0" fmla="*/ 101959 w 337539"/>
                  <a:gd name="connsiteY0" fmla="*/ 249238 h 336550"/>
                  <a:gd name="connsiteX1" fmla="*/ 78262 w 337539"/>
                  <a:gd name="connsiteY1" fmla="*/ 259629 h 336550"/>
                  <a:gd name="connsiteX2" fmla="*/ 74313 w 337539"/>
                  <a:gd name="connsiteY2" fmla="*/ 276514 h 336550"/>
                  <a:gd name="connsiteX3" fmla="*/ 111174 w 337539"/>
                  <a:gd name="connsiteY3" fmla="*/ 299894 h 336550"/>
                  <a:gd name="connsiteX4" fmla="*/ 128288 w 337539"/>
                  <a:gd name="connsiteY4" fmla="*/ 306388 h 336550"/>
                  <a:gd name="connsiteX5" fmla="*/ 101959 w 337539"/>
                  <a:gd name="connsiteY5" fmla="*/ 249238 h 336550"/>
                  <a:gd name="connsiteX6" fmla="*/ 126700 w 337539"/>
                  <a:gd name="connsiteY6" fmla="*/ 247650 h 336550"/>
                  <a:gd name="connsiteX7" fmla="*/ 163530 w 337539"/>
                  <a:gd name="connsiteY7" fmla="*/ 311436 h 336550"/>
                  <a:gd name="connsiteX8" fmla="*/ 264813 w 337539"/>
                  <a:gd name="connsiteY8" fmla="*/ 274987 h 336550"/>
                  <a:gd name="connsiteX9" fmla="*/ 251660 w 337539"/>
                  <a:gd name="connsiteY9" fmla="*/ 274987 h 336550"/>
                  <a:gd name="connsiteX10" fmla="*/ 179315 w 337539"/>
                  <a:gd name="connsiteY10" fmla="*/ 260668 h 336550"/>
                  <a:gd name="connsiteX11" fmla="*/ 126700 w 337539"/>
                  <a:gd name="connsiteY11" fmla="*/ 247650 h 336550"/>
                  <a:gd name="connsiteX12" fmla="*/ 29863 w 337539"/>
                  <a:gd name="connsiteY12" fmla="*/ 209550 h 336550"/>
                  <a:gd name="connsiteX13" fmla="*/ 52444 w 337539"/>
                  <a:gd name="connsiteY13" fmla="*/ 252413 h 336550"/>
                  <a:gd name="connsiteX14" fmla="*/ 59086 w 337539"/>
                  <a:gd name="connsiteY14" fmla="*/ 243321 h 336550"/>
                  <a:gd name="connsiteX15" fmla="*/ 94951 w 337539"/>
                  <a:gd name="connsiteY15" fmla="*/ 223838 h 336550"/>
                  <a:gd name="connsiteX16" fmla="*/ 93623 w 337539"/>
                  <a:gd name="connsiteY16" fmla="*/ 214746 h 336550"/>
                  <a:gd name="connsiteX17" fmla="*/ 29863 w 337539"/>
                  <a:gd name="connsiteY17" fmla="*/ 209550 h 336550"/>
                  <a:gd name="connsiteX18" fmla="*/ 312707 w 337539"/>
                  <a:gd name="connsiteY18" fmla="*/ 161925 h 336550"/>
                  <a:gd name="connsiteX19" fmla="*/ 245420 w 337539"/>
                  <a:gd name="connsiteY19" fmla="*/ 189789 h 336550"/>
                  <a:gd name="connsiteX20" fmla="*/ 118763 w 337539"/>
                  <a:gd name="connsiteY20" fmla="*/ 213673 h 336550"/>
                  <a:gd name="connsiteX21" fmla="*/ 120082 w 337539"/>
                  <a:gd name="connsiteY21" fmla="*/ 222961 h 336550"/>
                  <a:gd name="connsiteX22" fmla="*/ 121402 w 337539"/>
                  <a:gd name="connsiteY22" fmla="*/ 222961 h 336550"/>
                  <a:gd name="connsiteX23" fmla="*/ 188688 w 337539"/>
                  <a:gd name="connsiteY23" fmla="*/ 237556 h 336550"/>
                  <a:gd name="connsiteX24" fmla="*/ 253336 w 337539"/>
                  <a:gd name="connsiteY24" fmla="*/ 250825 h 336550"/>
                  <a:gd name="connsiteX25" fmla="*/ 290278 w 337539"/>
                  <a:gd name="connsiteY25" fmla="*/ 246845 h 336550"/>
                  <a:gd name="connsiteX26" fmla="*/ 300833 w 337539"/>
                  <a:gd name="connsiteY26" fmla="*/ 226942 h 336550"/>
                  <a:gd name="connsiteX27" fmla="*/ 312707 w 337539"/>
                  <a:gd name="connsiteY27" fmla="*/ 161925 h 336550"/>
                  <a:gd name="connsiteX28" fmla="*/ 41891 w 337539"/>
                  <a:gd name="connsiteY28" fmla="*/ 101600 h 336550"/>
                  <a:gd name="connsiteX29" fmla="*/ 36640 w 337539"/>
                  <a:gd name="connsiteY29" fmla="*/ 110888 h 336550"/>
                  <a:gd name="connsiteX30" fmla="*/ 26138 w 337539"/>
                  <a:gd name="connsiteY30" fmla="*/ 183866 h 336550"/>
                  <a:gd name="connsiteX31" fmla="*/ 90463 w 337539"/>
                  <a:gd name="connsiteY31" fmla="*/ 190500 h 336550"/>
                  <a:gd name="connsiteX32" fmla="*/ 91776 w 337539"/>
                  <a:gd name="connsiteY32" fmla="*/ 165290 h 336550"/>
                  <a:gd name="connsiteX33" fmla="*/ 44517 w 337539"/>
                  <a:gd name="connsiteY33" fmla="*/ 113542 h 336550"/>
                  <a:gd name="connsiteX34" fmla="*/ 41891 w 337539"/>
                  <a:gd name="connsiteY34" fmla="*/ 101600 h 336550"/>
                  <a:gd name="connsiteX35" fmla="*/ 258855 w 337539"/>
                  <a:gd name="connsiteY35" fmla="*/ 57150 h 336550"/>
                  <a:gd name="connsiteX36" fmla="*/ 204466 w 337539"/>
                  <a:gd name="connsiteY36" fmla="*/ 115243 h 336550"/>
                  <a:gd name="connsiteX37" fmla="*/ 123547 w 337539"/>
                  <a:gd name="connsiteY37" fmla="*/ 173336 h 336550"/>
                  <a:gd name="connsiteX38" fmla="*/ 115588 w 337539"/>
                  <a:gd name="connsiteY38" fmla="*/ 173336 h 336550"/>
                  <a:gd name="connsiteX39" fmla="*/ 115588 w 337539"/>
                  <a:gd name="connsiteY39" fmla="*/ 190500 h 336550"/>
                  <a:gd name="connsiteX40" fmla="*/ 309263 w 337539"/>
                  <a:gd name="connsiteY40" fmla="*/ 136368 h 336550"/>
                  <a:gd name="connsiteX41" fmla="*/ 258855 w 337539"/>
                  <a:gd name="connsiteY41" fmla="*/ 57150 h 336550"/>
                  <a:gd name="connsiteX42" fmla="*/ 136226 w 337539"/>
                  <a:gd name="connsiteY42" fmla="*/ 28575 h 336550"/>
                  <a:gd name="connsiteX43" fmla="*/ 69863 w 337539"/>
                  <a:gd name="connsiteY43" fmla="*/ 62888 h 336550"/>
                  <a:gd name="connsiteX44" fmla="*/ 95081 w 337539"/>
                  <a:gd name="connsiteY44" fmla="*/ 138113 h 336550"/>
                  <a:gd name="connsiteX45" fmla="*/ 136226 w 337539"/>
                  <a:gd name="connsiteY45" fmla="*/ 28575 h 336550"/>
                  <a:gd name="connsiteX46" fmla="*/ 167601 w 337539"/>
                  <a:gd name="connsiteY46" fmla="*/ 25400 h 336550"/>
                  <a:gd name="connsiteX47" fmla="*/ 118763 w 337539"/>
                  <a:gd name="connsiteY47" fmla="*/ 147638 h 336550"/>
                  <a:gd name="connsiteX48" fmla="*/ 124043 w 337539"/>
                  <a:gd name="connsiteY48" fmla="*/ 147638 h 336550"/>
                  <a:gd name="connsiteX49" fmla="*/ 184760 w 337539"/>
                  <a:gd name="connsiteY49" fmla="*/ 101634 h 336550"/>
                  <a:gd name="connsiteX50" fmla="*/ 236238 w 337539"/>
                  <a:gd name="connsiteY50" fmla="*/ 42487 h 336550"/>
                  <a:gd name="connsiteX51" fmla="*/ 226999 w 337539"/>
                  <a:gd name="connsiteY51" fmla="*/ 37229 h 336550"/>
                  <a:gd name="connsiteX52" fmla="*/ 168921 w 337539"/>
                  <a:gd name="connsiteY52" fmla="*/ 25400 h 336550"/>
                  <a:gd name="connsiteX53" fmla="*/ 167601 w 337539"/>
                  <a:gd name="connsiteY53" fmla="*/ 25400 h 336550"/>
                  <a:gd name="connsiteX54" fmla="*/ 168770 w 337539"/>
                  <a:gd name="connsiteY54" fmla="*/ 0 h 336550"/>
                  <a:gd name="connsiteX55" fmla="*/ 237249 w 337539"/>
                  <a:gd name="connsiteY55" fmla="*/ 14461 h 336550"/>
                  <a:gd name="connsiteX56" fmla="*/ 325481 w 337539"/>
                  <a:gd name="connsiteY56" fmla="*/ 107801 h 336550"/>
                  <a:gd name="connsiteX57" fmla="*/ 322848 w 337539"/>
                  <a:gd name="connsiteY57" fmla="*/ 236637 h 336550"/>
                  <a:gd name="connsiteX58" fmla="*/ 308362 w 337539"/>
                  <a:gd name="connsiteY58" fmla="*/ 261615 h 336550"/>
                  <a:gd name="connsiteX59" fmla="*/ 305728 w 337539"/>
                  <a:gd name="connsiteY59" fmla="*/ 266874 h 336550"/>
                  <a:gd name="connsiteX60" fmla="*/ 168770 w 337539"/>
                  <a:gd name="connsiteY60" fmla="*/ 336550 h 336550"/>
                  <a:gd name="connsiteX61" fmla="*/ 100290 w 337539"/>
                  <a:gd name="connsiteY61" fmla="*/ 322089 h 336550"/>
                  <a:gd name="connsiteX62" fmla="*/ 12058 w 337539"/>
                  <a:gd name="connsiteY62" fmla="*/ 228749 h 336550"/>
                  <a:gd name="connsiteX63" fmla="*/ 14691 w 337539"/>
                  <a:gd name="connsiteY63" fmla="*/ 99913 h 336550"/>
                  <a:gd name="connsiteX64" fmla="*/ 168770 w 337539"/>
                  <a:gd name="connsiteY64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337539" h="336550">
                    <a:moveTo>
                      <a:pt x="101959" y="249238"/>
                    </a:moveTo>
                    <a:cubicBezTo>
                      <a:pt x="94060" y="250537"/>
                      <a:pt x="84845" y="253135"/>
                      <a:pt x="78262" y="259629"/>
                    </a:cubicBezTo>
                    <a:cubicBezTo>
                      <a:pt x="75629" y="263526"/>
                      <a:pt x="74313" y="270020"/>
                      <a:pt x="74313" y="276514"/>
                    </a:cubicBezTo>
                    <a:cubicBezTo>
                      <a:pt x="86161" y="285606"/>
                      <a:pt x="98009" y="293399"/>
                      <a:pt x="111174" y="299894"/>
                    </a:cubicBezTo>
                    <a:cubicBezTo>
                      <a:pt x="116440" y="302492"/>
                      <a:pt x="123022" y="303790"/>
                      <a:pt x="128288" y="306388"/>
                    </a:cubicBezTo>
                    <a:cubicBezTo>
                      <a:pt x="116440" y="288204"/>
                      <a:pt x="107224" y="268721"/>
                      <a:pt x="101959" y="249238"/>
                    </a:cubicBezTo>
                    <a:close/>
                    <a:moveTo>
                      <a:pt x="126700" y="247650"/>
                    </a:moveTo>
                    <a:cubicBezTo>
                      <a:pt x="134592" y="269780"/>
                      <a:pt x="147746" y="291910"/>
                      <a:pt x="163530" y="311436"/>
                    </a:cubicBezTo>
                    <a:cubicBezTo>
                      <a:pt x="201676" y="312738"/>
                      <a:pt x="237191" y="299721"/>
                      <a:pt x="264813" y="274987"/>
                    </a:cubicBezTo>
                    <a:cubicBezTo>
                      <a:pt x="260867" y="274987"/>
                      <a:pt x="256921" y="274987"/>
                      <a:pt x="251660" y="274987"/>
                    </a:cubicBezTo>
                    <a:cubicBezTo>
                      <a:pt x="224037" y="274987"/>
                      <a:pt x="201676" y="267177"/>
                      <a:pt x="179315" y="260668"/>
                    </a:cubicBezTo>
                    <a:cubicBezTo>
                      <a:pt x="162215" y="254159"/>
                      <a:pt x="146431" y="248952"/>
                      <a:pt x="126700" y="247650"/>
                    </a:cubicBezTo>
                    <a:close/>
                    <a:moveTo>
                      <a:pt x="29863" y="209550"/>
                    </a:moveTo>
                    <a:cubicBezTo>
                      <a:pt x="35176" y="225137"/>
                      <a:pt x="43146" y="239424"/>
                      <a:pt x="52444" y="252413"/>
                    </a:cubicBezTo>
                    <a:cubicBezTo>
                      <a:pt x="53773" y="249815"/>
                      <a:pt x="56429" y="245919"/>
                      <a:pt x="59086" y="243321"/>
                    </a:cubicBezTo>
                    <a:cubicBezTo>
                      <a:pt x="68384" y="231631"/>
                      <a:pt x="84324" y="226436"/>
                      <a:pt x="94951" y="223838"/>
                    </a:cubicBezTo>
                    <a:cubicBezTo>
                      <a:pt x="94951" y="221240"/>
                      <a:pt x="93623" y="217343"/>
                      <a:pt x="93623" y="214746"/>
                    </a:cubicBezTo>
                    <a:cubicBezTo>
                      <a:pt x="72369" y="214746"/>
                      <a:pt x="51116" y="212148"/>
                      <a:pt x="29863" y="209550"/>
                    </a:cubicBezTo>
                    <a:close/>
                    <a:moveTo>
                      <a:pt x="312707" y="161925"/>
                    </a:moveTo>
                    <a:cubicBezTo>
                      <a:pt x="298194" y="168559"/>
                      <a:pt x="274446" y="179174"/>
                      <a:pt x="245420" y="189789"/>
                    </a:cubicBezTo>
                    <a:cubicBezTo>
                      <a:pt x="203201" y="204385"/>
                      <a:pt x="159663" y="212346"/>
                      <a:pt x="118763" y="213673"/>
                    </a:cubicBezTo>
                    <a:cubicBezTo>
                      <a:pt x="118763" y="217653"/>
                      <a:pt x="120082" y="220307"/>
                      <a:pt x="120082" y="222961"/>
                    </a:cubicBezTo>
                    <a:cubicBezTo>
                      <a:pt x="120082" y="222961"/>
                      <a:pt x="121402" y="222961"/>
                      <a:pt x="121402" y="222961"/>
                    </a:cubicBezTo>
                    <a:cubicBezTo>
                      <a:pt x="146469" y="222961"/>
                      <a:pt x="167579" y="229595"/>
                      <a:pt x="188688" y="237556"/>
                    </a:cubicBezTo>
                    <a:cubicBezTo>
                      <a:pt x="207159" y="244191"/>
                      <a:pt x="228269" y="250825"/>
                      <a:pt x="253336" y="250825"/>
                    </a:cubicBezTo>
                    <a:cubicBezTo>
                      <a:pt x="265210" y="250825"/>
                      <a:pt x="277084" y="249498"/>
                      <a:pt x="290278" y="246845"/>
                    </a:cubicBezTo>
                    <a:cubicBezTo>
                      <a:pt x="294236" y="240210"/>
                      <a:pt x="296875" y="233576"/>
                      <a:pt x="300833" y="226942"/>
                    </a:cubicBezTo>
                    <a:cubicBezTo>
                      <a:pt x="310068" y="207039"/>
                      <a:pt x="314026" y="184482"/>
                      <a:pt x="312707" y="161925"/>
                    </a:cubicBezTo>
                    <a:close/>
                    <a:moveTo>
                      <a:pt x="41891" y="101600"/>
                    </a:moveTo>
                    <a:cubicBezTo>
                      <a:pt x="39266" y="104254"/>
                      <a:pt x="37953" y="108234"/>
                      <a:pt x="36640" y="110888"/>
                    </a:cubicBezTo>
                    <a:cubicBezTo>
                      <a:pt x="27451" y="133445"/>
                      <a:pt x="23513" y="158655"/>
                      <a:pt x="26138" y="183866"/>
                    </a:cubicBezTo>
                    <a:cubicBezTo>
                      <a:pt x="47142" y="187846"/>
                      <a:pt x="68146" y="190500"/>
                      <a:pt x="90463" y="190500"/>
                    </a:cubicBezTo>
                    <a:cubicBezTo>
                      <a:pt x="90463" y="182539"/>
                      <a:pt x="90463" y="174578"/>
                      <a:pt x="91776" y="165290"/>
                    </a:cubicBezTo>
                    <a:cubicBezTo>
                      <a:pt x="78648" y="158655"/>
                      <a:pt x="55019" y="141406"/>
                      <a:pt x="44517" y="113542"/>
                    </a:cubicBezTo>
                    <a:cubicBezTo>
                      <a:pt x="43204" y="109561"/>
                      <a:pt x="41891" y="105580"/>
                      <a:pt x="41891" y="101600"/>
                    </a:cubicBezTo>
                    <a:close/>
                    <a:moveTo>
                      <a:pt x="258855" y="57150"/>
                    </a:moveTo>
                    <a:cubicBezTo>
                      <a:pt x="234977" y="72993"/>
                      <a:pt x="219058" y="95438"/>
                      <a:pt x="204466" y="115243"/>
                    </a:cubicBezTo>
                    <a:cubicBezTo>
                      <a:pt x="184568" y="144289"/>
                      <a:pt x="164670" y="173336"/>
                      <a:pt x="123547" y="173336"/>
                    </a:cubicBezTo>
                    <a:cubicBezTo>
                      <a:pt x="120894" y="173336"/>
                      <a:pt x="118241" y="173336"/>
                      <a:pt x="115588" y="173336"/>
                    </a:cubicBezTo>
                    <a:cubicBezTo>
                      <a:pt x="115588" y="178617"/>
                      <a:pt x="115588" y="183899"/>
                      <a:pt x="115588" y="190500"/>
                    </a:cubicBezTo>
                    <a:cubicBezTo>
                      <a:pt x="211099" y="185219"/>
                      <a:pt x="286712" y="148250"/>
                      <a:pt x="309263" y="136368"/>
                    </a:cubicBezTo>
                    <a:cubicBezTo>
                      <a:pt x="301304" y="104681"/>
                      <a:pt x="284059" y="76954"/>
                      <a:pt x="258855" y="57150"/>
                    </a:cubicBezTo>
                    <a:close/>
                    <a:moveTo>
                      <a:pt x="136226" y="28575"/>
                    </a:moveTo>
                    <a:cubicBezTo>
                      <a:pt x="111008" y="35174"/>
                      <a:pt x="88444" y="47051"/>
                      <a:pt x="69863" y="62888"/>
                    </a:cubicBezTo>
                    <a:cubicBezTo>
                      <a:pt x="55263" y="99841"/>
                      <a:pt x="76499" y="123596"/>
                      <a:pt x="95081" y="138113"/>
                    </a:cubicBezTo>
                    <a:cubicBezTo>
                      <a:pt x="103044" y="91922"/>
                      <a:pt x="121626" y="52330"/>
                      <a:pt x="136226" y="28575"/>
                    </a:cubicBezTo>
                    <a:close/>
                    <a:moveTo>
                      <a:pt x="167601" y="25400"/>
                    </a:moveTo>
                    <a:cubicBezTo>
                      <a:pt x="158361" y="39858"/>
                      <a:pt x="128003" y="87176"/>
                      <a:pt x="118763" y="147638"/>
                    </a:cubicBezTo>
                    <a:cubicBezTo>
                      <a:pt x="120083" y="147638"/>
                      <a:pt x="122723" y="147638"/>
                      <a:pt x="124043" y="147638"/>
                    </a:cubicBezTo>
                    <a:cubicBezTo>
                      <a:pt x="151762" y="147638"/>
                      <a:pt x="164961" y="127922"/>
                      <a:pt x="184760" y="101634"/>
                    </a:cubicBezTo>
                    <a:cubicBezTo>
                      <a:pt x="197960" y="81919"/>
                      <a:pt x="212479" y="59574"/>
                      <a:pt x="236238" y="42487"/>
                    </a:cubicBezTo>
                    <a:cubicBezTo>
                      <a:pt x="233598" y="41173"/>
                      <a:pt x="230958" y="38544"/>
                      <a:pt x="226999" y="37229"/>
                    </a:cubicBezTo>
                    <a:cubicBezTo>
                      <a:pt x="208519" y="29343"/>
                      <a:pt x="188720" y="25400"/>
                      <a:pt x="168921" y="25400"/>
                    </a:cubicBezTo>
                    <a:cubicBezTo>
                      <a:pt x="168921" y="25400"/>
                      <a:pt x="167601" y="25400"/>
                      <a:pt x="167601" y="25400"/>
                    </a:cubicBezTo>
                    <a:close/>
                    <a:moveTo>
                      <a:pt x="168770" y="0"/>
                    </a:moveTo>
                    <a:cubicBezTo>
                      <a:pt x="192474" y="0"/>
                      <a:pt x="216178" y="5258"/>
                      <a:pt x="237249" y="14461"/>
                    </a:cubicBezTo>
                    <a:cubicBezTo>
                      <a:pt x="278073" y="32866"/>
                      <a:pt x="309679" y="65732"/>
                      <a:pt x="325481" y="107801"/>
                    </a:cubicBezTo>
                    <a:cubicBezTo>
                      <a:pt x="342601" y="149870"/>
                      <a:pt x="341284" y="195883"/>
                      <a:pt x="322848" y="236637"/>
                    </a:cubicBezTo>
                    <a:cubicBezTo>
                      <a:pt x="318897" y="245839"/>
                      <a:pt x="313629" y="253727"/>
                      <a:pt x="308362" y="261615"/>
                    </a:cubicBezTo>
                    <a:cubicBezTo>
                      <a:pt x="308362" y="261615"/>
                      <a:pt x="308362" y="261615"/>
                      <a:pt x="305728" y="266874"/>
                    </a:cubicBezTo>
                    <a:cubicBezTo>
                      <a:pt x="274122" y="310257"/>
                      <a:pt x="222763" y="336550"/>
                      <a:pt x="168770" y="336550"/>
                    </a:cubicBezTo>
                    <a:cubicBezTo>
                      <a:pt x="145065" y="336550"/>
                      <a:pt x="121361" y="331292"/>
                      <a:pt x="100290" y="322089"/>
                    </a:cubicBezTo>
                    <a:cubicBezTo>
                      <a:pt x="59466" y="303684"/>
                      <a:pt x="27861" y="270818"/>
                      <a:pt x="12058" y="228749"/>
                    </a:cubicBezTo>
                    <a:cubicBezTo>
                      <a:pt x="-5062" y="186680"/>
                      <a:pt x="-3745" y="140667"/>
                      <a:pt x="14691" y="99913"/>
                    </a:cubicBezTo>
                    <a:cubicBezTo>
                      <a:pt x="42346" y="39439"/>
                      <a:pt x="102924" y="0"/>
                      <a:pt x="1687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41" name="矩形 40"/>
          <p:cNvSpPr/>
          <p:nvPr/>
        </p:nvSpPr>
        <p:spPr>
          <a:xfrm>
            <a:off x="1383308" y="3864434"/>
            <a:ext cx="1564004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255233" y="3864434"/>
            <a:ext cx="1564004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230132" y="3864434"/>
            <a:ext cx="1564004" cy="3385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267">
        <p:blinds dir="vert"/>
      </p:transition>
    </mc:Choice>
    <mc:Fallback>
      <p:transition spd="slow" advTm="226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grpSp>
        <p:nvGrpSpPr>
          <p:cNvPr id="44" name="组合 43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45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6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8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9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1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dirty="0">
                  <a:solidFill>
                    <a:srgbClr val="0F1D38"/>
                  </a:solidFill>
                  <a:latin typeface="Century Gothic" panose="020B0502020202020204" pitchFamily="34" charset="0"/>
                </a:rPr>
                <a:t>79%</a:t>
              </a:r>
              <a:endParaRPr lang="en-US" altLang="zh-CN" sz="4400" kern="0" dirty="0">
                <a:solidFill>
                  <a:srgbClr val="0F1D38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3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4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rgbClr val="0F1D38"/>
                  </a:solidFill>
                  <a:latin typeface="Century Gothic" panose="020B0502020202020204" pitchFamily="34" charset="0"/>
                </a:rPr>
                <a:t>44%</a:t>
              </a:r>
              <a:endParaRPr lang="en-US" altLang="zh-CN" sz="4400" kern="0">
                <a:solidFill>
                  <a:srgbClr val="0F1D38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55" name="LineShape"/>
            <p:cNvCxnSpPr/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56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7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8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9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0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1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2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rgbClr val="0F1D38"/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rgbClr val="0F1D38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4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5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rgbClr val="0F1D38"/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rgbClr val="0F1D38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66" name="LineShape"/>
            <p:cNvCxnSpPr/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67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8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9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0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1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2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rgbClr val="79C5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3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rgbClr val="0F1D38"/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rgbClr val="0F1D38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5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rgbClr val="E0BC5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6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rgbClr val="0F1D38"/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rgbClr val="0F1D38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77" name="LineShape"/>
            <p:cNvCxnSpPr/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6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839">
        <p:blinds dir="vert"/>
      </p:transition>
    </mc:Choice>
    <mc:Fallback>
      <p:transition spd="slow" advTm="283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8"/>
          <p:cNvSpPr/>
          <p:nvPr/>
        </p:nvSpPr>
        <p:spPr>
          <a:xfrm>
            <a:off x="1853608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 dpi="0" rotWithShape="1">
            <a:blip r:embed="rId1" cstate="screen"/>
            <a:srcRect/>
            <a:tile tx="0" ty="0" sx="50000" sy="50000" flip="none" algn="ctr"/>
          </a:blip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 dpi="0" rotWithShape="1">
            <a:blip r:embed="rId1" cstate="screen"/>
            <a:srcRect/>
            <a:tile tx="0" ty="0" sx="50000" sy="50000" flip="none" algn="tl"/>
          </a:blip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20"/>
          <p:cNvSpPr/>
          <p:nvPr/>
        </p:nvSpPr>
        <p:spPr>
          <a:xfrm>
            <a:off x="8127819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 dpi="0" rotWithShape="1">
            <a:blip r:embed="rId1" cstate="screen"/>
            <a:srcRect/>
            <a:tile tx="0" ty="0" sx="50000" sy="50000" flip="none" algn="br"/>
          </a:blip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755867" y="4744037"/>
            <a:ext cx="2482850" cy="1132618"/>
            <a:chOff x="3769435" y="2412339"/>
            <a:chExt cx="2482850" cy="1132618"/>
          </a:xfrm>
        </p:grpSpPr>
        <p:sp>
          <p:nvSpPr>
            <p:cNvPr id="18" name="文本框 17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1" name="文本框 2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30078" y="4744037"/>
            <a:ext cx="2482850" cy="1132618"/>
            <a:chOff x="3769435" y="2412339"/>
            <a:chExt cx="2482850" cy="1132618"/>
          </a:xfrm>
        </p:grpSpPr>
        <p:sp>
          <p:nvSpPr>
            <p:cNvPr id="24" name="文本框 23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31" name="组合 30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3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716">
        <p:blinds dir="vert"/>
      </p:transition>
    </mc:Choice>
    <mc:Fallback>
      <p:transition spd="slow" advTm="371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1618529" y="1839596"/>
            <a:ext cx="9043032" cy="4027087"/>
            <a:chOff x="1307468" y="1288531"/>
            <a:chExt cx="9613068" cy="4280938"/>
          </a:xfrm>
        </p:grpSpPr>
        <p:sp>
          <p:nvSpPr>
            <p:cNvPr id="9" name="Oval 26"/>
            <p:cNvSpPr/>
            <p:nvPr/>
          </p:nvSpPr>
          <p:spPr>
            <a:xfrm>
              <a:off x="4007768" y="1288531"/>
              <a:ext cx="2496250" cy="2496251"/>
            </a:xfrm>
            <a:prstGeom prst="ellipse">
              <a:avLst/>
            </a:prstGeom>
            <a:solidFill>
              <a:srgbClr val="79C5D9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27"/>
            <p:cNvSpPr/>
            <p:nvPr/>
          </p:nvSpPr>
          <p:spPr>
            <a:xfrm>
              <a:off x="5687982" y="1288531"/>
              <a:ext cx="2496250" cy="2496251"/>
            </a:xfrm>
            <a:prstGeom prst="ellipse">
              <a:avLst/>
            </a:prstGeom>
            <a:solidFill>
              <a:srgbClr val="E0BC5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Oval 28"/>
            <p:cNvSpPr/>
            <p:nvPr/>
          </p:nvSpPr>
          <p:spPr>
            <a:xfrm>
              <a:off x="4007768" y="3073218"/>
              <a:ext cx="2496250" cy="2496251"/>
            </a:xfrm>
            <a:prstGeom prst="ellipse">
              <a:avLst/>
            </a:prstGeom>
            <a:solidFill>
              <a:srgbClr val="E0BC5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Oval 29"/>
            <p:cNvSpPr/>
            <p:nvPr/>
          </p:nvSpPr>
          <p:spPr>
            <a:xfrm>
              <a:off x="5687982" y="3073218"/>
              <a:ext cx="2496250" cy="2496251"/>
            </a:xfrm>
            <a:prstGeom prst="ellipse">
              <a:avLst/>
            </a:prstGeom>
            <a:solidFill>
              <a:srgbClr val="79C5D9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Oval 30"/>
            <p:cNvSpPr/>
            <p:nvPr/>
          </p:nvSpPr>
          <p:spPr>
            <a:xfrm>
              <a:off x="4822880" y="2361654"/>
              <a:ext cx="2496250" cy="2496251"/>
            </a:xfrm>
            <a:prstGeom prst="ellipse">
              <a:avLst/>
            </a:prstGeom>
            <a:solidFill>
              <a:srgbClr val="0F1D38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Oval 22"/>
            <p:cNvSpPr/>
            <p:nvPr/>
          </p:nvSpPr>
          <p:spPr>
            <a:xfrm>
              <a:off x="5019825" y="2564108"/>
              <a:ext cx="2102216" cy="2102215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Oval 23"/>
            <p:cNvSpPr/>
            <p:nvPr/>
          </p:nvSpPr>
          <p:spPr>
            <a:xfrm>
              <a:off x="5216168" y="2762074"/>
              <a:ext cx="1695406" cy="1695406"/>
            </a:xfrm>
            <a:prstGeom prst="ellipse">
              <a:avLst/>
            </a:prstGeom>
            <a:solidFill>
              <a:srgbClr val="0F1D38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31"/>
            <p:cNvSpPr>
              <a:spLocks noChangeAspect="1"/>
            </p:cNvSpPr>
            <p:nvPr/>
          </p:nvSpPr>
          <p:spPr bwMode="auto">
            <a:xfrm>
              <a:off x="5760456" y="3306200"/>
              <a:ext cx="606829" cy="607156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0" name="Group 50"/>
            <p:cNvGrpSpPr/>
            <p:nvPr/>
          </p:nvGrpSpPr>
          <p:grpSpPr>
            <a:xfrm>
              <a:off x="1307468" y="3637493"/>
              <a:ext cx="9613068" cy="0"/>
              <a:chOff x="1307468" y="3637493"/>
              <a:chExt cx="9613068" cy="0"/>
            </a:xfrm>
          </p:grpSpPr>
          <p:cxnSp>
            <p:nvCxnSpPr>
              <p:cNvPr id="35" name="Straight Connector 62"/>
              <p:cNvCxnSpPr/>
              <p:nvPr/>
            </p:nvCxnSpPr>
            <p:spPr>
              <a:xfrm>
                <a:off x="8472264" y="3637493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4"/>
              <p:cNvCxnSpPr/>
              <p:nvPr/>
            </p:nvCxnSpPr>
            <p:spPr>
              <a:xfrm>
                <a:off x="1307468" y="3637493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组合 41"/>
          <p:cNvGrpSpPr/>
          <p:nvPr/>
        </p:nvGrpSpPr>
        <p:grpSpPr>
          <a:xfrm>
            <a:off x="8218694" y="2276546"/>
            <a:ext cx="2772160" cy="957185"/>
            <a:chOff x="3624780" y="2412339"/>
            <a:chExt cx="2772160" cy="957185"/>
          </a:xfrm>
        </p:grpSpPr>
        <p:sp>
          <p:nvSpPr>
            <p:cNvPr id="43" name="文本框 4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58296" y="4627104"/>
            <a:ext cx="2772160" cy="957185"/>
            <a:chOff x="3624780" y="2412339"/>
            <a:chExt cx="2772160" cy="957185"/>
          </a:xfrm>
        </p:grpSpPr>
        <p:sp>
          <p:nvSpPr>
            <p:cNvPr id="46" name="文本框 45"/>
            <p:cNvSpPr txBox="1"/>
            <p:nvPr/>
          </p:nvSpPr>
          <p:spPr>
            <a:xfrm>
              <a:off x="4263159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58296" y="2276546"/>
            <a:ext cx="2772160" cy="957185"/>
            <a:chOff x="3624780" y="2412339"/>
            <a:chExt cx="2772160" cy="957185"/>
          </a:xfrm>
        </p:grpSpPr>
        <p:sp>
          <p:nvSpPr>
            <p:cNvPr id="49" name="文本框 48"/>
            <p:cNvSpPr txBox="1"/>
            <p:nvPr/>
          </p:nvSpPr>
          <p:spPr>
            <a:xfrm>
              <a:off x="4263159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18694" y="4627104"/>
            <a:ext cx="2772160" cy="957185"/>
            <a:chOff x="3624780" y="2412339"/>
            <a:chExt cx="2772160" cy="957185"/>
          </a:xfrm>
        </p:grpSpPr>
        <p:sp>
          <p:nvSpPr>
            <p:cNvPr id="52" name="文本框 5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320">
        <p:blinds dir="vert"/>
      </p:transition>
    </mc:Choice>
    <mc:Fallback>
      <p:transition spd="slow" advTm="232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35701" y="734080"/>
            <a:ext cx="3234873" cy="754797"/>
            <a:chOff x="4435701" y="734080"/>
            <a:chExt cx="3234873" cy="754797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639" y="734080"/>
              <a:ext cx="2382935" cy="754797"/>
              <a:chOff x="5034902" y="734080"/>
              <a:chExt cx="2382935" cy="7547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71707" y="734080"/>
                <a:ext cx="2346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0F1D38"/>
                    </a:solidFill>
                    <a:latin typeface="方正北魏楷书简体" panose="03000509000000000000" pitchFamily="65" charset="-122"/>
                    <a:ea typeface="方正北魏楷书简体" panose="03000509000000000000" pitchFamily="65" charset="-122"/>
                  </a:rPr>
                  <a:t>单击添加标题</a:t>
                </a:r>
                <a:endParaRPr lang="zh-CN" altLang="en-US" sz="2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34902" y="1181100"/>
                <a:ext cx="21221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F1D38"/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  <a:cs typeface="Verdana" panose="020B0604030504040204" pitchFamily="34" charset="0"/>
                  </a:rPr>
                  <a:t>Please enter your title</a:t>
                </a:r>
                <a:endParaRPr lang="zh-CN" altLang="en-US" sz="1400" dirty="0">
                  <a:solidFill>
                    <a:srgbClr val="0F1D38"/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435701" y="797660"/>
              <a:ext cx="910163" cy="658496"/>
              <a:chOff x="5079157" y="1849802"/>
              <a:chExt cx="1896917" cy="137240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 cstate="screen"/>
              <a:srcRect/>
              <a:stretch>
                <a:fillRect/>
              </a:stretch>
            </p:blipFill>
            <p:spPr>
              <a:xfrm>
                <a:off x="5079157" y="1849802"/>
                <a:ext cx="1248618" cy="1372406"/>
              </a:xfrm>
              <a:custGeom>
                <a:avLst/>
                <a:gdLst>
                  <a:gd name="connsiteX0" fmla="*/ 0 w 3370399"/>
                  <a:gd name="connsiteY0" fmla="*/ 0 h 2744811"/>
                  <a:gd name="connsiteX1" fmla="*/ 3370399 w 3370399"/>
                  <a:gd name="connsiteY1" fmla="*/ 0 h 2744811"/>
                  <a:gd name="connsiteX2" fmla="*/ 3370399 w 3370399"/>
                  <a:gd name="connsiteY2" fmla="*/ 2744811 h 2744811"/>
                  <a:gd name="connsiteX3" fmla="*/ 0 w 3370399"/>
                  <a:gd name="connsiteY3" fmla="*/ 2744811 h 2744811"/>
                  <a:gd name="connsiteX4" fmla="*/ 0 w 3370399"/>
                  <a:gd name="connsiteY4" fmla="*/ 1077929 h 2744811"/>
                  <a:gd name="connsiteX5" fmla="*/ 47626 w 3370399"/>
                  <a:gd name="connsiteY5" fmla="*/ 899331 h 2744811"/>
                  <a:gd name="connsiteX6" fmla="*/ 82551 w 3370399"/>
                  <a:gd name="connsiteY6" fmla="*/ 651681 h 2744811"/>
                  <a:gd name="connsiteX7" fmla="*/ 0 w 3370399"/>
                  <a:gd name="connsiteY7" fmla="*/ 609546 h 2744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399" h="2744811">
                    <a:moveTo>
                      <a:pt x="0" y="0"/>
                    </a:moveTo>
                    <a:lnTo>
                      <a:pt x="3370399" y="0"/>
                    </a:lnTo>
                    <a:lnTo>
                      <a:pt x="3370399" y="2744811"/>
                    </a:lnTo>
                    <a:lnTo>
                      <a:pt x="0" y="2744811"/>
                    </a:lnTo>
                    <a:lnTo>
                      <a:pt x="0" y="1077929"/>
                    </a:lnTo>
                    <a:lnTo>
                      <a:pt x="47626" y="899331"/>
                    </a:lnTo>
                    <a:lnTo>
                      <a:pt x="82551" y="651681"/>
                    </a:lnTo>
                    <a:lnTo>
                      <a:pt x="0" y="609546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6327775" y="1849802"/>
                <a:ext cx="648299" cy="1372406"/>
              </a:xfrm>
              <a:prstGeom prst="rect">
                <a:avLst/>
              </a:prstGeom>
            </p:spPr>
          </p:pic>
        </p:grpSp>
      </p:grpSp>
      <p:sp>
        <p:nvSpPr>
          <p:cNvPr id="35" name="矩形 34"/>
          <p:cNvSpPr/>
          <p:nvPr/>
        </p:nvSpPr>
        <p:spPr>
          <a:xfrm>
            <a:off x="1733072" y="2211539"/>
            <a:ext cx="4362928" cy="3261632"/>
          </a:xfrm>
          <a:prstGeom prst="rect">
            <a:avLst/>
          </a:prstGeom>
          <a:blipFill dpi="0" rotWithShape="1">
            <a:blip r:embed="rId3" cstate="screen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6497509" y="2103804"/>
            <a:ext cx="4081740" cy="3477102"/>
            <a:chOff x="6459260" y="1628712"/>
            <a:chExt cx="5022149" cy="4695583"/>
          </a:xfrm>
        </p:grpSpPr>
        <p:sp>
          <p:nvSpPr>
            <p:cNvPr id="37" name="矩形 83"/>
            <p:cNvSpPr>
              <a:spLocks noChangeArrowheads="1"/>
            </p:cNvSpPr>
            <p:nvPr/>
          </p:nvSpPr>
          <p:spPr bwMode="auto">
            <a:xfrm>
              <a:off x="6520226" y="1720171"/>
              <a:ext cx="4863138" cy="4536836"/>
            </a:xfrm>
            <a:prstGeom prst="rect">
              <a:avLst/>
            </a:prstGeom>
            <a:noFill/>
            <a:ln w="9525" cmpd="sng">
              <a:solidFill>
                <a:srgbClr val="0F1D38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2"/>
            <p:cNvSpPr/>
            <p:nvPr/>
          </p:nvSpPr>
          <p:spPr bwMode="auto">
            <a:xfrm>
              <a:off x="6459260" y="1628712"/>
              <a:ext cx="528638" cy="530225"/>
            </a:xfrm>
            <a:custGeom>
              <a:avLst/>
              <a:gdLst>
                <a:gd name="T0" fmla="*/ 0 w 1446"/>
                <a:gd name="T1" fmla="*/ 0 h 1446"/>
                <a:gd name="T2" fmla="*/ 1446 w 1446"/>
                <a:gd name="T3" fmla="*/ 0 h 1446"/>
                <a:gd name="T4" fmla="*/ 1446 w 1446"/>
                <a:gd name="T5" fmla="*/ 458 h 1446"/>
                <a:gd name="T6" fmla="*/ 438 w 1446"/>
                <a:gd name="T7" fmla="*/ 458 h 1446"/>
                <a:gd name="T8" fmla="*/ 438 w 1446"/>
                <a:gd name="T9" fmla="*/ 1446 h 1446"/>
                <a:gd name="T10" fmla="*/ 0 w 1446"/>
                <a:gd name="T11" fmla="*/ 1446 h 1446"/>
                <a:gd name="T12" fmla="*/ 0 w 1446"/>
                <a:gd name="T1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1446">
                  <a:moveTo>
                    <a:pt x="0" y="0"/>
                  </a:moveTo>
                  <a:lnTo>
                    <a:pt x="1446" y="0"/>
                  </a:lnTo>
                  <a:lnTo>
                    <a:pt x="1446" y="458"/>
                  </a:lnTo>
                  <a:lnTo>
                    <a:pt x="438" y="458"/>
                  </a:lnTo>
                  <a:lnTo>
                    <a:pt x="438" y="1446"/>
                  </a:lnTo>
                  <a:lnTo>
                    <a:pt x="0" y="1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C5D9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2"/>
            <p:cNvSpPr/>
            <p:nvPr/>
          </p:nvSpPr>
          <p:spPr bwMode="auto">
            <a:xfrm flipH="1" flipV="1">
              <a:off x="10952771" y="5794070"/>
              <a:ext cx="528638" cy="530225"/>
            </a:xfrm>
            <a:custGeom>
              <a:avLst/>
              <a:gdLst>
                <a:gd name="T0" fmla="*/ 0 w 1446"/>
                <a:gd name="T1" fmla="*/ 0 h 1446"/>
                <a:gd name="T2" fmla="*/ 1446 w 1446"/>
                <a:gd name="T3" fmla="*/ 0 h 1446"/>
                <a:gd name="T4" fmla="*/ 1446 w 1446"/>
                <a:gd name="T5" fmla="*/ 458 h 1446"/>
                <a:gd name="T6" fmla="*/ 438 w 1446"/>
                <a:gd name="T7" fmla="*/ 458 h 1446"/>
                <a:gd name="T8" fmla="*/ 438 w 1446"/>
                <a:gd name="T9" fmla="*/ 1446 h 1446"/>
                <a:gd name="T10" fmla="*/ 0 w 1446"/>
                <a:gd name="T11" fmla="*/ 1446 h 1446"/>
                <a:gd name="T12" fmla="*/ 0 w 1446"/>
                <a:gd name="T1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1446">
                  <a:moveTo>
                    <a:pt x="0" y="0"/>
                  </a:moveTo>
                  <a:lnTo>
                    <a:pt x="1446" y="0"/>
                  </a:lnTo>
                  <a:lnTo>
                    <a:pt x="1446" y="458"/>
                  </a:lnTo>
                  <a:lnTo>
                    <a:pt x="438" y="458"/>
                  </a:lnTo>
                  <a:lnTo>
                    <a:pt x="438" y="1446"/>
                  </a:lnTo>
                  <a:lnTo>
                    <a:pt x="0" y="1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C5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883694" y="2564164"/>
            <a:ext cx="3480729" cy="2543529"/>
            <a:chOff x="6959891" y="2082463"/>
            <a:chExt cx="5050768" cy="1226396"/>
          </a:xfrm>
        </p:grpSpPr>
        <p:sp>
          <p:nvSpPr>
            <p:cNvPr id="42" name="TextBox 19"/>
            <p:cNvSpPr txBox="1"/>
            <p:nvPr/>
          </p:nvSpPr>
          <p:spPr>
            <a:xfrm>
              <a:off x="7753555" y="2082463"/>
              <a:ext cx="3171058" cy="178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1800" b="1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单击添加标题</a:t>
              </a:r>
              <a:endParaRPr lang="zh-CN" altLang="en-US" sz="1800" b="1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959891" y="2293196"/>
              <a:ext cx="50507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filmThe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</a:t>
              </a:r>
              <a:r>
                <a:rPr lang="en-US" altLang="zh-CN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filmThe</a:t>
              </a:r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40790" y="4436604"/>
            <a:ext cx="2765042" cy="947985"/>
            <a:chOff x="5895423" y="4145902"/>
            <a:chExt cx="4034760" cy="1383303"/>
          </a:xfrm>
        </p:grpSpPr>
        <p:grpSp>
          <p:nvGrpSpPr>
            <p:cNvPr id="44" name="组合 43"/>
            <p:cNvGrpSpPr/>
            <p:nvPr/>
          </p:nvGrpSpPr>
          <p:grpSpPr>
            <a:xfrm>
              <a:off x="6156120" y="4145902"/>
              <a:ext cx="851874" cy="851874"/>
              <a:chOff x="5731058" y="2070100"/>
              <a:chExt cx="851874" cy="85187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731058" y="2070100"/>
                <a:ext cx="851874" cy="851874"/>
              </a:xfrm>
              <a:prstGeom prst="ellipse">
                <a:avLst/>
              </a:prstGeom>
              <a:solidFill>
                <a:srgbClr val="79C5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6" name="椭圆 13"/>
              <p:cNvSpPr/>
              <p:nvPr/>
            </p:nvSpPr>
            <p:spPr>
              <a:xfrm>
                <a:off x="5976921" y="2303294"/>
                <a:ext cx="360149" cy="385486"/>
              </a:xfrm>
              <a:custGeom>
                <a:avLst/>
                <a:gdLst>
                  <a:gd name="connsiteX0" fmla="*/ 270013 w 315913"/>
                  <a:gd name="connsiteY0" fmla="*/ 244475 h 338138"/>
                  <a:gd name="connsiteX1" fmla="*/ 315913 w 315913"/>
                  <a:gd name="connsiteY1" fmla="*/ 290647 h 338138"/>
                  <a:gd name="connsiteX2" fmla="*/ 315913 w 315913"/>
                  <a:gd name="connsiteY2" fmla="*/ 331542 h 338138"/>
                  <a:gd name="connsiteX3" fmla="*/ 313290 w 315913"/>
                  <a:gd name="connsiteY3" fmla="*/ 335500 h 338138"/>
                  <a:gd name="connsiteX4" fmla="*/ 309356 w 315913"/>
                  <a:gd name="connsiteY4" fmla="*/ 338138 h 338138"/>
                  <a:gd name="connsiteX5" fmla="*/ 231982 w 315913"/>
                  <a:gd name="connsiteY5" fmla="*/ 338138 h 338138"/>
                  <a:gd name="connsiteX6" fmla="*/ 225425 w 315913"/>
                  <a:gd name="connsiteY6" fmla="*/ 331542 h 338138"/>
                  <a:gd name="connsiteX7" fmla="*/ 225425 w 315913"/>
                  <a:gd name="connsiteY7" fmla="*/ 290647 h 338138"/>
                  <a:gd name="connsiteX8" fmla="*/ 270013 w 315913"/>
                  <a:gd name="connsiteY8" fmla="*/ 244475 h 338138"/>
                  <a:gd name="connsiteX9" fmla="*/ 157956 w 315913"/>
                  <a:gd name="connsiteY9" fmla="*/ 244475 h 338138"/>
                  <a:gd name="connsiteX10" fmla="*/ 203200 w 315913"/>
                  <a:gd name="connsiteY10" fmla="*/ 290647 h 338138"/>
                  <a:gd name="connsiteX11" fmla="*/ 203200 w 315913"/>
                  <a:gd name="connsiteY11" fmla="*/ 331542 h 338138"/>
                  <a:gd name="connsiteX12" fmla="*/ 201869 w 315913"/>
                  <a:gd name="connsiteY12" fmla="*/ 335500 h 338138"/>
                  <a:gd name="connsiteX13" fmla="*/ 196546 w 315913"/>
                  <a:gd name="connsiteY13" fmla="*/ 338138 h 338138"/>
                  <a:gd name="connsiteX14" fmla="*/ 119365 w 315913"/>
                  <a:gd name="connsiteY14" fmla="*/ 338138 h 338138"/>
                  <a:gd name="connsiteX15" fmla="*/ 112712 w 315913"/>
                  <a:gd name="connsiteY15" fmla="*/ 331542 h 338138"/>
                  <a:gd name="connsiteX16" fmla="*/ 112712 w 315913"/>
                  <a:gd name="connsiteY16" fmla="*/ 290647 h 338138"/>
                  <a:gd name="connsiteX17" fmla="*/ 157956 w 315913"/>
                  <a:gd name="connsiteY17" fmla="*/ 244475 h 338138"/>
                  <a:gd name="connsiteX18" fmla="*/ 45900 w 315913"/>
                  <a:gd name="connsiteY18" fmla="*/ 244475 h 338138"/>
                  <a:gd name="connsiteX19" fmla="*/ 90488 w 315913"/>
                  <a:gd name="connsiteY19" fmla="*/ 290647 h 338138"/>
                  <a:gd name="connsiteX20" fmla="*/ 90488 w 315913"/>
                  <a:gd name="connsiteY20" fmla="*/ 331542 h 338138"/>
                  <a:gd name="connsiteX21" fmla="*/ 89176 w 315913"/>
                  <a:gd name="connsiteY21" fmla="*/ 335500 h 338138"/>
                  <a:gd name="connsiteX22" fmla="*/ 83931 w 315913"/>
                  <a:gd name="connsiteY22" fmla="*/ 338138 h 338138"/>
                  <a:gd name="connsiteX23" fmla="*/ 6557 w 315913"/>
                  <a:gd name="connsiteY23" fmla="*/ 338138 h 338138"/>
                  <a:gd name="connsiteX24" fmla="*/ 0 w 315913"/>
                  <a:gd name="connsiteY24" fmla="*/ 331542 h 338138"/>
                  <a:gd name="connsiteX25" fmla="*/ 0 w 315913"/>
                  <a:gd name="connsiteY25" fmla="*/ 290647 h 338138"/>
                  <a:gd name="connsiteX26" fmla="*/ 45900 w 315913"/>
                  <a:gd name="connsiteY26" fmla="*/ 244475 h 338138"/>
                  <a:gd name="connsiteX27" fmla="*/ 271463 w 315913"/>
                  <a:gd name="connsiteY27" fmla="*/ 180975 h 338138"/>
                  <a:gd name="connsiteX28" fmla="*/ 301625 w 315913"/>
                  <a:gd name="connsiteY28" fmla="*/ 211138 h 338138"/>
                  <a:gd name="connsiteX29" fmla="*/ 271463 w 315913"/>
                  <a:gd name="connsiteY29" fmla="*/ 241300 h 338138"/>
                  <a:gd name="connsiteX30" fmla="*/ 241300 w 315913"/>
                  <a:gd name="connsiteY30" fmla="*/ 211138 h 338138"/>
                  <a:gd name="connsiteX31" fmla="*/ 271463 w 315913"/>
                  <a:gd name="connsiteY31" fmla="*/ 180975 h 338138"/>
                  <a:gd name="connsiteX32" fmla="*/ 159420 w 315913"/>
                  <a:gd name="connsiteY32" fmla="*/ 180975 h 338138"/>
                  <a:gd name="connsiteX33" fmla="*/ 188912 w 315913"/>
                  <a:gd name="connsiteY33" fmla="*/ 211138 h 338138"/>
                  <a:gd name="connsiteX34" fmla="*/ 159420 w 315913"/>
                  <a:gd name="connsiteY34" fmla="*/ 241300 h 338138"/>
                  <a:gd name="connsiteX35" fmla="*/ 128587 w 315913"/>
                  <a:gd name="connsiteY35" fmla="*/ 211138 h 338138"/>
                  <a:gd name="connsiteX36" fmla="*/ 159420 w 315913"/>
                  <a:gd name="connsiteY36" fmla="*/ 180975 h 338138"/>
                  <a:gd name="connsiteX37" fmla="*/ 46038 w 315913"/>
                  <a:gd name="connsiteY37" fmla="*/ 180975 h 338138"/>
                  <a:gd name="connsiteX38" fmla="*/ 76201 w 315913"/>
                  <a:gd name="connsiteY38" fmla="*/ 211138 h 338138"/>
                  <a:gd name="connsiteX39" fmla="*/ 46038 w 315913"/>
                  <a:gd name="connsiteY39" fmla="*/ 241301 h 338138"/>
                  <a:gd name="connsiteX40" fmla="*/ 15875 w 315913"/>
                  <a:gd name="connsiteY40" fmla="*/ 211138 h 338138"/>
                  <a:gd name="connsiteX41" fmla="*/ 46038 w 315913"/>
                  <a:gd name="connsiteY41" fmla="*/ 180975 h 338138"/>
                  <a:gd name="connsiteX42" fmla="*/ 270005 w 315913"/>
                  <a:gd name="connsiteY42" fmla="*/ 77788 h 338138"/>
                  <a:gd name="connsiteX43" fmla="*/ 238125 w 315913"/>
                  <a:gd name="connsiteY43" fmla="*/ 109792 h 338138"/>
                  <a:gd name="connsiteX44" fmla="*/ 238125 w 315913"/>
                  <a:gd name="connsiteY44" fmla="*/ 144463 h 338138"/>
                  <a:gd name="connsiteX45" fmla="*/ 303213 w 315913"/>
                  <a:gd name="connsiteY45" fmla="*/ 144463 h 338138"/>
                  <a:gd name="connsiteX46" fmla="*/ 303213 w 315913"/>
                  <a:gd name="connsiteY46" fmla="*/ 109792 h 338138"/>
                  <a:gd name="connsiteX47" fmla="*/ 270005 w 315913"/>
                  <a:gd name="connsiteY47" fmla="*/ 77788 h 338138"/>
                  <a:gd name="connsiteX48" fmla="*/ 270013 w 315913"/>
                  <a:gd name="connsiteY48" fmla="*/ 65088 h 338138"/>
                  <a:gd name="connsiteX49" fmla="*/ 315913 w 315913"/>
                  <a:gd name="connsiteY49" fmla="*/ 109941 h 338138"/>
                  <a:gd name="connsiteX50" fmla="*/ 315913 w 315913"/>
                  <a:gd name="connsiteY50" fmla="*/ 150836 h 338138"/>
                  <a:gd name="connsiteX51" fmla="*/ 313290 w 315913"/>
                  <a:gd name="connsiteY51" fmla="*/ 156113 h 338138"/>
                  <a:gd name="connsiteX52" fmla="*/ 309356 w 315913"/>
                  <a:gd name="connsiteY52" fmla="*/ 158751 h 338138"/>
                  <a:gd name="connsiteX53" fmla="*/ 231982 w 315913"/>
                  <a:gd name="connsiteY53" fmla="*/ 158751 h 338138"/>
                  <a:gd name="connsiteX54" fmla="*/ 225425 w 315913"/>
                  <a:gd name="connsiteY54" fmla="*/ 150836 h 338138"/>
                  <a:gd name="connsiteX55" fmla="*/ 225425 w 315913"/>
                  <a:gd name="connsiteY55" fmla="*/ 109941 h 338138"/>
                  <a:gd name="connsiteX56" fmla="*/ 270013 w 315913"/>
                  <a:gd name="connsiteY56" fmla="*/ 65088 h 338138"/>
                  <a:gd name="connsiteX57" fmla="*/ 157956 w 315913"/>
                  <a:gd name="connsiteY57" fmla="*/ 65088 h 338138"/>
                  <a:gd name="connsiteX58" fmla="*/ 203200 w 315913"/>
                  <a:gd name="connsiteY58" fmla="*/ 109941 h 338138"/>
                  <a:gd name="connsiteX59" fmla="*/ 203200 w 315913"/>
                  <a:gd name="connsiteY59" fmla="*/ 150836 h 338138"/>
                  <a:gd name="connsiteX60" fmla="*/ 201869 w 315913"/>
                  <a:gd name="connsiteY60" fmla="*/ 156113 h 338138"/>
                  <a:gd name="connsiteX61" fmla="*/ 196546 w 315913"/>
                  <a:gd name="connsiteY61" fmla="*/ 158751 h 338138"/>
                  <a:gd name="connsiteX62" fmla="*/ 119365 w 315913"/>
                  <a:gd name="connsiteY62" fmla="*/ 158751 h 338138"/>
                  <a:gd name="connsiteX63" fmla="*/ 112712 w 315913"/>
                  <a:gd name="connsiteY63" fmla="*/ 150836 h 338138"/>
                  <a:gd name="connsiteX64" fmla="*/ 112712 w 315913"/>
                  <a:gd name="connsiteY64" fmla="*/ 109941 h 338138"/>
                  <a:gd name="connsiteX65" fmla="*/ 157956 w 315913"/>
                  <a:gd name="connsiteY65" fmla="*/ 65088 h 338138"/>
                  <a:gd name="connsiteX66" fmla="*/ 45900 w 315913"/>
                  <a:gd name="connsiteY66" fmla="*/ 65088 h 338138"/>
                  <a:gd name="connsiteX67" fmla="*/ 90488 w 315913"/>
                  <a:gd name="connsiteY67" fmla="*/ 109941 h 338138"/>
                  <a:gd name="connsiteX68" fmla="*/ 90488 w 315913"/>
                  <a:gd name="connsiteY68" fmla="*/ 150836 h 338138"/>
                  <a:gd name="connsiteX69" fmla="*/ 89176 w 315913"/>
                  <a:gd name="connsiteY69" fmla="*/ 156113 h 338138"/>
                  <a:gd name="connsiteX70" fmla="*/ 83931 w 315913"/>
                  <a:gd name="connsiteY70" fmla="*/ 158751 h 338138"/>
                  <a:gd name="connsiteX71" fmla="*/ 6557 w 315913"/>
                  <a:gd name="connsiteY71" fmla="*/ 158751 h 338138"/>
                  <a:gd name="connsiteX72" fmla="*/ 0 w 315913"/>
                  <a:gd name="connsiteY72" fmla="*/ 150836 h 338138"/>
                  <a:gd name="connsiteX73" fmla="*/ 0 w 315913"/>
                  <a:gd name="connsiteY73" fmla="*/ 109941 h 338138"/>
                  <a:gd name="connsiteX74" fmla="*/ 45900 w 315913"/>
                  <a:gd name="connsiteY74" fmla="*/ 65088 h 338138"/>
                  <a:gd name="connsiteX75" fmla="*/ 270669 w 315913"/>
                  <a:gd name="connsiteY75" fmla="*/ 14288 h 338138"/>
                  <a:gd name="connsiteX76" fmla="*/ 254000 w 315913"/>
                  <a:gd name="connsiteY76" fmla="*/ 30957 h 338138"/>
                  <a:gd name="connsiteX77" fmla="*/ 270669 w 315913"/>
                  <a:gd name="connsiteY77" fmla="*/ 47626 h 338138"/>
                  <a:gd name="connsiteX78" fmla="*/ 287338 w 315913"/>
                  <a:gd name="connsiteY78" fmla="*/ 30957 h 338138"/>
                  <a:gd name="connsiteX79" fmla="*/ 270669 w 315913"/>
                  <a:gd name="connsiteY79" fmla="*/ 14288 h 338138"/>
                  <a:gd name="connsiteX80" fmla="*/ 271463 w 315913"/>
                  <a:gd name="connsiteY80" fmla="*/ 0 h 338138"/>
                  <a:gd name="connsiteX81" fmla="*/ 301625 w 315913"/>
                  <a:gd name="connsiteY81" fmla="*/ 30957 h 338138"/>
                  <a:gd name="connsiteX82" fmla="*/ 271463 w 315913"/>
                  <a:gd name="connsiteY82" fmla="*/ 61913 h 338138"/>
                  <a:gd name="connsiteX83" fmla="*/ 241300 w 315913"/>
                  <a:gd name="connsiteY83" fmla="*/ 30957 h 338138"/>
                  <a:gd name="connsiteX84" fmla="*/ 271463 w 315913"/>
                  <a:gd name="connsiteY84" fmla="*/ 0 h 338138"/>
                  <a:gd name="connsiteX85" fmla="*/ 159420 w 315913"/>
                  <a:gd name="connsiteY85" fmla="*/ 0 h 338138"/>
                  <a:gd name="connsiteX86" fmla="*/ 188912 w 315913"/>
                  <a:gd name="connsiteY86" fmla="*/ 30957 h 338138"/>
                  <a:gd name="connsiteX87" fmla="*/ 159420 w 315913"/>
                  <a:gd name="connsiteY87" fmla="*/ 61913 h 338138"/>
                  <a:gd name="connsiteX88" fmla="*/ 128587 w 315913"/>
                  <a:gd name="connsiteY88" fmla="*/ 30957 h 338138"/>
                  <a:gd name="connsiteX89" fmla="*/ 159420 w 315913"/>
                  <a:gd name="connsiteY89" fmla="*/ 0 h 338138"/>
                  <a:gd name="connsiteX90" fmla="*/ 46037 w 315913"/>
                  <a:gd name="connsiteY90" fmla="*/ 0 h 338138"/>
                  <a:gd name="connsiteX91" fmla="*/ 76200 w 315913"/>
                  <a:gd name="connsiteY91" fmla="*/ 30957 h 338138"/>
                  <a:gd name="connsiteX92" fmla="*/ 46037 w 315913"/>
                  <a:gd name="connsiteY92" fmla="*/ 61913 h 338138"/>
                  <a:gd name="connsiteX93" fmla="*/ 15875 w 315913"/>
                  <a:gd name="connsiteY93" fmla="*/ 30957 h 338138"/>
                  <a:gd name="connsiteX94" fmla="*/ 46037 w 315913"/>
                  <a:gd name="connsiteY9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5913" h="338138">
                    <a:moveTo>
                      <a:pt x="270013" y="244475"/>
                    </a:moveTo>
                    <a:cubicBezTo>
                      <a:pt x="294930" y="244475"/>
                      <a:pt x="315913" y="265582"/>
                      <a:pt x="315913" y="290647"/>
                    </a:cubicBezTo>
                    <a:cubicBezTo>
                      <a:pt x="315913" y="290647"/>
                      <a:pt x="315913" y="290647"/>
                      <a:pt x="315913" y="331542"/>
                    </a:cubicBezTo>
                    <a:cubicBezTo>
                      <a:pt x="315913" y="332861"/>
                      <a:pt x="314602" y="335500"/>
                      <a:pt x="313290" y="335500"/>
                    </a:cubicBezTo>
                    <a:cubicBezTo>
                      <a:pt x="313290" y="336819"/>
                      <a:pt x="310667" y="338138"/>
                      <a:pt x="309356" y="338138"/>
                    </a:cubicBezTo>
                    <a:cubicBezTo>
                      <a:pt x="309356" y="338138"/>
                      <a:pt x="309356" y="338138"/>
                      <a:pt x="231982" y="338138"/>
                    </a:cubicBezTo>
                    <a:cubicBezTo>
                      <a:pt x="228048" y="338138"/>
                      <a:pt x="225425" y="335500"/>
                      <a:pt x="225425" y="331542"/>
                    </a:cubicBezTo>
                    <a:cubicBezTo>
                      <a:pt x="225425" y="331542"/>
                      <a:pt x="225425" y="331542"/>
                      <a:pt x="225425" y="290647"/>
                    </a:cubicBezTo>
                    <a:cubicBezTo>
                      <a:pt x="225425" y="265582"/>
                      <a:pt x="246408" y="244475"/>
                      <a:pt x="270013" y="244475"/>
                    </a:cubicBezTo>
                    <a:close/>
                    <a:moveTo>
                      <a:pt x="157956" y="244475"/>
                    </a:moveTo>
                    <a:cubicBezTo>
                      <a:pt x="183239" y="244475"/>
                      <a:pt x="203200" y="265582"/>
                      <a:pt x="203200" y="290647"/>
                    </a:cubicBezTo>
                    <a:cubicBezTo>
                      <a:pt x="203200" y="290647"/>
                      <a:pt x="203200" y="290647"/>
                      <a:pt x="203200" y="331542"/>
                    </a:cubicBezTo>
                    <a:cubicBezTo>
                      <a:pt x="203200" y="332861"/>
                      <a:pt x="203200" y="335500"/>
                      <a:pt x="201869" y="335500"/>
                    </a:cubicBezTo>
                    <a:cubicBezTo>
                      <a:pt x="200538" y="336819"/>
                      <a:pt x="199208" y="338138"/>
                      <a:pt x="196546" y="338138"/>
                    </a:cubicBezTo>
                    <a:cubicBezTo>
                      <a:pt x="196546" y="338138"/>
                      <a:pt x="196546" y="338138"/>
                      <a:pt x="119365" y="338138"/>
                    </a:cubicBezTo>
                    <a:cubicBezTo>
                      <a:pt x="115373" y="338138"/>
                      <a:pt x="112712" y="335500"/>
                      <a:pt x="112712" y="331542"/>
                    </a:cubicBezTo>
                    <a:cubicBezTo>
                      <a:pt x="112712" y="331542"/>
                      <a:pt x="112712" y="331542"/>
                      <a:pt x="112712" y="290647"/>
                    </a:cubicBezTo>
                    <a:cubicBezTo>
                      <a:pt x="112712" y="265582"/>
                      <a:pt x="132672" y="244475"/>
                      <a:pt x="157956" y="244475"/>
                    </a:cubicBezTo>
                    <a:close/>
                    <a:moveTo>
                      <a:pt x="45900" y="244475"/>
                    </a:moveTo>
                    <a:cubicBezTo>
                      <a:pt x="69505" y="244475"/>
                      <a:pt x="90488" y="265582"/>
                      <a:pt x="90488" y="290647"/>
                    </a:cubicBezTo>
                    <a:cubicBezTo>
                      <a:pt x="90488" y="290647"/>
                      <a:pt x="90488" y="290647"/>
                      <a:pt x="90488" y="331542"/>
                    </a:cubicBezTo>
                    <a:cubicBezTo>
                      <a:pt x="90488" y="332861"/>
                      <a:pt x="90488" y="335500"/>
                      <a:pt x="89176" y="335500"/>
                    </a:cubicBezTo>
                    <a:cubicBezTo>
                      <a:pt x="87865" y="336819"/>
                      <a:pt x="85242" y="338138"/>
                      <a:pt x="83931" y="338138"/>
                    </a:cubicBezTo>
                    <a:cubicBezTo>
                      <a:pt x="83931" y="338138"/>
                      <a:pt x="83931" y="338138"/>
                      <a:pt x="6557" y="338138"/>
                    </a:cubicBezTo>
                    <a:cubicBezTo>
                      <a:pt x="3934" y="338138"/>
                      <a:pt x="0" y="335500"/>
                      <a:pt x="0" y="331542"/>
                    </a:cubicBezTo>
                    <a:cubicBezTo>
                      <a:pt x="0" y="331542"/>
                      <a:pt x="0" y="331542"/>
                      <a:pt x="0" y="290647"/>
                    </a:cubicBezTo>
                    <a:cubicBezTo>
                      <a:pt x="0" y="265582"/>
                      <a:pt x="20983" y="244475"/>
                      <a:pt x="45900" y="244475"/>
                    </a:cubicBezTo>
                    <a:close/>
                    <a:moveTo>
                      <a:pt x="271463" y="180975"/>
                    </a:moveTo>
                    <a:cubicBezTo>
                      <a:pt x="287200" y="180975"/>
                      <a:pt x="301625" y="194089"/>
                      <a:pt x="301625" y="211138"/>
                    </a:cubicBezTo>
                    <a:cubicBezTo>
                      <a:pt x="301625" y="228186"/>
                      <a:pt x="287200" y="241300"/>
                      <a:pt x="271463" y="241300"/>
                    </a:cubicBezTo>
                    <a:cubicBezTo>
                      <a:pt x="254414" y="241300"/>
                      <a:pt x="241300" y="228186"/>
                      <a:pt x="241300" y="211138"/>
                    </a:cubicBezTo>
                    <a:cubicBezTo>
                      <a:pt x="241300" y="194089"/>
                      <a:pt x="254414" y="180975"/>
                      <a:pt x="271463" y="180975"/>
                    </a:cubicBezTo>
                    <a:close/>
                    <a:moveTo>
                      <a:pt x="159420" y="180975"/>
                    </a:moveTo>
                    <a:cubicBezTo>
                      <a:pt x="175506" y="180975"/>
                      <a:pt x="188912" y="194089"/>
                      <a:pt x="188912" y="211138"/>
                    </a:cubicBezTo>
                    <a:cubicBezTo>
                      <a:pt x="188912" y="228186"/>
                      <a:pt x="175506" y="241300"/>
                      <a:pt x="159420" y="241300"/>
                    </a:cubicBezTo>
                    <a:cubicBezTo>
                      <a:pt x="141992" y="241300"/>
                      <a:pt x="128587" y="228186"/>
                      <a:pt x="128587" y="211138"/>
                    </a:cubicBezTo>
                    <a:cubicBezTo>
                      <a:pt x="128587" y="194089"/>
                      <a:pt x="141992" y="180975"/>
                      <a:pt x="159420" y="180975"/>
                    </a:cubicBezTo>
                    <a:close/>
                    <a:moveTo>
                      <a:pt x="46038" y="180975"/>
                    </a:moveTo>
                    <a:cubicBezTo>
                      <a:pt x="62697" y="180975"/>
                      <a:pt x="76201" y="194479"/>
                      <a:pt x="76201" y="211138"/>
                    </a:cubicBezTo>
                    <a:cubicBezTo>
                      <a:pt x="76201" y="227797"/>
                      <a:pt x="62697" y="241301"/>
                      <a:pt x="46038" y="241301"/>
                    </a:cubicBezTo>
                    <a:cubicBezTo>
                      <a:pt x="29379" y="241301"/>
                      <a:pt x="15875" y="227797"/>
                      <a:pt x="15875" y="211138"/>
                    </a:cubicBezTo>
                    <a:cubicBezTo>
                      <a:pt x="15875" y="194479"/>
                      <a:pt x="29379" y="180975"/>
                      <a:pt x="46038" y="180975"/>
                    </a:cubicBezTo>
                    <a:close/>
                    <a:moveTo>
                      <a:pt x="270005" y="77788"/>
                    </a:moveTo>
                    <a:cubicBezTo>
                      <a:pt x="252736" y="77788"/>
                      <a:pt x="238125" y="92457"/>
                      <a:pt x="238125" y="109792"/>
                    </a:cubicBezTo>
                    <a:cubicBezTo>
                      <a:pt x="238125" y="109792"/>
                      <a:pt x="238125" y="109792"/>
                      <a:pt x="238125" y="144463"/>
                    </a:cubicBezTo>
                    <a:cubicBezTo>
                      <a:pt x="238125" y="144463"/>
                      <a:pt x="238125" y="144463"/>
                      <a:pt x="303213" y="144463"/>
                    </a:cubicBezTo>
                    <a:lnTo>
                      <a:pt x="303213" y="109792"/>
                    </a:lnTo>
                    <a:cubicBezTo>
                      <a:pt x="303213" y="92457"/>
                      <a:pt x="288602" y="77788"/>
                      <a:pt x="270005" y="77788"/>
                    </a:cubicBezTo>
                    <a:close/>
                    <a:moveTo>
                      <a:pt x="270013" y="65088"/>
                    </a:moveTo>
                    <a:cubicBezTo>
                      <a:pt x="294930" y="65088"/>
                      <a:pt x="315913" y="84876"/>
                      <a:pt x="315913" y="109941"/>
                    </a:cubicBezTo>
                    <a:cubicBezTo>
                      <a:pt x="315913" y="109941"/>
                      <a:pt x="315913" y="109941"/>
                      <a:pt x="315913" y="150836"/>
                    </a:cubicBezTo>
                    <a:cubicBezTo>
                      <a:pt x="315913" y="153474"/>
                      <a:pt x="314602" y="154794"/>
                      <a:pt x="313290" y="156113"/>
                    </a:cubicBezTo>
                    <a:cubicBezTo>
                      <a:pt x="313290" y="157432"/>
                      <a:pt x="310667" y="158751"/>
                      <a:pt x="309356" y="158751"/>
                    </a:cubicBezTo>
                    <a:cubicBezTo>
                      <a:pt x="309356" y="158751"/>
                      <a:pt x="309356" y="158751"/>
                      <a:pt x="231982" y="158751"/>
                    </a:cubicBezTo>
                    <a:cubicBezTo>
                      <a:pt x="228048" y="158751"/>
                      <a:pt x="225425" y="154794"/>
                      <a:pt x="225425" y="150836"/>
                    </a:cubicBezTo>
                    <a:cubicBezTo>
                      <a:pt x="225425" y="150836"/>
                      <a:pt x="225425" y="150836"/>
                      <a:pt x="225425" y="109941"/>
                    </a:cubicBezTo>
                    <a:cubicBezTo>
                      <a:pt x="225425" y="84876"/>
                      <a:pt x="246408" y="65088"/>
                      <a:pt x="270013" y="65088"/>
                    </a:cubicBezTo>
                    <a:close/>
                    <a:moveTo>
                      <a:pt x="157956" y="65088"/>
                    </a:moveTo>
                    <a:cubicBezTo>
                      <a:pt x="183239" y="65088"/>
                      <a:pt x="203200" y="84876"/>
                      <a:pt x="203200" y="109941"/>
                    </a:cubicBezTo>
                    <a:cubicBezTo>
                      <a:pt x="203200" y="109941"/>
                      <a:pt x="203200" y="109941"/>
                      <a:pt x="203200" y="150836"/>
                    </a:cubicBezTo>
                    <a:cubicBezTo>
                      <a:pt x="203200" y="153474"/>
                      <a:pt x="203200" y="154794"/>
                      <a:pt x="201869" y="156113"/>
                    </a:cubicBezTo>
                    <a:cubicBezTo>
                      <a:pt x="200538" y="157432"/>
                      <a:pt x="199208" y="158751"/>
                      <a:pt x="196546" y="158751"/>
                    </a:cubicBezTo>
                    <a:cubicBezTo>
                      <a:pt x="196546" y="158751"/>
                      <a:pt x="196546" y="158751"/>
                      <a:pt x="119365" y="158751"/>
                    </a:cubicBezTo>
                    <a:cubicBezTo>
                      <a:pt x="115373" y="158751"/>
                      <a:pt x="112712" y="154794"/>
                      <a:pt x="112712" y="150836"/>
                    </a:cubicBezTo>
                    <a:cubicBezTo>
                      <a:pt x="112712" y="150836"/>
                      <a:pt x="112712" y="150836"/>
                      <a:pt x="112712" y="109941"/>
                    </a:cubicBezTo>
                    <a:cubicBezTo>
                      <a:pt x="112712" y="84876"/>
                      <a:pt x="132672" y="65088"/>
                      <a:pt x="157956" y="65088"/>
                    </a:cubicBezTo>
                    <a:close/>
                    <a:moveTo>
                      <a:pt x="45900" y="65088"/>
                    </a:moveTo>
                    <a:cubicBezTo>
                      <a:pt x="69505" y="65088"/>
                      <a:pt x="90488" y="84876"/>
                      <a:pt x="90488" y="109941"/>
                    </a:cubicBezTo>
                    <a:cubicBezTo>
                      <a:pt x="90488" y="109941"/>
                      <a:pt x="90488" y="109941"/>
                      <a:pt x="90488" y="150836"/>
                    </a:cubicBezTo>
                    <a:cubicBezTo>
                      <a:pt x="90488" y="153474"/>
                      <a:pt x="90488" y="154794"/>
                      <a:pt x="89176" y="156113"/>
                    </a:cubicBezTo>
                    <a:cubicBezTo>
                      <a:pt x="87865" y="157432"/>
                      <a:pt x="85242" y="158751"/>
                      <a:pt x="83931" y="158751"/>
                    </a:cubicBezTo>
                    <a:cubicBezTo>
                      <a:pt x="83931" y="158751"/>
                      <a:pt x="83931" y="158751"/>
                      <a:pt x="6557" y="158751"/>
                    </a:cubicBezTo>
                    <a:cubicBezTo>
                      <a:pt x="3934" y="158751"/>
                      <a:pt x="0" y="154794"/>
                      <a:pt x="0" y="150836"/>
                    </a:cubicBezTo>
                    <a:cubicBezTo>
                      <a:pt x="0" y="150836"/>
                      <a:pt x="0" y="150836"/>
                      <a:pt x="0" y="109941"/>
                    </a:cubicBezTo>
                    <a:cubicBezTo>
                      <a:pt x="0" y="84876"/>
                      <a:pt x="20983" y="65088"/>
                      <a:pt x="45900" y="65088"/>
                    </a:cubicBezTo>
                    <a:close/>
                    <a:moveTo>
                      <a:pt x="270669" y="14288"/>
                    </a:moveTo>
                    <a:cubicBezTo>
                      <a:pt x="261463" y="14288"/>
                      <a:pt x="254000" y="21751"/>
                      <a:pt x="254000" y="30957"/>
                    </a:cubicBezTo>
                    <a:cubicBezTo>
                      <a:pt x="254000" y="40163"/>
                      <a:pt x="261463" y="47626"/>
                      <a:pt x="270669" y="47626"/>
                    </a:cubicBezTo>
                    <a:cubicBezTo>
                      <a:pt x="279875" y="47626"/>
                      <a:pt x="287338" y="40163"/>
                      <a:pt x="287338" y="30957"/>
                    </a:cubicBezTo>
                    <a:cubicBezTo>
                      <a:pt x="287338" y="21751"/>
                      <a:pt x="279875" y="14288"/>
                      <a:pt x="270669" y="14288"/>
                    </a:cubicBezTo>
                    <a:close/>
                    <a:moveTo>
                      <a:pt x="271463" y="0"/>
                    </a:moveTo>
                    <a:cubicBezTo>
                      <a:pt x="287200" y="0"/>
                      <a:pt x="301625" y="13459"/>
                      <a:pt x="301625" y="30957"/>
                    </a:cubicBezTo>
                    <a:cubicBezTo>
                      <a:pt x="301625" y="48454"/>
                      <a:pt x="287200" y="61913"/>
                      <a:pt x="271463" y="61913"/>
                    </a:cubicBezTo>
                    <a:cubicBezTo>
                      <a:pt x="254414" y="61913"/>
                      <a:pt x="241300" y="48454"/>
                      <a:pt x="241300" y="30957"/>
                    </a:cubicBezTo>
                    <a:cubicBezTo>
                      <a:pt x="241300" y="13459"/>
                      <a:pt x="254414" y="0"/>
                      <a:pt x="271463" y="0"/>
                    </a:cubicBezTo>
                    <a:close/>
                    <a:moveTo>
                      <a:pt x="159420" y="0"/>
                    </a:moveTo>
                    <a:cubicBezTo>
                      <a:pt x="175506" y="0"/>
                      <a:pt x="188912" y="13459"/>
                      <a:pt x="188912" y="30957"/>
                    </a:cubicBezTo>
                    <a:cubicBezTo>
                      <a:pt x="188912" y="48454"/>
                      <a:pt x="175506" y="61913"/>
                      <a:pt x="159420" y="61913"/>
                    </a:cubicBezTo>
                    <a:cubicBezTo>
                      <a:pt x="141992" y="61913"/>
                      <a:pt x="128587" y="48454"/>
                      <a:pt x="128587" y="30957"/>
                    </a:cubicBezTo>
                    <a:cubicBezTo>
                      <a:pt x="128587" y="13459"/>
                      <a:pt x="141992" y="0"/>
                      <a:pt x="159420" y="0"/>
                    </a:cubicBezTo>
                    <a:close/>
                    <a:moveTo>
                      <a:pt x="46037" y="0"/>
                    </a:moveTo>
                    <a:cubicBezTo>
                      <a:pt x="63086" y="0"/>
                      <a:pt x="76200" y="13459"/>
                      <a:pt x="76200" y="30957"/>
                    </a:cubicBezTo>
                    <a:cubicBezTo>
                      <a:pt x="76200" y="48454"/>
                      <a:pt x="63086" y="61913"/>
                      <a:pt x="46037" y="61913"/>
                    </a:cubicBezTo>
                    <a:cubicBezTo>
                      <a:pt x="28989" y="61913"/>
                      <a:pt x="15875" y="48454"/>
                      <a:pt x="15875" y="30957"/>
                    </a:cubicBezTo>
                    <a:cubicBezTo>
                      <a:pt x="15875" y="13459"/>
                      <a:pt x="28989" y="0"/>
                      <a:pt x="460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486866" y="4145902"/>
              <a:ext cx="851874" cy="851874"/>
              <a:chOff x="8148329" y="2070100"/>
              <a:chExt cx="851874" cy="85187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8148329" y="2070100"/>
                <a:ext cx="851874" cy="851874"/>
              </a:xfrm>
              <a:prstGeom prst="ellipse">
                <a:avLst/>
              </a:prstGeom>
              <a:solidFill>
                <a:srgbClr val="0F1D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9" name="椭圆 15"/>
              <p:cNvSpPr/>
              <p:nvPr/>
            </p:nvSpPr>
            <p:spPr>
              <a:xfrm>
                <a:off x="8381524" y="2303294"/>
                <a:ext cx="385486" cy="385486"/>
              </a:xfrm>
              <a:custGeom>
                <a:avLst/>
                <a:gdLst>
                  <a:gd name="connsiteX0" fmla="*/ 157638 w 338138"/>
                  <a:gd name="connsiteY0" fmla="*/ 144463 h 338138"/>
                  <a:gd name="connsiteX1" fmla="*/ 165544 w 338138"/>
                  <a:gd name="connsiteY1" fmla="*/ 148443 h 338138"/>
                  <a:gd name="connsiteX2" fmla="*/ 249865 w 338138"/>
                  <a:gd name="connsiteY2" fmla="*/ 233341 h 338138"/>
                  <a:gd name="connsiteX3" fmla="*/ 280167 w 338138"/>
                  <a:gd name="connsiteY3" fmla="*/ 232015 h 338138"/>
                  <a:gd name="connsiteX4" fmla="*/ 286755 w 338138"/>
                  <a:gd name="connsiteY4" fmla="*/ 234668 h 338138"/>
                  <a:gd name="connsiteX5" fmla="*/ 335503 w 338138"/>
                  <a:gd name="connsiteY5" fmla="*/ 283750 h 338138"/>
                  <a:gd name="connsiteX6" fmla="*/ 338138 w 338138"/>
                  <a:gd name="connsiteY6" fmla="*/ 293036 h 338138"/>
                  <a:gd name="connsiteX7" fmla="*/ 330233 w 338138"/>
                  <a:gd name="connsiteY7" fmla="*/ 298342 h 338138"/>
                  <a:gd name="connsiteX8" fmla="*/ 311788 w 338138"/>
                  <a:gd name="connsiteY8" fmla="*/ 303648 h 338138"/>
                  <a:gd name="connsiteX9" fmla="*/ 303883 w 338138"/>
                  <a:gd name="connsiteY9" fmla="*/ 310281 h 338138"/>
                  <a:gd name="connsiteX10" fmla="*/ 299930 w 338138"/>
                  <a:gd name="connsiteY10" fmla="*/ 331505 h 338138"/>
                  <a:gd name="connsiteX11" fmla="*/ 293343 w 338138"/>
                  <a:gd name="connsiteY11" fmla="*/ 338138 h 338138"/>
                  <a:gd name="connsiteX12" fmla="*/ 290708 w 338138"/>
                  <a:gd name="connsiteY12" fmla="*/ 338138 h 338138"/>
                  <a:gd name="connsiteX13" fmla="*/ 284120 w 338138"/>
                  <a:gd name="connsiteY13" fmla="*/ 335485 h 338138"/>
                  <a:gd name="connsiteX14" fmla="*/ 235372 w 338138"/>
                  <a:gd name="connsiteY14" fmla="*/ 286403 h 338138"/>
                  <a:gd name="connsiteX15" fmla="*/ 232737 w 338138"/>
                  <a:gd name="connsiteY15" fmla="*/ 279770 h 338138"/>
                  <a:gd name="connsiteX16" fmla="*/ 234054 w 338138"/>
                  <a:gd name="connsiteY16" fmla="*/ 249260 h 338138"/>
                  <a:gd name="connsiteX17" fmla="*/ 149733 w 338138"/>
                  <a:gd name="connsiteY17" fmla="*/ 164361 h 338138"/>
                  <a:gd name="connsiteX18" fmla="*/ 149733 w 338138"/>
                  <a:gd name="connsiteY18" fmla="*/ 148443 h 338138"/>
                  <a:gd name="connsiteX19" fmla="*/ 157638 w 338138"/>
                  <a:gd name="connsiteY19" fmla="*/ 144463 h 338138"/>
                  <a:gd name="connsiteX20" fmla="*/ 145922 w 338138"/>
                  <a:gd name="connsiteY20" fmla="*/ 120650 h 338138"/>
                  <a:gd name="connsiteX21" fmla="*/ 169863 w 338138"/>
                  <a:gd name="connsiteY21" fmla="*/ 137383 h 338138"/>
                  <a:gd name="connsiteX22" fmla="*/ 157893 w 338138"/>
                  <a:gd name="connsiteY22" fmla="*/ 133522 h 338138"/>
                  <a:gd name="connsiteX23" fmla="*/ 141931 w 338138"/>
                  <a:gd name="connsiteY23" fmla="*/ 141245 h 338138"/>
                  <a:gd name="connsiteX24" fmla="*/ 137941 w 338138"/>
                  <a:gd name="connsiteY24" fmla="*/ 168275 h 338138"/>
                  <a:gd name="connsiteX25" fmla="*/ 120650 w 338138"/>
                  <a:gd name="connsiteY25" fmla="*/ 145106 h 338138"/>
                  <a:gd name="connsiteX26" fmla="*/ 145922 w 338138"/>
                  <a:gd name="connsiteY26" fmla="*/ 120650 h 338138"/>
                  <a:gd name="connsiteX27" fmla="*/ 146051 w 338138"/>
                  <a:gd name="connsiteY27" fmla="*/ 60325 h 338138"/>
                  <a:gd name="connsiteX28" fmla="*/ 230188 w 338138"/>
                  <a:gd name="connsiteY28" fmla="*/ 145257 h 338138"/>
                  <a:gd name="connsiteX29" fmla="*/ 219671 w 338138"/>
                  <a:gd name="connsiteY29" fmla="*/ 186395 h 338138"/>
                  <a:gd name="connsiteX30" fmla="*/ 193378 w 338138"/>
                  <a:gd name="connsiteY30" fmla="*/ 161181 h 338138"/>
                  <a:gd name="connsiteX31" fmla="*/ 196007 w 338138"/>
                  <a:gd name="connsiteY31" fmla="*/ 145257 h 338138"/>
                  <a:gd name="connsiteX32" fmla="*/ 146051 w 338138"/>
                  <a:gd name="connsiteY32" fmla="*/ 94828 h 338138"/>
                  <a:gd name="connsiteX33" fmla="*/ 96094 w 338138"/>
                  <a:gd name="connsiteY33" fmla="*/ 145257 h 338138"/>
                  <a:gd name="connsiteX34" fmla="*/ 146051 w 338138"/>
                  <a:gd name="connsiteY34" fmla="*/ 195685 h 338138"/>
                  <a:gd name="connsiteX35" fmla="*/ 161827 w 338138"/>
                  <a:gd name="connsiteY35" fmla="*/ 193031 h 338138"/>
                  <a:gd name="connsiteX36" fmla="*/ 188119 w 338138"/>
                  <a:gd name="connsiteY36" fmla="*/ 219572 h 338138"/>
                  <a:gd name="connsiteX37" fmla="*/ 146051 w 338138"/>
                  <a:gd name="connsiteY37" fmla="*/ 230188 h 338138"/>
                  <a:gd name="connsiteX38" fmla="*/ 61913 w 338138"/>
                  <a:gd name="connsiteY38" fmla="*/ 145257 h 338138"/>
                  <a:gd name="connsiteX39" fmla="*/ 146051 w 338138"/>
                  <a:gd name="connsiteY39" fmla="*/ 60325 h 338138"/>
                  <a:gd name="connsiteX40" fmla="*/ 145257 w 338138"/>
                  <a:gd name="connsiteY40" fmla="*/ 0 h 338138"/>
                  <a:gd name="connsiteX41" fmla="*/ 290513 w 338138"/>
                  <a:gd name="connsiteY41" fmla="*/ 145257 h 338138"/>
                  <a:gd name="connsiteX42" fmla="*/ 269385 w 338138"/>
                  <a:gd name="connsiteY42" fmla="*/ 221846 h 338138"/>
                  <a:gd name="connsiteX43" fmla="*/ 254859 w 338138"/>
                  <a:gd name="connsiteY43" fmla="*/ 221846 h 338138"/>
                  <a:gd name="connsiteX44" fmla="*/ 239013 w 338138"/>
                  <a:gd name="connsiteY44" fmla="*/ 206000 h 338138"/>
                  <a:gd name="connsiteX45" fmla="*/ 256180 w 338138"/>
                  <a:gd name="connsiteY45" fmla="*/ 145257 h 338138"/>
                  <a:gd name="connsiteX46" fmla="*/ 145257 w 338138"/>
                  <a:gd name="connsiteY46" fmla="*/ 34333 h 338138"/>
                  <a:gd name="connsiteX47" fmla="*/ 34333 w 338138"/>
                  <a:gd name="connsiteY47" fmla="*/ 145257 h 338138"/>
                  <a:gd name="connsiteX48" fmla="*/ 145257 w 338138"/>
                  <a:gd name="connsiteY48" fmla="*/ 256180 h 338138"/>
                  <a:gd name="connsiteX49" fmla="*/ 206000 w 338138"/>
                  <a:gd name="connsiteY49" fmla="*/ 239013 h 338138"/>
                  <a:gd name="connsiteX50" fmla="*/ 221847 w 338138"/>
                  <a:gd name="connsiteY50" fmla="*/ 254859 h 338138"/>
                  <a:gd name="connsiteX51" fmla="*/ 221847 w 338138"/>
                  <a:gd name="connsiteY51" fmla="*/ 269385 h 338138"/>
                  <a:gd name="connsiteX52" fmla="*/ 145257 w 338138"/>
                  <a:gd name="connsiteY52" fmla="*/ 290513 h 338138"/>
                  <a:gd name="connsiteX53" fmla="*/ 0 w 338138"/>
                  <a:gd name="connsiteY53" fmla="*/ 145257 h 338138"/>
                  <a:gd name="connsiteX54" fmla="*/ 145257 w 338138"/>
                  <a:gd name="connsiteY5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8138" h="338138">
                    <a:moveTo>
                      <a:pt x="157638" y="144463"/>
                    </a:moveTo>
                    <a:cubicBezTo>
                      <a:pt x="160273" y="144463"/>
                      <a:pt x="162908" y="145790"/>
                      <a:pt x="165544" y="148443"/>
                    </a:cubicBezTo>
                    <a:cubicBezTo>
                      <a:pt x="165544" y="148443"/>
                      <a:pt x="165544" y="148443"/>
                      <a:pt x="249865" y="233341"/>
                    </a:cubicBezTo>
                    <a:cubicBezTo>
                      <a:pt x="249865" y="233341"/>
                      <a:pt x="249865" y="233341"/>
                      <a:pt x="280167" y="232015"/>
                    </a:cubicBezTo>
                    <a:cubicBezTo>
                      <a:pt x="282803" y="232015"/>
                      <a:pt x="285438" y="233341"/>
                      <a:pt x="286755" y="234668"/>
                    </a:cubicBezTo>
                    <a:cubicBezTo>
                      <a:pt x="286755" y="234668"/>
                      <a:pt x="286755" y="234668"/>
                      <a:pt x="335503" y="283750"/>
                    </a:cubicBezTo>
                    <a:cubicBezTo>
                      <a:pt x="338138" y="286403"/>
                      <a:pt x="338138" y="289056"/>
                      <a:pt x="338138" y="293036"/>
                    </a:cubicBezTo>
                    <a:cubicBezTo>
                      <a:pt x="336821" y="295689"/>
                      <a:pt x="334186" y="298342"/>
                      <a:pt x="330233" y="298342"/>
                    </a:cubicBezTo>
                    <a:cubicBezTo>
                      <a:pt x="330233" y="298342"/>
                      <a:pt x="330233" y="298342"/>
                      <a:pt x="311788" y="303648"/>
                    </a:cubicBezTo>
                    <a:cubicBezTo>
                      <a:pt x="307835" y="303648"/>
                      <a:pt x="305200" y="306301"/>
                      <a:pt x="303883" y="310281"/>
                    </a:cubicBezTo>
                    <a:cubicBezTo>
                      <a:pt x="303883" y="310281"/>
                      <a:pt x="303883" y="310281"/>
                      <a:pt x="299930" y="331505"/>
                    </a:cubicBezTo>
                    <a:cubicBezTo>
                      <a:pt x="298613" y="334158"/>
                      <a:pt x="295978" y="336812"/>
                      <a:pt x="293343" y="338138"/>
                    </a:cubicBezTo>
                    <a:cubicBezTo>
                      <a:pt x="292025" y="338138"/>
                      <a:pt x="292025" y="338138"/>
                      <a:pt x="290708" y="338138"/>
                    </a:cubicBezTo>
                    <a:cubicBezTo>
                      <a:pt x="288073" y="338138"/>
                      <a:pt x="285438" y="336812"/>
                      <a:pt x="284120" y="335485"/>
                    </a:cubicBezTo>
                    <a:cubicBezTo>
                      <a:pt x="284120" y="335485"/>
                      <a:pt x="284120" y="335485"/>
                      <a:pt x="235372" y="286403"/>
                    </a:cubicBezTo>
                    <a:cubicBezTo>
                      <a:pt x="232737" y="283750"/>
                      <a:pt x="232737" y="281097"/>
                      <a:pt x="232737" y="279770"/>
                    </a:cubicBezTo>
                    <a:cubicBezTo>
                      <a:pt x="232737" y="279770"/>
                      <a:pt x="232737" y="279770"/>
                      <a:pt x="234054" y="249260"/>
                    </a:cubicBezTo>
                    <a:cubicBezTo>
                      <a:pt x="234054" y="249260"/>
                      <a:pt x="234054" y="249260"/>
                      <a:pt x="149733" y="164361"/>
                    </a:cubicBezTo>
                    <a:cubicBezTo>
                      <a:pt x="144463" y="159055"/>
                      <a:pt x="144463" y="152422"/>
                      <a:pt x="149733" y="148443"/>
                    </a:cubicBezTo>
                    <a:cubicBezTo>
                      <a:pt x="151051" y="145790"/>
                      <a:pt x="155003" y="144463"/>
                      <a:pt x="157638" y="144463"/>
                    </a:cubicBezTo>
                    <a:close/>
                    <a:moveTo>
                      <a:pt x="145922" y="120650"/>
                    </a:moveTo>
                    <a:cubicBezTo>
                      <a:pt x="157893" y="120650"/>
                      <a:pt x="167203" y="128373"/>
                      <a:pt x="169863" y="137383"/>
                    </a:cubicBezTo>
                    <a:cubicBezTo>
                      <a:pt x="167203" y="134809"/>
                      <a:pt x="161883" y="133522"/>
                      <a:pt x="157893" y="133522"/>
                    </a:cubicBezTo>
                    <a:cubicBezTo>
                      <a:pt x="151242" y="133522"/>
                      <a:pt x="145922" y="136096"/>
                      <a:pt x="141931" y="141245"/>
                    </a:cubicBezTo>
                    <a:cubicBezTo>
                      <a:pt x="133951" y="147680"/>
                      <a:pt x="132620" y="160552"/>
                      <a:pt x="137941" y="168275"/>
                    </a:cubicBezTo>
                    <a:cubicBezTo>
                      <a:pt x="128630" y="165701"/>
                      <a:pt x="120650" y="156691"/>
                      <a:pt x="120650" y="145106"/>
                    </a:cubicBezTo>
                    <a:cubicBezTo>
                      <a:pt x="120650" y="132234"/>
                      <a:pt x="132620" y="120650"/>
                      <a:pt x="145922" y="120650"/>
                    </a:cubicBezTo>
                    <a:close/>
                    <a:moveTo>
                      <a:pt x="146051" y="60325"/>
                    </a:moveTo>
                    <a:cubicBezTo>
                      <a:pt x="192063" y="60325"/>
                      <a:pt x="230188" y="98810"/>
                      <a:pt x="230188" y="145257"/>
                    </a:cubicBezTo>
                    <a:cubicBezTo>
                      <a:pt x="230188" y="159854"/>
                      <a:pt x="226244" y="174452"/>
                      <a:pt x="219671" y="186395"/>
                    </a:cubicBezTo>
                    <a:lnTo>
                      <a:pt x="193378" y="161181"/>
                    </a:lnTo>
                    <a:cubicBezTo>
                      <a:pt x="196007" y="155873"/>
                      <a:pt x="196007" y="150565"/>
                      <a:pt x="196007" y="145257"/>
                    </a:cubicBezTo>
                    <a:cubicBezTo>
                      <a:pt x="196007" y="117388"/>
                      <a:pt x="173658" y="94828"/>
                      <a:pt x="146051" y="94828"/>
                    </a:cubicBezTo>
                    <a:cubicBezTo>
                      <a:pt x="118443" y="94828"/>
                      <a:pt x="96094" y="117388"/>
                      <a:pt x="96094" y="145257"/>
                    </a:cubicBezTo>
                    <a:cubicBezTo>
                      <a:pt x="96094" y="173125"/>
                      <a:pt x="118443" y="195685"/>
                      <a:pt x="146051" y="195685"/>
                    </a:cubicBezTo>
                    <a:cubicBezTo>
                      <a:pt x="151309" y="195685"/>
                      <a:pt x="156568" y="194358"/>
                      <a:pt x="161827" y="193031"/>
                    </a:cubicBezTo>
                    <a:cubicBezTo>
                      <a:pt x="161827" y="193031"/>
                      <a:pt x="161827" y="193031"/>
                      <a:pt x="188119" y="219572"/>
                    </a:cubicBezTo>
                    <a:cubicBezTo>
                      <a:pt x="174973" y="226207"/>
                      <a:pt x="161827" y="230188"/>
                      <a:pt x="146051" y="230188"/>
                    </a:cubicBezTo>
                    <a:cubicBezTo>
                      <a:pt x="100038" y="230188"/>
                      <a:pt x="61913" y="191703"/>
                      <a:pt x="61913" y="145257"/>
                    </a:cubicBezTo>
                    <a:cubicBezTo>
                      <a:pt x="61913" y="98810"/>
                      <a:pt x="100038" y="60325"/>
                      <a:pt x="146051" y="60325"/>
                    </a:cubicBezTo>
                    <a:close/>
                    <a:moveTo>
                      <a:pt x="145257" y="0"/>
                    </a:moveTo>
                    <a:cubicBezTo>
                      <a:pt x="225808" y="0"/>
                      <a:pt x="290513" y="64705"/>
                      <a:pt x="290513" y="145257"/>
                    </a:cubicBezTo>
                    <a:cubicBezTo>
                      <a:pt x="290513" y="172987"/>
                      <a:pt x="282590" y="199398"/>
                      <a:pt x="269385" y="221846"/>
                    </a:cubicBezTo>
                    <a:cubicBezTo>
                      <a:pt x="269385" y="221846"/>
                      <a:pt x="269385" y="221846"/>
                      <a:pt x="254859" y="221846"/>
                    </a:cubicBezTo>
                    <a:cubicBezTo>
                      <a:pt x="254859" y="221846"/>
                      <a:pt x="254859" y="221846"/>
                      <a:pt x="239013" y="206000"/>
                    </a:cubicBezTo>
                    <a:cubicBezTo>
                      <a:pt x="249577" y="188833"/>
                      <a:pt x="256180" y="167705"/>
                      <a:pt x="256180" y="145257"/>
                    </a:cubicBezTo>
                    <a:cubicBezTo>
                      <a:pt x="256180" y="84513"/>
                      <a:pt x="207321" y="34333"/>
                      <a:pt x="145257" y="34333"/>
                    </a:cubicBezTo>
                    <a:cubicBezTo>
                      <a:pt x="84513" y="34333"/>
                      <a:pt x="34333" y="84513"/>
                      <a:pt x="34333" y="145257"/>
                    </a:cubicBezTo>
                    <a:cubicBezTo>
                      <a:pt x="34333" y="207321"/>
                      <a:pt x="84513" y="256180"/>
                      <a:pt x="145257" y="256180"/>
                    </a:cubicBezTo>
                    <a:cubicBezTo>
                      <a:pt x="167705" y="256180"/>
                      <a:pt x="188834" y="249577"/>
                      <a:pt x="206000" y="239013"/>
                    </a:cubicBezTo>
                    <a:cubicBezTo>
                      <a:pt x="206000" y="239013"/>
                      <a:pt x="206000" y="239013"/>
                      <a:pt x="221847" y="254859"/>
                    </a:cubicBezTo>
                    <a:cubicBezTo>
                      <a:pt x="221847" y="254859"/>
                      <a:pt x="221847" y="254859"/>
                      <a:pt x="221847" y="269385"/>
                    </a:cubicBezTo>
                    <a:cubicBezTo>
                      <a:pt x="199398" y="282590"/>
                      <a:pt x="172988" y="290513"/>
                      <a:pt x="145257" y="290513"/>
                    </a:cubicBezTo>
                    <a:cubicBezTo>
                      <a:pt x="64705" y="290513"/>
                      <a:pt x="0" y="225808"/>
                      <a:pt x="0" y="145257"/>
                    </a:cubicBezTo>
                    <a:cubicBezTo>
                      <a:pt x="0" y="64705"/>
                      <a:pt x="64705" y="0"/>
                      <a:pt x="1452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817612" y="4145902"/>
              <a:ext cx="851874" cy="851874"/>
              <a:chOff x="10565600" y="2070100"/>
              <a:chExt cx="851874" cy="85187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0565600" y="2070100"/>
                <a:ext cx="851874" cy="851874"/>
              </a:xfrm>
              <a:prstGeom prst="ellipse">
                <a:avLst/>
              </a:prstGeom>
              <a:solidFill>
                <a:srgbClr val="E0BC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2" name="椭圆 17"/>
              <p:cNvSpPr/>
              <p:nvPr/>
            </p:nvSpPr>
            <p:spPr>
              <a:xfrm>
                <a:off x="10798795" y="2319098"/>
                <a:ext cx="385486" cy="353878"/>
              </a:xfrm>
              <a:custGeom>
                <a:avLst/>
                <a:gdLst>
                  <a:gd name="connsiteX0" fmla="*/ 117399 w 337212"/>
                  <a:gd name="connsiteY0" fmla="*/ 192088 h 309563"/>
                  <a:gd name="connsiteX1" fmla="*/ 130099 w 337212"/>
                  <a:gd name="connsiteY1" fmla="*/ 196036 h 309563"/>
                  <a:gd name="connsiteX2" fmla="*/ 130099 w 337212"/>
                  <a:gd name="connsiteY2" fmla="*/ 278941 h 309563"/>
                  <a:gd name="connsiteX3" fmla="*/ 117399 w 337212"/>
                  <a:gd name="connsiteY3" fmla="*/ 292101 h 309563"/>
                  <a:gd name="connsiteX4" fmla="*/ 176137 w 337212"/>
                  <a:gd name="connsiteY4" fmla="*/ 187325 h 309563"/>
                  <a:gd name="connsiteX5" fmla="*/ 187250 w 337212"/>
                  <a:gd name="connsiteY5" fmla="*/ 191271 h 309563"/>
                  <a:gd name="connsiteX6" fmla="*/ 187250 w 337212"/>
                  <a:gd name="connsiteY6" fmla="*/ 267562 h 309563"/>
                  <a:gd name="connsiteX7" fmla="*/ 176137 w 337212"/>
                  <a:gd name="connsiteY7" fmla="*/ 279400 h 309563"/>
                  <a:gd name="connsiteX8" fmla="*/ 176137 w 337212"/>
                  <a:gd name="connsiteY8" fmla="*/ 187325 h 309563"/>
                  <a:gd name="connsiteX9" fmla="*/ 231699 w 337212"/>
                  <a:gd name="connsiteY9" fmla="*/ 180975 h 309563"/>
                  <a:gd name="connsiteX10" fmla="*/ 239637 w 337212"/>
                  <a:gd name="connsiteY10" fmla="*/ 184982 h 309563"/>
                  <a:gd name="connsiteX11" fmla="*/ 239637 w 337212"/>
                  <a:gd name="connsiteY11" fmla="*/ 254429 h 309563"/>
                  <a:gd name="connsiteX12" fmla="*/ 231699 w 337212"/>
                  <a:gd name="connsiteY12" fmla="*/ 265113 h 309563"/>
                  <a:gd name="connsiteX13" fmla="*/ 277737 w 337212"/>
                  <a:gd name="connsiteY13" fmla="*/ 177800 h 309563"/>
                  <a:gd name="connsiteX14" fmla="*/ 287262 w 337212"/>
                  <a:gd name="connsiteY14" fmla="*/ 180398 h 309563"/>
                  <a:gd name="connsiteX15" fmla="*/ 287262 w 337212"/>
                  <a:gd name="connsiteY15" fmla="*/ 238847 h 309563"/>
                  <a:gd name="connsiteX16" fmla="*/ 277737 w 337212"/>
                  <a:gd name="connsiteY16" fmla="*/ 249238 h 309563"/>
                  <a:gd name="connsiteX17" fmla="*/ 280912 w 337212"/>
                  <a:gd name="connsiteY17" fmla="*/ 92075 h 309563"/>
                  <a:gd name="connsiteX18" fmla="*/ 307493 w 337212"/>
                  <a:gd name="connsiteY18" fmla="*/ 92075 h 309563"/>
                  <a:gd name="connsiteX19" fmla="*/ 315468 w 337212"/>
                  <a:gd name="connsiteY19" fmla="*/ 97314 h 309563"/>
                  <a:gd name="connsiteX20" fmla="*/ 336733 w 337212"/>
                  <a:gd name="connsiteY20" fmla="*/ 158869 h 309563"/>
                  <a:gd name="connsiteX21" fmla="*/ 331417 w 337212"/>
                  <a:gd name="connsiteY21" fmla="*/ 169347 h 309563"/>
                  <a:gd name="connsiteX22" fmla="*/ 320784 w 337212"/>
                  <a:gd name="connsiteY22" fmla="*/ 164108 h 309563"/>
                  <a:gd name="connsiteX23" fmla="*/ 314139 w 337212"/>
                  <a:gd name="connsiteY23" fmla="*/ 145772 h 309563"/>
                  <a:gd name="connsiteX24" fmla="*/ 314139 w 337212"/>
                  <a:gd name="connsiteY24" fmla="*/ 238761 h 309563"/>
                  <a:gd name="connsiteX25" fmla="*/ 304835 w 337212"/>
                  <a:gd name="connsiteY25" fmla="*/ 249238 h 309563"/>
                  <a:gd name="connsiteX26" fmla="*/ 294203 w 337212"/>
                  <a:gd name="connsiteY26" fmla="*/ 238761 h 309563"/>
                  <a:gd name="connsiteX27" fmla="*/ 294203 w 337212"/>
                  <a:gd name="connsiteY27" fmla="*/ 179824 h 309563"/>
                  <a:gd name="connsiteX28" fmla="*/ 288886 w 337212"/>
                  <a:gd name="connsiteY28" fmla="*/ 179824 h 309563"/>
                  <a:gd name="connsiteX29" fmla="*/ 294203 w 337212"/>
                  <a:gd name="connsiteY29" fmla="*/ 178515 h 309563"/>
                  <a:gd name="connsiteX30" fmla="*/ 304835 w 337212"/>
                  <a:gd name="connsiteY30" fmla="*/ 157560 h 309563"/>
                  <a:gd name="connsiteX31" fmla="*/ 280912 w 337212"/>
                  <a:gd name="connsiteY31" fmla="*/ 92075 h 309563"/>
                  <a:gd name="connsiteX32" fmla="*/ 231699 w 337212"/>
                  <a:gd name="connsiteY32" fmla="*/ 82550 h 309563"/>
                  <a:gd name="connsiteX33" fmla="*/ 243745 w 337212"/>
                  <a:gd name="connsiteY33" fmla="*/ 82550 h 309563"/>
                  <a:gd name="connsiteX34" fmla="*/ 262484 w 337212"/>
                  <a:gd name="connsiteY34" fmla="*/ 82550 h 309563"/>
                  <a:gd name="connsiteX35" fmla="*/ 273192 w 337212"/>
                  <a:gd name="connsiteY35" fmla="*/ 89117 h 309563"/>
                  <a:gd name="connsiteX36" fmla="*/ 297285 w 337212"/>
                  <a:gd name="connsiteY36" fmla="*/ 160041 h 309563"/>
                  <a:gd name="connsiteX37" fmla="*/ 291931 w 337212"/>
                  <a:gd name="connsiteY37" fmla="*/ 171861 h 309563"/>
                  <a:gd name="connsiteX38" fmla="*/ 279885 w 337212"/>
                  <a:gd name="connsiteY38" fmla="*/ 166608 h 309563"/>
                  <a:gd name="connsiteX39" fmla="*/ 271854 w 337212"/>
                  <a:gd name="connsiteY39" fmla="*/ 144280 h 309563"/>
                  <a:gd name="connsiteX40" fmla="*/ 271854 w 337212"/>
                  <a:gd name="connsiteY40" fmla="*/ 253292 h 309563"/>
                  <a:gd name="connsiteX41" fmla="*/ 259807 w 337212"/>
                  <a:gd name="connsiteY41" fmla="*/ 265113 h 309563"/>
                  <a:gd name="connsiteX42" fmla="*/ 247761 w 337212"/>
                  <a:gd name="connsiteY42" fmla="*/ 253292 h 309563"/>
                  <a:gd name="connsiteX43" fmla="*/ 247761 w 337212"/>
                  <a:gd name="connsiteY43" fmla="*/ 183682 h 309563"/>
                  <a:gd name="connsiteX44" fmla="*/ 258469 w 337212"/>
                  <a:gd name="connsiteY44" fmla="*/ 160041 h 309563"/>
                  <a:gd name="connsiteX45" fmla="*/ 231699 w 337212"/>
                  <a:gd name="connsiteY45" fmla="*/ 82550 h 309563"/>
                  <a:gd name="connsiteX46" fmla="*/ 177724 w 337212"/>
                  <a:gd name="connsiteY46" fmla="*/ 77788 h 309563"/>
                  <a:gd name="connsiteX47" fmla="*/ 214510 w 337212"/>
                  <a:gd name="connsiteY47" fmla="*/ 77788 h 309563"/>
                  <a:gd name="connsiteX48" fmla="*/ 225021 w 337212"/>
                  <a:gd name="connsiteY48" fmla="*/ 85643 h 309563"/>
                  <a:gd name="connsiteX49" fmla="*/ 252610 w 337212"/>
                  <a:gd name="connsiteY49" fmla="*/ 162884 h 309563"/>
                  <a:gd name="connsiteX50" fmla="*/ 246041 w 337212"/>
                  <a:gd name="connsiteY50" fmla="*/ 175976 h 309563"/>
                  <a:gd name="connsiteX51" fmla="*/ 231590 w 337212"/>
                  <a:gd name="connsiteY51" fmla="*/ 169430 h 309563"/>
                  <a:gd name="connsiteX52" fmla="*/ 223707 w 337212"/>
                  <a:gd name="connsiteY52" fmla="*/ 145865 h 309563"/>
                  <a:gd name="connsiteX53" fmla="*/ 223707 w 337212"/>
                  <a:gd name="connsiteY53" fmla="*/ 266309 h 309563"/>
                  <a:gd name="connsiteX54" fmla="*/ 210569 w 337212"/>
                  <a:gd name="connsiteY54" fmla="*/ 279401 h 309563"/>
                  <a:gd name="connsiteX55" fmla="*/ 198745 w 337212"/>
                  <a:gd name="connsiteY55" fmla="*/ 266309 h 309563"/>
                  <a:gd name="connsiteX56" fmla="*/ 198745 w 337212"/>
                  <a:gd name="connsiteY56" fmla="*/ 189068 h 309563"/>
                  <a:gd name="connsiteX57" fmla="*/ 197759 w 337212"/>
                  <a:gd name="connsiteY57" fmla="*/ 189068 h 309563"/>
                  <a:gd name="connsiteX58" fmla="*/ 194803 w 337212"/>
                  <a:gd name="connsiteY58" fmla="*/ 189068 h 309563"/>
                  <a:gd name="connsiteX59" fmla="*/ 206628 w 337212"/>
                  <a:gd name="connsiteY59" fmla="*/ 178595 h 309563"/>
                  <a:gd name="connsiteX60" fmla="*/ 206628 w 337212"/>
                  <a:gd name="connsiteY60" fmla="*/ 162884 h 309563"/>
                  <a:gd name="connsiteX61" fmla="*/ 177724 w 337212"/>
                  <a:gd name="connsiteY61" fmla="*/ 79097 h 309563"/>
                  <a:gd name="connsiteX62" fmla="*/ 177724 w 337212"/>
                  <a:gd name="connsiteY62" fmla="*/ 77788 h 309563"/>
                  <a:gd name="connsiteX63" fmla="*/ 120574 w 337212"/>
                  <a:gd name="connsiteY63" fmla="*/ 73025 h 309563"/>
                  <a:gd name="connsiteX64" fmla="*/ 157008 w 337212"/>
                  <a:gd name="connsiteY64" fmla="*/ 73025 h 309563"/>
                  <a:gd name="connsiteX65" fmla="*/ 168720 w 337212"/>
                  <a:gd name="connsiteY65" fmla="*/ 80953 h 309563"/>
                  <a:gd name="connsiteX66" fmla="*/ 197347 w 337212"/>
                  <a:gd name="connsiteY66" fmla="*/ 166840 h 309563"/>
                  <a:gd name="connsiteX67" fmla="*/ 190840 w 337212"/>
                  <a:gd name="connsiteY67" fmla="*/ 181375 h 309563"/>
                  <a:gd name="connsiteX68" fmla="*/ 176527 w 337212"/>
                  <a:gd name="connsiteY68" fmla="*/ 173447 h 309563"/>
                  <a:gd name="connsiteX69" fmla="*/ 167418 w 337212"/>
                  <a:gd name="connsiteY69" fmla="*/ 148341 h 309563"/>
                  <a:gd name="connsiteX70" fmla="*/ 167418 w 337212"/>
                  <a:gd name="connsiteY70" fmla="*/ 279153 h 309563"/>
                  <a:gd name="connsiteX71" fmla="*/ 153105 w 337212"/>
                  <a:gd name="connsiteY71" fmla="*/ 293688 h 309563"/>
                  <a:gd name="connsiteX72" fmla="*/ 140093 w 337212"/>
                  <a:gd name="connsiteY72" fmla="*/ 279153 h 309563"/>
                  <a:gd name="connsiteX73" fmla="*/ 140093 w 337212"/>
                  <a:gd name="connsiteY73" fmla="*/ 195909 h 309563"/>
                  <a:gd name="connsiteX74" fmla="*/ 133586 w 337212"/>
                  <a:gd name="connsiteY74" fmla="*/ 195909 h 309563"/>
                  <a:gd name="connsiteX75" fmla="*/ 138791 w 337212"/>
                  <a:gd name="connsiteY75" fmla="*/ 194588 h 309563"/>
                  <a:gd name="connsiteX76" fmla="*/ 151804 w 337212"/>
                  <a:gd name="connsiteY76" fmla="*/ 166840 h 309563"/>
                  <a:gd name="connsiteX77" fmla="*/ 120574 w 337212"/>
                  <a:gd name="connsiteY77" fmla="*/ 73025 h 309563"/>
                  <a:gd name="connsiteX78" fmla="*/ 46220 w 337212"/>
                  <a:gd name="connsiteY78" fmla="*/ 66675 h 309563"/>
                  <a:gd name="connsiteX79" fmla="*/ 72821 w 337212"/>
                  <a:gd name="connsiteY79" fmla="*/ 66675 h 309563"/>
                  <a:gd name="connsiteX80" fmla="*/ 98092 w 337212"/>
                  <a:gd name="connsiteY80" fmla="*/ 66675 h 309563"/>
                  <a:gd name="connsiteX81" fmla="*/ 111393 w 337212"/>
                  <a:gd name="connsiteY81" fmla="*/ 74595 h 309563"/>
                  <a:gd name="connsiteX82" fmla="*/ 143315 w 337212"/>
                  <a:gd name="connsiteY82" fmla="*/ 169638 h 309563"/>
                  <a:gd name="connsiteX83" fmla="*/ 135334 w 337212"/>
                  <a:gd name="connsiteY83" fmla="*/ 185479 h 309563"/>
                  <a:gd name="connsiteX84" fmla="*/ 119374 w 337212"/>
                  <a:gd name="connsiteY84" fmla="*/ 177559 h 309563"/>
                  <a:gd name="connsiteX85" fmla="*/ 108733 w 337212"/>
                  <a:gd name="connsiteY85" fmla="*/ 148518 h 309563"/>
                  <a:gd name="connsiteX86" fmla="*/ 108733 w 337212"/>
                  <a:gd name="connsiteY86" fmla="*/ 295043 h 309563"/>
                  <a:gd name="connsiteX87" fmla="*/ 94102 w 337212"/>
                  <a:gd name="connsiteY87" fmla="*/ 309563 h 309563"/>
                  <a:gd name="connsiteX88" fmla="*/ 78141 w 337212"/>
                  <a:gd name="connsiteY88" fmla="*/ 295043 h 309563"/>
                  <a:gd name="connsiteX89" fmla="*/ 78141 w 337212"/>
                  <a:gd name="connsiteY89" fmla="*/ 202640 h 309563"/>
                  <a:gd name="connsiteX90" fmla="*/ 66171 w 337212"/>
                  <a:gd name="connsiteY90" fmla="*/ 202640 h 309563"/>
                  <a:gd name="connsiteX91" fmla="*/ 66171 w 337212"/>
                  <a:gd name="connsiteY91" fmla="*/ 295043 h 309563"/>
                  <a:gd name="connsiteX92" fmla="*/ 50210 w 337212"/>
                  <a:gd name="connsiteY92" fmla="*/ 309563 h 309563"/>
                  <a:gd name="connsiteX93" fmla="*/ 35579 w 337212"/>
                  <a:gd name="connsiteY93" fmla="*/ 295043 h 309563"/>
                  <a:gd name="connsiteX94" fmla="*/ 35579 w 337212"/>
                  <a:gd name="connsiteY94" fmla="*/ 148518 h 309563"/>
                  <a:gd name="connsiteX95" fmla="*/ 24938 w 337212"/>
                  <a:gd name="connsiteY95" fmla="*/ 177559 h 309563"/>
                  <a:gd name="connsiteX96" fmla="*/ 8978 w 337212"/>
                  <a:gd name="connsiteY96" fmla="*/ 185479 h 309563"/>
                  <a:gd name="connsiteX97" fmla="*/ 997 w 337212"/>
                  <a:gd name="connsiteY97" fmla="*/ 169638 h 309563"/>
                  <a:gd name="connsiteX98" fmla="*/ 32919 w 337212"/>
                  <a:gd name="connsiteY98" fmla="*/ 74595 h 309563"/>
                  <a:gd name="connsiteX99" fmla="*/ 46220 w 337212"/>
                  <a:gd name="connsiteY99" fmla="*/ 66675 h 309563"/>
                  <a:gd name="connsiteX100" fmla="*/ 289643 w 337212"/>
                  <a:gd name="connsiteY100" fmla="*/ 49213 h 309563"/>
                  <a:gd name="connsiteX101" fmla="*/ 309487 w 337212"/>
                  <a:gd name="connsiteY101" fmla="*/ 68263 h 309563"/>
                  <a:gd name="connsiteX102" fmla="*/ 289643 w 337212"/>
                  <a:gd name="connsiteY102" fmla="*/ 87313 h 309563"/>
                  <a:gd name="connsiteX103" fmla="*/ 269799 w 337212"/>
                  <a:gd name="connsiteY103" fmla="*/ 68263 h 309563"/>
                  <a:gd name="connsiteX104" fmla="*/ 271122 w 337212"/>
                  <a:gd name="connsiteY104" fmla="*/ 68263 h 309563"/>
                  <a:gd name="connsiteX105" fmla="*/ 272445 w 337212"/>
                  <a:gd name="connsiteY105" fmla="*/ 59373 h 309563"/>
                  <a:gd name="connsiteX106" fmla="*/ 289643 w 337212"/>
                  <a:gd name="connsiteY106" fmla="*/ 49213 h 309563"/>
                  <a:gd name="connsiteX107" fmla="*/ 244544 w 337212"/>
                  <a:gd name="connsiteY107" fmla="*/ 33338 h 309563"/>
                  <a:gd name="connsiteX108" fmla="*/ 266625 w 337212"/>
                  <a:gd name="connsiteY108" fmla="*/ 55699 h 309563"/>
                  <a:gd name="connsiteX109" fmla="*/ 244544 w 337212"/>
                  <a:gd name="connsiteY109" fmla="*/ 79376 h 309563"/>
                  <a:gd name="connsiteX110" fmla="*/ 223762 w 337212"/>
                  <a:gd name="connsiteY110" fmla="*/ 63592 h 309563"/>
                  <a:gd name="connsiteX111" fmla="*/ 226360 w 337212"/>
                  <a:gd name="connsiteY111" fmla="*/ 49123 h 309563"/>
                  <a:gd name="connsiteX112" fmla="*/ 226360 w 337212"/>
                  <a:gd name="connsiteY112" fmla="*/ 43861 h 309563"/>
                  <a:gd name="connsiteX113" fmla="*/ 244544 w 337212"/>
                  <a:gd name="connsiteY113" fmla="*/ 33338 h 309563"/>
                  <a:gd name="connsiteX114" fmla="*/ 192806 w 337212"/>
                  <a:gd name="connsiteY114" fmla="*/ 23813 h 309563"/>
                  <a:gd name="connsiteX115" fmla="*/ 217412 w 337212"/>
                  <a:gd name="connsiteY115" fmla="*/ 48420 h 309563"/>
                  <a:gd name="connsiteX116" fmla="*/ 192806 w 337212"/>
                  <a:gd name="connsiteY116" fmla="*/ 73026 h 309563"/>
                  <a:gd name="connsiteX117" fmla="*/ 168199 w 337212"/>
                  <a:gd name="connsiteY117" fmla="*/ 51010 h 309563"/>
                  <a:gd name="connsiteX118" fmla="*/ 170789 w 337212"/>
                  <a:gd name="connsiteY118" fmla="*/ 39354 h 309563"/>
                  <a:gd name="connsiteX119" fmla="*/ 170789 w 337212"/>
                  <a:gd name="connsiteY119" fmla="*/ 38059 h 309563"/>
                  <a:gd name="connsiteX120" fmla="*/ 192806 w 337212"/>
                  <a:gd name="connsiteY120" fmla="*/ 23813 h 309563"/>
                  <a:gd name="connsiteX121" fmla="*/ 133275 w 337212"/>
                  <a:gd name="connsiteY121" fmla="*/ 12700 h 309563"/>
                  <a:gd name="connsiteX122" fmla="*/ 160262 w 337212"/>
                  <a:gd name="connsiteY122" fmla="*/ 39029 h 309563"/>
                  <a:gd name="connsiteX123" fmla="*/ 133275 w 337212"/>
                  <a:gd name="connsiteY123" fmla="*/ 66675 h 309563"/>
                  <a:gd name="connsiteX124" fmla="*/ 106287 w 337212"/>
                  <a:gd name="connsiteY124" fmla="*/ 48245 h 309563"/>
                  <a:gd name="connsiteX125" fmla="*/ 111685 w 337212"/>
                  <a:gd name="connsiteY125" fmla="*/ 29814 h 309563"/>
                  <a:gd name="connsiteX126" fmla="*/ 110335 w 337212"/>
                  <a:gd name="connsiteY126" fmla="*/ 23232 h 309563"/>
                  <a:gd name="connsiteX127" fmla="*/ 133275 w 337212"/>
                  <a:gd name="connsiteY127" fmla="*/ 12700 h 309563"/>
                  <a:gd name="connsiteX128" fmla="*/ 72809 w 337212"/>
                  <a:gd name="connsiteY128" fmla="*/ 0 h 309563"/>
                  <a:gd name="connsiteX129" fmla="*/ 101525 w 337212"/>
                  <a:gd name="connsiteY129" fmla="*/ 30163 h 309563"/>
                  <a:gd name="connsiteX130" fmla="*/ 72809 w 337212"/>
                  <a:gd name="connsiteY130" fmla="*/ 60325 h 309563"/>
                  <a:gd name="connsiteX131" fmla="*/ 42787 w 337212"/>
                  <a:gd name="connsiteY131" fmla="*/ 30163 h 309563"/>
                  <a:gd name="connsiteX132" fmla="*/ 72809 w 337212"/>
                  <a:gd name="connsiteY132" fmla="*/ 0 h 309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</a:cxnLst>
                <a:rect l="l" t="t" r="r" b="b"/>
                <a:pathLst>
                  <a:path w="337212" h="309563">
                    <a:moveTo>
                      <a:pt x="117399" y="192088"/>
                    </a:moveTo>
                    <a:cubicBezTo>
                      <a:pt x="121632" y="194720"/>
                      <a:pt x="125866" y="196036"/>
                      <a:pt x="130099" y="196036"/>
                    </a:cubicBezTo>
                    <a:cubicBezTo>
                      <a:pt x="130099" y="196036"/>
                      <a:pt x="130099" y="196036"/>
                      <a:pt x="130099" y="278941"/>
                    </a:cubicBezTo>
                    <a:cubicBezTo>
                      <a:pt x="130099" y="285521"/>
                      <a:pt x="124455" y="290785"/>
                      <a:pt x="117399" y="292101"/>
                    </a:cubicBezTo>
                    <a:close/>
                    <a:moveTo>
                      <a:pt x="176137" y="187325"/>
                    </a:moveTo>
                    <a:cubicBezTo>
                      <a:pt x="179841" y="189956"/>
                      <a:pt x="183546" y="191271"/>
                      <a:pt x="187250" y="191271"/>
                    </a:cubicBezTo>
                    <a:cubicBezTo>
                      <a:pt x="187250" y="191271"/>
                      <a:pt x="187250" y="191271"/>
                      <a:pt x="187250" y="267562"/>
                    </a:cubicBezTo>
                    <a:cubicBezTo>
                      <a:pt x="187250" y="274139"/>
                      <a:pt x="182311" y="279400"/>
                      <a:pt x="176137" y="279400"/>
                    </a:cubicBezTo>
                    <a:cubicBezTo>
                      <a:pt x="176137" y="279400"/>
                      <a:pt x="176137" y="279400"/>
                      <a:pt x="176137" y="187325"/>
                    </a:cubicBezTo>
                    <a:close/>
                    <a:moveTo>
                      <a:pt x="231699" y="180975"/>
                    </a:moveTo>
                    <a:cubicBezTo>
                      <a:pt x="233967" y="183646"/>
                      <a:pt x="236235" y="183646"/>
                      <a:pt x="239637" y="184982"/>
                    </a:cubicBezTo>
                    <a:cubicBezTo>
                      <a:pt x="239637" y="184982"/>
                      <a:pt x="239637" y="184982"/>
                      <a:pt x="239637" y="254429"/>
                    </a:cubicBezTo>
                    <a:cubicBezTo>
                      <a:pt x="239637" y="259771"/>
                      <a:pt x="236235" y="263778"/>
                      <a:pt x="231699" y="265113"/>
                    </a:cubicBezTo>
                    <a:close/>
                    <a:moveTo>
                      <a:pt x="277737" y="177800"/>
                    </a:moveTo>
                    <a:cubicBezTo>
                      <a:pt x="280458" y="179099"/>
                      <a:pt x="283180" y="180398"/>
                      <a:pt x="287262" y="180398"/>
                    </a:cubicBezTo>
                    <a:cubicBezTo>
                      <a:pt x="287262" y="180398"/>
                      <a:pt x="287262" y="180398"/>
                      <a:pt x="287262" y="238847"/>
                    </a:cubicBezTo>
                    <a:cubicBezTo>
                      <a:pt x="287262" y="244043"/>
                      <a:pt x="283180" y="247939"/>
                      <a:pt x="277737" y="249238"/>
                    </a:cubicBezTo>
                    <a:close/>
                    <a:moveTo>
                      <a:pt x="280912" y="92075"/>
                    </a:moveTo>
                    <a:cubicBezTo>
                      <a:pt x="282241" y="92075"/>
                      <a:pt x="306164" y="92075"/>
                      <a:pt x="307493" y="92075"/>
                    </a:cubicBezTo>
                    <a:cubicBezTo>
                      <a:pt x="311481" y="92075"/>
                      <a:pt x="314139" y="94694"/>
                      <a:pt x="315468" y="97314"/>
                    </a:cubicBezTo>
                    <a:cubicBezTo>
                      <a:pt x="315468" y="97314"/>
                      <a:pt x="315468" y="97314"/>
                      <a:pt x="336733" y="158869"/>
                    </a:cubicBezTo>
                    <a:cubicBezTo>
                      <a:pt x="338062" y="162798"/>
                      <a:pt x="336733" y="168037"/>
                      <a:pt x="331417" y="169347"/>
                    </a:cubicBezTo>
                    <a:cubicBezTo>
                      <a:pt x="327430" y="170657"/>
                      <a:pt x="322113" y="168037"/>
                      <a:pt x="320784" y="164108"/>
                    </a:cubicBezTo>
                    <a:cubicBezTo>
                      <a:pt x="320784" y="164108"/>
                      <a:pt x="320784" y="164108"/>
                      <a:pt x="314139" y="145772"/>
                    </a:cubicBezTo>
                    <a:cubicBezTo>
                      <a:pt x="314139" y="145772"/>
                      <a:pt x="314139" y="145772"/>
                      <a:pt x="314139" y="238761"/>
                    </a:cubicBezTo>
                    <a:cubicBezTo>
                      <a:pt x="314139" y="243999"/>
                      <a:pt x="310152" y="249238"/>
                      <a:pt x="304835" y="249238"/>
                    </a:cubicBezTo>
                    <a:cubicBezTo>
                      <a:pt x="299519" y="249238"/>
                      <a:pt x="294203" y="243999"/>
                      <a:pt x="294203" y="238761"/>
                    </a:cubicBezTo>
                    <a:cubicBezTo>
                      <a:pt x="294203" y="238761"/>
                      <a:pt x="294203" y="238761"/>
                      <a:pt x="294203" y="179824"/>
                    </a:cubicBezTo>
                    <a:cubicBezTo>
                      <a:pt x="294203" y="179824"/>
                      <a:pt x="294203" y="179824"/>
                      <a:pt x="288886" y="179824"/>
                    </a:cubicBezTo>
                    <a:cubicBezTo>
                      <a:pt x="291545" y="179824"/>
                      <a:pt x="292874" y="179824"/>
                      <a:pt x="294203" y="178515"/>
                    </a:cubicBezTo>
                    <a:cubicBezTo>
                      <a:pt x="302177" y="175895"/>
                      <a:pt x="307493" y="166727"/>
                      <a:pt x="304835" y="157560"/>
                    </a:cubicBezTo>
                    <a:cubicBezTo>
                      <a:pt x="304835" y="157560"/>
                      <a:pt x="304835" y="157560"/>
                      <a:pt x="280912" y="92075"/>
                    </a:cubicBezTo>
                    <a:close/>
                    <a:moveTo>
                      <a:pt x="231699" y="82550"/>
                    </a:moveTo>
                    <a:cubicBezTo>
                      <a:pt x="235715" y="82550"/>
                      <a:pt x="239730" y="82550"/>
                      <a:pt x="243745" y="82550"/>
                    </a:cubicBezTo>
                    <a:cubicBezTo>
                      <a:pt x="253115" y="82550"/>
                      <a:pt x="262484" y="82550"/>
                      <a:pt x="262484" y="82550"/>
                    </a:cubicBezTo>
                    <a:cubicBezTo>
                      <a:pt x="267838" y="82550"/>
                      <a:pt x="271854" y="85177"/>
                      <a:pt x="273192" y="89117"/>
                    </a:cubicBezTo>
                    <a:cubicBezTo>
                      <a:pt x="273192" y="89117"/>
                      <a:pt x="273192" y="89117"/>
                      <a:pt x="297285" y="160041"/>
                    </a:cubicBezTo>
                    <a:cubicBezTo>
                      <a:pt x="299962" y="165294"/>
                      <a:pt x="297285" y="170548"/>
                      <a:pt x="291931" y="171861"/>
                    </a:cubicBezTo>
                    <a:cubicBezTo>
                      <a:pt x="286577" y="174488"/>
                      <a:pt x="281223" y="170548"/>
                      <a:pt x="279885" y="166608"/>
                    </a:cubicBezTo>
                    <a:cubicBezTo>
                      <a:pt x="279885" y="166608"/>
                      <a:pt x="279885" y="166608"/>
                      <a:pt x="271854" y="144280"/>
                    </a:cubicBezTo>
                    <a:cubicBezTo>
                      <a:pt x="271854" y="144280"/>
                      <a:pt x="271854" y="144280"/>
                      <a:pt x="271854" y="253292"/>
                    </a:cubicBezTo>
                    <a:cubicBezTo>
                      <a:pt x="271854" y="259859"/>
                      <a:pt x="266500" y="265113"/>
                      <a:pt x="259807" y="265113"/>
                    </a:cubicBezTo>
                    <a:cubicBezTo>
                      <a:pt x="253115" y="265113"/>
                      <a:pt x="247761" y="259859"/>
                      <a:pt x="247761" y="253292"/>
                    </a:cubicBezTo>
                    <a:cubicBezTo>
                      <a:pt x="247761" y="253292"/>
                      <a:pt x="247761" y="253292"/>
                      <a:pt x="247761" y="183682"/>
                    </a:cubicBezTo>
                    <a:cubicBezTo>
                      <a:pt x="257130" y="179742"/>
                      <a:pt x="262484" y="169235"/>
                      <a:pt x="258469" y="160041"/>
                    </a:cubicBezTo>
                    <a:cubicBezTo>
                      <a:pt x="258469" y="160041"/>
                      <a:pt x="258469" y="160041"/>
                      <a:pt x="231699" y="82550"/>
                    </a:cubicBezTo>
                    <a:close/>
                    <a:moveTo>
                      <a:pt x="177724" y="77788"/>
                    </a:moveTo>
                    <a:cubicBezTo>
                      <a:pt x="177724" y="77788"/>
                      <a:pt x="213196" y="77788"/>
                      <a:pt x="214510" y="77788"/>
                    </a:cubicBezTo>
                    <a:cubicBezTo>
                      <a:pt x="219765" y="77788"/>
                      <a:pt x="223707" y="80406"/>
                      <a:pt x="225021" y="85643"/>
                    </a:cubicBezTo>
                    <a:cubicBezTo>
                      <a:pt x="225021" y="85643"/>
                      <a:pt x="225021" y="85643"/>
                      <a:pt x="252610" y="162884"/>
                    </a:cubicBezTo>
                    <a:cubicBezTo>
                      <a:pt x="253924" y="168121"/>
                      <a:pt x="251296" y="174667"/>
                      <a:pt x="246041" y="175976"/>
                    </a:cubicBezTo>
                    <a:cubicBezTo>
                      <a:pt x="239472" y="178595"/>
                      <a:pt x="234217" y="175976"/>
                      <a:pt x="231590" y="169430"/>
                    </a:cubicBezTo>
                    <a:cubicBezTo>
                      <a:pt x="231590" y="169430"/>
                      <a:pt x="231590" y="169430"/>
                      <a:pt x="223707" y="145865"/>
                    </a:cubicBezTo>
                    <a:cubicBezTo>
                      <a:pt x="223707" y="145865"/>
                      <a:pt x="223707" y="145865"/>
                      <a:pt x="223707" y="266309"/>
                    </a:cubicBezTo>
                    <a:cubicBezTo>
                      <a:pt x="223707" y="272855"/>
                      <a:pt x="218452" y="279401"/>
                      <a:pt x="210569" y="279401"/>
                    </a:cubicBezTo>
                    <a:cubicBezTo>
                      <a:pt x="204000" y="279401"/>
                      <a:pt x="198745" y="272855"/>
                      <a:pt x="198745" y="266309"/>
                    </a:cubicBezTo>
                    <a:cubicBezTo>
                      <a:pt x="198745" y="266309"/>
                      <a:pt x="198745" y="266309"/>
                      <a:pt x="198745" y="189068"/>
                    </a:cubicBezTo>
                    <a:cubicBezTo>
                      <a:pt x="198745" y="189068"/>
                      <a:pt x="198745" y="189068"/>
                      <a:pt x="197759" y="189068"/>
                    </a:cubicBezTo>
                    <a:lnTo>
                      <a:pt x="194803" y="189068"/>
                    </a:lnTo>
                    <a:cubicBezTo>
                      <a:pt x="200059" y="187759"/>
                      <a:pt x="204000" y="183831"/>
                      <a:pt x="206628" y="178595"/>
                    </a:cubicBezTo>
                    <a:cubicBezTo>
                      <a:pt x="209255" y="173358"/>
                      <a:pt x="209255" y="168121"/>
                      <a:pt x="206628" y="162884"/>
                    </a:cubicBezTo>
                    <a:cubicBezTo>
                      <a:pt x="206628" y="162884"/>
                      <a:pt x="206628" y="162884"/>
                      <a:pt x="177724" y="79097"/>
                    </a:cubicBezTo>
                    <a:cubicBezTo>
                      <a:pt x="177724" y="79097"/>
                      <a:pt x="177724" y="77788"/>
                      <a:pt x="177724" y="77788"/>
                    </a:cubicBezTo>
                    <a:close/>
                    <a:moveTo>
                      <a:pt x="120574" y="73025"/>
                    </a:moveTo>
                    <a:cubicBezTo>
                      <a:pt x="120574" y="73025"/>
                      <a:pt x="157008" y="73025"/>
                      <a:pt x="157008" y="73025"/>
                    </a:cubicBezTo>
                    <a:cubicBezTo>
                      <a:pt x="162213" y="73025"/>
                      <a:pt x="167418" y="75668"/>
                      <a:pt x="168720" y="80953"/>
                    </a:cubicBezTo>
                    <a:cubicBezTo>
                      <a:pt x="168720" y="80953"/>
                      <a:pt x="168720" y="80953"/>
                      <a:pt x="197347" y="166840"/>
                    </a:cubicBezTo>
                    <a:cubicBezTo>
                      <a:pt x="199949" y="172125"/>
                      <a:pt x="197347" y="178732"/>
                      <a:pt x="190840" y="181375"/>
                    </a:cubicBezTo>
                    <a:cubicBezTo>
                      <a:pt x="184334" y="184017"/>
                      <a:pt x="177828" y="180053"/>
                      <a:pt x="176527" y="173447"/>
                    </a:cubicBezTo>
                    <a:lnTo>
                      <a:pt x="167418" y="148341"/>
                    </a:lnTo>
                    <a:cubicBezTo>
                      <a:pt x="167418" y="148341"/>
                      <a:pt x="167418" y="148341"/>
                      <a:pt x="167418" y="279153"/>
                    </a:cubicBezTo>
                    <a:cubicBezTo>
                      <a:pt x="167418" y="287081"/>
                      <a:pt x="160912" y="293688"/>
                      <a:pt x="153105" y="293688"/>
                    </a:cubicBezTo>
                    <a:cubicBezTo>
                      <a:pt x="145297" y="293688"/>
                      <a:pt x="140093" y="287081"/>
                      <a:pt x="140093" y="279153"/>
                    </a:cubicBezTo>
                    <a:cubicBezTo>
                      <a:pt x="140093" y="279153"/>
                      <a:pt x="140093" y="279153"/>
                      <a:pt x="140093" y="195909"/>
                    </a:cubicBezTo>
                    <a:cubicBezTo>
                      <a:pt x="140093" y="195909"/>
                      <a:pt x="140093" y="195909"/>
                      <a:pt x="133586" y="195909"/>
                    </a:cubicBezTo>
                    <a:cubicBezTo>
                      <a:pt x="134888" y="195909"/>
                      <a:pt x="136189" y="195909"/>
                      <a:pt x="138791" y="194588"/>
                    </a:cubicBezTo>
                    <a:cubicBezTo>
                      <a:pt x="150502" y="190624"/>
                      <a:pt x="155707" y="177411"/>
                      <a:pt x="151804" y="166840"/>
                    </a:cubicBezTo>
                    <a:cubicBezTo>
                      <a:pt x="151804" y="166840"/>
                      <a:pt x="151804" y="166840"/>
                      <a:pt x="120574" y="73025"/>
                    </a:cubicBezTo>
                    <a:close/>
                    <a:moveTo>
                      <a:pt x="46220" y="66675"/>
                    </a:moveTo>
                    <a:cubicBezTo>
                      <a:pt x="47550" y="66675"/>
                      <a:pt x="59520" y="66675"/>
                      <a:pt x="72821" y="66675"/>
                    </a:cubicBezTo>
                    <a:cubicBezTo>
                      <a:pt x="84792" y="66675"/>
                      <a:pt x="96762" y="66675"/>
                      <a:pt x="98092" y="66675"/>
                    </a:cubicBezTo>
                    <a:cubicBezTo>
                      <a:pt x="103413" y="66675"/>
                      <a:pt x="108733" y="69315"/>
                      <a:pt x="111393" y="74595"/>
                    </a:cubicBezTo>
                    <a:cubicBezTo>
                      <a:pt x="111393" y="74595"/>
                      <a:pt x="111393" y="74595"/>
                      <a:pt x="143315" y="169638"/>
                    </a:cubicBezTo>
                    <a:cubicBezTo>
                      <a:pt x="145975" y="176239"/>
                      <a:pt x="143315" y="184159"/>
                      <a:pt x="135334" y="185479"/>
                    </a:cubicBezTo>
                    <a:cubicBezTo>
                      <a:pt x="128684" y="188119"/>
                      <a:pt x="122034" y="184159"/>
                      <a:pt x="119374" y="177559"/>
                    </a:cubicBezTo>
                    <a:cubicBezTo>
                      <a:pt x="119374" y="177559"/>
                      <a:pt x="119374" y="177559"/>
                      <a:pt x="108733" y="148518"/>
                    </a:cubicBezTo>
                    <a:cubicBezTo>
                      <a:pt x="108733" y="148518"/>
                      <a:pt x="108733" y="148518"/>
                      <a:pt x="108733" y="295043"/>
                    </a:cubicBezTo>
                    <a:cubicBezTo>
                      <a:pt x="108733" y="302963"/>
                      <a:pt x="102083" y="309563"/>
                      <a:pt x="94102" y="309563"/>
                    </a:cubicBezTo>
                    <a:cubicBezTo>
                      <a:pt x="84792" y="309563"/>
                      <a:pt x="78141" y="302963"/>
                      <a:pt x="78141" y="295043"/>
                    </a:cubicBezTo>
                    <a:cubicBezTo>
                      <a:pt x="78141" y="295043"/>
                      <a:pt x="78141" y="295043"/>
                      <a:pt x="78141" y="202640"/>
                    </a:cubicBezTo>
                    <a:cubicBezTo>
                      <a:pt x="78141" y="202640"/>
                      <a:pt x="78141" y="202640"/>
                      <a:pt x="66171" y="202640"/>
                    </a:cubicBezTo>
                    <a:cubicBezTo>
                      <a:pt x="66171" y="202640"/>
                      <a:pt x="66171" y="202640"/>
                      <a:pt x="66171" y="295043"/>
                    </a:cubicBezTo>
                    <a:cubicBezTo>
                      <a:pt x="66171" y="302963"/>
                      <a:pt x="59520" y="309563"/>
                      <a:pt x="50210" y="309563"/>
                    </a:cubicBezTo>
                    <a:cubicBezTo>
                      <a:pt x="42229" y="309563"/>
                      <a:pt x="35579" y="302963"/>
                      <a:pt x="35579" y="295043"/>
                    </a:cubicBezTo>
                    <a:cubicBezTo>
                      <a:pt x="35579" y="295043"/>
                      <a:pt x="35579" y="295043"/>
                      <a:pt x="35579" y="148518"/>
                    </a:cubicBezTo>
                    <a:cubicBezTo>
                      <a:pt x="35579" y="148518"/>
                      <a:pt x="35579" y="148518"/>
                      <a:pt x="24938" y="177559"/>
                    </a:cubicBezTo>
                    <a:cubicBezTo>
                      <a:pt x="22278" y="184159"/>
                      <a:pt x="15628" y="188119"/>
                      <a:pt x="8978" y="185479"/>
                    </a:cubicBezTo>
                    <a:cubicBezTo>
                      <a:pt x="997" y="184159"/>
                      <a:pt x="-1663" y="176239"/>
                      <a:pt x="997" y="169638"/>
                    </a:cubicBezTo>
                    <a:cubicBezTo>
                      <a:pt x="997" y="169638"/>
                      <a:pt x="997" y="169638"/>
                      <a:pt x="32919" y="74595"/>
                    </a:cubicBezTo>
                    <a:cubicBezTo>
                      <a:pt x="35579" y="69315"/>
                      <a:pt x="40899" y="66675"/>
                      <a:pt x="46220" y="66675"/>
                    </a:cubicBezTo>
                    <a:close/>
                    <a:moveTo>
                      <a:pt x="289643" y="49213"/>
                    </a:moveTo>
                    <a:cubicBezTo>
                      <a:pt x="301549" y="49213"/>
                      <a:pt x="309487" y="58103"/>
                      <a:pt x="309487" y="68263"/>
                    </a:cubicBezTo>
                    <a:cubicBezTo>
                      <a:pt x="309487" y="79693"/>
                      <a:pt x="300227" y="87313"/>
                      <a:pt x="289643" y="87313"/>
                    </a:cubicBezTo>
                    <a:cubicBezTo>
                      <a:pt x="280383" y="87313"/>
                      <a:pt x="269799" y="79693"/>
                      <a:pt x="269799" y="68263"/>
                    </a:cubicBezTo>
                    <a:cubicBezTo>
                      <a:pt x="269799" y="68263"/>
                      <a:pt x="271122" y="68263"/>
                      <a:pt x="271122" y="68263"/>
                    </a:cubicBezTo>
                    <a:cubicBezTo>
                      <a:pt x="271122" y="65723"/>
                      <a:pt x="272445" y="63183"/>
                      <a:pt x="272445" y="59373"/>
                    </a:cubicBezTo>
                    <a:cubicBezTo>
                      <a:pt x="276414" y="54293"/>
                      <a:pt x="283028" y="49213"/>
                      <a:pt x="289643" y="49213"/>
                    </a:cubicBezTo>
                    <a:close/>
                    <a:moveTo>
                      <a:pt x="244544" y="33338"/>
                    </a:moveTo>
                    <a:cubicBezTo>
                      <a:pt x="257533" y="33338"/>
                      <a:pt x="266625" y="43861"/>
                      <a:pt x="266625" y="55699"/>
                    </a:cubicBezTo>
                    <a:cubicBezTo>
                      <a:pt x="266625" y="68853"/>
                      <a:pt x="256234" y="79376"/>
                      <a:pt x="244544" y="79376"/>
                    </a:cubicBezTo>
                    <a:cubicBezTo>
                      <a:pt x="235452" y="79376"/>
                      <a:pt x="226360" y="72799"/>
                      <a:pt x="223762" y="63592"/>
                    </a:cubicBezTo>
                    <a:cubicBezTo>
                      <a:pt x="225061" y="59645"/>
                      <a:pt x="226360" y="54384"/>
                      <a:pt x="226360" y="49123"/>
                    </a:cubicBezTo>
                    <a:cubicBezTo>
                      <a:pt x="226360" y="47807"/>
                      <a:pt x="226360" y="46492"/>
                      <a:pt x="226360" y="43861"/>
                    </a:cubicBezTo>
                    <a:cubicBezTo>
                      <a:pt x="230256" y="37284"/>
                      <a:pt x="236751" y="33338"/>
                      <a:pt x="244544" y="33338"/>
                    </a:cubicBezTo>
                    <a:close/>
                    <a:moveTo>
                      <a:pt x="192806" y="23813"/>
                    </a:moveTo>
                    <a:cubicBezTo>
                      <a:pt x="205756" y="23813"/>
                      <a:pt x="217412" y="35469"/>
                      <a:pt x="217412" y="48420"/>
                    </a:cubicBezTo>
                    <a:cubicBezTo>
                      <a:pt x="217412" y="62665"/>
                      <a:pt x="205756" y="73026"/>
                      <a:pt x="192806" y="73026"/>
                    </a:cubicBezTo>
                    <a:cubicBezTo>
                      <a:pt x="179855" y="73026"/>
                      <a:pt x="169494" y="63961"/>
                      <a:pt x="168199" y="51010"/>
                    </a:cubicBezTo>
                    <a:cubicBezTo>
                      <a:pt x="169494" y="48420"/>
                      <a:pt x="170789" y="44534"/>
                      <a:pt x="170789" y="39354"/>
                    </a:cubicBezTo>
                    <a:cubicBezTo>
                      <a:pt x="170789" y="39354"/>
                      <a:pt x="170789" y="39354"/>
                      <a:pt x="170789" y="38059"/>
                    </a:cubicBezTo>
                    <a:cubicBezTo>
                      <a:pt x="174674" y="30288"/>
                      <a:pt x="182445" y="23813"/>
                      <a:pt x="192806" y="23813"/>
                    </a:cubicBezTo>
                    <a:close/>
                    <a:moveTo>
                      <a:pt x="133275" y="12700"/>
                    </a:moveTo>
                    <a:cubicBezTo>
                      <a:pt x="148118" y="12700"/>
                      <a:pt x="160262" y="24548"/>
                      <a:pt x="160262" y="39029"/>
                    </a:cubicBezTo>
                    <a:cubicBezTo>
                      <a:pt x="160262" y="54827"/>
                      <a:pt x="148118" y="66675"/>
                      <a:pt x="133275" y="66675"/>
                    </a:cubicBezTo>
                    <a:cubicBezTo>
                      <a:pt x="121130" y="66675"/>
                      <a:pt x="110335" y="60093"/>
                      <a:pt x="106287" y="48245"/>
                    </a:cubicBezTo>
                    <a:cubicBezTo>
                      <a:pt x="108986" y="42979"/>
                      <a:pt x="111685" y="36396"/>
                      <a:pt x="111685" y="29814"/>
                    </a:cubicBezTo>
                    <a:cubicBezTo>
                      <a:pt x="111685" y="27181"/>
                      <a:pt x="110335" y="25865"/>
                      <a:pt x="110335" y="23232"/>
                    </a:cubicBezTo>
                    <a:cubicBezTo>
                      <a:pt x="115733" y="16649"/>
                      <a:pt x="123829" y="12700"/>
                      <a:pt x="133275" y="12700"/>
                    </a:cubicBezTo>
                    <a:close/>
                    <a:moveTo>
                      <a:pt x="72809" y="0"/>
                    </a:moveTo>
                    <a:cubicBezTo>
                      <a:pt x="88472" y="0"/>
                      <a:pt x="101525" y="14426"/>
                      <a:pt x="101525" y="30163"/>
                    </a:cubicBezTo>
                    <a:cubicBezTo>
                      <a:pt x="101525" y="47211"/>
                      <a:pt x="87167" y="60325"/>
                      <a:pt x="72809" y="60325"/>
                    </a:cubicBezTo>
                    <a:cubicBezTo>
                      <a:pt x="57145" y="60325"/>
                      <a:pt x="42787" y="47211"/>
                      <a:pt x="42787" y="30163"/>
                    </a:cubicBezTo>
                    <a:cubicBezTo>
                      <a:pt x="42787" y="14426"/>
                      <a:pt x="55840" y="0"/>
                      <a:pt x="728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3" name="TextBox 19"/>
            <p:cNvSpPr txBox="1"/>
            <p:nvPr/>
          </p:nvSpPr>
          <p:spPr>
            <a:xfrm>
              <a:off x="5895423" y="5125007"/>
              <a:ext cx="1373268" cy="404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添加文字</a:t>
              </a:r>
              <a:endParaRPr lang="en-US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4" name="TextBox 19"/>
            <p:cNvSpPr txBox="1"/>
            <p:nvPr/>
          </p:nvSpPr>
          <p:spPr>
            <a:xfrm>
              <a:off x="7226169" y="5125007"/>
              <a:ext cx="1373268" cy="404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添加文字</a:t>
              </a:r>
              <a:endParaRPr lang="en-US" altLang="zh-CN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55" name="TextBox 19"/>
            <p:cNvSpPr txBox="1"/>
            <p:nvPr/>
          </p:nvSpPr>
          <p:spPr>
            <a:xfrm>
              <a:off x="8556915" y="5125007"/>
              <a:ext cx="1373268" cy="404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F1D3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添加文字</a:t>
              </a:r>
              <a:endParaRPr lang="en-US" altLang="zh-CN" dirty="0">
                <a:solidFill>
                  <a:srgbClr val="0F1D3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682">
        <p:blinds dir="vert"/>
      </p:transition>
    </mc:Choice>
    <mc:Fallback>
      <p:transition spd="slow" advTm="368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00" y="2581016"/>
            <a:ext cx="4531700" cy="173360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92760" y="2768768"/>
            <a:ext cx="5206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0F1D38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感谢您的倾听</a:t>
            </a:r>
            <a:endParaRPr lang="zh-CN" altLang="en-US" sz="6000" dirty="0">
              <a:solidFill>
                <a:srgbClr val="0F1D38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84172" y="3711160"/>
            <a:ext cx="4223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0F1D38"/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Verdana" panose="020B0604030504040204" pitchFamily="34" charset="0"/>
              </a:rPr>
              <a:t>THINKS FOR YOUR LISTING</a:t>
            </a:r>
            <a:endParaRPr lang="zh-CN" altLang="en-US" sz="1600" dirty="0">
              <a:solidFill>
                <a:srgbClr val="0F1D38"/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  <a:cs typeface="Verdana" panose="020B060403050404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588" y="4452943"/>
            <a:ext cx="1223424" cy="407808"/>
          </a:xfrm>
          <a:prstGeom prst="rect">
            <a:avLst/>
          </a:prstGeom>
        </p:spPr>
      </p:pic>
      <p:sp>
        <p:nvSpPr>
          <p:cNvPr id="15" name="矩形: 圆角 14"/>
          <p:cNvSpPr/>
          <p:nvPr/>
        </p:nvSpPr>
        <p:spPr>
          <a:xfrm>
            <a:off x="4772025" y="5095875"/>
            <a:ext cx="2647950" cy="439213"/>
          </a:xfrm>
          <a:prstGeom prst="roundRect">
            <a:avLst>
              <a:gd name="adj" fmla="val 50000"/>
            </a:avLst>
          </a:prstGeom>
          <a:solidFill>
            <a:srgbClr val="0F1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5174456" y="5115456"/>
            <a:ext cx="1843088" cy="400050"/>
          </a:xfrm>
          <a:prstGeom prst="roundRect">
            <a:avLst>
              <a:gd name="adj" fmla="val 50000"/>
            </a:avLst>
          </a:prstGeom>
          <a:solidFill>
            <a:srgbClr val="F6D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0F1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</a:t>
            </a:r>
            <a:r>
              <a:rPr lang="zh-CN" altLang="en-US" sz="1600" dirty="0" smtClean="0">
                <a:solidFill>
                  <a:srgbClr val="0F1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rgbClr val="0F1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0F1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zh-CN" altLang="en-US" sz="1600" dirty="0" smtClean="0">
              <a:solidFill>
                <a:srgbClr val="0F1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309">
        <p14:vortex dir="r"/>
      </p:transition>
    </mc:Choice>
    <mc:Fallback>
      <p:transition spd="slow" advTm="4309">
        <p:fade/>
      </p:transition>
    </mc:Fallback>
  </mc:AlternateContent>
</p:sld>
</file>

<file path=ppt/tags/tag1.xml><?xml version="1.0" encoding="utf-8"?>
<p:tagLst xmlns:p="http://schemas.openxmlformats.org/presentationml/2006/main">
  <p:tag name="ISLIDE.DIAGRAM" val="562f4693-34fc-4622-bfca-43fd35292efa"/>
</p:tagLst>
</file>

<file path=ppt/tags/tag2.xml><?xml version="1.0" encoding="utf-8"?>
<p:tagLst xmlns:p="http://schemas.openxmlformats.org/presentationml/2006/main">
  <p:tag name="ISLIDE.DIAGRAM" val="27c0fd1a-f671-402d-8da3-a1d48e8f671b"/>
</p:tagLst>
</file>

<file path=ppt/tags/tag3.xml><?xml version="1.0" encoding="utf-8"?>
<p:tagLst xmlns:p="http://schemas.openxmlformats.org/presentationml/2006/main">
  <p:tag name="ISLIDE.DIAGRAM" val="127160a5-3e3b-4810-8159-fe57806f6d29"/>
</p:tagLst>
</file>

<file path=ppt/tags/tag4.xml><?xml version="1.0" encoding="utf-8"?>
<p:tagLst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7736</Words>
  <Application>WPS 演示</Application>
  <PresentationFormat>自定义</PresentationFormat>
  <Paragraphs>458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Arial</vt:lpstr>
      <vt:lpstr>宋体</vt:lpstr>
      <vt:lpstr>Wingdings</vt:lpstr>
      <vt:lpstr>Calibri</vt:lpstr>
      <vt:lpstr>时尚中黑简体</vt:lpstr>
      <vt:lpstr>黑体</vt:lpstr>
      <vt:lpstr>Microsoft YaHei UI Light</vt:lpstr>
      <vt:lpstr>Verdana</vt:lpstr>
      <vt:lpstr>微软雅黑</vt:lpstr>
      <vt:lpstr>方正北魏楷书简体</vt:lpstr>
      <vt:lpstr>Century Gothic</vt:lpstr>
      <vt:lpstr>EngraversGothic BT</vt:lpstr>
      <vt:lpstr>等线</vt:lpstr>
      <vt:lpstr>Arial Unicode MS</vt:lpstr>
      <vt:lpstr>等线 Light</vt:lpstr>
      <vt:lpstr>Impact</vt:lpstr>
      <vt:lpstr>Arial</vt:lpstr>
      <vt:lpstr>方正硬笔行书简体</vt:lpstr>
      <vt:lpstr>Segoe Print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蓝色清新时尚艺术</dc:title>
  <dc:creator>第一PPT</dc:creator>
  <cp:keywords>www.1ppt.com</cp:keywords>
  <dc:description>www.1ppt.com</dc:description>
  <cp:lastModifiedBy>♛</cp:lastModifiedBy>
  <cp:revision>61</cp:revision>
  <dcterms:created xsi:type="dcterms:W3CDTF">2017-12-04T13:07:00Z</dcterms:created>
  <dcterms:modified xsi:type="dcterms:W3CDTF">2019-11-05T07:26:28Z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