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407" r:id="rId3"/>
    <p:sldId id="3408" r:id="rId5"/>
    <p:sldId id="3409" r:id="rId6"/>
    <p:sldId id="3389" r:id="rId7"/>
    <p:sldId id="3364" r:id="rId8"/>
    <p:sldId id="3355" r:id="rId9"/>
    <p:sldId id="3365" r:id="rId10"/>
    <p:sldId id="3410" r:id="rId11"/>
    <p:sldId id="3371" r:id="rId12"/>
    <p:sldId id="3362" r:id="rId13"/>
    <p:sldId id="3367" r:id="rId14"/>
    <p:sldId id="3388" r:id="rId15"/>
    <p:sldId id="3411" r:id="rId16"/>
    <p:sldId id="3386" r:id="rId17"/>
    <p:sldId id="3368" r:id="rId18"/>
    <p:sldId id="3387" r:id="rId19"/>
    <p:sldId id="3363" r:id="rId20"/>
    <p:sldId id="3412" r:id="rId21"/>
    <p:sldId id="3366" r:id="rId22"/>
    <p:sldId id="3370" r:id="rId23"/>
    <p:sldId id="3369" r:id="rId24"/>
    <p:sldId id="3413"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97E9B"/>
    <a:srgbClr val="900000"/>
    <a:srgbClr val="0FC7D3"/>
    <a:srgbClr val="EC206C"/>
    <a:srgbClr val="BC148E"/>
    <a:srgbClr val="0A1A3B"/>
    <a:srgbClr val="CE000D"/>
    <a:srgbClr val="FE67BE"/>
    <a:srgbClr val="8400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34" autoAdjust="0"/>
    <p:restoredTop sz="92986" autoAdjust="0"/>
  </p:normalViewPr>
  <p:slideViewPr>
    <p:cSldViewPr>
      <p:cViewPr>
        <p:scale>
          <a:sx n="66" d="100"/>
          <a:sy n="66" d="100"/>
        </p:scale>
        <p:origin x="-2238" y="-1068"/>
      </p:cViewPr>
      <p:guideLst>
        <p:guide orient="horz" pos="328"/>
        <p:guide orient="horz" pos="4183"/>
        <p:guide pos="4050"/>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Workbook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Workbook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Workbook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Workbook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Workbook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Workbook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Workbook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4</c:v>
                </c:pt>
                <c:pt idx="1">
                  <c:v>3</c:v>
                </c:pt>
                <c:pt idx="2">
                  <c:v>6</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92194816"/>
        <c:axId val="192208896"/>
      </c:barChart>
      <c:catAx>
        <c:axId val="192194816"/>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92208896"/>
        <c:crosses val="autoZero"/>
        <c:auto val="1"/>
        <c:lblAlgn val="ctr"/>
        <c:lblOffset val="100"/>
        <c:noMultiLvlLbl val="0"/>
      </c:catAx>
      <c:valAx>
        <c:axId val="192208896"/>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92194816"/>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3</c:v>
                </c:pt>
                <c:pt idx="1">
                  <c:v>1.4</c:v>
                </c:pt>
                <c:pt idx="2">
                  <c:v>2</c:v>
                </c:pt>
                <c:pt idx="3">
                  <c:v>0.7</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1"/>
          <c:showCatName val="0"/>
          <c:showSerName val="0"/>
          <c:showPercent val="0"/>
          <c:showBubbleSize val="0"/>
        </c:dLbls>
        <c:gapWidth val="36"/>
        <c:overlap val="-20"/>
        <c:axId val="193954560"/>
        <c:axId val="193957248"/>
      </c:barChart>
      <c:catAx>
        <c:axId val="193954560"/>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93957248"/>
        <c:crosses val="autoZero"/>
        <c:auto val="1"/>
        <c:lblAlgn val="ctr"/>
        <c:lblOffset val="100"/>
        <c:noMultiLvlLbl val="0"/>
      </c:catAx>
      <c:valAx>
        <c:axId val="193957248"/>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93954560"/>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1</c:v>
                </c:pt>
                <c:pt idx="1">
                  <c:v>0.5</c:v>
                </c:pt>
                <c:pt idx="2">
                  <c:v>1.3</c:v>
                </c:pt>
                <c:pt idx="3">
                  <c:v>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206779904"/>
        <c:axId val="206781440"/>
      </c:barChart>
      <c:catAx>
        <c:axId val="206779904"/>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06781440"/>
        <c:crosses val="autoZero"/>
        <c:auto val="1"/>
        <c:lblAlgn val="ctr"/>
        <c:lblOffset val="100"/>
        <c:noMultiLvlLbl val="0"/>
      </c:catAx>
      <c:valAx>
        <c:axId val="206781440"/>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06779904"/>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1</c:v>
                </c:pt>
                <c:pt idx="1">
                  <c:v>0.5</c:v>
                </c:pt>
                <c:pt idx="2">
                  <c:v>6</c:v>
                </c:pt>
                <c:pt idx="3">
                  <c:v>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206709888"/>
        <c:axId val="206711424"/>
      </c:barChart>
      <c:catAx>
        <c:axId val="20670988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06711424"/>
        <c:crosses val="autoZero"/>
        <c:auto val="1"/>
        <c:lblAlgn val="ctr"/>
        <c:lblOffset val="100"/>
        <c:noMultiLvlLbl val="0"/>
      </c:catAx>
      <c:valAx>
        <c:axId val="206711424"/>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06709888"/>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FFFFFF"/>
            </a:solidFill>
            <a:ln w="25380">
              <a:noFill/>
            </a:ln>
          </c:spPr>
          <c:explosion val="0"/>
          <c:dPt>
            <c:idx val="1"/>
            <c:bubble3D val="0"/>
            <c:spPr>
              <a:solidFill>
                <a:schemeClr val="accent1">
                  <a:lumMod val="75000"/>
                </a:schemeClr>
              </a:solidFill>
              <a:ln w="25380">
                <a:noFill/>
              </a:ln>
            </c:spPr>
          </c:dPt>
          <c:dLbls>
            <c:delete val="1"/>
          </c:dLbls>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FFFFFF"/>
            </a:solidFill>
            <a:ln w="25380">
              <a:noFill/>
            </a:ln>
          </c:spPr>
          <c:explosion val="0"/>
          <c:dPt>
            <c:idx val="1"/>
            <c:bubble3D val="0"/>
            <c:spPr>
              <a:solidFill>
                <a:schemeClr val="accent2">
                  <a:lumMod val="50000"/>
                </a:schemeClr>
              </a:solidFill>
              <a:ln w="25380">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438">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FFFFFF"/>
            </a:solidFill>
            <a:ln w="25438">
              <a:noFill/>
            </a:ln>
          </c:spPr>
          <c:explosion val="0"/>
          <c:dPt>
            <c:idx val="1"/>
            <c:bubble3D val="0"/>
            <c:spPr>
              <a:solidFill>
                <a:schemeClr val="accent3">
                  <a:lumMod val="75000"/>
                </a:schemeClr>
              </a:solidFill>
              <a:ln w="25438">
                <a:noFill/>
              </a:ln>
            </c:spPr>
          </c:dPt>
          <c:dLbls>
            <c:delete val="1"/>
          </c:dLbls>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271597031"/>
          <c:y val="0.0193173341370606"/>
        </c:manualLayout>
      </c:layout>
      <c:overlay val="0"/>
      <c:spPr>
        <a:noFill/>
        <a:ln w="25378">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FFFFFF"/>
            </a:solidFill>
            <a:ln w="25378">
              <a:noFill/>
            </a:ln>
          </c:spPr>
          <c:explosion val="0"/>
          <c:dPt>
            <c:idx val="1"/>
            <c:bubble3D val="0"/>
            <c:spPr>
              <a:solidFill>
                <a:schemeClr val="accent4">
                  <a:lumMod val="75000"/>
                </a:schemeClr>
              </a:solidFill>
              <a:ln w="25378">
                <a:noFill/>
              </a:ln>
            </c:spPr>
          </c:dPt>
          <c:dLbls>
            <c:delete val="1"/>
          </c:dLbls>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438">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FFFFFF"/>
            </a:solidFill>
            <a:ln w="25438">
              <a:noFill/>
            </a:ln>
          </c:spPr>
          <c:explosion val="0"/>
          <c:dPt>
            <c:idx val="1"/>
            <c:bubble3D val="0"/>
            <c:spPr>
              <a:solidFill>
                <a:schemeClr val="accent5">
                  <a:lumMod val="75000"/>
                </a:schemeClr>
              </a:solidFill>
              <a:ln w="25438">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FFFFFF"/>
            </a:solidFill>
            <a:ln w="25380">
              <a:noFill/>
            </a:ln>
          </c:spPr>
          <c:explosion val="0"/>
          <c:dPt>
            <c:idx val="1"/>
            <c:bubble3D val="0"/>
            <c:spPr>
              <a:solidFill>
                <a:schemeClr val="accent6">
                  <a:lumMod val="75000"/>
                </a:schemeClr>
              </a:solidFill>
              <a:ln w="25380">
                <a:noFill/>
              </a:ln>
            </c:spPr>
          </c:dPt>
          <c:dLbls>
            <c:delete val="1"/>
          </c:dLbls>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128394665"/>
          <c:y val="0.0193168487867588"/>
        </c:manualLayout>
      </c:layout>
      <c:overlay val="0"/>
      <c:spPr>
        <a:noFill/>
        <a:ln w="25382">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noFill/>
            <a:ln w="25382">
              <a:noFill/>
            </a:ln>
          </c:spPr>
          <c:explosion val="0"/>
          <c:dPt>
            <c:idx val="0"/>
            <c:bubble3D val="0"/>
            <c:spPr>
              <a:solidFill>
                <a:schemeClr val="accent1">
                  <a:lumMod val="50000"/>
                </a:schemeClr>
              </a:solidFill>
              <a:ln w="25382">
                <a:noFill/>
              </a:ln>
            </c:spPr>
          </c:dPt>
          <c:dPt>
            <c:idx val="1"/>
            <c:bubble3D val="0"/>
            <c:spPr>
              <a:solidFill>
                <a:schemeClr val="accent1"/>
              </a:solidFill>
              <a:ln w="25382">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2">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2822031"/>
          <c:y val="0.0193167714500804"/>
        </c:manualLayout>
      </c:layout>
      <c:overlay val="0"/>
      <c:spPr>
        <a:noFill/>
        <a:ln w="25414">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chemeClr val="accent2"/>
            </a:solidFill>
            <a:ln w="25414">
              <a:noFill/>
            </a:ln>
          </c:spPr>
          <c:explosion val="0"/>
          <c:dPt>
            <c:idx val="0"/>
            <c:bubble3D val="0"/>
            <c:spPr>
              <a:solidFill>
                <a:schemeClr val="accent2">
                  <a:lumMod val="50000"/>
                </a:schemeClr>
              </a:solidFill>
              <a:ln w="25414">
                <a:noFill/>
              </a:ln>
            </c:spPr>
          </c:dPt>
          <c:dLbls>
            <c:delete val="1"/>
          </c:dLbls>
          <c:val>
            <c:numRef>
              <c:f>Sheet1!$B$2:$C$2</c:f>
              <c:numCache>
                <c:formatCode>General</c:formatCode>
                <c:ptCount val="2"/>
                <c:pt idx="0">
                  <c:v>50</c:v>
                </c:pt>
                <c:pt idx="1">
                  <c:v>59</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14">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2822031"/>
          <c:y val="0.0193167714500804"/>
        </c:manualLayout>
      </c:layout>
      <c:overlay val="0"/>
      <c:spPr>
        <a:noFill/>
        <a:ln w="25416">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2C2C2C"/>
            </a:solidFill>
            <a:ln w="25416">
              <a:noFill/>
            </a:ln>
          </c:spPr>
          <c:explosion val="0"/>
          <c:dPt>
            <c:idx val="0"/>
            <c:bubble3D val="0"/>
            <c:spPr>
              <a:solidFill>
                <a:schemeClr val="accent3">
                  <a:lumMod val="50000"/>
                </a:schemeClr>
              </a:solidFill>
              <a:ln w="25416">
                <a:noFill/>
              </a:ln>
            </c:spPr>
          </c:dPt>
          <c:dPt>
            <c:idx val="1"/>
            <c:bubble3D val="0"/>
            <c:spPr>
              <a:solidFill>
                <a:schemeClr val="accent3"/>
              </a:solidFill>
              <a:ln w="25416">
                <a:noFill/>
              </a:ln>
            </c:spPr>
          </c:dPt>
          <c:dLbls>
            <c:delete val="1"/>
          </c:dLbls>
          <c:val>
            <c:numRef>
              <c:f>Sheet1!$B$2:$C$2</c:f>
              <c:numCache>
                <c:formatCode>General</c:formatCode>
                <c:ptCount val="2"/>
                <c:pt idx="0">
                  <c:v>30</c:v>
                </c:pt>
                <c:pt idx="1">
                  <c:v>70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16">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7009852"/>
          <c:y val="0.0193168598900012"/>
        </c:manualLayout>
      </c:layout>
      <c:overlay val="0"/>
      <c:spPr>
        <a:noFill/>
        <a:ln w="25383">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0"/>
        <c:ser>
          <c:idx val="0"/>
          <c:order val="0"/>
          <c:spPr>
            <a:solidFill>
              <a:srgbClr val="2C2C2C"/>
            </a:solidFill>
            <a:ln w="25383">
              <a:noFill/>
            </a:ln>
          </c:spPr>
          <c:explosion val="0"/>
          <c:dPt>
            <c:idx val="0"/>
            <c:bubble3D val="0"/>
            <c:spPr>
              <a:solidFill>
                <a:schemeClr val="accent4">
                  <a:lumMod val="50000"/>
                </a:schemeClr>
              </a:solidFill>
              <a:ln w="25383">
                <a:noFill/>
              </a:ln>
            </c:spPr>
          </c:dPt>
          <c:dPt>
            <c:idx val="1"/>
            <c:bubble3D val="0"/>
            <c:spPr>
              <a:solidFill>
                <a:schemeClr val="accent4"/>
              </a:solidFill>
              <a:ln w="25383">
                <a:noFill/>
              </a:ln>
            </c:spPr>
          </c:dPt>
          <c:dLbls>
            <c:delete val="1"/>
          </c:dLbls>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3">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chart" Target="../charts/chart8.xml"/><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chart" Target="../charts/chart5.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chart" Target="../charts/chart9.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chart" Target="../charts/chart18.xml"/><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chart" Target="../charts/chart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794" y="446"/>
            <a:ext cx="12857163" cy="72428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591011" y="5749280"/>
            <a:ext cx="76767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spc="600" dirty="0" smtClean="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cs typeface="Arial" panose="020B0604020202020204" pitchFamily="34" charset="0"/>
              </a:rPr>
              <a:t>手机</a:t>
            </a:r>
            <a:r>
              <a:rPr lang="en-US" altLang="zh-CN" sz="6000" b="1" spc="600" dirty="0" smtClean="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cs typeface="Arial" panose="020B0604020202020204" pitchFamily="34" charset="0"/>
              </a:rPr>
              <a:t>APP</a:t>
            </a:r>
            <a:r>
              <a:rPr lang="zh-CN" altLang="en-US" sz="6000" b="1" spc="600" dirty="0" smtClean="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cs typeface="Arial" panose="020B0604020202020204" pitchFamily="34" charset="0"/>
              </a:rPr>
              <a:t>网络营销</a:t>
            </a:r>
            <a:endParaRPr lang="zh-CN" altLang="en-US" sz="6000" b="1" spc="6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12" name="矩形 259"/>
          <p:cNvSpPr>
            <a:spLocks noChangeArrowheads="1"/>
          </p:cNvSpPr>
          <p:nvPr/>
        </p:nvSpPr>
        <p:spPr bwMode="auto">
          <a:xfrm>
            <a:off x="3590643" y="6640513"/>
            <a:ext cx="5677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dirty="0" smtClean="0">
                <a:solidFill>
                  <a:schemeClr val="accent1"/>
                </a:solidFill>
                <a:effectLst>
                  <a:outerShdw blurRad="38100" dist="38100" dir="2700000" algn="tl">
                    <a:srgbClr val="000000">
                      <a:alpha val="43137"/>
                    </a:srgbClr>
                  </a:outerShdw>
                </a:effectLst>
                <a:cs typeface="Arial" panose="020B0604020202020204" pitchFamily="34" charset="0"/>
              </a:rPr>
              <a:t>工作总结</a:t>
            </a:r>
            <a:r>
              <a:rPr lang="en-US" altLang="zh-CN" sz="2400" dirty="0" smtClean="0">
                <a:solidFill>
                  <a:schemeClr val="accent1"/>
                </a:solidFill>
                <a:effectLst>
                  <a:outerShdw blurRad="38100" dist="38100" dir="2700000" algn="tl">
                    <a:srgbClr val="000000">
                      <a:alpha val="43137"/>
                    </a:srgbClr>
                  </a:outerShdw>
                </a:effectLst>
                <a:cs typeface="Arial" panose="020B0604020202020204" pitchFamily="34" charset="0"/>
              </a:rPr>
              <a:t>/</a:t>
            </a:r>
            <a:r>
              <a:rPr lang="zh-CN" altLang="en-US" sz="2400" dirty="0" smtClean="0">
                <a:solidFill>
                  <a:schemeClr val="accent1"/>
                </a:solidFill>
                <a:effectLst>
                  <a:outerShdw blurRad="38100" dist="38100" dir="2700000" algn="tl">
                    <a:srgbClr val="000000">
                      <a:alpha val="43137"/>
                    </a:srgbClr>
                  </a:outerShdw>
                </a:effectLst>
                <a:cs typeface="Arial" panose="020B0604020202020204" pitchFamily="34" charset="0"/>
              </a:rPr>
              <a:t>商务汇报</a:t>
            </a:r>
            <a:r>
              <a:rPr lang="en-US" altLang="zh-CN" sz="2400" dirty="0" smtClean="0">
                <a:solidFill>
                  <a:schemeClr val="accent1"/>
                </a:solidFill>
                <a:effectLst>
                  <a:outerShdw blurRad="38100" dist="38100" dir="2700000" algn="tl">
                    <a:srgbClr val="000000">
                      <a:alpha val="43137"/>
                    </a:srgbClr>
                  </a:outerShdw>
                </a:effectLst>
                <a:cs typeface="Arial" panose="020B0604020202020204" pitchFamily="34" charset="0"/>
              </a:rPr>
              <a:t>/</a:t>
            </a:r>
            <a:r>
              <a:rPr lang="zh-CN" altLang="en-US" sz="2400" dirty="0" smtClean="0">
                <a:solidFill>
                  <a:schemeClr val="accent1"/>
                </a:solidFill>
                <a:effectLst>
                  <a:outerShdw blurRad="38100" dist="38100" dir="2700000" algn="tl">
                    <a:srgbClr val="000000">
                      <a:alpha val="43137"/>
                    </a:srgbClr>
                  </a:outerShdw>
                </a:effectLst>
                <a:cs typeface="Arial" panose="020B0604020202020204" pitchFamily="34" charset="0"/>
              </a:rPr>
              <a:t>述职报告</a:t>
            </a:r>
            <a:endParaRPr lang="zh-CN" altLang="en-US" sz="2400" dirty="0">
              <a:solidFill>
                <a:schemeClr val="accent1"/>
              </a:solidFill>
              <a:effectLst>
                <a:outerShdw blurRad="38100" dist="38100" dir="2700000" algn="tl">
                  <a:srgbClr val="000000">
                    <a:alpha val="43137"/>
                  </a:srgbClr>
                </a:outerShdw>
              </a:effectLst>
              <a:cs typeface="Arial" panose="020B0604020202020204" pitchFamily="34" charset="0"/>
            </a:endParaRPr>
          </a:p>
        </p:txBody>
      </p:sp>
      <p:pic>
        <p:nvPicPr>
          <p:cNvPr id="2" name="Jason Mraz - I'm Yours">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87505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288" fill="hold" grpId="0" nodeType="afterEffect">
                                  <p:stCondLst>
                                    <p:cond delay="0"/>
                                  </p:stCondLst>
                                  <p:childTnLst>
                                    <p:set>
                                      <p:cBhvr>
                                        <p:cTn id="9" dur="1" fill="hold">
                                          <p:stCondLst>
                                            <p:cond delay="0"/>
                                          </p:stCondLst>
                                        </p:cTn>
                                        <p:tgtEl>
                                          <p:spTgt spid="332"/>
                                        </p:tgtEl>
                                        <p:attrNameLst>
                                          <p:attrName>style.visibility</p:attrName>
                                        </p:attrNameLst>
                                      </p:cBhvr>
                                      <p:to>
                                        <p:strVal val="visible"/>
                                      </p:to>
                                    </p:set>
                                    <p:anim calcmode="lin" valueType="num">
                                      <p:cBhvr>
                                        <p:cTn id="10" dur="500" fill="hold"/>
                                        <p:tgtEl>
                                          <p:spTgt spid="332"/>
                                        </p:tgtEl>
                                        <p:attrNameLst>
                                          <p:attrName>ppt_w</p:attrName>
                                        </p:attrNameLst>
                                      </p:cBhvr>
                                      <p:tavLst>
                                        <p:tav tm="0">
                                          <p:val>
                                            <p:strVal val="4/3*#ppt_w"/>
                                          </p:val>
                                        </p:tav>
                                        <p:tav tm="100000">
                                          <p:val>
                                            <p:strVal val="#ppt_w"/>
                                          </p:val>
                                        </p:tav>
                                      </p:tavLst>
                                    </p:anim>
                                    <p:anim calcmode="lin" valueType="num">
                                      <p:cBhvr>
                                        <p:cTn id="11" dur="500" fill="hold"/>
                                        <p:tgtEl>
                                          <p:spTgt spid="332"/>
                                        </p:tgtEl>
                                        <p:attrNameLst>
                                          <p:attrName>ppt_h</p:attrName>
                                        </p:attrNameLst>
                                      </p:cBhvr>
                                      <p:tavLst>
                                        <p:tav tm="0">
                                          <p:val>
                                            <p:strVal val="4/3*#ppt_h"/>
                                          </p:val>
                                        </p:tav>
                                        <p:tav tm="100000">
                                          <p:val>
                                            <p:strVal val="#ppt_h"/>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401"/>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901"/>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
                                        </p:tgtEl>
                                      </p:cBhvr>
                                    </p:animEffect>
                                  </p:childTnLst>
                                </p:cTn>
                              </p:par>
                            </p:childTnLst>
                          </p:cTn>
                        </p:par>
                        <p:par>
                          <p:cTn id="32" fill="hold">
                            <p:stCondLst>
                              <p:cond delay="30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12"/>
                                        </p:tgtEl>
                                      </p:cBhvr>
                                    </p:animEffect>
                                    <p:animScale>
                                      <p:cBhvr>
                                        <p:cTn id="35"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2"/>
                </p:tgtEl>
              </p:cMediaNode>
            </p:audio>
          </p:childTnLst>
        </p:cTn>
      </p:par>
    </p:tnLst>
    <p:bldLst>
      <p:bldP spid="332" grpId="0" animBg="1"/>
      <p:bldP spid="8" grpId="0"/>
      <p:bldP spid="8" grpId="1"/>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794" y="-17300"/>
            <a:ext cx="12857163" cy="72652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Placeholder 4"/>
          <p:cNvSpPr txBox="1"/>
          <p:nvPr/>
        </p:nvSpPr>
        <p:spPr>
          <a:xfrm>
            <a:off x="861001" y="604280"/>
            <a:ext cx="3172335" cy="698478"/>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4500" dirty="0">
                <a:solidFill>
                  <a:schemeClr val="accent1"/>
                </a:solidFill>
                <a:latin typeface="微软雅黑" panose="020B0503020204020204" pitchFamily="34" charset="-122"/>
                <a:ea typeface="微软雅黑" panose="020B0503020204020204" pitchFamily="34" charset="-122"/>
                <a:cs typeface="+mn-ea"/>
                <a:sym typeface="+mn-lt"/>
              </a:rPr>
              <a:t>目录</a:t>
            </a:r>
            <a:r>
              <a:rPr lang="en-US" altLang="zh-CN" sz="4500" dirty="0">
                <a:solidFill>
                  <a:schemeClr val="accent1"/>
                </a:solidFill>
                <a:cs typeface="+mn-ea"/>
                <a:sym typeface="+mn-lt"/>
              </a:rPr>
              <a:t>/</a:t>
            </a:r>
            <a:r>
              <a:rPr lang="en-US" altLang="zh-CN" sz="2530" dirty="0">
                <a:solidFill>
                  <a:schemeClr val="accent1"/>
                </a:solidFill>
                <a:cs typeface="+mn-ea"/>
                <a:sym typeface="+mn-lt"/>
              </a:rPr>
              <a:t>Contents</a:t>
            </a:r>
            <a:endParaRPr lang="en-GB" sz="2530" dirty="0">
              <a:solidFill>
                <a:schemeClr val="accent1"/>
              </a:solidFill>
              <a:cs typeface="+mn-ea"/>
              <a:sym typeface="+mn-lt"/>
            </a:endParaRPr>
          </a:p>
        </p:txBody>
      </p:sp>
      <p:cxnSp>
        <p:nvCxnSpPr>
          <p:cNvPr id="9" name="直接连接符 8"/>
          <p:cNvCxnSpPr/>
          <p:nvPr/>
        </p:nvCxnSpPr>
        <p:spPr>
          <a:xfrm>
            <a:off x="1039578" y="1490218"/>
            <a:ext cx="10755686"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290838" y="2396435"/>
            <a:ext cx="1257328" cy="698118"/>
            <a:chOff x="2215144" y="927951"/>
            <a:chExt cx="1244730" cy="910317"/>
          </a:xfrm>
        </p:grpSpPr>
        <p:sp>
          <p:nvSpPr>
            <p:cNvPr id="11" name="平行四边形 10"/>
            <p:cNvSpPr/>
            <p:nvPr/>
          </p:nvSpPr>
          <p:spPr>
            <a:xfrm>
              <a:off x="2215144" y="982844"/>
              <a:ext cx="1120898" cy="842780"/>
            </a:xfrm>
            <a:prstGeom prst="parallelogram">
              <a:avLst>
                <a:gd name="adj" fmla="val 48207"/>
              </a:avLst>
            </a:prstGeom>
            <a:solidFill>
              <a:srgbClr val="28C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cs typeface="+mn-ea"/>
                <a:sym typeface="+mn-lt"/>
              </a:endParaRPr>
            </a:p>
          </p:txBody>
        </p:sp>
        <p:sp>
          <p:nvSpPr>
            <p:cNvPr id="12" name="文本框 9"/>
            <p:cNvSpPr txBox="1"/>
            <p:nvPr/>
          </p:nvSpPr>
          <p:spPr>
            <a:xfrm>
              <a:off x="2393075" y="927951"/>
              <a:ext cx="1066799" cy="910317"/>
            </a:xfrm>
            <a:prstGeom prst="rect">
              <a:avLst/>
            </a:prstGeom>
            <a:noFill/>
          </p:spPr>
          <p:txBody>
            <a:bodyPr wrap="square" rtlCol="0">
              <a:spAutoFit/>
            </a:bodyPr>
            <a:lstStyle/>
            <a:p>
              <a:r>
                <a:rPr lang="en-US" altLang="zh-CN" sz="3935" dirty="0">
                  <a:solidFill>
                    <a:schemeClr val="bg1"/>
                  </a:solidFill>
                  <a:cs typeface="+mn-ea"/>
                  <a:sym typeface="+mn-lt"/>
                </a:rPr>
                <a:t>01</a:t>
              </a:r>
              <a:endParaRPr lang="zh-CN" altLang="en-US" sz="3935" dirty="0">
                <a:solidFill>
                  <a:schemeClr val="bg1"/>
                </a:solidFill>
                <a:cs typeface="+mn-ea"/>
                <a:sym typeface="+mn-lt"/>
              </a:endParaRPr>
            </a:p>
          </p:txBody>
        </p:sp>
      </p:grpSp>
      <p:grpSp>
        <p:nvGrpSpPr>
          <p:cNvPr id="15" name="组合 14"/>
          <p:cNvGrpSpPr/>
          <p:nvPr/>
        </p:nvGrpSpPr>
        <p:grpSpPr>
          <a:xfrm>
            <a:off x="3290838" y="3351972"/>
            <a:ext cx="1257328" cy="708853"/>
            <a:chOff x="2215144" y="1952311"/>
            <a:chExt cx="1244730" cy="924318"/>
          </a:xfrm>
        </p:grpSpPr>
        <p:sp>
          <p:nvSpPr>
            <p:cNvPr id="16" name="平行四边形 15"/>
            <p:cNvSpPr/>
            <p:nvPr/>
          </p:nvSpPr>
          <p:spPr>
            <a:xfrm>
              <a:off x="2215144" y="2033848"/>
              <a:ext cx="1120898" cy="842781"/>
            </a:xfrm>
            <a:prstGeom prst="parallelogram">
              <a:avLst>
                <a:gd name="adj" fmla="val 482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cs typeface="+mn-ea"/>
                <a:sym typeface="+mn-lt"/>
              </a:endParaRPr>
            </a:p>
          </p:txBody>
        </p:sp>
        <p:sp>
          <p:nvSpPr>
            <p:cNvPr id="17" name="文本框 10"/>
            <p:cNvSpPr txBox="1"/>
            <p:nvPr/>
          </p:nvSpPr>
          <p:spPr>
            <a:xfrm>
              <a:off x="2393075" y="1952311"/>
              <a:ext cx="1066799" cy="910319"/>
            </a:xfrm>
            <a:prstGeom prst="rect">
              <a:avLst/>
            </a:prstGeom>
            <a:noFill/>
          </p:spPr>
          <p:txBody>
            <a:bodyPr wrap="square" rtlCol="0">
              <a:spAutoFit/>
            </a:bodyPr>
            <a:lstStyle/>
            <a:p>
              <a:r>
                <a:rPr lang="en-US" altLang="zh-CN" sz="3935" dirty="0">
                  <a:solidFill>
                    <a:schemeClr val="bg1"/>
                  </a:solidFill>
                  <a:cs typeface="+mn-ea"/>
                  <a:sym typeface="+mn-lt"/>
                </a:rPr>
                <a:t>02</a:t>
              </a:r>
              <a:endParaRPr lang="zh-CN" altLang="en-US" sz="3935" dirty="0">
                <a:solidFill>
                  <a:schemeClr val="bg1"/>
                </a:solidFill>
                <a:cs typeface="+mn-ea"/>
                <a:sym typeface="+mn-lt"/>
              </a:endParaRPr>
            </a:p>
          </p:txBody>
        </p:sp>
      </p:grpSp>
      <p:grpSp>
        <p:nvGrpSpPr>
          <p:cNvPr id="18" name="组合 17"/>
          <p:cNvGrpSpPr/>
          <p:nvPr/>
        </p:nvGrpSpPr>
        <p:grpSpPr>
          <a:xfrm>
            <a:off x="3290838" y="4338770"/>
            <a:ext cx="1257328" cy="698118"/>
            <a:chOff x="2215144" y="3018135"/>
            <a:chExt cx="1244730" cy="910318"/>
          </a:xfrm>
        </p:grpSpPr>
        <p:sp>
          <p:nvSpPr>
            <p:cNvPr id="19" name="平行四边形 18"/>
            <p:cNvSpPr/>
            <p:nvPr/>
          </p:nvSpPr>
          <p:spPr>
            <a:xfrm>
              <a:off x="2215144" y="3084852"/>
              <a:ext cx="1120898" cy="842781"/>
            </a:xfrm>
            <a:prstGeom prst="parallelogram">
              <a:avLst>
                <a:gd name="adj" fmla="val 48207"/>
              </a:avLst>
            </a:prstGeom>
            <a:solidFill>
              <a:srgbClr val="28C7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cs typeface="+mn-ea"/>
                <a:sym typeface="+mn-lt"/>
              </a:endParaRPr>
            </a:p>
          </p:txBody>
        </p:sp>
        <p:sp>
          <p:nvSpPr>
            <p:cNvPr id="20" name="文本框 11"/>
            <p:cNvSpPr txBox="1"/>
            <p:nvPr/>
          </p:nvSpPr>
          <p:spPr>
            <a:xfrm>
              <a:off x="2393075" y="3018135"/>
              <a:ext cx="1066799" cy="910318"/>
            </a:xfrm>
            <a:prstGeom prst="rect">
              <a:avLst/>
            </a:prstGeom>
            <a:noFill/>
          </p:spPr>
          <p:txBody>
            <a:bodyPr wrap="square" rtlCol="0">
              <a:spAutoFit/>
            </a:bodyPr>
            <a:lstStyle/>
            <a:p>
              <a:r>
                <a:rPr lang="en-US" altLang="zh-CN" sz="3935" dirty="0">
                  <a:solidFill>
                    <a:schemeClr val="bg1"/>
                  </a:solidFill>
                  <a:cs typeface="+mn-ea"/>
                  <a:sym typeface="+mn-lt"/>
                </a:rPr>
                <a:t>03</a:t>
              </a:r>
              <a:endParaRPr lang="zh-CN" altLang="en-US" sz="3935" dirty="0">
                <a:solidFill>
                  <a:schemeClr val="bg1"/>
                </a:solidFill>
                <a:cs typeface="+mn-ea"/>
                <a:sym typeface="+mn-lt"/>
              </a:endParaRPr>
            </a:p>
          </p:txBody>
        </p:sp>
      </p:grpSp>
      <p:grpSp>
        <p:nvGrpSpPr>
          <p:cNvPr id="21" name="组合 20"/>
          <p:cNvGrpSpPr/>
          <p:nvPr/>
        </p:nvGrpSpPr>
        <p:grpSpPr>
          <a:xfrm>
            <a:off x="3290838" y="5298346"/>
            <a:ext cx="1257328" cy="714438"/>
            <a:chOff x="2215144" y="4047038"/>
            <a:chExt cx="1244730" cy="931601"/>
          </a:xfrm>
        </p:grpSpPr>
        <p:sp>
          <p:nvSpPr>
            <p:cNvPr id="22" name="平行四边形 21"/>
            <p:cNvSpPr/>
            <p:nvPr/>
          </p:nvSpPr>
          <p:spPr>
            <a:xfrm>
              <a:off x="2215144" y="4135858"/>
              <a:ext cx="1120898" cy="842781"/>
            </a:xfrm>
            <a:prstGeom prst="parallelogram">
              <a:avLst>
                <a:gd name="adj" fmla="val 482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70">
                <a:cs typeface="+mn-ea"/>
                <a:sym typeface="+mn-lt"/>
              </a:endParaRPr>
            </a:p>
          </p:txBody>
        </p:sp>
        <p:sp>
          <p:nvSpPr>
            <p:cNvPr id="23" name="文本框 12"/>
            <p:cNvSpPr txBox="1"/>
            <p:nvPr/>
          </p:nvSpPr>
          <p:spPr>
            <a:xfrm>
              <a:off x="2393075" y="4047038"/>
              <a:ext cx="1066799" cy="910319"/>
            </a:xfrm>
            <a:prstGeom prst="rect">
              <a:avLst/>
            </a:prstGeom>
            <a:noFill/>
          </p:spPr>
          <p:txBody>
            <a:bodyPr wrap="square" rtlCol="0">
              <a:spAutoFit/>
            </a:bodyPr>
            <a:lstStyle/>
            <a:p>
              <a:r>
                <a:rPr lang="en-US" altLang="zh-CN" sz="3935" dirty="0">
                  <a:solidFill>
                    <a:schemeClr val="bg1"/>
                  </a:solidFill>
                  <a:cs typeface="+mn-ea"/>
                  <a:sym typeface="+mn-lt"/>
                </a:rPr>
                <a:t>04</a:t>
              </a:r>
              <a:endParaRPr lang="zh-CN" altLang="en-US" sz="3935" dirty="0">
                <a:solidFill>
                  <a:schemeClr val="bg1"/>
                </a:solidFill>
                <a:cs typeface="+mn-ea"/>
                <a:sym typeface="+mn-lt"/>
              </a:endParaRPr>
            </a:p>
          </p:txBody>
        </p:sp>
      </p:grpSp>
      <p:grpSp>
        <p:nvGrpSpPr>
          <p:cNvPr id="24" name="组合 23"/>
          <p:cNvGrpSpPr/>
          <p:nvPr/>
        </p:nvGrpSpPr>
        <p:grpSpPr>
          <a:xfrm>
            <a:off x="4245867" y="2415149"/>
            <a:ext cx="5423290" cy="646324"/>
            <a:chOff x="4315150" y="953426"/>
            <a:chExt cx="3857250" cy="540057"/>
          </a:xfrm>
        </p:grpSpPr>
        <p:sp>
          <p:nvSpPr>
            <p:cNvPr id="25" name="矩形 24"/>
            <p:cNvSpPr/>
            <p:nvPr/>
          </p:nvSpPr>
          <p:spPr>
            <a:xfrm>
              <a:off x="4841196" y="1036090"/>
              <a:ext cx="2827147" cy="387661"/>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6" name="平行四边形 25"/>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2250" b="1">
                <a:solidFill>
                  <a:schemeClr val="accent1"/>
                </a:solidFill>
                <a:cs typeface="+mn-ea"/>
                <a:sym typeface="+mn-lt"/>
              </a:endParaRPr>
            </a:p>
          </p:txBody>
        </p:sp>
      </p:grpSp>
      <p:grpSp>
        <p:nvGrpSpPr>
          <p:cNvPr id="27" name="组合 26"/>
          <p:cNvGrpSpPr/>
          <p:nvPr/>
        </p:nvGrpSpPr>
        <p:grpSpPr>
          <a:xfrm>
            <a:off x="4245867" y="3391128"/>
            <a:ext cx="5423290" cy="646324"/>
            <a:chOff x="4315150" y="1647579"/>
            <a:chExt cx="3857250" cy="540057"/>
          </a:xfrm>
        </p:grpSpPr>
        <p:sp>
          <p:nvSpPr>
            <p:cNvPr id="28" name="矩形 27"/>
            <p:cNvSpPr/>
            <p:nvPr/>
          </p:nvSpPr>
          <p:spPr>
            <a:xfrm>
              <a:off x="4841196" y="1730243"/>
              <a:ext cx="2827147" cy="426598"/>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更多模版：   </a:t>
              </a:r>
              <a:r>
                <a:rPr lang="en-US" altLang="zh-CN" dirty="0">
                  <a:solidFill>
                    <a:schemeClr val="accent1"/>
                  </a:solidFill>
                  <a:latin typeface="微软雅黑" panose="020B0503020204020204" pitchFamily="34" charset="-122"/>
                  <a:ea typeface="微软雅黑" panose="020B0503020204020204" pitchFamily="34" charset="-122"/>
                  <a:cs typeface="+mn-ea"/>
                  <a:sym typeface="+mn-lt"/>
                </a:rPr>
                <a:t>   </a:t>
              </a:r>
              <a:endParaRPr lang="en-GB" altLang="zh-CN"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9" name="平行四边形 28"/>
            <p:cNvSpPr/>
            <p:nvPr/>
          </p:nvSpPr>
          <p:spPr>
            <a:xfrm>
              <a:off x="4315150" y="1647579"/>
              <a:ext cx="3857250" cy="540057"/>
            </a:xfrm>
            <a:prstGeom prst="parallelogram">
              <a:avLst>
                <a:gd name="adj" fmla="val 48207"/>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2250" b="1">
                <a:solidFill>
                  <a:schemeClr val="accent1"/>
                </a:solidFill>
                <a:cs typeface="+mn-ea"/>
                <a:sym typeface="+mn-lt"/>
              </a:endParaRPr>
            </a:p>
          </p:txBody>
        </p:sp>
      </p:grpSp>
      <p:grpSp>
        <p:nvGrpSpPr>
          <p:cNvPr id="30" name="组合 29"/>
          <p:cNvGrpSpPr/>
          <p:nvPr/>
        </p:nvGrpSpPr>
        <p:grpSpPr>
          <a:xfrm>
            <a:off x="4245867" y="4367105"/>
            <a:ext cx="5423290" cy="646324"/>
            <a:chOff x="4315150" y="2341731"/>
            <a:chExt cx="3857250" cy="540057"/>
          </a:xfrm>
        </p:grpSpPr>
        <p:sp>
          <p:nvSpPr>
            <p:cNvPr id="31" name="矩形 30"/>
            <p:cNvSpPr/>
            <p:nvPr/>
          </p:nvSpPr>
          <p:spPr>
            <a:xfrm>
              <a:off x="4841197" y="2424395"/>
              <a:ext cx="2827146" cy="387661"/>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32" name="平行四边形 31"/>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2250" b="1">
                <a:solidFill>
                  <a:schemeClr val="accent1"/>
                </a:solidFill>
                <a:cs typeface="+mn-ea"/>
                <a:sym typeface="+mn-lt"/>
              </a:endParaRPr>
            </a:p>
          </p:txBody>
        </p:sp>
      </p:grpSp>
      <p:grpSp>
        <p:nvGrpSpPr>
          <p:cNvPr id="33" name="组合 32"/>
          <p:cNvGrpSpPr/>
          <p:nvPr/>
        </p:nvGrpSpPr>
        <p:grpSpPr>
          <a:xfrm>
            <a:off x="4245867" y="5343084"/>
            <a:ext cx="5423290" cy="646324"/>
            <a:chOff x="4315150" y="3035884"/>
            <a:chExt cx="3857250" cy="540057"/>
          </a:xfrm>
        </p:grpSpPr>
        <p:sp>
          <p:nvSpPr>
            <p:cNvPr id="34" name="矩形 33"/>
            <p:cNvSpPr/>
            <p:nvPr/>
          </p:nvSpPr>
          <p:spPr>
            <a:xfrm>
              <a:off x="4841196" y="3118548"/>
              <a:ext cx="2827147" cy="387661"/>
            </a:xfrm>
            <a:prstGeom prst="rect">
              <a:avLst/>
            </a:prstGeom>
            <a:ln w="15875">
              <a:noFill/>
            </a:ln>
          </p:spPr>
          <p:txBody>
            <a:bodyPr wrap="square" lIns="96423" tIns="48212" rIns="96423" bIns="48212">
              <a:spAutoFit/>
            </a:bodyPr>
            <a:lstStyle/>
            <a:p>
              <a:pPr algn="ctr">
                <a:lnSpc>
                  <a:spcPct val="150000"/>
                </a:lnSpc>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35" name="平行四边形 34"/>
            <p:cNvSpPr/>
            <p:nvPr/>
          </p:nvSpPr>
          <p:spPr>
            <a:xfrm>
              <a:off x="4315150" y="3035884"/>
              <a:ext cx="3857250" cy="540057"/>
            </a:xfrm>
            <a:prstGeom prst="parallelogram">
              <a:avLst>
                <a:gd name="adj" fmla="val 48207"/>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423" tIns="48212" rIns="96423" bIns="48212" rtlCol="0" anchor="ctr"/>
            <a:lstStyle/>
            <a:p>
              <a:pPr algn="ctr">
                <a:lnSpc>
                  <a:spcPct val="150000"/>
                </a:lnSpc>
              </a:pPr>
              <a:endParaRPr lang="zh-CN" altLang="en-US" sz="2250" b="1">
                <a:solidFill>
                  <a:schemeClr val="accent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dissolve">
                                      <p:cBhvr>
                                        <p:cTn id="14" dur="500"/>
                                        <p:tgtEl>
                                          <p:spTgt spid="6">
                                            <p:txEl>
                                              <p:pRg st="0" end="0"/>
                                            </p:txEl>
                                          </p:spTgt>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1+#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1+#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0-#ppt_w/2"/>
                                          </p:val>
                                        </p:tav>
                                        <p:tav tm="100000">
                                          <p:val>
                                            <p:strVal val="#ppt_x"/>
                                          </p:val>
                                        </p:tav>
                                      </p:tavLst>
                                    </p:anim>
                                    <p:anim calcmode="lin" valueType="num">
                                      <p:cBhvr additive="base">
                                        <p:cTn id="50" dur="500" fill="hold"/>
                                        <p:tgtEl>
                                          <p:spTgt spid="21"/>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17300"/>
            <a:ext cx="12857163" cy="72652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997381" y="551242"/>
            <a:ext cx="6130169" cy="6130169"/>
          </a:xfrm>
          <a:prstGeom prst="ellipse">
            <a:avLst/>
          </a:prstGeom>
          <a:solidFill>
            <a:schemeClr val="accent3">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32"/>
          <p:cNvSpPr txBox="1"/>
          <p:nvPr/>
        </p:nvSpPr>
        <p:spPr>
          <a:xfrm>
            <a:off x="6495325" y="3176852"/>
            <a:ext cx="5528082" cy="64625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rial" panose="020B0604020202020204" pitchFamily="34" charset="0"/>
              </a:rPr>
              <a:t>Please replace the written content</a:t>
            </a:r>
            <a:endParaRPr lang="en-US" sz="3600" dirty="0">
              <a:solidFill>
                <a:schemeClr val="bg1"/>
              </a:solidFill>
              <a:latin typeface="Agency FB" panose="020B0503020202020204" pitchFamily="34" charset="0"/>
              <a:ea typeface="微软雅黑" panose="020B0503020204020204" pitchFamily="34" charset="-122"/>
              <a:sym typeface="Arial" panose="020B0604020202020204" pitchFamily="34" charset="0"/>
            </a:endParaRPr>
          </a:p>
        </p:txBody>
      </p:sp>
      <p:sp>
        <p:nvSpPr>
          <p:cNvPr id="11" name="TextBox 32"/>
          <p:cNvSpPr txBox="1"/>
          <p:nvPr/>
        </p:nvSpPr>
        <p:spPr>
          <a:xfrm>
            <a:off x="6301227" y="3823102"/>
            <a:ext cx="3897699" cy="1501758"/>
          </a:xfrm>
          <a:prstGeom prst="rect">
            <a:avLst/>
          </a:prstGeom>
          <a:noFill/>
        </p:spPr>
        <p:txBody>
          <a:bodyPr wrap="square" rtlCol="0">
            <a:spAutoFit/>
          </a:bodyPr>
          <a:lstStyle/>
          <a:p>
            <a:pPr algn="r">
              <a:lnSpc>
                <a:spcPct val="120000"/>
              </a:lnSpc>
            </a:pPr>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a:t>
            </a:r>
            <a:r>
              <a:rPr lang="zh-CN" altLang="en-US" sz="4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en-US" altLang="zh-CN" sz="4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20000"/>
              </a:lnSpc>
            </a:pPr>
            <a:endParaRPr lang="en-GB" altLang="zh-CN"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1030161" y="439916"/>
            <a:ext cx="1799978" cy="1799978"/>
          </a:xfrm>
          <a:prstGeom prst="ellipse">
            <a:avLst/>
          </a:prstGeom>
          <a:solidFill>
            <a:schemeClr val="accent2">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a:latin typeface="Agency FB" panose="020B0503020202020204" pitchFamily="34" charset="0"/>
              </a:rPr>
              <a:t>01</a:t>
            </a:r>
            <a:endParaRPr lang="zh-CN" altLang="en-US" sz="7200" dirty="0">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anim calcmode="lin" valueType="num">
                                      <p:cBhvr>
                                        <p:cTn id="24" dur="2000" fill="hold"/>
                                        <p:tgtEl>
                                          <p:spTgt spid="9"/>
                                        </p:tgtEl>
                                        <p:attrNameLst>
                                          <p:attrName>ppt_w</p:attrName>
                                        </p:attrNameLst>
                                      </p:cBhvr>
                                      <p:tavLst>
                                        <p:tav tm="0" fmla="#ppt_w*sin(2.5*pi*$)">
                                          <p:val>
                                            <p:fltVal val="0"/>
                                          </p:val>
                                        </p:tav>
                                        <p:tav tm="100000">
                                          <p:val>
                                            <p:fltVal val="1"/>
                                          </p:val>
                                        </p:tav>
                                      </p:tavLst>
                                    </p:anim>
                                    <p:anim calcmode="lin" valueType="num">
                                      <p:cBhvr>
                                        <p:cTn id="25"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by="(-#ppt_w*2)" calcmode="lin" valueType="num">
                                      <p:cBhvr rctx="PPT">
                                        <p:cTn id="30" dur="250" autoRev="1" fill="hold">
                                          <p:stCondLst>
                                            <p:cond delay="0"/>
                                          </p:stCondLst>
                                        </p:cTn>
                                        <p:tgtEl>
                                          <p:spTgt spid="10"/>
                                        </p:tgtEl>
                                        <p:attrNameLst>
                                          <p:attrName>ppt_w</p:attrName>
                                        </p:attrNameLst>
                                      </p:cBhvr>
                                    </p:anim>
                                    <p:anim by="(#ppt_w*0.50)" calcmode="lin" valueType="num">
                                      <p:cBhvr>
                                        <p:cTn id="31" dur="250" decel="50000" autoRev="1" fill="hold">
                                          <p:stCondLst>
                                            <p:cond delay="0"/>
                                          </p:stCondLst>
                                        </p:cTn>
                                        <p:tgtEl>
                                          <p:spTgt spid="10"/>
                                        </p:tgtEl>
                                        <p:attrNameLst>
                                          <p:attrName>ppt_x</p:attrName>
                                        </p:attrNameLst>
                                      </p:cBhvr>
                                    </p:anim>
                                    <p:anim from="(-#ppt_h/2)" to="(#ppt_y)" calcmode="lin" valueType="num">
                                      <p:cBhvr>
                                        <p:cTn id="32" dur="500" fill="hold">
                                          <p:stCondLst>
                                            <p:cond delay="0"/>
                                          </p:stCondLst>
                                        </p:cTn>
                                        <p:tgtEl>
                                          <p:spTgt spid="10"/>
                                        </p:tgtEl>
                                        <p:attrNameLst>
                                          <p:attrName>ppt_y</p:attrName>
                                        </p:attrNameLst>
                                      </p:cBhvr>
                                    </p:anim>
                                    <p:animRot by="21600000">
                                      <p:cBhvr>
                                        <p:cTn id="33" dur="500" fill="hold">
                                          <p:stCondLst>
                                            <p:cond delay="0"/>
                                          </p:stCondLst>
                                        </p:cTn>
                                        <p:tgtEl>
                                          <p:spTgt spid="10"/>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by="(-#ppt_w*2)" calcmode="lin" valueType="num">
                                      <p:cBhvr rctx="PPT">
                                        <p:cTn id="38" dur="250" autoRev="1" fill="hold">
                                          <p:stCondLst>
                                            <p:cond delay="0"/>
                                          </p:stCondLst>
                                        </p:cTn>
                                        <p:tgtEl>
                                          <p:spTgt spid="11"/>
                                        </p:tgtEl>
                                        <p:attrNameLst>
                                          <p:attrName>ppt_w</p:attrName>
                                        </p:attrNameLst>
                                      </p:cBhvr>
                                    </p:anim>
                                    <p:anim by="(#ppt_w*0.50)" calcmode="lin" valueType="num">
                                      <p:cBhvr>
                                        <p:cTn id="39" dur="250" decel="50000" autoRev="1" fill="hold">
                                          <p:stCondLst>
                                            <p:cond delay="0"/>
                                          </p:stCondLst>
                                        </p:cTn>
                                        <p:tgtEl>
                                          <p:spTgt spid="11"/>
                                        </p:tgtEl>
                                        <p:attrNameLst>
                                          <p:attrName>ppt_x</p:attrName>
                                        </p:attrNameLst>
                                      </p:cBhvr>
                                    </p:anim>
                                    <p:anim from="(-#ppt_h/2)" to="(#ppt_y)" calcmode="lin" valueType="num">
                                      <p:cBhvr>
                                        <p:cTn id="40" dur="500" fill="hold">
                                          <p:stCondLst>
                                            <p:cond delay="0"/>
                                          </p:stCondLst>
                                        </p:cTn>
                                        <p:tgtEl>
                                          <p:spTgt spid="11"/>
                                        </p:tgtEl>
                                        <p:attrNameLst>
                                          <p:attrName>ppt_y</p:attrName>
                                        </p:attrNameLst>
                                      </p:cBhvr>
                                    </p:anim>
                                    <p:animRot by="21600000">
                                      <p:cBhvr>
                                        <p:cTn id="41"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1"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01</a:t>
              </a:r>
              <a:endParaRPr lang="zh-CN" altLang="en-US" sz="1830">
                <a:solidFill>
                  <a:schemeClr val="bg1"/>
                </a:solidFill>
              </a:endParaRPr>
            </a:p>
          </p:txBody>
        </p:sp>
      </p:grpSp>
      <p:grpSp>
        <p:nvGrpSpPr>
          <p:cNvPr id="27" name="组合 30"/>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dirty="0">
                  <a:solidFill>
                    <a:schemeClr val="bg1"/>
                  </a:solidFill>
                  <a:latin typeface="Helvetica" panose="020B0604020202020204" pitchFamily="34" charset="0"/>
                </a:rPr>
                <a:t>02</a:t>
              </a:r>
              <a:endParaRPr lang="zh-CN" altLang="en-US" sz="1830" dirty="0">
                <a:solidFill>
                  <a:schemeClr val="bg1"/>
                </a:solidFill>
              </a:endParaRPr>
            </a:p>
          </p:txBody>
        </p:sp>
      </p:grpSp>
      <p:grpSp>
        <p:nvGrpSpPr>
          <p:cNvPr id="28" name="组合 31"/>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03</a:t>
              </a:r>
              <a:endParaRPr lang="zh-CN" altLang="en-US" sz="1830">
                <a:solidFill>
                  <a:schemeClr val="bg1"/>
                </a:solidFill>
              </a:endParaRPr>
            </a:p>
          </p:txBody>
        </p:sp>
      </p:grpSp>
      <p:sp>
        <p:nvSpPr>
          <p:cNvPr id="32" name="TextBox 15"/>
          <p:cNvSpPr txBox="1"/>
          <p:nvPr/>
        </p:nvSpPr>
        <p:spPr>
          <a:xfrm>
            <a:off x="1677695" y="5780662"/>
            <a:ext cx="2709932" cy="837565"/>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请替换文字内容，点击添加相关标题文字，修改文字内容，也可以直接复制你的内容到此。请替换文字内容，点击添加相关标题文字，修改文字内容，也可以直接复制你的内容到此。更多模版：   </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7565"/>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请替换文字内容，点击添加相关标题文字，修改文字内容，也可以直接复制你的内容到此。请替换文字内容，点击添加相关标题文字，修改文字内容，也可以直接复制你的内容到此。更多模版：   </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66" name="文本框 65"/>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3616325"/>
            <a:ext cx="12858044" cy="361632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nvGrpSpPr>
          <p:cNvPr id="32" name="组合 7"/>
          <p:cNvGrpSpPr/>
          <p:nvPr/>
        </p:nvGrpSpPr>
        <p:grpSpPr bwMode="auto">
          <a:xfrm>
            <a:off x="7797527" y="1600101"/>
            <a:ext cx="3960092" cy="1725558"/>
            <a:chOff x="2989865" y="607026"/>
            <a:chExt cx="2814868" cy="1227307"/>
          </a:xfrm>
        </p:grpSpPr>
        <p:sp>
          <p:nvSpPr>
            <p:cNvPr id="33"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endParaRPr lang="zh-CN" altLang="en-US" sz="1600" dirty="0">
                <a:solidFill>
                  <a:schemeClr val="accent2"/>
                </a:solidFill>
                <a:ea typeface="微软雅黑" panose="020B0503020204020204" pitchFamily="34" charset="-122"/>
              </a:endParaRPr>
            </a:p>
          </p:txBody>
        </p:sp>
        <p:sp>
          <p:nvSpPr>
            <p:cNvPr id="35" name="文本框 66"/>
            <p:cNvSpPr txBox="1">
              <a:spLocks noChangeArrowheads="1"/>
            </p:cNvSpPr>
            <p:nvPr/>
          </p:nvSpPr>
          <p:spPr bwMode="auto">
            <a:xfrm>
              <a:off x="2989865" y="880115"/>
              <a:ext cx="1837169"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accent2"/>
                  </a:solidFill>
                  <a:latin typeface="+mj-lt"/>
                </a:rPr>
                <a:t>PLEASE ADD YOUR TITLE HERE</a:t>
              </a:r>
              <a:endParaRPr lang="zh-CN" altLang="en-US" sz="1545" dirty="0">
                <a:solidFill>
                  <a:schemeClr val="accent2"/>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grpSp>
        <p:nvGrpSpPr>
          <p:cNvPr id="43" name="组合 7"/>
          <p:cNvGrpSpPr/>
          <p:nvPr/>
        </p:nvGrpSpPr>
        <p:grpSpPr bwMode="auto">
          <a:xfrm>
            <a:off x="907200" y="1600101"/>
            <a:ext cx="3960092" cy="1724387"/>
            <a:chOff x="2989865" y="607026"/>
            <a:chExt cx="2814868" cy="1226474"/>
          </a:xfrm>
        </p:grpSpPr>
        <p:sp>
          <p:nvSpPr>
            <p:cNvPr id="44" name="文本框 66"/>
            <p:cNvSpPr txBox="1">
              <a:spLocks noChangeArrowheads="1"/>
            </p:cNvSpPr>
            <p:nvPr/>
          </p:nvSpPr>
          <p:spPr bwMode="auto">
            <a:xfrm>
              <a:off x="2989865" y="1374629"/>
              <a:ext cx="2814868" cy="45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点击添加相关标题文字，点击添加相关标题文字，点击添加相关标题文字，点击添加相关标题文字。点击添加相关标题文字，点击添加相关标题文字，点击添加相关标题文字，点击添加相关标题文字。更多模版：   </a:t>
              </a:r>
              <a:r>
                <a:rPr lang="en-US" altLang="zh-CN" sz="800" dirty="0">
                  <a:solidFill>
                    <a:schemeClr val="accent2"/>
                  </a:solidFill>
                  <a:latin typeface="Arial" panose="020B0604020202020204" pitchFamily="34" charset="0"/>
                  <a:ea typeface="微软雅黑" panose="020B0503020204020204" pitchFamily="34" charset="-122"/>
                  <a:cs typeface="+mn-ea"/>
                  <a:sym typeface="+mn-lt"/>
                </a:rPr>
                <a:t>   </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endParaRPr lang="zh-CN" altLang="en-US" sz="1600" dirty="0">
                <a:solidFill>
                  <a:schemeClr val="accent2"/>
                </a:solidFill>
                <a:ea typeface="微软雅黑" panose="020B0503020204020204" pitchFamily="34" charset="-122"/>
              </a:endParaRPr>
            </a:p>
          </p:txBody>
        </p:sp>
        <p:sp>
          <p:nvSpPr>
            <p:cNvPr id="46" name="文本框 66"/>
            <p:cNvSpPr txBox="1">
              <a:spLocks noChangeArrowheads="1"/>
            </p:cNvSpPr>
            <p:nvPr/>
          </p:nvSpPr>
          <p:spPr bwMode="auto">
            <a:xfrm>
              <a:off x="2989865" y="880115"/>
              <a:ext cx="1837169"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accent2"/>
                  </a:solidFill>
                  <a:latin typeface="+mj-lt"/>
                </a:rPr>
                <a:t>PLEASE ADD YOUR TITLE HERE</a:t>
              </a:r>
              <a:endParaRPr lang="zh-CN" altLang="en-US" sz="1545" dirty="0">
                <a:solidFill>
                  <a:schemeClr val="accent2"/>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sp>
        <p:nvSpPr>
          <p:cNvPr id="15" name="文本框 14"/>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p:nvPr/>
        </p:nvSpPr>
        <p:spPr>
          <a:xfrm>
            <a:off x="4798600"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685522" y="3881414"/>
            <a:ext cx="2029866" cy="756218"/>
            <a:chOff x="3379735" y="2368508"/>
            <a:chExt cx="2109071" cy="825678"/>
          </a:xfrm>
        </p:grpSpPr>
        <p:sp>
          <p:nvSpPr>
            <p:cNvPr id="37" name="Content Placeholder 2"/>
            <p:cNvSpPr txBox="1"/>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25"/>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2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17300"/>
            <a:ext cx="12857163" cy="72652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997381" y="551242"/>
            <a:ext cx="6130169" cy="6130169"/>
          </a:xfrm>
          <a:prstGeom prst="ellipse">
            <a:avLst/>
          </a:prstGeom>
          <a:solidFill>
            <a:schemeClr val="accent3">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32"/>
          <p:cNvSpPr txBox="1"/>
          <p:nvPr/>
        </p:nvSpPr>
        <p:spPr>
          <a:xfrm>
            <a:off x="6495325" y="3176852"/>
            <a:ext cx="5528082" cy="64625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rial" panose="020B0604020202020204" pitchFamily="34" charset="0"/>
              </a:rPr>
              <a:t>Please replace the written content</a:t>
            </a:r>
            <a:endParaRPr lang="en-US" sz="3600" dirty="0">
              <a:solidFill>
                <a:schemeClr val="bg1"/>
              </a:solidFill>
              <a:latin typeface="Agency FB" panose="020B0503020202020204" pitchFamily="34" charset="0"/>
              <a:ea typeface="微软雅黑" panose="020B0503020204020204" pitchFamily="34" charset="-122"/>
              <a:sym typeface="Arial" panose="020B0604020202020204" pitchFamily="34" charset="0"/>
            </a:endParaRPr>
          </a:p>
        </p:txBody>
      </p:sp>
      <p:sp>
        <p:nvSpPr>
          <p:cNvPr id="11" name="TextBox 32"/>
          <p:cNvSpPr txBox="1"/>
          <p:nvPr/>
        </p:nvSpPr>
        <p:spPr>
          <a:xfrm>
            <a:off x="6301227" y="3823102"/>
            <a:ext cx="3897699" cy="767390"/>
          </a:xfrm>
          <a:prstGeom prst="rect">
            <a:avLst/>
          </a:prstGeom>
          <a:noFill/>
        </p:spPr>
        <p:txBody>
          <a:bodyPr wrap="square" rtlCol="0">
            <a:spAutoFit/>
          </a:bodyPr>
          <a:lstStyle/>
          <a:p>
            <a:pPr algn="r">
              <a:lnSpc>
                <a:spcPct val="120000"/>
              </a:lnSpc>
            </a:pPr>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1030161" y="439916"/>
            <a:ext cx="1799978" cy="1799978"/>
          </a:xfrm>
          <a:prstGeom prst="ellipse">
            <a:avLst/>
          </a:prstGeom>
          <a:solidFill>
            <a:schemeClr val="accent2">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Agency FB" panose="020B0503020202020204" pitchFamily="34" charset="0"/>
              </a:rPr>
              <a:t>02</a:t>
            </a:r>
            <a:endParaRPr lang="zh-CN" altLang="en-US" sz="7200" dirty="0">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anim calcmode="lin" valueType="num">
                                      <p:cBhvr>
                                        <p:cTn id="24" dur="2000" fill="hold"/>
                                        <p:tgtEl>
                                          <p:spTgt spid="9"/>
                                        </p:tgtEl>
                                        <p:attrNameLst>
                                          <p:attrName>ppt_w</p:attrName>
                                        </p:attrNameLst>
                                      </p:cBhvr>
                                      <p:tavLst>
                                        <p:tav tm="0" fmla="#ppt_w*sin(2.5*pi*$)">
                                          <p:val>
                                            <p:fltVal val="0"/>
                                          </p:val>
                                        </p:tav>
                                        <p:tav tm="100000">
                                          <p:val>
                                            <p:fltVal val="1"/>
                                          </p:val>
                                        </p:tav>
                                      </p:tavLst>
                                    </p:anim>
                                    <p:anim calcmode="lin" valueType="num">
                                      <p:cBhvr>
                                        <p:cTn id="25"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by="(-#ppt_w*2)" calcmode="lin" valueType="num">
                                      <p:cBhvr rctx="PPT">
                                        <p:cTn id="30" dur="250" autoRev="1" fill="hold">
                                          <p:stCondLst>
                                            <p:cond delay="0"/>
                                          </p:stCondLst>
                                        </p:cTn>
                                        <p:tgtEl>
                                          <p:spTgt spid="10"/>
                                        </p:tgtEl>
                                        <p:attrNameLst>
                                          <p:attrName>ppt_w</p:attrName>
                                        </p:attrNameLst>
                                      </p:cBhvr>
                                    </p:anim>
                                    <p:anim by="(#ppt_w*0.50)" calcmode="lin" valueType="num">
                                      <p:cBhvr>
                                        <p:cTn id="31" dur="250" decel="50000" autoRev="1" fill="hold">
                                          <p:stCondLst>
                                            <p:cond delay="0"/>
                                          </p:stCondLst>
                                        </p:cTn>
                                        <p:tgtEl>
                                          <p:spTgt spid="10"/>
                                        </p:tgtEl>
                                        <p:attrNameLst>
                                          <p:attrName>ppt_x</p:attrName>
                                        </p:attrNameLst>
                                      </p:cBhvr>
                                    </p:anim>
                                    <p:anim from="(-#ppt_h/2)" to="(#ppt_y)" calcmode="lin" valueType="num">
                                      <p:cBhvr>
                                        <p:cTn id="32" dur="500" fill="hold">
                                          <p:stCondLst>
                                            <p:cond delay="0"/>
                                          </p:stCondLst>
                                        </p:cTn>
                                        <p:tgtEl>
                                          <p:spTgt spid="10"/>
                                        </p:tgtEl>
                                        <p:attrNameLst>
                                          <p:attrName>ppt_y</p:attrName>
                                        </p:attrNameLst>
                                      </p:cBhvr>
                                    </p:anim>
                                    <p:animRot by="21600000">
                                      <p:cBhvr>
                                        <p:cTn id="33" dur="500" fill="hold">
                                          <p:stCondLst>
                                            <p:cond delay="0"/>
                                          </p:stCondLst>
                                        </p:cTn>
                                        <p:tgtEl>
                                          <p:spTgt spid="10"/>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by="(-#ppt_w*2)" calcmode="lin" valueType="num">
                                      <p:cBhvr rctx="PPT">
                                        <p:cTn id="38" dur="250" autoRev="1" fill="hold">
                                          <p:stCondLst>
                                            <p:cond delay="0"/>
                                          </p:stCondLst>
                                        </p:cTn>
                                        <p:tgtEl>
                                          <p:spTgt spid="11"/>
                                        </p:tgtEl>
                                        <p:attrNameLst>
                                          <p:attrName>ppt_w</p:attrName>
                                        </p:attrNameLst>
                                      </p:cBhvr>
                                    </p:anim>
                                    <p:anim by="(#ppt_w*0.50)" calcmode="lin" valueType="num">
                                      <p:cBhvr>
                                        <p:cTn id="39" dur="250" decel="50000" autoRev="1" fill="hold">
                                          <p:stCondLst>
                                            <p:cond delay="0"/>
                                          </p:stCondLst>
                                        </p:cTn>
                                        <p:tgtEl>
                                          <p:spTgt spid="11"/>
                                        </p:tgtEl>
                                        <p:attrNameLst>
                                          <p:attrName>ppt_x</p:attrName>
                                        </p:attrNameLst>
                                      </p:cBhvr>
                                    </p:anim>
                                    <p:anim from="(-#ppt_h/2)" to="(#ppt_y)" calcmode="lin" valueType="num">
                                      <p:cBhvr>
                                        <p:cTn id="40" dur="500" fill="hold">
                                          <p:stCondLst>
                                            <p:cond delay="0"/>
                                          </p:stCondLst>
                                        </p:cTn>
                                        <p:tgtEl>
                                          <p:spTgt spid="11"/>
                                        </p:tgtEl>
                                        <p:attrNameLst>
                                          <p:attrName>ppt_y</p:attrName>
                                        </p:attrNameLst>
                                      </p:cBhvr>
                                    </p:anim>
                                    <p:animRot by="21600000">
                                      <p:cBhvr>
                                        <p:cTn id="41"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1"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831267" y="2391054"/>
          <a:ext cx="1543470" cy="2847419"/>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4950577"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01</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Chart 6"/>
          <p:cNvGraphicFramePr/>
          <p:nvPr/>
        </p:nvGraphicFramePr>
        <p:xfrm>
          <a:off x="6507814" y="2391054"/>
          <a:ext cx="1543470" cy="284741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627125"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02</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9" name="Chart 8"/>
          <p:cNvGraphicFramePr/>
          <p:nvPr/>
        </p:nvGraphicFramePr>
        <p:xfrm>
          <a:off x="8173768" y="2391054"/>
          <a:ext cx="1543470" cy="284741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8293079"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03</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1" name="Chart 10"/>
          <p:cNvGraphicFramePr/>
          <p:nvPr/>
        </p:nvGraphicFramePr>
        <p:xfrm>
          <a:off x="9844981" y="2391054"/>
          <a:ext cx="1543470" cy="2847419"/>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9964293"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04</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1677212" y="2704858"/>
            <a:ext cx="2938673" cy="2425145"/>
            <a:chOff x="1023776" y="1932475"/>
            <a:chExt cx="2781691" cy="2647897"/>
          </a:xfrm>
        </p:grpSpPr>
        <p:sp>
          <p:nvSpPr>
            <p:cNvPr id="14" name="Text Placeholder 32"/>
            <p:cNvSpPr txBox="1"/>
            <p:nvPr/>
          </p:nvSpPr>
          <p:spPr>
            <a:xfrm>
              <a:off x="1023776" y="3879576"/>
              <a:ext cx="2781691"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p:nvPr/>
          </p:nvSpPr>
          <p:spPr>
            <a:xfrm>
              <a:off x="1023778" y="2329688"/>
              <a:ext cx="2781689"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023777" y="1932475"/>
              <a:ext cx="2420840" cy="362930"/>
            </a:xfrm>
            <a:prstGeom prst="rect">
              <a:avLst/>
            </a:prstGeom>
            <a:noFill/>
          </p:spPr>
          <p:txBody>
            <a:bodyPr wrap="square" lIns="0" tIns="0" rIns="0" bIns="0" rtlCol="0">
              <a:spAutoFit/>
            </a:bodyPr>
            <a:lstStyle/>
            <a:p>
              <a:pPr>
                <a:lnSpc>
                  <a:spcPct val="120000"/>
                </a:lnSpc>
              </a:pPr>
              <a:r>
                <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8" name="文本框 17"/>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7" grpId="0">
        <p:bldAsOne/>
      </p:bldGraphic>
      <p:bldP spid="8" grpId="0"/>
      <p:bldGraphic spid="9" grpId="0">
        <p:bldAsOne/>
      </p:bldGraphic>
      <p:bldP spid="10" grpId="0"/>
      <p:bldGraphic spid="11" grpId="0">
        <p:bldAsOne/>
      </p:bldGraphic>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1"/>
          </a:graphicData>
        </a:graphic>
      </p:graphicFrame>
      <p:sp>
        <p:nvSpPr>
          <p:cNvPr id="69644" name="AutoShape 12"/>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2"/>
          </a:graphicData>
        </a:graphic>
      </p:graphicFrame>
      <p:sp>
        <p:nvSpPr>
          <p:cNvPr id="69646" name="AutoShape 14"/>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8" name="AutoShape 16"/>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4"/>
          </a:graphicData>
        </a:graphic>
      </p:graphicFrame>
      <p:sp>
        <p:nvSpPr>
          <p:cNvPr id="69650" name="AutoShape 18"/>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52" name="AutoShape 20"/>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6"/>
          </a:graphicData>
        </a:graphic>
      </p:graphicFrame>
      <p:sp>
        <p:nvSpPr>
          <p:cNvPr id="69654" name="AutoShape 22"/>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39" name="文本框 38"/>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 y="1"/>
            <a:ext cx="3192188" cy="289082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dirty="0"/>
          </a:p>
        </p:txBody>
      </p:sp>
      <p:sp>
        <p:nvSpPr>
          <p:cNvPr id="41" name="矩形 40"/>
          <p:cNvSpPr/>
          <p:nvPr/>
        </p:nvSpPr>
        <p:spPr>
          <a:xfrm>
            <a:off x="3221561" y="1"/>
            <a:ext cx="3194420" cy="289082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2" name="矩形 41"/>
          <p:cNvSpPr/>
          <p:nvPr/>
        </p:nvSpPr>
        <p:spPr>
          <a:xfrm>
            <a:off x="6442770" y="1"/>
            <a:ext cx="3194421" cy="289082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3" name="矩形 42"/>
          <p:cNvSpPr/>
          <p:nvPr/>
        </p:nvSpPr>
        <p:spPr>
          <a:xfrm>
            <a:off x="9666210" y="1"/>
            <a:ext cx="3192188" cy="28908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14" name="组合 7"/>
          <p:cNvGrpSpPr/>
          <p:nvPr/>
        </p:nvGrpSpPr>
        <p:grpSpPr bwMode="auto">
          <a:xfrm>
            <a:off x="2828975" y="4480421"/>
            <a:ext cx="3264840" cy="1178353"/>
            <a:chOff x="3484439" y="880115"/>
            <a:chExt cx="2320294" cy="838106"/>
          </a:xfrm>
        </p:grpSpPr>
        <p:sp>
          <p:nvSpPr>
            <p:cNvPr id="15" name="文本框 66"/>
            <p:cNvSpPr txBox="1">
              <a:spLocks noChangeArrowheads="1"/>
            </p:cNvSpPr>
            <p:nvPr/>
          </p:nvSpPr>
          <p:spPr bwMode="auto">
            <a:xfrm>
              <a:off x="3484439" y="1374629"/>
              <a:ext cx="2320294" cy="34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16" name="文本框 66"/>
            <p:cNvSpPr txBox="1">
              <a:spLocks noChangeArrowheads="1"/>
            </p:cNvSpPr>
            <p:nvPr/>
          </p:nvSpPr>
          <p:spPr bwMode="auto">
            <a:xfrm>
              <a:off x="4780328" y="880115"/>
              <a:ext cx="1024405" cy="21890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400" dirty="0">
                  <a:solidFill>
                    <a:schemeClr val="bg1">
                      <a:lumMod val="65000"/>
                    </a:schemeClr>
                  </a:solidFill>
                  <a:ea typeface="微软雅黑" panose="020B0503020204020204" pitchFamily="34" charset="-122"/>
                </a:rPr>
                <a:t>请替换文字内容</a:t>
              </a:r>
              <a:endParaRPr lang="zh-CN" altLang="en-US" sz="1400" dirty="0">
                <a:solidFill>
                  <a:schemeClr val="bg1">
                    <a:lumMod val="65000"/>
                  </a:schemeClr>
                </a:solidFill>
                <a:ea typeface="微软雅黑" panose="020B0503020204020204" pitchFamily="34" charset="-122"/>
              </a:endParaRPr>
            </a:p>
          </p:txBody>
        </p:sp>
        <p:sp>
          <p:nvSpPr>
            <p:cNvPr id="17" name="任意多边形 16"/>
            <p:cNvSpPr/>
            <p:nvPr/>
          </p:nvSpPr>
          <p:spPr>
            <a:xfrm>
              <a:off x="5429107"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18" name="组合 7"/>
          <p:cNvGrpSpPr/>
          <p:nvPr/>
        </p:nvGrpSpPr>
        <p:grpSpPr bwMode="auto">
          <a:xfrm>
            <a:off x="6717407" y="4480421"/>
            <a:ext cx="3264840" cy="1178353"/>
            <a:chOff x="3484439" y="880115"/>
            <a:chExt cx="2320294" cy="838106"/>
          </a:xfrm>
        </p:grpSpPr>
        <p:sp>
          <p:nvSpPr>
            <p:cNvPr id="19" name="文本框 66"/>
            <p:cNvSpPr txBox="1">
              <a:spLocks noChangeArrowheads="1"/>
            </p:cNvSpPr>
            <p:nvPr/>
          </p:nvSpPr>
          <p:spPr bwMode="auto">
            <a:xfrm>
              <a:off x="3484439" y="1374629"/>
              <a:ext cx="2320294" cy="34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0" name="文本框 66"/>
            <p:cNvSpPr txBox="1">
              <a:spLocks noChangeArrowheads="1"/>
            </p:cNvSpPr>
            <p:nvPr/>
          </p:nvSpPr>
          <p:spPr bwMode="auto">
            <a:xfrm>
              <a:off x="3484439" y="880115"/>
              <a:ext cx="1024405" cy="21890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400" dirty="0">
                  <a:solidFill>
                    <a:schemeClr val="bg1">
                      <a:lumMod val="65000"/>
                    </a:schemeClr>
                  </a:solidFill>
                  <a:ea typeface="微软雅黑" panose="020B0503020204020204" pitchFamily="34" charset="-122"/>
                </a:rPr>
                <a:t>请替换文字内容</a:t>
              </a:r>
              <a:endParaRPr lang="zh-CN" altLang="en-US" sz="1400" dirty="0">
                <a:solidFill>
                  <a:schemeClr val="bg1">
                    <a:lumMod val="65000"/>
                  </a:schemeClr>
                </a:solidFill>
                <a:ea typeface="微软雅黑" panose="020B0503020204020204" pitchFamily="34" charset="-122"/>
              </a:endParaRPr>
            </a:p>
          </p:txBody>
        </p:sp>
        <p:sp>
          <p:nvSpPr>
            <p:cNvPr id="21" name="任意多边形 20"/>
            <p:cNvSpPr/>
            <p:nvPr/>
          </p:nvSpPr>
          <p:spPr>
            <a:xfrm>
              <a:off x="3568080" y="1286573"/>
              <a:ext cx="287153" cy="70452"/>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zh-CN" altLang="en-US"/>
            </a:p>
          </p:txBody>
        </p:sp>
      </p:gr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1"/>
                </a:solidFill>
                <a:cs typeface="+mn-ea"/>
                <a:sym typeface="+mn-lt"/>
              </a:rPr>
              <a:t>ADD RELATED TITLE WORDS</a:t>
            </a:r>
            <a:endParaRPr lang="zh-CN" altLang="en-US" sz="1400" dirty="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17300"/>
            <a:ext cx="12857163" cy="72652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997381" y="551242"/>
            <a:ext cx="6130169" cy="6130169"/>
          </a:xfrm>
          <a:prstGeom prst="ellipse">
            <a:avLst/>
          </a:prstGeom>
          <a:solidFill>
            <a:schemeClr val="accent3">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TextBox 32"/>
          <p:cNvSpPr txBox="1"/>
          <p:nvPr/>
        </p:nvSpPr>
        <p:spPr>
          <a:xfrm>
            <a:off x="6495325" y="3176852"/>
            <a:ext cx="5528082" cy="64625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rial" panose="020B0604020202020204" pitchFamily="34" charset="0"/>
              </a:rPr>
              <a:t>Please replace the written content</a:t>
            </a:r>
            <a:endParaRPr lang="en-US" sz="3600" dirty="0">
              <a:solidFill>
                <a:schemeClr val="bg1"/>
              </a:solidFill>
              <a:latin typeface="Agency FB" panose="020B0503020202020204" pitchFamily="34" charset="0"/>
              <a:ea typeface="微软雅黑" panose="020B0503020204020204" pitchFamily="34" charset="-122"/>
              <a:sym typeface="Arial" panose="020B0604020202020204" pitchFamily="34" charset="0"/>
            </a:endParaRPr>
          </a:p>
        </p:txBody>
      </p:sp>
      <p:sp>
        <p:nvSpPr>
          <p:cNvPr id="11" name="TextBox 32"/>
          <p:cNvSpPr txBox="1"/>
          <p:nvPr/>
        </p:nvSpPr>
        <p:spPr>
          <a:xfrm>
            <a:off x="6301227" y="3823102"/>
            <a:ext cx="5240716" cy="534035"/>
          </a:xfrm>
          <a:prstGeom prst="rect">
            <a:avLst/>
          </a:prstGeom>
          <a:noFill/>
        </p:spPr>
        <p:txBody>
          <a:bodyPr wrap="square" rtlCol="0">
            <a:spAutoFit/>
          </a:bodyPr>
          <a:lstStyle/>
          <a:p>
            <a:pPr algn="r">
              <a:lnSpc>
                <a:spcPct val="120000"/>
              </a:lnSpc>
            </a:pPr>
            <a:r>
              <a:rPr lang="zh-CN" altLang="en-US" sz="2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更多</a:t>
            </a:r>
            <a:r>
              <a:rPr lang="zh-CN" altLang="en-US" sz="2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模版：   </a:t>
            </a:r>
            <a:r>
              <a:rPr lang="en-US" altLang="zh-CN" sz="2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altLang="zh-CN" sz="2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1030161" y="439916"/>
            <a:ext cx="1799978" cy="1799978"/>
          </a:xfrm>
          <a:prstGeom prst="ellipse">
            <a:avLst/>
          </a:prstGeom>
          <a:solidFill>
            <a:schemeClr val="accent2">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Agency FB" panose="020B0503020202020204" pitchFamily="34" charset="0"/>
              </a:rPr>
              <a:t>03</a:t>
            </a:r>
            <a:endParaRPr lang="zh-CN" altLang="en-US" sz="7200" dirty="0">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anim calcmode="lin" valueType="num">
                                      <p:cBhvr>
                                        <p:cTn id="24" dur="2000" fill="hold"/>
                                        <p:tgtEl>
                                          <p:spTgt spid="9"/>
                                        </p:tgtEl>
                                        <p:attrNameLst>
                                          <p:attrName>ppt_w</p:attrName>
                                        </p:attrNameLst>
                                      </p:cBhvr>
                                      <p:tavLst>
                                        <p:tav tm="0" fmla="#ppt_w*sin(2.5*pi*$)">
                                          <p:val>
                                            <p:fltVal val="0"/>
                                          </p:val>
                                        </p:tav>
                                        <p:tav tm="100000">
                                          <p:val>
                                            <p:fltVal val="1"/>
                                          </p:val>
                                        </p:tav>
                                      </p:tavLst>
                                    </p:anim>
                                    <p:anim calcmode="lin" valueType="num">
                                      <p:cBhvr>
                                        <p:cTn id="25"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by="(-#ppt_w*2)" calcmode="lin" valueType="num">
                                      <p:cBhvr rctx="PPT">
                                        <p:cTn id="30" dur="250" autoRev="1" fill="hold">
                                          <p:stCondLst>
                                            <p:cond delay="0"/>
                                          </p:stCondLst>
                                        </p:cTn>
                                        <p:tgtEl>
                                          <p:spTgt spid="10"/>
                                        </p:tgtEl>
                                        <p:attrNameLst>
                                          <p:attrName>ppt_w</p:attrName>
                                        </p:attrNameLst>
                                      </p:cBhvr>
                                    </p:anim>
                                    <p:anim by="(#ppt_w*0.50)" calcmode="lin" valueType="num">
                                      <p:cBhvr>
                                        <p:cTn id="31" dur="250" decel="50000" autoRev="1" fill="hold">
                                          <p:stCondLst>
                                            <p:cond delay="0"/>
                                          </p:stCondLst>
                                        </p:cTn>
                                        <p:tgtEl>
                                          <p:spTgt spid="10"/>
                                        </p:tgtEl>
                                        <p:attrNameLst>
                                          <p:attrName>ppt_x</p:attrName>
                                        </p:attrNameLst>
                                      </p:cBhvr>
                                    </p:anim>
                                    <p:anim from="(-#ppt_h/2)" to="(#ppt_y)" calcmode="lin" valueType="num">
                                      <p:cBhvr>
                                        <p:cTn id="32" dur="500" fill="hold">
                                          <p:stCondLst>
                                            <p:cond delay="0"/>
                                          </p:stCondLst>
                                        </p:cTn>
                                        <p:tgtEl>
                                          <p:spTgt spid="10"/>
                                        </p:tgtEl>
                                        <p:attrNameLst>
                                          <p:attrName>ppt_y</p:attrName>
                                        </p:attrNameLst>
                                      </p:cBhvr>
                                    </p:anim>
                                    <p:animRot by="21600000">
                                      <p:cBhvr>
                                        <p:cTn id="33" dur="500" fill="hold">
                                          <p:stCondLst>
                                            <p:cond delay="0"/>
                                          </p:stCondLst>
                                        </p:cTn>
                                        <p:tgtEl>
                                          <p:spTgt spid="10"/>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by="(-#ppt_w*2)" calcmode="lin" valueType="num">
                                      <p:cBhvr rctx="PPT">
                                        <p:cTn id="38" dur="250" autoRev="1" fill="hold">
                                          <p:stCondLst>
                                            <p:cond delay="0"/>
                                          </p:stCondLst>
                                        </p:cTn>
                                        <p:tgtEl>
                                          <p:spTgt spid="11"/>
                                        </p:tgtEl>
                                        <p:attrNameLst>
                                          <p:attrName>ppt_w</p:attrName>
                                        </p:attrNameLst>
                                      </p:cBhvr>
                                    </p:anim>
                                    <p:anim by="(#ppt_w*0.50)" calcmode="lin" valueType="num">
                                      <p:cBhvr>
                                        <p:cTn id="39" dur="250" decel="50000" autoRev="1" fill="hold">
                                          <p:stCondLst>
                                            <p:cond delay="0"/>
                                          </p:stCondLst>
                                        </p:cTn>
                                        <p:tgtEl>
                                          <p:spTgt spid="11"/>
                                        </p:tgtEl>
                                        <p:attrNameLst>
                                          <p:attrName>ppt_x</p:attrName>
                                        </p:attrNameLst>
                                      </p:cBhvr>
                                    </p:anim>
                                    <p:anim from="(-#ppt_h/2)" to="(#ppt_y)" calcmode="lin" valueType="num">
                                      <p:cBhvr>
                                        <p:cTn id="40" dur="500" fill="hold">
                                          <p:stCondLst>
                                            <p:cond delay="0"/>
                                          </p:stCondLst>
                                        </p:cTn>
                                        <p:tgtEl>
                                          <p:spTgt spid="11"/>
                                        </p:tgtEl>
                                        <p:attrNameLst>
                                          <p:attrName>ppt_y</p:attrName>
                                        </p:attrNameLst>
                                      </p:cBhvr>
                                    </p:anim>
                                    <p:animRot by="21600000">
                                      <p:cBhvr>
                                        <p:cTn id="41"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80950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6" name="矩形 35"/>
          <p:cNvSpPr/>
          <p:nvPr/>
        </p:nvSpPr>
        <p:spPr>
          <a:xfrm>
            <a:off x="8730251" y="163861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20" name="矩形 19"/>
          <p:cNvSpPr/>
          <p:nvPr/>
        </p:nvSpPr>
        <p:spPr>
          <a:xfrm>
            <a:off x="8729863" y="1638617"/>
            <a:ext cx="2502984" cy="258888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
          <p:cNvSpPr/>
          <p:nvPr/>
        </p:nvSpPr>
        <p:spPr>
          <a:xfrm rot="765310">
            <a:off x="4827441" y="1429770"/>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4" name="矩形 33"/>
          <p:cNvSpPr/>
          <p:nvPr/>
        </p:nvSpPr>
        <p:spPr>
          <a:xfrm>
            <a:off x="5102279" y="1621554"/>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9" name="矩形 18"/>
          <p:cNvSpPr/>
          <p:nvPr/>
        </p:nvSpPr>
        <p:spPr>
          <a:xfrm>
            <a:off x="5092142" y="1606675"/>
            <a:ext cx="2502984" cy="262082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1"/>
          <p:cNvSpPr/>
          <p:nvPr/>
        </p:nvSpPr>
        <p:spPr>
          <a:xfrm rot="1321971">
            <a:off x="1573547" y="133628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1434542" y="1621554"/>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1941896"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9"/>
          <p:cNvGrpSpPr/>
          <p:nvPr/>
        </p:nvGrpSpPr>
        <p:grpSpPr bwMode="auto">
          <a:xfrm>
            <a:off x="1704651" y="5021249"/>
            <a:ext cx="9319618" cy="1672218"/>
            <a:chOff x="1160463" y="2796138"/>
            <a:chExt cx="9421420" cy="1188998"/>
          </a:xfrm>
        </p:grpSpPr>
        <p:sp>
          <p:nvSpPr>
            <p:cNvPr id="17" name="Text Box 11"/>
            <p:cNvSpPr txBox="1">
              <a:spLocks noChangeArrowheads="1"/>
            </p:cNvSpPr>
            <p:nvPr/>
          </p:nvSpPr>
          <p:spPr bwMode="auto">
            <a:xfrm>
              <a:off x="1160463" y="2796138"/>
              <a:ext cx="1833524" cy="32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8"/>
            <p:cNvSpPr>
              <a:spLocks noChangeArrowheads="1"/>
            </p:cNvSpPr>
            <p:nvPr/>
          </p:nvSpPr>
          <p:spPr bwMode="auto">
            <a:xfrm>
              <a:off x="1160463" y="3132696"/>
              <a:ext cx="9421420" cy="85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更多模版：   </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更多模版：   </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1552"/>
            <a:ext cx="2502984" cy="26208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629314"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9217340"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25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0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0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0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75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nvGraphicFramePr>
        <p:xfrm>
          <a:off x="1825773" y="2225084"/>
          <a:ext cx="2387606" cy="2388351"/>
        </p:xfrm>
        <a:graphic>
          <a:graphicData uri="http://schemas.openxmlformats.org/drawingml/2006/chart">
            <c:chart xmlns:c="http://schemas.openxmlformats.org/drawingml/2006/chart" xmlns:r="http://schemas.openxmlformats.org/officeDocument/2006/relationships" r:id="rId1"/>
          </a:graphicData>
        </a:graphic>
      </p:graphicFrame>
      <p:sp>
        <p:nvSpPr>
          <p:cNvPr id="64518" name="AutoShape 6"/>
          <p:cNvSpPr/>
          <p:nvPr/>
        </p:nvSpPr>
        <p:spPr bwMode="auto">
          <a:xfrm>
            <a:off x="2236143" y="2673506"/>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p:nvPr/>
        </p:nvSpPr>
        <p:spPr bwMode="auto">
          <a:xfrm>
            <a:off x="2109300"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p:nvPr/>
        </p:nvSpPr>
        <p:spPr bwMode="auto">
          <a:xfrm>
            <a:off x="2109300"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nvGraphicFramePr>
        <p:xfrm>
          <a:off x="4158913" y="2256421"/>
          <a:ext cx="2356269" cy="2356269"/>
        </p:xfrm>
        <a:graphic>
          <a:graphicData uri="http://schemas.openxmlformats.org/drawingml/2006/chart">
            <c:chart xmlns:c="http://schemas.openxmlformats.org/drawingml/2006/chart" xmlns:r="http://schemas.openxmlformats.org/officeDocument/2006/relationships" r:id="rId2"/>
          </a:graphicData>
        </a:graphic>
      </p:graphicFrame>
      <p:sp>
        <p:nvSpPr>
          <p:cNvPr id="64522" name="AutoShape 10"/>
          <p:cNvSpPr/>
          <p:nvPr/>
        </p:nvSpPr>
        <p:spPr bwMode="auto">
          <a:xfrm>
            <a:off x="4573758" y="2680221"/>
            <a:ext cx="1526576" cy="1527321"/>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p:nvPr/>
        </p:nvSpPr>
        <p:spPr bwMode="auto">
          <a:xfrm>
            <a:off x="4446916"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p:nvPr/>
        </p:nvSpPr>
        <p:spPr bwMode="auto">
          <a:xfrm>
            <a:off x="4446916" y="4958891"/>
            <a:ext cx="1780259" cy="692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eaLnBrk="1">
              <a:lnSpc>
                <a:spcPct val="120000"/>
              </a:lnSpc>
              <a:spcBef>
                <a:spcPts val="800"/>
              </a:spcBef>
            </a:pPr>
            <a:r>
              <a:rPr lang="zh-CN" altLang="en-US"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更多模版：   </a:t>
            </a:r>
            <a:r>
              <a:rPr lang="en-U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nvGraphicFramePr>
        <p:xfrm>
          <a:off x="6423406" y="2254927"/>
          <a:ext cx="2359254" cy="2359254"/>
        </p:xfrm>
        <a:graphic>
          <a:graphicData uri="http://schemas.openxmlformats.org/drawingml/2006/chart">
            <c:chart xmlns:c="http://schemas.openxmlformats.org/drawingml/2006/chart" xmlns:r="http://schemas.openxmlformats.org/officeDocument/2006/relationships" r:id="rId3"/>
          </a:graphicData>
        </a:graphic>
      </p:graphicFrame>
      <p:sp>
        <p:nvSpPr>
          <p:cNvPr id="64526" name="AutoShape 14"/>
          <p:cNvSpPr/>
          <p:nvPr/>
        </p:nvSpPr>
        <p:spPr bwMode="auto">
          <a:xfrm>
            <a:off x="6839000" y="2680221"/>
            <a:ext cx="1527321" cy="1527321"/>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p:nvPr/>
        </p:nvSpPr>
        <p:spPr bwMode="auto">
          <a:xfrm>
            <a:off x="6712903"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p:nvPr/>
        </p:nvSpPr>
        <p:spPr bwMode="auto">
          <a:xfrm>
            <a:off x="6712903"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nvGraphicFramePr>
        <p:xfrm>
          <a:off x="8645372" y="2222098"/>
          <a:ext cx="2424913" cy="2424913"/>
        </p:xfrm>
        <a:graphic>
          <a:graphicData uri="http://schemas.openxmlformats.org/drawingml/2006/chart">
            <c:chart xmlns:c="http://schemas.openxmlformats.org/drawingml/2006/chart" xmlns:r="http://schemas.openxmlformats.org/officeDocument/2006/relationships" r:id="rId4"/>
          </a:graphicData>
        </a:graphic>
      </p:graphicFrame>
      <p:sp>
        <p:nvSpPr>
          <p:cNvPr id="64530" name="AutoShape 18"/>
          <p:cNvSpPr/>
          <p:nvPr/>
        </p:nvSpPr>
        <p:spPr bwMode="auto">
          <a:xfrm>
            <a:off x="9094541" y="2663060"/>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p:nvPr/>
        </p:nvSpPr>
        <p:spPr bwMode="auto">
          <a:xfrm>
            <a:off x="8967698"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p:nvPr/>
        </p:nvSpPr>
        <p:spPr bwMode="auto">
          <a:xfrm>
            <a:off x="8967698"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533" name="Group 21"/>
          <p:cNvGrpSpPr/>
          <p:nvPr/>
        </p:nvGrpSpPr>
        <p:grpSpPr bwMode="auto">
          <a:xfrm>
            <a:off x="2753209" y="3197286"/>
            <a:ext cx="7353826" cy="459614"/>
            <a:chOff x="0" y="-1"/>
            <a:chExt cx="15646569" cy="977781"/>
          </a:xfrm>
        </p:grpSpPr>
        <p:sp>
          <p:nvSpPr>
            <p:cNvPr id="64534" name="AutoShape 22"/>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p:stCondLst>
                              <p:cond delay="7200"/>
                            </p:stCondLst>
                            <p:childTnLst>
                              <p:par>
                                <p:cTn id="65" presetID="2" presetClass="entr" presetSubtype="4" fill="hold" nodeType="afterEffect">
                                  <p:stCondLst>
                                    <p:cond delay="0"/>
                                  </p:stCondLst>
                                  <p:childTnLst>
                                    <p:set>
                                      <p:cBhvr>
                                        <p:cTn id="66" dur="1" fill="hold">
                                          <p:stCondLst>
                                            <p:cond delay="0"/>
                                          </p:stCondLst>
                                        </p:cTn>
                                        <p:tgtEl>
                                          <p:spTgt spid="64533"/>
                                        </p:tgtEl>
                                        <p:attrNameLst>
                                          <p:attrName>style.visibility</p:attrName>
                                        </p:attrNameLst>
                                      </p:cBhvr>
                                      <p:to>
                                        <p:strVal val="visible"/>
                                      </p:to>
                                    </p:set>
                                    <p:anim calcmode="lin" valueType="num">
                                      <p:cBhvr additive="base">
                                        <p:cTn id="67" dur="500" fill="hold"/>
                                        <p:tgtEl>
                                          <p:spTgt spid="64533"/>
                                        </p:tgtEl>
                                        <p:attrNameLst>
                                          <p:attrName>ppt_x</p:attrName>
                                        </p:attrNameLst>
                                      </p:cBhvr>
                                      <p:tavLst>
                                        <p:tav tm="0">
                                          <p:val>
                                            <p:strVal val="#ppt_x"/>
                                          </p:val>
                                        </p:tav>
                                        <p:tav tm="100000">
                                          <p:val>
                                            <p:strVal val="#ppt_x"/>
                                          </p:val>
                                        </p:tav>
                                      </p:tavLst>
                                    </p:anim>
                                    <p:anim calcmode="lin" valueType="num">
                                      <p:cBhvr additive="base">
                                        <p:cTn id="68" dur="500" fill="hold"/>
                                        <p:tgtEl>
                                          <p:spTgt spid="64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bldLvl="0" animBg="1"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p:nvPr/>
        </p:nvGrpSpPr>
        <p:grpSpPr bwMode="auto">
          <a:xfrm>
            <a:off x="2382217" y="2009070"/>
            <a:ext cx="732194" cy="732194"/>
            <a:chOff x="0" y="0"/>
            <a:chExt cx="520701" cy="520701"/>
          </a:xfrm>
        </p:grpSpPr>
        <p:sp>
          <p:nvSpPr>
            <p:cNvPr id="20486" name="AutoShape 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87" name="AutoShape 7"/>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88" name="AutoShape 8"/>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89" name="AutoShape 9"/>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grpSp>
      <p:grpSp>
        <p:nvGrpSpPr>
          <p:cNvPr id="20490" name="Group 10"/>
          <p:cNvGrpSpPr/>
          <p:nvPr/>
        </p:nvGrpSpPr>
        <p:grpSpPr bwMode="auto">
          <a:xfrm>
            <a:off x="2366590" y="4259227"/>
            <a:ext cx="734427" cy="732194"/>
            <a:chOff x="-1" y="0"/>
            <a:chExt cx="522289" cy="520701"/>
          </a:xfrm>
        </p:grpSpPr>
        <p:sp>
          <p:nvSpPr>
            <p:cNvPr id="2" name="AutoShape 11"/>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92" name="AutoShape 12"/>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93" name="AutoShape 13"/>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94" name="AutoShape 14"/>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grpSp>
      <p:grpSp>
        <p:nvGrpSpPr>
          <p:cNvPr id="20495" name="Group 15"/>
          <p:cNvGrpSpPr/>
          <p:nvPr/>
        </p:nvGrpSpPr>
        <p:grpSpPr bwMode="auto">
          <a:xfrm>
            <a:off x="9429585" y="2009070"/>
            <a:ext cx="732194" cy="732194"/>
            <a:chOff x="0" y="0"/>
            <a:chExt cx="520701" cy="520701"/>
          </a:xfrm>
        </p:grpSpPr>
        <p:sp>
          <p:nvSpPr>
            <p:cNvPr id="20496" name="AutoShape 1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97" name="AutoShape 17"/>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98" name="AutoShape 18"/>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499" name="AutoShape 19"/>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500" name="AutoShape 20"/>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grpSp>
      <p:grpSp>
        <p:nvGrpSpPr>
          <p:cNvPr id="20501" name="Group 21"/>
          <p:cNvGrpSpPr/>
          <p:nvPr/>
        </p:nvGrpSpPr>
        <p:grpSpPr bwMode="auto">
          <a:xfrm>
            <a:off x="9427354" y="4256995"/>
            <a:ext cx="747820" cy="747820"/>
            <a:chOff x="-1" y="-1"/>
            <a:chExt cx="530228" cy="530228"/>
          </a:xfrm>
        </p:grpSpPr>
        <p:sp>
          <p:nvSpPr>
            <p:cNvPr id="3" name="AutoShape 22"/>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503" name="AutoShape 23"/>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504" name="AutoShape 24"/>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grpSp>
      <p:grpSp>
        <p:nvGrpSpPr>
          <p:cNvPr id="20505" name="Group 25"/>
          <p:cNvGrpSpPr/>
          <p:nvPr/>
        </p:nvGrpSpPr>
        <p:grpSpPr bwMode="auto">
          <a:xfrm>
            <a:off x="4514063" y="1732264"/>
            <a:ext cx="3515872" cy="4562820"/>
            <a:chOff x="-1" y="0"/>
            <a:chExt cx="2500315" cy="3244407"/>
          </a:xfrm>
        </p:grpSpPr>
        <p:grpSp>
          <p:nvGrpSpPr>
            <p:cNvPr id="20502" name="Group 27"/>
            <p:cNvGrpSpPr/>
            <p:nvPr/>
          </p:nvGrpSpPr>
          <p:grpSpPr bwMode="auto">
            <a:xfrm>
              <a:off x="-1" y="0"/>
              <a:ext cx="2500315" cy="3244407"/>
              <a:chOff x="-1" y="0"/>
              <a:chExt cx="2500315" cy="3244407"/>
            </a:xfrm>
          </p:grpSpPr>
          <p:sp>
            <p:nvSpPr>
              <p:cNvPr id="20508" name="AutoShape 28"/>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509" name="AutoShape 29"/>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510" name="AutoShape 30"/>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grpSp>
        <p:sp>
          <p:nvSpPr>
            <p:cNvPr id="20511" name="AutoShape 31"/>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70">
                <a:solidFill>
                  <a:srgbClr val="FFFFFF"/>
                </a:solidFill>
                <a:cs typeface="Calibri" panose="020F0502020204030204" pitchFamily="34" charset="0"/>
              </a:endParaRPr>
            </a:p>
          </p:txBody>
        </p:sp>
      </p:grpSp>
      <p:sp>
        <p:nvSpPr>
          <p:cNvPr id="4" name="矩形 3"/>
          <p:cNvSpPr/>
          <p:nvPr/>
        </p:nvSpPr>
        <p:spPr>
          <a:xfrm>
            <a:off x="4845199" y="2140776"/>
            <a:ext cx="2880320" cy="37636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12" name="Group 32"/>
          <p:cNvGrpSpPr/>
          <p:nvPr/>
        </p:nvGrpSpPr>
        <p:grpSpPr bwMode="auto">
          <a:xfrm>
            <a:off x="5043119" y="5116430"/>
            <a:ext cx="1073735" cy="2116220"/>
            <a:chOff x="0" y="0"/>
            <a:chExt cx="762745" cy="1504951"/>
          </a:xfrm>
        </p:grpSpPr>
        <p:sp>
          <p:nvSpPr>
            <p:cNvPr id="20513" name="AutoShape 33"/>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solidFill>
              <a:srgbClr val="8DC9CC"/>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sp>
          <p:nvSpPr>
            <p:cNvPr id="20514" name="AutoShape 34"/>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solidFill>
              <a:srgbClr val="FFF1E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70">
                <a:cs typeface="Calibri" panose="020F0502020204030204" pitchFamily="34" charset="0"/>
              </a:endParaRPr>
            </a:p>
          </p:txBody>
        </p:sp>
      </p:grpSp>
      <p:sp>
        <p:nvSpPr>
          <p:cNvPr id="45" name="TextBox 15"/>
          <p:cNvSpPr txBox="1"/>
          <p:nvPr/>
        </p:nvSpPr>
        <p:spPr>
          <a:xfrm>
            <a:off x="1058098" y="32033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6"/>
          <p:cNvSpPr txBox="1"/>
          <p:nvPr/>
        </p:nvSpPr>
        <p:spPr>
          <a:xfrm>
            <a:off x="1951825" y="28825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6"/>
          <p:cNvSpPr txBox="1"/>
          <p:nvPr/>
        </p:nvSpPr>
        <p:spPr>
          <a:xfrm>
            <a:off x="9124845" y="28825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1058098" y="55655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6"/>
          <p:cNvSpPr txBox="1"/>
          <p:nvPr/>
        </p:nvSpPr>
        <p:spPr>
          <a:xfrm>
            <a:off x="1951825" y="52447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6"/>
          <p:cNvSpPr txBox="1"/>
          <p:nvPr/>
        </p:nvSpPr>
        <p:spPr>
          <a:xfrm>
            <a:off x="9124845" y="52447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41" name="文本框 40"/>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49"/>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49"/>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49"/>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899"/>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Content Placeholder 2"/>
          <p:cNvSpPr txBox="1"/>
          <p:nvPr/>
        </p:nvSpPr>
        <p:spPr>
          <a:xfrm>
            <a:off x="1770876" y="5440728"/>
            <a:ext cx="9368352" cy="441960"/>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更多模版：   </a:t>
            </a:r>
            <a:r>
              <a:rPr lang="en-US" altLang="zh-CN" sz="800" dirty="0">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更多模版：   </a:t>
            </a:r>
            <a:r>
              <a:rPr lang="en-US" altLang="zh-CN" sz="800" dirty="0">
                <a:latin typeface="Arial" panose="020B0604020202020204" pitchFamily="34" charset="0"/>
                <a:ea typeface="微软雅黑" panose="020B0503020204020204" pitchFamily="34" charset="-122"/>
                <a:cs typeface="+mn-ea"/>
                <a:sym typeface="Arial" panose="020B0604020202020204" pitchFamily="34" charset="0"/>
              </a:rPr>
              <a:t>   </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框 65"/>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67" name="文本框 66"/>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17300"/>
            <a:ext cx="12857163" cy="72652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997381" y="551242"/>
            <a:ext cx="6130169" cy="6130169"/>
          </a:xfrm>
          <a:prstGeom prst="ellipse">
            <a:avLst/>
          </a:prstGeom>
          <a:solidFill>
            <a:schemeClr val="accent3">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32"/>
          <p:cNvSpPr txBox="1"/>
          <p:nvPr/>
        </p:nvSpPr>
        <p:spPr>
          <a:xfrm>
            <a:off x="6495325" y="3176852"/>
            <a:ext cx="5528082" cy="64625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rial" panose="020B0604020202020204" pitchFamily="34" charset="0"/>
              </a:rPr>
              <a:t>Please replace the written content</a:t>
            </a:r>
            <a:endParaRPr lang="en-US" sz="3600" dirty="0">
              <a:solidFill>
                <a:schemeClr val="bg1"/>
              </a:solidFill>
              <a:latin typeface="Agency FB" panose="020B0503020202020204" pitchFamily="34" charset="0"/>
              <a:ea typeface="微软雅黑" panose="020B0503020204020204" pitchFamily="34" charset="-122"/>
              <a:sym typeface="Arial" panose="020B0604020202020204" pitchFamily="34" charset="0"/>
            </a:endParaRPr>
          </a:p>
        </p:txBody>
      </p:sp>
      <p:sp>
        <p:nvSpPr>
          <p:cNvPr id="11" name="TextBox 32"/>
          <p:cNvSpPr txBox="1"/>
          <p:nvPr/>
        </p:nvSpPr>
        <p:spPr>
          <a:xfrm>
            <a:off x="6301227" y="3823102"/>
            <a:ext cx="3897699" cy="767390"/>
          </a:xfrm>
          <a:prstGeom prst="rect">
            <a:avLst/>
          </a:prstGeom>
          <a:noFill/>
        </p:spPr>
        <p:txBody>
          <a:bodyPr wrap="square" rtlCol="0">
            <a:spAutoFit/>
          </a:bodyPr>
          <a:lstStyle/>
          <a:p>
            <a:pPr algn="r">
              <a:lnSpc>
                <a:spcPct val="120000"/>
              </a:lnSpc>
            </a:pPr>
            <a:r>
              <a:rPr lang="zh-CN" alt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1030161" y="439916"/>
            <a:ext cx="1799978" cy="1799978"/>
          </a:xfrm>
          <a:prstGeom prst="ellipse">
            <a:avLst/>
          </a:prstGeom>
          <a:solidFill>
            <a:schemeClr val="accent2">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200" dirty="0" smtClean="0">
                <a:latin typeface="Agency FB" panose="020B0503020202020204" pitchFamily="34" charset="0"/>
              </a:rPr>
              <a:t>04</a:t>
            </a:r>
            <a:endParaRPr lang="zh-CN" altLang="en-US" sz="7200" dirty="0">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000"/>
                                        <p:tgtEl>
                                          <p:spTgt spid="9"/>
                                        </p:tgtEl>
                                      </p:cBhvr>
                                    </p:animEffect>
                                    <p:anim calcmode="lin" valueType="num">
                                      <p:cBhvr>
                                        <p:cTn id="24" dur="2000" fill="hold"/>
                                        <p:tgtEl>
                                          <p:spTgt spid="9"/>
                                        </p:tgtEl>
                                        <p:attrNameLst>
                                          <p:attrName>ppt_w</p:attrName>
                                        </p:attrNameLst>
                                      </p:cBhvr>
                                      <p:tavLst>
                                        <p:tav tm="0" fmla="#ppt_w*sin(2.5*pi*$)">
                                          <p:val>
                                            <p:fltVal val="0"/>
                                          </p:val>
                                        </p:tav>
                                        <p:tav tm="100000">
                                          <p:val>
                                            <p:fltVal val="1"/>
                                          </p:val>
                                        </p:tav>
                                      </p:tavLst>
                                    </p:anim>
                                    <p:anim calcmode="lin" valueType="num">
                                      <p:cBhvr>
                                        <p:cTn id="25"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by="(-#ppt_w*2)" calcmode="lin" valueType="num">
                                      <p:cBhvr rctx="PPT">
                                        <p:cTn id="30" dur="250" autoRev="1" fill="hold">
                                          <p:stCondLst>
                                            <p:cond delay="0"/>
                                          </p:stCondLst>
                                        </p:cTn>
                                        <p:tgtEl>
                                          <p:spTgt spid="10"/>
                                        </p:tgtEl>
                                        <p:attrNameLst>
                                          <p:attrName>ppt_w</p:attrName>
                                        </p:attrNameLst>
                                      </p:cBhvr>
                                    </p:anim>
                                    <p:anim by="(#ppt_w*0.50)" calcmode="lin" valueType="num">
                                      <p:cBhvr>
                                        <p:cTn id="31" dur="250" decel="50000" autoRev="1" fill="hold">
                                          <p:stCondLst>
                                            <p:cond delay="0"/>
                                          </p:stCondLst>
                                        </p:cTn>
                                        <p:tgtEl>
                                          <p:spTgt spid="10"/>
                                        </p:tgtEl>
                                        <p:attrNameLst>
                                          <p:attrName>ppt_x</p:attrName>
                                        </p:attrNameLst>
                                      </p:cBhvr>
                                    </p:anim>
                                    <p:anim from="(-#ppt_h/2)" to="(#ppt_y)" calcmode="lin" valueType="num">
                                      <p:cBhvr>
                                        <p:cTn id="32" dur="500" fill="hold">
                                          <p:stCondLst>
                                            <p:cond delay="0"/>
                                          </p:stCondLst>
                                        </p:cTn>
                                        <p:tgtEl>
                                          <p:spTgt spid="10"/>
                                        </p:tgtEl>
                                        <p:attrNameLst>
                                          <p:attrName>ppt_y</p:attrName>
                                        </p:attrNameLst>
                                      </p:cBhvr>
                                    </p:anim>
                                    <p:animRot by="21600000">
                                      <p:cBhvr>
                                        <p:cTn id="33" dur="500" fill="hold">
                                          <p:stCondLst>
                                            <p:cond delay="0"/>
                                          </p:stCondLst>
                                        </p:cTn>
                                        <p:tgtEl>
                                          <p:spTgt spid="10"/>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1"/>
                                        </p:tgtEl>
                                        <p:attrNameLst>
                                          <p:attrName>style.visibility</p:attrName>
                                        </p:attrNameLst>
                                      </p:cBhvr>
                                      <p:to>
                                        <p:strVal val="visible"/>
                                      </p:to>
                                    </p:set>
                                    <p:anim by="(-#ppt_w*2)" calcmode="lin" valueType="num">
                                      <p:cBhvr rctx="PPT">
                                        <p:cTn id="38" dur="250" autoRev="1" fill="hold">
                                          <p:stCondLst>
                                            <p:cond delay="0"/>
                                          </p:stCondLst>
                                        </p:cTn>
                                        <p:tgtEl>
                                          <p:spTgt spid="11"/>
                                        </p:tgtEl>
                                        <p:attrNameLst>
                                          <p:attrName>ppt_w</p:attrName>
                                        </p:attrNameLst>
                                      </p:cBhvr>
                                    </p:anim>
                                    <p:anim by="(#ppt_w*0.50)" calcmode="lin" valueType="num">
                                      <p:cBhvr>
                                        <p:cTn id="39" dur="250" decel="50000" autoRev="1" fill="hold">
                                          <p:stCondLst>
                                            <p:cond delay="0"/>
                                          </p:stCondLst>
                                        </p:cTn>
                                        <p:tgtEl>
                                          <p:spTgt spid="11"/>
                                        </p:tgtEl>
                                        <p:attrNameLst>
                                          <p:attrName>ppt_x</p:attrName>
                                        </p:attrNameLst>
                                      </p:cBhvr>
                                    </p:anim>
                                    <p:anim from="(-#ppt_h/2)" to="(#ppt_y)" calcmode="lin" valueType="num">
                                      <p:cBhvr>
                                        <p:cTn id="40" dur="500" fill="hold">
                                          <p:stCondLst>
                                            <p:cond delay="0"/>
                                          </p:stCondLst>
                                        </p:cTn>
                                        <p:tgtEl>
                                          <p:spTgt spid="11"/>
                                        </p:tgtEl>
                                        <p:attrNameLst>
                                          <p:attrName>ppt_y</p:attrName>
                                        </p:attrNameLst>
                                      </p:cBhvr>
                                    </p:anim>
                                    <p:animRot by="21600000">
                                      <p:cBhvr>
                                        <p:cTn id="41"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1" grpId="0"/>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p:nvPr/>
        </p:nvSpPr>
        <p:spPr>
          <a:xfrm>
            <a:off x="9072992" y="4283985"/>
            <a:ext cx="1820879" cy="86550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更多模版：   </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125119" y="2104157"/>
            <a:ext cx="5064342" cy="3573719"/>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27196" tIns="627187" rIns="627196" bIns="627187" numCol="1" spcCol="1270" anchor="ctr" anchorCtr="0">
              <a:noAutofit/>
            </a:bodyPr>
            <a:lstStyle/>
            <a:p>
              <a:pPr algn="ctr" defTabSz="2437130">
                <a:lnSpc>
                  <a:spcPct val="120000"/>
                </a:lnSpc>
                <a:spcAft>
                  <a:spcPct val="35000"/>
                </a:spcAft>
              </a:pPr>
              <a:endParaRPr lang="id-ID" sz="548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250">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250">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p:nvPr/>
        </p:nvSpPr>
        <p:spPr>
          <a:xfrm>
            <a:off x="5928358" y="3958973"/>
            <a:ext cx="1016097" cy="30380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p:nvPr/>
        </p:nvSpPr>
        <p:spPr>
          <a:xfrm>
            <a:off x="4197626" y="3668558"/>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文字</a:t>
            </a: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p:nvPr/>
        </p:nvSpPr>
        <p:spPr>
          <a:xfrm>
            <a:off x="8101502" y="2768730"/>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26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6136657" y="344028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327311" y="2343706"/>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4425212" y="322945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7727814" y="4549425"/>
            <a:ext cx="574175" cy="574191"/>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p:nvPr/>
        </p:nvSpPr>
        <p:spPr>
          <a:xfrm>
            <a:off x="1907590" y="36299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907589" y="33500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p:nvPr/>
        </p:nvSpPr>
        <p:spPr>
          <a:xfrm>
            <a:off x="5392863" y="60683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5644813" y="5788482"/>
            <a:ext cx="156912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p:nvPr/>
        </p:nvSpPr>
        <p:spPr>
          <a:xfrm>
            <a:off x="9286290" y="27282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9286289" y="24483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1000"/>
                                        <p:tgtEl>
                                          <p:spTgt spid="6"/>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10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00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p:nvPr/>
        </p:nvSpPr>
        <p:spPr>
          <a:xfrm>
            <a:off x="6572145" y="2243255"/>
            <a:ext cx="4884557" cy="8020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更多模版：   </a:t>
            </a:r>
            <a:r>
              <a:rPr lang="en-US" altLang="zh-CN"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p:nvPr/>
        </p:nvSpPr>
        <p:spPr>
          <a:xfrm>
            <a:off x="70766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78" name="文本框 77"/>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794" y="446"/>
            <a:ext cx="12857163" cy="724286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591011" y="5749280"/>
            <a:ext cx="76767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spc="600" dirty="0" smtClean="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cs typeface="Arial" panose="020B0604020202020204" pitchFamily="34" charset="0"/>
              </a:rPr>
              <a:t>感谢聆听 批评指导</a:t>
            </a:r>
            <a:endParaRPr lang="zh-CN" altLang="en-US" sz="6000" b="1" spc="6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12" name="矩形 259"/>
          <p:cNvSpPr>
            <a:spLocks noChangeArrowheads="1"/>
          </p:cNvSpPr>
          <p:nvPr/>
        </p:nvSpPr>
        <p:spPr bwMode="auto">
          <a:xfrm>
            <a:off x="3590643" y="6640513"/>
            <a:ext cx="5677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dirty="0" smtClean="0">
                <a:solidFill>
                  <a:schemeClr val="accent1"/>
                </a:solidFill>
                <a:effectLst>
                  <a:outerShdw blurRad="38100" dist="38100" dir="2700000" algn="tl">
                    <a:srgbClr val="000000">
                      <a:alpha val="43137"/>
                    </a:srgbClr>
                  </a:outerShdw>
                </a:effectLst>
                <a:cs typeface="Arial" panose="020B0604020202020204" pitchFamily="34" charset="0"/>
              </a:rPr>
              <a:t>工作总结</a:t>
            </a:r>
            <a:r>
              <a:rPr lang="en-US" altLang="zh-CN" sz="2400" dirty="0" smtClean="0">
                <a:solidFill>
                  <a:schemeClr val="accent1"/>
                </a:solidFill>
                <a:effectLst>
                  <a:outerShdw blurRad="38100" dist="38100" dir="2700000" algn="tl">
                    <a:srgbClr val="000000">
                      <a:alpha val="43137"/>
                    </a:srgbClr>
                  </a:outerShdw>
                </a:effectLst>
                <a:cs typeface="Arial" panose="020B0604020202020204" pitchFamily="34" charset="0"/>
              </a:rPr>
              <a:t>/</a:t>
            </a:r>
            <a:r>
              <a:rPr lang="zh-CN" altLang="en-US" sz="2400" dirty="0" smtClean="0">
                <a:solidFill>
                  <a:schemeClr val="accent1"/>
                </a:solidFill>
                <a:effectLst>
                  <a:outerShdw blurRad="38100" dist="38100" dir="2700000" algn="tl">
                    <a:srgbClr val="000000">
                      <a:alpha val="43137"/>
                    </a:srgbClr>
                  </a:outerShdw>
                </a:effectLst>
                <a:cs typeface="Arial" panose="020B0604020202020204" pitchFamily="34" charset="0"/>
              </a:rPr>
              <a:t>商务汇报</a:t>
            </a:r>
            <a:r>
              <a:rPr lang="en-US" altLang="zh-CN" sz="2400" dirty="0" smtClean="0">
                <a:solidFill>
                  <a:schemeClr val="accent1"/>
                </a:solidFill>
                <a:effectLst>
                  <a:outerShdw blurRad="38100" dist="38100" dir="2700000" algn="tl">
                    <a:srgbClr val="000000">
                      <a:alpha val="43137"/>
                    </a:srgbClr>
                  </a:outerShdw>
                </a:effectLst>
                <a:cs typeface="Arial" panose="020B0604020202020204" pitchFamily="34" charset="0"/>
              </a:rPr>
              <a:t>/</a:t>
            </a:r>
            <a:r>
              <a:rPr lang="zh-CN" altLang="en-US" sz="2400" dirty="0" smtClean="0">
                <a:solidFill>
                  <a:schemeClr val="accent1"/>
                </a:solidFill>
                <a:effectLst>
                  <a:outerShdw blurRad="38100" dist="38100" dir="2700000" algn="tl">
                    <a:srgbClr val="000000">
                      <a:alpha val="43137"/>
                    </a:srgbClr>
                  </a:outerShdw>
                </a:effectLst>
                <a:cs typeface="Arial" panose="020B0604020202020204" pitchFamily="34" charset="0"/>
              </a:rPr>
              <a:t>述职报告</a:t>
            </a:r>
            <a:endParaRPr lang="zh-CN" altLang="en-US" sz="2400" dirty="0">
              <a:solidFill>
                <a:schemeClr val="accent1"/>
              </a:solidFill>
              <a:effectLst>
                <a:outerShdw blurRad="38100" dist="38100" dir="2700000" algn="tl">
                  <a:srgbClr val="000000">
                    <a:alpha val="43137"/>
                  </a:srgbClr>
                </a:outerShdw>
              </a:effectLst>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
                                        </p:tgtEl>
                                        <p:attrNameLst>
                                          <p:attrName>ppt_y</p:attrName>
                                        </p:attrNameLst>
                                      </p:cBhvr>
                                      <p:tavLst>
                                        <p:tav tm="0">
                                          <p:val>
                                            <p:strVal val="#ppt_y"/>
                                          </p:val>
                                        </p:tav>
                                        <p:tav tm="100000">
                                          <p:val>
                                            <p:strVal val="#ppt_y"/>
                                          </p:val>
                                        </p:tav>
                                      </p:tavLst>
                                    </p:anim>
                                    <p:anim calcmode="lin" valueType="num">
                                      <p:cBhvr>
                                        <p:cTn id="1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
                                        </p:tgtEl>
                                      </p:cBhvr>
                                    </p:animEffect>
                                  </p:childTnLst>
                                </p:cTn>
                              </p:par>
                            </p:childTnLst>
                          </p:cTn>
                        </p:par>
                        <p:par>
                          <p:cTn id="17" fill="hold">
                            <p:stCondLst>
                              <p:cond delay="1399"/>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8"/>
                                        </p:tgtEl>
                                      </p:cBhvr>
                                    </p:animEffect>
                                    <p:animScale>
                                      <p:cBhvr>
                                        <p:cTn id="20" dur="250" autoRev="1" fill="hold"/>
                                        <p:tgtEl>
                                          <p:spTgt spid="8"/>
                                        </p:tgtEl>
                                      </p:cBhvr>
                                      <p:by x="105000" y="105000"/>
                                    </p:animScale>
                                  </p:childTnLst>
                                </p:cTn>
                              </p:par>
                            </p:childTnLst>
                          </p:cTn>
                        </p:par>
                        <p:par>
                          <p:cTn id="21" fill="hold">
                            <p:stCondLst>
                              <p:cond delay="1899"/>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childTnLst>
                          </p:cTn>
                        </p:par>
                        <p:par>
                          <p:cTn id="29" fill="hold">
                            <p:stCondLst>
                              <p:cond delay="3049"/>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2"/>
                                        </p:tgtEl>
                                      </p:cBhvr>
                                    </p:animEffect>
                                    <p:animScale>
                                      <p:cBhvr>
                                        <p:cTn id="3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8" grpId="0"/>
      <p:bldP spid="8" grpId="1"/>
      <p:bldP spid="12" grpId="0"/>
      <p:bldP spid="12" grpId="1"/>
    </p:bldLst>
  </p:timing>
</p:sld>
</file>

<file path=ppt/theme/theme1.xml><?xml version="1.0" encoding="utf-8"?>
<a:theme xmlns:a="http://schemas.openxmlformats.org/drawingml/2006/main" name="1_自定义设计方案">
  <a:themeElements>
    <a:clrScheme name="自定义 420">
      <a:dk1>
        <a:sysClr val="windowText" lastClr="000000"/>
      </a:dk1>
      <a:lt1>
        <a:sysClr val="window" lastClr="FFFFFF"/>
      </a:lt1>
      <a:dk2>
        <a:srgbClr val="44546A"/>
      </a:dk2>
      <a:lt2>
        <a:srgbClr val="E7E6E6"/>
      </a:lt2>
      <a:accent1>
        <a:srgbClr val="00B050"/>
      </a:accent1>
      <a:accent2>
        <a:srgbClr val="A4F02A"/>
      </a:accent2>
      <a:accent3>
        <a:srgbClr val="00B050"/>
      </a:accent3>
      <a:accent4>
        <a:srgbClr val="A4F02A"/>
      </a:accent4>
      <a:accent5>
        <a:srgbClr val="00B050"/>
      </a:accent5>
      <a:accent6>
        <a:srgbClr val="A4F02A"/>
      </a:accent6>
      <a:hlink>
        <a:srgbClr val="00B050"/>
      </a:hlink>
      <a:folHlink>
        <a:srgbClr val="A4F02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8999</Words>
  <Application>WPS 演示</Application>
  <PresentationFormat>自定义</PresentationFormat>
  <Paragraphs>436</Paragraphs>
  <Slides>22</Slides>
  <Notes>22</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22</vt:i4>
      </vt:variant>
    </vt:vector>
  </HeadingPairs>
  <TitlesOfParts>
    <vt:vector size="48" baseType="lpstr">
      <vt:lpstr>Arial</vt:lpstr>
      <vt:lpstr>宋体</vt:lpstr>
      <vt:lpstr>Wingdings</vt:lpstr>
      <vt:lpstr>Calibri</vt:lpstr>
      <vt:lpstr>微软雅黑</vt:lpstr>
      <vt:lpstr>方正粗谭黑简体</vt:lpstr>
      <vt:lpstr>Agency FB</vt:lpstr>
      <vt:lpstr>Helvetica</vt:lpstr>
      <vt:lpstr>Simply City Light</vt:lpstr>
      <vt:lpstr>SimSun-ExtB</vt:lpstr>
      <vt:lpstr>Arial</vt:lpstr>
      <vt:lpstr>Source Sans Pro Light</vt:lpstr>
      <vt:lpstr>Neris Thin</vt:lpstr>
      <vt:lpstr>黑体</vt:lpstr>
      <vt:lpstr>Arial Unicode MS</vt:lpstr>
      <vt:lpstr>Calibri Light</vt:lpstr>
      <vt:lpstr>Helvetica Light</vt:lpstr>
      <vt:lpstr>Gill Sans</vt:lpstr>
      <vt:lpstr>Gill Sans</vt:lpstr>
      <vt:lpstr>Lato</vt:lpstr>
      <vt:lpstr>MS PGothic</vt:lpstr>
      <vt:lpstr>Source Sans Pro ExtraLight</vt:lpstr>
      <vt:lpstr>Yu Gothic Light</vt:lpstr>
      <vt:lpstr>Segoe Print</vt:lpstr>
      <vt:lpstr>Gill Sans MT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亮亮图文旗舰店https:/liangliangtuwen.tmall.com</cp:keywords>
  <cp:lastModifiedBy>拉普耶鲁</cp:lastModifiedBy>
  <cp:revision>3</cp:revision>
  <dcterms:created xsi:type="dcterms:W3CDTF">2016-10-17T14:00:00Z</dcterms:created>
  <dcterms:modified xsi:type="dcterms:W3CDTF">2018-04-10T08:00:17Z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