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8" r:id="rId3"/>
    <p:sldId id="283" r:id="rId5"/>
    <p:sldId id="286" r:id="rId6"/>
    <p:sldId id="264" r:id="rId7"/>
    <p:sldId id="265" r:id="rId8"/>
    <p:sldId id="263" r:id="rId9"/>
    <p:sldId id="260" r:id="rId10"/>
    <p:sldId id="277" r:id="rId11"/>
    <p:sldId id="285" r:id="rId12"/>
    <p:sldId id="267" r:id="rId13"/>
    <p:sldId id="275" r:id="rId14"/>
    <p:sldId id="266" r:id="rId15"/>
    <p:sldId id="272" r:id="rId16"/>
    <p:sldId id="274" r:id="rId17"/>
    <p:sldId id="284" r:id="rId18"/>
    <p:sldId id="270" r:id="rId19"/>
    <p:sldId id="262" r:id="rId20"/>
    <p:sldId id="276" r:id="rId21"/>
    <p:sldId id="269" r:id="rId22"/>
    <p:sldId id="279" r:id="rId23"/>
    <p:sldId id="271" r:id="rId24"/>
    <p:sldId id="273" r:id="rId25"/>
    <p:sldId id="261" r:id="rId26"/>
    <p:sldId id="268" r:id="rId27"/>
    <p:sldId id="28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FDFDFD"/>
    <a:srgbClr val="E30222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19" autoAdjust="0"/>
    <p:restoredTop sz="94660"/>
  </p:normalViewPr>
  <p:slideViewPr>
    <p:cSldViewPr snapToGrid="0">
      <p:cViewPr>
        <p:scale>
          <a:sx n="66" d="100"/>
          <a:sy n="66" d="100"/>
        </p:scale>
        <p:origin x="1932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microsoft.com/office/2007/relationships/hdphoto" Target="../media/image12.wdp"/><Relationship Id="rId7" Type="http://schemas.openxmlformats.org/officeDocument/2006/relationships/image" Target="../media/image11.png"/><Relationship Id="rId6" Type="http://schemas.microsoft.com/office/2007/relationships/hdphoto" Target="../media/image10.wdp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jpeg"/><Relationship Id="rId3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9.jpeg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0" y="0"/>
            <a:ext cx="12192000" cy="6248400"/>
            <a:chOff x="0" y="0"/>
            <a:chExt cx="12192000" cy="62484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46" b="19446"/>
            <a:stretch>
              <a:fillRect/>
            </a:stretch>
          </p:blipFill>
          <p:spPr>
            <a:xfrm>
              <a:off x="0" y="0"/>
              <a:ext cx="12192000" cy="62484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0" y="0"/>
              <a:ext cx="12192000" cy="523875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35000"/>
                  </a:schemeClr>
                </a:gs>
                <a:gs pos="100000">
                  <a:schemeClr val="tx1">
                    <a:alpha val="72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rgbClr val="E30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2286000" y="4819650"/>
            <a:ext cx="876300" cy="876300"/>
            <a:chOff x="2533650" y="-2205038"/>
            <a:chExt cx="1295400" cy="1295400"/>
          </a:xfrm>
        </p:grpSpPr>
        <p:sp>
          <p:nvSpPr>
            <p:cNvPr id="24" name="椭圆 23"/>
            <p:cNvSpPr/>
            <p:nvPr/>
          </p:nvSpPr>
          <p:spPr>
            <a:xfrm>
              <a:off x="2533650" y="-2205038"/>
              <a:ext cx="1295400" cy="1295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7"/>
            <p:cNvSpPr/>
            <p:nvPr/>
          </p:nvSpPr>
          <p:spPr>
            <a:xfrm>
              <a:off x="2814767" y="-1887908"/>
              <a:ext cx="733166" cy="661141"/>
            </a:xfrm>
            <a:custGeom>
              <a:avLst/>
              <a:gdLst>
                <a:gd name="connsiteX0" fmla="*/ 521432 w 608344"/>
                <a:gd name="connsiteY0" fmla="*/ 370453 h 548582"/>
                <a:gd name="connsiteX1" fmla="*/ 465737 w 608344"/>
                <a:gd name="connsiteY1" fmla="*/ 425787 h 548582"/>
                <a:gd name="connsiteX2" fmla="*/ 442491 w 608344"/>
                <a:gd name="connsiteY2" fmla="*/ 402479 h 548582"/>
                <a:gd name="connsiteX3" fmla="*/ 418201 w 608344"/>
                <a:gd name="connsiteY3" fmla="*/ 426545 h 548582"/>
                <a:gd name="connsiteX4" fmla="*/ 441447 w 608344"/>
                <a:gd name="connsiteY4" fmla="*/ 449948 h 548582"/>
                <a:gd name="connsiteX5" fmla="*/ 465642 w 608344"/>
                <a:gd name="connsiteY5" fmla="*/ 474204 h 548582"/>
                <a:gd name="connsiteX6" fmla="*/ 489932 w 608344"/>
                <a:gd name="connsiteY6" fmla="*/ 450043 h 548582"/>
                <a:gd name="connsiteX7" fmla="*/ 545532 w 608344"/>
                <a:gd name="connsiteY7" fmla="*/ 394709 h 548582"/>
                <a:gd name="connsiteX8" fmla="*/ 481962 w 608344"/>
                <a:gd name="connsiteY8" fmla="*/ 296170 h 548582"/>
                <a:gd name="connsiteX9" fmla="*/ 608344 w 608344"/>
                <a:gd name="connsiteY9" fmla="*/ 422376 h 548582"/>
                <a:gd name="connsiteX10" fmla="*/ 481962 w 608344"/>
                <a:gd name="connsiteY10" fmla="*/ 548582 h 548582"/>
                <a:gd name="connsiteX11" fmla="*/ 355579 w 608344"/>
                <a:gd name="connsiteY11" fmla="*/ 422376 h 548582"/>
                <a:gd name="connsiteX12" fmla="*/ 481962 w 608344"/>
                <a:gd name="connsiteY12" fmla="*/ 296170 h 548582"/>
                <a:gd name="connsiteX13" fmla="*/ 255835 w 608344"/>
                <a:gd name="connsiteY13" fmla="*/ 446 h 548582"/>
                <a:gd name="connsiteX14" fmla="*/ 317801 w 608344"/>
                <a:gd name="connsiteY14" fmla="*/ 13616 h 548582"/>
                <a:gd name="connsiteX15" fmla="*/ 348072 w 608344"/>
                <a:gd name="connsiteY15" fmla="*/ 41661 h 548582"/>
                <a:gd name="connsiteX16" fmla="*/ 381190 w 608344"/>
                <a:gd name="connsiteY16" fmla="*/ 146831 h 548582"/>
                <a:gd name="connsiteX17" fmla="*/ 378913 w 608344"/>
                <a:gd name="connsiteY17" fmla="*/ 156211 h 548582"/>
                <a:gd name="connsiteX18" fmla="*/ 387833 w 608344"/>
                <a:gd name="connsiteY18" fmla="*/ 200458 h 548582"/>
                <a:gd name="connsiteX19" fmla="*/ 366387 w 608344"/>
                <a:gd name="connsiteY19" fmla="*/ 237694 h 548582"/>
                <a:gd name="connsiteX20" fmla="*/ 351393 w 608344"/>
                <a:gd name="connsiteY20" fmla="*/ 278720 h 548582"/>
                <a:gd name="connsiteX21" fmla="*/ 351393 w 608344"/>
                <a:gd name="connsiteY21" fmla="*/ 322873 h 548582"/>
                <a:gd name="connsiteX22" fmla="*/ 317611 w 608344"/>
                <a:gd name="connsiteY22" fmla="*/ 422358 h 548582"/>
                <a:gd name="connsiteX23" fmla="*/ 376635 w 608344"/>
                <a:gd name="connsiteY23" fmla="*/ 548088 h 548582"/>
                <a:gd name="connsiteX24" fmla="*/ 26855 w 608344"/>
                <a:gd name="connsiteY24" fmla="*/ 548088 h 548582"/>
                <a:gd name="connsiteX25" fmla="*/ 0 w 608344"/>
                <a:gd name="connsiteY25" fmla="*/ 521274 h 548582"/>
                <a:gd name="connsiteX26" fmla="*/ 0 w 608344"/>
                <a:gd name="connsiteY26" fmla="*/ 473806 h 548582"/>
                <a:gd name="connsiteX27" fmla="*/ 19453 w 608344"/>
                <a:gd name="connsiteY27" fmla="*/ 432969 h 548582"/>
                <a:gd name="connsiteX28" fmla="*/ 173751 w 608344"/>
                <a:gd name="connsiteY28" fmla="*/ 334242 h 548582"/>
                <a:gd name="connsiteX29" fmla="*/ 176408 w 608344"/>
                <a:gd name="connsiteY29" fmla="*/ 329884 h 548582"/>
                <a:gd name="connsiteX30" fmla="*/ 176408 w 608344"/>
                <a:gd name="connsiteY30" fmla="*/ 278720 h 548582"/>
                <a:gd name="connsiteX31" fmla="*/ 161320 w 608344"/>
                <a:gd name="connsiteY31" fmla="*/ 237694 h 548582"/>
                <a:gd name="connsiteX32" fmla="*/ 139969 w 608344"/>
                <a:gd name="connsiteY32" fmla="*/ 200458 h 548582"/>
                <a:gd name="connsiteX33" fmla="*/ 148320 w 608344"/>
                <a:gd name="connsiteY33" fmla="*/ 156211 h 548582"/>
                <a:gd name="connsiteX34" fmla="*/ 146042 w 608344"/>
                <a:gd name="connsiteY34" fmla="*/ 146736 h 548582"/>
                <a:gd name="connsiteX35" fmla="*/ 145758 w 608344"/>
                <a:gd name="connsiteY35" fmla="*/ 95099 h 548582"/>
                <a:gd name="connsiteX36" fmla="*/ 176029 w 608344"/>
                <a:gd name="connsiteY36" fmla="*/ 42135 h 548582"/>
                <a:gd name="connsiteX37" fmla="*/ 203928 w 608344"/>
                <a:gd name="connsiteY37" fmla="*/ 19017 h 548582"/>
                <a:gd name="connsiteX38" fmla="*/ 231162 w 608344"/>
                <a:gd name="connsiteY38" fmla="*/ 5089 h 548582"/>
                <a:gd name="connsiteX39" fmla="*/ 255835 w 608344"/>
                <a:gd name="connsiteY39" fmla="*/ 446 h 54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8344" h="548582">
                  <a:moveTo>
                    <a:pt x="521432" y="370453"/>
                  </a:moveTo>
                  <a:lnTo>
                    <a:pt x="465737" y="425787"/>
                  </a:lnTo>
                  <a:lnTo>
                    <a:pt x="442491" y="402479"/>
                  </a:lnTo>
                  <a:lnTo>
                    <a:pt x="418201" y="426545"/>
                  </a:lnTo>
                  <a:lnTo>
                    <a:pt x="441447" y="449948"/>
                  </a:lnTo>
                  <a:lnTo>
                    <a:pt x="465642" y="474204"/>
                  </a:lnTo>
                  <a:lnTo>
                    <a:pt x="489932" y="450043"/>
                  </a:lnTo>
                  <a:lnTo>
                    <a:pt x="545532" y="394709"/>
                  </a:lnTo>
                  <a:close/>
                  <a:moveTo>
                    <a:pt x="481962" y="296170"/>
                  </a:moveTo>
                  <a:cubicBezTo>
                    <a:pt x="551795" y="296170"/>
                    <a:pt x="608344" y="352641"/>
                    <a:pt x="608344" y="422376"/>
                  </a:cubicBezTo>
                  <a:cubicBezTo>
                    <a:pt x="608344" y="492111"/>
                    <a:pt x="551795" y="548582"/>
                    <a:pt x="481962" y="548582"/>
                  </a:cubicBezTo>
                  <a:cubicBezTo>
                    <a:pt x="412129" y="548582"/>
                    <a:pt x="355579" y="492111"/>
                    <a:pt x="355579" y="422376"/>
                  </a:cubicBezTo>
                  <a:cubicBezTo>
                    <a:pt x="355579" y="352641"/>
                    <a:pt x="412129" y="296170"/>
                    <a:pt x="481962" y="296170"/>
                  </a:cubicBezTo>
                  <a:close/>
                  <a:moveTo>
                    <a:pt x="255835" y="446"/>
                  </a:moveTo>
                  <a:cubicBezTo>
                    <a:pt x="282785" y="-1828"/>
                    <a:pt x="303187" y="4899"/>
                    <a:pt x="317801" y="13616"/>
                  </a:cubicBezTo>
                  <a:cubicBezTo>
                    <a:pt x="339721" y="25744"/>
                    <a:pt x="348072" y="41661"/>
                    <a:pt x="348072" y="41661"/>
                  </a:cubicBezTo>
                  <a:cubicBezTo>
                    <a:pt x="348072" y="41661"/>
                    <a:pt x="398176" y="45167"/>
                    <a:pt x="381190" y="146831"/>
                  </a:cubicBezTo>
                  <a:cubicBezTo>
                    <a:pt x="380621" y="149863"/>
                    <a:pt x="379862" y="153085"/>
                    <a:pt x="378913" y="156211"/>
                  </a:cubicBezTo>
                  <a:cubicBezTo>
                    <a:pt x="388592" y="156211"/>
                    <a:pt x="398271" y="163507"/>
                    <a:pt x="387833" y="200458"/>
                  </a:cubicBezTo>
                  <a:cubicBezTo>
                    <a:pt x="379672" y="229262"/>
                    <a:pt x="372080" y="237221"/>
                    <a:pt x="366387" y="237694"/>
                  </a:cubicBezTo>
                  <a:cubicBezTo>
                    <a:pt x="364394" y="250675"/>
                    <a:pt x="359175" y="265076"/>
                    <a:pt x="351393" y="278720"/>
                  </a:cubicBezTo>
                  <a:lnTo>
                    <a:pt x="351393" y="322873"/>
                  </a:lnTo>
                  <a:cubicBezTo>
                    <a:pt x="330232" y="350539"/>
                    <a:pt x="317611" y="385027"/>
                    <a:pt x="317611" y="422358"/>
                  </a:cubicBezTo>
                  <a:cubicBezTo>
                    <a:pt x="317611" y="472764"/>
                    <a:pt x="340480" y="518053"/>
                    <a:pt x="376635" y="548088"/>
                  </a:cubicBezTo>
                  <a:lnTo>
                    <a:pt x="26855" y="548088"/>
                  </a:lnTo>
                  <a:cubicBezTo>
                    <a:pt x="12052" y="548088"/>
                    <a:pt x="0" y="536055"/>
                    <a:pt x="0" y="521274"/>
                  </a:cubicBezTo>
                  <a:lnTo>
                    <a:pt x="0" y="473806"/>
                  </a:lnTo>
                  <a:cubicBezTo>
                    <a:pt x="0" y="457983"/>
                    <a:pt x="7212" y="443013"/>
                    <a:pt x="19453" y="432969"/>
                  </a:cubicBezTo>
                  <a:cubicBezTo>
                    <a:pt x="86638" y="377921"/>
                    <a:pt x="159043" y="341443"/>
                    <a:pt x="173751" y="334242"/>
                  </a:cubicBezTo>
                  <a:cubicBezTo>
                    <a:pt x="175365" y="333484"/>
                    <a:pt x="176408" y="331779"/>
                    <a:pt x="176408" y="329884"/>
                  </a:cubicBezTo>
                  <a:lnTo>
                    <a:pt x="176408" y="278720"/>
                  </a:lnTo>
                  <a:cubicBezTo>
                    <a:pt x="168437" y="265076"/>
                    <a:pt x="163313" y="250675"/>
                    <a:pt x="161320" y="237694"/>
                  </a:cubicBezTo>
                  <a:cubicBezTo>
                    <a:pt x="155627" y="237221"/>
                    <a:pt x="148035" y="229072"/>
                    <a:pt x="139969" y="200458"/>
                  </a:cubicBezTo>
                  <a:cubicBezTo>
                    <a:pt x="129531" y="164170"/>
                    <a:pt x="138925" y="156496"/>
                    <a:pt x="148320" y="156211"/>
                  </a:cubicBezTo>
                  <a:cubicBezTo>
                    <a:pt x="147371" y="153085"/>
                    <a:pt x="146612" y="149863"/>
                    <a:pt x="146042" y="146736"/>
                  </a:cubicBezTo>
                  <a:cubicBezTo>
                    <a:pt x="142436" y="128450"/>
                    <a:pt x="141487" y="111396"/>
                    <a:pt x="145758" y="95099"/>
                  </a:cubicBezTo>
                  <a:cubicBezTo>
                    <a:pt x="150787" y="73212"/>
                    <a:pt x="162744" y="55684"/>
                    <a:pt x="176029" y="42135"/>
                  </a:cubicBezTo>
                  <a:cubicBezTo>
                    <a:pt x="184379" y="33134"/>
                    <a:pt x="193869" y="25459"/>
                    <a:pt x="203928" y="19017"/>
                  </a:cubicBezTo>
                  <a:cubicBezTo>
                    <a:pt x="212183" y="13332"/>
                    <a:pt x="221293" y="8405"/>
                    <a:pt x="231162" y="5089"/>
                  </a:cubicBezTo>
                  <a:cubicBezTo>
                    <a:pt x="238849" y="2625"/>
                    <a:pt x="247105" y="825"/>
                    <a:pt x="255835" y="446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057650" y="0"/>
            <a:ext cx="4076700" cy="1687513"/>
            <a:chOff x="4057650" y="0"/>
            <a:chExt cx="4076700" cy="1687513"/>
          </a:xfrm>
        </p:grpSpPr>
        <p:sp>
          <p:nvSpPr>
            <p:cNvPr id="4" name="等腰三角形 3"/>
            <p:cNvSpPr/>
            <p:nvPr/>
          </p:nvSpPr>
          <p:spPr>
            <a:xfrm flipV="1">
              <a:off x="4057650" y="0"/>
              <a:ext cx="4076700" cy="168751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029110" y="245824"/>
              <a:ext cx="2133781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20XX</a:t>
              </a:r>
              <a:endParaRPr lang="zh-CN" altLang="en-US" sz="4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64200" y="4819650"/>
            <a:ext cx="876300" cy="876300"/>
            <a:chOff x="2533650" y="-2205038"/>
            <a:chExt cx="1295400" cy="1295400"/>
          </a:xfrm>
        </p:grpSpPr>
        <p:sp>
          <p:nvSpPr>
            <p:cNvPr id="27" name="椭圆 26"/>
            <p:cNvSpPr/>
            <p:nvPr/>
          </p:nvSpPr>
          <p:spPr>
            <a:xfrm>
              <a:off x="2533650" y="-2205038"/>
              <a:ext cx="1295400" cy="1295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椭圆 12"/>
            <p:cNvSpPr/>
            <p:nvPr/>
          </p:nvSpPr>
          <p:spPr>
            <a:xfrm>
              <a:off x="2814767" y="-1909999"/>
              <a:ext cx="733166" cy="705322"/>
            </a:xfrm>
            <a:custGeom>
              <a:avLst/>
              <a:gdLst>
                <a:gd name="connsiteX0" fmla="*/ 195114 w 608814"/>
                <a:gd name="connsiteY0" fmla="*/ 351627 h 585693"/>
                <a:gd name="connsiteX1" fmla="*/ 258290 w 608814"/>
                <a:gd name="connsiteY1" fmla="*/ 351627 h 585693"/>
                <a:gd name="connsiteX2" fmla="*/ 282731 w 608814"/>
                <a:gd name="connsiteY2" fmla="*/ 376018 h 585693"/>
                <a:gd name="connsiteX3" fmla="*/ 282731 w 608814"/>
                <a:gd name="connsiteY3" fmla="*/ 561210 h 585693"/>
                <a:gd name="connsiteX4" fmla="*/ 258290 w 608814"/>
                <a:gd name="connsiteY4" fmla="*/ 585693 h 585693"/>
                <a:gd name="connsiteX5" fmla="*/ 195114 w 608814"/>
                <a:gd name="connsiteY5" fmla="*/ 585693 h 585693"/>
                <a:gd name="connsiteX6" fmla="*/ 170673 w 608814"/>
                <a:gd name="connsiteY6" fmla="*/ 561210 h 585693"/>
                <a:gd name="connsiteX7" fmla="*/ 170673 w 608814"/>
                <a:gd name="connsiteY7" fmla="*/ 376018 h 585693"/>
                <a:gd name="connsiteX8" fmla="*/ 195114 w 608814"/>
                <a:gd name="connsiteY8" fmla="*/ 351627 h 585693"/>
                <a:gd name="connsiteX9" fmla="*/ 358100 w 608814"/>
                <a:gd name="connsiteY9" fmla="*/ 249872 h 585693"/>
                <a:gd name="connsiteX10" fmla="*/ 421316 w 608814"/>
                <a:gd name="connsiteY10" fmla="*/ 249872 h 585693"/>
                <a:gd name="connsiteX11" fmla="*/ 445737 w 608814"/>
                <a:gd name="connsiteY11" fmla="*/ 274267 h 585693"/>
                <a:gd name="connsiteX12" fmla="*/ 445737 w 608814"/>
                <a:gd name="connsiteY12" fmla="*/ 561206 h 585693"/>
                <a:gd name="connsiteX13" fmla="*/ 421316 w 608814"/>
                <a:gd name="connsiteY13" fmla="*/ 585693 h 585693"/>
                <a:gd name="connsiteX14" fmla="*/ 358100 w 608814"/>
                <a:gd name="connsiteY14" fmla="*/ 585693 h 585693"/>
                <a:gd name="connsiteX15" fmla="*/ 333679 w 608814"/>
                <a:gd name="connsiteY15" fmla="*/ 561206 h 585693"/>
                <a:gd name="connsiteX16" fmla="*/ 333679 w 608814"/>
                <a:gd name="connsiteY16" fmla="*/ 274267 h 585693"/>
                <a:gd name="connsiteX17" fmla="*/ 358100 w 608814"/>
                <a:gd name="connsiteY17" fmla="*/ 249872 h 585693"/>
                <a:gd name="connsiteX18" fmla="*/ 140260 w 608814"/>
                <a:gd name="connsiteY18" fmla="*/ 224680 h 585693"/>
                <a:gd name="connsiteX19" fmla="*/ 191844 w 608814"/>
                <a:gd name="connsiteY19" fmla="*/ 276122 h 585693"/>
                <a:gd name="connsiteX20" fmla="*/ 140260 w 608814"/>
                <a:gd name="connsiteY20" fmla="*/ 327564 h 585693"/>
                <a:gd name="connsiteX21" fmla="*/ 88676 w 608814"/>
                <a:gd name="connsiteY21" fmla="*/ 276122 h 585693"/>
                <a:gd name="connsiteX22" fmla="*/ 140260 w 608814"/>
                <a:gd name="connsiteY22" fmla="*/ 224680 h 585693"/>
                <a:gd name="connsiteX23" fmla="*/ 521177 w 608814"/>
                <a:gd name="connsiteY23" fmla="*/ 148117 h 585693"/>
                <a:gd name="connsiteX24" fmla="*/ 584301 w 608814"/>
                <a:gd name="connsiteY24" fmla="*/ 148117 h 585693"/>
                <a:gd name="connsiteX25" fmla="*/ 608814 w 608814"/>
                <a:gd name="connsiteY25" fmla="*/ 172601 h 585693"/>
                <a:gd name="connsiteX26" fmla="*/ 608814 w 608814"/>
                <a:gd name="connsiteY26" fmla="*/ 561209 h 585693"/>
                <a:gd name="connsiteX27" fmla="*/ 584301 w 608814"/>
                <a:gd name="connsiteY27" fmla="*/ 585693 h 585693"/>
                <a:gd name="connsiteX28" fmla="*/ 521177 w 608814"/>
                <a:gd name="connsiteY28" fmla="*/ 585693 h 585693"/>
                <a:gd name="connsiteX29" fmla="*/ 496756 w 608814"/>
                <a:gd name="connsiteY29" fmla="*/ 561209 h 585693"/>
                <a:gd name="connsiteX30" fmla="*/ 496756 w 608814"/>
                <a:gd name="connsiteY30" fmla="*/ 172601 h 585693"/>
                <a:gd name="connsiteX31" fmla="*/ 521177 w 608814"/>
                <a:gd name="connsiteY31" fmla="*/ 148117 h 585693"/>
                <a:gd name="connsiteX32" fmla="*/ 116229 w 608814"/>
                <a:gd name="connsiteY32" fmla="*/ 131322 h 585693"/>
                <a:gd name="connsiteX33" fmla="*/ 164246 w 608814"/>
                <a:gd name="connsiteY33" fmla="*/ 131322 h 585693"/>
                <a:gd name="connsiteX34" fmla="*/ 184061 w 608814"/>
                <a:gd name="connsiteY34" fmla="*/ 151113 h 585693"/>
                <a:gd name="connsiteX35" fmla="*/ 184061 w 608814"/>
                <a:gd name="connsiteY35" fmla="*/ 171457 h 585693"/>
                <a:gd name="connsiteX36" fmla="*/ 208669 w 608814"/>
                <a:gd name="connsiteY36" fmla="*/ 186094 h 585693"/>
                <a:gd name="connsiteX37" fmla="*/ 226641 w 608814"/>
                <a:gd name="connsiteY37" fmla="*/ 175692 h 585693"/>
                <a:gd name="connsiteX38" fmla="*/ 253737 w 608814"/>
                <a:gd name="connsiteY38" fmla="*/ 182964 h 585693"/>
                <a:gd name="connsiteX39" fmla="*/ 277792 w 608814"/>
                <a:gd name="connsiteY39" fmla="*/ 224572 h 585693"/>
                <a:gd name="connsiteX40" fmla="*/ 279727 w 608814"/>
                <a:gd name="connsiteY40" fmla="*/ 239577 h 585693"/>
                <a:gd name="connsiteX41" fmla="*/ 270511 w 608814"/>
                <a:gd name="connsiteY41" fmla="*/ 251544 h 585693"/>
                <a:gd name="connsiteX42" fmla="*/ 252355 w 608814"/>
                <a:gd name="connsiteY42" fmla="*/ 262038 h 585693"/>
                <a:gd name="connsiteX43" fmla="*/ 253829 w 608814"/>
                <a:gd name="connsiteY43" fmla="*/ 276122 h 585693"/>
                <a:gd name="connsiteX44" fmla="*/ 252355 w 608814"/>
                <a:gd name="connsiteY44" fmla="*/ 290206 h 585693"/>
                <a:gd name="connsiteX45" fmla="*/ 270511 w 608814"/>
                <a:gd name="connsiteY45" fmla="*/ 300700 h 585693"/>
                <a:gd name="connsiteX46" fmla="*/ 278714 w 608814"/>
                <a:gd name="connsiteY46" fmla="*/ 325094 h 585693"/>
                <a:gd name="connsiteX47" fmla="*/ 258253 w 608814"/>
                <a:gd name="connsiteY47" fmla="*/ 321136 h 585693"/>
                <a:gd name="connsiteX48" fmla="*/ 195858 w 608814"/>
                <a:gd name="connsiteY48" fmla="*/ 321136 h 585693"/>
                <a:gd name="connsiteX49" fmla="*/ 212171 w 608814"/>
                <a:gd name="connsiteY49" fmla="*/ 276122 h 585693"/>
                <a:gd name="connsiteX50" fmla="*/ 140191 w 608814"/>
                <a:gd name="connsiteY50" fmla="*/ 204320 h 585693"/>
                <a:gd name="connsiteX51" fmla="*/ 68304 w 608814"/>
                <a:gd name="connsiteY51" fmla="*/ 276122 h 585693"/>
                <a:gd name="connsiteX52" fmla="*/ 140191 w 608814"/>
                <a:gd name="connsiteY52" fmla="*/ 348016 h 585693"/>
                <a:gd name="connsiteX53" fmla="*/ 148486 w 608814"/>
                <a:gd name="connsiteY53" fmla="*/ 347095 h 585693"/>
                <a:gd name="connsiteX54" fmla="*/ 140099 w 608814"/>
                <a:gd name="connsiteY54" fmla="*/ 376000 h 585693"/>
                <a:gd name="connsiteX55" fmla="*/ 140099 w 608814"/>
                <a:gd name="connsiteY55" fmla="*/ 420922 h 585693"/>
                <a:gd name="connsiteX56" fmla="*/ 116229 w 608814"/>
                <a:gd name="connsiteY56" fmla="*/ 420922 h 585693"/>
                <a:gd name="connsiteX57" fmla="*/ 96413 w 608814"/>
                <a:gd name="connsiteY57" fmla="*/ 401131 h 585693"/>
                <a:gd name="connsiteX58" fmla="*/ 96413 w 608814"/>
                <a:gd name="connsiteY58" fmla="*/ 380787 h 585693"/>
                <a:gd name="connsiteX59" fmla="*/ 71806 w 608814"/>
                <a:gd name="connsiteY59" fmla="*/ 366150 h 585693"/>
                <a:gd name="connsiteX60" fmla="*/ 53742 w 608814"/>
                <a:gd name="connsiteY60" fmla="*/ 376552 h 585693"/>
                <a:gd name="connsiteX61" fmla="*/ 38719 w 608814"/>
                <a:gd name="connsiteY61" fmla="*/ 378577 h 585693"/>
                <a:gd name="connsiteX62" fmla="*/ 26738 w 608814"/>
                <a:gd name="connsiteY62" fmla="*/ 369372 h 585693"/>
                <a:gd name="connsiteX63" fmla="*/ 2683 w 608814"/>
                <a:gd name="connsiteY63" fmla="*/ 327764 h 585693"/>
                <a:gd name="connsiteX64" fmla="*/ 9872 w 608814"/>
                <a:gd name="connsiteY64" fmla="*/ 300700 h 585693"/>
                <a:gd name="connsiteX65" fmla="*/ 28120 w 608814"/>
                <a:gd name="connsiteY65" fmla="*/ 290206 h 585693"/>
                <a:gd name="connsiteX66" fmla="*/ 26645 w 608814"/>
                <a:gd name="connsiteY66" fmla="*/ 276122 h 585693"/>
                <a:gd name="connsiteX67" fmla="*/ 28120 w 608814"/>
                <a:gd name="connsiteY67" fmla="*/ 262038 h 585693"/>
                <a:gd name="connsiteX68" fmla="*/ 9872 w 608814"/>
                <a:gd name="connsiteY68" fmla="*/ 251544 h 585693"/>
                <a:gd name="connsiteX69" fmla="*/ 2683 w 608814"/>
                <a:gd name="connsiteY69" fmla="*/ 224572 h 585693"/>
                <a:gd name="connsiteX70" fmla="*/ 26738 w 608814"/>
                <a:gd name="connsiteY70" fmla="*/ 182964 h 585693"/>
                <a:gd name="connsiteX71" fmla="*/ 38719 w 608814"/>
                <a:gd name="connsiteY71" fmla="*/ 173759 h 585693"/>
                <a:gd name="connsiteX72" fmla="*/ 53742 w 608814"/>
                <a:gd name="connsiteY72" fmla="*/ 175692 h 585693"/>
                <a:gd name="connsiteX73" fmla="*/ 71806 w 608814"/>
                <a:gd name="connsiteY73" fmla="*/ 186094 h 585693"/>
                <a:gd name="connsiteX74" fmla="*/ 96413 w 608814"/>
                <a:gd name="connsiteY74" fmla="*/ 171457 h 585693"/>
                <a:gd name="connsiteX75" fmla="*/ 96413 w 608814"/>
                <a:gd name="connsiteY75" fmla="*/ 151113 h 585693"/>
                <a:gd name="connsiteX76" fmla="*/ 116229 w 608814"/>
                <a:gd name="connsiteY76" fmla="*/ 131322 h 585693"/>
                <a:gd name="connsiteX77" fmla="*/ 445756 w 608814"/>
                <a:gd name="connsiteY77" fmla="*/ 83476 h 585693"/>
                <a:gd name="connsiteX78" fmla="*/ 414140 w 608814"/>
                <a:gd name="connsiteY78" fmla="*/ 115044 h 585693"/>
                <a:gd name="connsiteX79" fmla="*/ 445756 w 608814"/>
                <a:gd name="connsiteY79" fmla="*/ 146520 h 585693"/>
                <a:gd name="connsiteX80" fmla="*/ 477371 w 608814"/>
                <a:gd name="connsiteY80" fmla="*/ 115044 h 585693"/>
                <a:gd name="connsiteX81" fmla="*/ 445756 w 608814"/>
                <a:gd name="connsiteY81" fmla="*/ 83476 h 585693"/>
                <a:gd name="connsiteX82" fmla="*/ 426676 w 608814"/>
                <a:gd name="connsiteY82" fmla="*/ 0 h 585693"/>
                <a:gd name="connsiteX83" fmla="*/ 464835 w 608814"/>
                <a:gd name="connsiteY83" fmla="*/ 0 h 585693"/>
                <a:gd name="connsiteX84" fmla="*/ 480597 w 608814"/>
                <a:gd name="connsiteY84" fmla="*/ 15738 h 585693"/>
                <a:gd name="connsiteX85" fmla="*/ 480597 w 608814"/>
                <a:gd name="connsiteY85" fmla="*/ 31936 h 585693"/>
                <a:gd name="connsiteX86" fmla="*/ 500138 w 608814"/>
                <a:gd name="connsiteY86" fmla="*/ 43533 h 585693"/>
                <a:gd name="connsiteX87" fmla="*/ 514425 w 608814"/>
                <a:gd name="connsiteY87" fmla="*/ 35249 h 585693"/>
                <a:gd name="connsiteX88" fmla="*/ 535901 w 608814"/>
                <a:gd name="connsiteY88" fmla="*/ 40956 h 585693"/>
                <a:gd name="connsiteX89" fmla="*/ 554981 w 608814"/>
                <a:gd name="connsiteY89" fmla="*/ 73996 h 585693"/>
                <a:gd name="connsiteX90" fmla="*/ 556640 w 608814"/>
                <a:gd name="connsiteY90" fmla="*/ 85961 h 585693"/>
                <a:gd name="connsiteX91" fmla="*/ 549266 w 608814"/>
                <a:gd name="connsiteY91" fmla="*/ 95440 h 585693"/>
                <a:gd name="connsiteX92" fmla="*/ 534887 w 608814"/>
                <a:gd name="connsiteY92" fmla="*/ 103815 h 585693"/>
                <a:gd name="connsiteX93" fmla="*/ 535993 w 608814"/>
                <a:gd name="connsiteY93" fmla="*/ 115044 h 585693"/>
                <a:gd name="connsiteX94" fmla="*/ 535717 w 608814"/>
                <a:gd name="connsiteY94" fmla="*/ 117621 h 585693"/>
                <a:gd name="connsiteX95" fmla="*/ 521153 w 608814"/>
                <a:gd name="connsiteY95" fmla="*/ 117621 h 585693"/>
                <a:gd name="connsiteX96" fmla="*/ 466126 w 608814"/>
                <a:gd name="connsiteY96" fmla="*/ 172565 h 585693"/>
                <a:gd name="connsiteX97" fmla="*/ 466126 w 608814"/>
                <a:gd name="connsiteY97" fmla="*/ 229719 h 585693"/>
                <a:gd name="connsiteX98" fmla="*/ 466126 w 608814"/>
                <a:gd name="connsiteY98" fmla="*/ 242604 h 585693"/>
                <a:gd name="connsiteX99" fmla="*/ 453590 w 608814"/>
                <a:gd name="connsiteY99" fmla="*/ 229995 h 585693"/>
                <a:gd name="connsiteX100" fmla="*/ 421330 w 608814"/>
                <a:gd name="connsiteY100" fmla="*/ 219319 h 585693"/>
                <a:gd name="connsiteX101" fmla="*/ 411928 w 608814"/>
                <a:gd name="connsiteY101" fmla="*/ 219319 h 585693"/>
                <a:gd name="connsiteX102" fmla="*/ 410914 w 608814"/>
                <a:gd name="connsiteY102" fmla="*/ 214257 h 585693"/>
                <a:gd name="connsiteX103" fmla="*/ 410914 w 608814"/>
                <a:gd name="connsiteY103" fmla="*/ 198059 h 585693"/>
                <a:gd name="connsiteX104" fmla="*/ 391373 w 608814"/>
                <a:gd name="connsiteY104" fmla="*/ 186463 h 585693"/>
                <a:gd name="connsiteX105" fmla="*/ 377086 w 608814"/>
                <a:gd name="connsiteY105" fmla="*/ 194746 h 585693"/>
                <a:gd name="connsiteX106" fmla="*/ 365104 w 608814"/>
                <a:gd name="connsiteY106" fmla="*/ 196310 h 585693"/>
                <a:gd name="connsiteX107" fmla="*/ 355610 w 608814"/>
                <a:gd name="connsiteY107" fmla="*/ 189040 h 585693"/>
                <a:gd name="connsiteX108" fmla="*/ 336530 w 608814"/>
                <a:gd name="connsiteY108" fmla="*/ 155999 h 585693"/>
                <a:gd name="connsiteX109" fmla="*/ 342245 w 608814"/>
                <a:gd name="connsiteY109" fmla="*/ 134463 h 585693"/>
                <a:gd name="connsiteX110" fmla="*/ 356716 w 608814"/>
                <a:gd name="connsiteY110" fmla="*/ 126180 h 585693"/>
                <a:gd name="connsiteX111" fmla="*/ 355518 w 608814"/>
                <a:gd name="connsiteY111" fmla="*/ 115044 h 585693"/>
                <a:gd name="connsiteX112" fmla="*/ 356716 w 608814"/>
                <a:gd name="connsiteY112" fmla="*/ 103815 h 585693"/>
                <a:gd name="connsiteX113" fmla="*/ 342245 w 608814"/>
                <a:gd name="connsiteY113" fmla="*/ 95440 h 585693"/>
                <a:gd name="connsiteX114" fmla="*/ 336530 w 608814"/>
                <a:gd name="connsiteY114" fmla="*/ 73996 h 585693"/>
                <a:gd name="connsiteX115" fmla="*/ 355610 w 608814"/>
                <a:gd name="connsiteY115" fmla="*/ 40956 h 585693"/>
                <a:gd name="connsiteX116" fmla="*/ 365104 w 608814"/>
                <a:gd name="connsiteY116" fmla="*/ 33685 h 585693"/>
                <a:gd name="connsiteX117" fmla="*/ 377086 w 608814"/>
                <a:gd name="connsiteY117" fmla="*/ 35249 h 585693"/>
                <a:gd name="connsiteX118" fmla="*/ 391373 w 608814"/>
                <a:gd name="connsiteY118" fmla="*/ 43533 h 585693"/>
                <a:gd name="connsiteX119" fmla="*/ 410914 w 608814"/>
                <a:gd name="connsiteY119" fmla="*/ 31936 h 585693"/>
                <a:gd name="connsiteX120" fmla="*/ 410914 w 608814"/>
                <a:gd name="connsiteY120" fmla="*/ 15738 h 585693"/>
                <a:gd name="connsiteX121" fmla="*/ 426676 w 608814"/>
                <a:gd name="connsiteY121" fmla="*/ 0 h 5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08814" h="585693">
                  <a:moveTo>
                    <a:pt x="195114" y="351627"/>
                  </a:moveTo>
                  <a:lnTo>
                    <a:pt x="258290" y="351627"/>
                  </a:lnTo>
                  <a:cubicBezTo>
                    <a:pt x="271848" y="351627"/>
                    <a:pt x="282731" y="362580"/>
                    <a:pt x="282731" y="376018"/>
                  </a:cubicBezTo>
                  <a:lnTo>
                    <a:pt x="282731" y="561210"/>
                  </a:lnTo>
                  <a:cubicBezTo>
                    <a:pt x="282731" y="574740"/>
                    <a:pt x="271848" y="585693"/>
                    <a:pt x="258290" y="585693"/>
                  </a:cubicBezTo>
                  <a:lnTo>
                    <a:pt x="195114" y="585693"/>
                  </a:lnTo>
                  <a:cubicBezTo>
                    <a:pt x="181556" y="585693"/>
                    <a:pt x="170673" y="574740"/>
                    <a:pt x="170673" y="561210"/>
                  </a:cubicBezTo>
                  <a:lnTo>
                    <a:pt x="170673" y="376018"/>
                  </a:lnTo>
                  <a:cubicBezTo>
                    <a:pt x="170673" y="362580"/>
                    <a:pt x="181556" y="351627"/>
                    <a:pt x="195114" y="351627"/>
                  </a:cubicBezTo>
                  <a:close/>
                  <a:moveTo>
                    <a:pt x="358100" y="249872"/>
                  </a:moveTo>
                  <a:lnTo>
                    <a:pt x="421316" y="249872"/>
                  </a:lnTo>
                  <a:cubicBezTo>
                    <a:pt x="434771" y="249872"/>
                    <a:pt x="445737" y="260735"/>
                    <a:pt x="445737" y="274267"/>
                  </a:cubicBezTo>
                  <a:lnTo>
                    <a:pt x="445737" y="561206"/>
                  </a:lnTo>
                  <a:cubicBezTo>
                    <a:pt x="445737" y="574738"/>
                    <a:pt x="434771" y="585693"/>
                    <a:pt x="421316" y="585693"/>
                  </a:cubicBezTo>
                  <a:lnTo>
                    <a:pt x="358100" y="585693"/>
                  </a:lnTo>
                  <a:cubicBezTo>
                    <a:pt x="344645" y="585693"/>
                    <a:pt x="333679" y="574738"/>
                    <a:pt x="333679" y="561206"/>
                  </a:cubicBezTo>
                  <a:lnTo>
                    <a:pt x="333679" y="274267"/>
                  </a:lnTo>
                  <a:cubicBezTo>
                    <a:pt x="333679" y="260735"/>
                    <a:pt x="344645" y="249872"/>
                    <a:pt x="358100" y="249872"/>
                  </a:cubicBezTo>
                  <a:close/>
                  <a:moveTo>
                    <a:pt x="140260" y="224680"/>
                  </a:moveTo>
                  <a:cubicBezTo>
                    <a:pt x="168749" y="224680"/>
                    <a:pt x="191844" y="247711"/>
                    <a:pt x="191844" y="276122"/>
                  </a:cubicBezTo>
                  <a:cubicBezTo>
                    <a:pt x="191844" y="304533"/>
                    <a:pt x="168749" y="327564"/>
                    <a:pt x="140260" y="327564"/>
                  </a:cubicBezTo>
                  <a:cubicBezTo>
                    <a:pt x="111771" y="327564"/>
                    <a:pt x="88676" y="304533"/>
                    <a:pt x="88676" y="276122"/>
                  </a:cubicBezTo>
                  <a:cubicBezTo>
                    <a:pt x="88676" y="247711"/>
                    <a:pt x="111771" y="224680"/>
                    <a:pt x="140260" y="224680"/>
                  </a:cubicBezTo>
                  <a:close/>
                  <a:moveTo>
                    <a:pt x="521177" y="148117"/>
                  </a:moveTo>
                  <a:lnTo>
                    <a:pt x="584301" y="148117"/>
                  </a:lnTo>
                  <a:cubicBezTo>
                    <a:pt x="597848" y="148117"/>
                    <a:pt x="608814" y="159070"/>
                    <a:pt x="608814" y="172601"/>
                  </a:cubicBezTo>
                  <a:lnTo>
                    <a:pt x="608814" y="561209"/>
                  </a:lnTo>
                  <a:cubicBezTo>
                    <a:pt x="608814" y="574740"/>
                    <a:pt x="597848" y="585693"/>
                    <a:pt x="584301" y="585693"/>
                  </a:cubicBezTo>
                  <a:lnTo>
                    <a:pt x="521177" y="585693"/>
                  </a:lnTo>
                  <a:cubicBezTo>
                    <a:pt x="507722" y="585693"/>
                    <a:pt x="496756" y="574740"/>
                    <a:pt x="496756" y="561209"/>
                  </a:cubicBezTo>
                  <a:lnTo>
                    <a:pt x="496756" y="172601"/>
                  </a:lnTo>
                  <a:cubicBezTo>
                    <a:pt x="496756" y="159070"/>
                    <a:pt x="507722" y="148117"/>
                    <a:pt x="521177" y="148117"/>
                  </a:cubicBezTo>
                  <a:close/>
                  <a:moveTo>
                    <a:pt x="116229" y="131322"/>
                  </a:moveTo>
                  <a:lnTo>
                    <a:pt x="164246" y="131322"/>
                  </a:lnTo>
                  <a:cubicBezTo>
                    <a:pt x="175214" y="131322"/>
                    <a:pt x="184061" y="140159"/>
                    <a:pt x="184061" y="151113"/>
                  </a:cubicBezTo>
                  <a:lnTo>
                    <a:pt x="184061" y="171457"/>
                  </a:lnTo>
                  <a:cubicBezTo>
                    <a:pt x="193001" y="175231"/>
                    <a:pt x="201019" y="180386"/>
                    <a:pt x="208669" y="186094"/>
                  </a:cubicBezTo>
                  <a:lnTo>
                    <a:pt x="226641" y="175692"/>
                  </a:lnTo>
                  <a:cubicBezTo>
                    <a:pt x="236134" y="170261"/>
                    <a:pt x="248300" y="173482"/>
                    <a:pt x="253737" y="182964"/>
                  </a:cubicBezTo>
                  <a:lnTo>
                    <a:pt x="277792" y="224572"/>
                  </a:lnTo>
                  <a:cubicBezTo>
                    <a:pt x="280465" y="229083"/>
                    <a:pt x="281110" y="234514"/>
                    <a:pt x="279727" y="239577"/>
                  </a:cubicBezTo>
                  <a:cubicBezTo>
                    <a:pt x="278437" y="244640"/>
                    <a:pt x="275119" y="248966"/>
                    <a:pt x="270511" y="251544"/>
                  </a:cubicBezTo>
                  <a:lnTo>
                    <a:pt x="252355" y="262038"/>
                  </a:lnTo>
                  <a:cubicBezTo>
                    <a:pt x="253000" y="266733"/>
                    <a:pt x="253829" y="271335"/>
                    <a:pt x="253829" y="276122"/>
                  </a:cubicBezTo>
                  <a:cubicBezTo>
                    <a:pt x="253829" y="281001"/>
                    <a:pt x="253000" y="285604"/>
                    <a:pt x="252355" y="290206"/>
                  </a:cubicBezTo>
                  <a:lnTo>
                    <a:pt x="270511" y="300700"/>
                  </a:lnTo>
                  <a:cubicBezTo>
                    <a:pt x="279174" y="305671"/>
                    <a:pt x="282308" y="316165"/>
                    <a:pt x="278714" y="325094"/>
                  </a:cubicBezTo>
                  <a:cubicBezTo>
                    <a:pt x="272354" y="322609"/>
                    <a:pt x="265442" y="321136"/>
                    <a:pt x="258253" y="321136"/>
                  </a:cubicBezTo>
                  <a:lnTo>
                    <a:pt x="195858" y="321136"/>
                  </a:lnTo>
                  <a:cubicBezTo>
                    <a:pt x="205904" y="308709"/>
                    <a:pt x="212171" y="293244"/>
                    <a:pt x="212171" y="276122"/>
                  </a:cubicBezTo>
                  <a:cubicBezTo>
                    <a:pt x="212171" y="236539"/>
                    <a:pt x="179914" y="204320"/>
                    <a:pt x="140191" y="204320"/>
                  </a:cubicBezTo>
                  <a:cubicBezTo>
                    <a:pt x="100561" y="204320"/>
                    <a:pt x="68304" y="236539"/>
                    <a:pt x="68304" y="276122"/>
                  </a:cubicBezTo>
                  <a:cubicBezTo>
                    <a:pt x="68304" y="315797"/>
                    <a:pt x="100561" y="348016"/>
                    <a:pt x="140191" y="348016"/>
                  </a:cubicBezTo>
                  <a:cubicBezTo>
                    <a:pt x="143048" y="348016"/>
                    <a:pt x="145721" y="347463"/>
                    <a:pt x="148486" y="347095"/>
                  </a:cubicBezTo>
                  <a:cubicBezTo>
                    <a:pt x="143233" y="355564"/>
                    <a:pt x="140099" y="365414"/>
                    <a:pt x="140099" y="376000"/>
                  </a:cubicBezTo>
                  <a:lnTo>
                    <a:pt x="140099" y="420922"/>
                  </a:lnTo>
                  <a:lnTo>
                    <a:pt x="116229" y="420922"/>
                  </a:lnTo>
                  <a:cubicBezTo>
                    <a:pt x="105261" y="420922"/>
                    <a:pt x="96413" y="412085"/>
                    <a:pt x="96413" y="401131"/>
                  </a:cubicBezTo>
                  <a:lnTo>
                    <a:pt x="96413" y="380787"/>
                  </a:lnTo>
                  <a:cubicBezTo>
                    <a:pt x="87474" y="377013"/>
                    <a:pt x="79455" y="371950"/>
                    <a:pt x="71806" y="366150"/>
                  </a:cubicBezTo>
                  <a:lnTo>
                    <a:pt x="53742" y="376552"/>
                  </a:lnTo>
                  <a:cubicBezTo>
                    <a:pt x="49226" y="379222"/>
                    <a:pt x="43788" y="379866"/>
                    <a:pt x="38719" y="378577"/>
                  </a:cubicBezTo>
                  <a:cubicBezTo>
                    <a:pt x="33650" y="377197"/>
                    <a:pt x="29318" y="373883"/>
                    <a:pt x="26738" y="369372"/>
                  </a:cubicBezTo>
                  <a:lnTo>
                    <a:pt x="2683" y="327764"/>
                  </a:lnTo>
                  <a:cubicBezTo>
                    <a:pt x="-2847" y="318282"/>
                    <a:pt x="471" y="306131"/>
                    <a:pt x="9872" y="300700"/>
                  </a:cubicBezTo>
                  <a:lnTo>
                    <a:pt x="28120" y="290206"/>
                  </a:lnTo>
                  <a:cubicBezTo>
                    <a:pt x="27475" y="285604"/>
                    <a:pt x="26645" y="281001"/>
                    <a:pt x="26645" y="276122"/>
                  </a:cubicBezTo>
                  <a:cubicBezTo>
                    <a:pt x="26645" y="271335"/>
                    <a:pt x="27475" y="266733"/>
                    <a:pt x="28120" y="262038"/>
                  </a:cubicBezTo>
                  <a:lnTo>
                    <a:pt x="9872" y="251544"/>
                  </a:lnTo>
                  <a:cubicBezTo>
                    <a:pt x="471" y="246113"/>
                    <a:pt x="-2847" y="233962"/>
                    <a:pt x="2683" y="224572"/>
                  </a:cubicBezTo>
                  <a:lnTo>
                    <a:pt x="26738" y="182964"/>
                  </a:lnTo>
                  <a:cubicBezTo>
                    <a:pt x="29318" y="178361"/>
                    <a:pt x="33650" y="175139"/>
                    <a:pt x="38719" y="173759"/>
                  </a:cubicBezTo>
                  <a:cubicBezTo>
                    <a:pt x="43788" y="172378"/>
                    <a:pt x="49226" y="173114"/>
                    <a:pt x="53742" y="175692"/>
                  </a:cubicBezTo>
                  <a:lnTo>
                    <a:pt x="71806" y="186094"/>
                  </a:lnTo>
                  <a:cubicBezTo>
                    <a:pt x="79455" y="180386"/>
                    <a:pt x="87474" y="175231"/>
                    <a:pt x="96413" y="171457"/>
                  </a:cubicBezTo>
                  <a:lnTo>
                    <a:pt x="96413" y="151113"/>
                  </a:lnTo>
                  <a:cubicBezTo>
                    <a:pt x="96413" y="140159"/>
                    <a:pt x="105261" y="131322"/>
                    <a:pt x="116229" y="131322"/>
                  </a:cubicBezTo>
                  <a:close/>
                  <a:moveTo>
                    <a:pt x="445756" y="83476"/>
                  </a:moveTo>
                  <a:cubicBezTo>
                    <a:pt x="428335" y="83476"/>
                    <a:pt x="414140" y="97557"/>
                    <a:pt x="414140" y="115044"/>
                  </a:cubicBezTo>
                  <a:cubicBezTo>
                    <a:pt x="414140" y="132438"/>
                    <a:pt x="428335" y="146520"/>
                    <a:pt x="445756" y="146520"/>
                  </a:cubicBezTo>
                  <a:cubicBezTo>
                    <a:pt x="463176" y="146520"/>
                    <a:pt x="477371" y="132438"/>
                    <a:pt x="477371" y="115044"/>
                  </a:cubicBezTo>
                  <a:cubicBezTo>
                    <a:pt x="477371" y="97557"/>
                    <a:pt x="463176" y="83476"/>
                    <a:pt x="445756" y="83476"/>
                  </a:cubicBezTo>
                  <a:close/>
                  <a:moveTo>
                    <a:pt x="426676" y="0"/>
                  </a:moveTo>
                  <a:lnTo>
                    <a:pt x="464835" y="0"/>
                  </a:lnTo>
                  <a:cubicBezTo>
                    <a:pt x="473500" y="0"/>
                    <a:pt x="480597" y="7087"/>
                    <a:pt x="480597" y="15738"/>
                  </a:cubicBezTo>
                  <a:lnTo>
                    <a:pt x="480597" y="31936"/>
                  </a:lnTo>
                  <a:cubicBezTo>
                    <a:pt x="487694" y="34881"/>
                    <a:pt x="494054" y="38931"/>
                    <a:pt x="500138" y="43533"/>
                  </a:cubicBezTo>
                  <a:lnTo>
                    <a:pt x="514425" y="35249"/>
                  </a:lnTo>
                  <a:cubicBezTo>
                    <a:pt x="521983" y="30924"/>
                    <a:pt x="531569" y="33501"/>
                    <a:pt x="535901" y="40956"/>
                  </a:cubicBezTo>
                  <a:lnTo>
                    <a:pt x="554981" y="73996"/>
                  </a:lnTo>
                  <a:cubicBezTo>
                    <a:pt x="557101" y="77585"/>
                    <a:pt x="557654" y="81911"/>
                    <a:pt x="556640" y="85961"/>
                  </a:cubicBezTo>
                  <a:cubicBezTo>
                    <a:pt x="555534" y="89918"/>
                    <a:pt x="552861" y="93415"/>
                    <a:pt x="549266" y="95440"/>
                  </a:cubicBezTo>
                  <a:lnTo>
                    <a:pt x="534887" y="103815"/>
                  </a:lnTo>
                  <a:cubicBezTo>
                    <a:pt x="535348" y="107497"/>
                    <a:pt x="535993" y="111178"/>
                    <a:pt x="535993" y="115044"/>
                  </a:cubicBezTo>
                  <a:cubicBezTo>
                    <a:pt x="535993" y="115872"/>
                    <a:pt x="535809" y="116700"/>
                    <a:pt x="535717" y="117621"/>
                  </a:cubicBezTo>
                  <a:lnTo>
                    <a:pt x="521153" y="117621"/>
                  </a:lnTo>
                  <a:cubicBezTo>
                    <a:pt x="490828" y="117621"/>
                    <a:pt x="466126" y="142286"/>
                    <a:pt x="466126" y="172565"/>
                  </a:cubicBezTo>
                  <a:lnTo>
                    <a:pt x="466126" y="229719"/>
                  </a:lnTo>
                  <a:lnTo>
                    <a:pt x="466126" y="242604"/>
                  </a:lnTo>
                  <a:cubicBezTo>
                    <a:pt x="462715" y="237726"/>
                    <a:pt x="458383" y="233493"/>
                    <a:pt x="453590" y="229995"/>
                  </a:cubicBezTo>
                  <a:cubicBezTo>
                    <a:pt x="444465" y="223369"/>
                    <a:pt x="433404" y="219319"/>
                    <a:pt x="421330" y="219319"/>
                  </a:cubicBezTo>
                  <a:lnTo>
                    <a:pt x="411928" y="219319"/>
                  </a:lnTo>
                  <a:cubicBezTo>
                    <a:pt x="411375" y="217755"/>
                    <a:pt x="410914" y="216098"/>
                    <a:pt x="410914" y="214257"/>
                  </a:cubicBezTo>
                  <a:lnTo>
                    <a:pt x="410914" y="198059"/>
                  </a:lnTo>
                  <a:cubicBezTo>
                    <a:pt x="403817" y="195114"/>
                    <a:pt x="397457" y="191064"/>
                    <a:pt x="391373" y="186463"/>
                  </a:cubicBezTo>
                  <a:lnTo>
                    <a:pt x="377086" y="194746"/>
                  </a:lnTo>
                  <a:cubicBezTo>
                    <a:pt x="373492" y="196863"/>
                    <a:pt x="369160" y="197415"/>
                    <a:pt x="365104" y="196310"/>
                  </a:cubicBezTo>
                  <a:cubicBezTo>
                    <a:pt x="361140" y="195206"/>
                    <a:pt x="357638" y="192629"/>
                    <a:pt x="355610" y="189040"/>
                  </a:cubicBezTo>
                  <a:lnTo>
                    <a:pt x="336530" y="155999"/>
                  </a:lnTo>
                  <a:cubicBezTo>
                    <a:pt x="332198" y="148452"/>
                    <a:pt x="334687" y="138881"/>
                    <a:pt x="342245" y="134463"/>
                  </a:cubicBezTo>
                  <a:lnTo>
                    <a:pt x="356716" y="126180"/>
                  </a:lnTo>
                  <a:cubicBezTo>
                    <a:pt x="356163" y="122498"/>
                    <a:pt x="355518" y="118817"/>
                    <a:pt x="355518" y="115044"/>
                  </a:cubicBezTo>
                  <a:cubicBezTo>
                    <a:pt x="355518" y="111178"/>
                    <a:pt x="356163" y="107497"/>
                    <a:pt x="356716" y="103815"/>
                  </a:cubicBezTo>
                  <a:lnTo>
                    <a:pt x="342245" y="95440"/>
                  </a:lnTo>
                  <a:cubicBezTo>
                    <a:pt x="334687" y="91115"/>
                    <a:pt x="332198" y="81543"/>
                    <a:pt x="336530" y="73996"/>
                  </a:cubicBezTo>
                  <a:lnTo>
                    <a:pt x="355610" y="40956"/>
                  </a:lnTo>
                  <a:cubicBezTo>
                    <a:pt x="357638" y="37366"/>
                    <a:pt x="361140" y="34789"/>
                    <a:pt x="365104" y="33685"/>
                  </a:cubicBezTo>
                  <a:cubicBezTo>
                    <a:pt x="369160" y="32580"/>
                    <a:pt x="373492" y="33133"/>
                    <a:pt x="377086" y="35249"/>
                  </a:cubicBezTo>
                  <a:lnTo>
                    <a:pt x="391373" y="43533"/>
                  </a:lnTo>
                  <a:cubicBezTo>
                    <a:pt x="397457" y="38931"/>
                    <a:pt x="403817" y="34881"/>
                    <a:pt x="410914" y="31936"/>
                  </a:cubicBezTo>
                  <a:lnTo>
                    <a:pt x="410914" y="15738"/>
                  </a:lnTo>
                  <a:cubicBezTo>
                    <a:pt x="410914" y="7087"/>
                    <a:pt x="418011" y="0"/>
                    <a:pt x="42667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042400" y="4819650"/>
            <a:ext cx="876300" cy="876300"/>
            <a:chOff x="2533650" y="-2205038"/>
            <a:chExt cx="1295400" cy="1295400"/>
          </a:xfrm>
        </p:grpSpPr>
        <p:sp>
          <p:nvSpPr>
            <p:cNvPr id="33" name="椭圆 32"/>
            <p:cNvSpPr/>
            <p:nvPr/>
          </p:nvSpPr>
          <p:spPr>
            <a:xfrm>
              <a:off x="2533650" y="-2205038"/>
              <a:ext cx="1295400" cy="1295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椭圆 15"/>
            <p:cNvSpPr/>
            <p:nvPr/>
          </p:nvSpPr>
          <p:spPr>
            <a:xfrm>
              <a:off x="2814766" y="-1923366"/>
              <a:ext cx="733166" cy="732057"/>
            </a:xfrm>
            <a:custGeom>
              <a:avLst/>
              <a:gdLst>
                <a:gd name="connsiteX0" fmla="*/ 309263 w 606439"/>
                <a:gd name="connsiteY0" fmla="*/ 306068 h 605522"/>
                <a:gd name="connsiteX1" fmla="*/ 293894 w 606439"/>
                <a:gd name="connsiteY1" fmla="*/ 322586 h 605522"/>
                <a:gd name="connsiteX2" fmla="*/ 310436 w 606439"/>
                <a:gd name="connsiteY2" fmla="*/ 337933 h 605522"/>
                <a:gd name="connsiteX3" fmla="*/ 325805 w 606439"/>
                <a:gd name="connsiteY3" fmla="*/ 321415 h 605522"/>
                <a:gd name="connsiteX4" fmla="*/ 309263 w 606439"/>
                <a:gd name="connsiteY4" fmla="*/ 306068 h 605522"/>
                <a:gd name="connsiteX5" fmla="*/ 40594 w 606439"/>
                <a:gd name="connsiteY5" fmla="*/ 245205 h 605522"/>
                <a:gd name="connsiteX6" fmla="*/ 52669 w 606439"/>
                <a:gd name="connsiteY6" fmla="*/ 247005 h 605522"/>
                <a:gd name="connsiteX7" fmla="*/ 59935 w 606439"/>
                <a:gd name="connsiteY7" fmla="*/ 256605 h 605522"/>
                <a:gd name="connsiteX8" fmla="*/ 60069 w 606439"/>
                <a:gd name="connsiteY8" fmla="*/ 256782 h 605522"/>
                <a:gd name="connsiteX9" fmla="*/ 58353 w 606439"/>
                <a:gd name="connsiteY9" fmla="*/ 268980 h 605522"/>
                <a:gd name="connsiteX10" fmla="*/ 48456 w 606439"/>
                <a:gd name="connsiteY10" fmla="*/ 276344 h 605522"/>
                <a:gd name="connsiteX11" fmla="*/ 38313 w 606439"/>
                <a:gd name="connsiteY11" fmla="*/ 274843 h 605522"/>
                <a:gd name="connsiteX12" fmla="*/ 36297 w 606439"/>
                <a:gd name="connsiteY12" fmla="*/ 274544 h 605522"/>
                <a:gd name="connsiteX13" fmla="*/ 28979 w 606439"/>
                <a:gd name="connsiteY13" fmla="*/ 264748 h 605522"/>
                <a:gd name="connsiteX14" fmla="*/ 30692 w 606439"/>
                <a:gd name="connsiteY14" fmla="*/ 252608 h 605522"/>
                <a:gd name="connsiteX15" fmla="*/ 40594 w 606439"/>
                <a:gd name="connsiteY15" fmla="*/ 245185 h 605522"/>
                <a:gd name="connsiteX16" fmla="*/ 30695 w 606439"/>
                <a:gd name="connsiteY16" fmla="*/ 252594 h 605522"/>
                <a:gd name="connsiteX17" fmla="*/ 30692 w 606439"/>
                <a:gd name="connsiteY17" fmla="*/ 252608 h 605522"/>
                <a:gd name="connsiteX18" fmla="*/ 30691 w 606439"/>
                <a:gd name="connsiteY18" fmla="*/ 252610 h 605522"/>
                <a:gd name="connsiteX19" fmla="*/ 28974 w 606439"/>
                <a:gd name="connsiteY19" fmla="*/ 264755 h 605522"/>
                <a:gd name="connsiteX20" fmla="*/ 36296 w 606439"/>
                <a:gd name="connsiteY20" fmla="*/ 274544 h 605522"/>
                <a:gd name="connsiteX21" fmla="*/ 38313 w 606439"/>
                <a:gd name="connsiteY21" fmla="*/ 274843 h 605522"/>
                <a:gd name="connsiteX22" fmla="*/ 48454 w 606439"/>
                <a:gd name="connsiteY22" fmla="*/ 276345 h 605522"/>
                <a:gd name="connsiteX23" fmla="*/ 48456 w 606439"/>
                <a:gd name="connsiteY23" fmla="*/ 276344 h 605522"/>
                <a:gd name="connsiteX24" fmla="*/ 48459 w 606439"/>
                <a:gd name="connsiteY24" fmla="*/ 276344 h 605522"/>
                <a:gd name="connsiteX25" fmla="*/ 60079 w 606439"/>
                <a:gd name="connsiteY25" fmla="*/ 256795 h 605522"/>
                <a:gd name="connsiteX26" fmla="*/ 59935 w 606439"/>
                <a:gd name="connsiteY26" fmla="*/ 256605 h 605522"/>
                <a:gd name="connsiteX27" fmla="*/ 52663 w 606439"/>
                <a:gd name="connsiteY27" fmla="*/ 246986 h 605522"/>
                <a:gd name="connsiteX28" fmla="*/ 40594 w 606439"/>
                <a:gd name="connsiteY28" fmla="*/ 245185 h 605522"/>
                <a:gd name="connsiteX29" fmla="*/ 435733 w 606439"/>
                <a:gd name="connsiteY29" fmla="*/ 181800 h 605522"/>
                <a:gd name="connsiteX30" fmla="*/ 446058 w 606439"/>
                <a:gd name="connsiteY30" fmla="*/ 186106 h 605522"/>
                <a:gd name="connsiteX31" fmla="*/ 446058 w 606439"/>
                <a:gd name="connsiteY31" fmla="*/ 206607 h 605522"/>
                <a:gd name="connsiteX32" fmla="*/ 340705 w 606439"/>
                <a:gd name="connsiteY32" fmla="*/ 346251 h 605522"/>
                <a:gd name="connsiteX33" fmla="*/ 340470 w 606439"/>
                <a:gd name="connsiteY33" fmla="*/ 346016 h 605522"/>
                <a:gd name="connsiteX34" fmla="*/ 335895 w 606439"/>
                <a:gd name="connsiteY34" fmla="*/ 351640 h 605522"/>
                <a:gd name="connsiteX35" fmla="*/ 280285 w 606439"/>
                <a:gd name="connsiteY35" fmla="*/ 351640 h 605522"/>
                <a:gd name="connsiteX36" fmla="*/ 269492 w 606439"/>
                <a:gd name="connsiteY36" fmla="*/ 316846 h 605522"/>
                <a:gd name="connsiteX37" fmla="*/ 208251 w 606439"/>
                <a:gd name="connsiteY37" fmla="*/ 241401 h 605522"/>
                <a:gd name="connsiteX38" fmla="*/ 207665 w 606439"/>
                <a:gd name="connsiteY38" fmla="*/ 226874 h 605522"/>
                <a:gd name="connsiteX39" fmla="*/ 222212 w 606439"/>
                <a:gd name="connsiteY39" fmla="*/ 226405 h 605522"/>
                <a:gd name="connsiteX40" fmla="*/ 299878 w 606439"/>
                <a:gd name="connsiteY40" fmla="*/ 280529 h 605522"/>
                <a:gd name="connsiteX41" fmla="*/ 425409 w 606439"/>
                <a:gd name="connsiteY41" fmla="*/ 186106 h 605522"/>
                <a:gd name="connsiteX42" fmla="*/ 435733 w 606439"/>
                <a:gd name="connsiteY42" fmla="*/ 181800 h 605522"/>
                <a:gd name="connsiteX43" fmla="*/ 303278 w 606439"/>
                <a:gd name="connsiteY43" fmla="*/ 74972 h 605522"/>
                <a:gd name="connsiteX44" fmla="*/ 78841 w 606439"/>
                <a:gd name="connsiteY44" fmla="*/ 299071 h 605522"/>
                <a:gd name="connsiteX45" fmla="*/ 303278 w 606439"/>
                <a:gd name="connsiteY45" fmla="*/ 523169 h 605522"/>
                <a:gd name="connsiteX46" fmla="*/ 527598 w 606439"/>
                <a:gd name="connsiteY46" fmla="*/ 299071 h 605522"/>
                <a:gd name="connsiteX47" fmla="*/ 303278 w 606439"/>
                <a:gd name="connsiteY47" fmla="*/ 74972 h 605522"/>
                <a:gd name="connsiteX48" fmla="*/ 303278 w 606439"/>
                <a:gd name="connsiteY48" fmla="*/ 0 h 605522"/>
                <a:gd name="connsiteX49" fmla="*/ 496977 w 606439"/>
                <a:gd name="connsiteY49" fmla="*/ 70052 h 605522"/>
                <a:gd name="connsiteX50" fmla="*/ 510235 w 606439"/>
                <a:gd name="connsiteY50" fmla="*/ 56815 h 605522"/>
                <a:gd name="connsiteX51" fmla="*/ 505190 w 606439"/>
                <a:gd name="connsiteY51" fmla="*/ 51778 h 605522"/>
                <a:gd name="connsiteX52" fmla="*/ 505190 w 606439"/>
                <a:gd name="connsiteY52" fmla="*/ 36432 h 605522"/>
                <a:gd name="connsiteX53" fmla="*/ 524431 w 606439"/>
                <a:gd name="connsiteY53" fmla="*/ 17220 h 605522"/>
                <a:gd name="connsiteX54" fmla="*/ 539917 w 606439"/>
                <a:gd name="connsiteY54" fmla="*/ 17220 h 605522"/>
                <a:gd name="connsiteX55" fmla="*/ 585673 w 606439"/>
                <a:gd name="connsiteY55" fmla="*/ 63024 h 605522"/>
                <a:gd name="connsiteX56" fmla="*/ 585908 w 606439"/>
                <a:gd name="connsiteY56" fmla="*/ 63141 h 605522"/>
                <a:gd name="connsiteX57" fmla="*/ 585908 w 606439"/>
                <a:gd name="connsiteY57" fmla="*/ 78487 h 605522"/>
                <a:gd name="connsiteX58" fmla="*/ 566549 w 606439"/>
                <a:gd name="connsiteY58" fmla="*/ 97699 h 605522"/>
                <a:gd name="connsiteX59" fmla="*/ 551180 w 606439"/>
                <a:gd name="connsiteY59" fmla="*/ 97699 h 605522"/>
                <a:gd name="connsiteX60" fmla="*/ 546135 w 606439"/>
                <a:gd name="connsiteY60" fmla="*/ 92661 h 605522"/>
                <a:gd name="connsiteX61" fmla="*/ 533113 w 606439"/>
                <a:gd name="connsiteY61" fmla="*/ 105664 h 605522"/>
                <a:gd name="connsiteX62" fmla="*/ 606439 w 606439"/>
                <a:gd name="connsiteY62" fmla="*/ 302703 h 605522"/>
                <a:gd name="connsiteX63" fmla="*/ 303278 w 606439"/>
                <a:gd name="connsiteY63" fmla="*/ 605522 h 605522"/>
                <a:gd name="connsiteX64" fmla="*/ 0 w 606439"/>
                <a:gd name="connsiteY64" fmla="*/ 302703 h 605522"/>
                <a:gd name="connsiteX65" fmla="*/ 73326 w 606439"/>
                <a:gd name="connsiteY65" fmla="*/ 105664 h 605522"/>
                <a:gd name="connsiteX66" fmla="*/ 60304 w 606439"/>
                <a:gd name="connsiteY66" fmla="*/ 92544 h 605522"/>
                <a:gd name="connsiteX67" fmla="*/ 55259 w 606439"/>
                <a:gd name="connsiteY67" fmla="*/ 97699 h 605522"/>
                <a:gd name="connsiteX68" fmla="*/ 39890 w 606439"/>
                <a:gd name="connsiteY68" fmla="*/ 97699 h 605522"/>
                <a:gd name="connsiteX69" fmla="*/ 20649 w 606439"/>
                <a:gd name="connsiteY69" fmla="*/ 78487 h 605522"/>
                <a:gd name="connsiteX70" fmla="*/ 20649 w 606439"/>
                <a:gd name="connsiteY70" fmla="*/ 63141 h 605522"/>
                <a:gd name="connsiteX71" fmla="*/ 20766 w 606439"/>
                <a:gd name="connsiteY71" fmla="*/ 63024 h 605522"/>
                <a:gd name="connsiteX72" fmla="*/ 66522 w 606439"/>
                <a:gd name="connsiteY72" fmla="*/ 17220 h 605522"/>
                <a:gd name="connsiteX73" fmla="*/ 81891 w 606439"/>
                <a:gd name="connsiteY73" fmla="*/ 17220 h 605522"/>
                <a:gd name="connsiteX74" fmla="*/ 101249 w 606439"/>
                <a:gd name="connsiteY74" fmla="*/ 36432 h 605522"/>
                <a:gd name="connsiteX75" fmla="*/ 101249 w 606439"/>
                <a:gd name="connsiteY75" fmla="*/ 51778 h 605522"/>
                <a:gd name="connsiteX76" fmla="*/ 96204 w 606439"/>
                <a:gd name="connsiteY76" fmla="*/ 56815 h 605522"/>
                <a:gd name="connsiteX77" fmla="*/ 109462 w 606439"/>
                <a:gd name="connsiteY77" fmla="*/ 69935 h 605522"/>
                <a:gd name="connsiteX78" fmla="*/ 303278 w 606439"/>
                <a:gd name="connsiteY78" fmla="*/ 0 h 60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606439" h="605522">
                  <a:moveTo>
                    <a:pt x="309263" y="306068"/>
                  </a:moveTo>
                  <a:cubicBezTo>
                    <a:pt x="300464" y="306302"/>
                    <a:pt x="293542" y="313683"/>
                    <a:pt x="293894" y="322586"/>
                  </a:cubicBezTo>
                  <a:cubicBezTo>
                    <a:pt x="294246" y="331373"/>
                    <a:pt x="301637" y="338284"/>
                    <a:pt x="310436" y="337933"/>
                  </a:cubicBezTo>
                  <a:cubicBezTo>
                    <a:pt x="319235" y="337582"/>
                    <a:pt x="326157" y="330201"/>
                    <a:pt x="325805" y="321415"/>
                  </a:cubicBezTo>
                  <a:cubicBezTo>
                    <a:pt x="325571" y="312628"/>
                    <a:pt x="318062" y="305717"/>
                    <a:pt x="309263" y="306068"/>
                  </a:cubicBezTo>
                  <a:close/>
                  <a:moveTo>
                    <a:pt x="40594" y="245205"/>
                  </a:moveTo>
                  <a:cubicBezTo>
                    <a:pt x="44820" y="244152"/>
                    <a:pt x="49133" y="244913"/>
                    <a:pt x="52669" y="247005"/>
                  </a:cubicBezTo>
                  <a:lnTo>
                    <a:pt x="59935" y="256605"/>
                  </a:lnTo>
                  <a:lnTo>
                    <a:pt x="60069" y="256782"/>
                  </a:lnTo>
                  <a:cubicBezTo>
                    <a:pt x="61184" y="261116"/>
                    <a:pt x="60450" y="265451"/>
                    <a:pt x="58353" y="268980"/>
                  </a:cubicBezTo>
                  <a:lnTo>
                    <a:pt x="48456" y="276344"/>
                  </a:lnTo>
                  <a:lnTo>
                    <a:pt x="38313" y="274843"/>
                  </a:lnTo>
                  <a:lnTo>
                    <a:pt x="36297" y="274544"/>
                  </a:lnTo>
                  <a:cubicBezTo>
                    <a:pt x="32762" y="272450"/>
                    <a:pt x="30035" y="269024"/>
                    <a:pt x="28979" y="264748"/>
                  </a:cubicBezTo>
                  <a:lnTo>
                    <a:pt x="30692" y="252608"/>
                  </a:lnTo>
                  <a:close/>
                  <a:moveTo>
                    <a:pt x="40594" y="245185"/>
                  </a:moveTo>
                  <a:cubicBezTo>
                    <a:pt x="36253" y="246298"/>
                    <a:pt x="32792" y="249050"/>
                    <a:pt x="30695" y="252594"/>
                  </a:cubicBezTo>
                  <a:lnTo>
                    <a:pt x="30692" y="252608"/>
                  </a:lnTo>
                  <a:lnTo>
                    <a:pt x="30691" y="252610"/>
                  </a:lnTo>
                  <a:cubicBezTo>
                    <a:pt x="28593" y="256151"/>
                    <a:pt x="27859" y="260482"/>
                    <a:pt x="28974" y="264755"/>
                  </a:cubicBezTo>
                  <a:cubicBezTo>
                    <a:pt x="30031" y="269028"/>
                    <a:pt x="32760" y="272452"/>
                    <a:pt x="36296" y="274544"/>
                  </a:cubicBezTo>
                  <a:lnTo>
                    <a:pt x="38313" y="274843"/>
                  </a:lnTo>
                  <a:lnTo>
                    <a:pt x="48454" y="276345"/>
                  </a:lnTo>
                  <a:lnTo>
                    <a:pt x="48456" y="276344"/>
                  </a:lnTo>
                  <a:lnTo>
                    <a:pt x="48459" y="276344"/>
                  </a:lnTo>
                  <a:cubicBezTo>
                    <a:pt x="57144" y="274120"/>
                    <a:pt x="62309" y="265457"/>
                    <a:pt x="60079" y="256795"/>
                  </a:cubicBezTo>
                  <a:lnTo>
                    <a:pt x="59935" y="256605"/>
                  </a:lnTo>
                  <a:lnTo>
                    <a:pt x="52663" y="246986"/>
                  </a:lnTo>
                  <a:cubicBezTo>
                    <a:pt x="49129" y="244892"/>
                    <a:pt x="44818" y="244130"/>
                    <a:pt x="40594" y="245185"/>
                  </a:cubicBezTo>
                  <a:close/>
                  <a:moveTo>
                    <a:pt x="435733" y="181800"/>
                  </a:moveTo>
                  <a:cubicBezTo>
                    <a:pt x="439458" y="181800"/>
                    <a:pt x="443184" y="183236"/>
                    <a:pt x="446058" y="186106"/>
                  </a:cubicBezTo>
                  <a:cubicBezTo>
                    <a:pt x="451689" y="191729"/>
                    <a:pt x="451689" y="200984"/>
                    <a:pt x="446058" y="206607"/>
                  </a:cubicBezTo>
                  <a:lnTo>
                    <a:pt x="340705" y="346251"/>
                  </a:lnTo>
                  <a:lnTo>
                    <a:pt x="340470" y="346016"/>
                  </a:lnTo>
                  <a:cubicBezTo>
                    <a:pt x="339180" y="348008"/>
                    <a:pt x="337654" y="349882"/>
                    <a:pt x="335895" y="351640"/>
                  </a:cubicBezTo>
                  <a:cubicBezTo>
                    <a:pt x="320643" y="366869"/>
                    <a:pt x="295654" y="366869"/>
                    <a:pt x="280285" y="351640"/>
                  </a:cubicBezTo>
                  <a:cubicBezTo>
                    <a:pt x="270900" y="342150"/>
                    <a:pt x="267263" y="329030"/>
                    <a:pt x="269492" y="316846"/>
                  </a:cubicBezTo>
                  <a:lnTo>
                    <a:pt x="208251" y="241401"/>
                  </a:lnTo>
                  <a:cubicBezTo>
                    <a:pt x="204028" y="237535"/>
                    <a:pt x="203793" y="231092"/>
                    <a:pt x="207665" y="226874"/>
                  </a:cubicBezTo>
                  <a:cubicBezTo>
                    <a:pt x="211536" y="222657"/>
                    <a:pt x="218106" y="222422"/>
                    <a:pt x="222212" y="226405"/>
                  </a:cubicBezTo>
                  <a:lnTo>
                    <a:pt x="299878" y="280529"/>
                  </a:lnTo>
                  <a:lnTo>
                    <a:pt x="425409" y="186106"/>
                  </a:lnTo>
                  <a:cubicBezTo>
                    <a:pt x="428284" y="183236"/>
                    <a:pt x="432008" y="181800"/>
                    <a:pt x="435733" y="181800"/>
                  </a:cubicBezTo>
                  <a:close/>
                  <a:moveTo>
                    <a:pt x="303278" y="74972"/>
                  </a:moveTo>
                  <a:cubicBezTo>
                    <a:pt x="179268" y="74972"/>
                    <a:pt x="78841" y="175366"/>
                    <a:pt x="78841" y="299071"/>
                  </a:cubicBezTo>
                  <a:cubicBezTo>
                    <a:pt x="78841" y="422893"/>
                    <a:pt x="179268" y="523169"/>
                    <a:pt x="303278" y="523169"/>
                  </a:cubicBezTo>
                  <a:cubicBezTo>
                    <a:pt x="427171" y="523169"/>
                    <a:pt x="527598" y="422893"/>
                    <a:pt x="527598" y="299071"/>
                  </a:cubicBezTo>
                  <a:cubicBezTo>
                    <a:pt x="527598" y="175366"/>
                    <a:pt x="427171" y="74972"/>
                    <a:pt x="303278" y="74972"/>
                  </a:cubicBezTo>
                  <a:close/>
                  <a:moveTo>
                    <a:pt x="303278" y="0"/>
                  </a:moveTo>
                  <a:cubicBezTo>
                    <a:pt x="376957" y="0"/>
                    <a:pt x="444417" y="26357"/>
                    <a:pt x="496977" y="70052"/>
                  </a:cubicBezTo>
                  <a:lnTo>
                    <a:pt x="510235" y="56815"/>
                  </a:lnTo>
                  <a:lnTo>
                    <a:pt x="505190" y="51778"/>
                  </a:lnTo>
                  <a:cubicBezTo>
                    <a:pt x="500966" y="47561"/>
                    <a:pt x="500966" y="40649"/>
                    <a:pt x="505190" y="36432"/>
                  </a:cubicBezTo>
                  <a:lnTo>
                    <a:pt x="524431" y="17220"/>
                  </a:lnTo>
                  <a:cubicBezTo>
                    <a:pt x="528772" y="13003"/>
                    <a:pt x="535694" y="13003"/>
                    <a:pt x="539917" y="17220"/>
                  </a:cubicBezTo>
                  <a:lnTo>
                    <a:pt x="585673" y="63024"/>
                  </a:lnTo>
                  <a:lnTo>
                    <a:pt x="585908" y="63141"/>
                  </a:lnTo>
                  <a:cubicBezTo>
                    <a:pt x="590131" y="67358"/>
                    <a:pt x="590131" y="74270"/>
                    <a:pt x="585908" y="78487"/>
                  </a:cubicBezTo>
                  <a:lnTo>
                    <a:pt x="566549" y="97699"/>
                  </a:lnTo>
                  <a:cubicBezTo>
                    <a:pt x="562326" y="101916"/>
                    <a:pt x="555404" y="101916"/>
                    <a:pt x="551180" y="97699"/>
                  </a:cubicBezTo>
                  <a:lnTo>
                    <a:pt x="546135" y="92661"/>
                  </a:lnTo>
                  <a:lnTo>
                    <a:pt x="533113" y="105664"/>
                  </a:lnTo>
                  <a:cubicBezTo>
                    <a:pt x="578751" y="158614"/>
                    <a:pt x="606439" y="227378"/>
                    <a:pt x="606439" y="302703"/>
                  </a:cubicBezTo>
                  <a:cubicBezTo>
                    <a:pt x="606439" y="469986"/>
                    <a:pt x="470697" y="605522"/>
                    <a:pt x="303278" y="605522"/>
                  </a:cubicBezTo>
                  <a:cubicBezTo>
                    <a:pt x="135742" y="605522"/>
                    <a:pt x="0" y="469986"/>
                    <a:pt x="0" y="302703"/>
                  </a:cubicBezTo>
                  <a:cubicBezTo>
                    <a:pt x="0" y="227378"/>
                    <a:pt x="27688" y="158614"/>
                    <a:pt x="73326" y="105664"/>
                  </a:cubicBezTo>
                  <a:lnTo>
                    <a:pt x="60304" y="92544"/>
                  </a:lnTo>
                  <a:lnTo>
                    <a:pt x="55259" y="97699"/>
                  </a:lnTo>
                  <a:cubicBezTo>
                    <a:pt x="51035" y="101916"/>
                    <a:pt x="44113" y="101916"/>
                    <a:pt x="39890" y="97699"/>
                  </a:cubicBezTo>
                  <a:lnTo>
                    <a:pt x="20649" y="78487"/>
                  </a:lnTo>
                  <a:cubicBezTo>
                    <a:pt x="16308" y="74270"/>
                    <a:pt x="16308" y="67358"/>
                    <a:pt x="20649" y="63141"/>
                  </a:cubicBezTo>
                  <a:lnTo>
                    <a:pt x="20766" y="63024"/>
                  </a:lnTo>
                  <a:lnTo>
                    <a:pt x="66522" y="17220"/>
                  </a:lnTo>
                  <a:cubicBezTo>
                    <a:pt x="70863" y="13003"/>
                    <a:pt x="77667" y="13003"/>
                    <a:pt x="81891" y="17220"/>
                  </a:cubicBezTo>
                  <a:lnTo>
                    <a:pt x="101249" y="36432"/>
                  </a:lnTo>
                  <a:cubicBezTo>
                    <a:pt x="105355" y="40649"/>
                    <a:pt x="105355" y="47561"/>
                    <a:pt x="101249" y="51778"/>
                  </a:cubicBezTo>
                  <a:lnTo>
                    <a:pt x="96204" y="56815"/>
                  </a:lnTo>
                  <a:lnTo>
                    <a:pt x="109462" y="69935"/>
                  </a:lnTo>
                  <a:cubicBezTo>
                    <a:pt x="162022" y="26357"/>
                    <a:pt x="229482" y="0"/>
                    <a:pt x="30327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657258" y="5827296"/>
            <a:ext cx="2133781" cy="337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汇报</a:t>
            </a:r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人：</a:t>
            </a:r>
            <a:r>
              <a: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XXX</a:t>
            </a:r>
            <a:endParaRPr lang="en-US" altLang="zh-CN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29109" y="5827296"/>
            <a:ext cx="2133781" cy="337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部 门：</a:t>
            </a:r>
            <a:r>
              <a: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XXX</a:t>
            </a:r>
            <a:endParaRPr lang="en-US" altLang="zh-CN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13992" y="5827296"/>
            <a:ext cx="2133781" cy="337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时 间：</a:t>
            </a:r>
            <a:r>
              <a: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XXXX</a:t>
            </a:r>
            <a:endParaRPr lang="zh-CN" alt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509486" y="2088471"/>
            <a:ext cx="9173028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8000" b="1" dirty="0" smtClean="0">
                <a:solidFill>
                  <a:schemeClr val="bg1"/>
                </a:solidFill>
                <a:effectLst>
                  <a:outerShdw blurRad="381000" dist="38100" dir="2700000" algn="tl" rotWithShape="0">
                    <a:prstClr val="black">
                      <a:alpha val="61000"/>
                    </a:prstClr>
                  </a:outerShdw>
                </a:effectLst>
                <a:latin typeface="Century Gothic" panose="020B0502020202020204" pitchFamily="34" charset="0"/>
              </a:rPr>
              <a:t>人事月度工作总结</a:t>
            </a:r>
            <a:endParaRPr lang="zh-CN" altLang="en-US" sz="8000" b="1" dirty="0">
              <a:solidFill>
                <a:schemeClr val="bg1"/>
              </a:solidFill>
              <a:effectLst>
                <a:outerShdw blurRad="381000" dist="38100" dir="2700000" algn="tl" rotWithShape="0">
                  <a:prstClr val="black">
                    <a:alpha val="61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19300" y="3470097"/>
            <a:ext cx="8153400" cy="705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to be used in a wider </a:t>
            </a:r>
            <a:r>
              <a:rPr lang="en-US" altLang="zh-CN" sz="1200" dirty="0" err="1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presentation </a:t>
            </a:r>
            <a:endParaRPr lang="en-US" altLang="zh-CN" sz="1200" dirty="0" smtClean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and 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make it film to be used in a wider </a:t>
            </a:r>
            <a:r>
              <a:rPr lang="en-US" altLang="zh-CN" sz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  <p:pic>
        <p:nvPicPr>
          <p:cNvPr id="37" name="Passenger - Golden Leav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41829" y="-6096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3" grpId="0" animBg="1"/>
      <p:bldP spid="17" grpId="0"/>
      <p:bldP spid="18" grpId="0"/>
      <p:bldP spid="19" grpId="0"/>
      <p:bldP spid="21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" b="553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1" y="0"/>
            <a:ext cx="12191998" cy="6858001"/>
          </a:xfrm>
          <a:custGeom>
            <a:avLst/>
            <a:gdLst>
              <a:gd name="connsiteX0" fmla="*/ 4937246 w 12191998"/>
              <a:gd name="connsiteY0" fmla="*/ 0 h 6858001"/>
              <a:gd name="connsiteX1" fmla="*/ 12191998 w 12191998"/>
              <a:gd name="connsiteY1" fmla="*/ 0 h 6858001"/>
              <a:gd name="connsiteX2" fmla="*/ 12191998 w 12191998"/>
              <a:gd name="connsiteY2" fmla="*/ 861229 h 6858001"/>
              <a:gd name="connsiteX3" fmla="*/ 7216658 w 12191998"/>
              <a:gd name="connsiteY3" fmla="*/ 6858001 h 6858001"/>
              <a:gd name="connsiteX4" fmla="*/ 0 w 12191998"/>
              <a:gd name="connsiteY4" fmla="*/ 6858001 h 6858001"/>
              <a:gd name="connsiteX5" fmla="*/ 0 w 12191998"/>
              <a:gd name="connsiteY5" fmla="*/ 5950854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8" h="6858001">
                <a:moveTo>
                  <a:pt x="4937246" y="0"/>
                </a:moveTo>
                <a:lnTo>
                  <a:pt x="12191998" y="0"/>
                </a:lnTo>
                <a:lnTo>
                  <a:pt x="12191998" y="861229"/>
                </a:lnTo>
                <a:lnTo>
                  <a:pt x="7216658" y="6858001"/>
                </a:lnTo>
                <a:lnTo>
                  <a:pt x="0" y="6858001"/>
                </a:lnTo>
                <a:lnTo>
                  <a:pt x="0" y="5950854"/>
                </a:lnTo>
                <a:close/>
              </a:path>
            </a:pathLst>
          </a:cu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4939159" y="1770271"/>
            <a:ext cx="4766697" cy="643840"/>
            <a:chOff x="1288774" y="4408717"/>
            <a:chExt cx="4766697" cy="643840"/>
          </a:xfrm>
        </p:grpSpPr>
        <p:sp>
          <p:nvSpPr>
            <p:cNvPr id="13" name="椭圆 4"/>
            <p:cNvSpPr/>
            <p:nvPr/>
          </p:nvSpPr>
          <p:spPr>
            <a:xfrm>
              <a:off x="1288774" y="4445270"/>
              <a:ext cx="609700" cy="570734"/>
            </a:xfrm>
            <a:custGeom>
              <a:avLst/>
              <a:gdLst>
                <a:gd name="connsiteX0" fmla="*/ 243883 w 600653"/>
                <a:gd name="connsiteY0" fmla="*/ 476473 h 562265"/>
                <a:gd name="connsiteX1" fmla="*/ 243883 w 600653"/>
                <a:gd name="connsiteY1" fmla="*/ 521100 h 562265"/>
                <a:gd name="connsiteX2" fmla="*/ 356770 w 600653"/>
                <a:gd name="connsiteY2" fmla="*/ 521100 h 562265"/>
                <a:gd name="connsiteX3" fmla="*/ 356770 w 600653"/>
                <a:gd name="connsiteY3" fmla="*/ 476473 h 562265"/>
                <a:gd name="connsiteX4" fmla="*/ 38528 w 600653"/>
                <a:gd name="connsiteY4" fmla="*/ 381063 h 562265"/>
                <a:gd name="connsiteX5" fmla="*/ 38528 w 600653"/>
                <a:gd name="connsiteY5" fmla="*/ 418766 h 562265"/>
                <a:gd name="connsiteX6" fmla="*/ 57792 w 600653"/>
                <a:gd name="connsiteY6" fmla="*/ 438001 h 562265"/>
                <a:gd name="connsiteX7" fmla="*/ 542861 w 600653"/>
                <a:gd name="connsiteY7" fmla="*/ 438001 h 562265"/>
                <a:gd name="connsiteX8" fmla="*/ 562125 w 600653"/>
                <a:gd name="connsiteY8" fmla="*/ 418766 h 562265"/>
                <a:gd name="connsiteX9" fmla="*/ 562125 w 600653"/>
                <a:gd name="connsiteY9" fmla="*/ 381063 h 562265"/>
                <a:gd name="connsiteX10" fmla="*/ 300326 w 600653"/>
                <a:gd name="connsiteY10" fmla="*/ 210426 h 562265"/>
                <a:gd name="connsiteX11" fmla="*/ 315710 w 600653"/>
                <a:gd name="connsiteY11" fmla="*/ 225826 h 562265"/>
                <a:gd name="connsiteX12" fmla="*/ 315710 w 600653"/>
                <a:gd name="connsiteY12" fmla="*/ 251620 h 562265"/>
                <a:gd name="connsiteX13" fmla="*/ 300326 w 600653"/>
                <a:gd name="connsiteY13" fmla="*/ 267019 h 562265"/>
                <a:gd name="connsiteX14" fmla="*/ 284943 w 600653"/>
                <a:gd name="connsiteY14" fmla="*/ 251620 h 562265"/>
                <a:gd name="connsiteX15" fmla="*/ 284943 w 600653"/>
                <a:gd name="connsiteY15" fmla="*/ 225826 h 562265"/>
                <a:gd name="connsiteX16" fmla="*/ 300326 w 600653"/>
                <a:gd name="connsiteY16" fmla="*/ 210426 h 562265"/>
                <a:gd name="connsiteX17" fmla="*/ 253291 w 600653"/>
                <a:gd name="connsiteY17" fmla="*/ 184466 h 562265"/>
                <a:gd name="connsiteX18" fmla="*/ 243081 w 600653"/>
                <a:gd name="connsiteY18" fmla="*/ 194851 h 562265"/>
                <a:gd name="connsiteX19" fmla="*/ 243081 w 600653"/>
                <a:gd name="connsiteY19" fmla="*/ 281397 h 562265"/>
                <a:gd name="connsiteX20" fmla="*/ 253291 w 600653"/>
                <a:gd name="connsiteY20" fmla="*/ 291782 h 562265"/>
                <a:gd name="connsiteX21" fmla="*/ 347292 w 600653"/>
                <a:gd name="connsiteY21" fmla="*/ 291782 h 562265"/>
                <a:gd name="connsiteX22" fmla="*/ 357502 w 600653"/>
                <a:gd name="connsiteY22" fmla="*/ 281397 h 562265"/>
                <a:gd name="connsiteX23" fmla="*/ 357502 w 600653"/>
                <a:gd name="connsiteY23" fmla="*/ 194851 h 562265"/>
                <a:gd name="connsiteX24" fmla="*/ 347292 w 600653"/>
                <a:gd name="connsiteY24" fmla="*/ 184466 h 562265"/>
                <a:gd name="connsiteX25" fmla="*/ 300292 w 600653"/>
                <a:gd name="connsiteY25" fmla="*/ 100420 h 562265"/>
                <a:gd name="connsiteX26" fmla="*/ 258299 w 600653"/>
                <a:gd name="connsiteY26" fmla="*/ 142347 h 562265"/>
                <a:gd name="connsiteX27" fmla="*/ 258299 w 600653"/>
                <a:gd name="connsiteY27" fmla="*/ 153694 h 562265"/>
                <a:gd name="connsiteX28" fmla="*/ 342477 w 600653"/>
                <a:gd name="connsiteY28" fmla="*/ 153694 h 562265"/>
                <a:gd name="connsiteX29" fmla="*/ 342477 w 600653"/>
                <a:gd name="connsiteY29" fmla="*/ 142347 h 562265"/>
                <a:gd name="connsiteX30" fmla="*/ 300292 w 600653"/>
                <a:gd name="connsiteY30" fmla="*/ 100420 h 562265"/>
                <a:gd name="connsiteX31" fmla="*/ 300292 w 600653"/>
                <a:gd name="connsiteY31" fmla="*/ 69648 h 562265"/>
                <a:gd name="connsiteX32" fmla="*/ 373297 w 600653"/>
                <a:gd name="connsiteY32" fmla="*/ 142347 h 562265"/>
                <a:gd name="connsiteX33" fmla="*/ 373297 w 600653"/>
                <a:gd name="connsiteY33" fmla="*/ 161964 h 562265"/>
                <a:gd name="connsiteX34" fmla="*/ 373104 w 600653"/>
                <a:gd name="connsiteY34" fmla="*/ 162925 h 562265"/>
                <a:gd name="connsiteX35" fmla="*/ 388322 w 600653"/>
                <a:gd name="connsiteY35" fmla="*/ 194851 h 562265"/>
                <a:gd name="connsiteX36" fmla="*/ 388322 w 600653"/>
                <a:gd name="connsiteY36" fmla="*/ 281397 h 562265"/>
                <a:gd name="connsiteX37" fmla="*/ 347292 w 600653"/>
                <a:gd name="connsiteY37" fmla="*/ 322554 h 562265"/>
                <a:gd name="connsiteX38" fmla="*/ 253291 w 600653"/>
                <a:gd name="connsiteY38" fmla="*/ 322554 h 562265"/>
                <a:gd name="connsiteX39" fmla="*/ 212261 w 600653"/>
                <a:gd name="connsiteY39" fmla="*/ 281397 h 562265"/>
                <a:gd name="connsiteX40" fmla="*/ 212261 w 600653"/>
                <a:gd name="connsiteY40" fmla="*/ 194851 h 562265"/>
                <a:gd name="connsiteX41" fmla="*/ 227479 w 600653"/>
                <a:gd name="connsiteY41" fmla="*/ 162925 h 562265"/>
                <a:gd name="connsiteX42" fmla="*/ 227479 w 600653"/>
                <a:gd name="connsiteY42" fmla="*/ 161964 h 562265"/>
                <a:gd name="connsiteX43" fmla="*/ 227479 w 600653"/>
                <a:gd name="connsiteY43" fmla="*/ 142347 h 562265"/>
                <a:gd name="connsiteX44" fmla="*/ 300292 w 600653"/>
                <a:gd name="connsiteY44" fmla="*/ 69648 h 562265"/>
                <a:gd name="connsiteX45" fmla="*/ 57792 w 600653"/>
                <a:gd name="connsiteY45" fmla="*/ 38472 h 562265"/>
                <a:gd name="connsiteX46" fmla="*/ 38528 w 600653"/>
                <a:gd name="connsiteY46" fmla="*/ 57708 h 562265"/>
                <a:gd name="connsiteX47" fmla="*/ 38528 w 600653"/>
                <a:gd name="connsiteY47" fmla="*/ 342591 h 562265"/>
                <a:gd name="connsiteX48" fmla="*/ 562125 w 600653"/>
                <a:gd name="connsiteY48" fmla="*/ 342591 h 562265"/>
                <a:gd name="connsiteX49" fmla="*/ 562125 w 600653"/>
                <a:gd name="connsiteY49" fmla="*/ 57708 h 562265"/>
                <a:gd name="connsiteX50" fmla="*/ 542861 w 600653"/>
                <a:gd name="connsiteY50" fmla="*/ 38472 h 562265"/>
                <a:gd name="connsiteX51" fmla="*/ 57792 w 600653"/>
                <a:gd name="connsiteY51" fmla="*/ 0 h 562265"/>
                <a:gd name="connsiteX52" fmla="*/ 542861 w 600653"/>
                <a:gd name="connsiteY52" fmla="*/ 0 h 562265"/>
                <a:gd name="connsiteX53" fmla="*/ 600653 w 600653"/>
                <a:gd name="connsiteY53" fmla="*/ 57708 h 562265"/>
                <a:gd name="connsiteX54" fmla="*/ 600653 w 600653"/>
                <a:gd name="connsiteY54" fmla="*/ 418766 h 562265"/>
                <a:gd name="connsiteX55" fmla="*/ 542861 w 600653"/>
                <a:gd name="connsiteY55" fmla="*/ 476473 h 562265"/>
                <a:gd name="connsiteX56" fmla="*/ 395298 w 600653"/>
                <a:gd name="connsiteY56" fmla="*/ 476473 h 562265"/>
                <a:gd name="connsiteX57" fmla="*/ 395298 w 600653"/>
                <a:gd name="connsiteY57" fmla="*/ 523793 h 562265"/>
                <a:gd name="connsiteX58" fmla="*/ 460411 w 600653"/>
                <a:gd name="connsiteY58" fmla="*/ 523793 h 562265"/>
                <a:gd name="connsiteX59" fmla="*/ 479675 w 600653"/>
                <a:gd name="connsiteY59" fmla="*/ 543029 h 562265"/>
                <a:gd name="connsiteX60" fmla="*/ 460411 w 600653"/>
                <a:gd name="connsiteY60" fmla="*/ 562265 h 562265"/>
                <a:gd name="connsiteX61" fmla="*/ 140435 w 600653"/>
                <a:gd name="connsiteY61" fmla="*/ 562265 h 562265"/>
                <a:gd name="connsiteX62" fmla="*/ 121171 w 600653"/>
                <a:gd name="connsiteY62" fmla="*/ 543029 h 562265"/>
                <a:gd name="connsiteX63" fmla="*/ 140435 w 600653"/>
                <a:gd name="connsiteY63" fmla="*/ 523793 h 562265"/>
                <a:gd name="connsiteX64" fmla="*/ 205355 w 600653"/>
                <a:gd name="connsiteY64" fmla="*/ 523793 h 562265"/>
                <a:gd name="connsiteX65" fmla="*/ 205355 w 600653"/>
                <a:gd name="connsiteY65" fmla="*/ 476473 h 562265"/>
                <a:gd name="connsiteX66" fmla="*/ 57792 w 600653"/>
                <a:gd name="connsiteY66" fmla="*/ 476473 h 562265"/>
                <a:gd name="connsiteX67" fmla="*/ 0 w 600653"/>
                <a:gd name="connsiteY67" fmla="*/ 418766 h 562265"/>
                <a:gd name="connsiteX68" fmla="*/ 0 w 600653"/>
                <a:gd name="connsiteY68" fmla="*/ 57708 h 562265"/>
                <a:gd name="connsiteX69" fmla="*/ 57792 w 600653"/>
                <a:gd name="connsiteY69" fmla="*/ 0 h 562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600653" h="562265">
                  <a:moveTo>
                    <a:pt x="243883" y="476473"/>
                  </a:moveTo>
                  <a:lnTo>
                    <a:pt x="243883" y="521100"/>
                  </a:lnTo>
                  <a:lnTo>
                    <a:pt x="356770" y="521100"/>
                  </a:lnTo>
                  <a:lnTo>
                    <a:pt x="356770" y="476473"/>
                  </a:lnTo>
                  <a:close/>
                  <a:moveTo>
                    <a:pt x="38528" y="381063"/>
                  </a:moveTo>
                  <a:lnTo>
                    <a:pt x="38528" y="418766"/>
                  </a:lnTo>
                  <a:cubicBezTo>
                    <a:pt x="38528" y="429345"/>
                    <a:pt x="47197" y="438001"/>
                    <a:pt x="57792" y="438001"/>
                  </a:cubicBezTo>
                  <a:lnTo>
                    <a:pt x="542861" y="438001"/>
                  </a:lnTo>
                  <a:cubicBezTo>
                    <a:pt x="553649" y="438001"/>
                    <a:pt x="562125" y="429345"/>
                    <a:pt x="562125" y="418766"/>
                  </a:cubicBezTo>
                  <a:lnTo>
                    <a:pt x="562125" y="381063"/>
                  </a:lnTo>
                  <a:close/>
                  <a:moveTo>
                    <a:pt x="300326" y="210426"/>
                  </a:moveTo>
                  <a:cubicBezTo>
                    <a:pt x="308787" y="210426"/>
                    <a:pt x="315710" y="217356"/>
                    <a:pt x="315710" y="225826"/>
                  </a:cubicBezTo>
                  <a:lnTo>
                    <a:pt x="315710" y="251620"/>
                  </a:lnTo>
                  <a:cubicBezTo>
                    <a:pt x="315710" y="260089"/>
                    <a:pt x="308787" y="267019"/>
                    <a:pt x="300326" y="267019"/>
                  </a:cubicBezTo>
                  <a:cubicBezTo>
                    <a:pt x="291866" y="267019"/>
                    <a:pt x="284943" y="260089"/>
                    <a:pt x="284943" y="251620"/>
                  </a:cubicBezTo>
                  <a:lnTo>
                    <a:pt x="284943" y="225826"/>
                  </a:lnTo>
                  <a:cubicBezTo>
                    <a:pt x="284943" y="217356"/>
                    <a:pt x="291866" y="210426"/>
                    <a:pt x="300326" y="210426"/>
                  </a:cubicBezTo>
                  <a:close/>
                  <a:moveTo>
                    <a:pt x="253291" y="184466"/>
                  </a:moveTo>
                  <a:cubicBezTo>
                    <a:pt x="247897" y="184466"/>
                    <a:pt x="243081" y="189274"/>
                    <a:pt x="243081" y="194851"/>
                  </a:cubicBezTo>
                  <a:lnTo>
                    <a:pt x="243081" y="281397"/>
                  </a:lnTo>
                  <a:cubicBezTo>
                    <a:pt x="243081" y="286974"/>
                    <a:pt x="247897" y="291782"/>
                    <a:pt x="253291" y="291782"/>
                  </a:cubicBezTo>
                  <a:lnTo>
                    <a:pt x="347292" y="291782"/>
                  </a:lnTo>
                  <a:cubicBezTo>
                    <a:pt x="352879" y="291782"/>
                    <a:pt x="357502" y="286974"/>
                    <a:pt x="357502" y="281397"/>
                  </a:cubicBezTo>
                  <a:lnTo>
                    <a:pt x="357502" y="194851"/>
                  </a:lnTo>
                  <a:cubicBezTo>
                    <a:pt x="357502" y="189274"/>
                    <a:pt x="352879" y="184466"/>
                    <a:pt x="347292" y="184466"/>
                  </a:cubicBezTo>
                  <a:close/>
                  <a:moveTo>
                    <a:pt x="300292" y="100420"/>
                  </a:moveTo>
                  <a:cubicBezTo>
                    <a:pt x="277176" y="100420"/>
                    <a:pt x="258299" y="119268"/>
                    <a:pt x="258299" y="142347"/>
                  </a:cubicBezTo>
                  <a:lnTo>
                    <a:pt x="258299" y="153694"/>
                  </a:lnTo>
                  <a:lnTo>
                    <a:pt x="342477" y="153694"/>
                  </a:lnTo>
                  <a:lnTo>
                    <a:pt x="342477" y="142347"/>
                  </a:lnTo>
                  <a:cubicBezTo>
                    <a:pt x="342477" y="119268"/>
                    <a:pt x="323599" y="100420"/>
                    <a:pt x="300292" y="100420"/>
                  </a:cubicBezTo>
                  <a:close/>
                  <a:moveTo>
                    <a:pt x="300292" y="69648"/>
                  </a:moveTo>
                  <a:cubicBezTo>
                    <a:pt x="340551" y="69648"/>
                    <a:pt x="373297" y="102343"/>
                    <a:pt x="373297" y="142347"/>
                  </a:cubicBezTo>
                  <a:lnTo>
                    <a:pt x="373297" y="161964"/>
                  </a:lnTo>
                  <a:cubicBezTo>
                    <a:pt x="373297" y="162348"/>
                    <a:pt x="373104" y="162541"/>
                    <a:pt x="373104" y="162925"/>
                  </a:cubicBezTo>
                  <a:cubicBezTo>
                    <a:pt x="382351" y="170426"/>
                    <a:pt x="388322" y="181965"/>
                    <a:pt x="388322" y="194851"/>
                  </a:cubicBezTo>
                  <a:lnTo>
                    <a:pt x="388322" y="281397"/>
                  </a:lnTo>
                  <a:cubicBezTo>
                    <a:pt x="388322" y="304091"/>
                    <a:pt x="370022" y="322554"/>
                    <a:pt x="347292" y="322554"/>
                  </a:cubicBezTo>
                  <a:lnTo>
                    <a:pt x="253291" y="322554"/>
                  </a:lnTo>
                  <a:cubicBezTo>
                    <a:pt x="230753" y="322554"/>
                    <a:pt x="212261" y="304091"/>
                    <a:pt x="212261" y="281397"/>
                  </a:cubicBezTo>
                  <a:lnTo>
                    <a:pt x="212261" y="194851"/>
                  </a:lnTo>
                  <a:cubicBezTo>
                    <a:pt x="212261" y="181965"/>
                    <a:pt x="218232" y="170426"/>
                    <a:pt x="227479" y="162925"/>
                  </a:cubicBezTo>
                  <a:cubicBezTo>
                    <a:pt x="227479" y="162541"/>
                    <a:pt x="227479" y="162348"/>
                    <a:pt x="227479" y="161964"/>
                  </a:cubicBezTo>
                  <a:lnTo>
                    <a:pt x="227479" y="142347"/>
                  </a:lnTo>
                  <a:cubicBezTo>
                    <a:pt x="227479" y="102343"/>
                    <a:pt x="260225" y="69648"/>
                    <a:pt x="300292" y="69648"/>
                  </a:cubicBezTo>
                  <a:close/>
                  <a:moveTo>
                    <a:pt x="57792" y="38472"/>
                  </a:moveTo>
                  <a:cubicBezTo>
                    <a:pt x="47197" y="38472"/>
                    <a:pt x="38528" y="47128"/>
                    <a:pt x="38528" y="57708"/>
                  </a:cubicBezTo>
                  <a:lnTo>
                    <a:pt x="38528" y="342591"/>
                  </a:lnTo>
                  <a:lnTo>
                    <a:pt x="562125" y="342591"/>
                  </a:lnTo>
                  <a:lnTo>
                    <a:pt x="562125" y="57708"/>
                  </a:lnTo>
                  <a:cubicBezTo>
                    <a:pt x="562125" y="47128"/>
                    <a:pt x="553649" y="38472"/>
                    <a:pt x="542861" y="38472"/>
                  </a:cubicBezTo>
                  <a:close/>
                  <a:moveTo>
                    <a:pt x="57792" y="0"/>
                  </a:moveTo>
                  <a:lnTo>
                    <a:pt x="542861" y="0"/>
                  </a:lnTo>
                  <a:cubicBezTo>
                    <a:pt x="574839" y="0"/>
                    <a:pt x="600653" y="25776"/>
                    <a:pt x="600653" y="57708"/>
                  </a:cubicBezTo>
                  <a:lnTo>
                    <a:pt x="600653" y="418766"/>
                  </a:lnTo>
                  <a:cubicBezTo>
                    <a:pt x="600653" y="450505"/>
                    <a:pt x="574839" y="476473"/>
                    <a:pt x="542861" y="476473"/>
                  </a:cubicBezTo>
                  <a:lnTo>
                    <a:pt x="395298" y="476473"/>
                  </a:lnTo>
                  <a:lnTo>
                    <a:pt x="395298" y="523793"/>
                  </a:lnTo>
                  <a:lnTo>
                    <a:pt x="460411" y="523793"/>
                  </a:lnTo>
                  <a:cubicBezTo>
                    <a:pt x="471006" y="523793"/>
                    <a:pt x="479675" y="532257"/>
                    <a:pt x="479675" y="543029"/>
                  </a:cubicBezTo>
                  <a:cubicBezTo>
                    <a:pt x="479675" y="553609"/>
                    <a:pt x="471006" y="562265"/>
                    <a:pt x="460411" y="562265"/>
                  </a:cubicBezTo>
                  <a:lnTo>
                    <a:pt x="140435" y="562265"/>
                  </a:lnTo>
                  <a:cubicBezTo>
                    <a:pt x="129840" y="562265"/>
                    <a:pt x="121171" y="553609"/>
                    <a:pt x="121171" y="543029"/>
                  </a:cubicBezTo>
                  <a:cubicBezTo>
                    <a:pt x="121171" y="532257"/>
                    <a:pt x="129840" y="523793"/>
                    <a:pt x="140435" y="523793"/>
                  </a:cubicBezTo>
                  <a:lnTo>
                    <a:pt x="205355" y="523793"/>
                  </a:lnTo>
                  <a:lnTo>
                    <a:pt x="205355" y="476473"/>
                  </a:lnTo>
                  <a:lnTo>
                    <a:pt x="57792" y="476473"/>
                  </a:lnTo>
                  <a:cubicBezTo>
                    <a:pt x="26006" y="476473"/>
                    <a:pt x="0" y="450505"/>
                    <a:pt x="0" y="418766"/>
                  </a:cubicBezTo>
                  <a:lnTo>
                    <a:pt x="0" y="57708"/>
                  </a:lnTo>
                  <a:cubicBezTo>
                    <a:pt x="0" y="25776"/>
                    <a:pt x="26006" y="0"/>
                    <a:pt x="577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时尚中黑简体" panose="01010104010101010101" pitchFamily="2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2076839" y="4408717"/>
              <a:ext cx="3978632" cy="643840"/>
              <a:chOff x="1520468" y="3717644"/>
              <a:chExt cx="3978632" cy="643840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520469" y="3717644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工作总结概述</a:t>
                </a:r>
                <a:endPara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520468" y="4115263"/>
                <a:ext cx="39786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print 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the presentation and make it into a </a:t>
                </a:r>
                <a:r>
                  <a:rPr lang="en-US" altLang="zh-CN" sz="10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film 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a wider field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3235200" y="3911097"/>
            <a:ext cx="4766697" cy="643840"/>
            <a:chOff x="1288774" y="5500914"/>
            <a:chExt cx="4766697" cy="643840"/>
          </a:xfrm>
        </p:grpSpPr>
        <p:sp>
          <p:nvSpPr>
            <p:cNvPr id="14" name="椭圆 5"/>
            <p:cNvSpPr/>
            <p:nvPr/>
          </p:nvSpPr>
          <p:spPr>
            <a:xfrm>
              <a:off x="1288774" y="5518444"/>
              <a:ext cx="609700" cy="608780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时尚中黑简体" panose="01010104010101010101" pitchFamily="2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2076839" y="5500914"/>
              <a:ext cx="3978632" cy="643840"/>
              <a:chOff x="1520468" y="3717644"/>
              <a:chExt cx="3978632" cy="643840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520469" y="3717644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工作不足之处</a:t>
                </a:r>
                <a:endPara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520468" y="4115263"/>
                <a:ext cx="39786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print 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the presentation and make it into a </a:t>
                </a:r>
                <a:r>
                  <a:rPr lang="en-US" altLang="zh-CN" sz="10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film 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a wider field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4092955" y="2840684"/>
            <a:ext cx="4755145" cy="643840"/>
            <a:chOff x="6233836" y="4408717"/>
            <a:chExt cx="4755145" cy="643840"/>
          </a:xfrm>
        </p:grpSpPr>
        <p:sp>
          <p:nvSpPr>
            <p:cNvPr id="15" name="椭圆 6"/>
            <p:cNvSpPr/>
            <p:nvPr/>
          </p:nvSpPr>
          <p:spPr>
            <a:xfrm>
              <a:off x="6233836" y="4451631"/>
              <a:ext cx="609700" cy="558012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时尚中黑简体" panose="01010104010101010101" pitchFamily="2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7010349" y="4408717"/>
              <a:ext cx="3978632" cy="643840"/>
              <a:chOff x="1520468" y="3717644"/>
              <a:chExt cx="3978632" cy="643840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520469" y="3717644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  <a:endPara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520468" y="4115263"/>
                <a:ext cx="39786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print 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the presentation and make it into a </a:t>
                </a:r>
                <a:r>
                  <a:rPr lang="en-US" altLang="zh-CN" sz="10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film 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a wider field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388997" y="4981511"/>
            <a:ext cx="4755145" cy="643840"/>
            <a:chOff x="6233836" y="5500914"/>
            <a:chExt cx="4755145" cy="643840"/>
          </a:xfrm>
        </p:grpSpPr>
        <p:sp>
          <p:nvSpPr>
            <p:cNvPr id="16" name="椭圆 7"/>
            <p:cNvSpPr/>
            <p:nvPr/>
          </p:nvSpPr>
          <p:spPr>
            <a:xfrm>
              <a:off x="6233836" y="5572057"/>
              <a:ext cx="609700" cy="501554"/>
            </a:xfrm>
            <a:custGeom>
              <a:avLst/>
              <a:gdLst>
                <a:gd name="connsiteX0" fmla="*/ 440068 w 607497"/>
                <a:gd name="connsiteY0" fmla="*/ 391268 h 499744"/>
                <a:gd name="connsiteX1" fmla="*/ 440068 w 607497"/>
                <a:gd name="connsiteY1" fmla="*/ 469334 h 499744"/>
                <a:gd name="connsiteX2" fmla="*/ 577038 w 607497"/>
                <a:gd name="connsiteY2" fmla="*/ 469334 h 499744"/>
                <a:gd name="connsiteX3" fmla="*/ 577038 w 607497"/>
                <a:gd name="connsiteY3" fmla="*/ 391268 h 499744"/>
                <a:gd name="connsiteX4" fmla="*/ 508507 w 607497"/>
                <a:gd name="connsiteY4" fmla="*/ 291692 h 499744"/>
                <a:gd name="connsiteX5" fmla="*/ 467462 w 607497"/>
                <a:gd name="connsiteY5" fmla="*/ 332672 h 499744"/>
                <a:gd name="connsiteX6" fmla="*/ 467462 w 607497"/>
                <a:gd name="connsiteY6" fmla="*/ 361043 h 499744"/>
                <a:gd name="connsiteX7" fmla="*/ 549644 w 607497"/>
                <a:gd name="connsiteY7" fmla="*/ 361043 h 499744"/>
                <a:gd name="connsiteX8" fmla="*/ 549644 w 607497"/>
                <a:gd name="connsiteY8" fmla="*/ 332672 h 499744"/>
                <a:gd name="connsiteX9" fmla="*/ 508507 w 607497"/>
                <a:gd name="connsiteY9" fmla="*/ 291692 h 499744"/>
                <a:gd name="connsiteX10" fmla="*/ 508507 w 607497"/>
                <a:gd name="connsiteY10" fmla="*/ 261374 h 499744"/>
                <a:gd name="connsiteX11" fmla="*/ 580010 w 607497"/>
                <a:gd name="connsiteY11" fmla="*/ 332672 h 499744"/>
                <a:gd name="connsiteX12" fmla="*/ 580010 w 607497"/>
                <a:gd name="connsiteY12" fmla="*/ 361228 h 499744"/>
                <a:gd name="connsiteX13" fmla="*/ 607497 w 607497"/>
                <a:gd name="connsiteY13" fmla="*/ 390804 h 499744"/>
                <a:gd name="connsiteX14" fmla="*/ 607497 w 607497"/>
                <a:gd name="connsiteY14" fmla="*/ 469890 h 499744"/>
                <a:gd name="connsiteX15" fmla="*/ 577596 w 607497"/>
                <a:gd name="connsiteY15" fmla="*/ 499744 h 499744"/>
                <a:gd name="connsiteX16" fmla="*/ 439603 w 607497"/>
                <a:gd name="connsiteY16" fmla="*/ 499744 h 499744"/>
                <a:gd name="connsiteX17" fmla="*/ 409702 w 607497"/>
                <a:gd name="connsiteY17" fmla="*/ 469890 h 499744"/>
                <a:gd name="connsiteX18" fmla="*/ 409702 w 607497"/>
                <a:gd name="connsiteY18" fmla="*/ 390804 h 499744"/>
                <a:gd name="connsiteX19" fmla="*/ 437096 w 607497"/>
                <a:gd name="connsiteY19" fmla="*/ 361228 h 499744"/>
                <a:gd name="connsiteX20" fmla="*/ 437096 w 607497"/>
                <a:gd name="connsiteY20" fmla="*/ 332672 h 499744"/>
                <a:gd name="connsiteX21" fmla="*/ 508507 w 607497"/>
                <a:gd name="connsiteY21" fmla="*/ 261374 h 499744"/>
                <a:gd name="connsiteX22" fmla="*/ 360977 w 607497"/>
                <a:gd name="connsiteY22" fmla="*/ 231737 h 499744"/>
                <a:gd name="connsiteX23" fmla="*/ 379077 w 607497"/>
                <a:gd name="connsiteY23" fmla="*/ 249767 h 499744"/>
                <a:gd name="connsiteX24" fmla="*/ 360977 w 607497"/>
                <a:gd name="connsiteY24" fmla="*/ 267797 h 499744"/>
                <a:gd name="connsiteX25" fmla="*/ 342877 w 607497"/>
                <a:gd name="connsiteY25" fmla="*/ 249767 h 499744"/>
                <a:gd name="connsiteX26" fmla="*/ 360977 w 607497"/>
                <a:gd name="connsiteY26" fmla="*/ 231737 h 499744"/>
                <a:gd name="connsiteX27" fmla="*/ 283108 w 607497"/>
                <a:gd name="connsiteY27" fmla="*/ 231737 h 499744"/>
                <a:gd name="connsiteX28" fmla="*/ 301173 w 607497"/>
                <a:gd name="connsiteY28" fmla="*/ 249767 h 499744"/>
                <a:gd name="connsiteX29" fmla="*/ 283108 w 607497"/>
                <a:gd name="connsiteY29" fmla="*/ 267797 h 499744"/>
                <a:gd name="connsiteX30" fmla="*/ 265043 w 607497"/>
                <a:gd name="connsiteY30" fmla="*/ 249767 h 499744"/>
                <a:gd name="connsiteX31" fmla="*/ 283108 w 607497"/>
                <a:gd name="connsiteY31" fmla="*/ 231737 h 499744"/>
                <a:gd name="connsiteX32" fmla="*/ 205240 w 607497"/>
                <a:gd name="connsiteY32" fmla="*/ 231737 h 499744"/>
                <a:gd name="connsiteX33" fmla="*/ 223270 w 607497"/>
                <a:gd name="connsiteY33" fmla="*/ 249767 h 499744"/>
                <a:gd name="connsiteX34" fmla="*/ 205240 w 607497"/>
                <a:gd name="connsiteY34" fmla="*/ 267797 h 499744"/>
                <a:gd name="connsiteX35" fmla="*/ 187210 w 607497"/>
                <a:gd name="connsiteY35" fmla="*/ 249767 h 499744"/>
                <a:gd name="connsiteX36" fmla="*/ 205240 w 607497"/>
                <a:gd name="connsiteY36" fmla="*/ 231737 h 499744"/>
                <a:gd name="connsiteX37" fmla="*/ 283279 w 607497"/>
                <a:gd name="connsiteY37" fmla="*/ 0 h 499744"/>
                <a:gd name="connsiteX38" fmla="*/ 564608 w 607497"/>
                <a:gd name="connsiteY38" fmla="*/ 221726 h 499744"/>
                <a:gd name="connsiteX39" fmla="*/ 551516 w 607497"/>
                <a:gd name="connsiteY39" fmla="*/ 238689 h 499744"/>
                <a:gd name="connsiteX40" fmla="*/ 534525 w 607497"/>
                <a:gd name="connsiteY40" fmla="*/ 225526 h 499744"/>
                <a:gd name="connsiteX41" fmla="*/ 283093 w 607497"/>
                <a:gd name="connsiteY41" fmla="*/ 30033 h 499744"/>
                <a:gd name="connsiteX42" fmla="*/ 30176 w 607497"/>
                <a:gd name="connsiteY42" fmla="*/ 249534 h 499744"/>
                <a:gd name="connsiteX43" fmla="*/ 85791 w 607497"/>
                <a:gd name="connsiteY43" fmla="*/ 386723 h 499744"/>
                <a:gd name="connsiteX44" fmla="*/ 88855 w 607497"/>
                <a:gd name="connsiteY44" fmla="*/ 402295 h 499744"/>
                <a:gd name="connsiteX45" fmla="*/ 56823 w 607497"/>
                <a:gd name="connsiteY45" fmla="*/ 451609 h 499744"/>
                <a:gd name="connsiteX46" fmla="*/ 129708 w 607497"/>
                <a:gd name="connsiteY46" fmla="*/ 433533 h 499744"/>
                <a:gd name="connsiteX47" fmla="*/ 145121 w 607497"/>
                <a:gd name="connsiteY47" fmla="*/ 433441 h 499744"/>
                <a:gd name="connsiteX48" fmla="*/ 283279 w 607497"/>
                <a:gd name="connsiteY48" fmla="*/ 469128 h 499744"/>
                <a:gd name="connsiteX49" fmla="*/ 361735 w 607497"/>
                <a:gd name="connsiteY49" fmla="*/ 458376 h 499744"/>
                <a:gd name="connsiteX50" fmla="*/ 380398 w 607497"/>
                <a:gd name="connsiteY50" fmla="*/ 468943 h 499744"/>
                <a:gd name="connsiteX51" fmla="*/ 369999 w 607497"/>
                <a:gd name="connsiteY51" fmla="*/ 487574 h 499744"/>
                <a:gd name="connsiteX52" fmla="*/ 283279 w 607497"/>
                <a:gd name="connsiteY52" fmla="*/ 499532 h 499744"/>
                <a:gd name="connsiteX53" fmla="*/ 137693 w 607497"/>
                <a:gd name="connsiteY53" fmla="*/ 464123 h 499744"/>
                <a:gd name="connsiteX54" fmla="*/ 33054 w 607497"/>
                <a:gd name="connsiteY54" fmla="*/ 480252 h 499744"/>
                <a:gd name="connsiteX55" fmla="*/ 14206 w 607497"/>
                <a:gd name="connsiteY55" fmla="*/ 463103 h 499744"/>
                <a:gd name="connsiteX56" fmla="*/ 24048 w 607497"/>
                <a:gd name="connsiteY56" fmla="*/ 439280 h 499744"/>
                <a:gd name="connsiteX57" fmla="*/ 57101 w 607497"/>
                <a:gd name="connsiteY57" fmla="*/ 400163 h 499744"/>
                <a:gd name="connsiteX58" fmla="*/ 0 w 607497"/>
                <a:gd name="connsiteY58" fmla="*/ 249812 h 499744"/>
                <a:gd name="connsiteX59" fmla="*/ 283279 w 607497"/>
                <a:gd name="connsiteY59" fmla="*/ 0 h 499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7497" h="499744">
                  <a:moveTo>
                    <a:pt x="440068" y="391268"/>
                  </a:moveTo>
                  <a:lnTo>
                    <a:pt x="440068" y="469334"/>
                  </a:lnTo>
                  <a:lnTo>
                    <a:pt x="577038" y="469334"/>
                  </a:lnTo>
                  <a:lnTo>
                    <a:pt x="577038" y="391268"/>
                  </a:lnTo>
                  <a:close/>
                  <a:moveTo>
                    <a:pt x="508507" y="291692"/>
                  </a:moveTo>
                  <a:cubicBezTo>
                    <a:pt x="485848" y="291692"/>
                    <a:pt x="467462" y="310049"/>
                    <a:pt x="467462" y="332672"/>
                  </a:cubicBezTo>
                  <a:lnTo>
                    <a:pt x="467462" y="361043"/>
                  </a:lnTo>
                  <a:lnTo>
                    <a:pt x="549644" y="361043"/>
                  </a:lnTo>
                  <a:lnTo>
                    <a:pt x="549644" y="332672"/>
                  </a:lnTo>
                  <a:cubicBezTo>
                    <a:pt x="549644" y="310049"/>
                    <a:pt x="531165" y="291692"/>
                    <a:pt x="508507" y="291692"/>
                  </a:cubicBezTo>
                  <a:close/>
                  <a:moveTo>
                    <a:pt x="508507" y="261374"/>
                  </a:moveTo>
                  <a:cubicBezTo>
                    <a:pt x="547880" y="261374"/>
                    <a:pt x="580010" y="293361"/>
                    <a:pt x="580010" y="332672"/>
                  </a:cubicBezTo>
                  <a:lnTo>
                    <a:pt x="580010" y="361228"/>
                  </a:lnTo>
                  <a:cubicBezTo>
                    <a:pt x="595239" y="362526"/>
                    <a:pt x="607311" y="375228"/>
                    <a:pt x="607497" y="390804"/>
                  </a:cubicBezTo>
                  <a:lnTo>
                    <a:pt x="607497" y="469890"/>
                  </a:lnTo>
                  <a:cubicBezTo>
                    <a:pt x="607497" y="486393"/>
                    <a:pt x="594125" y="499744"/>
                    <a:pt x="577596" y="499744"/>
                  </a:cubicBezTo>
                  <a:lnTo>
                    <a:pt x="439603" y="499744"/>
                  </a:lnTo>
                  <a:cubicBezTo>
                    <a:pt x="423074" y="499744"/>
                    <a:pt x="409702" y="486393"/>
                    <a:pt x="409702" y="469890"/>
                  </a:cubicBezTo>
                  <a:lnTo>
                    <a:pt x="409702" y="390804"/>
                  </a:lnTo>
                  <a:cubicBezTo>
                    <a:pt x="409702" y="375228"/>
                    <a:pt x="421867" y="362526"/>
                    <a:pt x="437096" y="361228"/>
                  </a:cubicBezTo>
                  <a:lnTo>
                    <a:pt x="437096" y="332672"/>
                  </a:lnTo>
                  <a:cubicBezTo>
                    <a:pt x="437096" y="293361"/>
                    <a:pt x="469133" y="261374"/>
                    <a:pt x="508507" y="261374"/>
                  </a:cubicBezTo>
                  <a:close/>
                  <a:moveTo>
                    <a:pt x="360977" y="231737"/>
                  </a:moveTo>
                  <a:cubicBezTo>
                    <a:pt x="370973" y="231737"/>
                    <a:pt x="379077" y="239809"/>
                    <a:pt x="379077" y="249767"/>
                  </a:cubicBezTo>
                  <a:cubicBezTo>
                    <a:pt x="379077" y="259725"/>
                    <a:pt x="370973" y="267797"/>
                    <a:pt x="360977" y="267797"/>
                  </a:cubicBezTo>
                  <a:cubicBezTo>
                    <a:pt x="350981" y="267797"/>
                    <a:pt x="342877" y="259725"/>
                    <a:pt x="342877" y="249767"/>
                  </a:cubicBezTo>
                  <a:cubicBezTo>
                    <a:pt x="342877" y="239809"/>
                    <a:pt x="350981" y="231737"/>
                    <a:pt x="360977" y="231737"/>
                  </a:cubicBezTo>
                  <a:close/>
                  <a:moveTo>
                    <a:pt x="283108" y="231737"/>
                  </a:moveTo>
                  <a:cubicBezTo>
                    <a:pt x="293085" y="231737"/>
                    <a:pt x="301173" y="239809"/>
                    <a:pt x="301173" y="249767"/>
                  </a:cubicBezTo>
                  <a:cubicBezTo>
                    <a:pt x="301173" y="259725"/>
                    <a:pt x="293085" y="267797"/>
                    <a:pt x="283108" y="267797"/>
                  </a:cubicBezTo>
                  <a:cubicBezTo>
                    <a:pt x="273131" y="267797"/>
                    <a:pt x="265043" y="259725"/>
                    <a:pt x="265043" y="249767"/>
                  </a:cubicBezTo>
                  <a:cubicBezTo>
                    <a:pt x="265043" y="239809"/>
                    <a:pt x="273131" y="231737"/>
                    <a:pt x="283108" y="231737"/>
                  </a:cubicBezTo>
                  <a:close/>
                  <a:moveTo>
                    <a:pt x="205240" y="231737"/>
                  </a:moveTo>
                  <a:cubicBezTo>
                    <a:pt x="215198" y="231737"/>
                    <a:pt x="223270" y="239809"/>
                    <a:pt x="223270" y="249767"/>
                  </a:cubicBezTo>
                  <a:cubicBezTo>
                    <a:pt x="223270" y="259725"/>
                    <a:pt x="215198" y="267797"/>
                    <a:pt x="205240" y="267797"/>
                  </a:cubicBezTo>
                  <a:cubicBezTo>
                    <a:pt x="195282" y="267797"/>
                    <a:pt x="187210" y="259725"/>
                    <a:pt x="187210" y="249767"/>
                  </a:cubicBezTo>
                  <a:cubicBezTo>
                    <a:pt x="187210" y="239809"/>
                    <a:pt x="195282" y="231737"/>
                    <a:pt x="205240" y="231737"/>
                  </a:cubicBezTo>
                  <a:close/>
                  <a:moveTo>
                    <a:pt x="283279" y="0"/>
                  </a:moveTo>
                  <a:cubicBezTo>
                    <a:pt x="427843" y="0"/>
                    <a:pt x="548917" y="95568"/>
                    <a:pt x="564608" y="221726"/>
                  </a:cubicBezTo>
                  <a:cubicBezTo>
                    <a:pt x="565722" y="229976"/>
                    <a:pt x="559780" y="237669"/>
                    <a:pt x="551516" y="238689"/>
                  </a:cubicBezTo>
                  <a:cubicBezTo>
                    <a:pt x="543253" y="239801"/>
                    <a:pt x="535546" y="233869"/>
                    <a:pt x="534525" y="225526"/>
                  </a:cubicBezTo>
                  <a:cubicBezTo>
                    <a:pt x="520598" y="114107"/>
                    <a:pt x="412523" y="30033"/>
                    <a:pt x="283093" y="30033"/>
                  </a:cubicBezTo>
                  <a:cubicBezTo>
                    <a:pt x="143636" y="30033"/>
                    <a:pt x="30176" y="128568"/>
                    <a:pt x="30176" y="249534"/>
                  </a:cubicBezTo>
                  <a:cubicBezTo>
                    <a:pt x="30176" y="299960"/>
                    <a:pt x="49395" y="347420"/>
                    <a:pt x="85791" y="386723"/>
                  </a:cubicBezTo>
                  <a:cubicBezTo>
                    <a:pt x="89598" y="390894"/>
                    <a:pt x="90898" y="397012"/>
                    <a:pt x="88855" y="402295"/>
                  </a:cubicBezTo>
                  <a:cubicBezTo>
                    <a:pt x="81613" y="421947"/>
                    <a:pt x="70843" y="438539"/>
                    <a:pt x="56823" y="451609"/>
                  </a:cubicBezTo>
                  <a:cubicBezTo>
                    <a:pt x="77342" y="451980"/>
                    <a:pt x="104454" y="448643"/>
                    <a:pt x="129708" y="433533"/>
                  </a:cubicBezTo>
                  <a:cubicBezTo>
                    <a:pt x="134444" y="430845"/>
                    <a:pt x="140386" y="430753"/>
                    <a:pt x="145121" y="433441"/>
                  </a:cubicBezTo>
                  <a:cubicBezTo>
                    <a:pt x="186346" y="456800"/>
                    <a:pt x="234069" y="469128"/>
                    <a:pt x="283279" y="469128"/>
                  </a:cubicBezTo>
                  <a:cubicBezTo>
                    <a:pt x="310112" y="469128"/>
                    <a:pt x="336481" y="465606"/>
                    <a:pt x="361735" y="458376"/>
                  </a:cubicBezTo>
                  <a:cubicBezTo>
                    <a:pt x="369813" y="456151"/>
                    <a:pt x="378169" y="460878"/>
                    <a:pt x="380398" y="468943"/>
                  </a:cubicBezTo>
                  <a:cubicBezTo>
                    <a:pt x="382812" y="476915"/>
                    <a:pt x="378076" y="485257"/>
                    <a:pt x="369999" y="487574"/>
                  </a:cubicBezTo>
                  <a:cubicBezTo>
                    <a:pt x="342051" y="495639"/>
                    <a:pt x="312804" y="499532"/>
                    <a:pt x="283279" y="499532"/>
                  </a:cubicBezTo>
                  <a:cubicBezTo>
                    <a:pt x="231748" y="499532"/>
                    <a:pt x="181610" y="487296"/>
                    <a:pt x="137693" y="464123"/>
                  </a:cubicBezTo>
                  <a:cubicBezTo>
                    <a:pt x="97305" y="485072"/>
                    <a:pt x="55337" y="483403"/>
                    <a:pt x="33054" y="480252"/>
                  </a:cubicBezTo>
                  <a:cubicBezTo>
                    <a:pt x="23676" y="479047"/>
                    <a:pt x="16341" y="472280"/>
                    <a:pt x="14206" y="463103"/>
                  </a:cubicBezTo>
                  <a:cubicBezTo>
                    <a:pt x="12256" y="453834"/>
                    <a:pt x="15970" y="444471"/>
                    <a:pt x="24048" y="439280"/>
                  </a:cubicBezTo>
                  <a:cubicBezTo>
                    <a:pt x="38346" y="429826"/>
                    <a:pt x="49395" y="416756"/>
                    <a:pt x="57101" y="400163"/>
                  </a:cubicBezTo>
                  <a:cubicBezTo>
                    <a:pt x="20148" y="357060"/>
                    <a:pt x="0" y="304039"/>
                    <a:pt x="0" y="249812"/>
                  </a:cubicBezTo>
                  <a:cubicBezTo>
                    <a:pt x="0" y="112068"/>
                    <a:pt x="127016" y="0"/>
                    <a:pt x="2832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时尚中黑简体" panose="01010104010101010101" pitchFamily="2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7010349" y="5500914"/>
              <a:ext cx="3978632" cy="643840"/>
              <a:chOff x="1520468" y="3717644"/>
              <a:chExt cx="3978632" cy="643840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1520469" y="3717644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下步工作规划</a:t>
                </a:r>
                <a:endPara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520468" y="4115263"/>
                <a:ext cx="39786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print 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the presentation and make it into a </a:t>
                </a:r>
                <a:r>
                  <a:rPr lang="en-US" altLang="zh-CN" sz="1000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film 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a wider field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34" name="文本框 33"/>
          <p:cNvSpPr txBox="1"/>
          <p:nvPr/>
        </p:nvSpPr>
        <p:spPr>
          <a:xfrm>
            <a:off x="7619999" y="464539"/>
            <a:ext cx="3599131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0" dist="38100" dir="2700000" algn="tl" rotWithShape="0">
                    <a:prstClr val="black">
                      <a:alpha val="61000"/>
                    </a:prstClr>
                  </a:outerShdw>
                </a:effectLst>
                <a:latin typeface="Century Gothic" panose="020B0502020202020204" pitchFamily="34" charset="0"/>
              </a:rPr>
              <a:t>CONTENT</a:t>
            </a:r>
            <a:endParaRPr lang="zh-CN" altLang="en-US" sz="4400" b="1" dirty="0">
              <a:solidFill>
                <a:schemeClr val="bg1"/>
              </a:solidFill>
              <a:effectLst>
                <a:outerShdw blurRad="381000" dist="38100" dir="2700000" algn="tl" rotWithShape="0">
                  <a:prstClr val="black">
                    <a:alpha val="61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8" b="5228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943100"/>
            <a:ext cx="6667500" cy="3181350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73096" y="2152280"/>
            <a:ext cx="5894404" cy="2646878"/>
            <a:chOff x="2180748" y="1350971"/>
            <a:chExt cx="5894404" cy="2646878"/>
          </a:xfrm>
        </p:grpSpPr>
        <p:sp>
          <p:nvSpPr>
            <p:cNvPr id="5" name="文本框 4"/>
            <p:cNvSpPr txBox="1"/>
            <p:nvPr/>
          </p:nvSpPr>
          <p:spPr>
            <a:xfrm>
              <a:off x="3624780" y="1981452"/>
              <a:ext cx="44503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工作总结概述</a:t>
              </a:r>
              <a:endParaRPr lang="zh-CN" altLang="en-US" sz="4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624779" y="2759626"/>
              <a:ext cx="417460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180748" y="1350971"/>
              <a:ext cx="140049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gradFill flip="none" rotWithShape="1"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8100000" scaled="1"/>
                    <a:tileRect/>
                  </a:gra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81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7683262" y="2728552"/>
            <a:ext cx="2260228" cy="2260227"/>
          </a:xfrm>
          <a:prstGeom prst="diamond">
            <a:avLst/>
          </a:prstGeom>
          <a:blipFill>
            <a:blip r:embed="rId1"/>
            <a:srcRect/>
            <a:stretch>
              <a:fillRect l="-39232" r="-3879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8856361" y="3893219"/>
            <a:ext cx="2260228" cy="2260227"/>
          </a:xfrm>
          <a:prstGeom prst="diamond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 l="-25418" r="-251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6510163" y="3893219"/>
            <a:ext cx="2260228" cy="2260227"/>
          </a:xfrm>
          <a:prstGeom prst="diamond">
            <a:avLst/>
          </a:prstGeom>
          <a:blipFill>
            <a:blip r:embed="rId4"/>
            <a:srcRect/>
            <a:stretch>
              <a:fillRect l="-25171" r="-248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6510163" y="1554536"/>
            <a:ext cx="2260228" cy="2260227"/>
          </a:xfrm>
          <a:prstGeom prst="diamond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 l="-24800" r="-245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8856361" y="1554536"/>
            <a:ext cx="2260228" cy="2260227"/>
          </a:xfrm>
          <a:prstGeom prst="diamond">
            <a:avLst/>
          </a:prstGeom>
          <a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 l="-25418" r="-251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125538" y="2123511"/>
            <a:ext cx="645873" cy="64587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27" name="圆角矩形 10"/>
          <p:cNvSpPr/>
          <p:nvPr/>
        </p:nvSpPr>
        <p:spPr>
          <a:xfrm>
            <a:off x="1272956" y="2274352"/>
            <a:ext cx="351036" cy="344190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1125538" y="3100607"/>
            <a:ext cx="645873" cy="64587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30" name="圆角矩形 14"/>
          <p:cNvSpPr/>
          <p:nvPr/>
        </p:nvSpPr>
        <p:spPr>
          <a:xfrm>
            <a:off x="1272955" y="3249724"/>
            <a:ext cx="351038" cy="347638"/>
          </a:xfrm>
          <a:custGeom>
            <a:avLst/>
            <a:gdLst>
              <a:gd name="connsiteX0" fmla="*/ 251451 w 608736"/>
              <a:gd name="connsiteY0" fmla="*/ 247191 h 602841"/>
              <a:gd name="connsiteX1" fmla="*/ 262137 w 608736"/>
              <a:gd name="connsiteY1" fmla="*/ 250055 h 602841"/>
              <a:gd name="connsiteX2" fmla="*/ 323645 w 608736"/>
              <a:gd name="connsiteY2" fmla="*/ 285209 h 602841"/>
              <a:gd name="connsiteX3" fmla="*/ 359872 w 608736"/>
              <a:gd name="connsiteY3" fmla="*/ 350307 h 602841"/>
              <a:gd name="connsiteX4" fmla="*/ 363521 w 608736"/>
              <a:gd name="connsiteY4" fmla="*/ 365670 h 602841"/>
              <a:gd name="connsiteX5" fmla="*/ 347753 w 608736"/>
              <a:gd name="connsiteY5" fmla="*/ 364108 h 602841"/>
              <a:gd name="connsiteX6" fmla="*/ 342801 w 608736"/>
              <a:gd name="connsiteY6" fmla="*/ 363587 h 602841"/>
              <a:gd name="connsiteX7" fmla="*/ 326121 w 608736"/>
              <a:gd name="connsiteY7" fmla="*/ 362676 h 602841"/>
              <a:gd name="connsiteX8" fmla="*/ 323776 w 608736"/>
              <a:gd name="connsiteY8" fmla="*/ 354734 h 602841"/>
              <a:gd name="connsiteX9" fmla="*/ 298104 w 608736"/>
              <a:gd name="connsiteY9" fmla="*/ 310727 h 602841"/>
              <a:gd name="connsiteX10" fmla="*/ 251842 w 608736"/>
              <a:gd name="connsiteY10" fmla="*/ 284558 h 602841"/>
              <a:gd name="connsiteX11" fmla="*/ 238550 w 608736"/>
              <a:gd name="connsiteY11" fmla="*/ 281042 h 602841"/>
              <a:gd name="connsiteX12" fmla="*/ 244284 w 608736"/>
              <a:gd name="connsiteY12" fmla="*/ 268674 h 602841"/>
              <a:gd name="connsiteX13" fmla="*/ 248324 w 608736"/>
              <a:gd name="connsiteY13" fmla="*/ 257737 h 602841"/>
              <a:gd name="connsiteX14" fmla="*/ 246454 w 608736"/>
              <a:gd name="connsiteY14" fmla="*/ 168722 h 602841"/>
              <a:gd name="connsiteX15" fmla="*/ 261971 w 608736"/>
              <a:gd name="connsiteY15" fmla="*/ 171325 h 602841"/>
              <a:gd name="connsiteX16" fmla="*/ 378414 w 608736"/>
              <a:gd name="connsiteY16" fmla="*/ 230549 h 602841"/>
              <a:gd name="connsiteX17" fmla="*/ 439699 w 608736"/>
              <a:gd name="connsiteY17" fmla="*/ 360970 h 602841"/>
              <a:gd name="connsiteX18" fmla="*/ 441003 w 608736"/>
              <a:gd name="connsiteY18" fmla="*/ 373856 h 602841"/>
              <a:gd name="connsiteX19" fmla="*/ 425225 w 608736"/>
              <a:gd name="connsiteY19" fmla="*/ 373335 h 602841"/>
              <a:gd name="connsiteX20" fmla="*/ 417923 w 608736"/>
              <a:gd name="connsiteY20" fmla="*/ 373075 h 602841"/>
              <a:gd name="connsiteX21" fmla="*/ 404753 w 608736"/>
              <a:gd name="connsiteY21" fmla="*/ 371253 h 602841"/>
              <a:gd name="connsiteX22" fmla="*/ 403841 w 608736"/>
              <a:gd name="connsiteY22" fmla="*/ 362532 h 602841"/>
              <a:gd name="connsiteX23" fmla="*/ 352856 w 608736"/>
              <a:gd name="connsiteY23" fmla="*/ 256060 h 602841"/>
              <a:gd name="connsiteX24" fmla="*/ 260015 w 608736"/>
              <a:gd name="connsiteY24" fmla="*/ 207640 h 602841"/>
              <a:gd name="connsiteX25" fmla="*/ 251800 w 608736"/>
              <a:gd name="connsiteY25" fmla="*/ 206078 h 602841"/>
              <a:gd name="connsiteX26" fmla="*/ 250757 w 608736"/>
              <a:gd name="connsiteY26" fmla="*/ 197878 h 602841"/>
              <a:gd name="connsiteX27" fmla="*/ 248932 w 608736"/>
              <a:gd name="connsiteY27" fmla="*/ 184211 h 602841"/>
              <a:gd name="connsiteX28" fmla="*/ 73371 w 608736"/>
              <a:gd name="connsiteY28" fmla="*/ 111141 h 602841"/>
              <a:gd name="connsiteX29" fmla="*/ 97098 w 608736"/>
              <a:gd name="connsiteY29" fmla="*/ 120514 h 602841"/>
              <a:gd name="connsiteX30" fmla="*/ 175057 w 608736"/>
              <a:gd name="connsiteY30" fmla="*/ 198363 h 602841"/>
              <a:gd name="connsiteX31" fmla="*/ 174014 w 608736"/>
              <a:gd name="connsiteY31" fmla="*/ 247963 h 602841"/>
              <a:gd name="connsiteX32" fmla="*/ 131906 w 608736"/>
              <a:gd name="connsiteY32" fmla="*/ 290142 h 602841"/>
              <a:gd name="connsiteX33" fmla="*/ 138033 w 608736"/>
              <a:gd name="connsiteY33" fmla="*/ 301208 h 602841"/>
              <a:gd name="connsiteX34" fmla="*/ 207388 w 608736"/>
              <a:gd name="connsiteY34" fmla="*/ 396892 h 602841"/>
              <a:gd name="connsiteX35" fmla="*/ 302947 w 608736"/>
              <a:gd name="connsiteY35" fmla="*/ 466019 h 602841"/>
              <a:gd name="connsiteX36" fmla="*/ 314419 w 608736"/>
              <a:gd name="connsiteY36" fmla="*/ 472268 h 602841"/>
              <a:gd name="connsiteX37" fmla="*/ 356528 w 608736"/>
              <a:gd name="connsiteY37" fmla="*/ 430219 h 602841"/>
              <a:gd name="connsiteX38" fmla="*/ 382340 w 608736"/>
              <a:gd name="connsiteY38" fmla="*/ 419804 h 602841"/>
              <a:gd name="connsiteX39" fmla="*/ 406198 w 608736"/>
              <a:gd name="connsiteY39" fmla="*/ 429177 h 602841"/>
              <a:gd name="connsiteX40" fmla="*/ 484157 w 608736"/>
              <a:gd name="connsiteY40" fmla="*/ 507027 h 602841"/>
              <a:gd name="connsiteX41" fmla="*/ 483114 w 608736"/>
              <a:gd name="connsiteY41" fmla="*/ 556496 h 602841"/>
              <a:gd name="connsiteX42" fmla="*/ 465123 w 608736"/>
              <a:gd name="connsiteY42" fmla="*/ 574071 h 602841"/>
              <a:gd name="connsiteX43" fmla="*/ 460821 w 608736"/>
              <a:gd name="connsiteY43" fmla="*/ 577586 h 602841"/>
              <a:gd name="connsiteX44" fmla="*/ 430446 w 608736"/>
              <a:gd name="connsiteY44" fmla="*/ 594770 h 602841"/>
              <a:gd name="connsiteX45" fmla="*/ 399288 w 608736"/>
              <a:gd name="connsiteY45" fmla="*/ 602581 h 602841"/>
              <a:gd name="connsiteX46" fmla="*/ 390554 w 608736"/>
              <a:gd name="connsiteY46" fmla="*/ 602841 h 602841"/>
              <a:gd name="connsiteX47" fmla="*/ 134513 w 608736"/>
              <a:gd name="connsiteY47" fmla="*/ 469664 h 602841"/>
              <a:gd name="connsiteX48" fmla="*/ 1539 w 608736"/>
              <a:gd name="connsiteY48" fmla="*/ 205263 h 602841"/>
              <a:gd name="connsiteX49" fmla="*/ 9231 w 608736"/>
              <a:gd name="connsiteY49" fmla="*/ 174410 h 602841"/>
              <a:gd name="connsiteX50" fmla="*/ 26569 w 608736"/>
              <a:gd name="connsiteY50" fmla="*/ 143817 h 602841"/>
              <a:gd name="connsiteX51" fmla="*/ 28395 w 608736"/>
              <a:gd name="connsiteY51" fmla="*/ 140953 h 602841"/>
              <a:gd name="connsiteX52" fmla="*/ 47558 w 608736"/>
              <a:gd name="connsiteY52" fmla="*/ 121686 h 602841"/>
              <a:gd name="connsiteX53" fmla="*/ 73371 w 608736"/>
              <a:gd name="connsiteY53" fmla="*/ 111141 h 602841"/>
              <a:gd name="connsiteX54" fmla="*/ 229800 w 608736"/>
              <a:gd name="connsiteY54" fmla="*/ 83832 h 602841"/>
              <a:gd name="connsiteX55" fmla="*/ 244010 w 608736"/>
              <a:gd name="connsiteY55" fmla="*/ 84743 h 602841"/>
              <a:gd name="connsiteX56" fmla="*/ 437738 w 608736"/>
              <a:gd name="connsiteY56" fmla="*/ 171303 h 602841"/>
              <a:gd name="connsiteX57" fmla="*/ 523781 w 608736"/>
              <a:gd name="connsiteY57" fmla="*/ 359001 h 602841"/>
              <a:gd name="connsiteX58" fmla="*/ 524693 w 608736"/>
              <a:gd name="connsiteY58" fmla="*/ 370195 h 602841"/>
              <a:gd name="connsiteX59" fmla="*/ 508788 w 608736"/>
              <a:gd name="connsiteY59" fmla="*/ 371496 h 602841"/>
              <a:gd name="connsiteX60" fmla="*/ 499793 w 608736"/>
              <a:gd name="connsiteY60" fmla="*/ 372147 h 602841"/>
              <a:gd name="connsiteX61" fmla="*/ 488581 w 608736"/>
              <a:gd name="connsiteY61" fmla="*/ 372798 h 602841"/>
              <a:gd name="connsiteX62" fmla="*/ 487799 w 608736"/>
              <a:gd name="connsiteY62" fmla="*/ 361734 h 602841"/>
              <a:gd name="connsiteX63" fmla="*/ 412316 w 608736"/>
              <a:gd name="connsiteY63" fmla="*/ 196685 h 602841"/>
              <a:gd name="connsiteX64" fmla="*/ 245053 w 608736"/>
              <a:gd name="connsiteY64" fmla="*/ 121059 h 602841"/>
              <a:gd name="connsiteX65" fmla="*/ 236449 w 608736"/>
              <a:gd name="connsiteY65" fmla="*/ 120408 h 602841"/>
              <a:gd name="connsiteX66" fmla="*/ 234754 w 608736"/>
              <a:gd name="connsiteY66" fmla="*/ 111948 h 602841"/>
              <a:gd name="connsiteX67" fmla="*/ 232147 w 608736"/>
              <a:gd name="connsiteY67" fmla="*/ 97890 h 602841"/>
              <a:gd name="connsiteX68" fmla="*/ 230344 w 608736"/>
              <a:gd name="connsiteY68" fmla="*/ 0 h 602841"/>
              <a:gd name="connsiteX69" fmla="*/ 241293 w 608736"/>
              <a:gd name="connsiteY69" fmla="*/ 521 h 602841"/>
              <a:gd name="connsiteX70" fmla="*/ 497291 w 608736"/>
              <a:gd name="connsiteY70" fmla="*/ 111947 h 602841"/>
              <a:gd name="connsiteX71" fmla="*/ 607824 w 608736"/>
              <a:gd name="connsiteY71" fmla="*/ 351069 h 602841"/>
              <a:gd name="connsiteX72" fmla="*/ 608736 w 608736"/>
              <a:gd name="connsiteY72" fmla="*/ 362394 h 602841"/>
              <a:gd name="connsiteX73" fmla="*/ 596223 w 608736"/>
              <a:gd name="connsiteY73" fmla="*/ 363305 h 602841"/>
              <a:gd name="connsiteX74" fmla="*/ 584362 w 608736"/>
              <a:gd name="connsiteY74" fmla="*/ 364347 h 602841"/>
              <a:gd name="connsiteX75" fmla="*/ 572761 w 608736"/>
              <a:gd name="connsiteY75" fmla="*/ 365388 h 602841"/>
              <a:gd name="connsiteX76" fmla="*/ 571849 w 608736"/>
              <a:gd name="connsiteY76" fmla="*/ 353933 h 602841"/>
              <a:gd name="connsiteX77" fmla="*/ 471744 w 608736"/>
              <a:gd name="connsiteY77" fmla="*/ 137460 h 602841"/>
              <a:gd name="connsiteX78" fmla="*/ 239860 w 608736"/>
              <a:gd name="connsiteY78" fmla="*/ 36578 h 602841"/>
              <a:gd name="connsiteX79" fmla="*/ 228389 w 608736"/>
              <a:gd name="connsiteY79" fmla="*/ 36187 h 602841"/>
              <a:gd name="connsiteX80" fmla="*/ 229041 w 608736"/>
              <a:gd name="connsiteY80" fmla="*/ 20176 h 602841"/>
              <a:gd name="connsiteX81" fmla="*/ 229562 w 608736"/>
              <a:gd name="connsiteY81" fmla="*/ 11065 h 602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608736" h="602841">
                <a:moveTo>
                  <a:pt x="251451" y="247191"/>
                </a:moveTo>
                <a:lnTo>
                  <a:pt x="262137" y="250055"/>
                </a:lnTo>
                <a:cubicBezTo>
                  <a:pt x="285463" y="256175"/>
                  <a:pt x="306704" y="268283"/>
                  <a:pt x="323645" y="285209"/>
                </a:cubicBezTo>
                <a:cubicBezTo>
                  <a:pt x="341498" y="303045"/>
                  <a:pt x="354008" y="325569"/>
                  <a:pt x="359872" y="350307"/>
                </a:cubicBezTo>
                <a:lnTo>
                  <a:pt x="363521" y="365670"/>
                </a:lnTo>
                <a:lnTo>
                  <a:pt x="347753" y="364108"/>
                </a:lnTo>
                <a:cubicBezTo>
                  <a:pt x="346190" y="363978"/>
                  <a:pt x="344495" y="363847"/>
                  <a:pt x="342801" y="363587"/>
                </a:cubicBezTo>
                <a:lnTo>
                  <a:pt x="326121" y="362676"/>
                </a:lnTo>
                <a:lnTo>
                  <a:pt x="323776" y="354734"/>
                </a:lnTo>
                <a:cubicBezTo>
                  <a:pt x="319215" y="338068"/>
                  <a:pt x="310353" y="322835"/>
                  <a:pt x="298104" y="310727"/>
                </a:cubicBezTo>
                <a:cubicBezTo>
                  <a:pt x="285463" y="297968"/>
                  <a:pt x="269435" y="288984"/>
                  <a:pt x="251842" y="284558"/>
                </a:cubicBezTo>
                <a:lnTo>
                  <a:pt x="238550" y="281042"/>
                </a:lnTo>
                <a:lnTo>
                  <a:pt x="244284" y="268674"/>
                </a:lnTo>
                <a:cubicBezTo>
                  <a:pt x="245848" y="265419"/>
                  <a:pt x="247151" y="261643"/>
                  <a:pt x="248324" y="257737"/>
                </a:cubicBezTo>
                <a:close/>
                <a:moveTo>
                  <a:pt x="246454" y="168722"/>
                </a:moveTo>
                <a:lnTo>
                  <a:pt x="261971" y="171325"/>
                </a:lnTo>
                <a:cubicBezTo>
                  <a:pt x="306566" y="178614"/>
                  <a:pt x="346858" y="199180"/>
                  <a:pt x="378414" y="230549"/>
                </a:cubicBezTo>
                <a:cubicBezTo>
                  <a:pt x="413620" y="265822"/>
                  <a:pt x="434744" y="310858"/>
                  <a:pt x="439699" y="360970"/>
                </a:cubicBezTo>
                <a:lnTo>
                  <a:pt x="441003" y="373856"/>
                </a:lnTo>
                <a:lnTo>
                  <a:pt x="425225" y="373335"/>
                </a:lnTo>
                <a:cubicBezTo>
                  <a:pt x="422096" y="373205"/>
                  <a:pt x="420010" y="373335"/>
                  <a:pt x="417923" y="373075"/>
                </a:cubicBezTo>
                <a:lnTo>
                  <a:pt x="404753" y="371253"/>
                </a:lnTo>
                <a:lnTo>
                  <a:pt x="403841" y="362532"/>
                </a:lnTo>
                <a:cubicBezTo>
                  <a:pt x="399407" y="321792"/>
                  <a:pt x="381674" y="284956"/>
                  <a:pt x="352856" y="256060"/>
                </a:cubicBezTo>
                <a:cubicBezTo>
                  <a:pt x="327690" y="231069"/>
                  <a:pt x="295613" y="214278"/>
                  <a:pt x="260015" y="207640"/>
                </a:cubicBezTo>
                <a:lnTo>
                  <a:pt x="251800" y="206078"/>
                </a:lnTo>
                <a:lnTo>
                  <a:pt x="250757" y="197878"/>
                </a:lnTo>
                <a:cubicBezTo>
                  <a:pt x="250236" y="193323"/>
                  <a:pt x="249714" y="188767"/>
                  <a:pt x="248932" y="184211"/>
                </a:cubicBezTo>
                <a:close/>
                <a:moveTo>
                  <a:pt x="73371" y="111141"/>
                </a:moveTo>
                <a:cubicBezTo>
                  <a:pt x="82627" y="111141"/>
                  <a:pt x="91101" y="114526"/>
                  <a:pt x="97098" y="120514"/>
                </a:cubicBezTo>
                <a:lnTo>
                  <a:pt x="175057" y="198363"/>
                </a:lnTo>
                <a:cubicBezTo>
                  <a:pt x="188485" y="211772"/>
                  <a:pt x="187963" y="234034"/>
                  <a:pt x="174014" y="247963"/>
                </a:cubicBezTo>
                <a:lnTo>
                  <a:pt x="131906" y="290142"/>
                </a:lnTo>
                <a:lnTo>
                  <a:pt x="138033" y="301208"/>
                </a:lnTo>
                <a:cubicBezTo>
                  <a:pt x="151982" y="326333"/>
                  <a:pt x="171016" y="360701"/>
                  <a:pt x="207388" y="396892"/>
                </a:cubicBezTo>
                <a:cubicBezTo>
                  <a:pt x="243630" y="433083"/>
                  <a:pt x="277917" y="452090"/>
                  <a:pt x="302947" y="466019"/>
                </a:cubicBezTo>
                <a:lnTo>
                  <a:pt x="314419" y="472268"/>
                </a:lnTo>
                <a:lnTo>
                  <a:pt x="356528" y="430219"/>
                </a:lnTo>
                <a:cubicBezTo>
                  <a:pt x="363177" y="423580"/>
                  <a:pt x="372563" y="419804"/>
                  <a:pt x="382340" y="419804"/>
                </a:cubicBezTo>
                <a:cubicBezTo>
                  <a:pt x="391597" y="419804"/>
                  <a:pt x="400070" y="423059"/>
                  <a:pt x="406198" y="429177"/>
                </a:cubicBezTo>
                <a:lnTo>
                  <a:pt x="484157" y="507027"/>
                </a:lnTo>
                <a:cubicBezTo>
                  <a:pt x="497454" y="520435"/>
                  <a:pt x="497063" y="542566"/>
                  <a:pt x="483114" y="556496"/>
                </a:cubicBezTo>
                <a:lnTo>
                  <a:pt x="465123" y="574071"/>
                </a:lnTo>
                <a:lnTo>
                  <a:pt x="460821" y="577586"/>
                </a:lnTo>
                <a:cubicBezTo>
                  <a:pt x="451696" y="584616"/>
                  <a:pt x="441397" y="590474"/>
                  <a:pt x="430446" y="594770"/>
                </a:cubicBezTo>
                <a:cubicBezTo>
                  <a:pt x="420147" y="598675"/>
                  <a:pt x="409978" y="601279"/>
                  <a:pt x="399288" y="602581"/>
                </a:cubicBezTo>
                <a:cubicBezTo>
                  <a:pt x="398506" y="602581"/>
                  <a:pt x="395508" y="602841"/>
                  <a:pt x="390554" y="602841"/>
                </a:cubicBezTo>
                <a:cubicBezTo>
                  <a:pt x="361873" y="602841"/>
                  <a:pt x="258362" y="593338"/>
                  <a:pt x="134513" y="469664"/>
                </a:cubicBezTo>
                <a:cubicBezTo>
                  <a:pt x="29959" y="365258"/>
                  <a:pt x="-8499" y="288710"/>
                  <a:pt x="1539" y="205263"/>
                </a:cubicBezTo>
                <a:cubicBezTo>
                  <a:pt x="2712" y="195109"/>
                  <a:pt x="5189" y="185085"/>
                  <a:pt x="9231" y="174410"/>
                </a:cubicBezTo>
                <a:cubicBezTo>
                  <a:pt x="13663" y="163214"/>
                  <a:pt x="19399" y="152930"/>
                  <a:pt x="26569" y="143817"/>
                </a:cubicBezTo>
                <a:lnTo>
                  <a:pt x="28395" y="140953"/>
                </a:lnTo>
                <a:lnTo>
                  <a:pt x="47558" y="121686"/>
                </a:lnTo>
                <a:cubicBezTo>
                  <a:pt x="54207" y="115047"/>
                  <a:pt x="63594" y="111141"/>
                  <a:pt x="73371" y="111141"/>
                </a:cubicBezTo>
                <a:close/>
                <a:moveTo>
                  <a:pt x="229800" y="83832"/>
                </a:moveTo>
                <a:lnTo>
                  <a:pt x="244010" y="84743"/>
                </a:lnTo>
                <a:cubicBezTo>
                  <a:pt x="317277" y="88908"/>
                  <a:pt x="386112" y="119627"/>
                  <a:pt x="437738" y="171303"/>
                </a:cubicBezTo>
                <a:cubicBezTo>
                  <a:pt x="487799" y="221156"/>
                  <a:pt x="518436" y="287931"/>
                  <a:pt x="523781" y="359001"/>
                </a:cubicBezTo>
                <a:lnTo>
                  <a:pt x="524693" y="370195"/>
                </a:lnTo>
                <a:lnTo>
                  <a:pt x="508788" y="371496"/>
                </a:lnTo>
                <a:cubicBezTo>
                  <a:pt x="505008" y="371887"/>
                  <a:pt x="502400" y="372017"/>
                  <a:pt x="499793" y="372147"/>
                </a:cubicBezTo>
                <a:lnTo>
                  <a:pt x="488581" y="372798"/>
                </a:lnTo>
                <a:lnTo>
                  <a:pt x="487799" y="361734"/>
                </a:lnTo>
                <a:cubicBezTo>
                  <a:pt x="482975" y="299125"/>
                  <a:pt x="456120" y="240551"/>
                  <a:pt x="412316" y="196685"/>
                </a:cubicBezTo>
                <a:cubicBezTo>
                  <a:pt x="367730" y="152169"/>
                  <a:pt x="308282" y="125355"/>
                  <a:pt x="245053" y="121059"/>
                </a:cubicBezTo>
                <a:lnTo>
                  <a:pt x="236449" y="120408"/>
                </a:lnTo>
                <a:lnTo>
                  <a:pt x="234754" y="111948"/>
                </a:lnTo>
                <a:cubicBezTo>
                  <a:pt x="233711" y="107132"/>
                  <a:pt x="232929" y="102446"/>
                  <a:pt x="232147" y="97890"/>
                </a:cubicBezTo>
                <a:close/>
                <a:moveTo>
                  <a:pt x="230344" y="0"/>
                </a:moveTo>
                <a:lnTo>
                  <a:pt x="241293" y="521"/>
                </a:lnTo>
                <a:cubicBezTo>
                  <a:pt x="338009" y="4166"/>
                  <a:pt x="428990" y="43737"/>
                  <a:pt x="497291" y="111947"/>
                </a:cubicBezTo>
                <a:cubicBezTo>
                  <a:pt x="561291" y="175860"/>
                  <a:pt x="600524" y="260731"/>
                  <a:pt x="607824" y="351069"/>
                </a:cubicBezTo>
                <a:lnTo>
                  <a:pt x="608736" y="362394"/>
                </a:lnTo>
                <a:lnTo>
                  <a:pt x="596223" y="363305"/>
                </a:lnTo>
                <a:cubicBezTo>
                  <a:pt x="592182" y="363566"/>
                  <a:pt x="588272" y="363956"/>
                  <a:pt x="584362" y="364347"/>
                </a:cubicBezTo>
                <a:lnTo>
                  <a:pt x="572761" y="365388"/>
                </a:lnTo>
                <a:lnTo>
                  <a:pt x="571849" y="353933"/>
                </a:lnTo>
                <a:cubicBezTo>
                  <a:pt x="565201" y="272186"/>
                  <a:pt x="529617" y="195256"/>
                  <a:pt x="471744" y="137460"/>
                </a:cubicBezTo>
                <a:cubicBezTo>
                  <a:pt x="409830" y="75629"/>
                  <a:pt x="327452" y="39832"/>
                  <a:pt x="239860" y="36578"/>
                </a:cubicBezTo>
                <a:lnTo>
                  <a:pt x="228389" y="36187"/>
                </a:lnTo>
                <a:lnTo>
                  <a:pt x="229041" y="20176"/>
                </a:lnTo>
                <a:cubicBezTo>
                  <a:pt x="229171" y="17183"/>
                  <a:pt x="229302" y="14058"/>
                  <a:pt x="229562" y="1106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125538" y="4077703"/>
            <a:ext cx="645873" cy="64587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33" name="圆角矩形 17"/>
          <p:cNvSpPr/>
          <p:nvPr/>
        </p:nvSpPr>
        <p:spPr>
          <a:xfrm>
            <a:off x="1272955" y="4225386"/>
            <a:ext cx="351038" cy="350506"/>
          </a:xfrm>
          <a:custGeom>
            <a:avLst/>
            <a:gdLst>
              <a:gd name="connsiteX0" fmla="*/ 288111 w 575551"/>
              <a:gd name="connsiteY0" fmla="*/ 195956 h 574680"/>
              <a:gd name="connsiteX1" fmla="*/ 250987 w 575551"/>
              <a:gd name="connsiteY1" fmla="*/ 204012 h 574680"/>
              <a:gd name="connsiteX2" fmla="*/ 204180 w 575551"/>
              <a:gd name="connsiteY2" fmla="*/ 324853 h 574680"/>
              <a:gd name="connsiteX3" fmla="*/ 288111 w 575551"/>
              <a:gd name="connsiteY3" fmla="*/ 378828 h 574680"/>
              <a:gd name="connsiteX4" fmla="*/ 325234 w 575551"/>
              <a:gd name="connsiteY4" fmla="*/ 370772 h 574680"/>
              <a:gd name="connsiteX5" fmla="*/ 371234 w 575551"/>
              <a:gd name="connsiteY5" fmla="*/ 250737 h 574680"/>
              <a:gd name="connsiteX6" fmla="*/ 288111 w 575551"/>
              <a:gd name="connsiteY6" fmla="*/ 195956 h 574680"/>
              <a:gd name="connsiteX7" fmla="*/ 288111 w 575551"/>
              <a:gd name="connsiteY7" fmla="*/ 163732 h 574680"/>
              <a:gd name="connsiteX8" fmla="*/ 401094 w 575551"/>
              <a:gd name="connsiteY8" fmla="*/ 237042 h 574680"/>
              <a:gd name="connsiteX9" fmla="*/ 338146 w 575551"/>
              <a:gd name="connsiteY9" fmla="*/ 400579 h 574680"/>
              <a:gd name="connsiteX10" fmla="*/ 288111 w 575551"/>
              <a:gd name="connsiteY10" fmla="*/ 411052 h 574680"/>
              <a:gd name="connsiteX11" fmla="*/ 175127 w 575551"/>
              <a:gd name="connsiteY11" fmla="*/ 337742 h 574680"/>
              <a:gd name="connsiteX12" fmla="*/ 237268 w 575551"/>
              <a:gd name="connsiteY12" fmla="*/ 175011 h 574680"/>
              <a:gd name="connsiteX13" fmla="*/ 288111 w 575551"/>
              <a:gd name="connsiteY13" fmla="*/ 163732 h 574680"/>
              <a:gd name="connsiteX14" fmla="*/ 307478 w 575551"/>
              <a:gd name="connsiteY14" fmla="*/ 33198 h 574680"/>
              <a:gd name="connsiteX15" fmla="*/ 260674 w 575551"/>
              <a:gd name="connsiteY15" fmla="*/ 34004 h 574680"/>
              <a:gd name="connsiteX16" fmla="*/ 255025 w 575551"/>
              <a:gd name="connsiteY16" fmla="*/ 64624 h 574680"/>
              <a:gd name="connsiteX17" fmla="*/ 179171 w 575551"/>
              <a:gd name="connsiteY17" fmla="*/ 116999 h 574680"/>
              <a:gd name="connsiteX18" fmla="*/ 150120 w 575551"/>
              <a:gd name="connsiteY18" fmla="*/ 111359 h 574680"/>
              <a:gd name="connsiteX19" fmla="*/ 121876 w 575551"/>
              <a:gd name="connsiteY19" fmla="*/ 93631 h 574680"/>
              <a:gd name="connsiteX20" fmla="*/ 88791 w 575551"/>
              <a:gd name="connsiteY20" fmla="*/ 127474 h 574680"/>
              <a:gd name="connsiteX21" fmla="*/ 107351 w 575551"/>
              <a:gd name="connsiteY21" fmla="*/ 153259 h 574680"/>
              <a:gd name="connsiteX22" fmla="*/ 108965 w 575551"/>
              <a:gd name="connsiteY22" fmla="*/ 215304 h 574680"/>
              <a:gd name="connsiteX23" fmla="*/ 66196 w 575551"/>
              <a:gd name="connsiteY23" fmla="*/ 260427 h 574680"/>
              <a:gd name="connsiteX24" fmla="*/ 33110 w 575551"/>
              <a:gd name="connsiteY24" fmla="*/ 267679 h 574680"/>
              <a:gd name="connsiteX25" fmla="*/ 33917 w 575551"/>
              <a:gd name="connsiteY25" fmla="*/ 314414 h 574680"/>
              <a:gd name="connsiteX26" fmla="*/ 65389 w 575551"/>
              <a:gd name="connsiteY26" fmla="*/ 320055 h 574680"/>
              <a:gd name="connsiteX27" fmla="*/ 110579 w 575551"/>
              <a:gd name="connsiteY27" fmla="*/ 362761 h 574680"/>
              <a:gd name="connsiteX28" fmla="*/ 112193 w 575551"/>
              <a:gd name="connsiteY28" fmla="*/ 424806 h 574680"/>
              <a:gd name="connsiteX29" fmla="*/ 93633 w 575551"/>
              <a:gd name="connsiteY29" fmla="*/ 453008 h 574680"/>
              <a:gd name="connsiteX30" fmla="*/ 127525 w 575551"/>
              <a:gd name="connsiteY30" fmla="*/ 486045 h 574680"/>
              <a:gd name="connsiteX31" fmla="*/ 154155 w 575551"/>
              <a:gd name="connsiteY31" fmla="*/ 467512 h 574680"/>
              <a:gd name="connsiteX32" fmla="*/ 187240 w 575551"/>
              <a:gd name="connsiteY32" fmla="*/ 460260 h 574680"/>
              <a:gd name="connsiteX33" fmla="*/ 261481 w 575551"/>
              <a:gd name="connsiteY33" fmla="*/ 508606 h 574680"/>
              <a:gd name="connsiteX34" fmla="*/ 268743 w 575551"/>
              <a:gd name="connsiteY34" fmla="*/ 541643 h 574680"/>
              <a:gd name="connsiteX35" fmla="*/ 315547 w 575551"/>
              <a:gd name="connsiteY35" fmla="*/ 541643 h 574680"/>
              <a:gd name="connsiteX36" fmla="*/ 321196 w 575551"/>
              <a:gd name="connsiteY36" fmla="*/ 508606 h 574680"/>
              <a:gd name="connsiteX37" fmla="*/ 397050 w 575551"/>
              <a:gd name="connsiteY37" fmla="*/ 457037 h 574680"/>
              <a:gd name="connsiteX38" fmla="*/ 426101 w 575551"/>
              <a:gd name="connsiteY38" fmla="*/ 461871 h 574680"/>
              <a:gd name="connsiteX39" fmla="*/ 454345 w 575551"/>
              <a:gd name="connsiteY39" fmla="*/ 481210 h 574680"/>
              <a:gd name="connsiteX40" fmla="*/ 487430 w 575551"/>
              <a:gd name="connsiteY40" fmla="*/ 446562 h 574680"/>
              <a:gd name="connsiteX41" fmla="*/ 468870 w 575551"/>
              <a:gd name="connsiteY41" fmla="*/ 420777 h 574680"/>
              <a:gd name="connsiteX42" fmla="*/ 510025 w 575551"/>
              <a:gd name="connsiteY42" fmla="*/ 313609 h 574680"/>
              <a:gd name="connsiteX43" fmla="*/ 543111 w 575551"/>
              <a:gd name="connsiteY43" fmla="*/ 306357 h 574680"/>
              <a:gd name="connsiteX44" fmla="*/ 541497 w 575551"/>
              <a:gd name="connsiteY44" fmla="*/ 258816 h 574680"/>
              <a:gd name="connsiteX45" fmla="*/ 510832 w 575551"/>
              <a:gd name="connsiteY45" fmla="*/ 253981 h 574680"/>
              <a:gd name="connsiteX46" fmla="*/ 464028 w 575551"/>
              <a:gd name="connsiteY46" fmla="*/ 149230 h 574680"/>
              <a:gd name="connsiteX47" fmla="*/ 481781 w 575551"/>
              <a:gd name="connsiteY47" fmla="*/ 121028 h 574680"/>
              <a:gd name="connsiteX48" fmla="*/ 447889 w 575551"/>
              <a:gd name="connsiteY48" fmla="*/ 88797 h 574680"/>
              <a:gd name="connsiteX49" fmla="*/ 422066 w 575551"/>
              <a:gd name="connsiteY49" fmla="*/ 106524 h 574680"/>
              <a:gd name="connsiteX50" fmla="*/ 388981 w 575551"/>
              <a:gd name="connsiteY50" fmla="*/ 113776 h 574680"/>
              <a:gd name="connsiteX51" fmla="*/ 314740 w 575551"/>
              <a:gd name="connsiteY51" fmla="*/ 65429 h 574680"/>
              <a:gd name="connsiteX52" fmla="*/ 307478 w 575551"/>
              <a:gd name="connsiteY52" fmla="*/ 33198 h 574680"/>
              <a:gd name="connsiteX53" fmla="*/ 327652 w 575551"/>
              <a:gd name="connsiteY53" fmla="*/ 2579 h 574680"/>
              <a:gd name="connsiteX54" fmla="*/ 338142 w 575551"/>
              <a:gd name="connsiteY54" fmla="*/ 9831 h 574680"/>
              <a:gd name="connsiteX55" fmla="*/ 340563 w 575551"/>
              <a:gd name="connsiteY55" fmla="*/ 21917 h 574680"/>
              <a:gd name="connsiteX56" fmla="*/ 343791 w 575551"/>
              <a:gd name="connsiteY56" fmla="*/ 52537 h 574680"/>
              <a:gd name="connsiteX57" fmla="*/ 388981 w 575551"/>
              <a:gd name="connsiteY57" fmla="*/ 81545 h 574680"/>
              <a:gd name="connsiteX58" fmla="*/ 409155 w 575551"/>
              <a:gd name="connsiteY58" fmla="*/ 76710 h 574680"/>
              <a:gd name="connsiteX59" fmla="*/ 430943 w 575551"/>
              <a:gd name="connsiteY59" fmla="*/ 57372 h 574680"/>
              <a:gd name="connsiteX60" fmla="*/ 441433 w 575551"/>
              <a:gd name="connsiteY60" fmla="*/ 50120 h 574680"/>
              <a:gd name="connsiteX61" fmla="*/ 454345 w 575551"/>
              <a:gd name="connsiteY61" fmla="*/ 52537 h 574680"/>
              <a:gd name="connsiteX62" fmla="*/ 517288 w 575551"/>
              <a:gd name="connsiteY62" fmla="*/ 113776 h 574680"/>
              <a:gd name="connsiteX63" fmla="*/ 519709 w 575551"/>
              <a:gd name="connsiteY63" fmla="*/ 125863 h 574680"/>
              <a:gd name="connsiteX64" fmla="*/ 513253 w 575551"/>
              <a:gd name="connsiteY64" fmla="*/ 137143 h 574680"/>
              <a:gd name="connsiteX65" fmla="*/ 493886 w 575551"/>
              <a:gd name="connsiteY65" fmla="*/ 160511 h 574680"/>
              <a:gd name="connsiteX66" fmla="*/ 522130 w 575551"/>
              <a:gd name="connsiteY66" fmla="*/ 224167 h 574680"/>
              <a:gd name="connsiteX67" fmla="*/ 551987 w 575551"/>
              <a:gd name="connsiteY67" fmla="*/ 225779 h 574680"/>
              <a:gd name="connsiteX68" fmla="*/ 564092 w 575551"/>
              <a:gd name="connsiteY68" fmla="*/ 227391 h 574680"/>
              <a:gd name="connsiteX69" fmla="*/ 571354 w 575551"/>
              <a:gd name="connsiteY69" fmla="*/ 238671 h 574680"/>
              <a:gd name="connsiteX70" fmla="*/ 572968 w 575551"/>
              <a:gd name="connsiteY70" fmla="*/ 326501 h 574680"/>
              <a:gd name="connsiteX71" fmla="*/ 566513 w 575551"/>
              <a:gd name="connsiteY71" fmla="*/ 336976 h 574680"/>
              <a:gd name="connsiteX72" fmla="*/ 553601 w 575551"/>
              <a:gd name="connsiteY72" fmla="*/ 339393 h 574680"/>
              <a:gd name="connsiteX73" fmla="*/ 522937 w 575551"/>
              <a:gd name="connsiteY73" fmla="*/ 342617 h 574680"/>
              <a:gd name="connsiteX74" fmla="*/ 497921 w 575551"/>
              <a:gd name="connsiteY74" fmla="*/ 407884 h 574680"/>
              <a:gd name="connsiteX75" fmla="*/ 518095 w 575551"/>
              <a:gd name="connsiteY75" fmla="*/ 429640 h 574680"/>
              <a:gd name="connsiteX76" fmla="*/ 526164 w 575551"/>
              <a:gd name="connsiteY76" fmla="*/ 440116 h 574680"/>
              <a:gd name="connsiteX77" fmla="*/ 522937 w 575551"/>
              <a:gd name="connsiteY77" fmla="*/ 453008 h 574680"/>
              <a:gd name="connsiteX78" fmla="*/ 461607 w 575551"/>
              <a:gd name="connsiteY78" fmla="*/ 516664 h 574680"/>
              <a:gd name="connsiteX79" fmla="*/ 449503 w 575551"/>
              <a:gd name="connsiteY79" fmla="*/ 519082 h 574680"/>
              <a:gd name="connsiteX80" fmla="*/ 438205 w 575551"/>
              <a:gd name="connsiteY80" fmla="*/ 511830 h 574680"/>
              <a:gd name="connsiteX81" fmla="*/ 414804 w 575551"/>
              <a:gd name="connsiteY81" fmla="*/ 492491 h 574680"/>
              <a:gd name="connsiteX82" fmla="*/ 397050 w 575551"/>
              <a:gd name="connsiteY82" fmla="*/ 489268 h 574680"/>
              <a:gd name="connsiteX83" fmla="*/ 351054 w 575551"/>
              <a:gd name="connsiteY83" fmla="*/ 520693 h 574680"/>
              <a:gd name="connsiteX84" fmla="*/ 349440 w 575551"/>
              <a:gd name="connsiteY84" fmla="*/ 550507 h 574680"/>
              <a:gd name="connsiteX85" fmla="*/ 347826 w 575551"/>
              <a:gd name="connsiteY85" fmla="*/ 563399 h 574680"/>
              <a:gd name="connsiteX86" fmla="*/ 336528 w 575551"/>
              <a:gd name="connsiteY86" fmla="*/ 570651 h 574680"/>
              <a:gd name="connsiteX87" fmla="*/ 288110 w 575551"/>
              <a:gd name="connsiteY87" fmla="*/ 574680 h 574680"/>
              <a:gd name="connsiteX88" fmla="*/ 248569 w 575551"/>
              <a:gd name="connsiteY88" fmla="*/ 572263 h 574680"/>
              <a:gd name="connsiteX89" fmla="*/ 237272 w 575551"/>
              <a:gd name="connsiteY89" fmla="*/ 565011 h 574680"/>
              <a:gd name="connsiteX90" fmla="*/ 234851 w 575551"/>
              <a:gd name="connsiteY90" fmla="*/ 552924 h 574680"/>
              <a:gd name="connsiteX91" fmla="*/ 232430 w 575551"/>
              <a:gd name="connsiteY91" fmla="*/ 521499 h 574680"/>
              <a:gd name="connsiteX92" fmla="*/ 187240 w 575551"/>
              <a:gd name="connsiteY92" fmla="*/ 492491 h 574680"/>
              <a:gd name="connsiteX93" fmla="*/ 167066 w 575551"/>
              <a:gd name="connsiteY93" fmla="*/ 496520 h 574680"/>
              <a:gd name="connsiteX94" fmla="*/ 144471 w 575551"/>
              <a:gd name="connsiteY94" fmla="*/ 516664 h 574680"/>
              <a:gd name="connsiteX95" fmla="*/ 133981 w 575551"/>
              <a:gd name="connsiteY95" fmla="*/ 524722 h 574680"/>
              <a:gd name="connsiteX96" fmla="*/ 121069 w 575551"/>
              <a:gd name="connsiteY96" fmla="*/ 522305 h 574680"/>
              <a:gd name="connsiteX97" fmla="*/ 58126 w 575551"/>
              <a:gd name="connsiteY97" fmla="*/ 460260 h 574680"/>
              <a:gd name="connsiteX98" fmla="*/ 54898 w 575551"/>
              <a:gd name="connsiteY98" fmla="*/ 448173 h 574680"/>
              <a:gd name="connsiteX99" fmla="*/ 62161 w 575551"/>
              <a:gd name="connsiteY99" fmla="*/ 436892 h 574680"/>
              <a:gd name="connsiteX100" fmla="*/ 82335 w 575551"/>
              <a:gd name="connsiteY100" fmla="*/ 413525 h 574680"/>
              <a:gd name="connsiteX101" fmla="*/ 81528 w 575551"/>
              <a:gd name="connsiteY101" fmla="*/ 375653 h 574680"/>
              <a:gd name="connsiteX102" fmla="*/ 54091 w 575551"/>
              <a:gd name="connsiteY102" fmla="*/ 349869 h 574680"/>
              <a:gd name="connsiteX103" fmla="*/ 24234 w 575551"/>
              <a:gd name="connsiteY103" fmla="*/ 348257 h 574680"/>
              <a:gd name="connsiteX104" fmla="*/ 11322 w 575551"/>
              <a:gd name="connsiteY104" fmla="*/ 346645 h 574680"/>
              <a:gd name="connsiteX105" fmla="*/ 4060 w 575551"/>
              <a:gd name="connsiteY105" fmla="*/ 335365 h 574680"/>
              <a:gd name="connsiteX106" fmla="*/ 3253 w 575551"/>
              <a:gd name="connsiteY106" fmla="*/ 247535 h 574680"/>
              <a:gd name="connsiteX107" fmla="*/ 9708 w 575551"/>
              <a:gd name="connsiteY107" fmla="*/ 236254 h 574680"/>
              <a:gd name="connsiteX108" fmla="*/ 22620 w 575551"/>
              <a:gd name="connsiteY108" fmla="*/ 233837 h 574680"/>
              <a:gd name="connsiteX109" fmla="*/ 53284 w 575551"/>
              <a:gd name="connsiteY109" fmla="*/ 230614 h 574680"/>
              <a:gd name="connsiteX110" fmla="*/ 79107 w 575551"/>
              <a:gd name="connsiteY110" fmla="*/ 204023 h 574680"/>
              <a:gd name="connsiteX111" fmla="*/ 78300 w 575551"/>
              <a:gd name="connsiteY111" fmla="*/ 166152 h 574680"/>
              <a:gd name="connsiteX112" fmla="*/ 58126 w 575551"/>
              <a:gd name="connsiteY112" fmla="*/ 144395 h 574680"/>
              <a:gd name="connsiteX113" fmla="*/ 50864 w 575551"/>
              <a:gd name="connsiteY113" fmla="*/ 133920 h 574680"/>
              <a:gd name="connsiteX114" fmla="*/ 53284 w 575551"/>
              <a:gd name="connsiteY114" fmla="*/ 121028 h 574680"/>
              <a:gd name="connsiteX115" fmla="*/ 114614 w 575551"/>
              <a:gd name="connsiteY115" fmla="*/ 58177 h 574680"/>
              <a:gd name="connsiteX116" fmla="*/ 127525 w 575551"/>
              <a:gd name="connsiteY116" fmla="*/ 54954 h 574680"/>
              <a:gd name="connsiteX117" fmla="*/ 138015 w 575551"/>
              <a:gd name="connsiteY117" fmla="*/ 62206 h 574680"/>
              <a:gd name="connsiteX118" fmla="*/ 161417 w 575551"/>
              <a:gd name="connsiteY118" fmla="*/ 81545 h 574680"/>
              <a:gd name="connsiteX119" fmla="*/ 179171 w 575551"/>
              <a:gd name="connsiteY119" fmla="*/ 84768 h 574680"/>
              <a:gd name="connsiteX120" fmla="*/ 225167 w 575551"/>
              <a:gd name="connsiteY120" fmla="*/ 53343 h 574680"/>
              <a:gd name="connsiteX121" fmla="*/ 226781 w 575551"/>
              <a:gd name="connsiteY121" fmla="*/ 24335 h 574680"/>
              <a:gd name="connsiteX122" fmla="*/ 229202 w 575551"/>
              <a:gd name="connsiteY122" fmla="*/ 11442 h 574680"/>
              <a:gd name="connsiteX123" fmla="*/ 239693 w 575551"/>
              <a:gd name="connsiteY123" fmla="*/ 4190 h 574680"/>
              <a:gd name="connsiteX124" fmla="*/ 327652 w 575551"/>
              <a:gd name="connsiteY124" fmla="*/ 2579 h 57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75551" h="574680">
                <a:moveTo>
                  <a:pt x="288111" y="195956"/>
                </a:moveTo>
                <a:cubicBezTo>
                  <a:pt x="275198" y="195956"/>
                  <a:pt x="262286" y="199179"/>
                  <a:pt x="250987" y="204012"/>
                </a:cubicBezTo>
                <a:cubicBezTo>
                  <a:pt x="204987" y="224958"/>
                  <a:pt x="184004" y="278933"/>
                  <a:pt x="204180" y="324853"/>
                </a:cubicBezTo>
                <a:cubicBezTo>
                  <a:pt x="218706" y="357882"/>
                  <a:pt x="251794" y="378828"/>
                  <a:pt x="288111" y="378828"/>
                </a:cubicBezTo>
                <a:cubicBezTo>
                  <a:pt x="301023" y="378828"/>
                  <a:pt x="313128" y="376411"/>
                  <a:pt x="325234" y="370772"/>
                </a:cubicBezTo>
                <a:cubicBezTo>
                  <a:pt x="371234" y="350632"/>
                  <a:pt x="392217" y="296657"/>
                  <a:pt x="371234" y="250737"/>
                </a:cubicBezTo>
                <a:cubicBezTo>
                  <a:pt x="356708" y="217708"/>
                  <a:pt x="323620" y="195956"/>
                  <a:pt x="288111" y="195956"/>
                </a:cubicBezTo>
                <a:close/>
                <a:moveTo>
                  <a:pt x="288111" y="163732"/>
                </a:moveTo>
                <a:cubicBezTo>
                  <a:pt x="336532" y="163732"/>
                  <a:pt x="380919" y="192734"/>
                  <a:pt x="401094" y="237042"/>
                </a:cubicBezTo>
                <a:cubicBezTo>
                  <a:pt x="428533" y="299879"/>
                  <a:pt x="400287" y="372383"/>
                  <a:pt x="338146" y="400579"/>
                </a:cubicBezTo>
                <a:cubicBezTo>
                  <a:pt x="322006" y="407830"/>
                  <a:pt x="305058" y="411052"/>
                  <a:pt x="288111" y="411052"/>
                </a:cubicBezTo>
                <a:cubicBezTo>
                  <a:pt x="238882" y="411052"/>
                  <a:pt x="194496" y="382050"/>
                  <a:pt x="175127" y="337742"/>
                </a:cubicBezTo>
                <a:cubicBezTo>
                  <a:pt x="146881" y="275711"/>
                  <a:pt x="175127" y="202401"/>
                  <a:pt x="237268" y="175011"/>
                </a:cubicBezTo>
                <a:cubicBezTo>
                  <a:pt x="253408" y="167760"/>
                  <a:pt x="270356" y="163732"/>
                  <a:pt x="288111" y="163732"/>
                </a:cubicBezTo>
                <a:close/>
                <a:moveTo>
                  <a:pt x="307478" y="33198"/>
                </a:moveTo>
                <a:cubicBezTo>
                  <a:pt x="292145" y="31587"/>
                  <a:pt x="276006" y="32392"/>
                  <a:pt x="260674" y="34004"/>
                </a:cubicBezTo>
                <a:cubicBezTo>
                  <a:pt x="260674" y="44479"/>
                  <a:pt x="259060" y="54954"/>
                  <a:pt x="255025" y="64624"/>
                </a:cubicBezTo>
                <a:cubicBezTo>
                  <a:pt x="242921" y="96049"/>
                  <a:pt x="212256" y="116999"/>
                  <a:pt x="179171" y="116999"/>
                </a:cubicBezTo>
                <a:cubicBezTo>
                  <a:pt x="168680" y="116999"/>
                  <a:pt x="158997" y="115387"/>
                  <a:pt x="150120" y="111359"/>
                </a:cubicBezTo>
                <a:cubicBezTo>
                  <a:pt x="139629" y="107330"/>
                  <a:pt x="129946" y="101689"/>
                  <a:pt x="121876" y="93631"/>
                </a:cubicBezTo>
                <a:cubicBezTo>
                  <a:pt x="109772" y="103301"/>
                  <a:pt x="99281" y="114582"/>
                  <a:pt x="88791" y="127474"/>
                </a:cubicBezTo>
                <a:cubicBezTo>
                  <a:pt x="96860" y="134726"/>
                  <a:pt x="103316" y="143590"/>
                  <a:pt x="107351" y="153259"/>
                </a:cubicBezTo>
                <a:cubicBezTo>
                  <a:pt x="116228" y="172598"/>
                  <a:pt x="117034" y="195160"/>
                  <a:pt x="108965" y="215304"/>
                </a:cubicBezTo>
                <a:cubicBezTo>
                  <a:pt x="100895" y="235448"/>
                  <a:pt x="86370" y="251564"/>
                  <a:pt x="66196" y="260427"/>
                </a:cubicBezTo>
                <a:cubicBezTo>
                  <a:pt x="55705" y="265262"/>
                  <a:pt x="44408" y="267679"/>
                  <a:pt x="33110" y="267679"/>
                </a:cubicBezTo>
                <a:cubicBezTo>
                  <a:pt x="31496" y="282989"/>
                  <a:pt x="32303" y="299105"/>
                  <a:pt x="33917" y="314414"/>
                </a:cubicBezTo>
                <a:cubicBezTo>
                  <a:pt x="44408" y="313609"/>
                  <a:pt x="55705" y="316026"/>
                  <a:pt x="65389" y="320055"/>
                </a:cubicBezTo>
                <a:cubicBezTo>
                  <a:pt x="85563" y="327307"/>
                  <a:pt x="101702" y="342617"/>
                  <a:pt x="110579" y="362761"/>
                </a:cubicBezTo>
                <a:cubicBezTo>
                  <a:pt x="119455" y="382100"/>
                  <a:pt x="120262" y="404661"/>
                  <a:pt x="112193" y="424806"/>
                </a:cubicBezTo>
                <a:cubicBezTo>
                  <a:pt x="108158" y="435281"/>
                  <a:pt x="101702" y="444950"/>
                  <a:pt x="93633" y="453008"/>
                </a:cubicBezTo>
                <a:cubicBezTo>
                  <a:pt x="104123" y="465095"/>
                  <a:pt x="115421" y="476375"/>
                  <a:pt x="127525" y="486045"/>
                </a:cubicBezTo>
                <a:cubicBezTo>
                  <a:pt x="134788" y="477987"/>
                  <a:pt x="143664" y="471541"/>
                  <a:pt x="154155" y="467512"/>
                </a:cubicBezTo>
                <a:cubicBezTo>
                  <a:pt x="164645" y="462677"/>
                  <a:pt x="175943" y="460260"/>
                  <a:pt x="187240" y="460260"/>
                </a:cubicBezTo>
                <a:cubicBezTo>
                  <a:pt x="219519" y="460260"/>
                  <a:pt x="248569" y="478793"/>
                  <a:pt x="261481" y="508606"/>
                </a:cubicBezTo>
                <a:cubicBezTo>
                  <a:pt x="266323" y="519082"/>
                  <a:pt x="268743" y="530362"/>
                  <a:pt x="268743" y="541643"/>
                </a:cubicBezTo>
                <a:cubicBezTo>
                  <a:pt x="284076" y="543255"/>
                  <a:pt x="300215" y="543255"/>
                  <a:pt x="315547" y="541643"/>
                </a:cubicBezTo>
                <a:cubicBezTo>
                  <a:pt x="315547" y="530362"/>
                  <a:pt x="317161" y="519082"/>
                  <a:pt x="321196" y="508606"/>
                </a:cubicBezTo>
                <a:cubicBezTo>
                  <a:pt x="333300" y="477987"/>
                  <a:pt x="363965" y="457037"/>
                  <a:pt x="397050" y="457037"/>
                </a:cubicBezTo>
                <a:cubicBezTo>
                  <a:pt x="406734" y="457037"/>
                  <a:pt x="417224" y="458648"/>
                  <a:pt x="426101" y="461871"/>
                </a:cubicBezTo>
                <a:cubicBezTo>
                  <a:pt x="437399" y="466706"/>
                  <a:pt x="446275" y="472347"/>
                  <a:pt x="454345" y="481210"/>
                </a:cubicBezTo>
                <a:cubicBezTo>
                  <a:pt x="466449" y="470735"/>
                  <a:pt x="477747" y="459454"/>
                  <a:pt x="487430" y="446562"/>
                </a:cubicBezTo>
                <a:cubicBezTo>
                  <a:pt x="479361" y="439310"/>
                  <a:pt x="472905" y="430446"/>
                  <a:pt x="468870" y="420777"/>
                </a:cubicBezTo>
                <a:cubicBezTo>
                  <a:pt x="450310" y="379682"/>
                  <a:pt x="468870" y="331336"/>
                  <a:pt x="510025" y="313609"/>
                </a:cubicBezTo>
                <a:cubicBezTo>
                  <a:pt x="520516" y="308774"/>
                  <a:pt x="531006" y="306357"/>
                  <a:pt x="543111" y="306357"/>
                </a:cubicBezTo>
                <a:cubicBezTo>
                  <a:pt x="543918" y="290241"/>
                  <a:pt x="543918" y="274931"/>
                  <a:pt x="541497" y="258816"/>
                </a:cubicBezTo>
                <a:cubicBezTo>
                  <a:pt x="531006" y="259622"/>
                  <a:pt x="520516" y="258010"/>
                  <a:pt x="510832" y="253981"/>
                </a:cubicBezTo>
                <a:cubicBezTo>
                  <a:pt x="468870" y="237866"/>
                  <a:pt x="447889" y="190325"/>
                  <a:pt x="464028" y="149230"/>
                </a:cubicBezTo>
                <a:cubicBezTo>
                  <a:pt x="468063" y="138755"/>
                  <a:pt x="473712" y="129086"/>
                  <a:pt x="481781" y="121028"/>
                </a:cubicBezTo>
                <a:cubicBezTo>
                  <a:pt x="471291" y="108941"/>
                  <a:pt x="459993" y="98466"/>
                  <a:pt x="447889" y="88797"/>
                </a:cubicBezTo>
                <a:cubicBezTo>
                  <a:pt x="440626" y="96049"/>
                  <a:pt x="431750" y="102495"/>
                  <a:pt x="422066" y="106524"/>
                </a:cubicBezTo>
                <a:cubicBezTo>
                  <a:pt x="411576" y="111359"/>
                  <a:pt x="400278" y="113776"/>
                  <a:pt x="388981" y="113776"/>
                </a:cubicBezTo>
                <a:cubicBezTo>
                  <a:pt x="356702" y="113776"/>
                  <a:pt x="327652" y="94437"/>
                  <a:pt x="314740" y="65429"/>
                </a:cubicBezTo>
                <a:cubicBezTo>
                  <a:pt x="309898" y="54954"/>
                  <a:pt x="307478" y="44479"/>
                  <a:pt x="307478" y="33198"/>
                </a:cubicBezTo>
                <a:close/>
                <a:moveTo>
                  <a:pt x="327652" y="2579"/>
                </a:moveTo>
                <a:cubicBezTo>
                  <a:pt x="331686" y="3385"/>
                  <a:pt x="335721" y="5802"/>
                  <a:pt x="338142" y="9831"/>
                </a:cubicBezTo>
                <a:cubicBezTo>
                  <a:pt x="340563" y="13054"/>
                  <a:pt x="341370" y="17889"/>
                  <a:pt x="340563" y="21917"/>
                </a:cubicBezTo>
                <a:cubicBezTo>
                  <a:pt x="338949" y="32392"/>
                  <a:pt x="339756" y="42868"/>
                  <a:pt x="343791" y="52537"/>
                </a:cubicBezTo>
                <a:cubicBezTo>
                  <a:pt x="351861" y="70264"/>
                  <a:pt x="369614" y="81545"/>
                  <a:pt x="388981" y="81545"/>
                </a:cubicBezTo>
                <a:cubicBezTo>
                  <a:pt x="395436" y="81545"/>
                  <a:pt x="402699" y="79933"/>
                  <a:pt x="409155" y="76710"/>
                </a:cubicBezTo>
                <a:cubicBezTo>
                  <a:pt x="418031" y="72681"/>
                  <a:pt x="425294" y="66235"/>
                  <a:pt x="430943" y="57372"/>
                </a:cubicBezTo>
                <a:cubicBezTo>
                  <a:pt x="433364" y="54148"/>
                  <a:pt x="437399" y="50925"/>
                  <a:pt x="441433" y="50120"/>
                </a:cubicBezTo>
                <a:cubicBezTo>
                  <a:pt x="445468" y="49314"/>
                  <a:pt x="450310" y="50120"/>
                  <a:pt x="454345" y="52537"/>
                </a:cubicBezTo>
                <a:cubicBezTo>
                  <a:pt x="477747" y="69458"/>
                  <a:pt x="499535" y="90408"/>
                  <a:pt x="517288" y="113776"/>
                </a:cubicBezTo>
                <a:cubicBezTo>
                  <a:pt x="519709" y="116999"/>
                  <a:pt x="520516" y="121834"/>
                  <a:pt x="519709" y="125863"/>
                </a:cubicBezTo>
                <a:cubicBezTo>
                  <a:pt x="519709" y="130697"/>
                  <a:pt x="516481" y="134726"/>
                  <a:pt x="513253" y="137143"/>
                </a:cubicBezTo>
                <a:cubicBezTo>
                  <a:pt x="504376" y="142784"/>
                  <a:pt x="497114" y="150842"/>
                  <a:pt x="493886" y="160511"/>
                </a:cubicBezTo>
                <a:cubicBezTo>
                  <a:pt x="484202" y="185490"/>
                  <a:pt x="497114" y="214498"/>
                  <a:pt x="522130" y="224167"/>
                </a:cubicBezTo>
                <a:cubicBezTo>
                  <a:pt x="531813" y="227391"/>
                  <a:pt x="541497" y="228196"/>
                  <a:pt x="551987" y="225779"/>
                </a:cubicBezTo>
                <a:cubicBezTo>
                  <a:pt x="556022" y="224167"/>
                  <a:pt x="560864" y="224973"/>
                  <a:pt x="564092" y="227391"/>
                </a:cubicBezTo>
                <a:cubicBezTo>
                  <a:pt x="568126" y="229808"/>
                  <a:pt x="570547" y="233837"/>
                  <a:pt x="571354" y="238671"/>
                </a:cubicBezTo>
                <a:cubicBezTo>
                  <a:pt x="576196" y="267679"/>
                  <a:pt x="577003" y="296687"/>
                  <a:pt x="572968" y="326501"/>
                </a:cubicBezTo>
                <a:cubicBezTo>
                  <a:pt x="572161" y="330530"/>
                  <a:pt x="569740" y="334559"/>
                  <a:pt x="566513" y="336976"/>
                </a:cubicBezTo>
                <a:cubicBezTo>
                  <a:pt x="562478" y="339393"/>
                  <a:pt x="558443" y="341005"/>
                  <a:pt x="553601" y="339393"/>
                </a:cubicBezTo>
                <a:cubicBezTo>
                  <a:pt x="543111" y="337782"/>
                  <a:pt x="532620" y="338588"/>
                  <a:pt x="522937" y="342617"/>
                </a:cubicBezTo>
                <a:cubicBezTo>
                  <a:pt x="498728" y="353897"/>
                  <a:pt x="487430" y="382905"/>
                  <a:pt x="497921" y="407884"/>
                </a:cubicBezTo>
                <a:cubicBezTo>
                  <a:pt x="501956" y="416748"/>
                  <a:pt x="509218" y="424806"/>
                  <a:pt x="518095" y="429640"/>
                </a:cubicBezTo>
                <a:cubicBezTo>
                  <a:pt x="522130" y="432058"/>
                  <a:pt x="524550" y="436087"/>
                  <a:pt x="526164" y="440116"/>
                </a:cubicBezTo>
                <a:cubicBezTo>
                  <a:pt x="526971" y="444950"/>
                  <a:pt x="526164" y="448979"/>
                  <a:pt x="522937" y="453008"/>
                </a:cubicBezTo>
                <a:cubicBezTo>
                  <a:pt x="505990" y="477181"/>
                  <a:pt x="485816" y="498937"/>
                  <a:pt x="461607" y="516664"/>
                </a:cubicBezTo>
                <a:cubicBezTo>
                  <a:pt x="458380" y="519082"/>
                  <a:pt x="453538" y="520693"/>
                  <a:pt x="449503" y="519082"/>
                </a:cubicBezTo>
                <a:cubicBezTo>
                  <a:pt x="444661" y="518276"/>
                  <a:pt x="440626" y="515858"/>
                  <a:pt x="438205" y="511830"/>
                </a:cubicBezTo>
                <a:cubicBezTo>
                  <a:pt x="432557" y="502966"/>
                  <a:pt x="424487" y="495714"/>
                  <a:pt x="414804" y="492491"/>
                </a:cubicBezTo>
                <a:cubicBezTo>
                  <a:pt x="409155" y="490074"/>
                  <a:pt x="403506" y="489268"/>
                  <a:pt x="397050" y="489268"/>
                </a:cubicBezTo>
                <a:cubicBezTo>
                  <a:pt x="376876" y="489268"/>
                  <a:pt x="358316" y="501355"/>
                  <a:pt x="351054" y="520693"/>
                </a:cubicBezTo>
                <a:cubicBezTo>
                  <a:pt x="347826" y="530362"/>
                  <a:pt x="347019" y="540838"/>
                  <a:pt x="349440" y="550507"/>
                </a:cubicBezTo>
                <a:cubicBezTo>
                  <a:pt x="351054" y="555342"/>
                  <a:pt x="350247" y="559370"/>
                  <a:pt x="347826" y="563399"/>
                </a:cubicBezTo>
                <a:cubicBezTo>
                  <a:pt x="345405" y="567428"/>
                  <a:pt x="341370" y="569845"/>
                  <a:pt x="336528" y="570651"/>
                </a:cubicBezTo>
                <a:cubicBezTo>
                  <a:pt x="321196" y="573874"/>
                  <a:pt x="304250" y="574680"/>
                  <a:pt x="288110" y="574680"/>
                </a:cubicBezTo>
                <a:cubicBezTo>
                  <a:pt x="275199" y="574680"/>
                  <a:pt x="261481" y="573874"/>
                  <a:pt x="248569" y="572263"/>
                </a:cubicBezTo>
                <a:cubicBezTo>
                  <a:pt x="243728" y="571457"/>
                  <a:pt x="239693" y="569040"/>
                  <a:pt x="237272" y="565011"/>
                </a:cubicBezTo>
                <a:cubicBezTo>
                  <a:pt x="234851" y="561788"/>
                  <a:pt x="234044" y="556953"/>
                  <a:pt x="234851" y="552924"/>
                </a:cubicBezTo>
                <a:cubicBezTo>
                  <a:pt x="237272" y="542449"/>
                  <a:pt x="236465" y="531168"/>
                  <a:pt x="232430" y="521499"/>
                </a:cubicBezTo>
                <a:cubicBezTo>
                  <a:pt x="224360" y="503772"/>
                  <a:pt x="206607" y="492491"/>
                  <a:pt x="187240" y="492491"/>
                </a:cubicBezTo>
                <a:cubicBezTo>
                  <a:pt x="179978" y="492491"/>
                  <a:pt x="173522" y="494103"/>
                  <a:pt x="167066" y="496520"/>
                </a:cubicBezTo>
                <a:cubicBezTo>
                  <a:pt x="157383" y="500549"/>
                  <a:pt x="150120" y="507801"/>
                  <a:pt x="144471" y="516664"/>
                </a:cubicBezTo>
                <a:cubicBezTo>
                  <a:pt x="142050" y="520693"/>
                  <a:pt x="138822" y="523916"/>
                  <a:pt x="133981" y="524722"/>
                </a:cubicBezTo>
                <a:cubicBezTo>
                  <a:pt x="129946" y="525528"/>
                  <a:pt x="125104" y="524722"/>
                  <a:pt x="121069" y="522305"/>
                </a:cubicBezTo>
                <a:cubicBezTo>
                  <a:pt x="96860" y="504578"/>
                  <a:pt x="75879" y="484433"/>
                  <a:pt x="58126" y="460260"/>
                </a:cubicBezTo>
                <a:cubicBezTo>
                  <a:pt x="54898" y="457037"/>
                  <a:pt x="54091" y="452202"/>
                  <a:pt x="54898" y="448173"/>
                </a:cubicBezTo>
                <a:cubicBezTo>
                  <a:pt x="55705" y="443339"/>
                  <a:pt x="58126" y="439310"/>
                  <a:pt x="62161" y="436892"/>
                </a:cubicBezTo>
                <a:cubicBezTo>
                  <a:pt x="71845" y="431252"/>
                  <a:pt x="78300" y="423194"/>
                  <a:pt x="82335" y="413525"/>
                </a:cubicBezTo>
                <a:cubicBezTo>
                  <a:pt x="87177" y="400632"/>
                  <a:pt x="86370" y="387740"/>
                  <a:pt x="81528" y="375653"/>
                </a:cubicBezTo>
                <a:cubicBezTo>
                  <a:pt x="75879" y="363567"/>
                  <a:pt x="66196" y="354703"/>
                  <a:pt x="54091" y="349869"/>
                </a:cubicBezTo>
                <a:cubicBezTo>
                  <a:pt x="44408" y="345840"/>
                  <a:pt x="33917" y="345840"/>
                  <a:pt x="24234" y="348257"/>
                </a:cubicBezTo>
                <a:cubicBezTo>
                  <a:pt x="19392" y="349063"/>
                  <a:pt x="15357" y="349063"/>
                  <a:pt x="11322" y="346645"/>
                </a:cubicBezTo>
                <a:cubicBezTo>
                  <a:pt x="7288" y="343422"/>
                  <a:pt x="4867" y="340199"/>
                  <a:pt x="4060" y="335365"/>
                </a:cubicBezTo>
                <a:cubicBezTo>
                  <a:pt x="-782" y="306357"/>
                  <a:pt x="-1589" y="276543"/>
                  <a:pt x="3253" y="247535"/>
                </a:cubicBezTo>
                <a:cubicBezTo>
                  <a:pt x="3253" y="242700"/>
                  <a:pt x="5674" y="238671"/>
                  <a:pt x="9708" y="236254"/>
                </a:cubicBezTo>
                <a:cubicBezTo>
                  <a:pt x="13743" y="233837"/>
                  <a:pt x="17778" y="233031"/>
                  <a:pt x="22620" y="233837"/>
                </a:cubicBezTo>
                <a:cubicBezTo>
                  <a:pt x="33110" y="236254"/>
                  <a:pt x="43601" y="235448"/>
                  <a:pt x="53284" y="230614"/>
                </a:cubicBezTo>
                <a:cubicBezTo>
                  <a:pt x="65389" y="225779"/>
                  <a:pt x="74265" y="216110"/>
                  <a:pt x="79107" y="204023"/>
                </a:cubicBezTo>
                <a:cubicBezTo>
                  <a:pt x="83949" y="191131"/>
                  <a:pt x="83142" y="178238"/>
                  <a:pt x="78300" y="166152"/>
                </a:cubicBezTo>
                <a:cubicBezTo>
                  <a:pt x="73459" y="157288"/>
                  <a:pt x="67003" y="149230"/>
                  <a:pt x="58126" y="144395"/>
                </a:cubicBezTo>
                <a:cubicBezTo>
                  <a:pt x="54091" y="141978"/>
                  <a:pt x="51671" y="137949"/>
                  <a:pt x="50864" y="133920"/>
                </a:cubicBezTo>
                <a:cubicBezTo>
                  <a:pt x="50057" y="129086"/>
                  <a:pt x="50864" y="124251"/>
                  <a:pt x="53284" y="121028"/>
                </a:cubicBezTo>
                <a:cubicBezTo>
                  <a:pt x="70231" y="96855"/>
                  <a:pt x="91212" y="75904"/>
                  <a:pt x="114614" y="58177"/>
                </a:cubicBezTo>
                <a:cubicBezTo>
                  <a:pt x="118648" y="55760"/>
                  <a:pt x="122683" y="54148"/>
                  <a:pt x="127525" y="54954"/>
                </a:cubicBezTo>
                <a:cubicBezTo>
                  <a:pt x="131560" y="55760"/>
                  <a:pt x="135595" y="58177"/>
                  <a:pt x="138015" y="62206"/>
                </a:cubicBezTo>
                <a:cubicBezTo>
                  <a:pt x="143664" y="71070"/>
                  <a:pt x="151734" y="77516"/>
                  <a:pt x="161417" y="81545"/>
                </a:cubicBezTo>
                <a:cubicBezTo>
                  <a:pt x="167066" y="83962"/>
                  <a:pt x="172715" y="84768"/>
                  <a:pt x="179171" y="84768"/>
                </a:cubicBezTo>
                <a:cubicBezTo>
                  <a:pt x="199345" y="84768"/>
                  <a:pt x="217905" y="71876"/>
                  <a:pt x="225167" y="53343"/>
                </a:cubicBezTo>
                <a:cubicBezTo>
                  <a:pt x="228395" y="43673"/>
                  <a:pt x="229202" y="34004"/>
                  <a:pt x="226781" y="24335"/>
                </a:cubicBezTo>
                <a:cubicBezTo>
                  <a:pt x="225974" y="19500"/>
                  <a:pt x="226781" y="14665"/>
                  <a:pt x="229202" y="11442"/>
                </a:cubicBezTo>
                <a:cubicBezTo>
                  <a:pt x="231623" y="7413"/>
                  <a:pt x="235658" y="4996"/>
                  <a:pt x="239693" y="4190"/>
                </a:cubicBezTo>
                <a:cubicBezTo>
                  <a:pt x="268743" y="-644"/>
                  <a:pt x="297794" y="-1450"/>
                  <a:pt x="327652" y="25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1125538" y="5054798"/>
            <a:ext cx="645873" cy="64587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36" name="圆角矩形 20"/>
          <p:cNvSpPr/>
          <p:nvPr/>
        </p:nvSpPr>
        <p:spPr>
          <a:xfrm>
            <a:off x="1272955" y="5217096"/>
            <a:ext cx="351038" cy="321276"/>
          </a:xfrm>
          <a:custGeom>
            <a:avLst/>
            <a:gdLst>
              <a:gd name="connsiteX0" fmla="*/ 531631 w 607639"/>
              <a:gd name="connsiteY0" fmla="*/ 404551 h 556126"/>
              <a:gd name="connsiteX1" fmla="*/ 556997 w 607639"/>
              <a:gd name="connsiteY1" fmla="*/ 429784 h 556126"/>
              <a:gd name="connsiteX2" fmla="*/ 556997 w 607639"/>
              <a:gd name="connsiteY2" fmla="*/ 455017 h 556126"/>
              <a:gd name="connsiteX3" fmla="*/ 582273 w 607639"/>
              <a:gd name="connsiteY3" fmla="*/ 455017 h 556126"/>
              <a:gd name="connsiteX4" fmla="*/ 607639 w 607639"/>
              <a:gd name="connsiteY4" fmla="*/ 480339 h 556126"/>
              <a:gd name="connsiteX5" fmla="*/ 582273 w 607639"/>
              <a:gd name="connsiteY5" fmla="*/ 505572 h 556126"/>
              <a:gd name="connsiteX6" fmla="*/ 556997 w 607639"/>
              <a:gd name="connsiteY6" fmla="*/ 505572 h 556126"/>
              <a:gd name="connsiteX7" fmla="*/ 556997 w 607639"/>
              <a:gd name="connsiteY7" fmla="*/ 530893 h 556126"/>
              <a:gd name="connsiteX8" fmla="*/ 531631 w 607639"/>
              <a:gd name="connsiteY8" fmla="*/ 556126 h 556126"/>
              <a:gd name="connsiteX9" fmla="*/ 506354 w 607639"/>
              <a:gd name="connsiteY9" fmla="*/ 530893 h 556126"/>
              <a:gd name="connsiteX10" fmla="*/ 506354 w 607639"/>
              <a:gd name="connsiteY10" fmla="*/ 505572 h 556126"/>
              <a:gd name="connsiteX11" fmla="*/ 480989 w 607639"/>
              <a:gd name="connsiteY11" fmla="*/ 505572 h 556126"/>
              <a:gd name="connsiteX12" fmla="*/ 455712 w 607639"/>
              <a:gd name="connsiteY12" fmla="*/ 480339 h 556126"/>
              <a:gd name="connsiteX13" fmla="*/ 480989 w 607639"/>
              <a:gd name="connsiteY13" fmla="*/ 455017 h 556126"/>
              <a:gd name="connsiteX14" fmla="*/ 506354 w 607639"/>
              <a:gd name="connsiteY14" fmla="*/ 455017 h 556126"/>
              <a:gd name="connsiteX15" fmla="*/ 506354 w 607639"/>
              <a:gd name="connsiteY15" fmla="*/ 429784 h 556126"/>
              <a:gd name="connsiteX16" fmla="*/ 531631 w 607639"/>
              <a:gd name="connsiteY16" fmla="*/ 404551 h 556126"/>
              <a:gd name="connsiteX17" fmla="*/ 126541 w 607639"/>
              <a:gd name="connsiteY17" fmla="*/ 353956 h 556126"/>
              <a:gd name="connsiteX18" fmla="*/ 430431 w 607639"/>
              <a:gd name="connsiteY18" fmla="*/ 353956 h 556126"/>
              <a:gd name="connsiteX19" fmla="*/ 455711 w 607639"/>
              <a:gd name="connsiteY19" fmla="*/ 379209 h 556126"/>
              <a:gd name="connsiteX20" fmla="*/ 430431 w 607639"/>
              <a:gd name="connsiteY20" fmla="*/ 404551 h 556126"/>
              <a:gd name="connsiteX21" fmla="*/ 126541 w 607639"/>
              <a:gd name="connsiteY21" fmla="*/ 404551 h 556126"/>
              <a:gd name="connsiteX22" fmla="*/ 101261 w 607639"/>
              <a:gd name="connsiteY22" fmla="*/ 379209 h 556126"/>
              <a:gd name="connsiteX23" fmla="*/ 126541 w 607639"/>
              <a:gd name="connsiteY23" fmla="*/ 353956 h 556126"/>
              <a:gd name="connsiteX24" fmla="*/ 177203 w 607639"/>
              <a:gd name="connsiteY24" fmla="*/ 252836 h 556126"/>
              <a:gd name="connsiteX25" fmla="*/ 379769 w 607639"/>
              <a:gd name="connsiteY25" fmla="*/ 252836 h 556126"/>
              <a:gd name="connsiteX26" fmla="*/ 405045 w 607639"/>
              <a:gd name="connsiteY26" fmla="*/ 278054 h 556126"/>
              <a:gd name="connsiteX27" fmla="*/ 379769 w 607639"/>
              <a:gd name="connsiteY27" fmla="*/ 303361 h 556126"/>
              <a:gd name="connsiteX28" fmla="*/ 177203 w 607639"/>
              <a:gd name="connsiteY28" fmla="*/ 303361 h 556126"/>
              <a:gd name="connsiteX29" fmla="*/ 151927 w 607639"/>
              <a:gd name="connsiteY29" fmla="*/ 278054 h 556126"/>
              <a:gd name="connsiteX30" fmla="*/ 177203 w 607639"/>
              <a:gd name="connsiteY30" fmla="*/ 252836 h 556126"/>
              <a:gd name="connsiteX31" fmla="*/ 430424 w 607639"/>
              <a:gd name="connsiteY31" fmla="*/ 101120 h 556126"/>
              <a:gd name="connsiteX32" fmla="*/ 455712 w 607639"/>
              <a:gd name="connsiteY32" fmla="*/ 126373 h 556126"/>
              <a:gd name="connsiteX33" fmla="*/ 455712 w 607639"/>
              <a:gd name="connsiteY33" fmla="*/ 126462 h 556126"/>
              <a:gd name="connsiteX34" fmla="*/ 430424 w 607639"/>
              <a:gd name="connsiteY34" fmla="*/ 151715 h 556126"/>
              <a:gd name="connsiteX35" fmla="*/ 405046 w 607639"/>
              <a:gd name="connsiteY35" fmla="*/ 126462 h 556126"/>
              <a:gd name="connsiteX36" fmla="*/ 430424 w 607639"/>
              <a:gd name="connsiteY36" fmla="*/ 101120 h 556126"/>
              <a:gd name="connsiteX37" fmla="*/ 329126 w 607639"/>
              <a:gd name="connsiteY37" fmla="*/ 101120 h 556126"/>
              <a:gd name="connsiteX38" fmla="*/ 354379 w 607639"/>
              <a:gd name="connsiteY38" fmla="*/ 126373 h 556126"/>
              <a:gd name="connsiteX39" fmla="*/ 354379 w 607639"/>
              <a:gd name="connsiteY39" fmla="*/ 126462 h 556126"/>
              <a:gd name="connsiteX40" fmla="*/ 329126 w 607639"/>
              <a:gd name="connsiteY40" fmla="*/ 151715 h 556126"/>
              <a:gd name="connsiteX41" fmla="*/ 303784 w 607639"/>
              <a:gd name="connsiteY41" fmla="*/ 126462 h 556126"/>
              <a:gd name="connsiteX42" fmla="*/ 329126 w 607639"/>
              <a:gd name="connsiteY42" fmla="*/ 101120 h 556126"/>
              <a:gd name="connsiteX43" fmla="*/ 227856 w 607639"/>
              <a:gd name="connsiteY43" fmla="*/ 101120 h 556126"/>
              <a:gd name="connsiteX44" fmla="*/ 253118 w 607639"/>
              <a:gd name="connsiteY44" fmla="*/ 126373 h 556126"/>
              <a:gd name="connsiteX45" fmla="*/ 253118 w 607639"/>
              <a:gd name="connsiteY45" fmla="*/ 126462 h 556126"/>
              <a:gd name="connsiteX46" fmla="*/ 227856 w 607639"/>
              <a:gd name="connsiteY46" fmla="*/ 151715 h 556126"/>
              <a:gd name="connsiteX47" fmla="*/ 202593 w 607639"/>
              <a:gd name="connsiteY47" fmla="*/ 126462 h 556126"/>
              <a:gd name="connsiteX48" fmla="*/ 227856 w 607639"/>
              <a:gd name="connsiteY48" fmla="*/ 101120 h 556126"/>
              <a:gd name="connsiteX49" fmla="*/ 25276 w 607639"/>
              <a:gd name="connsiteY49" fmla="*/ 0 h 556126"/>
              <a:gd name="connsiteX50" fmla="*/ 531608 w 607639"/>
              <a:gd name="connsiteY50" fmla="*/ 0 h 556126"/>
              <a:gd name="connsiteX51" fmla="*/ 556973 w 607639"/>
              <a:gd name="connsiteY51" fmla="*/ 25329 h 556126"/>
              <a:gd name="connsiteX52" fmla="*/ 556973 w 607639"/>
              <a:gd name="connsiteY52" fmla="*/ 328654 h 556126"/>
              <a:gd name="connsiteX53" fmla="*/ 531608 w 607639"/>
              <a:gd name="connsiteY53" fmla="*/ 353983 h 556126"/>
              <a:gd name="connsiteX54" fmla="*/ 506331 w 607639"/>
              <a:gd name="connsiteY54" fmla="*/ 328654 h 556126"/>
              <a:gd name="connsiteX55" fmla="*/ 506331 w 607639"/>
              <a:gd name="connsiteY55" fmla="*/ 50569 h 556126"/>
              <a:gd name="connsiteX56" fmla="*/ 50642 w 607639"/>
              <a:gd name="connsiteY56" fmla="*/ 50569 h 556126"/>
              <a:gd name="connsiteX57" fmla="*/ 50642 w 607639"/>
              <a:gd name="connsiteY57" fmla="*/ 455032 h 556126"/>
              <a:gd name="connsiteX58" fmla="*/ 379770 w 607639"/>
              <a:gd name="connsiteY58" fmla="*/ 455032 h 556126"/>
              <a:gd name="connsiteX59" fmla="*/ 405047 w 607639"/>
              <a:gd name="connsiteY59" fmla="*/ 480361 h 556126"/>
              <a:gd name="connsiteX60" fmla="*/ 379770 w 607639"/>
              <a:gd name="connsiteY60" fmla="*/ 505601 h 556126"/>
              <a:gd name="connsiteX61" fmla="*/ 25276 w 607639"/>
              <a:gd name="connsiteY61" fmla="*/ 505601 h 556126"/>
              <a:gd name="connsiteX62" fmla="*/ 0 w 607639"/>
              <a:gd name="connsiteY62" fmla="*/ 480361 h 556126"/>
              <a:gd name="connsiteX63" fmla="*/ 0 w 607639"/>
              <a:gd name="connsiteY63" fmla="*/ 25329 h 556126"/>
              <a:gd name="connsiteX64" fmla="*/ 25276 w 607639"/>
              <a:gd name="connsiteY64" fmla="*/ 0 h 55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7639" h="556126">
                <a:moveTo>
                  <a:pt x="531631" y="404551"/>
                </a:moveTo>
                <a:cubicBezTo>
                  <a:pt x="545604" y="404551"/>
                  <a:pt x="556997" y="415835"/>
                  <a:pt x="556997" y="429784"/>
                </a:cubicBezTo>
                <a:lnTo>
                  <a:pt x="556997" y="455017"/>
                </a:lnTo>
                <a:lnTo>
                  <a:pt x="582273" y="455017"/>
                </a:lnTo>
                <a:cubicBezTo>
                  <a:pt x="596247" y="455017"/>
                  <a:pt x="607639" y="466390"/>
                  <a:pt x="607639" y="480339"/>
                </a:cubicBezTo>
                <a:cubicBezTo>
                  <a:pt x="607639" y="494288"/>
                  <a:pt x="596247" y="505572"/>
                  <a:pt x="582273" y="505572"/>
                </a:cubicBezTo>
                <a:lnTo>
                  <a:pt x="556997" y="505572"/>
                </a:lnTo>
                <a:lnTo>
                  <a:pt x="556997" y="530893"/>
                </a:lnTo>
                <a:cubicBezTo>
                  <a:pt x="556997" y="544843"/>
                  <a:pt x="545604" y="556126"/>
                  <a:pt x="531631" y="556126"/>
                </a:cubicBezTo>
                <a:cubicBezTo>
                  <a:pt x="517658" y="556126"/>
                  <a:pt x="506354" y="544843"/>
                  <a:pt x="506354" y="530893"/>
                </a:cubicBezTo>
                <a:lnTo>
                  <a:pt x="506354" y="505572"/>
                </a:lnTo>
                <a:lnTo>
                  <a:pt x="480989" y="505572"/>
                </a:lnTo>
                <a:cubicBezTo>
                  <a:pt x="467015" y="505572"/>
                  <a:pt x="455712" y="494288"/>
                  <a:pt x="455712" y="480339"/>
                </a:cubicBezTo>
                <a:cubicBezTo>
                  <a:pt x="455712" y="466390"/>
                  <a:pt x="467015" y="455017"/>
                  <a:pt x="480989" y="455017"/>
                </a:cubicBezTo>
                <a:lnTo>
                  <a:pt x="506354" y="455017"/>
                </a:lnTo>
                <a:lnTo>
                  <a:pt x="506354" y="429784"/>
                </a:lnTo>
                <a:cubicBezTo>
                  <a:pt x="506354" y="415835"/>
                  <a:pt x="517658" y="404551"/>
                  <a:pt x="531631" y="404551"/>
                </a:cubicBezTo>
                <a:close/>
                <a:moveTo>
                  <a:pt x="126541" y="353956"/>
                </a:moveTo>
                <a:lnTo>
                  <a:pt x="430431" y="353956"/>
                </a:lnTo>
                <a:cubicBezTo>
                  <a:pt x="444406" y="353956"/>
                  <a:pt x="455711" y="365248"/>
                  <a:pt x="455711" y="379209"/>
                </a:cubicBezTo>
                <a:cubicBezTo>
                  <a:pt x="455711" y="393169"/>
                  <a:pt x="444406" y="404551"/>
                  <a:pt x="430431" y="404551"/>
                </a:cubicBezTo>
                <a:lnTo>
                  <a:pt x="126541" y="404551"/>
                </a:lnTo>
                <a:cubicBezTo>
                  <a:pt x="112566" y="404551"/>
                  <a:pt x="101261" y="393169"/>
                  <a:pt x="101261" y="379209"/>
                </a:cubicBezTo>
                <a:cubicBezTo>
                  <a:pt x="101261" y="365248"/>
                  <a:pt x="112566" y="353956"/>
                  <a:pt x="126541" y="353956"/>
                </a:cubicBezTo>
                <a:close/>
                <a:moveTo>
                  <a:pt x="177203" y="252836"/>
                </a:moveTo>
                <a:lnTo>
                  <a:pt x="379769" y="252836"/>
                </a:lnTo>
                <a:cubicBezTo>
                  <a:pt x="393742" y="252836"/>
                  <a:pt x="405045" y="264113"/>
                  <a:pt x="405045" y="278054"/>
                </a:cubicBezTo>
                <a:cubicBezTo>
                  <a:pt x="405045" y="291995"/>
                  <a:pt x="393742" y="303361"/>
                  <a:pt x="379769" y="303361"/>
                </a:cubicBezTo>
                <a:lnTo>
                  <a:pt x="177203" y="303361"/>
                </a:lnTo>
                <a:cubicBezTo>
                  <a:pt x="163230" y="303361"/>
                  <a:pt x="151927" y="291995"/>
                  <a:pt x="151927" y="278054"/>
                </a:cubicBezTo>
                <a:cubicBezTo>
                  <a:pt x="151927" y="264113"/>
                  <a:pt x="163230" y="252836"/>
                  <a:pt x="177203" y="252836"/>
                </a:cubicBezTo>
                <a:close/>
                <a:moveTo>
                  <a:pt x="430424" y="101120"/>
                </a:moveTo>
                <a:cubicBezTo>
                  <a:pt x="444403" y="101120"/>
                  <a:pt x="455712" y="112412"/>
                  <a:pt x="455712" y="126373"/>
                </a:cubicBezTo>
                <a:lnTo>
                  <a:pt x="455712" y="126462"/>
                </a:lnTo>
                <a:cubicBezTo>
                  <a:pt x="455712" y="140422"/>
                  <a:pt x="444403" y="151715"/>
                  <a:pt x="430424" y="151715"/>
                </a:cubicBezTo>
                <a:cubicBezTo>
                  <a:pt x="416355" y="151715"/>
                  <a:pt x="405046" y="140422"/>
                  <a:pt x="405046" y="126462"/>
                </a:cubicBezTo>
                <a:cubicBezTo>
                  <a:pt x="405046" y="112501"/>
                  <a:pt x="416355" y="101120"/>
                  <a:pt x="430424" y="101120"/>
                </a:cubicBezTo>
                <a:close/>
                <a:moveTo>
                  <a:pt x="329126" y="101120"/>
                </a:moveTo>
                <a:cubicBezTo>
                  <a:pt x="343086" y="101120"/>
                  <a:pt x="354379" y="112412"/>
                  <a:pt x="354379" y="126373"/>
                </a:cubicBezTo>
                <a:lnTo>
                  <a:pt x="354379" y="126462"/>
                </a:lnTo>
                <a:cubicBezTo>
                  <a:pt x="354379" y="140422"/>
                  <a:pt x="343086" y="151715"/>
                  <a:pt x="329126" y="151715"/>
                </a:cubicBezTo>
                <a:cubicBezTo>
                  <a:pt x="315166" y="151715"/>
                  <a:pt x="303784" y="140422"/>
                  <a:pt x="303784" y="126462"/>
                </a:cubicBezTo>
                <a:cubicBezTo>
                  <a:pt x="303784" y="112501"/>
                  <a:pt x="315166" y="101120"/>
                  <a:pt x="329126" y="101120"/>
                </a:cubicBezTo>
                <a:close/>
                <a:moveTo>
                  <a:pt x="227856" y="101120"/>
                </a:moveTo>
                <a:cubicBezTo>
                  <a:pt x="241821" y="101120"/>
                  <a:pt x="253118" y="112412"/>
                  <a:pt x="253118" y="126373"/>
                </a:cubicBezTo>
                <a:lnTo>
                  <a:pt x="253118" y="126462"/>
                </a:lnTo>
                <a:cubicBezTo>
                  <a:pt x="253118" y="140422"/>
                  <a:pt x="241821" y="151715"/>
                  <a:pt x="227856" y="151715"/>
                </a:cubicBezTo>
                <a:cubicBezTo>
                  <a:pt x="213890" y="151715"/>
                  <a:pt x="202593" y="140422"/>
                  <a:pt x="202593" y="126462"/>
                </a:cubicBezTo>
                <a:cubicBezTo>
                  <a:pt x="202593" y="112501"/>
                  <a:pt x="213890" y="101120"/>
                  <a:pt x="227856" y="101120"/>
                </a:cubicBezTo>
                <a:close/>
                <a:moveTo>
                  <a:pt x="25276" y="0"/>
                </a:moveTo>
                <a:lnTo>
                  <a:pt x="531608" y="0"/>
                </a:lnTo>
                <a:cubicBezTo>
                  <a:pt x="545581" y="0"/>
                  <a:pt x="556973" y="11376"/>
                  <a:pt x="556973" y="25329"/>
                </a:cubicBezTo>
                <a:lnTo>
                  <a:pt x="556973" y="328654"/>
                </a:lnTo>
                <a:cubicBezTo>
                  <a:pt x="556973" y="342607"/>
                  <a:pt x="545581" y="353983"/>
                  <a:pt x="531608" y="353983"/>
                </a:cubicBezTo>
                <a:cubicBezTo>
                  <a:pt x="517634" y="353983"/>
                  <a:pt x="506331" y="342607"/>
                  <a:pt x="506331" y="328654"/>
                </a:cubicBezTo>
                <a:lnTo>
                  <a:pt x="506331" y="50569"/>
                </a:lnTo>
                <a:lnTo>
                  <a:pt x="50642" y="50569"/>
                </a:lnTo>
                <a:lnTo>
                  <a:pt x="50642" y="455032"/>
                </a:lnTo>
                <a:lnTo>
                  <a:pt x="379770" y="455032"/>
                </a:lnTo>
                <a:cubicBezTo>
                  <a:pt x="393744" y="455032"/>
                  <a:pt x="405047" y="466408"/>
                  <a:pt x="405047" y="480361"/>
                </a:cubicBezTo>
                <a:cubicBezTo>
                  <a:pt x="405047" y="494314"/>
                  <a:pt x="393744" y="505601"/>
                  <a:pt x="379770" y="505601"/>
                </a:cubicBezTo>
                <a:lnTo>
                  <a:pt x="25276" y="505601"/>
                </a:lnTo>
                <a:cubicBezTo>
                  <a:pt x="11303" y="505601"/>
                  <a:pt x="0" y="494314"/>
                  <a:pt x="0" y="480361"/>
                </a:cubicBezTo>
                <a:lnTo>
                  <a:pt x="0" y="25329"/>
                </a:lnTo>
                <a:cubicBezTo>
                  <a:pt x="0" y="11376"/>
                  <a:pt x="11303" y="0"/>
                  <a:pt x="252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微软雅黑" panose="020B0503020204020204" pitchFamily="34" charset="-122"/>
              <a:ea typeface="时尚中黑简体" panose="0101010401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947857" y="2189742"/>
            <a:ext cx="3959457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 a film to be used in a wider field. Using PowerPoint, not only can you create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时尚中黑简体" panose="01010104010101010101" pitchFamily="2" charset="-122"/>
              </a:rPr>
              <a:t>presentations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时尚中黑简体" panose="0101010401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947857" y="3166838"/>
            <a:ext cx="3959457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 a film to be used in a wider field. Using PowerPoint, not only can you create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时尚中黑简体" panose="01010104010101010101" pitchFamily="2" charset="-122"/>
              </a:rPr>
              <a:t>presentations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时尚中黑简体" panose="0101010401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947857" y="4143934"/>
            <a:ext cx="3959457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 a film to be used in a wider field. Using PowerPoint, not only can you create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时尚中黑简体" panose="01010104010101010101" pitchFamily="2" charset="-122"/>
              </a:rPr>
              <a:t>presentations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时尚中黑简体" panose="0101010401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947857" y="5121030"/>
            <a:ext cx="3959457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 a film to be used in a wider field. Using PowerPoint, not only can you create 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时尚中黑简体" panose="01010104010101010101" pitchFamily="2" charset="-122"/>
              </a:rPr>
              <a:t>presentations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时尚中黑简体" panose="0101010401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22" name="文本框 21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工作总结概述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26" grpId="0" animBg="1"/>
      <p:bldP spid="27" grpId="0" animBg="1"/>
      <p:bldP spid="29" grpId="0" animBg="1"/>
      <p:bldP spid="30" grpId="0" animBg="1"/>
      <p:bldP spid="32" grpId="0" animBg="1"/>
      <p:bldP spid="33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 rot="2609495" flipH="1">
            <a:off x="1236315" y="1795463"/>
            <a:ext cx="2599862" cy="255827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1"/>
            <a:srcRect/>
            <a:stretch>
              <a:fillRect l="-38086" t="303" r="-37718" b="3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2609495" flipH="1">
            <a:off x="8366986" y="1795463"/>
            <a:ext cx="2599862" cy="255827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2"/>
            <a:srcRect/>
            <a:stretch>
              <a:fillRect l="-35699" t="303" r="-35348" b="3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rot="2609495" flipH="1">
            <a:off x="4801651" y="1795463"/>
            <a:ext cx="2599862" cy="255827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/>
            <a:srcRect/>
            <a:stretch>
              <a:fillRect l="-24210" t="303" r="-23976" b="3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324873" y="4846461"/>
            <a:ext cx="2422746" cy="823200"/>
            <a:chOff x="7523108" y="3331677"/>
            <a:chExt cx="2422746" cy="823200"/>
          </a:xfrm>
        </p:grpSpPr>
        <p:sp>
          <p:nvSpPr>
            <p:cNvPr id="12" name="矩形 11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90209" y="4846461"/>
            <a:ext cx="2422746" cy="823200"/>
            <a:chOff x="7523108" y="3331677"/>
            <a:chExt cx="2422746" cy="823200"/>
          </a:xfrm>
        </p:grpSpPr>
        <p:sp>
          <p:nvSpPr>
            <p:cNvPr id="15" name="矩形 14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55544" y="4846461"/>
            <a:ext cx="2422746" cy="823200"/>
            <a:chOff x="7523108" y="3331677"/>
            <a:chExt cx="2422746" cy="823200"/>
          </a:xfrm>
        </p:grpSpPr>
        <p:sp>
          <p:nvSpPr>
            <p:cNvPr id="18" name="矩形 17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23" name="文本框 22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工作总结概述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ïşḻîḑé"/>
          <p:cNvGrpSpPr/>
          <p:nvPr/>
        </p:nvGrpSpPr>
        <p:grpSpPr>
          <a:xfrm>
            <a:off x="6754511" y="2260654"/>
            <a:ext cx="4518538" cy="2498460"/>
            <a:chOff x="503602" y="2132856"/>
            <a:chExt cx="5859098" cy="3239723"/>
          </a:xfrm>
        </p:grpSpPr>
        <p:grpSp>
          <p:nvGrpSpPr>
            <p:cNvPr id="24" name="ïṣḻïdè"/>
            <p:cNvGrpSpPr/>
            <p:nvPr/>
          </p:nvGrpSpPr>
          <p:grpSpPr>
            <a:xfrm>
              <a:off x="503602" y="5249660"/>
              <a:ext cx="5859098" cy="122919"/>
              <a:chOff x="-1348120" y="5777968"/>
              <a:chExt cx="9361040" cy="187524"/>
            </a:xfrm>
          </p:grpSpPr>
          <p:sp>
            <p:nvSpPr>
              <p:cNvPr id="32" name="ïṣlíḍè"/>
              <p:cNvSpPr/>
              <p:nvPr/>
            </p:nvSpPr>
            <p:spPr>
              <a:xfrm flipV="1">
                <a:off x="-1348120" y="5928916"/>
                <a:ext cx="9361040" cy="36576"/>
              </a:xfrm>
              <a:prstGeom prst="trapezoid">
                <a:avLst>
                  <a:gd name="adj" fmla="val 814192"/>
                </a:avLst>
              </a:prstGeom>
              <a:solidFill>
                <a:srgbClr val="80808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3" name="íṣlîḑé"/>
              <p:cNvSpPr/>
              <p:nvPr/>
            </p:nvSpPr>
            <p:spPr>
              <a:xfrm>
                <a:off x="-1348120" y="5777968"/>
                <a:ext cx="9361040" cy="151090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ïşḻîḍê"/>
            <p:cNvGrpSpPr/>
            <p:nvPr/>
          </p:nvGrpSpPr>
          <p:grpSpPr>
            <a:xfrm>
              <a:off x="1002671" y="2132856"/>
              <a:ext cx="4860960" cy="3080807"/>
              <a:chOff x="-375492" y="1139528"/>
              <a:chExt cx="7415785" cy="4700016"/>
            </a:xfrm>
          </p:grpSpPr>
          <p:grpSp>
            <p:nvGrpSpPr>
              <p:cNvPr id="27" name="íṧľïḋé"/>
              <p:cNvGrpSpPr/>
              <p:nvPr/>
            </p:nvGrpSpPr>
            <p:grpSpPr>
              <a:xfrm>
                <a:off x="-375492" y="1139528"/>
                <a:ext cx="7415785" cy="4700016"/>
                <a:chOff x="-375492" y="1139528"/>
                <a:chExt cx="7415785" cy="4700016"/>
              </a:xfrm>
            </p:grpSpPr>
            <p:sp>
              <p:nvSpPr>
                <p:cNvPr id="29" name="ïṡlíḓè"/>
                <p:cNvSpPr/>
                <p:nvPr/>
              </p:nvSpPr>
              <p:spPr>
                <a:xfrm>
                  <a:off x="-375492" y="1139528"/>
                  <a:ext cx="7415784" cy="4700016"/>
                </a:xfrm>
                <a:custGeom>
                  <a:avLst/>
                  <a:gdLst>
                    <a:gd name="connsiteX0" fmla="*/ 224028 w 7415784"/>
                    <a:gd name="connsiteY0" fmla="*/ 269748 h 4700016"/>
                    <a:gd name="connsiteX1" fmla="*/ 224028 w 7415784"/>
                    <a:gd name="connsiteY1" fmla="*/ 4430268 h 4700016"/>
                    <a:gd name="connsiteX2" fmla="*/ 7191756 w 7415784"/>
                    <a:gd name="connsiteY2" fmla="*/ 4430268 h 4700016"/>
                    <a:gd name="connsiteX3" fmla="*/ 7191756 w 7415784"/>
                    <a:gd name="connsiteY3" fmla="*/ 269748 h 4700016"/>
                    <a:gd name="connsiteX4" fmla="*/ 266867 w 7415784"/>
                    <a:gd name="connsiteY4" fmla="*/ 0 h 4700016"/>
                    <a:gd name="connsiteX5" fmla="*/ 7148917 w 7415784"/>
                    <a:gd name="connsiteY5" fmla="*/ 0 h 4700016"/>
                    <a:gd name="connsiteX6" fmla="*/ 7415784 w 7415784"/>
                    <a:gd name="connsiteY6" fmla="*/ 266867 h 4700016"/>
                    <a:gd name="connsiteX7" fmla="*/ 7415784 w 7415784"/>
                    <a:gd name="connsiteY7" fmla="*/ 4433149 h 4700016"/>
                    <a:gd name="connsiteX8" fmla="*/ 7148917 w 7415784"/>
                    <a:gd name="connsiteY8" fmla="*/ 4700016 h 4700016"/>
                    <a:gd name="connsiteX9" fmla="*/ 266867 w 7415784"/>
                    <a:gd name="connsiteY9" fmla="*/ 4700016 h 4700016"/>
                    <a:gd name="connsiteX10" fmla="*/ 0 w 7415784"/>
                    <a:gd name="connsiteY10" fmla="*/ 4433149 h 4700016"/>
                    <a:gd name="connsiteX11" fmla="*/ 0 w 7415784"/>
                    <a:gd name="connsiteY11" fmla="*/ 266867 h 4700016"/>
                    <a:gd name="connsiteX12" fmla="*/ 266867 w 7415784"/>
                    <a:gd name="connsiteY12" fmla="*/ 0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415784" h="4700016">
                      <a:moveTo>
                        <a:pt x="224028" y="269748"/>
                      </a:moveTo>
                      <a:lnTo>
                        <a:pt x="224028" y="4430268"/>
                      </a:lnTo>
                      <a:lnTo>
                        <a:pt x="7191756" y="4430268"/>
                      </a:lnTo>
                      <a:lnTo>
                        <a:pt x="7191756" y="269748"/>
                      </a:lnTo>
                      <a:close/>
                      <a:moveTo>
                        <a:pt x="266867" y="0"/>
                      </a:moveTo>
                      <a:lnTo>
                        <a:pt x="7148917" y="0"/>
                      </a:lnTo>
                      <a:cubicBezTo>
                        <a:pt x="7296304" y="0"/>
                        <a:pt x="7415784" y="119480"/>
                        <a:pt x="7415784" y="266867"/>
                      </a:cubicBezTo>
                      <a:lnTo>
                        <a:pt x="7415784" y="4433149"/>
                      </a:lnTo>
                      <a:cubicBezTo>
                        <a:pt x="7415784" y="4580536"/>
                        <a:pt x="7296304" y="4700016"/>
                        <a:pt x="7148917" y="4700016"/>
                      </a:cubicBezTo>
                      <a:lnTo>
                        <a:pt x="266867" y="4700016"/>
                      </a:lnTo>
                      <a:cubicBezTo>
                        <a:pt x="119480" y="4700016"/>
                        <a:pt x="0" y="4580536"/>
                        <a:pt x="0" y="4433149"/>
                      </a:cubicBezTo>
                      <a:lnTo>
                        <a:pt x="0" y="266867"/>
                      </a:lnTo>
                      <a:cubicBezTo>
                        <a:pt x="0" y="119480"/>
                        <a:pt x="119480" y="0"/>
                        <a:pt x="26686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9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0" name="íṧḻiḋé"/>
                <p:cNvSpPr/>
                <p:nvPr/>
              </p:nvSpPr>
              <p:spPr>
                <a:xfrm>
                  <a:off x="-358011" y="1160080"/>
                  <a:ext cx="7380820" cy="4658913"/>
                </a:xfrm>
                <a:custGeom>
                  <a:avLst/>
                  <a:gdLst>
                    <a:gd name="connsiteX0" fmla="*/ 252028 w 7380820"/>
                    <a:gd name="connsiteY0" fmla="*/ 295230 h 4658912"/>
                    <a:gd name="connsiteX1" fmla="*/ 252028 w 7380820"/>
                    <a:gd name="connsiteY1" fmla="*/ 4363682 h 4658912"/>
                    <a:gd name="connsiteX2" fmla="*/ 7128792 w 7380820"/>
                    <a:gd name="connsiteY2" fmla="*/ 4363682 h 4658912"/>
                    <a:gd name="connsiteX3" fmla="*/ 7128792 w 7380820"/>
                    <a:gd name="connsiteY3" fmla="*/ 295230 h 4658912"/>
                    <a:gd name="connsiteX4" fmla="*/ 264533 w 7380820"/>
                    <a:gd name="connsiteY4" fmla="*/ 0 h 4658912"/>
                    <a:gd name="connsiteX5" fmla="*/ 7116287 w 7380820"/>
                    <a:gd name="connsiteY5" fmla="*/ 0 h 4658912"/>
                    <a:gd name="connsiteX6" fmla="*/ 7380820 w 7380820"/>
                    <a:gd name="connsiteY6" fmla="*/ 264533 h 4658912"/>
                    <a:gd name="connsiteX7" fmla="*/ 7380820 w 7380820"/>
                    <a:gd name="connsiteY7" fmla="*/ 4394379 h 4658912"/>
                    <a:gd name="connsiteX8" fmla="*/ 7116287 w 7380820"/>
                    <a:gd name="connsiteY8" fmla="*/ 4658912 h 4658912"/>
                    <a:gd name="connsiteX9" fmla="*/ 264533 w 7380820"/>
                    <a:gd name="connsiteY9" fmla="*/ 4658912 h 4658912"/>
                    <a:gd name="connsiteX10" fmla="*/ 0 w 7380820"/>
                    <a:gd name="connsiteY10" fmla="*/ 4394379 h 4658912"/>
                    <a:gd name="connsiteX11" fmla="*/ 0 w 7380820"/>
                    <a:gd name="connsiteY11" fmla="*/ 264533 h 4658912"/>
                    <a:gd name="connsiteX12" fmla="*/ 264533 w 7380820"/>
                    <a:gd name="connsiteY12" fmla="*/ 0 h 4658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80820" h="4658912">
                      <a:moveTo>
                        <a:pt x="252028" y="295230"/>
                      </a:moveTo>
                      <a:lnTo>
                        <a:pt x="252028" y="4363682"/>
                      </a:lnTo>
                      <a:lnTo>
                        <a:pt x="7128792" y="4363682"/>
                      </a:lnTo>
                      <a:lnTo>
                        <a:pt x="7128792" y="295230"/>
                      </a:lnTo>
                      <a:close/>
                      <a:moveTo>
                        <a:pt x="264533" y="0"/>
                      </a:moveTo>
                      <a:lnTo>
                        <a:pt x="7116287" y="0"/>
                      </a:lnTo>
                      <a:cubicBezTo>
                        <a:pt x="7262385" y="0"/>
                        <a:pt x="7380820" y="118435"/>
                        <a:pt x="7380820" y="264533"/>
                      </a:cubicBezTo>
                      <a:lnTo>
                        <a:pt x="7380820" y="4394379"/>
                      </a:lnTo>
                      <a:cubicBezTo>
                        <a:pt x="7380820" y="4540477"/>
                        <a:pt x="7262385" y="4658912"/>
                        <a:pt x="7116287" y="4658912"/>
                      </a:cubicBezTo>
                      <a:lnTo>
                        <a:pt x="264533" y="4658912"/>
                      </a:lnTo>
                      <a:cubicBezTo>
                        <a:pt x="118435" y="4658912"/>
                        <a:pt x="0" y="4540477"/>
                        <a:pt x="0" y="4394379"/>
                      </a:cubicBezTo>
                      <a:lnTo>
                        <a:pt x="0" y="264533"/>
                      </a:lnTo>
                      <a:cubicBezTo>
                        <a:pt x="0" y="118435"/>
                        <a:pt x="118435" y="0"/>
                        <a:pt x="26453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90" dirty="0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31" name="íṩ1ïḍê" hidden="1"/>
                <p:cNvSpPr/>
                <p:nvPr/>
              </p:nvSpPr>
              <p:spPr>
                <a:xfrm>
                  <a:off x="4509683" y="1139528"/>
                  <a:ext cx="2530610" cy="4700016"/>
                </a:xfrm>
                <a:custGeom>
                  <a:avLst/>
                  <a:gdLst>
                    <a:gd name="connsiteX0" fmla="*/ 0 w 2530610"/>
                    <a:gd name="connsiteY0" fmla="*/ 0 h 4700016"/>
                    <a:gd name="connsiteX1" fmla="*/ 2263743 w 2530610"/>
                    <a:gd name="connsiteY1" fmla="*/ 0 h 4700016"/>
                    <a:gd name="connsiteX2" fmla="*/ 2530610 w 2530610"/>
                    <a:gd name="connsiteY2" fmla="*/ 266867 h 4700016"/>
                    <a:gd name="connsiteX3" fmla="*/ 2530610 w 2530610"/>
                    <a:gd name="connsiteY3" fmla="*/ 4433149 h 4700016"/>
                    <a:gd name="connsiteX4" fmla="*/ 2263743 w 2530610"/>
                    <a:gd name="connsiteY4" fmla="*/ 4700016 h 4700016"/>
                    <a:gd name="connsiteX5" fmla="*/ 1961175 w 2530610"/>
                    <a:gd name="connsiteY5" fmla="*/ 4700016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30610" h="4700016">
                      <a:moveTo>
                        <a:pt x="0" y="0"/>
                      </a:moveTo>
                      <a:lnTo>
                        <a:pt x="2263743" y="0"/>
                      </a:lnTo>
                      <a:cubicBezTo>
                        <a:pt x="2411130" y="0"/>
                        <a:pt x="2530610" y="119480"/>
                        <a:pt x="2530610" y="266867"/>
                      </a:cubicBezTo>
                      <a:lnTo>
                        <a:pt x="2530610" y="4433149"/>
                      </a:lnTo>
                      <a:cubicBezTo>
                        <a:pt x="2530610" y="4580536"/>
                        <a:pt x="2411130" y="4700016"/>
                        <a:pt x="2263743" y="4700016"/>
                      </a:cubicBezTo>
                      <a:lnTo>
                        <a:pt x="1961175" y="470001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90" dirty="0">
                    <a:latin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8" name="íṧļïḑe"/>
              <p:cNvSpPr/>
              <p:nvPr/>
            </p:nvSpPr>
            <p:spPr>
              <a:xfrm>
                <a:off x="3260392" y="1241052"/>
                <a:ext cx="144016" cy="144016"/>
              </a:xfrm>
              <a:prstGeom prst="ellipse">
                <a:avLst/>
              </a:prstGeom>
              <a:gradFill flip="none" rotWithShape="1">
                <a:gsLst>
                  <a:gs pos="17000">
                    <a:schemeClr val="tx1"/>
                  </a:gs>
                  <a:gs pos="34000">
                    <a:srgbClr val="000000">
                      <a:lumMod val="84000"/>
                      <a:lumOff val="16000"/>
                    </a:srgbClr>
                  </a:gs>
                  <a:gs pos="100000">
                    <a:schemeClr val="bg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26" name="ïšlíďè"/>
            <p:cNvSpPr/>
            <p:nvPr/>
          </p:nvSpPr>
          <p:spPr>
            <a:xfrm>
              <a:off x="1166336" y="2313357"/>
              <a:ext cx="4515875" cy="2699819"/>
            </a:xfrm>
            <a:prstGeom prst="rect">
              <a:avLst/>
            </a:prstGeom>
            <a:blipFill>
              <a:blip r:embed="rId1"/>
              <a:srcRect/>
              <a:stretch>
                <a:fillRect l="-3153" r="-3131"/>
              </a:stretch>
            </a:blipFill>
            <a:ln w="635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63321" y="3305096"/>
            <a:ext cx="5684657" cy="2397204"/>
            <a:chOff x="963321" y="3305096"/>
            <a:chExt cx="5684657" cy="2397204"/>
          </a:xfrm>
        </p:grpSpPr>
        <p:grpSp>
          <p:nvGrpSpPr>
            <p:cNvPr id="34" name="组合 33"/>
            <p:cNvGrpSpPr/>
            <p:nvPr/>
          </p:nvGrpSpPr>
          <p:grpSpPr>
            <a:xfrm>
              <a:off x="1055192" y="3305096"/>
              <a:ext cx="4738302" cy="1009650"/>
              <a:chOff x="623392" y="3025696"/>
              <a:chExt cx="4738302" cy="1009650"/>
            </a:xfrm>
          </p:grpSpPr>
          <p:cxnSp>
            <p:nvCxnSpPr>
              <p:cNvPr id="4" name="直接箭头连接符 3"/>
              <p:cNvCxnSpPr/>
              <p:nvPr/>
            </p:nvCxnSpPr>
            <p:spPr>
              <a:xfrm>
                <a:off x="2249860" y="3451146"/>
                <a:ext cx="1656184" cy="0"/>
              </a:xfrm>
              <a:prstGeom prst="straightConnector1">
                <a:avLst/>
              </a:prstGeom>
              <a:ln w="12700" cap="rnd">
                <a:solidFill>
                  <a:schemeClr val="bg1">
                    <a:lumMod val="75000"/>
                  </a:schemeClr>
                </a:solidFill>
                <a:prstDash val="sysDash"/>
                <a:round/>
                <a:headEnd type="none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iṧlïďê"/>
              <p:cNvSpPr/>
              <p:nvPr/>
            </p:nvSpPr>
            <p:spPr bwMode="auto">
              <a:xfrm>
                <a:off x="623392" y="3025696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l"/>
                <a:r>
                  <a:rPr lang="en-US" sz="6000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10</a:t>
                </a:r>
                <a:endParaRPr lang="en-US" sz="6000" dirty="0">
                  <a:solidFill>
                    <a:schemeClr val="accent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îşlïdê"/>
              <p:cNvSpPr/>
              <p:nvPr/>
            </p:nvSpPr>
            <p:spPr bwMode="auto">
              <a:xfrm>
                <a:off x="1524695" y="3205084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l"/>
                <a:r>
                  <a:rPr lang="en-US" sz="3200" dirty="0">
                    <a:solidFill>
                      <a:schemeClr val="accent1"/>
                    </a:solidFill>
                    <a:latin typeface="微软雅黑" panose="020B0503020204020204" pitchFamily="34" charset="-122"/>
                  </a:rPr>
                  <a:t>%</a:t>
                </a:r>
                <a:endParaRPr lang="en-US" sz="3200" dirty="0">
                  <a:solidFill>
                    <a:schemeClr val="accent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7" name="iSḷîďè"/>
              <p:cNvSpPr/>
              <p:nvPr/>
            </p:nvSpPr>
            <p:spPr bwMode="auto">
              <a:xfrm>
                <a:off x="4095266" y="3025696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l"/>
                <a:r>
                  <a:rPr lang="en-US" sz="60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60</a:t>
                </a:r>
                <a:endParaRPr lang="en-US" sz="6000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ṧ1íḓé"/>
              <p:cNvSpPr/>
              <p:nvPr/>
            </p:nvSpPr>
            <p:spPr bwMode="auto">
              <a:xfrm>
                <a:off x="4996569" y="3205084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l"/>
                <a:r>
                  <a:rPr lang="en-US" sz="3200" dirty="0">
                    <a:solidFill>
                      <a:schemeClr val="accent3"/>
                    </a:solidFill>
                    <a:latin typeface="微软雅黑" panose="020B0503020204020204" pitchFamily="34" charset="-122"/>
                  </a:rPr>
                  <a:t>%</a:t>
                </a:r>
                <a:endParaRPr lang="en-US" sz="3200" dirty="0">
                  <a:solidFill>
                    <a:schemeClr val="accent3"/>
                  </a:solidFill>
                  <a:latin typeface="微软雅黑" panose="020B0503020204020204" pitchFamily="34" charset="-122"/>
                </a:endParaRP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3640243" y="4314746"/>
              <a:ext cx="0" cy="1387554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组合 35"/>
            <p:cNvGrpSpPr/>
            <p:nvPr/>
          </p:nvGrpSpPr>
          <p:grpSpPr>
            <a:xfrm>
              <a:off x="963321" y="4442214"/>
              <a:ext cx="2351472" cy="1132618"/>
              <a:chOff x="3624780" y="2412339"/>
              <a:chExt cx="2351472" cy="1132618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3624780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4296506" y="4442214"/>
              <a:ext cx="2351472" cy="1132618"/>
              <a:chOff x="3624780" y="2412339"/>
              <a:chExt cx="2351472" cy="1132618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3624780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42" name="文本框 41"/>
          <p:cNvSpPr txBox="1"/>
          <p:nvPr/>
        </p:nvSpPr>
        <p:spPr>
          <a:xfrm>
            <a:off x="7475166" y="4956201"/>
            <a:ext cx="3103934" cy="6186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963321" y="1986540"/>
            <a:ext cx="5657265" cy="1059739"/>
            <a:chOff x="267452" y="2336139"/>
            <a:chExt cx="5657265" cy="1059739"/>
          </a:xfrm>
        </p:grpSpPr>
        <p:sp>
          <p:nvSpPr>
            <p:cNvPr id="44" name="文本框 43"/>
            <p:cNvSpPr txBox="1"/>
            <p:nvPr/>
          </p:nvSpPr>
          <p:spPr>
            <a:xfrm>
              <a:off x="267452" y="23361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67452" y="2750893"/>
              <a:ext cx="5657265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49" name="文本框 48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工作总结概述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ŝliďé"/>
          <p:cNvGrpSpPr/>
          <p:nvPr/>
        </p:nvGrpSpPr>
        <p:grpSpPr>
          <a:xfrm>
            <a:off x="4494907" y="1612901"/>
            <a:ext cx="3202186" cy="4312382"/>
            <a:chOff x="4342243" y="1420679"/>
            <a:chExt cx="3507514" cy="4723567"/>
          </a:xfrm>
        </p:grpSpPr>
        <p:sp>
          <p:nvSpPr>
            <p:cNvPr id="36" name="i$ḷïḍê"/>
            <p:cNvSpPr/>
            <p:nvPr/>
          </p:nvSpPr>
          <p:spPr bwMode="auto">
            <a:xfrm>
              <a:off x="5256938" y="3979229"/>
              <a:ext cx="243446" cy="184357"/>
            </a:xfrm>
            <a:custGeom>
              <a:avLst/>
              <a:gdLst>
                <a:gd name="T0" fmla="*/ 105 w 146"/>
                <a:gd name="T1" fmla="*/ 111 h 111"/>
                <a:gd name="T2" fmla="*/ 25 w 146"/>
                <a:gd name="T3" fmla="*/ 25 h 111"/>
                <a:gd name="T4" fmla="*/ 34 w 146"/>
                <a:gd name="T5" fmla="*/ 0 h 111"/>
                <a:gd name="T6" fmla="*/ 143 w 146"/>
                <a:gd name="T7" fmla="*/ 65 h 111"/>
                <a:gd name="T8" fmla="*/ 136 w 146"/>
                <a:gd name="T9" fmla="*/ 91 h 111"/>
                <a:gd name="T10" fmla="*/ 144 w 146"/>
                <a:gd name="T11" fmla="*/ 106 h 111"/>
                <a:gd name="T12" fmla="*/ 105 w 146"/>
                <a:gd name="T13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11">
                  <a:moveTo>
                    <a:pt x="105" y="111"/>
                  </a:moveTo>
                  <a:cubicBezTo>
                    <a:pt x="105" y="111"/>
                    <a:pt x="92" y="55"/>
                    <a:pt x="25" y="25"/>
                  </a:cubicBezTo>
                  <a:cubicBezTo>
                    <a:pt x="25" y="25"/>
                    <a:pt x="0" y="9"/>
                    <a:pt x="34" y="0"/>
                  </a:cubicBezTo>
                  <a:cubicBezTo>
                    <a:pt x="34" y="0"/>
                    <a:pt x="140" y="49"/>
                    <a:pt x="143" y="65"/>
                  </a:cubicBezTo>
                  <a:cubicBezTo>
                    <a:pt x="146" y="81"/>
                    <a:pt x="136" y="91"/>
                    <a:pt x="136" y="91"/>
                  </a:cubicBezTo>
                  <a:cubicBezTo>
                    <a:pt x="144" y="106"/>
                    <a:pt x="144" y="106"/>
                    <a:pt x="144" y="106"/>
                  </a:cubicBezTo>
                  <a:lnTo>
                    <a:pt x="105" y="111"/>
                  </a:lnTo>
                  <a:close/>
                </a:path>
              </a:pathLst>
            </a:custGeom>
            <a:solidFill>
              <a:srgbClr val="FED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7" name="iṣľîḍe"/>
            <p:cNvSpPr/>
            <p:nvPr/>
          </p:nvSpPr>
          <p:spPr bwMode="auto">
            <a:xfrm>
              <a:off x="6575801" y="3979229"/>
              <a:ext cx="242264" cy="184357"/>
            </a:xfrm>
            <a:custGeom>
              <a:avLst/>
              <a:gdLst>
                <a:gd name="T0" fmla="*/ 41 w 146"/>
                <a:gd name="T1" fmla="*/ 111 h 111"/>
                <a:gd name="T2" fmla="*/ 121 w 146"/>
                <a:gd name="T3" fmla="*/ 25 h 111"/>
                <a:gd name="T4" fmla="*/ 112 w 146"/>
                <a:gd name="T5" fmla="*/ 0 h 111"/>
                <a:gd name="T6" fmla="*/ 3 w 146"/>
                <a:gd name="T7" fmla="*/ 65 h 111"/>
                <a:gd name="T8" fmla="*/ 10 w 146"/>
                <a:gd name="T9" fmla="*/ 91 h 111"/>
                <a:gd name="T10" fmla="*/ 2 w 146"/>
                <a:gd name="T11" fmla="*/ 106 h 111"/>
                <a:gd name="T12" fmla="*/ 41 w 146"/>
                <a:gd name="T13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" h="111">
                  <a:moveTo>
                    <a:pt x="41" y="111"/>
                  </a:moveTo>
                  <a:cubicBezTo>
                    <a:pt x="41" y="111"/>
                    <a:pt x="53" y="55"/>
                    <a:pt x="121" y="25"/>
                  </a:cubicBezTo>
                  <a:cubicBezTo>
                    <a:pt x="121" y="25"/>
                    <a:pt x="146" y="9"/>
                    <a:pt x="112" y="0"/>
                  </a:cubicBezTo>
                  <a:cubicBezTo>
                    <a:pt x="112" y="0"/>
                    <a:pt x="6" y="49"/>
                    <a:pt x="3" y="65"/>
                  </a:cubicBezTo>
                  <a:cubicBezTo>
                    <a:pt x="0" y="81"/>
                    <a:pt x="10" y="91"/>
                    <a:pt x="10" y="91"/>
                  </a:cubicBezTo>
                  <a:cubicBezTo>
                    <a:pt x="2" y="106"/>
                    <a:pt x="2" y="106"/>
                    <a:pt x="2" y="106"/>
                  </a:cubicBezTo>
                  <a:lnTo>
                    <a:pt x="41" y="111"/>
                  </a:lnTo>
                  <a:close/>
                </a:path>
              </a:pathLst>
            </a:custGeom>
            <a:solidFill>
              <a:srgbClr val="FED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8" name="ïSḷïḑê"/>
            <p:cNvSpPr/>
            <p:nvPr/>
          </p:nvSpPr>
          <p:spPr bwMode="auto">
            <a:xfrm>
              <a:off x="5017038" y="2148654"/>
              <a:ext cx="2042111" cy="20397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9" name="ïṡľîḑè"/>
            <p:cNvSpPr/>
            <p:nvPr/>
          </p:nvSpPr>
          <p:spPr bwMode="auto">
            <a:xfrm>
              <a:off x="5217940" y="2348375"/>
              <a:ext cx="1640306" cy="1641490"/>
            </a:xfrm>
            <a:prstGeom prst="ellipse">
              <a:avLst/>
            </a:pr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0" name="íş1ïḑe"/>
            <p:cNvSpPr/>
            <p:nvPr/>
          </p:nvSpPr>
          <p:spPr bwMode="auto">
            <a:xfrm>
              <a:off x="5416478" y="2549277"/>
              <a:ext cx="1242048" cy="123968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1" name="íślïḋê"/>
            <p:cNvSpPr/>
            <p:nvPr/>
          </p:nvSpPr>
          <p:spPr bwMode="auto">
            <a:xfrm>
              <a:off x="5618562" y="2748998"/>
              <a:ext cx="839062" cy="840244"/>
            </a:xfrm>
            <a:prstGeom prst="ellipse">
              <a:avLst/>
            </a:pr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2" name="íŝlïḑê"/>
            <p:cNvSpPr/>
            <p:nvPr/>
          </p:nvSpPr>
          <p:spPr bwMode="auto">
            <a:xfrm>
              <a:off x="5817101" y="2949900"/>
              <a:ext cx="440803" cy="43962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3" name="ïšliḑé"/>
            <p:cNvSpPr/>
            <p:nvPr/>
          </p:nvSpPr>
          <p:spPr bwMode="auto">
            <a:xfrm>
              <a:off x="5639834" y="3917776"/>
              <a:ext cx="807154" cy="886334"/>
            </a:xfrm>
            <a:custGeom>
              <a:avLst/>
              <a:gdLst>
                <a:gd name="T0" fmla="*/ 169 w 486"/>
                <a:gd name="T1" fmla="*/ 517 h 533"/>
                <a:gd name="T2" fmla="*/ 48 w 486"/>
                <a:gd name="T3" fmla="*/ 234 h 533"/>
                <a:gd name="T4" fmla="*/ 81 w 486"/>
                <a:gd name="T5" fmla="*/ 34 h 533"/>
                <a:gd name="T6" fmla="*/ 96 w 486"/>
                <a:gd name="T7" fmla="*/ 85 h 533"/>
                <a:gd name="T8" fmla="*/ 169 w 486"/>
                <a:gd name="T9" fmla="*/ 18 h 533"/>
                <a:gd name="T10" fmla="*/ 180 w 486"/>
                <a:gd name="T11" fmla="*/ 86 h 533"/>
                <a:gd name="T12" fmla="*/ 346 w 486"/>
                <a:gd name="T13" fmla="*/ 0 h 533"/>
                <a:gd name="T14" fmla="*/ 329 w 486"/>
                <a:gd name="T15" fmla="*/ 97 h 533"/>
                <a:gd name="T16" fmla="*/ 429 w 486"/>
                <a:gd name="T17" fmla="*/ 48 h 533"/>
                <a:gd name="T18" fmla="*/ 407 w 486"/>
                <a:gd name="T19" fmla="*/ 124 h 533"/>
                <a:gd name="T20" fmla="*/ 469 w 486"/>
                <a:gd name="T21" fmla="*/ 86 h 533"/>
                <a:gd name="T22" fmla="*/ 428 w 486"/>
                <a:gd name="T23" fmla="*/ 251 h 533"/>
                <a:gd name="T24" fmla="*/ 302 w 486"/>
                <a:gd name="T25" fmla="*/ 521 h 533"/>
                <a:gd name="T26" fmla="*/ 278 w 486"/>
                <a:gd name="T27" fmla="*/ 508 h 533"/>
                <a:gd name="T28" fmla="*/ 267 w 486"/>
                <a:gd name="T29" fmla="*/ 523 h 533"/>
                <a:gd name="T30" fmla="*/ 244 w 486"/>
                <a:gd name="T31" fmla="*/ 508 h 533"/>
                <a:gd name="T32" fmla="*/ 221 w 486"/>
                <a:gd name="T33" fmla="*/ 523 h 533"/>
                <a:gd name="T34" fmla="*/ 198 w 486"/>
                <a:gd name="T35" fmla="*/ 503 h 533"/>
                <a:gd name="T36" fmla="*/ 190 w 486"/>
                <a:gd name="T37" fmla="*/ 533 h 533"/>
                <a:gd name="T38" fmla="*/ 177 w 486"/>
                <a:gd name="T39" fmla="*/ 506 h 533"/>
                <a:gd name="T40" fmla="*/ 169 w 486"/>
                <a:gd name="T41" fmla="*/ 517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6" h="533">
                  <a:moveTo>
                    <a:pt x="169" y="517"/>
                  </a:moveTo>
                  <a:cubicBezTo>
                    <a:pt x="172" y="501"/>
                    <a:pt x="96" y="309"/>
                    <a:pt x="48" y="234"/>
                  </a:cubicBezTo>
                  <a:cubicBezTo>
                    <a:pt x="0" y="158"/>
                    <a:pt x="32" y="84"/>
                    <a:pt x="81" y="34"/>
                  </a:cubicBezTo>
                  <a:cubicBezTo>
                    <a:pt x="81" y="34"/>
                    <a:pt x="85" y="72"/>
                    <a:pt x="96" y="85"/>
                  </a:cubicBezTo>
                  <a:cubicBezTo>
                    <a:pt x="96" y="85"/>
                    <a:pt x="155" y="65"/>
                    <a:pt x="169" y="18"/>
                  </a:cubicBezTo>
                  <a:cubicBezTo>
                    <a:pt x="169" y="18"/>
                    <a:pt x="188" y="66"/>
                    <a:pt x="180" y="86"/>
                  </a:cubicBezTo>
                  <a:cubicBezTo>
                    <a:pt x="180" y="86"/>
                    <a:pt x="300" y="60"/>
                    <a:pt x="346" y="0"/>
                  </a:cubicBezTo>
                  <a:cubicBezTo>
                    <a:pt x="346" y="0"/>
                    <a:pt x="354" y="79"/>
                    <a:pt x="329" y="97"/>
                  </a:cubicBezTo>
                  <a:cubicBezTo>
                    <a:pt x="329" y="97"/>
                    <a:pt x="403" y="98"/>
                    <a:pt x="429" y="48"/>
                  </a:cubicBezTo>
                  <a:cubicBezTo>
                    <a:pt x="429" y="48"/>
                    <a:pt x="424" y="113"/>
                    <a:pt x="407" y="124"/>
                  </a:cubicBezTo>
                  <a:cubicBezTo>
                    <a:pt x="407" y="124"/>
                    <a:pt x="450" y="121"/>
                    <a:pt x="469" y="86"/>
                  </a:cubicBezTo>
                  <a:cubicBezTo>
                    <a:pt x="469" y="86"/>
                    <a:pt x="486" y="202"/>
                    <a:pt x="428" y="251"/>
                  </a:cubicBezTo>
                  <a:cubicBezTo>
                    <a:pt x="373" y="298"/>
                    <a:pt x="295" y="465"/>
                    <a:pt x="302" y="521"/>
                  </a:cubicBezTo>
                  <a:cubicBezTo>
                    <a:pt x="278" y="508"/>
                    <a:pt x="278" y="508"/>
                    <a:pt x="278" y="508"/>
                  </a:cubicBezTo>
                  <a:cubicBezTo>
                    <a:pt x="267" y="523"/>
                    <a:pt x="267" y="523"/>
                    <a:pt x="267" y="523"/>
                  </a:cubicBezTo>
                  <a:cubicBezTo>
                    <a:pt x="244" y="508"/>
                    <a:pt x="244" y="508"/>
                    <a:pt x="244" y="508"/>
                  </a:cubicBezTo>
                  <a:cubicBezTo>
                    <a:pt x="221" y="523"/>
                    <a:pt x="221" y="523"/>
                    <a:pt x="221" y="523"/>
                  </a:cubicBezTo>
                  <a:cubicBezTo>
                    <a:pt x="198" y="503"/>
                    <a:pt x="198" y="503"/>
                    <a:pt x="198" y="503"/>
                  </a:cubicBezTo>
                  <a:cubicBezTo>
                    <a:pt x="190" y="533"/>
                    <a:pt x="190" y="533"/>
                    <a:pt x="190" y="533"/>
                  </a:cubicBezTo>
                  <a:cubicBezTo>
                    <a:pt x="177" y="506"/>
                    <a:pt x="177" y="506"/>
                    <a:pt x="177" y="506"/>
                  </a:cubicBezTo>
                  <a:lnTo>
                    <a:pt x="169" y="517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4" name="îšlïde"/>
            <p:cNvSpPr/>
            <p:nvPr/>
          </p:nvSpPr>
          <p:spPr bwMode="auto">
            <a:xfrm>
              <a:off x="5737922" y="5340637"/>
              <a:ext cx="600343" cy="757520"/>
            </a:xfrm>
            <a:custGeom>
              <a:avLst/>
              <a:gdLst>
                <a:gd name="T0" fmla="*/ 180 w 361"/>
                <a:gd name="T1" fmla="*/ 42 h 456"/>
                <a:gd name="T2" fmla="*/ 0 w 361"/>
                <a:gd name="T3" fmla="*/ 0 h 456"/>
                <a:gd name="T4" fmla="*/ 0 w 361"/>
                <a:gd name="T5" fmla="*/ 456 h 456"/>
                <a:gd name="T6" fmla="*/ 52 w 361"/>
                <a:gd name="T7" fmla="*/ 456 h 456"/>
                <a:gd name="T8" fmla="*/ 68 w 361"/>
                <a:gd name="T9" fmla="*/ 191 h 456"/>
                <a:gd name="T10" fmla="*/ 180 w 361"/>
                <a:gd name="T11" fmla="*/ 205 h 456"/>
                <a:gd name="T12" fmla="*/ 293 w 361"/>
                <a:gd name="T13" fmla="*/ 191 h 456"/>
                <a:gd name="T14" fmla="*/ 309 w 361"/>
                <a:gd name="T15" fmla="*/ 456 h 456"/>
                <a:gd name="T16" fmla="*/ 361 w 361"/>
                <a:gd name="T17" fmla="*/ 456 h 456"/>
                <a:gd name="T18" fmla="*/ 361 w 361"/>
                <a:gd name="T19" fmla="*/ 0 h 456"/>
                <a:gd name="T20" fmla="*/ 180 w 361"/>
                <a:gd name="T21" fmla="*/ 42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1" h="456">
                  <a:moveTo>
                    <a:pt x="180" y="4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6"/>
                    <a:pt x="0" y="456"/>
                    <a:pt x="0" y="456"/>
                  </a:cubicBezTo>
                  <a:cubicBezTo>
                    <a:pt x="52" y="456"/>
                    <a:pt x="52" y="456"/>
                    <a:pt x="52" y="456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8" y="191"/>
                    <a:pt x="110" y="205"/>
                    <a:pt x="180" y="205"/>
                  </a:cubicBezTo>
                  <a:cubicBezTo>
                    <a:pt x="251" y="205"/>
                    <a:pt x="293" y="191"/>
                    <a:pt x="293" y="191"/>
                  </a:cubicBezTo>
                  <a:cubicBezTo>
                    <a:pt x="309" y="456"/>
                    <a:pt x="309" y="456"/>
                    <a:pt x="309" y="456"/>
                  </a:cubicBezTo>
                  <a:cubicBezTo>
                    <a:pt x="361" y="456"/>
                    <a:pt x="361" y="456"/>
                    <a:pt x="361" y="456"/>
                  </a:cubicBezTo>
                  <a:cubicBezTo>
                    <a:pt x="361" y="0"/>
                    <a:pt x="361" y="0"/>
                    <a:pt x="361" y="0"/>
                  </a:cubicBezTo>
                  <a:lnTo>
                    <a:pt x="180" y="4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5" name="ïṥļíḋé"/>
            <p:cNvSpPr/>
            <p:nvPr/>
          </p:nvSpPr>
          <p:spPr bwMode="auto">
            <a:xfrm>
              <a:off x="5418842" y="4124587"/>
              <a:ext cx="1238502" cy="1318864"/>
            </a:xfrm>
            <a:custGeom>
              <a:avLst/>
              <a:gdLst>
                <a:gd name="T0" fmla="*/ 745 w 745"/>
                <a:gd name="T1" fmla="*/ 28 h 794"/>
                <a:gd name="T2" fmla="*/ 692 w 745"/>
                <a:gd name="T3" fmla="*/ 0 h 794"/>
                <a:gd name="T4" fmla="*/ 527 w 745"/>
                <a:gd name="T5" fmla="*/ 384 h 794"/>
                <a:gd name="T6" fmla="*/ 372 w 745"/>
                <a:gd name="T7" fmla="*/ 454 h 794"/>
                <a:gd name="T8" fmla="*/ 218 w 745"/>
                <a:gd name="T9" fmla="*/ 384 h 794"/>
                <a:gd name="T10" fmla="*/ 53 w 745"/>
                <a:gd name="T11" fmla="*/ 0 h 794"/>
                <a:gd name="T12" fmla="*/ 0 w 745"/>
                <a:gd name="T13" fmla="*/ 28 h 794"/>
                <a:gd name="T14" fmla="*/ 163 w 745"/>
                <a:gd name="T15" fmla="*/ 408 h 794"/>
                <a:gd name="T16" fmla="*/ 163 w 745"/>
                <a:gd name="T17" fmla="*/ 758 h 794"/>
                <a:gd name="T18" fmla="*/ 372 w 745"/>
                <a:gd name="T19" fmla="*/ 794 h 794"/>
                <a:gd name="T20" fmla="*/ 582 w 745"/>
                <a:gd name="T21" fmla="*/ 758 h 794"/>
                <a:gd name="T22" fmla="*/ 582 w 745"/>
                <a:gd name="T23" fmla="*/ 408 h 794"/>
                <a:gd name="T24" fmla="*/ 745 w 745"/>
                <a:gd name="T25" fmla="*/ 28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5" h="794">
                  <a:moveTo>
                    <a:pt x="745" y="28"/>
                  </a:moveTo>
                  <a:cubicBezTo>
                    <a:pt x="692" y="0"/>
                    <a:pt x="692" y="0"/>
                    <a:pt x="692" y="0"/>
                  </a:cubicBezTo>
                  <a:cubicBezTo>
                    <a:pt x="687" y="9"/>
                    <a:pt x="591" y="194"/>
                    <a:pt x="527" y="384"/>
                  </a:cubicBezTo>
                  <a:cubicBezTo>
                    <a:pt x="527" y="384"/>
                    <a:pt x="499" y="422"/>
                    <a:pt x="372" y="454"/>
                  </a:cubicBezTo>
                  <a:cubicBezTo>
                    <a:pt x="246" y="422"/>
                    <a:pt x="218" y="384"/>
                    <a:pt x="218" y="384"/>
                  </a:cubicBezTo>
                  <a:cubicBezTo>
                    <a:pt x="154" y="194"/>
                    <a:pt x="58" y="9"/>
                    <a:pt x="53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" y="30"/>
                    <a:pt x="100" y="220"/>
                    <a:pt x="163" y="408"/>
                  </a:cubicBezTo>
                  <a:cubicBezTo>
                    <a:pt x="196" y="517"/>
                    <a:pt x="163" y="758"/>
                    <a:pt x="163" y="758"/>
                  </a:cubicBezTo>
                  <a:cubicBezTo>
                    <a:pt x="270" y="794"/>
                    <a:pt x="372" y="794"/>
                    <a:pt x="372" y="794"/>
                  </a:cubicBezTo>
                  <a:cubicBezTo>
                    <a:pt x="372" y="794"/>
                    <a:pt x="475" y="794"/>
                    <a:pt x="582" y="758"/>
                  </a:cubicBezTo>
                  <a:cubicBezTo>
                    <a:pt x="582" y="758"/>
                    <a:pt x="549" y="517"/>
                    <a:pt x="582" y="408"/>
                  </a:cubicBezTo>
                  <a:cubicBezTo>
                    <a:pt x="645" y="220"/>
                    <a:pt x="744" y="30"/>
                    <a:pt x="745" y="2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6" name="ïṡ1íde"/>
            <p:cNvSpPr/>
            <p:nvPr/>
          </p:nvSpPr>
          <p:spPr bwMode="auto">
            <a:xfrm>
              <a:off x="5968368" y="4928196"/>
              <a:ext cx="138268" cy="482165"/>
            </a:xfrm>
            <a:custGeom>
              <a:avLst/>
              <a:gdLst>
                <a:gd name="T0" fmla="*/ 85 w 117"/>
                <a:gd name="T1" fmla="*/ 17 h 408"/>
                <a:gd name="T2" fmla="*/ 58 w 117"/>
                <a:gd name="T3" fmla="*/ 0 h 408"/>
                <a:gd name="T4" fmla="*/ 33 w 117"/>
                <a:gd name="T5" fmla="*/ 17 h 408"/>
                <a:gd name="T6" fmla="*/ 0 w 117"/>
                <a:gd name="T7" fmla="*/ 351 h 408"/>
                <a:gd name="T8" fmla="*/ 58 w 117"/>
                <a:gd name="T9" fmla="*/ 408 h 408"/>
                <a:gd name="T10" fmla="*/ 117 w 117"/>
                <a:gd name="T11" fmla="*/ 351 h 408"/>
                <a:gd name="T12" fmla="*/ 85 w 117"/>
                <a:gd name="T13" fmla="*/ 17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408">
                  <a:moveTo>
                    <a:pt x="85" y="17"/>
                  </a:moveTo>
                  <a:lnTo>
                    <a:pt x="58" y="0"/>
                  </a:lnTo>
                  <a:lnTo>
                    <a:pt x="33" y="17"/>
                  </a:lnTo>
                  <a:lnTo>
                    <a:pt x="0" y="351"/>
                  </a:lnTo>
                  <a:lnTo>
                    <a:pt x="58" y="408"/>
                  </a:lnTo>
                  <a:lnTo>
                    <a:pt x="117" y="351"/>
                  </a:lnTo>
                  <a:lnTo>
                    <a:pt x="85" y="1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7" name="ïṧḷïḋê"/>
            <p:cNvSpPr/>
            <p:nvPr/>
          </p:nvSpPr>
          <p:spPr bwMode="auto">
            <a:xfrm>
              <a:off x="5982549" y="4878562"/>
              <a:ext cx="111087" cy="81543"/>
            </a:xfrm>
            <a:custGeom>
              <a:avLst/>
              <a:gdLst>
                <a:gd name="T0" fmla="*/ 46 w 94"/>
                <a:gd name="T1" fmla="*/ 0 h 69"/>
                <a:gd name="T2" fmla="*/ 0 w 94"/>
                <a:gd name="T3" fmla="*/ 14 h 69"/>
                <a:gd name="T4" fmla="*/ 21 w 94"/>
                <a:gd name="T5" fmla="*/ 59 h 69"/>
                <a:gd name="T6" fmla="*/ 46 w 94"/>
                <a:gd name="T7" fmla="*/ 69 h 69"/>
                <a:gd name="T8" fmla="*/ 73 w 94"/>
                <a:gd name="T9" fmla="*/ 59 h 69"/>
                <a:gd name="T10" fmla="*/ 94 w 94"/>
                <a:gd name="T11" fmla="*/ 14 h 69"/>
                <a:gd name="T12" fmla="*/ 46 w 94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69">
                  <a:moveTo>
                    <a:pt x="46" y="0"/>
                  </a:moveTo>
                  <a:lnTo>
                    <a:pt x="0" y="14"/>
                  </a:lnTo>
                  <a:lnTo>
                    <a:pt x="21" y="59"/>
                  </a:lnTo>
                  <a:lnTo>
                    <a:pt x="46" y="69"/>
                  </a:lnTo>
                  <a:lnTo>
                    <a:pt x="73" y="59"/>
                  </a:lnTo>
                  <a:lnTo>
                    <a:pt x="94" y="14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8" name="í$ḻîďé"/>
            <p:cNvSpPr/>
            <p:nvPr/>
          </p:nvSpPr>
          <p:spPr bwMode="auto">
            <a:xfrm>
              <a:off x="5982549" y="4697750"/>
              <a:ext cx="111087" cy="180812"/>
            </a:xfrm>
            <a:prstGeom prst="rect">
              <a:avLst/>
            </a:prstGeom>
            <a:solidFill>
              <a:srgbClr val="FEC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9" name="iśľîdé"/>
            <p:cNvSpPr/>
            <p:nvPr/>
          </p:nvSpPr>
          <p:spPr bwMode="auto">
            <a:xfrm>
              <a:off x="5674106" y="4351489"/>
              <a:ext cx="125268" cy="126450"/>
            </a:xfrm>
            <a:prstGeom prst="ellipse">
              <a:avLst/>
            </a:prstGeom>
            <a:solidFill>
              <a:srgbClr val="FEC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0" name="ïṩlidé"/>
            <p:cNvSpPr/>
            <p:nvPr/>
          </p:nvSpPr>
          <p:spPr bwMode="auto">
            <a:xfrm>
              <a:off x="6276812" y="4351489"/>
              <a:ext cx="124087" cy="126450"/>
            </a:xfrm>
            <a:prstGeom prst="ellipse">
              <a:avLst/>
            </a:prstGeom>
            <a:solidFill>
              <a:srgbClr val="FEC1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1" name="ísľïde"/>
            <p:cNvSpPr/>
            <p:nvPr/>
          </p:nvSpPr>
          <p:spPr bwMode="auto">
            <a:xfrm>
              <a:off x="5763921" y="4147041"/>
              <a:ext cx="547163" cy="608616"/>
            </a:xfrm>
            <a:custGeom>
              <a:avLst/>
              <a:gdLst>
                <a:gd name="T0" fmla="*/ 329 w 329"/>
                <a:gd name="T1" fmla="*/ 44 h 366"/>
                <a:gd name="T2" fmla="*/ 289 w 329"/>
                <a:gd name="T3" fmla="*/ 0 h 366"/>
                <a:gd name="T4" fmla="*/ 284 w 329"/>
                <a:gd name="T5" fmla="*/ 0 h 366"/>
                <a:gd name="T6" fmla="*/ 45 w 329"/>
                <a:gd name="T7" fmla="*/ 0 h 366"/>
                <a:gd name="T8" fmla="*/ 45 w 329"/>
                <a:gd name="T9" fmla="*/ 0 h 366"/>
                <a:gd name="T10" fmla="*/ 13 w 329"/>
                <a:gd name="T11" fmla="*/ 13 h 366"/>
                <a:gd name="T12" fmla="*/ 0 w 329"/>
                <a:gd name="T13" fmla="*/ 44 h 366"/>
                <a:gd name="T14" fmla="*/ 0 w 329"/>
                <a:gd name="T15" fmla="*/ 225 h 366"/>
                <a:gd name="T16" fmla="*/ 0 w 329"/>
                <a:gd name="T17" fmla="*/ 225 h 366"/>
                <a:gd name="T18" fmla="*/ 38 w 329"/>
                <a:gd name="T19" fmla="*/ 344 h 366"/>
                <a:gd name="T20" fmla="*/ 45 w 329"/>
                <a:gd name="T21" fmla="*/ 349 h 366"/>
                <a:gd name="T22" fmla="*/ 45 w 329"/>
                <a:gd name="T23" fmla="*/ 349 h 366"/>
                <a:gd name="T24" fmla="*/ 164 w 329"/>
                <a:gd name="T25" fmla="*/ 365 h 366"/>
                <a:gd name="T26" fmla="*/ 284 w 329"/>
                <a:gd name="T27" fmla="*/ 349 h 366"/>
                <a:gd name="T28" fmla="*/ 291 w 329"/>
                <a:gd name="T29" fmla="*/ 344 h 366"/>
                <a:gd name="T30" fmla="*/ 329 w 329"/>
                <a:gd name="T31" fmla="*/ 225 h 366"/>
                <a:gd name="T32" fmla="*/ 329 w 329"/>
                <a:gd name="T33" fmla="*/ 225 h 366"/>
                <a:gd name="T34" fmla="*/ 329 w 329"/>
                <a:gd name="T35" fmla="*/ 4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9" h="366">
                  <a:moveTo>
                    <a:pt x="329" y="44"/>
                  </a:moveTo>
                  <a:cubicBezTo>
                    <a:pt x="329" y="21"/>
                    <a:pt x="311" y="2"/>
                    <a:pt x="289" y="0"/>
                  </a:cubicBezTo>
                  <a:cubicBezTo>
                    <a:pt x="287" y="0"/>
                    <a:pt x="286" y="0"/>
                    <a:pt x="28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2" y="0"/>
                    <a:pt x="21" y="5"/>
                    <a:pt x="13" y="13"/>
                  </a:cubicBezTo>
                  <a:cubicBezTo>
                    <a:pt x="5" y="21"/>
                    <a:pt x="0" y="32"/>
                    <a:pt x="0" y="44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48"/>
                    <a:pt x="4" y="314"/>
                    <a:pt x="38" y="344"/>
                  </a:cubicBezTo>
                  <a:cubicBezTo>
                    <a:pt x="40" y="346"/>
                    <a:pt x="42" y="348"/>
                    <a:pt x="45" y="349"/>
                  </a:cubicBezTo>
                  <a:cubicBezTo>
                    <a:pt x="45" y="349"/>
                    <a:pt x="45" y="349"/>
                    <a:pt x="45" y="349"/>
                  </a:cubicBezTo>
                  <a:cubicBezTo>
                    <a:pt x="64" y="362"/>
                    <a:pt x="114" y="366"/>
                    <a:pt x="164" y="365"/>
                  </a:cubicBezTo>
                  <a:cubicBezTo>
                    <a:pt x="214" y="366"/>
                    <a:pt x="265" y="362"/>
                    <a:pt x="284" y="349"/>
                  </a:cubicBezTo>
                  <a:cubicBezTo>
                    <a:pt x="287" y="348"/>
                    <a:pt x="289" y="346"/>
                    <a:pt x="291" y="344"/>
                  </a:cubicBezTo>
                  <a:cubicBezTo>
                    <a:pt x="325" y="314"/>
                    <a:pt x="329" y="249"/>
                    <a:pt x="329" y="225"/>
                  </a:cubicBezTo>
                  <a:cubicBezTo>
                    <a:pt x="329" y="225"/>
                    <a:pt x="329" y="225"/>
                    <a:pt x="329" y="225"/>
                  </a:cubicBezTo>
                  <a:lnTo>
                    <a:pt x="329" y="44"/>
                  </a:lnTo>
                  <a:close/>
                </a:path>
              </a:pathLst>
            </a:custGeom>
            <a:solidFill>
              <a:srgbClr val="FED4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2" name="îṥḷiḋé"/>
            <p:cNvSpPr/>
            <p:nvPr/>
          </p:nvSpPr>
          <p:spPr bwMode="auto">
            <a:xfrm>
              <a:off x="5955369" y="4592571"/>
              <a:ext cx="164267" cy="79179"/>
            </a:xfrm>
            <a:custGeom>
              <a:avLst/>
              <a:gdLst>
                <a:gd name="T0" fmla="*/ 0 w 99"/>
                <a:gd name="T1" fmla="*/ 0 h 48"/>
                <a:gd name="T2" fmla="*/ 49 w 99"/>
                <a:gd name="T3" fmla="*/ 48 h 48"/>
                <a:gd name="T4" fmla="*/ 99 w 99"/>
                <a:gd name="T5" fmla="*/ 0 h 48"/>
                <a:gd name="T6" fmla="*/ 0 w 99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48">
                  <a:moveTo>
                    <a:pt x="0" y="0"/>
                  </a:moveTo>
                  <a:cubicBezTo>
                    <a:pt x="1" y="27"/>
                    <a:pt x="23" y="48"/>
                    <a:pt x="49" y="48"/>
                  </a:cubicBezTo>
                  <a:cubicBezTo>
                    <a:pt x="76" y="48"/>
                    <a:pt x="98" y="27"/>
                    <a:pt x="9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038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3" name="ïṧļíḍê"/>
            <p:cNvSpPr/>
            <p:nvPr/>
          </p:nvSpPr>
          <p:spPr bwMode="auto">
            <a:xfrm>
              <a:off x="6036911" y="4854926"/>
              <a:ext cx="82724" cy="93360"/>
            </a:xfrm>
            <a:custGeom>
              <a:avLst/>
              <a:gdLst>
                <a:gd name="T0" fmla="*/ 0 w 50"/>
                <a:gd name="T1" fmla="*/ 14 h 56"/>
                <a:gd name="T2" fmla="*/ 37 w 50"/>
                <a:gd name="T3" fmla="*/ 56 h 56"/>
                <a:gd name="T4" fmla="*/ 50 w 50"/>
                <a:gd name="T5" fmla="*/ 11 h 56"/>
                <a:gd name="T6" fmla="*/ 34 w 50"/>
                <a:gd name="T7" fmla="*/ 1 h 56"/>
                <a:gd name="T8" fmla="*/ 0 w 50"/>
                <a:gd name="T9" fmla="*/ 1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6">
                  <a:moveTo>
                    <a:pt x="0" y="14"/>
                  </a:moveTo>
                  <a:cubicBezTo>
                    <a:pt x="0" y="14"/>
                    <a:pt x="32" y="32"/>
                    <a:pt x="37" y="56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43" y="0"/>
                    <a:pt x="34" y="1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4" name="í$ļide"/>
            <p:cNvSpPr/>
            <p:nvPr/>
          </p:nvSpPr>
          <p:spPr bwMode="auto">
            <a:xfrm>
              <a:off x="5955369" y="4854926"/>
              <a:ext cx="81543" cy="93360"/>
            </a:xfrm>
            <a:custGeom>
              <a:avLst/>
              <a:gdLst>
                <a:gd name="T0" fmla="*/ 49 w 49"/>
                <a:gd name="T1" fmla="*/ 14 h 56"/>
                <a:gd name="T2" fmla="*/ 13 w 49"/>
                <a:gd name="T3" fmla="*/ 56 h 56"/>
                <a:gd name="T4" fmla="*/ 0 w 49"/>
                <a:gd name="T5" fmla="*/ 11 h 56"/>
                <a:gd name="T6" fmla="*/ 16 w 49"/>
                <a:gd name="T7" fmla="*/ 1 h 56"/>
                <a:gd name="T8" fmla="*/ 49 w 49"/>
                <a:gd name="T9" fmla="*/ 1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49" y="14"/>
                  </a:moveTo>
                  <a:cubicBezTo>
                    <a:pt x="49" y="14"/>
                    <a:pt x="18" y="32"/>
                    <a:pt x="13" y="5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7" y="0"/>
                    <a:pt x="16" y="1"/>
                  </a:cubicBezTo>
                  <a:lnTo>
                    <a:pt x="49" y="14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5" name="iślíḍé"/>
            <p:cNvSpPr/>
            <p:nvPr/>
          </p:nvSpPr>
          <p:spPr bwMode="auto">
            <a:xfrm>
              <a:off x="5616199" y="6070976"/>
              <a:ext cx="215083" cy="73270"/>
            </a:xfrm>
            <a:custGeom>
              <a:avLst/>
              <a:gdLst>
                <a:gd name="T0" fmla="*/ 128 w 129"/>
                <a:gd name="T1" fmla="*/ 44 h 44"/>
                <a:gd name="T2" fmla="*/ 129 w 129"/>
                <a:gd name="T3" fmla="*/ 30 h 44"/>
                <a:gd name="T4" fmla="*/ 99 w 129"/>
                <a:gd name="T5" fmla="*/ 0 h 44"/>
                <a:gd name="T6" fmla="*/ 30 w 129"/>
                <a:gd name="T7" fmla="*/ 0 h 44"/>
                <a:gd name="T8" fmla="*/ 0 w 129"/>
                <a:gd name="T9" fmla="*/ 30 h 44"/>
                <a:gd name="T10" fmla="*/ 1 w 129"/>
                <a:gd name="T11" fmla="*/ 44 h 44"/>
                <a:gd name="T12" fmla="*/ 128 w 129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44">
                  <a:moveTo>
                    <a:pt x="128" y="44"/>
                  </a:moveTo>
                  <a:cubicBezTo>
                    <a:pt x="128" y="42"/>
                    <a:pt x="129" y="32"/>
                    <a:pt x="129" y="30"/>
                  </a:cubicBezTo>
                  <a:cubicBezTo>
                    <a:pt x="129" y="13"/>
                    <a:pt x="115" y="0"/>
                    <a:pt x="9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3"/>
                    <a:pt x="0" y="30"/>
                  </a:cubicBezTo>
                  <a:cubicBezTo>
                    <a:pt x="0" y="32"/>
                    <a:pt x="1" y="42"/>
                    <a:pt x="1" y="44"/>
                  </a:cubicBezTo>
                  <a:lnTo>
                    <a:pt x="128" y="4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6" name="ïšḷiḑe"/>
            <p:cNvSpPr/>
            <p:nvPr/>
          </p:nvSpPr>
          <p:spPr bwMode="auto">
            <a:xfrm>
              <a:off x="6244904" y="6070976"/>
              <a:ext cx="213902" cy="73270"/>
            </a:xfrm>
            <a:custGeom>
              <a:avLst/>
              <a:gdLst>
                <a:gd name="T0" fmla="*/ 1 w 129"/>
                <a:gd name="T1" fmla="*/ 44 h 44"/>
                <a:gd name="T2" fmla="*/ 0 w 129"/>
                <a:gd name="T3" fmla="*/ 30 h 44"/>
                <a:gd name="T4" fmla="*/ 30 w 129"/>
                <a:gd name="T5" fmla="*/ 0 h 44"/>
                <a:gd name="T6" fmla="*/ 99 w 129"/>
                <a:gd name="T7" fmla="*/ 0 h 44"/>
                <a:gd name="T8" fmla="*/ 129 w 129"/>
                <a:gd name="T9" fmla="*/ 30 h 44"/>
                <a:gd name="T10" fmla="*/ 128 w 129"/>
                <a:gd name="T11" fmla="*/ 44 h 44"/>
                <a:gd name="T12" fmla="*/ 1 w 129"/>
                <a:gd name="T13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44">
                  <a:moveTo>
                    <a:pt x="1" y="44"/>
                  </a:moveTo>
                  <a:cubicBezTo>
                    <a:pt x="1" y="42"/>
                    <a:pt x="0" y="32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15" y="0"/>
                    <a:pt x="129" y="13"/>
                    <a:pt x="129" y="30"/>
                  </a:cubicBezTo>
                  <a:cubicBezTo>
                    <a:pt x="129" y="32"/>
                    <a:pt x="128" y="42"/>
                    <a:pt x="128" y="44"/>
                  </a:cubicBezTo>
                  <a:lnTo>
                    <a:pt x="1" y="44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7" name="íŝ1ïďè"/>
            <p:cNvSpPr/>
            <p:nvPr/>
          </p:nvSpPr>
          <p:spPr bwMode="auto">
            <a:xfrm>
              <a:off x="5702468" y="4105679"/>
              <a:ext cx="638160" cy="252901"/>
            </a:xfrm>
            <a:custGeom>
              <a:avLst/>
              <a:gdLst>
                <a:gd name="T0" fmla="*/ 37 w 384"/>
                <a:gd name="T1" fmla="*/ 152 h 152"/>
                <a:gd name="T2" fmla="*/ 79 w 384"/>
                <a:gd name="T3" fmla="*/ 90 h 152"/>
                <a:gd name="T4" fmla="*/ 333 w 384"/>
                <a:gd name="T5" fmla="*/ 80 h 152"/>
                <a:gd name="T6" fmla="*/ 366 w 384"/>
                <a:gd name="T7" fmla="*/ 152 h 152"/>
                <a:gd name="T8" fmla="*/ 366 w 384"/>
                <a:gd name="T9" fmla="*/ 28 h 152"/>
                <a:gd name="T10" fmla="*/ 33 w 384"/>
                <a:gd name="T11" fmla="*/ 25 h 152"/>
                <a:gd name="T12" fmla="*/ 37 w 384"/>
                <a:gd name="T13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4" h="152">
                  <a:moveTo>
                    <a:pt x="37" y="152"/>
                  </a:moveTo>
                  <a:cubicBezTo>
                    <a:pt x="37" y="152"/>
                    <a:pt x="70" y="124"/>
                    <a:pt x="79" y="90"/>
                  </a:cubicBezTo>
                  <a:cubicBezTo>
                    <a:pt x="79" y="90"/>
                    <a:pt x="195" y="137"/>
                    <a:pt x="333" y="80"/>
                  </a:cubicBezTo>
                  <a:cubicBezTo>
                    <a:pt x="333" y="80"/>
                    <a:pt x="345" y="142"/>
                    <a:pt x="366" y="152"/>
                  </a:cubicBezTo>
                  <a:cubicBezTo>
                    <a:pt x="366" y="152"/>
                    <a:pt x="384" y="38"/>
                    <a:pt x="366" y="28"/>
                  </a:cubicBezTo>
                  <a:cubicBezTo>
                    <a:pt x="347" y="18"/>
                    <a:pt x="66" y="0"/>
                    <a:pt x="33" y="25"/>
                  </a:cubicBezTo>
                  <a:cubicBezTo>
                    <a:pt x="0" y="50"/>
                    <a:pt x="37" y="152"/>
                    <a:pt x="37" y="152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ïS1îḓè"/>
            <p:cNvSpPr/>
            <p:nvPr/>
          </p:nvSpPr>
          <p:spPr bwMode="auto">
            <a:xfrm>
              <a:off x="5901007" y="4368034"/>
              <a:ext cx="33090" cy="38999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9" name="iṥ1íďê"/>
            <p:cNvSpPr/>
            <p:nvPr/>
          </p:nvSpPr>
          <p:spPr bwMode="auto">
            <a:xfrm>
              <a:off x="6142089" y="4368034"/>
              <a:ext cx="30726" cy="38999"/>
            </a:xfrm>
            <a:prstGeom prst="ellipse">
              <a:avLst/>
            </a:pr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0" name="iś1íḑê"/>
            <p:cNvSpPr/>
            <p:nvPr/>
          </p:nvSpPr>
          <p:spPr bwMode="auto">
            <a:xfrm>
              <a:off x="5915188" y="4375124"/>
              <a:ext cx="11818" cy="11818"/>
            </a:xfrm>
            <a:prstGeom prst="ellipse">
              <a:avLst/>
            </a:pr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1" name="ïśliḍè"/>
            <p:cNvSpPr/>
            <p:nvPr/>
          </p:nvSpPr>
          <p:spPr bwMode="auto">
            <a:xfrm>
              <a:off x="6158634" y="4375124"/>
              <a:ext cx="11818" cy="11818"/>
            </a:xfrm>
            <a:prstGeom prst="ellipse">
              <a:avLst/>
            </a:pr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2" name="iŝlíďé"/>
            <p:cNvSpPr/>
            <p:nvPr/>
          </p:nvSpPr>
          <p:spPr bwMode="auto">
            <a:xfrm>
              <a:off x="5910461" y="4396396"/>
              <a:ext cx="4727" cy="3545"/>
            </a:xfrm>
            <a:prstGeom prst="ellipse">
              <a:avLst/>
            </a:pr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3" name="îṥlídê"/>
            <p:cNvSpPr/>
            <p:nvPr/>
          </p:nvSpPr>
          <p:spPr bwMode="auto">
            <a:xfrm>
              <a:off x="6150362" y="4396396"/>
              <a:ext cx="2364" cy="3545"/>
            </a:xfrm>
            <a:prstGeom prst="ellipse">
              <a:avLst/>
            </a:pr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4" name="ïṡļïḋê"/>
            <p:cNvSpPr/>
            <p:nvPr/>
          </p:nvSpPr>
          <p:spPr bwMode="auto">
            <a:xfrm>
              <a:off x="5865553" y="4297127"/>
              <a:ext cx="89815" cy="21272"/>
            </a:xfrm>
            <a:custGeom>
              <a:avLst/>
              <a:gdLst>
                <a:gd name="T0" fmla="*/ 0 w 54"/>
                <a:gd name="T1" fmla="*/ 12 h 13"/>
                <a:gd name="T2" fmla="*/ 8 w 54"/>
                <a:gd name="T3" fmla="*/ 7 h 13"/>
                <a:gd name="T4" fmla="*/ 17 w 54"/>
                <a:gd name="T5" fmla="*/ 4 h 13"/>
                <a:gd name="T6" fmla="*/ 27 w 54"/>
                <a:gd name="T7" fmla="*/ 1 h 13"/>
                <a:gd name="T8" fmla="*/ 33 w 54"/>
                <a:gd name="T9" fmla="*/ 0 h 13"/>
                <a:gd name="T10" fmla="*/ 38 w 54"/>
                <a:gd name="T11" fmla="*/ 0 h 13"/>
                <a:gd name="T12" fmla="*/ 44 w 54"/>
                <a:gd name="T13" fmla="*/ 2 h 13"/>
                <a:gd name="T14" fmla="*/ 48 w 54"/>
                <a:gd name="T15" fmla="*/ 4 h 13"/>
                <a:gd name="T16" fmla="*/ 51 w 54"/>
                <a:gd name="T17" fmla="*/ 7 h 13"/>
                <a:gd name="T18" fmla="*/ 53 w 54"/>
                <a:gd name="T19" fmla="*/ 10 h 13"/>
                <a:gd name="T20" fmla="*/ 54 w 54"/>
                <a:gd name="T21" fmla="*/ 12 h 13"/>
                <a:gd name="T22" fmla="*/ 54 w 54"/>
                <a:gd name="T23" fmla="*/ 13 h 13"/>
                <a:gd name="T24" fmla="*/ 51 w 54"/>
                <a:gd name="T25" fmla="*/ 13 h 13"/>
                <a:gd name="T26" fmla="*/ 48 w 54"/>
                <a:gd name="T27" fmla="*/ 13 h 13"/>
                <a:gd name="T28" fmla="*/ 44 w 54"/>
                <a:gd name="T29" fmla="*/ 13 h 13"/>
                <a:gd name="T30" fmla="*/ 41 w 54"/>
                <a:gd name="T31" fmla="*/ 13 h 13"/>
                <a:gd name="T32" fmla="*/ 36 w 54"/>
                <a:gd name="T33" fmla="*/ 13 h 13"/>
                <a:gd name="T34" fmla="*/ 32 w 54"/>
                <a:gd name="T35" fmla="*/ 12 h 13"/>
                <a:gd name="T36" fmla="*/ 27 w 54"/>
                <a:gd name="T37" fmla="*/ 11 h 13"/>
                <a:gd name="T38" fmla="*/ 18 w 54"/>
                <a:gd name="T39" fmla="*/ 11 h 13"/>
                <a:gd name="T40" fmla="*/ 9 w 54"/>
                <a:gd name="T41" fmla="*/ 11 h 13"/>
                <a:gd name="T42" fmla="*/ 1 w 54"/>
                <a:gd name="T43" fmla="*/ 13 h 13"/>
                <a:gd name="T44" fmla="*/ 0 w 54"/>
                <a:gd name="T4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13">
                  <a:moveTo>
                    <a:pt x="0" y="12"/>
                  </a:moveTo>
                  <a:cubicBezTo>
                    <a:pt x="0" y="12"/>
                    <a:pt x="3" y="10"/>
                    <a:pt x="8" y="7"/>
                  </a:cubicBezTo>
                  <a:cubicBezTo>
                    <a:pt x="10" y="6"/>
                    <a:pt x="13" y="5"/>
                    <a:pt x="17" y="4"/>
                  </a:cubicBezTo>
                  <a:cubicBezTo>
                    <a:pt x="20" y="3"/>
                    <a:pt x="23" y="2"/>
                    <a:pt x="27" y="1"/>
                  </a:cubicBezTo>
                  <a:cubicBezTo>
                    <a:pt x="29" y="1"/>
                    <a:pt x="31" y="1"/>
                    <a:pt x="33" y="0"/>
                  </a:cubicBezTo>
                  <a:cubicBezTo>
                    <a:pt x="35" y="0"/>
                    <a:pt x="37" y="0"/>
                    <a:pt x="38" y="0"/>
                  </a:cubicBezTo>
                  <a:cubicBezTo>
                    <a:pt x="40" y="1"/>
                    <a:pt x="42" y="1"/>
                    <a:pt x="44" y="2"/>
                  </a:cubicBezTo>
                  <a:cubicBezTo>
                    <a:pt x="45" y="3"/>
                    <a:pt x="47" y="3"/>
                    <a:pt x="48" y="4"/>
                  </a:cubicBezTo>
                  <a:cubicBezTo>
                    <a:pt x="49" y="5"/>
                    <a:pt x="50" y="6"/>
                    <a:pt x="51" y="7"/>
                  </a:cubicBezTo>
                  <a:cubicBezTo>
                    <a:pt x="52" y="8"/>
                    <a:pt x="52" y="9"/>
                    <a:pt x="53" y="10"/>
                  </a:cubicBezTo>
                  <a:cubicBezTo>
                    <a:pt x="54" y="11"/>
                    <a:pt x="54" y="12"/>
                    <a:pt x="54" y="12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2" y="13"/>
                    <a:pt x="51" y="13"/>
                  </a:cubicBezTo>
                  <a:cubicBezTo>
                    <a:pt x="50" y="13"/>
                    <a:pt x="49" y="13"/>
                    <a:pt x="48" y="13"/>
                  </a:cubicBezTo>
                  <a:cubicBezTo>
                    <a:pt x="47" y="13"/>
                    <a:pt x="46" y="13"/>
                    <a:pt x="44" y="13"/>
                  </a:cubicBezTo>
                  <a:cubicBezTo>
                    <a:pt x="43" y="13"/>
                    <a:pt x="42" y="13"/>
                    <a:pt x="41" y="13"/>
                  </a:cubicBezTo>
                  <a:cubicBezTo>
                    <a:pt x="39" y="13"/>
                    <a:pt x="38" y="13"/>
                    <a:pt x="36" y="13"/>
                  </a:cubicBezTo>
                  <a:cubicBezTo>
                    <a:pt x="35" y="12"/>
                    <a:pt x="34" y="12"/>
                    <a:pt x="32" y="12"/>
                  </a:cubicBezTo>
                  <a:cubicBezTo>
                    <a:pt x="31" y="11"/>
                    <a:pt x="29" y="11"/>
                    <a:pt x="27" y="11"/>
                  </a:cubicBezTo>
                  <a:cubicBezTo>
                    <a:pt x="24" y="11"/>
                    <a:pt x="21" y="11"/>
                    <a:pt x="18" y="11"/>
                  </a:cubicBezTo>
                  <a:cubicBezTo>
                    <a:pt x="15" y="11"/>
                    <a:pt x="12" y="11"/>
                    <a:pt x="9" y="11"/>
                  </a:cubicBezTo>
                  <a:cubicBezTo>
                    <a:pt x="4" y="12"/>
                    <a:pt x="1" y="13"/>
                    <a:pt x="1" y="13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5" name="îṡ1îdè"/>
            <p:cNvSpPr/>
            <p:nvPr/>
          </p:nvSpPr>
          <p:spPr bwMode="auto">
            <a:xfrm>
              <a:off x="6119636" y="4297127"/>
              <a:ext cx="89815" cy="21272"/>
            </a:xfrm>
            <a:custGeom>
              <a:avLst/>
              <a:gdLst>
                <a:gd name="T0" fmla="*/ 53 w 54"/>
                <a:gd name="T1" fmla="*/ 13 h 13"/>
                <a:gd name="T2" fmla="*/ 45 w 54"/>
                <a:gd name="T3" fmla="*/ 11 h 13"/>
                <a:gd name="T4" fmla="*/ 36 w 54"/>
                <a:gd name="T5" fmla="*/ 11 h 13"/>
                <a:gd name="T6" fmla="*/ 26 w 54"/>
                <a:gd name="T7" fmla="*/ 11 h 13"/>
                <a:gd name="T8" fmla="*/ 22 w 54"/>
                <a:gd name="T9" fmla="*/ 12 h 13"/>
                <a:gd name="T10" fmla="*/ 17 w 54"/>
                <a:gd name="T11" fmla="*/ 13 h 13"/>
                <a:gd name="T12" fmla="*/ 13 w 54"/>
                <a:gd name="T13" fmla="*/ 13 h 13"/>
                <a:gd name="T14" fmla="*/ 10 w 54"/>
                <a:gd name="T15" fmla="*/ 13 h 13"/>
                <a:gd name="T16" fmla="*/ 6 w 54"/>
                <a:gd name="T17" fmla="*/ 13 h 13"/>
                <a:gd name="T18" fmla="*/ 3 w 54"/>
                <a:gd name="T19" fmla="*/ 13 h 13"/>
                <a:gd name="T20" fmla="*/ 0 w 54"/>
                <a:gd name="T21" fmla="*/ 13 h 13"/>
                <a:gd name="T22" fmla="*/ 0 w 54"/>
                <a:gd name="T23" fmla="*/ 12 h 13"/>
                <a:gd name="T24" fmla="*/ 1 w 54"/>
                <a:gd name="T25" fmla="*/ 10 h 13"/>
                <a:gd name="T26" fmla="*/ 3 w 54"/>
                <a:gd name="T27" fmla="*/ 7 h 13"/>
                <a:gd name="T28" fmla="*/ 6 w 54"/>
                <a:gd name="T29" fmla="*/ 4 h 13"/>
                <a:gd name="T30" fmla="*/ 10 w 54"/>
                <a:gd name="T31" fmla="*/ 2 h 13"/>
                <a:gd name="T32" fmla="*/ 16 w 54"/>
                <a:gd name="T33" fmla="*/ 0 h 13"/>
                <a:gd name="T34" fmla="*/ 21 w 54"/>
                <a:gd name="T35" fmla="*/ 0 h 13"/>
                <a:gd name="T36" fmla="*/ 27 w 54"/>
                <a:gd name="T37" fmla="*/ 1 h 13"/>
                <a:gd name="T38" fmla="*/ 37 w 54"/>
                <a:gd name="T39" fmla="*/ 4 h 13"/>
                <a:gd name="T40" fmla="*/ 46 w 54"/>
                <a:gd name="T41" fmla="*/ 7 h 13"/>
                <a:gd name="T42" fmla="*/ 54 w 54"/>
                <a:gd name="T43" fmla="*/ 12 h 13"/>
                <a:gd name="T44" fmla="*/ 53 w 54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4" h="13">
                  <a:moveTo>
                    <a:pt x="53" y="13"/>
                  </a:moveTo>
                  <a:cubicBezTo>
                    <a:pt x="53" y="13"/>
                    <a:pt x="50" y="12"/>
                    <a:pt x="45" y="11"/>
                  </a:cubicBezTo>
                  <a:cubicBezTo>
                    <a:pt x="42" y="11"/>
                    <a:pt x="39" y="11"/>
                    <a:pt x="36" y="11"/>
                  </a:cubicBezTo>
                  <a:cubicBezTo>
                    <a:pt x="33" y="11"/>
                    <a:pt x="30" y="11"/>
                    <a:pt x="26" y="11"/>
                  </a:cubicBezTo>
                  <a:cubicBezTo>
                    <a:pt x="25" y="11"/>
                    <a:pt x="23" y="11"/>
                    <a:pt x="22" y="12"/>
                  </a:cubicBezTo>
                  <a:cubicBezTo>
                    <a:pt x="20" y="12"/>
                    <a:pt x="19" y="12"/>
                    <a:pt x="17" y="13"/>
                  </a:cubicBezTo>
                  <a:cubicBezTo>
                    <a:pt x="16" y="13"/>
                    <a:pt x="15" y="13"/>
                    <a:pt x="13" y="13"/>
                  </a:cubicBezTo>
                  <a:cubicBezTo>
                    <a:pt x="12" y="13"/>
                    <a:pt x="11" y="13"/>
                    <a:pt x="10" y="13"/>
                  </a:cubicBezTo>
                  <a:cubicBezTo>
                    <a:pt x="8" y="13"/>
                    <a:pt x="7" y="13"/>
                    <a:pt x="6" y="13"/>
                  </a:cubicBezTo>
                  <a:cubicBezTo>
                    <a:pt x="5" y="13"/>
                    <a:pt x="4" y="13"/>
                    <a:pt x="3" y="13"/>
                  </a:cubicBezTo>
                  <a:cubicBezTo>
                    <a:pt x="2" y="13"/>
                    <a:pt x="0" y="13"/>
                    <a:pt x="0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1"/>
                    <a:pt x="1" y="10"/>
                  </a:cubicBezTo>
                  <a:cubicBezTo>
                    <a:pt x="2" y="9"/>
                    <a:pt x="2" y="8"/>
                    <a:pt x="3" y="7"/>
                  </a:cubicBezTo>
                  <a:cubicBezTo>
                    <a:pt x="4" y="6"/>
                    <a:pt x="5" y="5"/>
                    <a:pt x="6" y="4"/>
                  </a:cubicBezTo>
                  <a:cubicBezTo>
                    <a:pt x="7" y="3"/>
                    <a:pt x="9" y="3"/>
                    <a:pt x="10" y="2"/>
                  </a:cubicBezTo>
                  <a:cubicBezTo>
                    <a:pt x="12" y="1"/>
                    <a:pt x="14" y="1"/>
                    <a:pt x="16" y="0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3" y="1"/>
                    <a:pt x="25" y="1"/>
                    <a:pt x="27" y="1"/>
                  </a:cubicBezTo>
                  <a:cubicBezTo>
                    <a:pt x="31" y="2"/>
                    <a:pt x="34" y="3"/>
                    <a:pt x="37" y="4"/>
                  </a:cubicBezTo>
                  <a:cubicBezTo>
                    <a:pt x="41" y="5"/>
                    <a:pt x="44" y="6"/>
                    <a:pt x="46" y="7"/>
                  </a:cubicBezTo>
                  <a:cubicBezTo>
                    <a:pt x="51" y="10"/>
                    <a:pt x="54" y="12"/>
                    <a:pt x="54" y="12"/>
                  </a:cubicBezTo>
                  <a:lnTo>
                    <a:pt x="53" y="13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6" name="is1íďé"/>
            <p:cNvSpPr/>
            <p:nvPr/>
          </p:nvSpPr>
          <p:spPr bwMode="auto">
            <a:xfrm>
              <a:off x="6994150" y="2077748"/>
              <a:ext cx="673613" cy="426622"/>
            </a:xfrm>
            <a:custGeom>
              <a:avLst/>
              <a:gdLst>
                <a:gd name="T0" fmla="*/ 336 w 405"/>
                <a:gd name="T1" fmla="*/ 165 h 257"/>
                <a:gd name="T2" fmla="*/ 405 w 405"/>
                <a:gd name="T3" fmla="*/ 4 h 257"/>
                <a:gd name="T4" fmla="*/ 127 w 405"/>
                <a:gd name="T5" fmla="*/ 257 h 257"/>
                <a:gd name="T6" fmla="*/ 336 w 405"/>
                <a:gd name="T7" fmla="*/ 165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5" h="257">
                  <a:moveTo>
                    <a:pt x="336" y="165"/>
                  </a:moveTo>
                  <a:cubicBezTo>
                    <a:pt x="336" y="165"/>
                    <a:pt x="333" y="54"/>
                    <a:pt x="405" y="4"/>
                  </a:cubicBezTo>
                  <a:cubicBezTo>
                    <a:pt x="404" y="0"/>
                    <a:pt x="0" y="118"/>
                    <a:pt x="127" y="257"/>
                  </a:cubicBezTo>
                  <a:cubicBezTo>
                    <a:pt x="196" y="225"/>
                    <a:pt x="266" y="194"/>
                    <a:pt x="336" y="1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7" name="iṧḷîḓê"/>
            <p:cNvSpPr/>
            <p:nvPr/>
          </p:nvSpPr>
          <p:spPr bwMode="auto">
            <a:xfrm>
              <a:off x="7242324" y="2434645"/>
              <a:ext cx="607433" cy="447894"/>
            </a:xfrm>
            <a:custGeom>
              <a:avLst/>
              <a:gdLst>
                <a:gd name="T0" fmla="*/ 208 w 366"/>
                <a:gd name="T1" fmla="*/ 0 h 270"/>
                <a:gd name="T2" fmla="*/ 366 w 366"/>
                <a:gd name="T3" fmla="*/ 69 h 270"/>
                <a:gd name="T4" fmla="*/ 0 w 366"/>
                <a:gd name="T5" fmla="*/ 91 h 270"/>
                <a:gd name="T6" fmla="*/ 208 w 366"/>
                <a:gd name="T7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6" h="270">
                  <a:moveTo>
                    <a:pt x="208" y="0"/>
                  </a:moveTo>
                  <a:cubicBezTo>
                    <a:pt x="208" y="0"/>
                    <a:pt x="284" y="80"/>
                    <a:pt x="366" y="69"/>
                  </a:cubicBezTo>
                  <a:cubicBezTo>
                    <a:pt x="363" y="66"/>
                    <a:pt x="24" y="270"/>
                    <a:pt x="0" y="91"/>
                  </a:cubicBezTo>
                  <a:cubicBezTo>
                    <a:pt x="69" y="59"/>
                    <a:pt x="138" y="29"/>
                    <a:pt x="2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8" name="iŝḷíḓè"/>
            <p:cNvSpPr/>
            <p:nvPr/>
          </p:nvSpPr>
          <p:spPr bwMode="auto">
            <a:xfrm>
              <a:off x="6021548" y="2325921"/>
              <a:ext cx="1614307" cy="898151"/>
            </a:xfrm>
            <a:custGeom>
              <a:avLst/>
              <a:gdLst>
                <a:gd name="T0" fmla="*/ 10 w 971"/>
                <a:gd name="T1" fmla="*/ 519 h 540"/>
                <a:gd name="T2" fmla="*/ 22 w 971"/>
                <a:gd name="T3" fmla="*/ 469 h 540"/>
                <a:gd name="T4" fmla="*/ 916 w 971"/>
                <a:gd name="T5" fmla="*/ 8 h 540"/>
                <a:gd name="T6" fmla="*/ 964 w 971"/>
                <a:gd name="T7" fmla="*/ 27 h 540"/>
                <a:gd name="T8" fmla="*/ 944 w 971"/>
                <a:gd name="T9" fmla="*/ 73 h 540"/>
                <a:gd name="T10" fmla="*/ 60 w 971"/>
                <a:gd name="T11" fmla="*/ 529 h 540"/>
                <a:gd name="T12" fmla="*/ 10 w 971"/>
                <a:gd name="T13" fmla="*/ 519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1" h="540">
                  <a:moveTo>
                    <a:pt x="10" y="519"/>
                  </a:moveTo>
                  <a:cubicBezTo>
                    <a:pt x="0" y="502"/>
                    <a:pt x="5" y="480"/>
                    <a:pt x="22" y="469"/>
                  </a:cubicBezTo>
                  <a:cubicBezTo>
                    <a:pt x="307" y="291"/>
                    <a:pt x="606" y="137"/>
                    <a:pt x="916" y="8"/>
                  </a:cubicBezTo>
                  <a:cubicBezTo>
                    <a:pt x="935" y="0"/>
                    <a:pt x="956" y="9"/>
                    <a:pt x="964" y="27"/>
                  </a:cubicBezTo>
                  <a:cubicBezTo>
                    <a:pt x="971" y="45"/>
                    <a:pt x="962" y="66"/>
                    <a:pt x="944" y="73"/>
                  </a:cubicBezTo>
                  <a:cubicBezTo>
                    <a:pt x="637" y="201"/>
                    <a:pt x="342" y="354"/>
                    <a:pt x="60" y="529"/>
                  </a:cubicBezTo>
                  <a:cubicBezTo>
                    <a:pt x="43" y="540"/>
                    <a:pt x="21" y="535"/>
                    <a:pt x="10" y="519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îŝ1iḍe"/>
            <p:cNvSpPr/>
            <p:nvPr/>
          </p:nvSpPr>
          <p:spPr bwMode="auto">
            <a:xfrm>
              <a:off x="5202577" y="1420679"/>
              <a:ext cx="518800" cy="603889"/>
            </a:xfrm>
            <a:custGeom>
              <a:avLst/>
              <a:gdLst>
                <a:gd name="T0" fmla="*/ 0 w 312"/>
                <a:gd name="T1" fmla="*/ 176 h 363"/>
                <a:gd name="T2" fmla="*/ 25 w 312"/>
                <a:gd name="T3" fmla="*/ 3 h 363"/>
                <a:gd name="T4" fmla="*/ 131 w 312"/>
                <a:gd name="T5" fmla="*/ 363 h 363"/>
                <a:gd name="T6" fmla="*/ 0 w 312"/>
                <a:gd name="T7" fmla="*/ 176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2" h="363">
                  <a:moveTo>
                    <a:pt x="0" y="176"/>
                  </a:moveTo>
                  <a:cubicBezTo>
                    <a:pt x="0" y="176"/>
                    <a:pt x="60" y="83"/>
                    <a:pt x="25" y="3"/>
                  </a:cubicBezTo>
                  <a:cubicBezTo>
                    <a:pt x="28" y="0"/>
                    <a:pt x="312" y="311"/>
                    <a:pt x="131" y="363"/>
                  </a:cubicBezTo>
                  <a:cubicBezTo>
                    <a:pt x="89" y="300"/>
                    <a:pt x="45" y="237"/>
                    <a:pt x="0" y="1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70" name="iS1íḍe"/>
            <p:cNvSpPr/>
            <p:nvPr/>
          </p:nvSpPr>
          <p:spPr bwMode="auto">
            <a:xfrm>
              <a:off x="4846862" y="1725578"/>
              <a:ext cx="498710" cy="582617"/>
            </a:xfrm>
            <a:custGeom>
              <a:avLst/>
              <a:gdLst>
                <a:gd name="T0" fmla="*/ 170 w 300"/>
                <a:gd name="T1" fmla="*/ 25 h 351"/>
                <a:gd name="T2" fmla="*/ 0 w 300"/>
                <a:gd name="T3" fmla="*/ 1 h 351"/>
                <a:gd name="T4" fmla="*/ 300 w 300"/>
                <a:gd name="T5" fmla="*/ 210 h 351"/>
                <a:gd name="T6" fmla="*/ 170 w 300"/>
                <a:gd name="T7" fmla="*/ 25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0" h="351">
                  <a:moveTo>
                    <a:pt x="170" y="25"/>
                  </a:moveTo>
                  <a:cubicBezTo>
                    <a:pt x="170" y="25"/>
                    <a:pt x="64" y="53"/>
                    <a:pt x="0" y="1"/>
                  </a:cubicBezTo>
                  <a:cubicBezTo>
                    <a:pt x="3" y="0"/>
                    <a:pt x="187" y="351"/>
                    <a:pt x="300" y="210"/>
                  </a:cubicBezTo>
                  <a:cubicBezTo>
                    <a:pt x="258" y="148"/>
                    <a:pt x="215" y="86"/>
                    <a:pt x="170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71" name="íśḷïḍé"/>
            <p:cNvSpPr/>
            <p:nvPr/>
          </p:nvSpPr>
          <p:spPr bwMode="auto">
            <a:xfrm>
              <a:off x="5100944" y="1673580"/>
              <a:ext cx="1000965" cy="1555220"/>
            </a:xfrm>
            <a:custGeom>
              <a:avLst/>
              <a:gdLst>
                <a:gd name="T0" fmla="*/ 577 w 602"/>
                <a:gd name="T1" fmla="*/ 927 h 936"/>
                <a:gd name="T2" fmla="*/ 593 w 602"/>
                <a:gd name="T3" fmla="*/ 879 h 936"/>
                <a:gd name="T4" fmla="*/ 69 w 602"/>
                <a:gd name="T5" fmla="*/ 20 h 936"/>
                <a:gd name="T6" fmla="*/ 18 w 602"/>
                <a:gd name="T7" fmla="*/ 11 h 936"/>
                <a:gd name="T8" fmla="*/ 11 w 602"/>
                <a:gd name="T9" fmla="*/ 62 h 936"/>
                <a:gd name="T10" fmla="*/ 529 w 602"/>
                <a:gd name="T11" fmla="*/ 911 h 936"/>
                <a:gd name="T12" fmla="*/ 577 w 602"/>
                <a:gd name="T13" fmla="*/ 927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936">
                  <a:moveTo>
                    <a:pt x="577" y="927"/>
                  </a:moveTo>
                  <a:cubicBezTo>
                    <a:pt x="595" y="919"/>
                    <a:pt x="602" y="897"/>
                    <a:pt x="593" y="879"/>
                  </a:cubicBezTo>
                  <a:cubicBezTo>
                    <a:pt x="441" y="579"/>
                    <a:pt x="266" y="292"/>
                    <a:pt x="69" y="20"/>
                  </a:cubicBezTo>
                  <a:cubicBezTo>
                    <a:pt x="57" y="4"/>
                    <a:pt x="34" y="0"/>
                    <a:pt x="18" y="11"/>
                  </a:cubicBezTo>
                  <a:cubicBezTo>
                    <a:pt x="3" y="23"/>
                    <a:pt x="0" y="45"/>
                    <a:pt x="11" y="62"/>
                  </a:cubicBezTo>
                  <a:cubicBezTo>
                    <a:pt x="207" y="330"/>
                    <a:pt x="380" y="614"/>
                    <a:pt x="529" y="911"/>
                  </a:cubicBezTo>
                  <a:cubicBezTo>
                    <a:pt x="538" y="929"/>
                    <a:pt x="560" y="936"/>
                    <a:pt x="577" y="92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72" name="îśḷîḋè"/>
            <p:cNvSpPr/>
            <p:nvPr/>
          </p:nvSpPr>
          <p:spPr bwMode="auto">
            <a:xfrm>
              <a:off x="4569144" y="1960752"/>
              <a:ext cx="652341" cy="469166"/>
            </a:xfrm>
            <a:custGeom>
              <a:avLst/>
              <a:gdLst>
                <a:gd name="T0" fmla="*/ 52 w 392"/>
                <a:gd name="T1" fmla="*/ 171 h 282"/>
                <a:gd name="T2" fmla="*/ 0 w 392"/>
                <a:gd name="T3" fmla="*/ 4 h 282"/>
                <a:gd name="T4" fmla="*/ 252 w 392"/>
                <a:gd name="T5" fmla="*/ 282 h 282"/>
                <a:gd name="T6" fmla="*/ 52 w 392"/>
                <a:gd name="T7" fmla="*/ 1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2" h="282">
                  <a:moveTo>
                    <a:pt x="52" y="171"/>
                  </a:moveTo>
                  <a:cubicBezTo>
                    <a:pt x="53" y="171"/>
                    <a:pt x="66" y="61"/>
                    <a:pt x="0" y="4"/>
                  </a:cubicBezTo>
                  <a:cubicBezTo>
                    <a:pt x="1" y="0"/>
                    <a:pt x="392" y="157"/>
                    <a:pt x="252" y="282"/>
                  </a:cubicBezTo>
                  <a:cubicBezTo>
                    <a:pt x="186" y="244"/>
                    <a:pt x="120" y="207"/>
                    <a:pt x="52" y="1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íśḷîḓé"/>
            <p:cNvSpPr/>
            <p:nvPr/>
          </p:nvSpPr>
          <p:spPr bwMode="auto">
            <a:xfrm>
              <a:off x="4342243" y="2323557"/>
              <a:ext cx="599161" cy="476257"/>
            </a:xfrm>
            <a:custGeom>
              <a:avLst/>
              <a:gdLst>
                <a:gd name="T0" fmla="*/ 164 w 361"/>
                <a:gd name="T1" fmla="*/ 0 h 287"/>
                <a:gd name="T2" fmla="*/ 0 w 361"/>
                <a:gd name="T3" fmla="*/ 53 h 287"/>
                <a:gd name="T4" fmla="*/ 361 w 361"/>
                <a:gd name="T5" fmla="*/ 111 h 287"/>
                <a:gd name="T6" fmla="*/ 164 w 361"/>
                <a:gd name="T7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287">
                  <a:moveTo>
                    <a:pt x="164" y="0"/>
                  </a:moveTo>
                  <a:cubicBezTo>
                    <a:pt x="164" y="0"/>
                    <a:pt x="80" y="72"/>
                    <a:pt x="0" y="53"/>
                  </a:cubicBezTo>
                  <a:cubicBezTo>
                    <a:pt x="2" y="50"/>
                    <a:pt x="320" y="287"/>
                    <a:pt x="361" y="111"/>
                  </a:cubicBezTo>
                  <a:cubicBezTo>
                    <a:pt x="296" y="73"/>
                    <a:pt x="230" y="36"/>
                    <a:pt x="1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74" name="i$ļîďè"/>
            <p:cNvSpPr/>
            <p:nvPr/>
          </p:nvSpPr>
          <p:spPr bwMode="auto">
            <a:xfrm>
              <a:off x="4567962" y="2217197"/>
              <a:ext cx="1531583" cy="1037601"/>
            </a:xfrm>
            <a:custGeom>
              <a:avLst/>
              <a:gdLst>
                <a:gd name="T0" fmla="*/ 910 w 922"/>
                <a:gd name="T1" fmla="*/ 607 h 625"/>
                <a:gd name="T2" fmla="*/ 903 w 922"/>
                <a:gd name="T3" fmla="*/ 557 h 625"/>
                <a:gd name="T4" fmla="*/ 59 w 922"/>
                <a:gd name="T5" fmla="*/ 10 h 625"/>
                <a:gd name="T6" fmla="*/ 10 w 922"/>
                <a:gd name="T7" fmla="*/ 24 h 625"/>
                <a:gd name="T8" fmla="*/ 25 w 922"/>
                <a:gd name="T9" fmla="*/ 72 h 625"/>
                <a:gd name="T10" fmla="*/ 860 w 922"/>
                <a:gd name="T11" fmla="*/ 613 h 625"/>
                <a:gd name="T12" fmla="*/ 910 w 922"/>
                <a:gd name="T13" fmla="*/ 607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2" h="625">
                  <a:moveTo>
                    <a:pt x="910" y="607"/>
                  </a:moveTo>
                  <a:cubicBezTo>
                    <a:pt x="922" y="592"/>
                    <a:pt x="919" y="569"/>
                    <a:pt x="903" y="557"/>
                  </a:cubicBezTo>
                  <a:cubicBezTo>
                    <a:pt x="637" y="352"/>
                    <a:pt x="354" y="169"/>
                    <a:pt x="59" y="10"/>
                  </a:cubicBezTo>
                  <a:cubicBezTo>
                    <a:pt x="41" y="0"/>
                    <a:pt x="19" y="7"/>
                    <a:pt x="10" y="24"/>
                  </a:cubicBezTo>
                  <a:cubicBezTo>
                    <a:pt x="0" y="41"/>
                    <a:pt x="7" y="63"/>
                    <a:pt x="25" y="72"/>
                  </a:cubicBezTo>
                  <a:cubicBezTo>
                    <a:pt x="317" y="229"/>
                    <a:pt x="597" y="410"/>
                    <a:pt x="860" y="613"/>
                  </a:cubicBezTo>
                  <a:cubicBezTo>
                    <a:pt x="876" y="625"/>
                    <a:pt x="898" y="622"/>
                    <a:pt x="910" y="607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122696" y="2466870"/>
            <a:ext cx="2824703" cy="957185"/>
            <a:chOff x="3624779" y="2412339"/>
            <a:chExt cx="2824703" cy="957185"/>
          </a:xfrm>
        </p:grpSpPr>
        <p:sp>
          <p:nvSpPr>
            <p:cNvPr id="79" name="文本框 7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3624779" y="2750893"/>
              <a:ext cx="282470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8122696" y="4098070"/>
            <a:ext cx="2824703" cy="957185"/>
            <a:chOff x="3624779" y="2412339"/>
            <a:chExt cx="2824703" cy="957185"/>
          </a:xfrm>
        </p:grpSpPr>
        <p:sp>
          <p:nvSpPr>
            <p:cNvPr id="82" name="文本框 81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3624779" y="2750893"/>
              <a:ext cx="282470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1271602" y="2466870"/>
            <a:ext cx="2824703" cy="957185"/>
            <a:chOff x="3624779" y="2412339"/>
            <a:chExt cx="2824703" cy="957185"/>
          </a:xfrm>
        </p:grpSpPr>
        <p:sp>
          <p:nvSpPr>
            <p:cNvPr id="85" name="文本框 84"/>
            <p:cNvSpPr txBox="1"/>
            <p:nvPr/>
          </p:nvSpPr>
          <p:spPr>
            <a:xfrm>
              <a:off x="431570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3624779" y="2750893"/>
              <a:ext cx="282470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271602" y="4098070"/>
            <a:ext cx="2824703" cy="957185"/>
            <a:chOff x="3624779" y="2412339"/>
            <a:chExt cx="2824703" cy="957185"/>
          </a:xfrm>
        </p:grpSpPr>
        <p:sp>
          <p:nvSpPr>
            <p:cNvPr id="88" name="文本框 87"/>
            <p:cNvSpPr txBox="1"/>
            <p:nvPr/>
          </p:nvSpPr>
          <p:spPr>
            <a:xfrm>
              <a:off x="431570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3624779" y="2750893"/>
              <a:ext cx="2824703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91" name="矩形 90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3" name="组合 92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94" name="文本框 93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工作总结概述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 bwMode="auto">
          <a:xfrm>
            <a:off x="4476751" y="2450272"/>
            <a:ext cx="3241675" cy="2628900"/>
          </a:xfrm>
          <a:custGeom>
            <a:avLst/>
            <a:gdLst>
              <a:gd name="T0" fmla="*/ 0 w 1180"/>
              <a:gd name="T1" fmla="*/ 158 h 158"/>
              <a:gd name="T2" fmla="*/ 0 w 1180"/>
              <a:gd name="T3" fmla="*/ 0 h 158"/>
              <a:gd name="T4" fmla="*/ 1180 w 1180"/>
              <a:gd name="T5" fmla="*/ 0 h 158"/>
              <a:gd name="T6" fmla="*/ 1180 w 1180"/>
              <a:gd name="T7" fmla="*/ 15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80" h="158">
                <a:moveTo>
                  <a:pt x="0" y="158"/>
                </a:moveTo>
                <a:lnTo>
                  <a:pt x="0" y="0"/>
                </a:lnTo>
                <a:lnTo>
                  <a:pt x="1180" y="0"/>
                </a:lnTo>
                <a:lnTo>
                  <a:pt x="1180" y="158"/>
                </a:lnTo>
              </a:path>
            </a:pathLst>
          </a:custGeom>
          <a:noFill/>
          <a:ln w="25400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atinLnBrk="1"/>
            <a:endParaRPr kumimoji="1" lang="zh-CN" altLang="en-US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3" name="Freeform 3"/>
          <p:cNvSpPr/>
          <p:nvPr/>
        </p:nvSpPr>
        <p:spPr bwMode="auto">
          <a:xfrm>
            <a:off x="2857500" y="3313872"/>
            <a:ext cx="1619250" cy="1728788"/>
          </a:xfrm>
          <a:custGeom>
            <a:avLst/>
            <a:gdLst>
              <a:gd name="T0" fmla="*/ 0 w 1020"/>
              <a:gd name="T1" fmla="*/ 113 h 113"/>
              <a:gd name="T2" fmla="*/ 0 w 1020"/>
              <a:gd name="T3" fmla="*/ 0 h 113"/>
              <a:gd name="T4" fmla="*/ 1020 w 1020"/>
              <a:gd name="T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20" h="113">
                <a:moveTo>
                  <a:pt x="0" y="113"/>
                </a:moveTo>
                <a:lnTo>
                  <a:pt x="0" y="0"/>
                </a:lnTo>
                <a:lnTo>
                  <a:pt x="1020" y="0"/>
                </a:lnTo>
              </a:path>
            </a:pathLst>
          </a:custGeom>
          <a:noFill/>
          <a:ln w="25400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atinLnBrk="1"/>
            <a:endParaRPr kumimoji="1" lang="zh-CN" altLang="en-US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4" name="Freeform 4"/>
          <p:cNvSpPr/>
          <p:nvPr/>
        </p:nvSpPr>
        <p:spPr bwMode="auto">
          <a:xfrm flipH="1">
            <a:off x="7718425" y="3313872"/>
            <a:ext cx="1619250" cy="1657350"/>
          </a:xfrm>
          <a:custGeom>
            <a:avLst/>
            <a:gdLst>
              <a:gd name="T0" fmla="*/ 0 w 1020"/>
              <a:gd name="T1" fmla="*/ 113 h 113"/>
              <a:gd name="T2" fmla="*/ 0 w 1020"/>
              <a:gd name="T3" fmla="*/ 0 h 113"/>
              <a:gd name="T4" fmla="*/ 1020 w 1020"/>
              <a:gd name="T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20" h="113">
                <a:moveTo>
                  <a:pt x="0" y="113"/>
                </a:moveTo>
                <a:lnTo>
                  <a:pt x="0" y="0"/>
                </a:lnTo>
                <a:lnTo>
                  <a:pt x="1020" y="0"/>
                </a:lnTo>
              </a:path>
            </a:pathLst>
          </a:custGeom>
          <a:noFill/>
          <a:ln w="25400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atinLnBrk="1"/>
            <a:endParaRPr kumimoji="1" lang="zh-CN" altLang="en-US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6097588" y="2269298"/>
            <a:ext cx="0" cy="2809875"/>
          </a:xfrm>
          <a:prstGeom prst="line">
            <a:avLst/>
          </a:prstGeom>
          <a:noFill/>
          <a:ln w="25400">
            <a:solidFill>
              <a:srgbClr val="9E9E9E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atinLnBrk="1"/>
            <a:endParaRPr kumimoji="1" lang="zh-CN" altLang="en-US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5376863" y="1766061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5376863" y="2629661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6997700" y="2629661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3756025" y="2629661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AutoShape 16"/>
          <p:cNvSpPr>
            <a:spLocks noChangeArrowheads="1"/>
          </p:cNvSpPr>
          <p:nvPr/>
        </p:nvSpPr>
        <p:spPr bwMode="auto">
          <a:xfrm>
            <a:off x="3756025" y="3493261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AutoShape 18"/>
          <p:cNvSpPr>
            <a:spLocks noChangeArrowheads="1"/>
          </p:cNvSpPr>
          <p:nvPr/>
        </p:nvSpPr>
        <p:spPr bwMode="auto">
          <a:xfrm>
            <a:off x="5376863" y="3493261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AutoShape 20"/>
          <p:cNvSpPr>
            <a:spLocks noChangeArrowheads="1"/>
          </p:cNvSpPr>
          <p:nvPr/>
        </p:nvSpPr>
        <p:spPr bwMode="auto">
          <a:xfrm>
            <a:off x="2135188" y="3493261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AutoShape 22"/>
          <p:cNvSpPr>
            <a:spLocks noChangeArrowheads="1"/>
          </p:cNvSpPr>
          <p:nvPr/>
        </p:nvSpPr>
        <p:spPr bwMode="auto">
          <a:xfrm>
            <a:off x="8618538" y="3493261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AutoShape 24"/>
          <p:cNvSpPr>
            <a:spLocks noChangeArrowheads="1"/>
          </p:cNvSpPr>
          <p:nvPr/>
        </p:nvSpPr>
        <p:spPr bwMode="auto">
          <a:xfrm>
            <a:off x="6997700" y="3493261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5" name="AutoShape 26"/>
          <p:cNvSpPr>
            <a:spLocks noChangeArrowheads="1"/>
          </p:cNvSpPr>
          <p:nvPr/>
        </p:nvSpPr>
        <p:spPr bwMode="auto">
          <a:xfrm>
            <a:off x="3756025" y="4177473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AutoShape 28"/>
          <p:cNvSpPr>
            <a:spLocks noChangeArrowheads="1"/>
          </p:cNvSpPr>
          <p:nvPr/>
        </p:nvSpPr>
        <p:spPr bwMode="auto">
          <a:xfrm>
            <a:off x="5376863" y="4177473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7" name="AutoShape 30"/>
          <p:cNvSpPr>
            <a:spLocks noChangeArrowheads="1"/>
          </p:cNvSpPr>
          <p:nvPr/>
        </p:nvSpPr>
        <p:spPr bwMode="auto">
          <a:xfrm>
            <a:off x="2135188" y="4177473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AutoShape 32"/>
          <p:cNvSpPr>
            <a:spLocks noChangeArrowheads="1"/>
          </p:cNvSpPr>
          <p:nvPr/>
        </p:nvSpPr>
        <p:spPr bwMode="auto">
          <a:xfrm>
            <a:off x="8618538" y="4177473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AutoShape 34"/>
          <p:cNvSpPr>
            <a:spLocks noChangeArrowheads="1"/>
          </p:cNvSpPr>
          <p:nvPr/>
        </p:nvSpPr>
        <p:spPr bwMode="auto">
          <a:xfrm>
            <a:off x="6997700" y="4177473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AutoShape 36"/>
          <p:cNvSpPr>
            <a:spLocks noChangeArrowheads="1"/>
          </p:cNvSpPr>
          <p:nvPr/>
        </p:nvSpPr>
        <p:spPr bwMode="auto">
          <a:xfrm>
            <a:off x="3756025" y="4861686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1" name="AutoShape 38"/>
          <p:cNvSpPr>
            <a:spLocks noChangeArrowheads="1"/>
          </p:cNvSpPr>
          <p:nvPr/>
        </p:nvSpPr>
        <p:spPr bwMode="auto">
          <a:xfrm>
            <a:off x="5376863" y="4861686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" name="AutoShape 40"/>
          <p:cNvSpPr>
            <a:spLocks noChangeArrowheads="1"/>
          </p:cNvSpPr>
          <p:nvPr/>
        </p:nvSpPr>
        <p:spPr bwMode="auto">
          <a:xfrm>
            <a:off x="2135188" y="4861686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3" name="AutoShape 42"/>
          <p:cNvSpPr>
            <a:spLocks noChangeArrowheads="1"/>
          </p:cNvSpPr>
          <p:nvPr/>
        </p:nvSpPr>
        <p:spPr bwMode="auto">
          <a:xfrm>
            <a:off x="8618538" y="4861686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4" name="AutoShape 44"/>
          <p:cNvSpPr>
            <a:spLocks noChangeArrowheads="1"/>
          </p:cNvSpPr>
          <p:nvPr/>
        </p:nvSpPr>
        <p:spPr bwMode="auto">
          <a:xfrm>
            <a:off x="6997700" y="4861686"/>
            <a:ext cx="1441450" cy="504825"/>
          </a:xfrm>
          <a:prstGeom prst="roundRect">
            <a:avLst>
              <a:gd name="adj" fmla="val 16667"/>
            </a:avLst>
          </a:prstGeom>
          <a:solidFill>
            <a:schemeClr val="tx1">
              <a:lumMod val="50000"/>
              <a:lumOff val="50000"/>
            </a:schemeClr>
          </a:solidFill>
          <a:ln w="25400">
            <a:noFill/>
          </a:ln>
          <a:effectLst>
            <a:outerShdw blurRad="165100" dist="38100" dir="5400000" algn="t" rotWithShape="0">
              <a:prstClr val="black">
                <a:alpha val="42000"/>
              </a:prst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FF0000"/>
              </a:buClr>
              <a:buSzPct val="70000"/>
            </a:pPr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5" name="Line 47"/>
          <p:cNvSpPr>
            <a:spLocks noChangeShapeType="1"/>
          </p:cNvSpPr>
          <p:nvPr/>
        </p:nvSpPr>
        <p:spPr bwMode="auto">
          <a:xfrm>
            <a:off x="2133601" y="5645287"/>
            <a:ext cx="7923213" cy="0"/>
          </a:xfrm>
          <a:prstGeom prst="line">
            <a:avLst/>
          </a:prstGeom>
          <a:noFill/>
          <a:ln w="15875">
            <a:solidFill>
              <a:srgbClr val="9E9E9E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atinLnBrk="1"/>
            <a:endParaRPr kumimoji="1" lang="zh-CN" altLang="en-US">
              <a:solidFill>
                <a:srgbClr val="000000"/>
              </a:solidFill>
              <a:latin typeface="Gulim" panose="020B0600000101010101" charset="-127"/>
              <a:ea typeface="Gulim" panose="020B0600000101010101" charset="-127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392393" y="1832808"/>
            <a:ext cx="1407208" cy="36974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</a:rPr>
              <a:t>职务名称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71291" y="271707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593298" y="271707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215305" y="271707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831178" y="357994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831178" y="426215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831178" y="494816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215722" y="357994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215722" y="426215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215722" y="494816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600266" y="357994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00266" y="426215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600266" y="494816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984810" y="357994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984810" y="426215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984810" y="494816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369354" y="357994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369354" y="426215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369354" y="494816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</a:rPr>
              <a:t>职务名称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48" name="文本框 47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工作总结概述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943100"/>
            <a:ext cx="6667500" cy="3181350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73096" y="2152280"/>
            <a:ext cx="5894404" cy="2646878"/>
            <a:chOff x="2180748" y="1350971"/>
            <a:chExt cx="5894404" cy="2646878"/>
          </a:xfrm>
        </p:grpSpPr>
        <p:sp>
          <p:nvSpPr>
            <p:cNvPr id="5" name="文本框 4"/>
            <p:cNvSpPr txBox="1"/>
            <p:nvPr/>
          </p:nvSpPr>
          <p:spPr>
            <a:xfrm>
              <a:off x="3624780" y="1981452"/>
              <a:ext cx="44503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工作完成情况</a:t>
              </a:r>
              <a:endParaRPr lang="zh-CN" altLang="en-US" sz="4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624779" y="2759626"/>
              <a:ext cx="417460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180748" y="1350971"/>
              <a:ext cx="140049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gradFill flip="none" rotWithShape="1"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8100000" scaled="1"/>
                    <a:tileRect/>
                  </a:gra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81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íšľíḑé"/>
          <p:cNvGrpSpPr/>
          <p:nvPr/>
        </p:nvGrpSpPr>
        <p:grpSpPr>
          <a:xfrm>
            <a:off x="3791742" y="4351450"/>
            <a:ext cx="4608512" cy="1957275"/>
            <a:chOff x="3791742" y="3466952"/>
            <a:chExt cx="4608512" cy="1957275"/>
          </a:xfrm>
        </p:grpSpPr>
        <p:sp>
          <p:nvSpPr>
            <p:cNvPr id="31" name="iṣḷíḋe"/>
            <p:cNvSpPr/>
            <p:nvPr/>
          </p:nvSpPr>
          <p:spPr>
            <a:xfrm rot="10800000">
              <a:off x="3827748" y="4069845"/>
              <a:ext cx="4500500" cy="320182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2" name="íṧ1îďé"/>
            <p:cNvSpPr/>
            <p:nvPr/>
          </p:nvSpPr>
          <p:spPr>
            <a:xfrm>
              <a:off x="6096000" y="3466952"/>
              <a:ext cx="720080" cy="720080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ïśḻîḑé"/>
            <p:cNvSpPr/>
            <p:nvPr/>
          </p:nvSpPr>
          <p:spPr>
            <a:xfrm rot="16200000">
              <a:off x="5385998" y="3466952"/>
              <a:ext cx="720080" cy="720080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ïṣḻíḑe"/>
            <p:cNvSpPr/>
            <p:nvPr/>
          </p:nvSpPr>
          <p:spPr>
            <a:xfrm rot="10800000">
              <a:off x="3791742" y="4056075"/>
              <a:ext cx="4608512" cy="1368152"/>
            </a:xfrm>
            <a:custGeom>
              <a:avLst/>
              <a:gdLst>
                <a:gd name="connsiteX0" fmla="*/ 0 w 4608512"/>
                <a:gd name="connsiteY0" fmla="*/ 1368152 h 1368152"/>
                <a:gd name="connsiteX1" fmla="*/ 1087476 w 4608512"/>
                <a:gd name="connsiteY1" fmla="*/ 0 h 1368152"/>
                <a:gd name="connsiteX2" fmla="*/ 3521036 w 4608512"/>
                <a:gd name="connsiteY2" fmla="*/ 0 h 1368152"/>
                <a:gd name="connsiteX3" fmla="*/ 4608512 w 4608512"/>
                <a:gd name="connsiteY3" fmla="*/ 1368152 h 1368152"/>
                <a:gd name="connsiteX4" fmla="*/ 0 w 4608512"/>
                <a:gd name="connsiteY4" fmla="*/ 1368152 h 1368152"/>
                <a:gd name="connsiteX0-1" fmla="*/ 0 w 4608512"/>
                <a:gd name="connsiteY0-2" fmla="*/ 1368152 h 1368152"/>
                <a:gd name="connsiteX1-3" fmla="*/ 1087476 w 4608512"/>
                <a:gd name="connsiteY1-4" fmla="*/ 0 h 1368152"/>
                <a:gd name="connsiteX2-5" fmla="*/ 3521036 w 4608512"/>
                <a:gd name="connsiteY2-6" fmla="*/ 0 h 1368152"/>
                <a:gd name="connsiteX3-7" fmla="*/ 4608512 w 4608512"/>
                <a:gd name="connsiteY3-8" fmla="*/ 1368152 h 1368152"/>
                <a:gd name="connsiteX4-9" fmla="*/ 2302542 w 4608512"/>
                <a:gd name="connsiteY4-10" fmla="*/ 1367091 h 1368152"/>
                <a:gd name="connsiteX5" fmla="*/ 0 w 4608512"/>
                <a:gd name="connsiteY5" fmla="*/ 1368152 h 1368152"/>
                <a:gd name="connsiteX0-11" fmla="*/ 0 w 4608512"/>
                <a:gd name="connsiteY0-12" fmla="*/ 1368152 h 1368152"/>
                <a:gd name="connsiteX1-13" fmla="*/ 1087476 w 4608512"/>
                <a:gd name="connsiteY1-14" fmla="*/ 0 h 1368152"/>
                <a:gd name="connsiteX2-15" fmla="*/ 3521036 w 4608512"/>
                <a:gd name="connsiteY2-16" fmla="*/ 0 h 1368152"/>
                <a:gd name="connsiteX3-17" fmla="*/ 4608512 w 4608512"/>
                <a:gd name="connsiteY3-18" fmla="*/ 1368152 h 1368152"/>
                <a:gd name="connsiteX4-19" fmla="*/ 2302542 w 4608512"/>
                <a:gd name="connsiteY4-20" fmla="*/ 1228390 h 1368152"/>
                <a:gd name="connsiteX5-21" fmla="*/ 0 w 4608512"/>
                <a:gd name="connsiteY5-22" fmla="*/ 1368152 h 13681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4608512" h="1368152">
                  <a:moveTo>
                    <a:pt x="0" y="1368152"/>
                  </a:moveTo>
                  <a:lnTo>
                    <a:pt x="1087476" y="0"/>
                  </a:lnTo>
                  <a:lnTo>
                    <a:pt x="3521036" y="0"/>
                  </a:lnTo>
                  <a:lnTo>
                    <a:pt x="4608512" y="1368152"/>
                  </a:lnTo>
                  <a:lnTo>
                    <a:pt x="2302542" y="1228390"/>
                  </a:lnTo>
                  <a:lnTo>
                    <a:pt x="0" y="13681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ïṣḷîďe"/>
          <p:cNvGrpSpPr/>
          <p:nvPr/>
        </p:nvGrpSpPr>
        <p:grpSpPr>
          <a:xfrm>
            <a:off x="-1" y="5900860"/>
            <a:ext cx="12192003" cy="957140"/>
            <a:chOff x="-1" y="5159500"/>
            <a:chExt cx="12192003" cy="957140"/>
          </a:xfrm>
        </p:grpSpPr>
        <p:sp>
          <p:nvSpPr>
            <p:cNvPr id="29" name="iṩļïḓé"/>
            <p:cNvSpPr/>
            <p:nvPr/>
          </p:nvSpPr>
          <p:spPr>
            <a:xfrm>
              <a:off x="2" y="5159502"/>
              <a:ext cx="12192000" cy="957138"/>
            </a:xfrm>
            <a:custGeom>
              <a:avLst/>
              <a:gdLst>
                <a:gd name="connsiteX0" fmla="*/ 107005 w 6498077"/>
                <a:gd name="connsiteY0" fmla="*/ 612960 h 1556543"/>
                <a:gd name="connsiteX1" fmla="*/ 2071992 w 6498077"/>
                <a:gd name="connsiteY1" fmla="*/ 117 h 1556543"/>
                <a:gd name="connsiteX2" fmla="*/ 3910520 w 6498077"/>
                <a:gd name="connsiteY2" fmla="*/ 632415 h 1556543"/>
                <a:gd name="connsiteX3" fmla="*/ 6498077 w 6498077"/>
                <a:gd name="connsiteY3" fmla="*/ 9845 h 1556543"/>
                <a:gd name="connsiteX4" fmla="*/ 6498077 w 6498077"/>
                <a:gd name="connsiteY4" fmla="*/ 1556543 h 1556543"/>
                <a:gd name="connsiteX5" fmla="*/ 0 w 6498077"/>
                <a:gd name="connsiteY5" fmla="*/ 1556543 h 1556543"/>
                <a:gd name="connsiteX6" fmla="*/ 107005 w 6498077"/>
                <a:gd name="connsiteY6" fmla="*/ 612960 h 1556543"/>
                <a:gd name="connsiteX0-1" fmla="*/ 45221 w 6436293"/>
                <a:gd name="connsiteY0-2" fmla="*/ 612960 h 1556543"/>
                <a:gd name="connsiteX1-3" fmla="*/ 2010208 w 6436293"/>
                <a:gd name="connsiteY1-4" fmla="*/ 117 h 1556543"/>
                <a:gd name="connsiteX2-5" fmla="*/ 3848736 w 6436293"/>
                <a:gd name="connsiteY2-6" fmla="*/ 632415 h 1556543"/>
                <a:gd name="connsiteX3-7" fmla="*/ 6436293 w 6436293"/>
                <a:gd name="connsiteY3-8" fmla="*/ 9845 h 1556543"/>
                <a:gd name="connsiteX4-9" fmla="*/ 6436293 w 6436293"/>
                <a:gd name="connsiteY4-10" fmla="*/ 1556543 h 1556543"/>
                <a:gd name="connsiteX5-11" fmla="*/ 0 w 6436293"/>
                <a:gd name="connsiteY5-12" fmla="*/ 1556543 h 1556543"/>
                <a:gd name="connsiteX6-13" fmla="*/ 45221 w 6436293"/>
                <a:gd name="connsiteY6-14" fmla="*/ 612960 h 1556543"/>
                <a:gd name="connsiteX0-15" fmla="*/ 0 w 6391072"/>
                <a:gd name="connsiteY0-16" fmla="*/ 612960 h 1556543"/>
                <a:gd name="connsiteX1-17" fmla="*/ 1964987 w 6391072"/>
                <a:gd name="connsiteY1-18" fmla="*/ 117 h 1556543"/>
                <a:gd name="connsiteX2-19" fmla="*/ 3803515 w 6391072"/>
                <a:gd name="connsiteY2-20" fmla="*/ 632415 h 1556543"/>
                <a:gd name="connsiteX3-21" fmla="*/ 6391072 w 6391072"/>
                <a:gd name="connsiteY3-22" fmla="*/ 9845 h 1556543"/>
                <a:gd name="connsiteX4-23" fmla="*/ 6391072 w 6391072"/>
                <a:gd name="connsiteY4-24" fmla="*/ 1556543 h 1556543"/>
                <a:gd name="connsiteX5-25" fmla="*/ 10385 w 6391072"/>
                <a:gd name="connsiteY5-26" fmla="*/ 1550365 h 1556543"/>
                <a:gd name="connsiteX6-27" fmla="*/ 0 w 6391072"/>
                <a:gd name="connsiteY6-28" fmla="*/ 612960 h 1556543"/>
                <a:gd name="connsiteX0-29" fmla="*/ 14329 w 6405401"/>
                <a:gd name="connsiteY0-30" fmla="*/ 612960 h 1556543"/>
                <a:gd name="connsiteX1-31" fmla="*/ 1979316 w 6405401"/>
                <a:gd name="connsiteY1-32" fmla="*/ 117 h 1556543"/>
                <a:gd name="connsiteX2-33" fmla="*/ 3817844 w 6405401"/>
                <a:gd name="connsiteY2-34" fmla="*/ 632415 h 1556543"/>
                <a:gd name="connsiteX3-35" fmla="*/ 6405401 w 6405401"/>
                <a:gd name="connsiteY3-36" fmla="*/ 9845 h 1556543"/>
                <a:gd name="connsiteX4-37" fmla="*/ 6405401 w 6405401"/>
                <a:gd name="connsiteY4-38" fmla="*/ 1556543 h 1556543"/>
                <a:gd name="connsiteX5-39" fmla="*/ 0 w 6405401"/>
                <a:gd name="connsiteY5-40" fmla="*/ 1550365 h 1556543"/>
                <a:gd name="connsiteX6-41" fmla="*/ 14329 w 6405401"/>
                <a:gd name="connsiteY6-42" fmla="*/ 612960 h 1556543"/>
                <a:gd name="connsiteX0-43" fmla="*/ 14329 w 6405401"/>
                <a:gd name="connsiteY0-44" fmla="*/ 612960 h 1556543"/>
                <a:gd name="connsiteX1-45" fmla="*/ 1979316 w 6405401"/>
                <a:gd name="connsiteY1-46" fmla="*/ 117 h 1556543"/>
                <a:gd name="connsiteX2-47" fmla="*/ 3817844 w 6405401"/>
                <a:gd name="connsiteY2-48" fmla="*/ 632415 h 1556543"/>
                <a:gd name="connsiteX3-49" fmla="*/ 6405401 w 6405401"/>
                <a:gd name="connsiteY3-50" fmla="*/ 9845 h 1556543"/>
                <a:gd name="connsiteX4-51" fmla="*/ 6405401 w 6405401"/>
                <a:gd name="connsiteY4-52" fmla="*/ 1556543 h 1556543"/>
                <a:gd name="connsiteX5-53" fmla="*/ 0 w 6405401"/>
                <a:gd name="connsiteY5-54" fmla="*/ 1550365 h 1556543"/>
                <a:gd name="connsiteX6-55" fmla="*/ 14329 w 6405401"/>
                <a:gd name="connsiteY6-56" fmla="*/ 612960 h 15565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6405401" h="1556543">
                  <a:moveTo>
                    <a:pt x="14329" y="612960"/>
                  </a:moveTo>
                  <a:cubicBezTo>
                    <a:pt x="679863" y="304917"/>
                    <a:pt x="1345397" y="-3126"/>
                    <a:pt x="1979316" y="117"/>
                  </a:cubicBezTo>
                  <a:cubicBezTo>
                    <a:pt x="2613235" y="3359"/>
                    <a:pt x="3080163" y="630794"/>
                    <a:pt x="3817844" y="632415"/>
                  </a:cubicBezTo>
                  <a:cubicBezTo>
                    <a:pt x="4555525" y="634036"/>
                    <a:pt x="5972520" y="-92296"/>
                    <a:pt x="6405401" y="9845"/>
                  </a:cubicBezTo>
                  <a:lnTo>
                    <a:pt x="6405401" y="1556543"/>
                  </a:lnTo>
                  <a:lnTo>
                    <a:pt x="0" y="1550365"/>
                  </a:lnTo>
                  <a:lnTo>
                    <a:pt x="14329" y="612960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0" name="íšlídè"/>
            <p:cNvSpPr/>
            <p:nvPr/>
          </p:nvSpPr>
          <p:spPr>
            <a:xfrm flipH="1">
              <a:off x="-1" y="5159500"/>
              <a:ext cx="12191999" cy="957138"/>
            </a:xfrm>
            <a:custGeom>
              <a:avLst/>
              <a:gdLst>
                <a:gd name="connsiteX0" fmla="*/ 107005 w 6498077"/>
                <a:gd name="connsiteY0" fmla="*/ 612960 h 1556543"/>
                <a:gd name="connsiteX1" fmla="*/ 2071992 w 6498077"/>
                <a:gd name="connsiteY1" fmla="*/ 117 h 1556543"/>
                <a:gd name="connsiteX2" fmla="*/ 3910520 w 6498077"/>
                <a:gd name="connsiteY2" fmla="*/ 632415 h 1556543"/>
                <a:gd name="connsiteX3" fmla="*/ 6498077 w 6498077"/>
                <a:gd name="connsiteY3" fmla="*/ 9845 h 1556543"/>
                <a:gd name="connsiteX4" fmla="*/ 6498077 w 6498077"/>
                <a:gd name="connsiteY4" fmla="*/ 1556543 h 1556543"/>
                <a:gd name="connsiteX5" fmla="*/ 0 w 6498077"/>
                <a:gd name="connsiteY5" fmla="*/ 1556543 h 1556543"/>
                <a:gd name="connsiteX6" fmla="*/ 107005 w 6498077"/>
                <a:gd name="connsiteY6" fmla="*/ 612960 h 1556543"/>
                <a:gd name="connsiteX0-1" fmla="*/ 45221 w 6436293"/>
                <a:gd name="connsiteY0-2" fmla="*/ 612960 h 1556543"/>
                <a:gd name="connsiteX1-3" fmla="*/ 2010208 w 6436293"/>
                <a:gd name="connsiteY1-4" fmla="*/ 117 h 1556543"/>
                <a:gd name="connsiteX2-5" fmla="*/ 3848736 w 6436293"/>
                <a:gd name="connsiteY2-6" fmla="*/ 632415 h 1556543"/>
                <a:gd name="connsiteX3-7" fmla="*/ 6436293 w 6436293"/>
                <a:gd name="connsiteY3-8" fmla="*/ 9845 h 1556543"/>
                <a:gd name="connsiteX4-9" fmla="*/ 6436293 w 6436293"/>
                <a:gd name="connsiteY4-10" fmla="*/ 1556543 h 1556543"/>
                <a:gd name="connsiteX5-11" fmla="*/ 0 w 6436293"/>
                <a:gd name="connsiteY5-12" fmla="*/ 1556543 h 1556543"/>
                <a:gd name="connsiteX6-13" fmla="*/ 45221 w 6436293"/>
                <a:gd name="connsiteY6-14" fmla="*/ 612960 h 1556543"/>
                <a:gd name="connsiteX0-15" fmla="*/ 0 w 6391072"/>
                <a:gd name="connsiteY0-16" fmla="*/ 612960 h 1556543"/>
                <a:gd name="connsiteX1-17" fmla="*/ 1964987 w 6391072"/>
                <a:gd name="connsiteY1-18" fmla="*/ 117 h 1556543"/>
                <a:gd name="connsiteX2-19" fmla="*/ 3803515 w 6391072"/>
                <a:gd name="connsiteY2-20" fmla="*/ 632415 h 1556543"/>
                <a:gd name="connsiteX3-21" fmla="*/ 6391072 w 6391072"/>
                <a:gd name="connsiteY3-22" fmla="*/ 9845 h 1556543"/>
                <a:gd name="connsiteX4-23" fmla="*/ 6391072 w 6391072"/>
                <a:gd name="connsiteY4-24" fmla="*/ 1556543 h 1556543"/>
                <a:gd name="connsiteX5-25" fmla="*/ 10385 w 6391072"/>
                <a:gd name="connsiteY5-26" fmla="*/ 1550365 h 1556543"/>
                <a:gd name="connsiteX6-27" fmla="*/ 0 w 6391072"/>
                <a:gd name="connsiteY6-28" fmla="*/ 612960 h 1556543"/>
                <a:gd name="connsiteX0-29" fmla="*/ 14329 w 6405401"/>
                <a:gd name="connsiteY0-30" fmla="*/ 612960 h 1556543"/>
                <a:gd name="connsiteX1-31" fmla="*/ 1979316 w 6405401"/>
                <a:gd name="connsiteY1-32" fmla="*/ 117 h 1556543"/>
                <a:gd name="connsiteX2-33" fmla="*/ 3817844 w 6405401"/>
                <a:gd name="connsiteY2-34" fmla="*/ 632415 h 1556543"/>
                <a:gd name="connsiteX3-35" fmla="*/ 6405401 w 6405401"/>
                <a:gd name="connsiteY3-36" fmla="*/ 9845 h 1556543"/>
                <a:gd name="connsiteX4-37" fmla="*/ 6405401 w 6405401"/>
                <a:gd name="connsiteY4-38" fmla="*/ 1556543 h 1556543"/>
                <a:gd name="connsiteX5-39" fmla="*/ 0 w 6405401"/>
                <a:gd name="connsiteY5-40" fmla="*/ 1550365 h 1556543"/>
                <a:gd name="connsiteX6-41" fmla="*/ 14329 w 6405401"/>
                <a:gd name="connsiteY6-42" fmla="*/ 612960 h 1556543"/>
                <a:gd name="connsiteX0-43" fmla="*/ 14329 w 6405401"/>
                <a:gd name="connsiteY0-44" fmla="*/ 612960 h 1556543"/>
                <a:gd name="connsiteX1-45" fmla="*/ 1979316 w 6405401"/>
                <a:gd name="connsiteY1-46" fmla="*/ 117 h 1556543"/>
                <a:gd name="connsiteX2-47" fmla="*/ 3817844 w 6405401"/>
                <a:gd name="connsiteY2-48" fmla="*/ 632415 h 1556543"/>
                <a:gd name="connsiteX3-49" fmla="*/ 6405401 w 6405401"/>
                <a:gd name="connsiteY3-50" fmla="*/ 9845 h 1556543"/>
                <a:gd name="connsiteX4-51" fmla="*/ 6405401 w 6405401"/>
                <a:gd name="connsiteY4-52" fmla="*/ 1556543 h 1556543"/>
                <a:gd name="connsiteX5-53" fmla="*/ 0 w 6405401"/>
                <a:gd name="connsiteY5-54" fmla="*/ 1550365 h 1556543"/>
                <a:gd name="connsiteX6-55" fmla="*/ 14329 w 6405401"/>
                <a:gd name="connsiteY6-56" fmla="*/ 612960 h 15565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6405401" h="1556543">
                  <a:moveTo>
                    <a:pt x="14329" y="612960"/>
                  </a:moveTo>
                  <a:cubicBezTo>
                    <a:pt x="679863" y="304917"/>
                    <a:pt x="1345397" y="-3126"/>
                    <a:pt x="1979316" y="117"/>
                  </a:cubicBezTo>
                  <a:cubicBezTo>
                    <a:pt x="2613235" y="3359"/>
                    <a:pt x="3080163" y="630794"/>
                    <a:pt x="3817844" y="632415"/>
                  </a:cubicBezTo>
                  <a:cubicBezTo>
                    <a:pt x="4555525" y="634036"/>
                    <a:pt x="5972520" y="-92296"/>
                    <a:pt x="6405401" y="9845"/>
                  </a:cubicBezTo>
                  <a:lnTo>
                    <a:pt x="6405401" y="1556543"/>
                  </a:lnTo>
                  <a:lnTo>
                    <a:pt x="0" y="1550365"/>
                  </a:lnTo>
                  <a:lnTo>
                    <a:pt x="14329" y="612960"/>
                  </a:lnTo>
                  <a:close/>
                </a:path>
              </a:pathLst>
            </a:cu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5" name="iṥḻíde"/>
          <p:cNvGrpSpPr/>
          <p:nvPr/>
        </p:nvGrpSpPr>
        <p:grpSpPr>
          <a:xfrm>
            <a:off x="3507723" y="4656552"/>
            <a:ext cx="568037" cy="568041"/>
            <a:chOff x="7209746" y="4153276"/>
            <a:chExt cx="675000" cy="675005"/>
          </a:xfrm>
        </p:grpSpPr>
        <p:sp>
          <p:nvSpPr>
            <p:cNvPr id="36" name="ïśľíḓe"/>
            <p:cNvSpPr/>
            <p:nvPr/>
          </p:nvSpPr>
          <p:spPr>
            <a:xfrm>
              <a:off x="7209746" y="4153276"/>
              <a:ext cx="675000" cy="67500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37" name="ïṧ1ïḑé"/>
            <p:cNvSpPr/>
            <p:nvPr/>
          </p:nvSpPr>
          <p:spPr bwMode="auto">
            <a:xfrm>
              <a:off x="7375153" y="4322040"/>
              <a:ext cx="344185" cy="337474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 sz="72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9" name="iṥḻíde"/>
          <p:cNvGrpSpPr/>
          <p:nvPr/>
        </p:nvGrpSpPr>
        <p:grpSpPr>
          <a:xfrm>
            <a:off x="8044229" y="4656552"/>
            <a:ext cx="568037" cy="568041"/>
            <a:chOff x="7209746" y="4153276"/>
            <a:chExt cx="675000" cy="675005"/>
          </a:xfrm>
        </p:grpSpPr>
        <p:sp>
          <p:nvSpPr>
            <p:cNvPr id="60" name="ïśľíḓe"/>
            <p:cNvSpPr/>
            <p:nvPr/>
          </p:nvSpPr>
          <p:spPr>
            <a:xfrm>
              <a:off x="7209746" y="4153276"/>
              <a:ext cx="675000" cy="67500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1" name="ïṧ1ïḑé"/>
            <p:cNvSpPr/>
            <p:nvPr/>
          </p:nvSpPr>
          <p:spPr bwMode="auto">
            <a:xfrm>
              <a:off x="7375153" y="4318944"/>
              <a:ext cx="344185" cy="343664"/>
            </a:xfrm>
            <a:custGeom>
              <a:avLst/>
              <a:gdLst>
                <a:gd name="connsiteX0" fmla="*/ 288111 w 575551"/>
                <a:gd name="connsiteY0" fmla="*/ 195956 h 574680"/>
                <a:gd name="connsiteX1" fmla="*/ 250987 w 575551"/>
                <a:gd name="connsiteY1" fmla="*/ 204012 h 574680"/>
                <a:gd name="connsiteX2" fmla="*/ 204180 w 575551"/>
                <a:gd name="connsiteY2" fmla="*/ 324853 h 574680"/>
                <a:gd name="connsiteX3" fmla="*/ 288111 w 575551"/>
                <a:gd name="connsiteY3" fmla="*/ 378828 h 574680"/>
                <a:gd name="connsiteX4" fmla="*/ 325234 w 575551"/>
                <a:gd name="connsiteY4" fmla="*/ 370772 h 574680"/>
                <a:gd name="connsiteX5" fmla="*/ 371234 w 575551"/>
                <a:gd name="connsiteY5" fmla="*/ 250737 h 574680"/>
                <a:gd name="connsiteX6" fmla="*/ 288111 w 575551"/>
                <a:gd name="connsiteY6" fmla="*/ 195956 h 574680"/>
                <a:gd name="connsiteX7" fmla="*/ 288111 w 575551"/>
                <a:gd name="connsiteY7" fmla="*/ 163732 h 574680"/>
                <a:gd name="connsiteX8" fmla="*/ 401094 w 575551"/>
                <a:gd name="connsiteY8" fmla="*/ 237042 h 574680"/>
                <a:gd name="connsiteX9" fmla="*/ 338146 w 575551"/>
                <a:gd name="connsiteY9" fmla="*/ 400579 h 574680"/>
                <a:gd name="connsiteX10" fmla="*/ 288111 w 575551"/>
                <a:gd name="connsiteY10" fmla="*/ 411052 h 574680"/>
                <a:gd name="connsiteX11" fmla="*/ 175127 w 575551"/>
                <a:gd name="connsiteY11" fmla="*/ 337742 h 574680"/>
                <a:gd name="connsiteX12" fmla="*/ 237268 w 575551"/>
                <a:gd name="connsiteY12" fmla="*/ 175011 h 574680"/>
                <a:gd name="connsiteX13" fmla="*/ 288111 w 575551"/>
                <a:gd name="connsiteY13" fmla="*/ 163732 h 574680"/>
                <a:gd name="connsiteX14" fmla="*/ 307478 w 575551"/>
                <a:gd name="connsiteY14" fmla="*/ 33198 h 574680"/>
                <a:gd name="connsiteX15" fmla="*/ 260674 w 575551"/>
                <a:gd name="connsiteY15" fmla="*/ 34004 h 574680"/>
                <a:gd name="connsiteX16" fmla="*/ 255025 w 575551"/>
                <a:gd name="connsiteY16" fmla="*/ 64624 h 574680"/>
                <a:gd name="connsiteX17" fmla="*/ 179171 w 575551"/>
                <a:gd name="connsiteY17" fmla="*/ 116999 h 574680"/>
                <a:gd name="connsiteX18" fmla="*/ 150120 w 575551"/>
                <a:gd name="connsiteY18" fmla="*/ 111359 h 574680"/>
                <a:gd name="connsiteX19" fmla="*/ 121876 w 575551"/>
                <a:gd name="connsiteY19" fmla="*/ 93631 h 574680"/>
                <a:gd name="connsiteX20" fmla="*/ 88791 w 575551"/>
                <a:gd name="connsiteY20" fmla="*/ 127474 h 574680"/>
                <a:gd name="connsiteX21" fmla="*/ 107351 w 575551"/>
                <a:gd name="connsiteY21" fmla="*/ 153259 h 574680"/>
                <a:gd name="connsiteX22" fmla="*/ 108965 w 575551"/>
                <a:gd name="connsiteY22" fmla="*/ 215304 h 574680"/>
                <a:gd name="connsiteX23" fmla="*/ 66196 w 575551"/>
                <a:gd name="connsiteY23" fmla="*/ 260427 h 574680"/>
                <a:gd name="connsiteX24" fmla="*/ 33110 w 575551"/>
                <a:gd name="connsiteY24" fmla="*/ 267679 h 574680"/>
                <a:gd name="connsiteX25" fmla="*/ 33917 w 575551"/>
                <a:gd name="connsiteY25" fmla="*/ 314414 h 574680"/>
                <a:gd name="connsiteX26" fmla="*/ 65389 w 575551"/>
                <a:gd name="connsiteY26" fmla="*/ 320055 h 574680"/>
                <a:gd name="connsiteX27" fmla="*/ 110579 w 575551"/>
                <a:gd name="connsiteY27" fmla="*/ 362761 h 574680"/>
                <a:gd name="connsiteX28" fmla="*/ 112193 w 575551"/>
                <a:gd name="connsiteY28" fmla="*/ 424806 h 574680"/>
                <a:gd name="connsiteX29" fmla="*/ 93633 w 575551"/>
                <a:gd name="connsiteY29" fmla="*/ 453008 h 574680"/>
                <a:gd name="connsiteX30" fmla="*/ 127525 w 575551"/>
                <a:gd name="connsiteY30" fmla="*/ 486045 h 574680"/>
                <a:gd name="connsiteX31" fmla="*/ 154155 w 575551"/>
                <a:gd name="connsiteY31" fmla="*/ 467512 h 574680"/>
                <a:gd name="connsiteX32" fmla="*/ 187240 w 575551"/>
                <a:gd name="connsiteY32" fmla="*/ 460260 h 574680"/>
                <a:gd name="connsiteX33" fmla="*/ 261481 w 575551"/>
                <a:gd name="connsiteY33" fmla="*/ 508606 h 574680"/>
                <a:gd name="connsiteX34" fmla="*/ 268743 w 575551"/>
                <a:gd name="connsiteY34" fmla="*/ 541643 h 574680"/>
                <a:gd name="connsiteX35" fmla="*/ 315547 w 575551"/>
                <a:gd name="connsiteY35" fmla="*/ 541643 h 574680"/>
                <a:gd name="connsiteX36" fmla="*/ 321196 w 575551"/>
                <a:gd name="connsiteY36" fmla="*/ 508606 h 574680"/>
                <a:gd name="connsiteX37" fmla="*/ 397050 w 575551"/>
                <a:gd name="connsiteY37" fmla="*/ 457037 h 574680"/>
                <a:gd name="connsiteX38" fmla="*/ 426101 w 575551"/>
                <a:gd name="connsiteY38" fmla="*/ 461871 h 574680"/>
                <a:gd name="connsiteX39" fmla="*/ 454345 w 575551"/>
                <a:gd name="connsiteY39" fmla="*/ 481210 h 574680"/>
                <a:gd name="connsiteX40" fmla="*/ 487430 w 575551"/>
                <a:gd name="connsiteY40" fmla="*/ 446562 h 574680"/>
                <a:gd name="connsiteX41" fmla="*/ 468870 w 575551"/>
                <a:gd name="connsiteY41" fmla="*/ 420777 h 574680"/>
                <a:gd name="connsiteX42" fmla="*/ 510025 w 575551"/>
                <a:gd name="connsiteY42" fmla="*/ 313609 h 574680"/>
                <a:gd name="connsiteX43" fmla="*/ 543111 w 575551"/>
                <a:gd name="connsiteY43" fmla="*/ 306357 h 574680"/>
                <a:gd name="connsiteX44" fmla="*/ 541497 w 575551"/>
                <a:gd name="connsiteY44" fmla="*/ 258816 h 574680"/>
                <a:gd name="connsiteX45" fmla="*/ 510832 w 575551"/>
                <a:gd name="connsiteY45" fmla="*/ 253981 h 574680"/>
                <a:gd name="connsiteX46" fmla="*/ 464028 w 575551"/>
                <a:gd name="connsiteY46" fmla="*/ 149230 h 574680"/>
                <a:gd name="connsiteX47" fmla="*/ 481781 w 575551"/>
                <a:gd name="connsiteY47" fmla="*/ 121028 h 574680"/>
                <a:gd name="connsiteX48" fmla="*/ 447889 w 575551"/>
                <a:gd name="connsiteY48" fmla="*/ 88797 h 574680"/>
                <a:gd name="connsiteX49" fmla="*/ 422066 w 575551"/>
                <a:gd name="connsiteY49" fmla="*/ 106524 h 574680"/>
                <a:gd name="connsiteX50" fmla="*/ 388981 w 575551"/>
                <a:gd name="connsiteY50" fmla="*/ 113776 h 574680"/>
                <a:gd name="connsiteX51" fmla="*/ 314740 w 575551"/>
                <a:gd name="connsiteY51" fmla="*/ 65429 h 574680"/>
                <a:gd name="connsiteX52" fmla="*/ 307478 w 575551"/>
                <a:gd name="connsiteY52" fmla="*/ 33198 h 574680"/>
                <a:gd name="connsiteX53" fmla="*/ 327652 w 575551"/>
                <a:gd name="connsiteY53" fmla="*/ 2579 h 574680"/>
                <a:gd name="connsiteX54" fmla="*/ 338142 w 575551"/>
                <a:gd name="connsiteY54" fmla="*/ 9831 h 574680"/>
                <a:gd name="connsiteX55" fmla="*/ 340563 w 575551"/>
                <a:gd name="connsiteY55" fmla="*/ 21917 h 574680"/>
                <a:gd name="connsiteX56" fmla="*/ 343791 w 575551"/>
                <a:gd name="connsiteY56" fmla="*/ 52537 h 574680"/>
                <a:gd name="connsiteX57" fmla="*/ 388981 w 575551"/>
                <a:gd name="connsiteY57" fmla="*/ 81545 h 574680"/>
                <a:gd name="connsiteX58" fmla="*/ 409155 w 575551"/>
                <a:gd name="connsiteY58" fmla="*/ 76710 h 574680"/>
                <a:gd name="connsiteX59" fmla="*/ 430943 w 575551"/>
                <a:gd name="connsiteY59" fmla="*/ 57372 h 574680"/>
                <a:gd name="connsiteX60" fmla="*/ 441433 w 575551"/>
                <a:gd name="connsiteY60" fmla="*/ 50120 h 574680"/>
                <a:gd name="connsiteX61" fmla="*/ 454345 w 575551"/>
                <a:gd name="connsiteY61" fmla="*/ 52537 h 574680"/>
                <a:gd name="connsiteX62" fmla="*/ 517288 w 575551"/>
                <a:gd name="connsiteY62" fmla="*/ 113776 h 574680"/>
                <a:gd name="connsiteX63" fmla="*/ 519709 w 575551"/>
                <a:gd name="connsiteY63" fmla="*/ 125863 h 574680"/>
                <a:gd name="connsiteX64" fmla="*/ 513253 w 575551"/>
                <a:gd name="connsiteY64" fmla="*/ 137143 h 574680"/>
                <a:gd name="connsiteX65" fmla="*/ 493886 w 575551"/>
                <a:gd name="connsiteY65" fmla="*/ 160511 h 574680"/>
                <a:gd name="connsiteX66" fmla="*/ 522130 w 575551"/>
                <a:gd name="connsiteY66" fmla="*/ 224167 h 574680"/>
                <a:gd name="connsiteX67" fmla="*/ 551987 w 575551"/>
                <a:gd name="connsiteY67" fmla="*/ 225779 h 574680"/>
                <a:gd name="connsiteX68" fmla="*/ 564092 w 575551"/>
                <a:gd name="connsiteY68" fmla="*/ 227391 h 574680"/>
                <a:gd name="connsiteX69" fmla="*/ 571354 w 575551"/>
                <a:gd name="connsiteY69" fmla="*/ 238671 h 574680"/>
                <a:gd name="connsiteX70" fmla="*/ 572968 w 575551"/>
                <a:gd name="connsiteY70" fmla="*/ 326501 h 574680"/>
                <a:gd name="connsiteX71" fmla="*/ 566513 w 575551"/>
                <a:gd name="connsiteY71" fmla="*/ 336976 h 574680"/>
                <a:gd name="connsiteX72" fmla="*/ 553601 w 575551"/>
                <a:gd name="connsiteY72" fmla="*/ 339393 h 574680"/>
                <a:gd name="connsiteX73" fmla="*/ 522937 w 575551"/>
                <a:gd name="connsiteY73" fmla="*/ 342617 h 574680"/>
                <a:gd name="connsiteX74" fmla="*/ 497921 w 575551"/>
                <a:gd name="connsiteY74" fmla="*/ 407884 h 574680"/>
                <a:gd name="connsiteX75" fmla="*/ 518095 w 575551"/>
                <a:gd name="connsiteY75" fmla="*/ 429640 h 574680"/>
                <a:gd name="connsiteX76" fmla="*/ 526164 w 575551"/>
                <a:gd name="connsiteY76" fmla="*/ 440116 h 574680"/>
                <a:gd name="connsiteX77" fmla="*/ 522937 w 575551"/>
                <a:gd name="connsiteY77" fmla="*/ 453008 h 574680"/>
                <a:gd name="connsiteX78" fmla="*/ 461607 w 575551"/>
                <a:gd name="connsiteY78" fmla="*/ 516664 h 574680"/>
                <a:gd name="connsiteX79" fmla="*/ 449503 w 575551"/>
                <a:gd name="connsiteY79" fmla="*/ 519082 h 574680"/>
                <a:gd name="connsiteX80" fmla="*/ 438205 w 575551"/>
                <a:gd name="connsiteY80" fmla="*/ 511830 h 574680"/>
                <a:gd name="connsiteX81" fmla="*/ 414804 w 575551"/>
                <a:gd name="connsiteY81" fmla="*/ 492491 h 574680"/>
                <a:gd name="connsiteX82" fmla="*/ 397050 w 575551"/>
                <a:gd name="connsiteY82" fmla="*/ 489268 h 574680"/>
                <a:gd name="connsiteX83" fmla="*/ 351054 w 575551"/>
                <a:gd name="connsiteY83" fmla="*/ 520693 h 574680"/>
                <a:gd name="connsiteX84" fmla="*/ 349440 w 575551"/>
                <a:gd name="connsiteY84" fmla="*/ 550507 h 574680"/>
                <a:gd name="connsiteX85" fmla="*/ 347826 w 575551"/>
                <a:gd name="connsiteY85" fmla="*/ 563399 h 574680"/>
                <a:gd name="connsiteX86" fmla="*/ 336528 w 575551"/>
                <a:gd name="connsiteY86" fmla="*/ 570651 h 574680"/>
                <a:gd name="connsiteX87" fmla="*/ 288110 w 575551"/>
                <a:gd name="connsiteY87" fmla="*/ 574680 h 574680"/>
                <a:gd name="connsiteX88" fmla="*/ 248569 w 575551"/>
                <a:gd name="connsiteY88" fmla="*/ 572263 h 574680"/>
                <a:gd name="connsiteX89" fmla="*/ 237272 w 575551"/>
                <a:gd name="connsiteY89" fmla="*/ 565011 h 574680"/>
                <a:gd name="connsiteX90" fmla="*/ 234851 w 575551"/>
                <a:gd name="connsiteY90" fmla="*/ 552924 h 574680"/>
                <a:gd name="connsiteX91" fmla="*/ 232430 w 575551"/>
                <a:gd name="connsiteY91" fmla="*/ 521499 h 574680"/>
                <a:gd name="connsiteX92" fmla="*/ 187240 w 575551"/>
                <a:gd name="connsiteY92" fmla="*/ 492491 h 574680"/>
                <a:gd name="connsiteX93" fmla="*/ 167066 w 575551"/>
                <a:gd name="connsiteY93" fmla="*/ 496520 h 574680"/>
                <a:gd name="connsiteX94" fmla="*/ 144471 w 575551"/>
                <a:gd name="connsiteY94" fmla="*/ 516664 h 574680"/>
                <a:gd name="connsiteX95" fmla="*/ 133981 w 575551"/>
                <a:gd name="connsiteY95" fmla="*/ 524722 h 574680"/>
                <a:gd name="connsiteX96" fmla="*/ 121069 w 575551"/>
                <a:gd name="connsiteY96" fmla="*/ 522305 h 574680"/>
                <a:gd name="connsiteX97" fmla="*/ 58126 w 575551"/>
                <a:gd name="connsiteY97" fmla="*/ 460260 h 574680"/>
                <a:gd name="connsiteX98" fmla="*/ 54898 w 575551"/>
                <a:gd name="connsiteY98" fmla="*/ 448173 h 574680"/>
                <a:gd name="connsiteX99" fmla="*/ 62161 w 575551"/>
                <a:gd name="connsiteY99" fmla="*/ 436892 h 574680"/>
                <a:gd name="connsiteX100" fmla="*/ 82335 w 575551"/>
                <a:gd name="connsiteY100" fmla="*/ 413525 h 574680"/>
                <a:gd name="connsiteX101" fmla="*/ 81528 w 575551"/>
                <a:gd name="connsiteY101" fmla="*/ 375653 h 574680"/>
                <a:gd name="connsiteX102" fmla="*/ 54091 w 575551"/>
                <a:gd name="connsiteY102" fmla="*/ 349869 h 574680"/>
                <a:gd name="connsiteX103" fmla="*/ 24234 w 575551"/>
                <a:gd name="connsiteY103" fmla="*/ 348257 h 574680"/>
                <a:gd name="connsiteX104" fmla="*/ 11322 w 575551"/>
                <a:gd name="connsiteY104" fmla="*/ 346645 h 574680"/>
                <a:gd name="connsiteX105" fmla="*/ 4060 w 575551"/>
                <a:gd name="connsiteY105" fmla="*/ 335365 h 574680"/>
                <a:gd name="connsiteX106" fmla="*/ 3253 w 575551"/>
                <a:gd name="connsiteY106" fmla="*/ 247535 h 574680"/>
                <a:gd name="connsiteX107" fmla="*/ 9708 w 575551"/>
                <a:gd name="connsiteY107" fmla="*/ 236254 h 574680"/>
                <a:gd name="connsiteX108" fmla="*/ 22620 w 575551"/>
                <a:gd name="connsiteY108" fmla="*/ 233837 h 574680"/>
                <a:gd name="connsiteX109" fmla="*/ 53284 w 575551"/>
                <a:gd name="connsiteY109" fmla="*/ 230614 h 574680"/>
                <a:gd name="connsiteX110" fmla="*/ 79107 w 575551"/>
                <a:gd name="connsiteY110" fmla="*/ 204023 h 574680"/>
                <a:gd name="connsiteX111" fmla="*/ 78300 w 575551"/>
                <a:gd name="connsiteY111" fmla="*/ 166152 h 574680"/>
                <a:gd name="connsiteX112" fmla="*/ 58126 w 575551"/>
                <a:gd name="connsiteY112" fmla="*/ 144395 h 574680"/>
                <a:gd name="connsiteX113" fmla="*/ 50864 w 575551"/>
                <a:gd name="connsiteY113" fmla="*/ 133920 h 574680"/>
                <a:gd name="connsiteX114" fmla="*/ 53284 w 575551"/>
                <a:gd name="connsiteY114" fmla="*/ 121028 h 574680"/>
                <a:gd name="connsiteX115" fmla="*/ 114614 w 575551"/>
                <a:gd name="connsiteY115" fmla="*/ 58177 h 574680"/>
                <a:gd name="connsiteX116" fmla="*/ 127525 w 575551"/>
                <a:gd name="connsiteY116" fmla="*/ 54954 h 574680"/>
                <a:gd name="connsiteX117" fmla="*/ 138015 w 575551"/>
                <a:gd name="connsiteY117" fmla="*/ 62206 h 574680"/>
                <a:gd name="connsiteX118" fmla="*/ 161417 w 575551"/>
                <a:gd name="connsiteY118" fmla="*/ 81545 h 574680"/>
                <a:gd name="connsiteX119" fmla="*/ 179171 w 575551"/>
                <a:gd name="connsiteY119" fmla="*/ 84768 h 574680"/>
                <a:gd name="connsiteX120" fmla="*/ 225167 w 575551"/>
                <a:gd name="connsiteY120" fmla="*/ 53343 h 574680"/>
                <a:gd name="connsiteX121" fmla="*/ 226781 w 575551"/>
                <a:gd name="connsiteY121" fmla="*/ 24335 h 574680"/>
                <a:gd name="connsiteX122" fmla="*/ 229202 w 575551"/>
                <a:gd name="connsiteY122" fmla="*/ 11442 h 574680"/>
                <a:gd name="connsiteX123" fmla="*/ 239693 w 575551"/>
                <a:gd name="connsiteY123" fmla="*/ 4190 h 574680"/>
                <a:gd name="connsiteX124" fmla="*/ 327652 w 575551"/>
                <a:gd name="connsiteY124" fmla="*/ 2579 h 57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575551" h="574680">
                  <a:moveTo>
                    <a:pt x="288111" y="195956"/>
                  </a:moveTo>
                  <a:cubicBezTo>
                    <a:pt x="275198" y="195956"/>
                    <a:pt x="262286" y="199179"/>
                    <a:pt x="250987" y="204012"/>
                  </a:cubicBezTo>
                  <a:cubicBezTo>
                    <a:pt x="204987" y="224958"/>
                    <a:pt x="184004" y="278933"/>
                    <a:pt x="204180" y="324853"/>
                  </a:cubicBezTo>
                  <a:cubicBezTo>
                    <a:pt x="218706" y="357882"/>
                    <a:pt x="251794" y="378828"/>
                    <a:pt x="288111" y="378828"/>
                  </a:cubicBezTo>
                  <a:cubicBezTo>
                    <a:pt x="301023" y="378828"/>
                    <a:pt x="313128" y="376411"/>
                    <a:pt x="325234" y="370772"/>
                  </a:cubicBezTo>
                  <a:cubicBezTo>
                    <a:pt x="371234" y="350632"/>
                    <a:pt x="392217" y="296657"/>
                    <a:pt x="371234" y="250737"/>
                  </a:cubicBezTo>
                  <a:cubicBezTo>
                    <a:pt x="356708" y="217708"/>
                    <a:pt x="323620" y="195956"/>
                    <a:pt x="288111" y="195956"/>
                  </a:cubicBezTo>
                  <a:close/>
                  <a:moveTo>
                    <a:pt x="288111" y="163732"/>
                  </a:moveTo>
                  <a:cubicBezTo>
                    <a:pt x="336532" y="163732"/>
                    <a:pt x="380919" y="192734"/>
                    <a:pt x="401094" y="237042"/>
                  </a:cubicBezTo>
                  <a:cubicBezTo>
                    <a:pt x="428533" y="299879"/>
                    <a:pt x="400287" y="372383"/>
                    <a:pt x="338146" y="400579"/>
                  </a:cubicBezTo>
                  <a:cubicBezTo>
                    <a:pt x="322006" y="407830"/>
                    <a:pt x="305058" y="411052"/>
                    <a:pt x="288111" y="411052"/>
                  </a:cubicBezTo>
                  <a:cubicBezTo>
                    <a:pt x="238882" y="411052"/>
                    <a:pt x="194496" y="382050"/>
                    <a:pt x="175127" y="337742"/>
                  </a:cubicBezTo>
                  <a:cubicBezTo>
                    <a:pt x="146881" y="275711"/>
                    <a:pt x="175127" y="202401"/>
                    <a:pt x="237268" y="175011"/>
                  </a:cubicBezTo>
                  <a:cubicBezTo>
                    <a:pt x="253408" y="167760"/>
                    <a:pt x="270356" y="163732"/>
                    <a:pt x="288111" y="163732"/>
                  </a:cubicBezTo>
                  <a:close/>
                  <a:moveTo>
                    <a:pt x="307478" y="33198"/>
                  </a:moveTo>
                  <a:cubicBezTo>
                    <a:pt x="292145" y="31587"/>
                    <a:pt x="276006" y="32392"/>
                    <a:pt x="260674" y="34004"/>
                  </a:cubicBezTo>
                  <a:cubicBezTo>
                    <a:pt x="260674" y="44479"/>
                    <a:pt x="259060" y="54954"/>
                    <a:pt x="255025" y="64624"/>
                  </a:cubicBezTo>
                  <a:cubicBezTo>
                    <a:pt x="242921" y="96049"/>
                    <a:pt x="212256" y="116999"/>
                    <a:pt x="179171" y="116999"/>
                  </a:cubicBezTo>
                  <a:cubicBezTo>
                    <a:pt x="168680" y="116999"/>
                    <a:pt x="158997" y="115387"/>
                    <a:pt x="150120" y="111359"/>
                  </a:cubicBezTo>
                  <a:cubicBezTo>
                    <a:pt x="139629" y="107330"/>
                    <a:pt x="129946" y="101689"/>
                    <a:pt x="121876" y="93631"/>
                  </a:cubicBezTo>
                  <a:cubicBezTo>
                    <a:pt x="109772" y="103301"/>
                    <a:pt x="99281" y="114582"/>
                    <a:pt x="88791" y="127474"/>
                  </a:cubicBezTo>
                  <a:cubicBezTo>
                    <a:pt x="96860" y="134726"/>
                    <a:pt x="103316" y="143590"/>
                    <a:pt x="107351" y="153259"/>
                  </a:cubicBezTo>
                  <a:cubicBezTo>
                    <a:pt x="116228" y="172598"/>
                    <a:pt x="117034" y="195160"/>
                    <a:pt x="108965" y="215304"/>
                  </a:cubicBezTo>
                  <a:cubicBezTo>
                    <a:pt x="100895" y="235448"/>
                    <a:pt x="86370" y="251564"/>
                    <a:pt x="66196" y="260427"/>
                  </a:cubicBezTo>
                  <a:cubicBezTo>
                    <a:pt x="55705" y="265262"/>
                    <a:pt x="44408" y="267679"/>
                    <a:pt x="33110" y="267679"/>
                  </a:cubicBezTo>
                  <a:cubicBezTo>
                    <a:pt x="31496" y="282989"/>
                    <a:pt x="32303" y="299105"/>
                    <a:pt x="33917" y="314414"/>
                  </a:cubicBezTo>
                  <a:cubicBezTo>
                    <a:pt x="44408" y="313609"/>
                    <a:pt x="55705" y="316026"/>
                    <a:pt x="65389" y="320055"/>
                  </a:cubicBezTo>
                  <a:cubicBezTo>
                    <a:pt x="85563" y="327307"/>
                    <a:pt x="101702" y="342617"/>
                    <a:pt x="110579" y="362761"/>
                  </a:cubicBezTo>
                  <a:cubicBezTo>
                    <a:pt x="119455" y="382100"/>
                    <a:pt x="120262" y="404661"/>
                    <a:pt x="112193" y="424806"/>
                  </a:cubicBezTo>
                  <a:cubicBezTo>
                    <a:pt x="108158" y="435281"/>
                    <a:pt x="101702" y="444950"/>
                    <a:pt x="93633" y="453008"/>
                  </a:cubicBezTo>
                  <a:cubicBezTo>
                    <a:pt x="104123" y="465095"/>
                    <a:pt x="115421" y="476375"/>
                    <a:pt x="127525" y="486045"/>
                  </a:cubicBezTo>
                  <a:cubicBezTo>
                    <a:pt x="134788" y="477987"/>
                    <a:pt x="143664" y="471541"/>
                    <a:pt x="154155" y="467512"/>
                  </a:cubicBezTo>
                  <a:cubicBezTo>
                    <a:pt x="164645" y="462677"/>
                    <a:pt x="175943" y="460260"/>
                    <a:pt x="187240" y="460260"/>
                  </a:cubicBezTo>
                  <a:cubicBezTo>
                    <a:pt x="219519" y="460260"/>
                    <a:pt x="248569" y="478793"/>
                    <a:pt x="261481" y="508606"/>
                  </a:cubicBezTo>
                  <a:cubicBezTo>
                    <a:pt x="266323" y="519082"/>
                    <a:pt x="268743" y="530362"/>
                    <a:pt x="268743" y="541643"/>
                  </a:cubicBezTo>
                  <a:cubicBezTo>
                    <a:pt x="284076" y="543255"/>
                    <a:pt x="300215" y="543255"/>
                    <a:pt x="315547" y="541643"/>
                  </a:cubicBezTo>
                  <a:cubicBezTo>
                    <a:pt x="315547" y="530362"/>
                    <a:pt x="317161" y="519082"/>
                    <a:pt x="321196" y="508606"/>
                  </a:cubicBezTo>
                  <a:cubicBezTo>
                    <a:pt x="333300" y="477987"/>
                    <a:pt x="363965" y="457037"/>
                    <a:pt x="397050" y="457037"/>
                  </a:cubicBezTo>
                  <a:cubicBezTo>
                    <a:pt x="406734" y="457037"/>
                    <a:pt x="417224" y="458648"/>
                    <a:pt x="426101" y="461871"/>
                  </a:cubicBezTo>
                  <a:cubicBezTo>
                    <a:pt x="437399" y="466706"/>
                    <a:pt x="446275" y="472347"/>
                    <a:pt x="454345" y="481210"/>
                  </a:cubicBezTo>
                  <a:cubicBezTo>
                    <a:pt x="466449" y="470735"/>
                    <a:pt x="477747" y="459454"/>
                    <a:pt x="487430" y="446562"/>
                  </a:cubicBezTo>
                  <a:cubicBezTo>
                    <a:pt x="479361" y="439310"/>
                    <a:pt x="472905" y="430446"/>
                    <a:pt x="468870" y="420777"/>
                  </a:cubicBezTo>
                  <a:cubicBezTo>
                    <a:pt x="450310" y="379682"/>
                    <a:pt x="468870" y="331336"/>
                    <a:pt x="510025" y="313609"/>
                  </a:cubicBezTo>
                  <a:cubicBezTo>
                    <a:pt x="520516" y="308774"/>
                    <a:pt x="531006" y="306357"/>
                    <a:pt x="543111" y="306357"/>
                  </a:cubicBezTo>
                  <a:cubicBezTo>
                    <a:pt x="543918" y="290241"/>
                    <a:pt x="543918" y="274931"/>
                    <a:pt x="541497" y="258816"/>
                  </a:cubicBezTo>
                  <a:cubicBezTo>
                    <a:pt x="531006" y="259622"/>
                    <a:pt x="520516" y="258010"/>
                    <a:pt x="510832" y="253981"/>
                  </a:cubicBezTo>
                  <a:cubicBezTo>
                    <a:pt x="468870" y="237866"/>
                    <a:pt x="447889" y="190325"/>
                    <a:pt x="464028" y="149230"/>
                  </a:cubicBezTo>
                  <a:cubicBezTo>
                    <a:pt x="468063" y="138755"/>
                    <a:pt x="473712" y="129086"/>
                    <a:pt x="481781" y="121028"/>
                  </a:cubicBezTo>
                  <a:cubicBezTo>
                    <a:pt x="471291" y="108941"/>
                    <a:pt x="459993" y="98466"/>
                    <a:pt x="447889" y="88797"/>
                  </a:cubicBezTo>
                  <a:cubicBezTo>
                    <a:pt x="440626" y="96049"/>
                    <a:pt x="431750" y="102495"/>
                    <a:pt x="422066" y="106524"/>
                  </a:cubicBezTo>
                  <a:cubicBezTo>
                    <a:pt x="411576" y="111359"/>
                    <a:pt x="400278" y="113776"/>
                    <a:pt x="388981" y="113776"/>
                  </a:cubicBezTo>
                  <a:cubicBezTo>
                    <a:pt x="356702" y="113776"/>
                    <a:pt x="327652" y="94437"/>
                    <a:pt x="314740" y="65429"/>
                  </a:cubicBezTo>
                  <a:cubicBezTo>
                    <a:pt x="309898" y="54954"/>
                    <a:pt x="307478" y="44479"/>
                    <a:pt x="307478" y="33198"/>
                  </a:cubicBezTo>
                  <a:close/>
                  <a:moveTo>
                    <a:pt x="327652" y="2579"/>
                  </a:moveTo>
                  <a:cubicBezTo>
                    <a:pt x="331686" y="3385"/>
                    <a:pt x="335721" y="5802"/>
                    <a:pt x="338142" y="9831"/>
                  </a:cubicBezTo>
                  <a:cubicBezTo>
                    <a:pt x="340563" y="13054"/>
                    <a:pt x="341370" y="17889"/>
                    <a:pt x="340563" y="21917"/>
                  </a:cubicBezTo>
                  <a:cubicBezTo>
                    <a:pt x="338949" y="32392"/>
                    <a:pt x="339756" y="42868"/>
                    <a:pt x="343791" y="52537"/>
                  </a:cubicBezTo>
                  <a:cubicBezTo>
                    <a:pt x="351861" y="70264"/>
                    <a:pt x="369614" y="81545"/>
                    <a:pt x="388981" y="81545"/>
                  </a:cubicBezTo>
                  <a:cubicBezTo>
                    <a:pt x="395436" y="81545"/>
                    <a:pt x="402699" y="79933"/>
                    <a:pt x="409155" y="76710"/>
                  </a:cubicBezTo>
                  <a:cubicBezTo>
                    <a:pt x="418031" y="72681"/>
                    <a:pt x="425294" y="66235"/>
                    <a:pt x="430943" y="57372"/>
                  </a:cubicBezTo>
                  <a:cubicBezTo>
                    <a:pt x="433364" y="54148"/>
                    <a:pt x="437399" y="50925"/>
                    <a:pt x="441433" y="50120"/>
                  </a:cubicBezTo>
                  <a:cubicBezTo>
                    <a:pt x="445468" y="49314"/>
                    <a:pt x="450310" y="50120"/>
                    <a:pt x="454345" y="52537"/>
                  </a:cubicBezTo>
                  <a:cubicBezTo>
                    <a:pt x="477747" y="69458"/>
                    <a:pt x="499535" y="90408"/>
                    <a:pt x="517288" y="113776"/>
                  </a:cubicBezTo>
                  <a:cubicBezTo>
                    <a:pt x="519709" y="116999"/>
                    <a:pt x="520516" y="121834"/>
                    <a:pt x="519709" y="125863"/>
                  </a:cubicBezTo>
                  <a:cubicBezTo>
                    <a:pt x="519709" y="130697"/>
                    <a:pt x="516481" y="134726"/>
                    <a:pt x="513253" y="137143"/>
                  </a:cubicBezTo>
                  <a:cubicBezTo>
                    <a:pt x="504376" y="142784"/>
                    <a:pt x="497114" y="150842"/>
                    <a:pt x="493886" y="160511"/>
                  </a:cubicBezTo>
                  <a:cubicBezTo>
                    <a:pt x="484202" y="185490"/>
                    <a:pt x="497114" y="214498"/>
                    <a:pt x="522130" y="224167"/>
                  </a:cubicBezTo>
                  <a:cubicBezTo>
                    <a:pt x="531813" y="227391"/>
                    <a:pt x="541497" y="228196"/>
                    <a:pt x="551987" y="225779"/>
                  </a:cubicBezTo>
                  <a:cubicBezTo>
                    <a:pt x="556022" y="224167"/>
                    <a:pt x="560864" y="224973"/>
                    <a:pt x="564092" y="227391"/>
                  </a:cubicBezTo>
                  <a:cubicBezTo>
                    <a:pt x="568126" y="229808"/>
                    <a:pt x="570547" y="233837"/>
                    <a:pt x="571354" y="238671"/>
                  </a:cubicBezTo>
                  <a:cubicBezTo>
                    <a:pt x="576196" y="267679"/>
                    <a:pt x="577003" y="296687"/>
                    <a:pt x="572968" y="326501"/>
                  </a:cubicBezTo>
                  <a:cubicBezTo>
                    <a:pt x="572161" y="330530"/>
                    <a:pt x="569740" y="334559"/>
                    <a:pt x="566513" y="336976"/>
                  </a:cubicBezTo>
                  <a:cubicBezTo>
                    <a:pt x="562478" y="339393"/>
                    <a:pt x="558443" y="341005"/>
                    <a:pt x="553601" y="339393"/>
                  </a:cubicBezTo>
                  <a:cubicBezTo>
                    <a:pt x="543111" y="337782"/>
                    <a:pt x="532620" y="338588"/>
                    <a:pt x="522937" y="342617"/>
                  </a:cubicBezTo>
                  <a:cubicBezTo>
                    <a:pt x="498728" y="353897"/>
                    <a:pt x="487430" y="382905"/>
                    <a:pt x="497921" y="407884"/>
                  </a:cubicBezTo>
                  <a:cubicBezTo>
                    <a:pt x="501956" y="416748"/>
                    <a:pt x="509218" y="424806"/>
                    <a:pt x="518095" y="429640"/>
                  </a:cubicBezTo>
                  <a:cubicBezTo>
                    <a:pt x="522130" y="432058"/>
                    <a:pt x="524550" y="436087"/>
                    <a:pt x="526164" y="440116"/>
                  </a:cubicBezTo>
                  <a:cubicBezTo>
                    <a:pt x="526971" y="444950"/>
                    <a:pt x="526164" y="448979"/>
                    <a:pt x="522937" y="453008"/>
                  </a:cubicBezTo>
                  <a:cubicBezTo>
                    <a:pt x="505990" y="477181"/>
                    <a:pt x="485816" y="498937"/>
                    <a:pt x="461607" y="516664"/>
                  </a:cubicBezTo>
                  <a:cubicBezTo>
                    <a:pt x="458380" y="519082"/>
                    <a:pt x="453538" y="520693"/>
                    <a:pt x="449503" y="519082"/>
                  </a:cubicBezTo>
                  <a:cubicBezTo>
                    <a:pt x="444661" y="518276"/>
                    <a:pt x="440626" y="515858"/>
                    <a:pt x="438205" y="511830"/>
                  </a:cubicBezTo>
                  <a:cubicBezTo>
                    <a:pt x="432557" y="502966"/>
                    <a:pt x="424487" y="495714"/>
                    <a:pt x="414804" y="492491"/>
                  </a:cubicBezTo>
                  <a:cubicBezTo>
                    <a:pt x="409155" y="490074"/>
                    <a:pt x="403506" y="489268"/>
                    <a:pt x="397050" y="489268"/>
                  </a:cubicBezTo>
                  <a:cubicBezTo>
                    <a:pt x="376876" y="489268"/>
                    <a:pt x="358316" y="501355"/>
                    <a:pt x="351054" y="520693"/>
                  </a:cubicBezTo>
                  <a:cubicBezTo>
                    <a:pt x="347826" y="530362"/>
                    <a:pt x="347019" y="540838"/>
                    <a:pt x="349440" y="550507"/>
                  </a:cubicBezTo>
                  <a:cubicBezTo>
                    <a:pt x="351054" y="555342"/>
                    <a:pt x="350247" y="559370"/>
                    <a:pt x="347826" y="563399"/>
                  </a:cubicBezTo>
                  <a:cubicBezTo>
                    <a:pt x="345405" y="567428"/>
                    <a:pt x="341370" y="569845"/>
                    <a:pt x="336528" y="570651"/>
                  </a:cubicBezTo>
                  <a:cubicBezTo>
                    <a:pt x="321196" y="573874"/>
                    <a:pt x="304250" y="574680"/>
                    <a:pt x="288110" y="574680"/>
                  </a:cubicBezTo>
                  <a:cubicBezTo>
                    <a:pt x="275199" y="574680"/>
                    <a:pt x="261481" y="573874"/>
                    <a:pt x="248569" y="572263"/>
                  </a:cubicBezTo>
                  <a:cubicBezTo>
                    <a:pt x="243728" y="571457"/>
                    <a:pt x="239693" y="569040"/>
                    <a:pt x="237272" y="565011"/>
                  </a:cubicBezTo>
                  <a:cubicBezTo>
                    <a:pt x="234851" y="561788"/>
                    <a:pt x="234044" y="556953"/>
                    <a:pt x="234851" y="552924"/>
                  </a:cubicBezTo>
                  <a:cubicBezTo>
                    <a:pt x="237272" y="542449"/>
                    <a:pt x="236465" y="531168"/>
                    <a:pt x="232430" y="521499"/>
                  </a:cubicBezTo>
                  <a:cubicBezTo>
                    <a:pt x="224360" y="503772"/>
                    <a:pt x="206607" y="492491"/>
                    <a:pt x="187240" y="492491"/>
                  </a:cubicBezTo>
                  <a:cubicBezTo>
                    <a:pt x="179978" y="492491"/>
                    <a:pt x="173522" y="494103"/>
                    <a:pt x="167066" y="496520"/>
                  </a:cubicBezTo>
                  <a:cubicBezTo>
                    <a:pt x="157383" y="500549"/>
                    <a:pt x="150120" y="507801"/>
                    <a:pt x="144471" y="516664"/>
                  </a:cubicBezTo>
                  <a:cubicBezTo>
                    <a:pt x="142050" y="520693"/>
                    <a:pt x="138822" y="523916"/>
                    <a:pt x="133981" y="524722"/>
                  </a:cubicBezTo>
                  <a:cubicBezTo>
                    <a:pt x="129946" y="525528"/>
                    <a:pt x="125104" y="524722"/>
                    <a:pt x="121069" y="522305"/>
                  </a:cubicBezTo>
                  <a:cubicBezTo>
                    <a:pt x="96860" y="504578"/>
                    <a:pt x="75879" y="484433"/>
                    <a:pt x="58126" y="460260"/>
                  </a:cubicBezTo>
                  <a:cubicBezTo>
                    <a:pt x="54898" y="457037"/>
                    <a:pt x="54091" y="452202"/>
                    <a:pt x="54898" y="448173"/>
                  </a:cubicBezTo>
                  <a:cubicBezTo>
                    <a:pt x="55705" y="443339"/>
                    <a:pt x="58126" y="439310"/>
                    <a:pt x="62161" y="436892"/>
                  </a:cubicBezTo>
                  <a:cubicBezTo>
                    <a:pt x="71845" y="431252"/>
                    <a:pt x="78300" y="423194"/>
                    <a:pt x="82335" y="413525"/>
                  </a:cubicBezTo>
                  <a:cubicBezTo>
                    <a:pt x="87177" y="400632"/>
                    <a:pt x="86370" y="387740"/>
                    <a:pt x="81528" y="375653"/>
                  </a:cubicBezTo>
                  <a:cubicBezTo>
                    <a:pt x="75879" y="363567"/>
                    <a:pt x="66196" y="354703"/>
                    <a:pt x="54091" y="349869"/>
                  </a:cubicBezTo>
                  <a:cubicBezTo>
                    <a:pt x="44408" y="345840"/>
                    <a:pt x="33917" y="345840"/>
                    <a:pt x="24234" y="348257"/>
                  </a:cubicBezTo>
                  <a:cubicBezTo>
                    <a:pt x="19392" y="349063"/>
                    <a:pt x="15357" y="349063"/>
                    <a:pt x="11322" y="346645"/>
                  </a:cubicBezTo>
                  <a:cubicBezTo>
                    <a:pt x="7288" y="343422"/>
                    <a:pt x="4867" y="340199"/>
                    <a:pt x="4060" y="335365"/>
                  </a:cubicBezTo>
                  <a:cubicBezTo>
                    <a:pt x="-782" y="306357"/>
                    <a:pt x="-1589" y="276543"/>
                    <a:pt x="3253" y="247535"/>
                  </a:cubicBezTo>
                  <a:cubicBezTo>
                    <a:pt x="3253" y="242700"/>
                    <a:pt x="5674" y="238671"/>
                    <a:pt x="9708" y="236254"/>
                  </a:cubicBezTo>
                  <a:cubicBezTo>
                    <a:pt x="13743" y="233837"/>
                    <a:pt x="17778" y="233031"/>
                    <a:pt x="22620" y="233837"/>
                  </a:cubicBezTo>
                  <a:cubicBezTo>
                    <a:pt x="33110" y="236254"/>
                    <a:pt x="43601" y="235448"/>
                    <a:pt x="53284" y="230614"/>
                  </a:cubicBezTo>
                  <a:cubicBezTo>
                    <a:pt x="65389" y="225779"/>
                    <a:pt x="74265" y="216110"/>
                    <a:pt x="79107" y="204023"/>
                  </a:cubicBezTo>
                  <a:cubicBezTo>
                    <a:pt x="83949" y="191131"/>
                    <a:pt x="83142" y="178238"/>
                    <a:pt x="78300" y="166152"/>
                  </a:cubicBezTo>
                  <a:cubicBezTo>
                    <a:pt x="73459" y="157288"/>
                    <a:pt x="67003" y="149230"/>
                    <a:pt x="58126" y="144395"/>
                  </a:cubicBezTo>
                  <a:cubicBezTo>
                    <a:pt x="54091" y="141978"/>
                    <a:pt x="51671" y="137949"/>
                    <a:pt x="50864" y="133920"/>
                  </a:cubicBezTo>
                  <a:cubicBezTo>
                    <a:pt x="50057" y="129086"/>
                    <a:pt x="50864" y="124251"/>
                    <a:pt x="53284" y="121028"/>
                  </a:cubicBezTo>
                  <a:cubicBezTo>
                    <a:pt x="70231" y="96855"/>
                    <a:pt x="91212" y="75904"/>
                    <a:pt x="114614" y="58177"/>
                  </a:cubicBezTo>
                  <a:cubicBezTo>
                    <a:pt x="118648" y="55760"/>
                    <a:pt x="122683" y="54148"/>
                    <a:pt x="127525" y="54954"/>
                  </a:cubicBezTo>
                  <a:cubicBezTo>
                    <a:pt x="131560" y="55760"/>
                    <a:pt x="135595" y="58177"/>
                    <a:pt x="138015" y="62206"/>
                  </a:cubicBezTo>
                  <a:cubicBezTo>
                    <a:pt x="143664" y="71070"/>
                    <a:pt x="151734" y="77516"/>
                    <a:pt x="161417" y="81545"/>
                  </a:cubicBezTo>
                  <a:cubicBezTo>
                    <a:pt x="167066" y="83962"/>
                    <a:pt x="172715" y="84768"/>
                    <a:pt x="179171" y="84768"/>
                  </a:cubicBezTo>
                  <a:cubicBezTo>
                    <a:pt x="199345" y="84768"/>
                    <a:pt x="217905" y="71876"/>
                    <a:pt x="225167" y="53343"/>
                  </a:cubicBezTo>
                  <a:cubicBezTo>
                    <a:pt x="228395" y="43673"/>
                    <a:pt x="229202" y="34004"/>
                    <a:pt x="226781" y="24335"/>
                  </a:cubicBezTo>
                  <a:cubicBezTo>
                    <a:pt x="225974" y="19500"/>
                    <a:pt x="226781" y="14665"/>
                    <a:pt x="229202" y="11442"/>
                  </a:cubicBezTo>
                  <a:cubicBezTo>
                    <a:pt x="231623" y="7413"/>
                    <a:pt x="235658" y="4996"/>
                    <a:pt x="239693" y="4190"/>
                  </a:cubicBezTo>
                  <a:cubicBezTo>
                    <a:pt x="268743" y="-644"/>
                    <a:pt x="297794" y="-1450"/>
                    <a:pt x="327652" y="25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2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6" name="iṥḻíde"/>
          <p:cNvGrpSpPr/>
          <p:nvPr/>
        </p:nvGrpSpPr>
        <p:grpSpPr>
          <a:xfrm>
            <a:off x="5793978" y="3934072"/>
            <a:ext cx="568037" cy="568041"/>
            <a:chOff x="7209746" y="4153276"/>
            <a:chExt cx="675000" cy="675005"/>
          </a:xfrm>
        </p:grpSpPr>
        <p:sp>
          <p:nvSpPr>
            <p:cNvPr id="57" name="ïśľíḓe"/>
            <p:cNvSpPr/>
            <p:nvPr/>
          </p:nvSpPr>
          <p:spPr>
            <a:xfrm>
              <a:off x="7209746" y="4153276"/>
              <a:ext cx="675000" cy="67500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8" name="ïṧ1ïḑé"/>
            <p:cNvSpPr/>
            <p:nvPr/>
          </p:nvSpPr>
          <p:spPr bwMode="auto">
            <a:xfrm>
              <a:off x="7375153" y="4325343"/>
              <a:ext cx="344185" cy="330867"/>
            </a:xfrm>
            <a:custGeom>
              <a:avLst/>
              <a:gdLst>
                <a:gd name="connsiteX0" fmla="*/ 241391 w 516922"/>
                <a:gd name="connsiteY0" fmla="*/ 466920 h 496921"/>
                <a:gd name="connsiteX1" fmla="*/ 374792 w 516922"/>
                <a:gd name="connsiteY1" fmla="*/ 466920 h 496921"/>
                <a:gd name="connsiteX2" fmla="*/ 394157 w 516922"/>
                <a:gd name="connsiteY2" fmla="*/ 492438 h 496921"/>
                <a:gd name="connsiteX3" fmla="*/ 241391 w 516922"/>
                <a:gd name="connsiteY3" fmla="*/ 492438 h 496921"/>
                <a:gd name="connsiteX4" fmla="*/ 45175 w 516922"/>
                <a:gd name="connsiteY4" fmla="*/ 266910 h 496921"/>
                <a:gd name="connsiteX5" fmla="*/ 178975 w 516922"/>
                <a:gd name="connsiteY5" fmla="*/ 266910 h 496921"/>
                <a:gd name="connsiteX6" fmla="*/ 178975 w 516922"/>
                <a:gd name="connsiteY6" fmla="*/ 312085 h 496921"/>
                <a:gd name="connsiteX7" fmla="*/ 45175 w 516922"/>
                <a:gd name="connsiteY7" fmla="*/ 312085 h 496921"/>
                <a:gd name="connsiteX8" fmla="*/ 45175 w 516922"/>
                <a:gd name="connsiteY8" fmla="*/ 167939 h 496921"/>
                <a:gd name="connsiteX9" fmla="*/ 178975 w 516922"/>
                <a:gd name="connsiteY9" fmla="*/ 167939 h 496921"/>
                <a:gd name="connsiteX10" fmla="*/ 178975 w 516922"/>
                <a:gd name="connsiteY10" fmla="*/ 213114 h 496921"/>
                <a:gd name="connsiteX11" fmla="*/ 45175 w 516922"/>
                <a:gd name="connsiteY11" fmla="*/ 213114 h 496921"/>
                <a:gd name="connsiteX12" fmla="*/ 254150 w 516922"/>
                <a:gd name="connsiteY12" fmla="*/ 92418 h 496921"/>
                <a:gd name="connsiteX13" fmla="*/ 497537 w 516922"/>
                <a:gd name="connsiteY13" fmla="*/ 92418 h 496921"/>
                <a:gd name="connsiteX14" fmla="*/ 516922 w 516922"/>
                <a:gd name="connsiteY14" fmla="*/ 111788 h 496921"/>
                <a:gd name="connsiteX15" fmla="*/ 516922 w 516922"/>
                <a:gd name="connsiteY15" fmla="*/ 402340 h 496921"/>
                <a:gd name="connsiteX16" fmla="*/ 497537 w 516922"/>
                <a:gd name="connsiteY16" fmla="*/ 421710 h 496921"/>
                <a:gd name="connsiteX17" fmla="*/ 359690 w 516922"/>
                <a:gd name="connsiteY17" fmla="*/ 421710 h 496921"/>
                <a:gd name="connsiteX18" fmla="*/ 359690 w 516922"/>
                <a:gd name="connsiteY18" fmla="*/ 458298 h 496921"/>
                <a:gd name="connsiteX19" fmla="*/ 254150 w 516922"/>
                <a:gd name="connsiteY19" fmla="*/ 458298 h 496921"/>
                <a:gd name="connsiteX20" fmla="*/ 254150 w 516922"/>
                <a:gd name="connsiteY20" fmla="*/ 382970 h 496921"/>
                <a:gd name="connsiteX21" fmla="*/ 478152 w 516922"/>
                <a:gd name="connsiteY21" fmla="*/ 382970 h 496921"/>
                <a:gd name="connsiteX22" fmla="*/ 478152 w 516922"/>
                <a:gd name="connsiteY22" fmla="*/ 131158 h 496921"/>
                <a:gd name="connsiteX23" fmla="*/ 254150 w 516922"/>
                <a:gd name="connsiteY23" fmla="*/ 131158 h 496921"/>
                <a:gd name="connsiteX24" fmla="*/ 45175 w 516922"/>
                <a:gd name="connsiteY24" fmla="*/ 75176 h 496921"/>
                <a:gd name="connsiteX25" fmla="*/ 178975 w 516922"/>
                <a:gd name="connsiteY25" fmla="*/ 75176 h 496921"/>
                <a:gd name="connsiteX26" fmla="*/ 178975 w 516922"/>
                <a:gd name="connsiteY26" fmla="*/ 120351 h 496921"/>
                <a:gd name="connsiteX27" fmla="*/ 45175 w 516922"/>
                <a:gd name="connsiteY27" fmla="*/ 120351 h 496921"/>
                <a:gd name="connsiteX28" fmla="*/ 28019 w 516922"/>
                <a:gd name="connsiteY28" fmla="*/ 27965 h 496921"/>
                <a:gd name="connsiteX29" fmla="*/ 28019 w 516922"/>
                <a:gd name="connsiteY29" fmla="*/ 466805 h 496921"/>
                <a:gd name="connsiteX30" fmla="*/ 196130 w 516922"/>
                <a:gd name="connsiteY30" fmla="*/ 466805 h 496921"/>
                <a:gd name="connsiteX31" fmla="*/ 196130 w 516922"/>
                <a:gd name="connsiteY31" fmla="*/ 27965 h 496921"/>
                <a:gd name="connsiteX32" fmla="*/ 28019 w 516922"/>
                <a:gd name="connsiteY32" fmla="*/ 0 h 496921"/>
                <a:gd name="connsiteX33" fmla="*/ 196130 w 516922"/>
                <a:gd name="connsiteY33" fmla="*/ 0 h 496921"/>
                <a:gd name="connsiteX34" fmla="*/ 224149 w 516922"/>
                <a:gd name="connsiteY34" fmla="*/ 27965 h 496921"/>
                <a:gd name="connsiteX35" fmla="*/ 224149 w 516922"/>
                <a:gd name="connsiteY35" fmla="*/ 466805 h 496921"/>
                <a:gd name="connsiteX36" fmla="*/ 196130 w 516922"/>
                <a:gd name="connsiteY36" fmla="*/ 496921 h 496921"/>
                <a:gd name="connsiteX37" fmla="*/ 28019 w 516922"/>
                <a:gd name="connsiteY37" fmla="*/ 496921 h 496921"/>
                <a:gd name="connsiteX38" fmla="*/ 0 w 516922"/>
                <a:gd name="connsiteY38" fmla="*/ 466805 h 496921"/>
                <a:gd name="connsiteX39" fmla="*/ 0 w 516922"/>
                <a:gd name="connsiteY39" fmla="*/ 27965 h 496921"/>
                <a:gd name="connsiteX40" fmla="*/ 28019 w 516922"/>
                <a:gd name="connsiteY40" fmla="*/ 0 h 496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6922" h="496921">
                  <a:moveTo>
                    <a:pt x="241391" y="466920"/>
                  </a:moveTo>
                  <a:lnTo>
                    <a:pt x="374792" y="466920"/>
                  </a:lnTo>
                  <a:lnTo>
                    <a:pt x="394157" y="492438"/>
                  </a:lnTo>
                  <a:lnTo>
                    <a:pt x="241391" y="492438"/>
                  </a:lnTo>
                  <a:close/>
                  <a:moveTo>
                    <a:pt x="45175" y="266910"/>
                  </a:moveTo>
                  <a:lnTo>
                    <a:pt x="178975" y="266910"/>
                  </a:lnTo>
                  <a:lnTo>
                    <a:pt x="178975" y="312085"/>
                  </a:lnTo>
                  <a:lnTo>
                    <a:pt x="45175" y="312085"/>
                  </a:lnTo>
                  <a:close/>
                  <a:moveTo>
                    <a:pt x="45175" y="167939"/>
                  </a:moveTo>
                  <a:lnTo>
                    <a:pt x="178975" y="167939"/>
                  </a:lnTo>
                  <a:lnTo>
                    <a:pt x="178975" y="213114"/>
                  </a:lnTo>
                  <a:lnTo>
                    <a:pt x="45175" y="213114"/>
                  </a:lnTo>
                  <a:close/>
                  <a:moveTo>
                    <a:pt x="254150" y="92418"/>
                  </a:moveTo>
                  <a:lnTo>
                    <a:pt x="497537" y="92418"/>
                  </a:lnTo>
                  <a:cubicBezTo>
                    <a:pt x="508307" y="92418"/>
                    <a:pt x="516922" y="101027"/>
                    <a:pt x="516922" y="111788"/>
                  </a:cubicBezTo>
                  <a:lnTo>
                    <a:pt x="516922" y="402340"/>
                  </a:lnTo>
                  <a:cubicBezTo>
                    <a:pt x="516922" y="413101"/>
                    <a:pt x="508307" y="421710"/>
                    <a:pt x="497537" y="421710"/>
                  </a:cubicBezTo>
                  <a:lnTo>
                    <a:pt x="359690" y="421710"/>
                  </a:lnTo>
                  <a:lnTo>
                    <a:pt x="359690" y="458298"/>
                  </a:lnTo>
                  <a:lnTo>
                    <a:pt x="254150" y="458298"/>
                  </a:lnTo>
                  <a:lnTo>
                    <a:pt x="254150" y="382970"/>
                  </a:lnTo>
                  <a:lnTo>
                    <a:pt x="478152" y="382970"/>
                  </a:lnTo>
                  <a:lnTo>
                    <a:pt x="478152" y="131158"/>
                  </a:lnTo>
                  <a:lnTo>
                    <a:pt x="254150" y="131158"/>
                  </a:lnTo>
                  <a:close/>
                  <a:moveTo>
                    <a:pt x="45175" y="75176"/>
                  </a:moveTo>
                  <a:lnTo>
                    <a:pt x="178975" y="75176"/>
                  </a:lnTo>
                  <a:lnTo>
                    <a:pt x="178975" y="120351"/>
                  </a:lnTo>
                  <a:lnTo>
                    <a:pt x="45175" y="120351"/>
                  </a:lnTo>
                  <a:close/>
                  <a:moveTo>
                    <a:pt x="28019" y="27965"/>
                  </a:moveTo>
                  <a:lnTo>
                    <a:pt x="28019" y="466805"/>
                  </a:lnTo>
                  <a:lnTo>
                    <a:pt x="196130" y="466805"/>
                  </a:lnTo>
                  <a:lnTo>
                    <a:pt x="196130" y="27965"/>
                  </a:lnTo>
                  <a:close/>
                  <a:moveTo>
                    <a:pt x="28019" y="0"/>
                  </a:moveTo>
                  <a:lnTo>
                    <a:pt x="196130" y="0"/>
                  </a:lnTo>
                  <a:cubicBezTo>
                    <a:pt x="211217" y="0"/>
                    <a:pt x="224149" y="12907"/>
                    <a:pt x="224149" y="27965"/>
                  </a:cubicBezTo>
                  <a:lnTo>
                    <a:pt x="224149" y="466805"/>
                  </a:lnTo>
                  <a:cubicBezTo>
                    <a:pt x="224149" y="484014"/>
                    <a:pt x="211217" y="496921"/>
                    <a:pt x="196130" y="496921"/>
                  </a:cubicBezTo>
                  <a:lnTo>
                    <a:pt x="28019" y="496921"/>
                  </a:lnTo>
                  <a:cubicBezTo>
                    <a:pt x="12932" y="496921"/>
                    <a:pt x="0" y="484014"/>
                    <a:pt x="0" y="466805"/>
                  </a:cubicBezTo>
                  <a:lnTo>
                    <a:pt x="0" y="27965"/>
                  </a:lnTo>
                  <a:cubicBezTo>
                    <a:pt x="0" y="12907"/>
                    <a:pt x="12932" y="0"/>
                    <a:pt x="280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200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898811" y="4141908"/>
            <a:ext cx="2351472" cy="1132618"/>
            <a:chOff x="3624780" y="2412339"/>
            <a:chExt cx="2351472" cy="1132618"/>
          </a:xfrm>
        </p:grpSpPr>
        <p:sp>
          <p:nvSpPr>
            <p:cNvPr id="45" name="文本框 44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59930" y="4141908"/>
            <a:ext cx="2351472" cy="1132618"/>
            <a:chOff x="3624780" y="2412339"/>
            <a:chExt cx="2351472" cy="1132618"/>
          </a:xfrm>
        </p:grpSpPr>
        <p:sp>
          <p:nvSpPr>
            <p:cNvPr id="48" name="文本框 47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371432" y="2402806"/>
            <a:ext cx="2351472" cy="1132618"/>
            <a:chOff x="3624780" y="2412339"/>
            <a:chExt cx="2351472" cy="1132618"/>
          </a:xfrm>
        </p:grpSpPr>
        <p:sp>
          <p:nvSpPr>
            <p:cNvPr id="51" name="文本框 5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53" name="椭圆 52"/>
          <p:cNvSpPr/>
          <p:nvPr/>
        </p:nvSpPr>
        <p:spPr>
          <a:xfrm>
            <a:off x="1242432" y="1701224"/>
            <a:ext cx="1232566" cy="1232566"/>
          </a:xfrm>
          <a:prstGeom prst="ellipse">
            <a:avLst/>
          </a:prstGeom>
          <a:blipFill>
            <a:blip r:embed="rId1"/>
            <a:srcRect/>
            <a:stretch>
              <a:fillRect l="-25555" r="-25033"/>
            </a:stretch>
          </a:blip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697932" y="1701224"/>
            <a:ext cx="1232566" cy="1232566"/>
          </a:xfrm>
          <a:prstGeom prst="ellipse">
            <a:avLst/>
          </a:prstGeom>
          <a:blipFill>
            <a:blip r:embed="rId2"/>
            <a:srcRect/>
            <a:stretch>
              <a:fillRect l="-25287" r="-24771"/>
            </a:stretch>
          </a:blip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4153432" y="1701224"/>
            <a:ext cx="1232566" cy="1232566"/>
          </a:xfrm>
          <a:prstGeom prst="ellipse">
            <a:avLst/>
          </a:prstGeom>
          <a:blipFill>
            <a:blip r:embed="rId3"/>
            <a:srcRect/>
            <a:stretch>
              <a:fillRect l="-25555" r="-25033"/>
            </a:stretch>
          </a:blip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41" name="文本框 40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5626100" y="1846263"/>
            <a:ext cx="5308600" cy="3886200"/>
          </a:xfrm>
          <a:prstGeom prst="rect">
            <a:avLst/>
          </a:prstGeom>
          <a:blipFill>
            <a:blip r:embed="rId1"/>
            <a:srcRect/>
            <a:stretch>
              <a:fillRect l="-5132" r="-51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368425" y="1960563"/>
            <a:ext cx="4655022" cy="800100"/>
            <a:chOff x="1368425" y="1960563"/>
            <a:chExt cx="4655022" cy="800100"/>
          </a:xfrm>
        </p:grpSpPr>
        <p:sp>
          <p:nvSpPr>
            <p:cNvPr id="25" name="右箭头 24"/>
            <p:cNvSpPr/>
            <p:nvPr/>
          </p:nvSpPr>
          <p:spPr>
            <a:xfrm>
              <a:off x="1368425" y="1960563"/>
              <a:ext cx="4655022" cy="800100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406526" y="218578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406525" y="2676743"/>
            <a:ext cx="4219575" cy="4431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06525" y="3943065"/>
            <a:ext cx="4219575" cy="4431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06525" y="5194015"/>
            <a:ext cx="4219575" cy="4431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rPr>
              <a:t>to be used in a wider field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68425" y="3217863"/>
            <a:ext cx="4655022" cy="800100"/>
            <a:chOff x="1368425" y="3217863"/>
            <a:chExt cx="4655022" cy="800100"/>
          </a:xfrm>
        </p:grpSpPr>
        <p:sp>
          <p:nvSpPr>
            <p:cNvPr id="26" name="右箭头 25"/>
            <p:cNvSpPr/>
            <p:nvPr/>
          </p:nvSpPr>
          <p:spPr>
            <a:xfrm>
              <a:off x="1368425" y="3217863"/>
              <a:ext cx="4655022" cy="800100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406526" y="342819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68425" y="4475163"/>
            <a:ext cx="4655022" cy="800100"/>
            <a:chOff x="1368425" y="4475163"/>
            <a:chExt cx="4655022" cy="800100"/>
          </a:xfrm>
        </p:grpSpPr>
        <p:sp>
          <p:nvSpPr>
            <p:cNvPr id="27" name="右箭头 26"/>
            <p:cNvSpPr/>
            <p:nvPr/>
          </p:nvSpPr>
          <p:spPr>
            <a:xfrm>
              <a:off x="1368425" y="4475163"/>
              <a:ext cx="4655022" cy="800100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406526" y="46852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18" name="文本框 17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组合 153"/>
          <p:cNvGrpSpPr/>
          <p:nvPr/>
        </p:nvGrpSpPr>
        <p:grpSpPr>
          <a:xfrm>
            <a:off x="4773411" y="2239163"/>
            <a:ext cx="2423764" cy="3483242"/>
            <a:chOff x="4773411" y="2239163"/>
            <a:chExt cx="2423764" cy="3483242"/>
          </a:xfrm>
        </p:grpSpPr>
        <p:sp>
          <p:nvSpPr>
            <p:cNvPr id="118" name="任意多边形 117"/>
            <p:cNvSpPr/>
            <p:nvPr/>
          </p:nvSpPr>
          <p:spPr bwMode="auto">
            <a:xfrm>
              <a:off x="5035231" y="2574274"/>
              <a:ext cx="2161632" cy="3148131"/>
            </a:xfrm>
            <a:custGeom>
              <a:avLst/>
              <a:gdLst>
                <a:gd name="connsiteX0" fmla="*/ 1897359 w 2161632"/>
                <a:gd name="connsiteY0" fmla="*/ 433 h 3148131"/>
                <a:gd name="connsiteX1" fmla="*/ 1941640 w 2161632"/>
                <a:gd name="connsiteY1" fmla="*/ 9717 h 3148131"/>
                <a:gd name="connsiteX2" fmla="*/ 1964321 w 2161632"/>
                <a:gd name="connsiteY2" fmla="*/ 69996 h 3148131"/>
                <a:gd name="connsiteX3" fmla="*/ 1958516 w 2161632"/>
                <a:gd name="connsiteY3" fmla="*/ 121799 h 3148131"/>
                <a:gd name="connsiteX4" fmla="*/ 1949080 w 2161632"/>
                <a:gd name="connsiteY4" fmla="*/ 157603 h 3148131"/>
                <a:gd name="connsiteX5" fmla="*/ 1954351 w 2161632"/>
                <a:gd name="connsiteY5" fmla="*/ 159185 h 3148131"/>
                <a:gd name="connsiteX6" fmla="*/ 1942081 w 2161632"/>
                <a:gd name="connsiteY6" fmla="*/ 200378 h 3148131"/>
                <a:gd name="connsiteX7" fmla="*/ 1942029 w 2161632"/>
                <a:gd name="connsiteY7" fmla="*/ 200761 h 3148131"/>
                <a:gd name="connsiteX8" fmla="*/ 1872626 w 2161632"/>
                <a:gd name="connsiteY8" fmla="*/ 712708 h 3148131"/>
                <a:gd name="connsiteX9" fmla="*/ 1532151 w 2161632"/>
                <a:gd name="connsiteY9" fmla="*/ 1059370 h 3148131"/>
                <a:gd name="connsiteX10" fmla="*/ 1531766 w 2161632"/>
                <a:gd name="connsiteY10" fmla="*/ 1059340 h 3148131"/>
                <a:gd name="connsiteX11" fmla="*/ 1542311 w 2161632"/>
                <a:gd name="connsiteY11" fmla="*/ 1118042 h 3148131"/>
                <a:gd name="connsiteX12" fmla="*/ 1547741 w 2161632"/>
                <a:gd name="connsiteY12" fmla="*/ 1157388 h 3148131"/>
                <a:gd name="connsiteX13" fmla="*/ 1558540 w 2161632"/>
                <a:gd name="connsiteY13" fmla="*/ 1157606 h 3148131"/>
                <a:gd name="connsiteX14" fmla="*/ 1551898 w 2161632"/>
                <a:gd name="connsiteY14" fmla="*/ 1187515 h 3148131"/>
                <a:gd name="connsiteX15" fmla="*/ 1557619 w 2161632"/>
                <a:gd name="connsiteY15" fmla="*/ 1228976 h 3148131"/>
                <a:gd name="connsiteX16" fmla="*/ 1567630 w 2161632"/>
                <a:gd name="connsiteY16" fmla="*/ 1513438 h 3148131"/>
                <a:gd name="connsiteX17" fmla="*/ 1567360 w 2161632"/>
                <a:gd name="connsiteY17" fmla="*/ 1515853 h 3148131"/>
                <a:gd name="connsiteX18" fmla="*/ 1613449 w 2161632"/>
                <a:gd name="connsiteY18" fmla="*/ 1541138 h 3148131"/>
                <a:gd name="connsiteX19" fmla="*/ 1693361 w 2161632"/>
                <a:gd name="connsiteY19" fmla="*/ 1559575 h 3148131"/>
                <a:gd name="connsiteX20" fmla="*/ 1718156 w 2161632"/>
                <a:gd name="connsiteY20" fmla="*/ 1623097 h 3148131"/>
                <a:gd name="connsiteX21" fmla="*/ 1643769 w 2161632"/>
                <a:gd name="connsiteY21" fmla="*/ 1651090 h 3148131"/>
                <a:gd name="connsiteX22" fmla="*/ 1599776 w 2161632"/>
                <a:gd name="connsiteY22" fmla="*/ 1636952 h 3148131"/>
                <a:gd name="connsiteX23" fmla="*/ 1563567 w 2161632"/>
                <a:gd name="connsiteY23" fmla="*/ 1614416 h 3148131"/>
                <a:gd name="connsiteX24" fmla="*/ 1564098 w 2161632"/>
                <a:gd name="connsiteY24" fmla="*/ 1616511 h 3148131"/>
                <a:gd name="connsiteX25" fmla="*/ 1566512 w 2161632"/>
                <a:gd name="connsiteY25" fmla="*/ 1685057 h 3148131"/>
                <a:gd name="connsiteX26" fmla="*/ 1565784 w 2161632"/>
                <a:gd name="connsiteY26" fmla="*/ 1691282 h 3148131"/>
                <a:gd name="connsiteX27" fmla="*/ 1565621 w 2161632"/>
                <a:gd name="connsiteY27" fmla="*/ 1701416 h 3148131"/>
                <a:gd name="connsiteX28" fmla="*/ 1537931 w 2161632"/>
                <a:gd name="connsiteY28" fmla="*/ 1821081 h 3148131"/>
                <a:gd name="connsiteX29" fmla="*/ 1532260 w 2161632"/>
                <a:gd name="connsiteY29" fmla="*/ 1830568 h 3148131"/>
                <a:gd name="connsiteX30" fmla="*/ 1534552 w 2161632"/>
                <a:gd name="connsiteY30" fmla="*/ 1831004 h 3148131"/>
                <a:gd name="connsiteX31" fmla="*/ 1521705 w 2161632"/>
                <a:gd name="connsiteY31" fmla="*/ 1861567 h 3148131"/>
                <a:gd name="connsiteX32" fmla="*/ 1526831 w 2161632"/>
                <a:gd name="connsiteY32" fmla="*/ 1863309 h 3148131"/>
                <a:gd name="connsiteX33" fmla="*/ 2142568 w 2161632"/>
                <a:gd name="connsiteY33" fmla="*/ 2069473 h 3148131"/>
                <a:gd name="connsiteX34" fmla="*/ 2049815 w 2161632"/>
                <a:gd name="connsiteY34" fmla="*/ 2912625 h 3148131"/>
                <a:gd name="connsiteX35" fmla="*/ 2020017 w 2161632"/>
                <a:gd name="connsiteY35" fmla="*/ 2927825 h 3148131"/>
                <a:gd name="connsiteX36" fmla="*/ 2033150 w 2161632"/>
                <a:gd name="connsiteY36" fmla="*/ 2931163 h 3148131"/>
                <a:gd name="connsiteX37" fmla="*/ 2032071 w 2161632"/>
                <a:gd name="connsiteY37" fmla="*/ 2933311 h 3148131"/>
                <a:gd name="connsiteX38" fmla="*/ 2157249 w 2161632"/>
                <a:gd name="connsiteY38" fmla="*/ 3140626 h 3148131"/>
                <a:gd name="connsiteX39" fmla="*/ 1905813 w 2161632"/>
                <a:gd name="connsiteY39" fmla="*/ 2985945 h 3148131"/>
                <a:gd name="connsiteX40" fmla="*/ 1906217 w 2161632"/>
                <a:gd name="connsiteY40" fmla="*/ 2947007 h 3148131"/>
                <a:gd name="connsiteX41" fmla="*/ 1904584 w 2161632"/>
                <a:gd name="connsiteY41" fmla="*/ 2927703 h 3148131"/>
                <a:gd name="connsiteX42" fmla="*/ 1896480 w 2161632"/>
                <a:gd name="connsiteY42" fmla="*/ 2925497 h 3148131"/>
                <a:gd name="connsiteX43" fmla="*/ 1872938 w 2161632"/>
                <a:gd name="connsiteY43" fmla="*/ 2902934 h 3148131"/>
                <a:gd name="connsiteX44" fmla="*/ 1884008 w 2161632"/>
                <a:gd name="connsiteY44" fmla="*/ 2450216 h 3148131"/>
                <a:gd name="connsiteX45" fmla="*/ 1884008 w 2161632"/>
                <a:gd name="connsiteY45" fmla="*/ 2423036 h 3148131"/>
                <a:gd name="connsiteX46" fmla="*/ 1881152 w 2161632"/>
                <a:gd name="connsiteY46" fmla="*/ 2426106 h 3148131"/>
                <a:gd name="connsiteX47" fmla="*/ 1881422 w 2161632"/>
                <a:gd name="connsiteY47" fmla="*/ 2396498 h 3148131"/>
                <a:gd name="connsiteX48" fmla="*/ 1883976 w 2161632"/>
                <a:gd name="connsiteY48" fmla="*/ 2348707 h 3148131"/>
                <a:gd name="connsiteX49" fmla="*/ 1883835 w 2161632"/>
                <a:gd name="connsiteY49" fmla="*/ 2298456 h 3148131"/>
                <a:gd name="connsiteX50" fmla="*/ 1883756 w 2161632"/>
                <a:gd name="connsiteY50" fmla="*/ 2281215 h 3148131"/>
                <a:gd name="connsiteX51" fmla="*/ 1883730 w 2161632"/>
                <a:gd name="connsiteY51" fmla="*/ 2276413 h 3148131"/>
                <a:gd name="connsiteX52" fmla="*/ 1880900 w 2161632"/>
                <a:gd name="connsiteY52" fmla="*/ 2275875 h 3148131"/>
                <a:gd name="connsiteX53" fmla="*/ 1477431 w 2161632"/>
                <a:gd name="connsiteY53" fmla="*/ 2199200 h 3148131"/>
                <a:gd name="connsiteX54" fmla="*/ 1389761 w 2161632"/>
                <a:gd name="connsiteY54" fmla="*/ 2182539 h 3148131"/>
                <a:gd name="connsiteX55" fmla="*/ 1388864 w 2161632"/>
                <a:gd name="connsiteY55" fmla="*/ 2183751 h 3148131"/>
                <a:gd name="connsiteX56" fmla="*/ 1383716 w 2161632"/>
                <a:gd name="connsiteY56" fmla="*/ 2190700 h 3148131"/>
                <a:gd name="connsiteX57" fmla="*/ 1376770 w 2161632"/>
                <a:gd name="connsiteY57" fmla="*/ 2200423 h 3148131"/>
                <a:gd name="connsiteX58" fmla="*/ 1287159 w 2161632"/>
                <a:gd name="connsiteY58" fmla="*/ 2325863 h 3148131"/>
                <a:gd name="connsiteX59" fmla="*/ 1284827 w 2161632"/>
                <a:gd name="connsiteY59" fmla="*/ 2324199 h 3148131"/>
                <a:gd name="connsiteX60" fmla="*/ 1277591 w 2161632"/>
                <a:gd name="connsiteY60" fmla="*/ 2333967 h 3148131"/>
                <a:gd name="connsiteX61" fmla="*/ 930312 w 2161632"/>
                <a:gd name="connsiteY61" fmla="*/ 2802789 h 3148131"/>
                <a:gd name="connsiteX62" fmla="*/ 481532 w 2161632"/>
                <a:gd name="connsiteY62" fmla="*/ 2908375 h 3148131"/>
                <a:gd name="connsiteX63" fmla="*/ 390291 w 2161632"/>
                <a:gd name="connsiteY63" fmla="*/ 2929842 h 3148131"/>
                <a:gd name="connsiteX64" fmla="*/ 394174 w 2161632"/>
                <a:gd name="connsiteY64" fmla="*/ 2934398 h 3148131"/>
                <a:gd name="connsiteX65" fmla="*/ 390941 w 2161632"/>
                <a:gd name="connsiteY65" fmla="*/ 2935473 h 3148131"/>
                <a:gd name="connsiteX66" fmla="*/ 269139 w 2161632"/>
                <a:gd name="connsiteY66" fmla="*/ 3110704 h 3148131"/>
                <a:gd name="connsiteX67" fmla="*/ 270217 w 2161632"/>
                <a:gd name="connsiteY67" fmla="*/ 2978474 h 3148131"/>
                <a:gd name="connsiteX68" fmla="*/ 335968 w 2161632"/>
                <a:gd name="connsiteY68" fmla="*/ 2873120 h 3148131"/>
                <a:gd name="connsiteX69" fmla="*/ 338644 w 2161632"/>
                <a:gd name="connsiteY69" fmla="*/ 2870452 h 3148131"/>
                <a:gd name="connsiteX70" fmla="*/ 336047 w 2161632"/>
                <a:gd name="connsiteY70" fmla="*/ 2867399 h 3148131"/>
                <a:gd name="connsiteX71" fmla="*/ 760984 w 2161632"/>
                <a:gd name="connsiteY71" fmla="*/ 2666033 h 3148131"/>
                <a:gd name="connsiteX72" fmla="*/ 1040916 w 2161632"/>
                <a:gd name="connsiteY72" fmla="*/ 2027195 h 3148131"/>
                <a:gd name="connsiteX73" fmla="*/ 1061629 w 2161632"/>
                <a:gd name="connsiteY73" fmla="*/ 1979926 h 3148131"/>
                <a:gd name="connsiteX74" fmla="*/ 1045279 w 2161632"/>
                <a:gd name="connsiteY74" fmla="*/ 1956914 h 3148131"/>
                <a:gd name="connsiteX75" fmla="*/ 1025371 w 2161632"/>
                <a:gd name="connsiteY75" fmla="*/ 1913460 h 3148131"/>
                <a:gd name="connsiteX76" fmla="*/ 1057737 w 2161632"/>
                <a:gd name="connsiteY76" fmla="*/ 1730378 h 3148131"/>
                <a:gd name="connsiteX77" fmla="*/ 946749 w 2161632"/>
                <a:gd name="connsiteY77" fmla="*/ 1354523 h 3148131"/>
                <a:gd name="connsiteX78" fmla="*/ 933353 w 2161632"/>
                <a:gd name="connsiteY78" fmla="*/ 1315997 h 3148131"/>
                <a:gd name="connsiteX79" fmla="*/ 843494 w 2161632"/>
                <a:gd name="connsiteY79" fmla="*/ 1287745 h 3148131"/>
                <a:gd name="connsiteX80" fmla="*/ 420228 w 2161632"/>
                <a:gd name="connsiteY80" fmla="*/ 1154671 h 3148131"/>
                <a:gd name="connsiteX81" fmla="*/ 108722 w 2161632"/>
                <a:gd name="connsiteY81" fmla="*/ 818155 h 3148131"/>
                <a:gd name="connsiteX82" fmla="*/ 106312 w 2161632"/>
                <a:gd name="connsiteY82" fmla="*/ 820716 h 3148131"/>
                <a:gd name="connsiteX83" fmla="*/ 74019 w 2161632"/>
                <a:gd name="connsiteY83" fmla="*/ 790269 h 3148131"/>
                <a:gd name="connsiteX84" fmla="*/ 77529 w 2161632"/>
                <a:gd name="connsiteY84" fmla="*/ 786577 h 3148131"/>
                <a:gd name="connsiteX85" fmla="*/ 51649 w 2161632"/>
                <a:gd name="connsiteY85" fmla="*/ 764034 h 3148131"/>
                <a:gd name="connsiteX86" fmla="*/ 10230 w 2161632"/>
                <a:gd name="connsiteY86" fmla="*/ 726127 h 3148131"/>
                <a:gd name="connsiteX87" fmla="*/ 58958 w 2161632"/>
                <a:gd name="connsiteY87" fmla="*/ 630077 h 3148131"/>
                <a:gd name="connsiteX88" fmla="*/ 102273 w 2161632"/>
                <a:gd name="connsiteY88" fmla="*/ 639790 h 3148131"/>
                <a:gd name="connsiteX89" fmla="*/ 152981 w 2161632"/>
                <a:gd name="connsiteY89" fmla="*/ 692452 h 3148131"/>
                <a:gd name="connsiteX90" fmla="*/ 156801 w 2161632"/>
                <a:gd name="connsiteY90" fmla="*/ 703177 h 3148131"/>
                <a:gd name="connsiteX91" fmla="*/ 162593 w 2161632"/>
                <a:gd name="connsiteY91" fmla="*/ 697083 h 3148131"/>
                <a:gd name="connsiteX92" fmla="*/ 194885 w 2161632"/>
                <a:gd name="connsiteY92" fmla="*/ 726607 h 3148131"/>
                <a:gd name="connsiteX93" fmla="*/ 194325 w 2161632"/>
                <a:gd name="connsiteY93" fmla="*/ 727203 h 3148131"/>
                <a:gd name="connsiteX94" fmla="*/ 247708 w 2161632"/>
                <a:gd name="connsiteY94" fmla="*/ 769147 h 3148131"/>
                <a:gd name="connsiteX95" fmla="*/ 561600 w 2161632"/>
                <a:gd name="connsiteY95" fmla="*/ 1015778 h 3148131"/>
                <a:gd name="connsiteX96" fmla="*/ 844176 w 2161632"/>
                <a:gd name="connsiteY96" fmla="*/ 1044395 h 3148131"/>
                <a:gd name="connsiteX97" fmla="*/ 847571 w 2161632"/>
                <a:gd name="connsiteY97" fmla="*/ 1044739 h 3148131"/>
                <a:gd name="connsiteX98" fmla="*/ 849835 w 2161632"/>
                <a:gd name="connsiteY98" fmla="*/ 1042335 h 3148131"/>
                <a:gd name="connsiteX99" fmla="*/ 920033 w 2161632"/>
                <a:gd name="connsiteY99" fmla="*/ 967843 h 3148131"/>
                <a:gd name="connsiteX100" fmla="*/ 956108 w 2161632"/>
                <a:gd name="connsiteY100" fmla="*/ 929562 h 3148131"/>
                <a:gd name="connsiteX101" fmla="*/ 958101 w 2161632"/>
                <a:gd name="connsiteY101" fmla="*/ 924974 h 3148131"/>
                <a:gd name="connsiteX102" fmla="*/ 1014076 w 2161632"/>
                <a:gd name="connsiteY102" fmla="*/ 952748 h 3148131"/>
                <a:gd name="connsiteX103" fmla="*/ 1020198 w 2161632"/>
                <a:gd name="connsiteY103" fmla="*/ 951211 h 3148131"/>
                <a:gd name="connsiteX104" fmla="*/ 987428 w 2161632"/>
                <a:gd name="connsiteY104" fmla="*/ 936047 h 3148131"/>
                <a:gd name="connsiteX105" fmla="*/ 998500 w 2161632"/>
                <a:gd name="connsiteY105" fmla="*/ 898219 h 3148131"/>
                <a:gd name="connsiteX106" fmla="*/ 1009919 w 2161632"/>
                <a:gd name="connsiteY106" fmla="*/ 900238 h 3148131"/>
                <a:gd name="connsiteX107" fmla="*/ 1011731 w 2161632"/>
                <a:gd name="connsiteY107" fmla="*/ 894771 h 3148131"/>
                <a:gd name="connsiteX108" fmla="*/ 1027645 w 2161632"/>
                <a:gd name="connsiteY108" fmla="*/ 845539 h 3148131"/>
                <a:gd name="connsiteX109" fmla="*/ 1034699 w 2161632"/>
                <a:gd name="connsiteY109" fmla="*/ 823541 h 3148131"/>
                <a:gd name="connsiteX110" fmla="*/ 1010700 w 2161632"/>
                <a:gd name="connsiteY110" fmla="*/ 807930 h 3148131"/>
                <a:gd name="connsiteX111" fmla="*/ 976817 w 2161632"/>
                <a:gd name="connsiteY111" fmla="*/ 782022 h 3148131"/>
                <a:gd name="connsiteX112" fmla="*/ 870135 w 2161632"/>
                <a:gd name="connsiteY112" fmla="*/ 673177 h 3148131"/>
                <a:gd name="connsiteX113" fmla="*/ 885221 w 2161632"/>
                <a:gd name="connsiteY113" fmla="*/ 621448 h 3148131"/>
                <a:gd name="connsiteX114" fmla="*/ 845350 w 2161632"/>
                <a:gd name="connsiteY114" fmla="*/ 554633 h 3148131"/>
                <a:gd name="connsiteX115" fmla="*/ 1029619 w 2161632"/>
                <a:gd name="connsiteY115" fmla="*/ 389749 h 3148131"/>
                <a:gd name="connsiteX116" fmla="*/ 1161760 w 2161632"/>
                <a:gd name="connsiteY116" fmla="*/ 354725 h 3148131"/>
                <a:gd name="connsiteX117" fmla="*/ 1198674 w 2161632"/>
                <a:gd name="connsiteY117" fmla="*/ 360758 h 3148131"/>
                <a:gd name="connsiteX118" fmla="*/ 1198722 w 2161632"/>
                <a:gd name="connsiteY118" fmla="*/ 358475 h 3148131"/>
                <a:gd name="connsiteX119" fmla="*/ 1206615 w 2161632"/>
                <a:gd name="connsiteY119" fmla="*/ 362056 h 3148131"/>
                <a:gd name="connsiteX120" fmla="*/ 1211010 w 2161632"/>
                <a:gd name="connsiteY120" fmla="*/ 362774 h 3148131"/>
                <a:gd name="connsiteX121" fmla="*/ 1213451 w 2161632"/>
                <a:gd name="connsiteY121" fmla="*/ 365157 h 3148131"/>
                <a:gd name="connsiteX122" fmla="*/ 1223676 w 2161632"/>
                <a:gd name="connsiteY122" fmla="*/ 369796 h 3148131"/>
                <a:gd name="connsiteX123" fmla="*/ 1239679 w 2161632"/>
                <a:gd name="connsiteY123" fmla="*/ 390757 h 3148131"/>
                <a:gd name="connsiteX124" fmla="*/ 1239751 w 2161632"/>
                <a:gd name="connsiteY124" fmla="*/ 390827 h 3148131"/>
                <a:gd name="connsiteX125" fmla="*/ 1239759 w 2161632"/>
                <a:gd name="connsiteY125" fmla="*/ 391055 h 3148131"/>
                <a:gd name="connsiteX126" fmla="*/ 1242286 w 2161632"/>
                <a:gd name="connsiteY126" fmla="*/ 409950 h 3148131"/>
                <a:gd name="connsiteX127" fmla="*/ 1240686 w 2161632"/>
                <a:gd name="connsiteY127" fmla="*/ 417878 h 3148131"/>
                <a:gd name="connsiteX128" fmla="*/ 1240817 w 2161632"/>
                <a:gd name="connsiteY128" fmla="*/ 421658 h 3148131"/>
                <a:gd name="connsiteX129" fmla="*/ 1239048 w 2161632"/>
                <a:gd name="connsiteY129" fmla="*/ 425993 h 3148131"/>
                <a:gd name="connsiteX130" fmla="*/ 1237333 w 2161632"/>
                <a:gd name="connsiteY130" fmla="*/ 434487 h 3148131"/>
                <a:gd name="connsiteX131" fmla="*/ 1224386 w 2161632"/>
                <a:gd name="connsiteY131" fmla="*/ 461929 h 3148131"/>
                <a:gd name="connsiteX132" fmla="*/ 1224181 w 2161632"/>
                <a:gd name="connsiteY132" fmla="*/ 462433 h 3148131"/>
                <a:gd name="connsiteX133" fmla="*/ 1212284 w 2161632"/>
                <a:gd name="connsiteY133" fmla="*/ 478241 h 3148131"/>
                <a:gd name="connsiteX134" fmla="*/ 1226828 w 2161632"/>
                <a:gd name="connsiteY134" fmla="*/ 504251 h 3148131"/>
                <a:gd name="connsiteX135" fmla="*/ 1292609 w 2161632"/>
                <a:gd name="connsiteY135" fmla="*/ 597899 h 3148131"/>
                <a:gd name="connsiteX136" fmla="*/ 1342214 w 2161632"/>
                <a:gd name="connsiteY136" fmla="*/ 567759 h 3148131"/>
                <a:gd name="connsiteX137" fmla="*/ 1346527 w 2161632"/>
                <a:gd name="connsiteY137" fmla="*/ 650643 h 3148131"/>
                <a:gd name="connsiteX138" fmla="*/ 1305549 w 2161632"/>
                <a:gd name="connsiteY138" fmla="*/ 693699 h 3148131"/>
                <a:gd name="connsiteX139" fmla="*/ 1379957 w 2161632"/>
                <a:gd name="connsiteY139" fmla="*/ 757208 h 3148131"/>
                <a:gd name="connsiteX140" fmla="*/ 1299001 w 2161632"/>
                <a:gd name="connsiteY140" fmla="*/ 859164 h 3148131"/>
                <a:gd name="connsiteX141" fmla="*/ 1288543 w 2161632"/>
                <a:gd name="connsiteY141" fmla="*/ 862114 h 3148131"/>
                <a:gd name="connsiteX142" fmla="*/ 1289822 w 2161632"/>
                <a:gd name="connsiteY142" fmla="*/ 867772 h 3148131"/>
                <a:gd name="connsiteX143" fmla="*/ 1299930 w 2161632"/>
                <a:gd name="connsiteY143" fmla="*/ 887459 h 3148131"/>
                <a:gd name="connsiteX144" fmla="*/ 1305983 w 2161632"/>
                <a:gd name="connsiteY144" fmla="*/ 895894 h 3148131"/>
                <a:gd name="connsiteX145" fmla="*/ 1307583 w 2161632"/>
                <a:gd name="connsiteY145" fmla="*/ 891760 h 3148131"/>
                <a:gd name="connsiteX146" fmla="*/ 1311350 w 2161632"/>
                <a:gd name="connsiteY146" fmla="*/ 893526 h 3148131"/>
                <a:gd name="connsiteX147" fmla="*/ 1311968 w 2161632"/>
                <a:gd name="connsiteY147" fmla="*/ 893125 h 3148131"/>
                <a:gd name="connsiteX148" fmla="*/ 1666833 w 2161632"/>
                <a:gd name="connsiteY148" fmla="*/ 663185 h 3148131"/>
                <a:gd name="connsiteX149" fmla="*/ 1784021 w 2161632"/>
                <a:gd name="connsiteY149" fmla="*/ 236499 h 3148131"/>
                <a:gd name="connsiteX150" fmla="*/ 1804618 w 2161632"/>
                <a:gd name="connsiteY150" fmla="*/ 161504 h 3148131"/>
                <a:gd name="connsiteX151" fmla="*/ 1803038 w 2161632"/>
                <a:gd name="connsiteY151" fmla="*/ 161030 h 3148131"/>
                <a:gd name="connsiteX152" fmla="*/ 1815955 w 2161632"/>
                <a:gd name="connsiteY152" fmla="*/ 117666 h 3148131"/>
                <a:gd name="connsiteX153" fmla="*/ 1817154 w 2161632"/>
                <a:gd name="connsiteY153" fmla="*/ 118026 h 3148131"/>
                <a:gd name="connsiteX154" fmla="*/ 1816998 w 2161632"/>
                <a:gd name="connsiteY154" fmla="*/ 115391 h 3148131"/>
                <a:gd name="connsiteX155" fmla="*/ 1818517 w 2161632"/>
                <a:gd name="connsiteY155" fmla="*/ 59232 h 3148131"/>
                <a:gd name="connsiteX156" fmla="*/ 1869278 w 2161632"/>
                <a:gd name="connsiteY156" fmla="*/ 3259 h 3148131"/>
                <a:gd name="connsiteX157" fmla="*/ 1897359 w 2161632"/>
                <a:gd name="connsiteY157" fmla="*/ 433 h 3148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2161632" h="3148131">
                  <a:moveTo>
                    <a:pt x="1897359" y="433"/>
                  </a:moveTo>
                  <a:cubicBezTo>
                    <a:pt x="1906810" y="-778"/>
                    <a:pt x="1918960" y="30"/>
                    <a:pt x="1941640" y="9717"/>
                  </a:cubicBezTo>
                  <a:cubicBezTo>
                    <a:pt x="1971881" y="21558"/>
                    <a:pt x="1969721" y="17252"/>
                    <a:pt x="1964321" y="69996"/>
                  </a:cubicBezTo>
                  <a:cubicBezTo>
                    <a:pt x="1962701" y="84528"/>
                    <a:pt x="1961351" y="102827"/>
                    <a:pt x="1958516" y="121799"/>
                  </a:cubicBezTo>
                  <a:lnTo>
                    <a:pt x="1949080" y="157603"/>
                  </a:lnTo>
                  <a:lnTo>
                    <a:pt x="1954351" y="159185"/>
                  </a:lnTo>
                  <a:lnTo>
                    <a:pt x="1942081" y="200378"/>
                  </a:lnTo>
                  <a:lnTo>
                    <a:pt x="1942029" y="200761"/>
                  </a:lnTo>
                  <a:cubicBezTo>
                    <a:pt x="1935590" y="248261"/>
                    <a:pt x="1918418" y="374928"/>
                    <a:pt x="1872626" y="712708"/>
                  </a:cubicBezTo>
                  <a:cubicBezTo>
                    <a:pt x="1872626" y="712708"/>
                    <a:pt x="1872626" y="712708"/>
                    <a:pt x="1532151" y="1059370"/>
                  </a:cubicBezTo>
                  <a:lnTo>
                    <a:pt x="1531766" y="1059340"/>
                  </a:lnTo>
                  <a:lnTo>
                    <a:pt x="1542311" y="1118042"/>
                  </a:lnTo>
                  <a:lnTo>
                    <a:pt x="1547741" y="1157388"/>
                  </a:lnTo>
                  <a:lnTo>
                    <a:pt x="1558540" y="1157606"/>
                  </a:lnTo>
                  <a:lnTo>
                    <a:pt x="1551898" y="1187515"/>
                  </a:lnTo>
                  <a:lnTo>
                    <a:pt x="1557619" y="1228976"/>
                  </a:lnTo>
                  <a:cubicBezTo>
                    <a:pt x="1567766" y="1318099"/>
                    <a:pt x="1573738" y="1418203"/>
                    <a:pt x="1567630" y="1513438"/>
                  </a:cubicBezTo>
                  <a:lnTo>
                    <a:pt x="1567360" y="1515853"/>
                  </a:lnTo>
                  <a:lnTo>
                    <a:pt x="1613449" y="1541138"/>
                  </a:lnTo>
                  <a:cubicBezTo>
                    <a:pt x="1658324" y="1558229"/>
                    <a:pt x="1693361" y="1559575"/>
                    <a:pt x="1693361" y="1559575"/>
                  </a:cubicBezTo>
                  <a:cubicBezTo>
                    <a:pt x="1693361" y="1559575"/>
                    <a:pt x="1693361" y="1559575"/>
                    <a:pt x="1718156" y="1623097"/>
                  </a:cubicBezTo>
                  <a:cubicBezTo>
                    <a:pt x="1718156" y="1623097"/>
                    <a:pt x="1697673" y="1640324"/>
                    <a:pt x="1643769" y="1651090"/>
                  </a:cubicBezTo>
                  <a:cubicBezTo>
                    <a:pt x="1628609" y="1648466"/>
                    <a:pt x="1613945" y="1643659"/>
                    <a:pt x="1599776" y="1636952"/>
                  </a:cubicBezTo>
                  <a:lnTo>
                    <a:pt x="1563567" y="1614416"/>
                  </a:lnTo>
                  <a:lnTo>
                    <a:pt x="1564098" y="1616511"/>
                  </a:lnTo>
                  <a:cubicBezTo>
                    <a:pt x="1567316" y="1633210"/>
                    <a:pt x="1568121" y="1659605"/>
                    <a:pt x="1566512" y="1685057"/>
                  </a:cubicBezTo>
                  <a:lnTo>
                    <a:pt x="1565784" y="1691282"/>
                  </a:lnTo>
                  <a:lnTo>
                    <a:pt x="1565621" y="1701416"/>
                  </a:lnTo>
                  <a:cubicBezTo>
                    <a:pt x="1561392" y="1750763"/>
                    <a:pt x="1548175" y="1798652"/>
                    <a:pt x="1537931" y="1821081"/>
                  </a:cubicBezTo>
                  <a:lnTo>
                    <a:pt x="1532260" y="1830568"/>
                  </a:lnTo>
                  <a:lnTo>
                    <a:pt x="1534552" y="1831004"/>
                  </a:lnTo>
                  <a:lnTo>
                    <a:pt x="1521705" y="1861567"/>
                  </a:lnTo>
                  <a:lnTo>
                    <a:pt x="1526831" y="1863309"/>
                  </a:lnTo>
                  <a:cubicBezTo>
                    <a:pt x="1762790" y="1943249"/>
                    <a:pt x="2142568" y="2069473"/>
                    <a:pt x="2142568" y="2069473"/>
                  </a:cubicBezTo>
                  <a:cubicBezTo>
                    <a:pt x="2142568" y="2069473"/>
                    <a:pt x="2142568" y="2069473"/>
                    <a:pt x="2049815" y="2912625"/>
                  </a:cubicBezTo>
                  <a:lnTo>
                    <a:pt x="2020017" y="2927825"/>
                  </a:lnTo>
                  <a:lnTo>
                    <a:pt x="2033150" y="2931163"/>
                  </a:lnTo>
                  <a:cubicBezTo>
                    <a:pt x="2033150" y="2931163"/>
                    <a:pt x="2033150" y="2931163"/>
                    <a:pt x="2032071" y="2933311"/>
                  </a:cubicBezTo>
                  <a:cubicBezTo>
                    <a:pt x="2032071" y="2933311"/>
                    <a:pt x="2189623" y="3097659"/>
                    <a:pt x="2157249" y="3140626"/>
                  </a:cubicBezTo>
                  <a:cubicBezTo>
                    <a:pt x="2125955" y="3183592"/>
                    <a:pt x="1950057" y="3029986"/>
                    <a:pt x="1905813" y="2985945"/>
                  </a:cubicBezTo>
                  <a:cubicBezTo>
                    <a:pt x="1901496" y="2981111"/>
                    <a:pt x="1905273" y="2964193"/>
                    <a:pt x="1906217" y="2947007"/>
                  </a:cubicBezTo>
                  <a:lnTo>
                    <a:pt x="1904584" y="2927703"/>
                  </a:lnTo>
                  <a:lnTo>
                    <a:pt x="1896480" y="2925497"/>
                  </a:lnTo>
                  <a:cubicBezTo>
                    <a:pt x="1883386" y="2919154"/>
                    <a:pt x="1874556" y="2911280"/>
                    <a:pt x="1872938" y="2902934"/>
                  </a:cubicBezTo>
                  <a:cubicBezTo>
                    <a:pt x="1881701" y="2847074"/>
                    <a:pt x="1883723" y="2615809"/>
                    <a:pt x="1884008" y="2450216"/>
                  </a:cubicBezTo>
                  <a:lnTo>
                    <a:pt x="1884008" y="2423036"/>
                  </a:lnTo>
                  <a:lnTo>
                    <a:pt x="1881152" y="2426106"/>
                  </a:lnTo>
                  <a:cubicBezTo>
                    <a:pt x="1880613" y="2422334"/>
                    <a:pt x="1880815" y="2411151"/>
                    <a:pt x="1881422" y="2396498"/>
                  </a:cubicBezTo>
                  <a:lnTo>
                    <a:pt x="1883976" y="2348707"/>
                  </a:lnTo>
                  <a:lnTo>
                    <a:pt x="1883835" y="2298456"/>
                  </a:lnTo>
                  <a:cubicBezTo>
                    <a:pt x="1883804" y="2291007"/>
                    <a:pt x="1883776" y="2285180"/>
                    <a:pt x="1883756" y="2281215"/>
                  </a:cubicBezTo>
                  <a:lnTo>
                    <a:pt x="1883730" y="2276413"/>
                  </a:lnTo>
                  <a:lnTo>
                    <a:pt x="1880900" y="2275875"/>
                  </a:lnTo>
                  <a:cubicBezTo>
                    <a:pt x="1859453" y="2271799"/>
                    <a:pt x="1779027" y="2256515"/>
                    <a:pt x="1477431" y="2199200"/>
                  </a:cubicBezTo>
                  <a:lnTo>
                    <a:pt x="1389761" y="2182539"/>
                  </a:lnTo>
                  <a:lnTo>
                    <a:pt x="1388864" y="2183751"/>
                  </a:lnTo>
                  <a:lnTo>
                    <a:pt x="1383716" y="2190700"/>
                  </a:lnTo>
                  <a:lnTo>
                    <a:pt x="1376770" y="2200423"/>
                  </a:lnTo>
                  <a:cubicBezTo>
                    <a:pt x="1363969" y="2218343"/>
                    <a:pt x="1338366" y="2254183"/>
                    <a:pt x="1287159" y="2325863"/>
                  </a:cubicBezTo>
                  <a:lnTo>
                    <a:pt x="1284827" y="2324199"/>
                  </a:lnTo>
                  <a:lnTo>
                    <a:pt x="1277591" y="2333967"/>
                  </a:lnTo>
                  <a:cubicBezTo>
                    <a:pt x="1210289" y="2424824"/>
                    <a:pt x="1102605" y="2570196"/>
                    <a:pt x="930312" y="2802789"/>
                  </a:cubicBezTo>
                  <a:cubicBezTo>
                    <a:pt x="930312" y="2802789"/>
                    <a:pt x="930312" y="2802789"/>
                    <a:pt x="481532" y="2908375"/>
                  </a:cubicBezTo>
                  <a:lnTo>
                    <a:pt x="390291" y="2929842"/>
                  </a:lnTo>
                  <a:lnTo>
                    <a:pt x="394174" y="2934398"/>
                  </a:lnTo>
                  <a:cubicBezTo>
                    <a:pt x="394174" y="2934398"/>
                    <a:pt x="394174" y="2934398"/>
                    <a:pt x="390941" y="2935473"/>
                  </a:cubicBezTo>
                  <a:cubicBezTo>
                    <a:pt x="390941" y="2935473"/>
                    <a:pt x="390941" y="2935473"/>
                    <a:pt x="269139" y="3110704"/>
                  </a:cubicBezTo>
                  <a:cubicBezTo>
                    <a:pt x="269139" y="3110704"/>
                    <a:pt x="169973" y="3095654"/>
                    <a:pt x="270217" y="2978474"/>
                  </a:cubicBezTo>
                  <a:cubicBezTo>
                    <a:pt x="348903" y="2896771"/>
                    <a:pt x="335968" y="2873120"/>
                    <a:pt x="335968" y="2873120"/>
                  </a:cubicBezTo>
                  <a:lnTo>
                    <a:pt x="338644" y="2870452"/>
                  </a:lnTo>
                  <a:lnTo>
                    <a:pt x="336047" y="2867399"/>
                  </a:lnTo>
                  <a:cubicBezTo>
                    <a:pt x="336047" y="2867399"/>
                    <a:pt x="336047" y="2867399"/>
                    <a:pt x="760984" y="2666033"/>
                  </a:cubicBezTo>
                  <a:cubicBezTo>
                    <a:pt x="760984" y="2666033"/>
                    <a:pt x="760984" y="2666033"/>
                    <a:pt x="1040916" y="2027195"/>
                  </a:cubicBezTo>
                  <a:lnTo>
                    <a:pt x="1061629" y="1979926"/>
                  </a:lnTo>
                  <a:lnTo>
                    <a:pt x="1045279" y="1956914"/>
                  </a:lnTo>
                  <a:cubicBezTo>
                    <a:pt x="1036749" y="1942453"/>
                    <a:pt x="1029956" y="1927864"/>
                    <a:pt x="1025371" y="1913460"/>
                  </a:cubicBezTo>
                  <a:cubicBezTo>
                    <a:pt x="1025371" y="1913460"/>
                    <a:pt x="1067446" y="1882228"/>
                    <a:pt x="1057737" y="1730378"/>
                  </a:cubicBezTo>
                  <a:cubicBezTo>
                    <a:pt x="1055040" y="1680839"/>
                    <a:pt x="1000557" y="1511488"/>
                    <a:pt x="946749" y="1354523"/>
                  </a:cubicBezTo>
                  <a:lnTo>
                    <a:pt x="933353" y="1315997"/>
                  </a:lnTo>
                  <a:lnTo>
                    <a:pt x="843494" y="1287745"/>
                  </a:lnTo>
                  <a:cubicBezTo>
                    <a:pt x="420228" y="1154671"/>
                    <a:pt x="420228" y="1154671"/>
                    <a:pt x="420228" y="1154671"/>
                  </a:cubicBezTo>
                  <a:lnTo>
                    <a:pt x="108722" y="818155"/>
                  </a:lnTo>
                  <a:lnTo>
                    <a:pt x="106312" y="820716"/>
                  </a:lnTo>
                  <a:lnTo>
                    <a:pt x="74019" y="790269"/>
                  </a:lnTo>
                  <a:lnTo>
                    <a:pt x="77529" y="786577"/>
                  </a:lnTo>
                  <a:lnTo>
                    <a:pt x="51649" y="764034"/>
                  </a:lnTo>
                  <a:cubicBezTo>
                    <a:pt x="38384" y="751488"/>
                    <a:pt x="23766" y="737459"/>
                    <a:pt x="10230" y="726127"/>
                  </a:cubicBezTo>
                  <a:cubicBezTo>
                    <a:pt x="-20090" y="701305"/>
                    <a:pt x="23224" y="646265"/>
                    <a:pt x="58958" y="630077"/>
                  </a:cubicBezTo>
                  <a:cubicBezTo>
                    <a:pt x="94693" y="614968"/>
                    <a:pt x="70870" y="651661"/>
                    <a:pt x="102273" y="639790"/>
                  </a:cubicBezTo>
                  <a:cubicBezTo>
                    <a:pt x="121765" y="631696"/>
                    <a:pt x="141865" y="666096"/>
                    <a:pt x="152981" y="692452"/>
                  </a:cubicBezTo>
                  <a:lnTo>
                    <a:pt x="156801" y="703177"/>
                  </a:lnTo>
                  <a:lnTo>
                    <a:pt x="162593" y="697083"/>
                  </a:lnTo>
                  <a:lnTo>
                    <a:pt x="194885" y="726607"/>
                  </a:lnTo>
                  <a:lnTo>
                    <a:pt x="194325" y="727203"/>
                  </a:lnTo>
                  <a:lnTo>
                    <a:pt x="247708" y="769147"/>
                  </a:lnTo>
                  <a:cubicBezTo>
                    <a:pt x="561600" y="1015778"/>
                    <a:pt x="561600" y="1015778"/>
                    <a:pt x="561600" y="1015778"/>
                  </a:cubicBezTo>
                  <a:cubicBezTo>
                    <a:pt x="776896" y="1037581"/>
                    <a:pt x="830720" y="1043032"/>
                    <a:pt x="844176" y="1044395"/>
                  </a:cubicBezTo>
                  <a:lnTo>
                    <a:pt x="847571" y="1044739"/>
                  </a:lnTo>
                  <a:lnTo>
                    <a:pt x="849835" y="1042335"/>
                  </a:lnTo>
                  <a:cubicBezTo>
                    <a:pt x="859864" y="1031694"/>
                    <a:pt x="879920" y="1010410"/>
                    <a:pt x="920033" y="967843"/>
                  </a:cubicBezTo>
                  <a:lnTo>
                    <a:pt x="956108" y="929562"/>
                  </a:lnTo>
                  <a:lnTo>
                    <a:pt x="958101" y="924974"/>
                  </a:lnTo>
                  <a:lnTo>
                    <a:pt x="1014076" y="952748"/>
                  </a:lnTo>
                  <a:lnTo>
                    <a:pt x="1020198" y="951211"/>
                  </a:lnTo>
                  <a:lnTo>
                    <a:pt x="987428" y="936047"/>
                  </a:lnTo>
                  <a:lnTo>
                    <a:pt x="998500" y="898219"/>
                  </a:lnTo>
                  <a:lnTo>
                    <a:pt x="1009919" y="900238"/>
                  </a:lnTo>
                  <a:lnTo>
                    <a:pt x="1011731" y="894771"/>
                  </a:lnTo>
                  <a:cubicBezTo>
                    <a:pt x="1016587" y="879865"/>
                    <a:pt x="1022251" y="862315"/>
                    <a:pt x="1027645" y="845539"/>
                  </a:cubicBezTo>
                  <a:lnTo>
                    <a:pt x="1034699" y="823541"/>
                  </a:lnTo>
                  <a:lnTo>
                    <a:pt x="1010700" y="807930"/>
                  </a:lnTo>
                  <a:cubicBezTo>
                    <a:pt x="1000844" y="800931"/>
                    <a:pt x="989613" y="792394"/>
                    <a:pt x="976817" y="782022"/>
                  </a:cubicBezTo>
                  <a:cubicBezTo>
                    <a:pt x="871212" y="695808"/>
                    <a:pt x="869057" y="707662"/>
                    <a:pt x="870135" y="673177"/>
                  </a:cubicBezTo>
                  <a:cubicBezTo>
                    <a:pt x="872290" y="638691"/>
                    <a:pt x="885221" y="621448"/>
                    <a:pt x="885221" y="621448"/>
                  </a:cubicBezTo>
                  <a:cubicBezTo>
                    <a:pt x="885221" y="621448"/>
                    <a:pt x="838884" y="591274"/>
                    <a:pt x="845350" y="554633"/>
                  </a:cubicBezTo>
                  <a:cubicBezTo>
                    <a:pt x="852893" y="517992"/>
                    <a:pt x="935868" y="432856"/>
                    <a:pt x="1029619" y="389749"/>
                  </a:cubicBezTo>
                  <a:cubicBezTo>
                    <a:pt x="1076495" y="368196"/>
                    <a:pt x="1123640" y="355533"/>
                    <a:pt x="1161760" y="354725"/>
                  </a:cubicBezTo>
                  <a:lnTo>
                    <a:pt x="1198674" y="360758"/>
                  </a:lnTo>
                  <a:lnTo>
                    <a:pt x="1198722" y="358475"/>
                  </a:lnTo>
                  <a:lnTo>
                    <a:pt x="1206615" y="362056"/>
                  </a:lnTo>
                  <a:lnTo>
                    <a:pt x="1211010" y="362774"/>
                  </a:lnTo>
                  <a:lnTo>
                    <a:pt x="1213451" y="365157"/>
                  </a:lnTo>
                  <a:lnTo>
                    <a:pt x="1223676" y="369796"/>
                  </a:lnTo>
                  <a:lnTo>
                    <a:pt x="1239679" y="390757"/>
                  </a:lnTo>
                  <a:lnTo>
                    <a:pt x="1239751" y="390827"/>
                  </a:lnTo>
                  <a:lnTo>
                    <a:pt x="1239759" y="391055"/>
                  </a:lnTo>
                  <a:lnTo>
                    <a:pt x="1242286" y="409950"/>
                  </a:lnTo>
                  <a:lnTo>
                    <a:pt x="1240686" y="417878"/>
                  </a:lnTo>
                  <a:lnTo>
                    <a:pt x="1240817" y="421658"/>
                  </a:lnTo>
                  <a:lnTo>
                    <a:pt x="1239048" y="425993"/>
                  </a:lnTo>
                  <a:lnTo>
                    <a:pt x="1237333" y="434487"/>
                  </a:lnTo>
                  <a:lnTo>
                    <a:pt x="1224386" y="461929"/>
                  </a:lnTo>
                  <a:lnTo>
                    <a:pt x="1224181" y="462433"/>
                  </a:lnTo>
                  <a:lnTo>
                    <a:pt x="1212284" y="478241"/>
                  </a:lnTo>
                  <a:lnTo>
                    <a:pt x="1226828" y="504251"/>
                  </a:lnTo>
                  <a:cubicBezTo>
                    <a:pt x="1251630" y="562377"/>
                    <a:pt x="1257022" y="607586"/>
                    <a:pt x="1292609" y="597899"/>
                  </a:cubicBezTo>
                  <a:cubicBezTo>
                    <a:pt x="1327117" y="587135"/>
                    <a:pt x="1342214" y="567759"/>
                    <a:pt x="1342214" y="567759"/>
                  </a:cubicBezTo>
                  <a:cubicBezTo>
                    <a:pt x="1342214" y="567759"/>
                    <a:pt x="1371330" y="611892"/>
                    <a:pt x="1346527" y="650643"/>
                  </a:cubicBezTo>
                  <a:cubicBezTo>
                    <a:pt x="1332509" y="674324"/>
                    <a:pt x="1305549" y="693699"/>
                    <a:pt x="1305549" y="693699"/>
                  </a:cubicBezTo>
                  <a:cubicBezTo>
                    <a:pt x="1305549" y="693699"/>
                    <a:pt x="1343292" y="743214"/>
                    <a:pt x="1379957" y="757208"/>
                  </a:cubicBezTo>
                  <a:cubicBezTo>
                    <a:pt x="1405434" y="767568"/>
                    <a:pt x="1388803" y="826552"/>
                    <a:pt x="1299001" y="859164"/>
                  </a:cubicBezTo>
                  <a:lnTo>
                    <a:pt x="1288543" y="862114"/>
                  </a:lnTo>
                  <a:lnTo>
                    <a:pt x="1289822" y="867772"/>
                  </a:lnTo>
                  <a:cubicBezTo>
                    <a:pt x="1289417" y="870601"/>
                    <a:pt x="1294020" y="878585"/>
                    <a:pt x="1299930" y="887459"/>
                  </a:cubicBezTo>
                  <a:lnTo>
                    <a:pt x="1305983" y="895894"/>
                  </a:lnTo>
                  <a:lnTo>
                    <a:pt x="1307583" y="891760"/>
                  </a:lnTo>
                  <a:lnTo>
                    <a:pt x="1311350" y="893526"/>
                  </a:lnTo>
                  <a:lnTo>
                    <a:pt x="1311968" y="893125"/>
                  </a:lnTo>
                  <a:cubicBezTo>
                    <a:pt x="1316829" y="889975"/>
                    <a:pt x="1355718" y="864776"/>
                    <a:pt x="1666833" y="663185"/>
                  </a:cubicBezTo>
                  <a:cubicBezTo>
                    <a:pt x="1666833" y="663185"/>
                    <a:pt x="1666833" y="663185"/>
                    <a:pt x="1784021" y="236499"/>
                  </a:cubicBezTo>
                  <a:lnTo>
                    <a:pt x="1804618" y="161504"/>
                  </a:lnTo>
                  <a:lnTo>
                    <a:pt x="1803038" y="161030"/>
                  </a:lnTo>
                  <a:lnTo>
                    <a:pt x="1815955" y="117666"/>
                  </a:lnTo>
                  <a:lnTo>
                    <a:pt x="1817154" y="118026"/>
                  </a:lnTo>
                  <a:lnTo>
                    <a:pt x="1816998" y="115391"/>
                  </a:lnTo>
                  <a:cubicBezTo>
                    <a:pt x="1810822" y="92130"/>
                    <a:pt x="1795837" y="75379"/>
                    <a:pt x="1818517" y="59232"/>
                  </a:cubicBezTo>
                  <a:cubicBezTo>
                    <a:pt x="1840118" y="43086"/>
                    <a:pt x="1856318" y="1106"/>
                    <a:pt x="1869278" y="3259"/>
                  </a:cubicBezTo>
                  <a:cubicBezTo>
                    <a:pt x="1881159" y="4874"/>
                    <a:pt x="1887909" y="1644"/>
                    <a:pt x="1897359" y="4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15" name="ïS1íḋè"/>
            <p:cNvSpPr/>
            <p:nvPr/>
          </p:nvSpPr>
          <p:spPr bwMode="auto">
            <a:xfrm>
              <a:off x="4849067" y="2500031"/>
              <a:ext cx="2272452" cy="817458"/>
            </a:xfrm>
            <a:custGeom>
              <a:avLst/>
              <a:gdLst>
                <a:gd name="T0" fmla="*/ 25 w 2107"/>
                <a:gd name="T1" fmla="*/ 745 h 759"/>
                <a:gd name="T2" fmla="*/ 54 w 2107"/>
                <a:gd name="T3" fmla="*/ 708 h 759"/>
                <a:gd name="T4" fmla="*/ 72 w 2107"/>
                <a:gd name="T5" fmla="*/ 695 h 759"/>
                <a:gd name="T6" fmla="*/ 116 w 2107"/>
                <a:gd name="T7" fmla="*/ 678 h 759"/>
                <a:gd name="T8" fmla="*/ 116 w 2107"/>
                <a:gd name="T9" fmla="*/ 678 h 759"/>
                <a:gd name="T10" fmla="*/ 173 w 2107"/>
                <a:gd name="T11" fmla="*/ 641 h 759"/>
                <a:gd name="T12" fmla="*/ 204 w 2107"/>
                <a:gd name="T13" fmla="*/ 606 h 759"/>
                <a:gd name="T14" fmla="*/ 223 w 2107"/>
                <a:gd name="T15" fmla="*/ 594 h 759"/>
                <a:gd name="T16" fmla="*/ 268 w 2107"/>
                <a:gd name="T17" fmla="*/ 581 h 759"/>
                <a:gd name="T18" fmla="*/ 268 w 2107"/>
                <a:gd name="T19" fmla="*/ 581 h 759"/>
                <a:gd name="T20" fmla="*/ 326 w 2107"/>
                <a:gd name="T21" fmla="*/ 546 h 759"/>
                <a:gd name="T22" fmla="*/ 360 w 2107"/>
                <a:gd name="T23" fmla="*/ 513 h 759"/>
                <a:gd name="T24" fmla="*/ 380 w 2107"/>
                <a:gd name="T25" fmla="*/ 502 h 759"/>
                <a:gd name="T26" fmla="*/ 425 w 2107"/>
                <a:gd name="T27" fmla="*/ 491 h 759"/>
                <a:gd name="T28" fmla="*/ 425 w 2107"/>
                <a:gd name="T29" fmla="*/ 491 h 759"/>
                <a:gd name="T30" fmla="*/ 485 w 2107"/>
                <a:gd name="T31" fmla="*/ 459 h 759"/>
                <a:gd name="T32" fmla="*/ 520 w 2107"/>
                <a:gd name="T33" fmla="*/ 428 h 759"/>
                <a:gd name="T34" fmla="*/ 540 w 2107"/>
                <a:gd name="T35" fmla="*/ 418 h 759"/>
                <a:gd name="T36" fmla="*/ 586 w 2107"/>
                <a:gd name="T37" fmla="*/ 409 h 759"/>
                <a:gd name="T38" fmla="*/ 586 w 2107"/>
                <a:gd name="T39" fmla="*/ 409 h 759"/>
                <a:gd name="T40" fmla="*/ 647 w 2107"/>
                <a:gd name="T41" fmla="*/ 380 h 759"/>
                <a:gd name="T42" fmla="*/ 683 w 2107"/>
                <a:gd name="T43" fmla="*/ 350 h 759"/>
                <a:gd name="T44" fmla="*/ 704 w 2107"/>
                <a:gd name="T45" fmla="*/ 341 h 759"/>
                <a:gd name="T46" fmla="*/ 750 w 2107"/>
                <a:gd name="T47" fmla="*/ 334 h 759"/>
                <a:gd name="T48" fmla="*/ 750 w 2107"/>
                <a:gd name="T49" fmla="*/ 334 h 759"/>
                <a:gd name="T50" fmla="*/ 813 w 2107"/>
                <a:gd name="T51" fmla="*/ 308 h 759"/>
                <a:gd name="T52" fmla="*/ 850 w 2107"/>
                <a:gd name="T53" fmla="*/ 280 h 759"/>
                <a:gd name="T54" fmla="*/ 871 w 2107"/>
                <a:gd name="T55" fmla="*/ 271 h 759"/>
                <a:gd name="T56" fmla="*/ 918 w 2107"/>
                <a:gd name="T57" fmla="*/ 266 h 759"/>
                <a:gd name="T58" fmla="*/ 918 w 2107"/>
                <a:gd name="T59" fmla="*/ 266 h 759"/>
                <a:gd name="T60" fmla="*/ 981 w 2107"/>
                <a:gd name="T61" fmla="*/ 243 h 759"/>
                <a:gd name="T62" fmla="*/ 1020 w 2107"/>
                <a:gd name="T63" fmla="*/ 217 h 759"/>
                <a:gd name="T64" fmla="*/ 1042 w 2107"/>
                <a:gd name="T65" fmla="*/ 209 h 759"/>
                <a:gd name="T66" fmla="*/ 1088 w 2107"/>
                <a:gd name="T67" fmla="*/ 206 h 759"/>
                <a:gd name="T68" fmla="*/ 1088 w 2107"/>
                <a:gd name="T69" fmla="*/ 206 h 759"/>
                <a:gd name="T70" fmla="*/ 1153 w 2107"/>
                <a:gd name="T71" fmla="*/ 186 h 759"/>
                <a:gd name="T72" fmla="*/ 1193 w 2107"/>
                <a:gd name="T73" fmla="*/ 161 h 759"/>
                <a:gd name="T74" fmla="*/ 1214 w 2107"/>
                <a:gd name="T75" fmla="*/ 155 h 759"/>
                <a:gd name="T76" fmla="*/ 1261 w 2107"/>
                <a:gd name="T77" fmla="*/ 154 h 759"/>
                <a:gd name="T78" fmla="*/ 1261 w 2107"/>
                <a:gd name="T79" fmla="*/ 154 h 759"/>
                <a:gd name="T80" fmla="*/ 1326 w 2107"/>
                <a:gd name="T81" fmla="*/ 136 h 759"/>
                <a:gd name="T82" fmla="*/ 1367 w 2107"/>
                <a:gd name="T83" fmla="*/ 113 h 759"/>
                <a:gd name="T84" fmla="*/ 1389 w 2107"/>
                <a:gd name="T85" fmla="*/ 108 h 759"/>
                <a:gd name="T86" fmla="*/ 1436 w 2107"/>
                <a:gd name="T87" fmla="*/ 109 h 759"/>
                <a:gd name="T88" fmla="*/ 1436 w 2107"/>
                <a:gd name="T89" fmla="*/ 109 h 759"/>
                <a:gd name="T90" fmla="*/ 1502 w 2107"/>
                <a:gd name="T91" fmla="*/ 94 h 759"/>
                <a:gd name="T92" fmla="*/ 1544 w 2107"/>
                <a:gd name="T93" fmla="*/ 73 h 759"/>
                <a:gd name="T94" fmla="*/ 1566 w 2107"/>
                <a:gd name="T95" fmla="*/ 69 h 759"/>
                <a:gd name="T96" fmla="*/ 1613 w 2107"/>
                <a:gd name="T97" fmla="*/ 72 h 759"/>
                <a:gd name="T98" fmla="*/ 1613 w 2107"/>
                <a:gd name="T99" fmla="*/ 72 h 759"/>
                <a:gd name="T100" fmla="*/ 1680 w 2107"/>
                <a:gd name="T101" fmla="*/ 60 h 759"/>
                <a:gd name="T102" fmla="*/ 1722 w 2107"/>
                <a:gd name="T103" fmla="*/ 41 h 759"/>
                <a:gd name="T104" fmla="*/ 1745 w 2107"/>
                <a:gd name="T105" fmla="*/ 38 h 759"/>
                <a:gd name="T106" fmla="*/ 1791 w 2107"/>
                <a:gd name="T107" fmla="*/ 43 h 759"/>
                <a:gd name="T108" fmla="*/ 1791 w 2107"/>
                <a:gd name="T109" fmla="*/ 43 h 759"/>
                <a:gd name="T110" fmla="*/ 1858 w 2107"/>
                <a:gd name="T111" fmla="*/ 34 h 759"/>
                <a:gd name="T112" fmla="*/ 1902 w 2107"/>
                <a:gd name="T113" fmla="*/ 18 h 759"/>
                <a:gd name="T114" fmla="*/ 1924 w 2107"/>
                <a:gd name="T115" fmla="*/ 15 h 759"/>
                <a:gd name="T116" fmla="*/ 1971 w 2107"/>
                <a:gd name="T117" fmla="*/ 22 h 759"/>
                <a:gd name="T118" fmla="*/ 1971 w 2107"/>
                <a:gd name="T119" fmla="*/ 22 h 759"/>
                <a:gd name="T120" fmla="*/ 2038 w 2107"/>
                <a:gd name="T121" fmla="*/ 17 h 759"/>
                <a:gd name="T122" fmla="*/ 2082 w 2107"/>
                <a:gd name="T123" fmla="*/ 2 h 759"/>
                <a:gd name="T124" fmla="*/ 2105 w 2107"/>
                <a:gd name="T125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07" h="759">
                  <a:moveTo>
                    <a:pt x="7" y="759"/>
                  </a:moveTo>
                  <a:cubicBezTo>
                    <a:pt x="0" y="749"/>
                    <a:pt x="0" y="749"/>
                    <a:pt x="0" y="749"/>
                  </a:cubicBezTo>
                  <a:cubicBezTo>
                    <a:pt x="0" y="749"/>
                    <a:pt x="6" y="744"/>
                    <a:pt x="18" y="735"/>
                  </a:cubicBezTo>
                  <a:cubicBezTo>
                    <a:pt x="25" y="745"/>
                    <a:pt x="25" y="745"/>
                    <a:pt x="25" y="745"/>
                  </a:cubicBezTo>
                  <a:cubicBezTo>
                    <a:pt x="13" y="753"/>
                    <a:pt x="7" y="758"/>
                    <a:pt x="7" y="759"/>
                  </a:cubicBezTo>
                  <a:close/>
                  <a:moveTo>
                    <a:pt x="43" y="731"/>
                  </a:moveTo>
                  <a:cubicBezTo>
                    <a:pt x="36" y="722"/>
                    <a:pt x="36" y="722"/>
                    <a:pt x="36" y="722"/>
                  </a:cubicBezTo>
                  <a:cubicBezTo>
                    <a:pt x="42" y="717"/>
                    <a:pt x="48" y="713"/>
                    <a:pt x="54" y="708"/>
                  </a:cubicBezTo>
                  <a:cubicBezTo>
                    <a:pt x="61" y="717"/>
                    <a:pt x="61" y="717"/>
                    <a:pt x="61" y="717"/>
                  </a:cubicBezTo>
                  <a:cubicBezTo>
                    <a:pt x="55" y="722"/>
                    <a:pt x="49" y="727"/>
                    <a:pt x="43" y="731"/>
                  </a:cubicBezTo>
                  <a:close/>
                  <a:moveTo>
                    <a:pt x="79" y="704"/>
                  </a:moveTo>
                  <a:cubicBezTo>
                    <a:pt x="72" y="695"/>
                    <a:pt x="72" y="695"/>
                    <a:pt x="72" y="695"/>
                  </a:cubicBezTo>
                  <a:cubicBezTo>
                    <a:pt x="78" y="691"/>
                    <a:pt x="84" y="686"/>
                    <a:pt x="91" y="682"/>
                  </a:cubicBezTo>
                  <a:cubicBezTo>
                    <a:pt x="98" y="691"/>
                    <a:pt x="98" y="691"/>
                    <a:pt x="98" y="691"/>
                  </a:cubicBezTo>
                  <a:cubicBezTo>
                    <a:pt x="91" y="696"/>
                    <a:pt x="85" y="700"/>
                    <a:pt x="79" y="704"/>
                  </a:cubicBezTo>
                  <a:close/>
                  <a:moveTo>
                    <a:pt x="116" y="678"/>
                  </a:moveTo>
                  <a:cubicBezTo>
                    <a:pt x="110" y="669"/>
                    <a:pt x="110" y="669"/>
                    <a:pt x="110" y="669"/>
                  </a:cubicBezTo>
                  <a:cubicBezTo>
                    <a:pt x="116" y="665"/>
                    <a:pt x="122" y="660"/>
                    <a:pt x="128" y="656"/>
                  </a:cubicBezTo>
                  <a:cubicBezTo>
                    <a:pt x="135" y="666"/>
                    <a:pt x="135" y="666"/>
                    <a:pt x="135" y="666"/>
                  </a:cubicBezTo>
                  <a:cubicBezTo>
                    <a:pt x="128" y="670"/>
                    <a:pt x="122" y="674"/>
                    <a:pt x="116" y="678"/>
                  </a:cubicBezTo>
                  <a:close/>
                  <a:moveTo>
                    <a:pt x="154" y="653"/>
                  </a:moveTo>
                  <a:cubicBezTo>
                    <a:pt x="147" y="643"/>
                    <a:pt x="147" y="643"/>
                    <a:pt x="147" y="643"/>
                  </a:cubicBezTo>
                  <a:cubicBezTo>
                    <a:pt x="153" y="639"/>
                    <a:pt x="160" y="635"/>
                    <a:pt x="166" y="631"/>
                  </a:cubicBezTo>
                  <a:cubicBezTo>
                    <a:pt x="173" y="641"/>
                    <a:pt x="173" y="641"/>
                    <a:pt x="173" y="641"/>
                  </a:cubicBezTo>
                  <a:cubicBezTo>
                    <a:pt x="166" y="645"/>
                    <a:pt x="160" y="649"/>
                    <a:pt x="154" y="653"/>
                  </a:cubicBezTo>
                  <a:close/>
                  <a:moveTo>
                    <a:pt x="192" y="628"/>
                  </a:moveTo>
                  <a:cubicBezTo>
                    <a:pt x="185" y="619"/>
                    <a:pt x="185" y="619"/>
                    <a:pt x="185" y="619"/>
                  </a:cubicBezTo>
                  <a:cubicBezTo>
                    <a:pt x="191" y="615"/>
                    <a:pt x="198" y="610"/>
                    <a:pt x="204" y="606"/>
                  </a:cubicBezTo>
                  <a:cubicBezTo>
                    <a:pt x="211" y="616"/>
                    <a:pt x="211" y="616"/>
                    <a:pt x="211" y="616"/>
                  </a:cubicBezTo>
                  <a:cubicBezTo>
                    <a:pt x="204" y="620"/>
                    <a:pt x="198" y="624"/>
                    <a:pt x="192" y="628"/>
                  </a:cubicBezTo>
                  <a:close/>
                  <a:moveTo>
                    <a:pt x="230" y="604"/>
                  </a:moveTo>
                  <a:cubicBezTo>
                    <a:pt x="223" y="594"/>
                    <a:pt x="223" y="594"/>
                    <a:pt x="223" y="594"/>
                  </a:cubicBezTo>
                  <a:cubicBezTo>
                    <a:pt x="230" y="590"/>
                    <a:pt x="236" y="586"/>
                    <a:pt x="243" y="582"/>
                  </a:cubicBezTo>
                  <a:cubicBezTo>
                    <a:pt x="249" y="592"/>
                    <a:pt x="249" y="592"/>
                    <a:pt x="249" y="592"/>
                  </a:cubicBezTo>
                  <a:cubicBezTo>
                    <a:pt x="242" y="596"/>
                    <a:pt x="236" y="600"/>
                    <a:pt x="230" y="604"/>
                  </a:cubicBezTo>
                  <a:close/>
                  <a:moveTo>
                    <a:pt x="268" y="581"/>
                  </a:moveTo>
                  <a:cubicBezTo>
                    <a:pt x="262" y="571"/>
                    <a:pt x="262" y="571"/>
                    <a:pt x="262" y="571"/>
                  </a:cubicBezTo>
                  <a:cubicBezTo>
                    <a:pt x="268" y="567"/>
                    <a:pt x="275" y="563"/>
                    <a:pt x="282" y="559"/>
                  </a:cubicBezTo>
                  <a:cubicBezTo>
                    <a:pt x="288" y="569"/>
                    <a:pt x="288" y="569"/>
                    <a:pt x="288" y="569"/>
                  </a:cubicBezTo>
                  <a:cubicBezTo>
                    <a:pt x="281" y="573"/>
                    <a:pt x="275" y="577"/>
                    <a:pt x="268" y="581"/>
                  </a:cubicBezTo>
                  <a:close/>
                  <a:moveTo>
                    <a:pt x="307" y="557"/>
                  </a:moveTo>
                  <a:cubicBezTo>
                    <a:pt x="301" y="547"/>
                    <a:pt x="301" y="547"/>
                    <a:pt x="301" y="547"/>
                  </a:cubicBezTo>
                  <a:cubicBezTo>
                    <a:pt x="307" y="543"/>
                    <a:pt x="314" y="540"/>
                    <a:pt x="321" y="536"/>
                  </a:cubicBezTo>
                  <a:cubicBezTo>
                    <a:pt x="326" y="546"/>
                    <a:pt x="326" y="546"/>
                    <a:pt x="326" y="546"/>
                  </a:cubicBezTo>
                  <a:cubicBezTo>
                    <a:pt x="320" y="550"/>
                    <a:pt x="313" y="554"/>
                    <a:pt x="307" y="557"/>
                  </a:cubicBezTo>
                  <a:close/>
                  <a:moveTo>
                    <a:pt x="346" y="535"/>
                  </a:moveTo>
                  <a:cubicBezTo>
                    <a:pt x="340" y="525"/>
                    <a:pt x="340" y="525"/>
                    <a:pt x="340" y="525"/>
                  </a:cubicBezTo>
                  <a:cubicBezTo>
                    <a:pt x="347" y="521"/>
                    <a:pt x="353" y="517"/>
                    <a:pt x="360" y="513"/>
                  </a:cubicBezTo>
                  <a:cubicBezTo>
                    <a:pt x="366" y="524"/>
                    <a:pt x="366" y="524"/>
                    <a:pt x="366" y="524"/>
                  </a:cubicBezTo>
                  <a:cubicBezTo>
                    <a:pt x="359" y="527"/>
                    <a:pt x="352" y="531"/>
                    <a:pt x="346" y="535"/>
                  </a:cubicBezTo>
                  <a:close/>
                  <a:moveTo>
                    <a:pt x="385" y="513"/>
                  </a:moveTo>
                  <a:cubicBezTo>
                    <a:pt x="380" y="502"/>
                    <a:pt x="380" y="502"/>
                    <a:pt x="380" y="502"/>
                  </a:cubicBezTo>
                  <a:cubicBezTo>
                    <a:pt x="386" y="499"/>
                    <a:pt x="393" y="495"/>
                    <a:pt x="400" y="491"/>
                  </a:cubicBezTo>
                  <a:cubicBezTo>
                    <a:pt x="405" y="502"/>
                    <a:pt x="405" y="502"/>
                    <a:pt x="405" y="502"/>
                  </a:cubicBezTo>
                  <a:cubicBezTo>
                    <a:pt x="398" y="505"/>
                    <a:pt x="392" y="509"/>
                    <a:pt x="385" y="513"/>
                  </a:cubicBezTo>
                  <a:close/>
                  <a:moveTo>
                    <a:pt x="425" y="491"/>
                  </a:moveTo>
                  <a:cubicBezTo>
                    <a:pt x="419" y="480"/>
                    <a:pt x="419" y="480"/>
                    <a:pt x="419" y="480"/>
                  </a:cubicBezTo>
                  <a:cubicBezTo>
                    <a:pt x="426" y="477"/>
                    <a:pt x="433" y="473"/>
                    <a:pt x="439" y="470"/>
                  </a:cubicBezTo>
                  <a:cubicBezTo>
                    <a:pt x="445" y="480"/>
                    <a:pt x="445" y="480"/>
                    <a:pt x="445" y="480"/>
                  </a:cubicBezTo>
                  <a:cubicBezTo>
                    <a:pt x="438" y="484"/>
                    <a:pt x="432" y="487"/>
                    <a:pt x="425" y="491"/>
                  </a:cubicBezTo>
                  <a:close/>
                  <a:moveTo>
                    <a:pt x="465" y="470"/>
                  </a:moveTo>
                  <a:cubicBezTo>
                    <a:pt x="459" y="459"/>
                    <a:pt x="459" y="459"/>
                    <a:pt x="459" y="459"/>
                  </a:cubicBezTo>
                  <a:cubicBezTo>
                    <a:pt x="466" y="456"/>
                    <a:pt x="473" y="452"/>
                    <a:pt x="479" y="449"/>
                  </a:cubicBezTo>
                  <a:cubicBezTo>
                    <a:pt x="485" y="459"/>
                    <a:pt x="485" y="459"/>
                    <a:pt x="485" y="459"/>
                  </a:cubicBezTo>
                  <a:cubicBezTo>
                    <a:pt x="478" y="463"/>
                    <a:pt x="471" y="466"/>
                    <a:pt x="465" y="470"/>
                  </a:cubicBezTo>
                  <a:close/>
                  <a:moveTo>
                    <a:pt x="505" y="449"/>
                  </a:moveTo>
                  <a:cubicBezTo>
                    <a:pt x="500" y="438"/>
                    <a:pt x="500" y="438"/>
                    <a:pt x="500" y="438"/>
                  </a:cubicBezTo>
                  <a:cubicBezTo>
                    <a:pt x="506" y="435"/>
                    <a:pt x="513" y="431"/>
                    <a:pt x="520" y="428"/>
                  </a:cubicBezTo>
                  <a:cubicBezTo>
                    <a:pt x="525" y="439"/>
                    <a:pt x="525" y="439"/>
                    <a:pt x="525" y="439"/>
                  </a:cubicBezTo>
                  <a:cubicBezTo>
                    <a:pt x="518" y="442"/>
                    <a:pt x="512" y="445"/>
                    <a:pt x="505" y="449"/>
                  </a:cubicBezTo>
                  <a:close/>
                  <a:moveTo>
                    <a:pt x="545" y="428"/>
                  </a:moveTo>
                  <a:cubicBezTo>
                    <a:pt x="540" y="418"/>
                    <a:pt x="540" y="418"/>
                    <a:pt x="540" y="418"/>
                  </a:cubicBezTo>
                  <a:cubicBezTo>
                    <a:pt x="547" y="415"/>
                    <a:pt x="554" y="411"/>
                    <a:pt x="560" y="408"/>
                  </a:cubicBezTo>
                  <a:cubicBezTo>
                    <a:pt x="566" y="418"/>
                    <a:pt x="566" y="418"/>
                    <a:pt x="566" y="418"/>
                  </a:cubicBezTo>
                  <a:cubicBezTo>
                    <a:pt x="559" y="422"/>
                    <a:pt x="552" y="425"/>
                    <a:pt x="545" y="428"/>
                  </a:cubicBezTo>
                  <a:close/>
                  <a:moveTo>
                    <a:pt x="586" y="409"/>
                  </a:moveTo>
                  <a:cubicBezTo>
                    <a:pt x="581" y="398"/>
                    <a:pt x="581" y="398"/>
                    <a:pt x="581" y="398"/>
                  </a:cubicBezTo>
                  <a:cubicBezTo>
                    <a:pt x="588" y="395"/>
                    <a:pt x="594" y="391"/>
                    <a:pt x="601" y="388"/>
                  </a:cubicBezTo>
                  <a:cubicBezTo>
                    <a:pt x="606" y="399"/>
                    <a:pt x="606" y="399"/>
                    <a:pt x="606" y="399"/>
                  </a:cubicBezTo>
                  <a:cubicBezTo>
                    <a:pt x="599" y="402"/>
                    <a:pt x="593" y="405"/>
                    <a:pt x="586" y="409"/>
                  </a:cubicBezTo>
                  <a:close/>
                  <a:moveTo>
                    <a:pt x="627" y="389"/>
                  </a:moveTo>
                  <a:cubicBezTo>
                    <a:pt x="622" y="379"/>
                    <a:pt x="622" y="379"/>
                    <a:pt x="622" y="379"/>
                  </a:cubicBezTo>
                  <a:cubicBezTo>
                    <a:pt x="628" y="375"/>
                    <a:pt x="635" y="372"/>
                    <a:pt x="642" y="369"/>
                  </a:cubicBezTo>
                  <a:cubicBezTo>
                    <a:pt x="647" y="380"/>
                    <a:pt x="647" y="380"/>
                    <a:pt x="647" y="380"/>
                  </a:cubicBezTo>
                  <a:cubicBezTo>
                    <a:pt x="640" y="383"/>
                    <a:pt x="633" y="386"/>
                    <a:pt x="627" y="389"/>
                  </a:cubicBezTo>
                  <a:close/>
                  <a:moveTo>
                    <a:pt x="668" y="370"/>
                  </a:moveTo>
                  <a:cubicBezTo>
                    <a:pt x="663" y="360"/>
                    <a:pt x="663" y="360"/>
                    <a:pt x="663" y="360"/>
                  </a:cubicBezTo>
                  <a:cubicBezTo>
                    <a:pt x="670" y="356"/>
                    <a:pt x="676" y="353"/>
                    <a:pt x="683" y="350"/>
                  </a:cubicBezTo>
                  <a:cubicBezTo>
                    <a:pt x="688" y="361"/>
                    <a:pt x="688" y="361"/>
                    <a:pt x="688" y="361"/>
                  </a:cubicBezTo>
                  <a:cubicBezTo>
                    <a:pt x="681" y="364"/>
                    <a:pt x="674" y="367"/>
                    <a:pt x="668" y="370"/>
                  </a:cubicBezTo>
                  <a:close/>
                  <a:moveTo>
                    <a:pt x="709" y="352"/>
                  </a:moveTo>
                  <a:cubicBezTo>
                    <a:pt x="704" y="341"/>
                    <a:pt x="704" y="341"/>
                    <a:pt x="704" y="341"/>
                  </a:cubicBezTo>
                  <a:cubicBezTo>
                    <a:pt x="711" y="338"/>
                    <a:pt x="718" y="335"/>
                    <a:pt x="725" y="332"/>
                  </a:cubicBezTo>
                  <a:cubicBezTo>
                    <a:pt x="730" y="343"/>
                    <a:pt x="730" y="343"/>
                    <a:pt x="730" y="343"/>
                  </a:cubicBezTo>
                  <a:cubicBezTo>
                    <a:pt x="723" y="346"/>
                    <a:pt x="716" y="349"/>
                    <a:pt x="709" y="352"/>
                  </a:cubicBezTo>
                  <a:close/>
                  <a:moveTo>
                    <a:pt x="750" y="334"/>
                  </a:moveTo>
                  <a:cubicBezTo>
                    <a:pt x="746" y="323"/>
                    <a:pt x="746" y="323"/>
                    <a:pt x="746" y="323"/>
                  </a:cubicBezTo>
                  <a:cubicBezTo>
                    <a:pt x="753" y="320"/>
                    <a:pt x="759" y="317"/>
                    <a:pt x="766" y="314"/>
                  </a:cubicBezTo>
                  <a:cubicBezTo>
                    <a:pt x="771" y="325"/>
                    <a:pt x="771" y="325"/>
                    <a:pt x="771" y="325"/>
                  </a:cubicBezTo>
                  <a:cubicBezTo>
                    <a:pt x="764" y="328"/>
                    <a:pt x="757" y="331"/>
                    <a:pt x="750" y="334"/>
                  </a:cubicBezTo>
                  <a:close/>
                  <a:moveTo>
                    <a:pt x="792" y="316"/>
                  </a:moveTo>
                  <a:cubicBezTo>
                    <a:pt x="787" y="305"/>
                    <a:pt x="787" y="305"/>
                    <a:pt x="787" y="305"/>
                  </a:cubicBezTo>
                  <a:cubicBezTo>
                    <a:pt x="794" y="302"/>
                    <a:pt x="801" y="300"/>
                    <a:pt x="808" y="297"/>
                  </a:cubicBezTo>
                  <a:cubicBezTo>
                    <a:pt x="813" y="308"/>
                    <a:pt x="813" y="308"/>
                    <a:pt x="813" y="308"/>
                  </a:cubicBezTo>
                  <a:cubicBezTo>
                    <a:pt x="806" y="310"/>
                    <a:pt x="799" y="313"/>
                    <a:pt x="792" y="316"/>
                  </a:cubicBezTo>
                  <a:close/>
                  <a:moveTo>
                    <a:pt x="834" y="299"/>
                  </a:moveTo>
                  <a:cubicBezTo>
                    <a:pt x="829" y="288"/>
                    <a:pt x="829" y="288"/>
                    <a:pt x="829" y="288"/>
                  </a:cubicBezTo>
                  <a:cubicBezTo>
                    <a:pt x="836" y="285"/>
                    <a:pt x="843" y="283"/>
                    <a:pt x="850" y="280"/>
                  </a:cubicBezTo>
                  <a:cubicBezTo>
                    <a:pt x="855" y="291"/>
                    <a:pt x="855" y="291"/>
                    <a:pt x="855" y="291"/>
                  </a:cubicBezTo>
                  <a:cubicBezTo>
                    <a:pt x="848" y="293"/>
                    <a:pt x="841" y="296"/>
                    <a:pt x="834" y="299"/>
                  </a:cubicBezTo>
                  <a:close/>
                  <a:moveTo>
                    <a:pt x="876" y="282"/>
                  </a:moveTo>
                  <a:cubicBezTo>
                    <a:pt x="871" y="271"/>
                    <a:pt x="871" y="271"/>
                    <a:pt x="871" y="271"/>
                  </a:cubicBezTo>
                  <a:cubicBezTo>
                    <a:pt x="878" y="269"/>
                    <a:pt x="885" y="266"/>
                    <a:pt x="893" y="263"/>
                  </a:cubicBezTo>
                  <a:cubicBezTo>
                    <a:pt x="897" y="274"/>
                    <a:pt x="897" y="274"/>
                    <a:pt x="897" y="274"/>
                  </a:cubicBezTo>
                  <a:cubicBezTo>
                    <a:pt x="890" y="277"/>
                    <a:pt x="883" y="280"/>
                    <a:pt x="876" y="282"/>
                  </a:cubicBezTo>
                  <a:close/>
                  <a:moveTo>
                    <a:pt x="918" y="266"/>
                  </a:moveTo>
                  <a:cubicBezTo>
                    <a:pt x="914" y="255"/>
                    <a:pt x="914" y="255"/>
                    <a:pt x="914" y="255"/>
                  </a:cubicBezTo>
                  <a:cubicBezTo>
                    <a:pt x="921" y="253"/>
                    <a:pt x="928" y="250"/>
                    <a:pt x="935" y="247"/>
                  </a:cubicBezTo>
                  <a:cubicBezTo>
                    <a:pt x="939" y="258"/>
                    <a:pt x="939" y="258"/>
                    <a:pt x="939" y="258"/>
                  </a:cubicBezTo>
                  <a:cubicBezTo>
                    <a:pt x="932" y="261"/>
                    <a:pt x="925" y="264"/>
                    <a:pt x="918" y="266"/>
                  </a:cubicBezTo>
                  <a:close/>
                  <a:moveTo>
                    <a:pt x="960" y="250"/>
                  </a:moveTo>
                  <a:cubicBezTo>
                    <a:pt x="956" y="239"/>
                    <a:pt x="956" y="239"/>
                    <a:pt x="956" y="239"/>
                  </a:cubicBezTo>
                  <a:cubicBezTo>
                    <a:pt x="963" y="237"/>
                    <a:pt x="970" y="234"/>
                    <a:pt x="977" y="232"/>
                  </a:cubicBezTo>
                  <a:cubicBezTo>
                    <a:pt x="981" y="243"/>
                    <a:pt x="981" y="243"/>
                    <a:pt x="981" y="243"/>
                  </a:cubicBezTo>
                  <a:cubicBezTo>
                    <a:pt x="974" y="245"/>
                    <a:pt x="967" y="248"/>
                    <a:pt x="960" y="250"/>
                  </a:cubicBezTo>
                  <a:close/>
                  <a:moveTo>
                    <a:pt x="1003" y="235"/>
                  </a:moveTo>
                  <a:cubicBezTo>
                    <a:pt x="999" y="224"/>
                    <a:pt x="999" y="224"/>
                    <a:pt x="999" y="224"/>
                  </a:cubicBezTo>
                  <a:cubicBezTo>
                    <a:pt x="1006" y="222"/>
                    <a:pt x="1013" y="219"/>
                    <a:pt x="1020" y="217"/>
                  </a:cubicBezTo>
                  <a:cubicBezTo>
                    <a:pt x="1024" y="228"/>
                    <a:pt x="1024" y="228"/>
                    <a:pt x="1024" y="228"/>
                  </a:cubicBezTo>
                  <a:cubicBezTo>
                    <a:pt x="1017" y="230"/>
                    <a:pt x="1010" y="233"/>
                    <a:pt x="1003" y="235"/>
                  </a:cubicBezTo>
                  <a:close/>
                  <a:moveTo>
                    <a:pt x="1045" y="220"/>
                  </a:moveTo>
                  <a:cubicBezTo>
                    <a:pt x="1042" y="209"/>
                    <a:pt x="1042" y="209"/>
                    <a:pt x="1042" y="209"/>
                  </a:cubicBezTo>
                  <a:cubicBezTo>
                    <a:pt x="1049" y="207"/>
                    <a:pt x="1056" y="205"/>
                    <a:pt x="1063" y="202"/>
                  </a:cubicBezTo>
                  <a:cubicBezTo>
                    <a:pt x="1067" y="213"/>
                    <a:pt x="1067" y="213"/>
                    <a:pt x="1067" y="213"/>
                  </a:cubicBezTo>
                  <a:cubicBezTo>
                    <a:pt x="1060" y="216"/>
                    <a:pt x="1052" y="218"/>
                    <a:pt x="1045" y="220"/>
                  </a:cubicBezTo>
                  <a:close/>
                  <a:moveTo>
                    <a:pt x="1088" y="206"/>
                  </a:moveTo>
                  <a:cubicBezTo>
                    <a:pt x="1085" y="195"/>
                    <a:pt x="1085" y="195"/>
                    <a:pt x="1085" y="195"/>
                  </a:cubicBezTo>
                  <a:cubicBezTo>
                    <a:pt x="1092" y="193"/>
                    <a:pt x="1099" y="190"/>
                    <a:pt x="1106" y="188"/>
                  </a:cubicBezTo>
                  <a:cubicBezTo>
                    <a:pt x="1110" y="199"/>
                    <a:pt x="1110" y="199"/>
                    <a:pt x="1110" y="199"/>
                  </a:cubicBezTo>
                  <a:cubicBezTo>
                    <a:pt x="1102" y="201"/>
                    <a:pt x="1095" y="204"/>
                    <a:pt x="1088" y="206"/>
                  </a:cubicBezTo>
                  <a:close/>
                  <a:moveTo>
                    <a:pt x="1131" y="192"/>
                  </a:moveTo>
                  <a:cubicBezTo>
                    <a:pt x="1128" y="181"/>
                    <a:pt x="1128" y="181"/>
                    <a:pt x="1128" y="181"/>
                  </a:cubicBezTo>
                  <a:cubicBezTo>
                    <a:pt x="1135" y="179"/>
                    <a:pt x="1142" y="177"/>
                    <a:pt x="1149" y="174"/>
                  </a:cubicBezTo>
                  <a:cubicBezTo>
                    <a:pt x="1153" y="186"/>
                    <a:pt x="1153" y="186"/>
                    <a:pt x="1153" y="186"/>
                  </a:cubicBezTo>
                  <a:cubicBezTo>
                    <a:pt x="1146" y="188"/>
                    <a:pt x="1138" y="190"/>
                    <a:pt x="1131" y="192"/>
                  </a:cubicBezTo>
                  <a:close/>
                  <a:moveTo>
                    <a:pt x="1174" y="179"/>
                  </a:moveTo>
                  <a:cubicBezTo>
                    <a:pt x="1171" y="168"/>
                    <a:pt x="1171" y="168"/>
                    <a:pt x="1171" y="168"/>
                  </a:cubicBezTo>
                  <a:cubicBezTo>
                    <a:pt x="1178" y="166"/>
                    <a:pt x="1185" y="163"/>
                    <a:pt x="1193" y="161"/>
                  </a:cubicBezTo>
                  <a:cubicBezTo>
                    <a:pt x="1196" y="172"/>
                    <a:pt x="1196" y="172"/>
                    <a:pt x="1196" y="172"/>
                  </a:cubicBezTo>
                  <a:cubicBezTo>
                    <a:pt x="1189" y="175"/>
                    <a:pt x="1181" y="177"/>
                    <a:pt x="1174" y="179"/>
                  </a:cubicBezTo>
                  <a:close/>
                  <a:moveTo>
                    <a:pt x="1218" y="166"/>
                  </a:moveTo>
                  <a:cubicBezTo>
                    <a:pt x="1214" y="155"/>
                    <a:pt x="1214" y="155"/>
                    <a:pt x="1214" y="155"/>
                  </a:cubicBezTo>
                  <a:cubicBezTo>
                    <a:pt x="1222" y="153"/>
                    <a:pt x="1229" y="151"/>
                    <a:pt x="1236" y="149"/>
                  </a:cubicBezTo>
                  <a:cubicBezTo>
                    <a:pt x="1239" y="160"/>
                    <a:pt x="1239" y="160"/>
                    <a:pt x="1239" y="160"/>
                  </a:cubicBezTo>
                  <a:cubicBezTo>
                    <a:pt x="1232" y="162"/>
                    <a:pt x="1225" y="164"/>
                    <a:pt x="1218" y="166"/>
                  </a:cubicBezTo>
                  <a:close/>
                  <a:moveTo>
                    <a:pt x="1261" y="154"/>
                  </a:moveTo>
                  <a:cubicBezTo>
                    <a:pt x="1258" y="142"/>
                    <a:pt x="1258" y="142"/>
                    <a:pt x="1258" y="142"/>
                  </a:cubicBezTo>
                  <a:cubicBezTo>
                    <a:pt x="1265" y="140"/>
                    <a:pt x="1272" y="138"/>
                    <a:pt x="1280" y="136"/>
                  </a:cubicBezTo>
                  <a:cubicBezTo>
                    <a:pt x="1283" y="148"/>
                    <a:pt x="1283" y="148"/>
                    <a:pt x="1283" y="148"/>
                  </a:cubicBezTo>
                  <a:cubicBezTo>
                    <a:pt x="1276" y="150"/>
                    <a:pt x="1268" y="152"/>
                    <a:pt x="1261" y="154"/>
                  </a:cubicBezTo>
                  <a:close/>
                  <a:moveTo>
                    <a:pt x="1305" y="142"/>
                  </a:moveTo>
                  <a:cubicBezTo>
                    <a:pt x="1302" y="130"/>
                    <a:pt x="1302" y="130"/>
                    <a:pt x="1302" y="130"/>
                  </a:cubicBezTo>
                  <a:cubicBezTo>
                    <a:pt x="1309" y="128"/>
                    <a:pt x="1316" y="127"/>
                    <a:pt x="1323" y="125"/>
                  </a:cubicBezTo>
                  <a:cubicBezTo>
                    <a:pt x="1326" y="136"/>
                    <a:pt x="1326" y="136"/>
                    <a:pt x="1326" y="136"/>
                  </a:cubicBezTo>
                  <a:cubicBezTo>
                    <a:pt x="1319" y="138"/>
                    <a:pt x="1312" y="140"/>
                    <a:pt x="1305" y="142"/>
                  </a:cubicBezTo>
                  <a:close/>
                  <a:moveTo>
                    <a:pt x="1348" y="130"/>
                  </a:moveTo>
                  <a:cubicBezTo>
                    <a:pt x="1345" y="119"/>
                    <a:pt x="1345" y="119"/>
                    <a:pt x="1345" y="119"/>
                  </a:cubicBezTo>
                  <a:cubicBezTo>
                    <a:pt x="1353" y="117"/>
                    <a:pt x="1360" y="115"/>
                    <a:pt x="1367" y="113"/>
                  </a:cubicBezTo>
                  <a:cubicBezTo>
                    <a:pt x="1370" y="125"/>
                    <a:pt x="1370" y="125"/>
                    <a:pt x="1370" y="125"/>
                  </a:cubicBezTo>
                  <a:cubicBezTo>
                    <a:pt x="1363" y="127"/>
                    <a:pt x="1356" y="128"/>
                    <a:pt x="1348" y="130"/>
                  </a:cubicBezTo>
                  <a:close/>
                  <a:moveTo>
                    <a:pt x="1392" y="119"/>
                  </a:moveTo>
                  <a:cubicBezTo>
                    <a:pt x="1389" y="108"/>
                    <a:pt x="1389" y="108"/>
                    <a:pt x="1389" y="108"/>
                  </a:cubicBezTo>
                  <a:cubicBezTo>
                    <a:pt x="1397" y="106"/>
                    <a:pt x="1404" y="104"/>
                    <a:pt x="1411" y="103"/>
                  </a:cubicBezTo>
                  <a:cubicBezTo>
                    <a:pt x="1414" y="114"/>
                    <a:pt x="1414" y="114"/>
                    <a:pt x="1414" y="114"/>
                  </a:cubicBezTo>
                  <a:cubicBezTo>
                    <a:pt x="1407" y="116"/>
                    <a:pt x="1399" y="118"/>
                    <a:pt x="1392" y="119"/>
                  </a:cubicBezTo>
                  <a:close/>
                  <a:moveTo>
                    <a:pt x="1436" y="109"/>
                  </a:moveTo>
                  <a:cubicBezTo>
                    <a:pt x="1433" y="98"/>
                    <a:pt x="1433" y="98"/>
                    <a:pt x="1433" y="98"/>
                  </a:cubicBezTo>
                  <a:cubicBezTo>
                    <a:pt x="1441" y="96"/>
                    <a:pt x="1448" y="94"/>
                    <a:pt x="1455" y="92"/>
                  </a:cubicBezTo>
                  <a:cubicBezTo>
                    <a:pt x="1458" y="104"/>
                    <a:pt x="1458" y="104"/>
                    <a:pt x="1458" y="104"/>
                  </a:cubicBezTo>
                  <a:cubicBezTo>
                    <a:pt x="1451" y="106"/>
                    <a:pt x="1443" y="107"/>
                    <a:pt x="1436" y="109"/>
                  </a:cubicBezTo>
                  <a:close/>
                  <a:moveTo>
                    <a:pt x="1480" y="99"/>
                  </a:moveTo>
                  <a:cubicBezTo>
                    <a:pt x="1478" y="88"/>
                    <a:pt x="1478" y="88"/>
                    <a:pt x="1478" y="88"/>
                  </a:cubicBezTo>
                  <a:cubicBezTo>
                    <a:pt x="1485" y="86"/>
                    <a:pt x="1492" y="84"/>
                    <a:pt x="1500" y="83"/>
                  </a:cubicBezTo>
                  <a:cubicBezTo>
                    <a:pt x="1502" y="94"/>
                    <a:pt x="1502" y="94"/>
                    <a:pt x="1502" y="94"/>
                  </a:cubicBezTo>
                  <a:cubicBezTo>
                    <a:pt x="1495" y="96"/>
                    <a:pt x="1487" y="97"/>
                    <a:pt x="1480" y="99"/>
                  </a:cubicBezTo>
                  <a:close/>
                  <a:moveTo>
                    <a:pt x="1524" y="89"/>
                  </a:moveTo>
                  <a:cubicBezTo>
                    <a:pt x="1522" y="78"/>
                    <a:pt x="1522" y="78"/>
                    <a:pt x="1522" y="78"/>
                  </a:cubicBezTo>
                  <a:cubicBezTo>
                    <a:pt x="1529" y="76"/>
                    <a:pt x="1537" y="75"/>
                    <a:pt x="1544" y="73"/>
                  </a:cubicBezTo>
                  <a:cubicBezTo>
                    <a:pt x="1546" y="85"/>
                    <a:pt x="1546" y="85"/>
                    <a:pt x="1546" y="85"/>
                  </a:cubicBezTo>
                  <a:cubicBezTo>
                    <a:pt x="1539" y="86"/>
                    <a:pt x="1532" y="88"/>
                    <a:pt x="1524" y="89"/>
                  </a:cubicBezTo>
                  <a:close/>
                  <a:moveTo>
                    <a:pt x="1568" y="80"/>
                  </a:moveTo>
                  <a:cubicBezTo>
                    <a:pt x="1566" y="69"/>
                    <a:pt x="1566" y="69"/>
                    <a:pt x="1566" y="69"/>
                  </a:cubicBezTo>
                  <a:cubicBezTo>
                    <a:pt x="1574" y="68"/>
                    <a:pt x="1581" y="66"/>
                    <a:pt x="1588" y="65"/>
                  </a:cubicBezTo>
                  <a:cubicBezTo>
                    <a:pt x="1591" y="76"/>
                    <a:pt x="1591" y="76"/>
                    <a:pt x="1591" y="76"/>
                  </a:cubicBezTo>
                  <a:cubicBezTo>
                    <a:pt x="1583" y="78"/>
                    <a:pt x="1576" y="79"/>
                    <a:pt x="1568" y="80"/>
                  </a:cubicBezTo>
                  <a:close/>
                  <a:moveTo>
                    <a:pt x="1613" y="72"/>
                  </a:moveTo>
                  <a:cubicBezTo>
                    <a:pt x="1611" y="61"/>
                    <a:pt x="1611" y="61"/>
                    <a:pt x="1611" y="61"/>
                  </a:cubicBezTo>
                  <a:cubicBezTo>
                    <a:pt x="1618" y="59"/>
                    <a:pt x="1626" y="58"/>
                    <a:pt x="1633" y="56"/>
                  </a:cubicBezTo>
                  <a:cubicBezTo>
                    <a:pt x="1635" y="68"/>
                    <a:pt x="1635" y="68"/>
                    <a:pt x="1635" y="68"/>
                  </a:cubicBezTo>
                  <a:cubicBezTo>
                    <a:pt x="1628" y="69"/>
                    <a:pt x="1620" y="71"/>
                    <a:pt x="1613" y="72"/>
                  </a:cubicBezTo>
                  <a:close/>
                  <a:moveTo>
                    <a:pt x="1657" y="64"/>
                  </a:moveTo>
                  <a:cubicBezTo>
                    <a:pt x="1655" y="53"/>
                    <a:pt x="1655" y="53"/>
                    <a:pt x="1655" y="53"/>
                  </a:cubicBezTo>
                  <a:cubicBezTo>
                    <a:pt x="1663" y="51"/>
                    <a:pt x="1670" y="50"/>
                    <a:pt x="1678" y="49"/>
                  </a:cubicBezTo>
                  <a:cubicBezTo>
                    <a:pt x="1680" y="60"/>
                    <a:pt x="1680" y="60"/>
                    <a:pt x="1680" y="60"/>
                  </a:cubicBezTo>
                  <a:cubicBezTo>
                    <a:pt x="1672" y="61"/>
                    <a:pt x="1665" y="63"/>
                    <a:pt x="1657" y="64"/>
                  </a:cubicBezTo>
                  <a:close/>
                  <a:moveTo>
                    <a:pt x="1702" y="57"/>
                  </a:moveTo>
                  <a:cubicBezTo>
                    <a:pt x="1700" y="45"/>
                    <a:pt x="1700" y="45"/>
                    <a:pt x="1700" y="45"/>
                  </a:cubicBezTo>
                  <a:cubicBezTo>
                    <a:pt x="1707" y="44"/>
                    <a:pt x="1715" y="43"/>
                    <a:pt x="1722" y="41"/>
                  </a:cubicBezTo>
                  <a:cubicBezTo>
                    <a:pt x="1724" y="53"/>
                    <a:pt x="1724" y="53"/>
                    <a:pt x="1724" y="53"/>
                  </a:cubicBezTo>
                  <a:cubicBezTo>
                    <a:pt x="1717" y="54"/>
                    <a:pt x="1709" y="55"/>
                    <a:pt x="1702" y="57"/>
                  </a:cubicBezTo>
                  <a:close/>
                  <a:moveTo>
                    <a:pt x="1746" y="50"/>
                  </a:moveTo>
                  <a:cubicBezTo>
                    <a:pt x="1745" y="38"/>
                    <a:pt x="1745" y="38"/>
                    <a:pt x="1745" y="38"/>
                  </a:cubicBezTo>
                  <a:cubicBezTo>
                    <a:pt x="1752" y="37"/>
                    <a:pt x="1760" y="36"/>
                    <a:pt x="1767" y="35"/>
                  </a:cubicBezTo>
                  <a:cubicBezTo>
                    <a:pt x="1769" y="46"/>
                    <a:pt x="1769" y="46"/>
                    <a:pt x="1769" y="46"/>
                  </a:cubicBezTo>
                  <a:cubicBezTo>
                    <a:pt x="1761" y="47"/>
                    <a:pt x="1754" y="48"/>
                    <a:pt x="1746" y="50"/>
                  </a:cubicBezTo>
                  <a:close/>
                  <a:moveTo>
                    <a:pt x="1791" y="43"/>
                  </a:moveTo>
                  <a:cubicBezTo>
                    <a:pt x="1790" y="32"/>
                    <a:pt x="1790" y="32"/>
                    <a:pt x="1790" y="32"/>
                  </a:cubicBezTo>
                  <a:cubicBezTo>
                    <a:pt x="1797" y="30"/>
                    <a:pt x="1804" y="29"/>
                    <a:pt x="1812" y="28"/>
                  </a:cubicBezTo>
                  <a:cubicBezTo>
                    <a:pt x="1814" y="40"/>
                    <a:pt x="1814" y="40"/>
                    <a:pt x="1814" y="40"/>
                  </a:cubicBezTo>
                  <a:cubicBezTo>
                    <a:pt x="1806" y="41"/>
                    <a:pt x="1799" y="42"/>
                    <a:pt x="1791" y="43"/>
                  </a:cubicBezTo>
                  <a:close/>
                  <a:moveTo>
                    <a:pt x="1836" y="37"/>
                  </a:moveTo>
                  <a:cubicBezTo>
                    <a:pt x="1834" y="26"/>
                    <a:pt x="1834" y="26"/>
                    <a:pt x="1834" y="26"/>
                  </a:cubicBezTo>
                  <a:cubicBezTo>
                    <a:pt x="1842" y="25"/>
                    <a:pt x="1849" y="24"/>
                    <a:pt x="1857" y="23"/>
                  </a:cubicBezTo>
                  <a:cubicBezTo>
                    <a:pt x="1858" y="34"/>
                    <a:pt x="1858" y="34"/>
                    <a:pt x="1858" y="34"/>
                  </a:cubicBezTo>
                  <a:cubicBezTo>
                    <a:pt x="1851" y="35"/>
                    <a:pt x="1843" y="36"/>
                    <a:pt x="1836" y="37"/>
                  </a:cubicBezTo>
                  <a:close/>
                  <a:moveTo>
                    <a:pt x="1881" y="32"/>
                  </a:moveTo>
                  <a:cubicBezTo>
                    <a:pt x="1879" y="20"/>
                    <a:pt x="1879" y="20"/>
                    <a:pt x="1879" y="20"/>
                  </a:cubicBezTo>
                  <a:cubicBezTo>
                    <a:pt x="1887" y="19"/>
                    <a:pt x="1894" y="18"/>
                    <a:pt x="1902" y="18"/>
                  </a:cubicBezTo>
                  <a:cubicBezTo>
                    <a:pt x="1903" y="29"/>
                    <a:pt x="1903" y="29"/>
                    <a:pt x="1903" y="29"/>
                  </a:cubicBezTo>
                  <a:cubicBezTo>
                    <a:pt x="1896" y="30"/>
                    <a:pt x="1888" y="31"/>
                    <a:pt x="1881" y="32"/>
                  </a:cubicBezTo>
                  <a:close/>
                  <a:moveTo>
                    <a:pt x="1926" y="27"/>
                  </a:moveTo>
                  <a:cubicBezTo>
                    <a:pt x="1924" y="15"/>
                    <a:pt x="1924" y="15"/>
                    <a:pt x="1924" y="15"/>
                  </a:cubicBezTo>
                  <a:cubicBezTo>
                    <a:pt x="1932" y="14"/>
                    <a:pt x="1939" y="14"/>
                    <a:pt x="1947" y="13"/>
                  </a:cubicBezTo>
                  <a:cubicBezTo>
                    <a:pt x="1948" y="24"/>
                    <a:pt x="1948" y="24"/>
                    <a:pt x="1948" y="24"/>
                  </a:cubicBezTo>
                  <a:cubicBezTo>
                    <a:pt x="1941" y="25"/>
                    <a:pt x="1933" y="26"/>
                    <a:pt x="1926" y="27"/>
                  </a:cubicBezTo>
                  <a:close/>
                  <a:moveTo>
                    <a:pt x="1971" y="22"/>
                  </a:moveTo>
                  <a:cubicBezTo>
                    <a:pt x="1969" y="11"/>
                    <a:pt x="1969" y="11"/>
                    <a:pt x="1969" y="11"/>
                  </a:cubicBezTo>
                  <a:cubicBezTo>
                    <a:pt x="1977" y="10"/>
                    <a:pt x="1984" y="9"/>
                    <a:pt x="1992" y="9"/>
                  </a:cubicBezTo>
                  <a:cubicBezTo>
                    <a:pt x="1993" y="20"/>
                    <a:pt x="1993" y="20"/>
                    <a:pt x="1993" y="20"/>
                  </a:cubicBezTo>
                  <a:cubicBezTo>
                    <a:pt x="1986" y="21"/>
                    <a:pt x="1978" y="22"/>
                    <a:pt x="1971" y="22"/>
                  </a:cubicBezTo>
                  <a:close/>
                  <a:moveTo>
                    <a:pt x="2016" y="18"/>
                  </a:moveTo>
                  <a:cubicBezTo>
                    <a:pt x="2015" y="7"/>
                    <a:pt x="2015" y="7"/>
                    <a:pt x="2015" y="7"/>
                  </a:cubicBezTo>
                  <a:cubicBezTo>
                    <a:pt x="2022" y="6"/>
                    <a:pt x="2030" y="6"/>
                    <a:pt x="2037" y="5"/>
                  </a:cubicBezTo>
                  <a:cubicBezTo>
                    <a:pt x="2038" y="17"/>
                    <a:pt x="2038" y="17"/>
                    <a:pt x="2038" y="17"/>
                  </a:cubicBezTo>
                  <a:cubicBezTo>
                    <a:pt x="2031" y="17"/>
                    <a:pt x="2023" y="18"/>
                    <a:pt x="2016" y="18"/>
                  </a:cubicBezTo>
                  <a:close/>
                  <a:moveTo>
                    <a:pt x="2061" y="15"/>
                  </a:moveTo>
                  <a:cubicBezTo>
                    <a:pt x="2060" y="3"/>
                    <a:pt x="2060" y="3"/>
                    <a:pt x="2060" y="3"/>
                  </a:cubicBezTo>
                  <a:cubicBezTo>
                    <a:pt x="2067" y="3"/>
                    <a:pt x="2075" y="2"/>
                    <a:pt x="2082" y="2"/>
                  </a:cubicBezTo>
                  <a:cubicBezTo>
                    <a:pt x="2083" y="13"/>
                    <a:pt x="2083" y="13"/>
                    <a:pt x="2083" y="13"/>
                  </a:cubicBezTo>
                  <a:cubicBezTo>
                    <a:pt x="2076" y="14"/>
                    <a:pt x="2068" y="14"/>
                    <a:pt x="2061" y="15"/>
                  </a:cubicBezTo>
                  <a:close/>
                  <a:moveTo>
                    <a:pt x="2106" y="12"/>
                  </a:moveTo>
                  <a:cubicBezTo>
                    <a:pt x="2105" y="0"/>
                    <a:pt x="2105" y="0"/>
                    <a:pt x="2105" y="0"/>
                  </a:cubicBezTo>
                  <a:cubicBezTo>
                    <a:pt x="2106" y="0"/>
                    <a:pt x="2106" y="0"/>
                    <a:pt x="2106" y="0"/>
                  </a:cubicBezTo>
                  <a:cubicBezTo>
                    <a:pt x="2107" y="12"/>
                    <a:pt x="2107" y="12"/>
                    <a:pt x="2107" y="12"/>
                  </a:cubicBezTo>
                  <a:lnTo>
                    <a:pt x="2106" y="12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16" name="íṥḷïḓé"/>
            <p:cNvSpPr/>
            <p:nvPr/>
          </p:nvSpPr>
          <p:spPr bwMode="auto">
            <a:xfrm>
              <a:off x="7066160" y="2451132"/>
              <a:ext cx="131015" cy="119943"/>
            </a:xfrm>
            <a:custGeom>
              <a:avLst/>
              <a:gdLst>
                <a:gd name="T0" fmla="*/ 142 w 142"/>
                <a:gd name="T1" fmla="*/ 52 h 130"/>
                <a:gd name="T2" fmla="*/ 12 w 142"/>
                <a:gd name="T3" fmla="*/ 130 h 130"/>
                <a:gd name="T4" fmla="*/ 42 w 142"/>
                <a:gd name="T5" fmla="*/ 61 h 130"/>
                <a:gd name="T6" fmla="*/ 0 w 142"/>
                <a:gd name="T7" fmla="*/ 0 h 130"/>
                <a:gd name="T8" fmla="*/ 142 w 142"/>
                <a:gd name="T9" fmla="*/ 5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30">
                  <a:moveTo>
                    <a:pt x="142" y="52"/>
                  </a:moveTo>
                  <a:lnTo>
                    <a:pt x="12" y="130"/>
                  </a:lnTo>
                  <a:lnTo>
                    <a:pt x="42" y="61"/>
                  </a:lnTo>
                  <a:lnTo>
                    <a:pt x="0" y="0"/>
                  </a:lnTo>
                  <a:lnTo>
                    <a:pt x="142" y="52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49" name="椭圆 118"/>
            <p:cNvSpPr/>
            <p:nvPr/>
          </p:nvSpPr>
          <p:spPr>
            <a:xfrm>
              <a:off x="4773411" y="2902638"/>
              <a:ext cx="278934" cy="278479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1" name="椭圆 119"/>
            <p:cNvSpPr/>
            <p:nvPr/>
          </p:nvSpPr>
          <p:spPr>
            <a:xfrm>
              <a:off x="5622537" y="2454704"/>
              <a:ext cx="278934" cy="255287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0" name="椭圆 120"/>
            <p:cNvSpPr/>
            <p:nvPr/>
          </p:nvSpPr>
          <p:spPr>
            <a:xfrm>
              <a:off x="5197974" y="2660290"/>
              <a:ext cx="278934" cy="270536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2" name="椭圆 121"/>
            <p:cNvSpPr/>
            <p:nvPr/>
          </p:nvSpPr>
          <p:spPr>
            <a:xfrm>
              <a:off x="6047100" y="2319412"/>
              <a:ext cx="278934" cy="268141"/>
            </a:xfrm>
            <a:custGeom>
              <a:avLst/>
              <a:gdLst>
                <a:gd name="connsiteX0" fmla="*/ 241391 w 516922"/>
                <a:gd name="connsiteY0" fmla="*/ 466920 h 496921"/>
                <a:gd name="connsiteX1" fmla="*/ 374792 w 516922"/>
                <a:gd name="connsiteY1" fmla="*/ 466920 h 496921"/>
                <a:gd name="connsiteX2" fmla="*/ 394157 w 516922"/>
                <a:gd name="connsiteY2" fmla="*/ 492438 h 496921"/>
                <a:gd name="connsiteX3" fmla="*/ 241391 w 516922"/>
                <a:gd name="connsiteY3" fmla="*/ 492438 h 496921"/>
                <a:gd name="connsiteX4" fmla="*/ 45175 w 516922"/>
                <a:gd name="connsiteY4" fmla="*/ 266910 h 496921"/>
                <a:gd name="connsiteX5" fmla="*/ 178975 w 516922"/>
                <a:gd name="connsiteY5" fmla="*/ 266910 h 496921"/>
                <a:gd name="connsiteX6" fmla="*/ 178975 w 516922"/>
                <a:gd name="connsiteY6" fmla="*/ 312085 h 496921"/>
                <a:gd name="connsiteX7" fmla="*/ 45175 w 516922"/>
                <a:gd name="connsiteY7" fmla="*/ 312085 h 496921"/>
                <a:gd name="connsiteX8" fmla="*/ 45175 w 516922"/>
                <a:gd name="connsiteY8" fmla="*/ 167939 h 496921"/>
                <a:gd name="connsiteX9" fmla="*/ 178975 w 516922"/>
                <a:gd name="connsiteY9" fmla="*/ 167939 h 496921"/>
                <a:gd name="connsiteX10" fmla="*/ 178975 w 516922"/>
                <a:gd name="connsiteY10" fmla="*/ 213114 h 496921"/>
                <a:gd name="connsiteX11" fmla="*/ 45175 w 516922"/>
                <a:gd name="connsiteY11" fmla="*/ 213114 h 496921"/>
                <a:gd name="connsiteX12" fmla="*/ 254150 w 516922"/>
                <a:gd name="connsiteY12" fmla="*/ 92418 h 496921"/>
                <a:gd name="connsiteX13" fmla="*/ 497537 w 516922"/>
                <a:gd name="connsiteY13" fmla="*/ 92418 h 496921"/>
                <a:gd name="connsiteX14" fmla="*/ 516922 w 516922"/>
                <a:gd name="connsiteY14" fmla="*/ 111788 h 496921"/>
                <a:gd name="connsiteX15" fmla="*/ 516922 w 516922"/>
                <a:gd name="connsiteY15" fmla="*/ 402340 h 496921"/>
                <a:gd name="connsiteX16" fmla="*/ 497537 w 516922"/>
                <a:gd name="connsiteY16" fmla="*/ 421710 h 496921"/>
                <a:gd name="connsiteX17" fmla="*/ 359690 w 516922"/>
                <a:gd name="connsiteY17" fmla="*/ 421710 h 496921"/>
                <a:gd name="connsiteX18" fmla="*/ 359690 w 516922"/>
                <a:gd name="connsiteY18" fmla="*/ 458298 h 496921"/>
                <a:gd name="connsiteX19" fmla="*/ 254150 w 516922"/>
                <a:gd name="connsiteY19" fmla="*/ 458298 h 496921"/>
                <a:gd name="connsiteX20" fmla="*/ 254150 w 516922"/>
                <a:gd name="connsiteY20" fmla="*/ 382970 h 496921"/>
                <a:gd name="connsiteX21" fmla="*/ 478152 w 516922"/>
                <a:gd name="connsiteY21" fmla="*/ 382970 h 496921"/>
                <a:gd name="connsiteX22" fmla="*/ 478152 w 516922"/>
                <a:gd name="connsiteY22" fmla="*/ 131158 h 496921"/>
                <a:gd name="connsiteX23" fmla="*/ 254150 w 516922"/>
                <a:gd name="connsiteY23" fmla="*/ 131158 h 496921"/>
                <a:gd name="connsiteX24" fmla="*/ 45175 w 516922"/>
                <a:gd name="connsiteY24" fmla="*/ 75176 h 496921"/>
                <a:gd name="connsiteX25" fmla="*/ 178975 w 516922"/>
                <a:gd name="connsiteY25" fmla="*/ 75176 h 496921"/>
                <a:gd name="connsiteX26" fmla="*/ 178975 w 516922"/>
                <a:gd name="connsiteY26" fmla="*/ 120351 h 496921"/>
                <a:gd name="connsiteX27" fmla="*/ 45175 w 516922"/>
                <a:gd name="connsiteY27" fmla="*/ 120351 h 496921"/>
                <a:gd name="connsiteX28" fmla="*/ 28019 w 516922"/>
                <a:gd name="connsiteY28" fmla="*/ 27965 h 496921"/>
                <a:gd name="connsiteX29" fmla="*/ 28019 w 516922"/>
                <a:gd name="connsiteY29" fmla="*/ 466805 h 496921"/>
                <a:gd name="connsiteX30" fmla="*/ 196130 w 516922"/>
                <a:gd name="connsiteY30" fmla="*/ 466805 h 496921"/>
                <a:gd name="connsiteX31" fmla="*/ 196130 w 516922"/>
                <a:gd name="connsiteY31" fmla="*/ 27965 h 496921"/>
                <a:gd name="connsiteX32" fmla="*/ 28019 w 516922"/>
                <a:gd name="connsiteY32" fmla="*/ 0 h 496921"/>
                <a:gd name="connsiteX33" fmla="*/ 196130 w 516922"/>
                <a:gd name="connsiteY33" fmla="*/ 0 h 496921"/>
                <a:gd name="connsiteX34" fmla="*/ 224149 w 516922"/>
                <a:gd name="connsiteY34" fmla="*/ 27965 h 496921"/>
                <a:gd name="connsiteX35" fmla="*/ 224149 w 516922"/>
                <a:gd name="connsiteY35" fmla="*/ 466805 h 496921"/>
                <a:gd name="connsiteX36" fmla="*/ 196130 w 516922"/>
                <a:gd name="connsiteY36" fmla="*/ 496921 h 496921"/>
                <a:gd name="connsiteX37" fmla="*/ 28019 w 516922"/>
                <a:gd name="connsiteY37" fmla="*/ 496921 h 496921"/>
                <a:gd name="connsiteX38" fmla="*/ 0 w 516922"/>
                <a:gd name="connsiteY38" fmla="*/ 466805 h 496921"/>
                <a:gd name="connsiteX39" fmla="*/ 0 w 516922"/>
                <a:gd name="connsiteY39" fmla="*/ 27965 h 496921"/>
                <a:gd name="connsiteX40" fmla="*/ 28019 w 516922"/>
                <a:gd name="connsiteY40" fmla="*/ 0 h 496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6922" h="496921">
                  <a:moveTo>
                    <a:pt x="241391" y="466920"/>
                  </a:moveTo>
                  <a:lnTo>
                    <a:pt x="374792" y="466920"/>
                  </a:lnTo>
                  <a:lnTo>
                    <a:pt x="394157" y="492438"/>
                  </a:lnTo>
                  <a:lnTo>
                    <a:pt x="241391" y="492438"/>
                  </a:lnTo>
                  <a:close/>
                  <a:moveTo>
                    <a:pt x="45175" y="266910"/>
                  </a:moveTo>
                  <a:lnTo>
                    <a:pt x="178975" y="266910"/>
                  </a:lnTo>
                  <a:lnTo>
                    <a:pt x="178975" y="312085"/>
                  </a:lnTo>
                  <a:lnTo>
                    <a:pt x="45175" y="312085"/>
                  </a:lnTo>
                  <a:close/>
                  <a:moveTo>
                    <a:pt x="45175" y="167939"/>
                  </a:moveTo>
                  <a:lnTo>
                    <a:pt x="178975" y="167939"/>
                  </a:lnTo>
                  <a:lnTo>
                    <a:pt x="178975" y="213114"/>
                  </a:lnTo>
                  <a:lnTo>
                    <a:pt x="45175" y="213114"/>
                  </a:lnTo>
                  <a:close/>
                  <a:moveTo>
                    <a:pt x="254150" y="92418"/>
                  </a:moveTo>
                  <a:lnTo>
                    <a:pt x="497537" y="92418"/>
                  </a:lnTo>
                  <a:cubicBezTo>
                    <a:pt x="508307" y="92418"/>
                    <a:pt x="516922" y="101027"/>
                    <a:pt x="516922" y="111788"/>
                  </a:cubicBezTo>
                  <a:lnTo>
                    <a:pt x="516922" y="402340"/>
                  </a:lnTo>
                  <a:cubicBezTo>
                    <a:pt x="516922" y="413101"/>
                    <a:pt x="508307" y="421710"/>
                    <a:pt x="497537" y="421710"/>
                  </a:cubicBezTo>
                  <a:lnTo>
                    <a:pt x="359690" y="421710"/>
                  </a:lnTo>
                  <a:lnTo>
                    <a:pt x="359690" y="458298"/>
                  </a:lnTo>
                  <a:lnTo>
                    <a:pt x="254150" y="458298"/>
                  </a:lnTo>
                  <a:lnTo>
                    <a:pt x="254150" y="382970"/>
                  </a:lnTo>
                  <a:lnTo>
                    <a:pt x="478152" y="382970"/>
                  </a:lnTo>
                  <a:lnTo>
                    <a:pt x="478152" y="131158"/>
                  </a:lnTo>
                  <a:lnTo>
                    <a:pt x="254150" y="131158"/>
                  </a:lnTo>
                  <a:close/>
                  <a:moveTo>
                    <a:pt x="45175" y="75176"/>
                  </a:moveTo>
                  <a:lnTo>
                    <a:pt x="178975" y="75176"/>
                  </a:lnTo>
                  <a:lnTo>
                    <a:pt x="178975" y="120351"/>
                  </a:lnTo>
                  <a:lnTo>
                    <a:pt x="45175" y="120351"/>
                  </a:lnTo>
                  <a:close/>
                  <a:moveTo>
                    <a:pt x="28019" y="27965"/>
                  </a:moveTo>
                  <a:lnTo>
                    <a:pt x="28019" y="466805"/>
                  </a:lnTo>
                  <a:lnTo>
                    <a:pt x="196130" y="466805"/>
                  </a:lnTo>
                  <a:lnTo>
                    <a:pt x="196130" y="27965"/>
                  </a:lnTo>
                  <a:close/>
                  <a:moveTo>
                    <a:pt x="28019" y="0"/>
                  </a:moveTo>
                  <a:lnTo>
                    <a:pt x="196130" y="0"/>
                  </a:lnTo>
                  <a:cubicBezTo>
                    <a:pt x="211217" y="0"/>
                    <a:pt x="224149" y="12907"/>
                    <a:pt x="224149" y="27965"/>
                  </a:cubicBezTo>
                  <a:lnTo>
                    <a:pt x="224149" y="466805"/>
                  </a:lnTo>
                  <a:cubicBezTo>
                    <a:pt x="224149" y="484014"/>
                    <a:pt x="211217" y="496921"/>
                    <a:pt x="196130" y="496921"/>
                  </a:cubicBezTo>
                  <a:lnTo>
                    <a:pt x="28019" y="496921"/>
                  </a:lnTo>
                  <a:cubicBezTo>
                    <a:pt x="12932" y="496921"/>
                    <a:pt x="0" y="484014"/>
                    <a:pt x="0" y="466805"/>
                  </a:cubicBezTo>
                  <a:lnTo>
                    <a:pt x="0" y="27965"/>
                  </a:lnTo>
                  <a:cubicBezTo>
                    <a:pt x="0" y="12907"/>
                    <a:pt x="12932" y="0"/>
                    <a:pt x="2801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153" name="椭圆 122"/>
            <p:cNvSpPr/>
            <p:nvPr/>
          </p:nvSpPr>
          <p:spPr>
            <a:xfrm>
              <a:off x="6471661" y="2239163"/>
              <a:ext cx="278934" cy="257170"/>
            </a:xfrm>
            <a:custGeom>
              <a:avLst/>
              <a:gdLst>
                <a:gd name="connsiteX0" fmla="*/ 469488 w 578320"/>
                <a:gd name="connsiteY0" fmla="*/ 312166 h 533197"/>
                <a:gd name="connsiteX1" fmla="*/ 523904 w 578320"/>
                <a:gd name="connsiteY1" fmla="*/ 363740 h 533197"/>
                <a:gd name="connsiteX2" fmla="*/ 523904 w 578320"/>
                <a:gd name="connsiteY2" fmla="*/ 376634 h 533197"/>
                <a:gd name="connsiteX3" fmla="*/ 527594 w 578320"/>
                <a:gd name="connsiteY3" fmla="*/ 391369 h 533197"/>
                <a:gd name="connsiteX4" fmla="*/ 512837 w 578320"/>
                <a:gd name="connsiteY4" fmla="*/ 411630 h 533197"/>
                <a:gd name="connsiteX5" fmla="*/ 498080 w 578320"/>
                <a:gd name="connsiteY5" fmla="*/ 440180 h 533197"/>
                <a:gd name="connsiteX6" fmla="*/ 529438 w 578320"/>
                <a:gd name="connsiteY6" fmla="*/ 475176 h 533197"/>
                <a:gd name="connsiteX7" fmla="*/ 578320 w 578320"/>
                <a:gd name="connsiteY7" fmla="*/ 518462 h 533197"/>
                <a:gd name="connsiteX8" fmla="*/ 485168 w 578320"/>
                <a:gd name="connsiteY8" fmla="*/ 533197 h 533197"/>
                <a:gd name="connsiteX9" fmla="*/ 477789 w 578320"/>
                <a:gd name="connsiteY9" fmla="*/ 486228 h 533197"/>
                <a:gd name="connsiteX10" fmla="*/ 481478 w 578320"/>
                <a:gd name="connsiteY10" fmla="*/ 479781 h 533197"/>
                <a:gd name="connsiteX11" fmla="*/ 480556 w 578320"/>
                <a:gd name="connsiteY11" fmla="*/ 477939 h 533197"/>
                <a:gd name="connsiteX12" fmla="*/ 471333 w 578320"/>
                <a:gd name="connsiteY12" fmla="*/ 466888 h 533197"/>
                <a:gd name="connsiteX13" fmla="*/ 467644 w 578320"/>
                <a:gd name="connsiteY13" fmla="*/ 466888 h 533197"/>
                <a:gd name="connsiteX14" fmla="*/ 458421 w 578320"/>
                <a:gd name="connsiteY14" fmla="*/ 477939 h 533197"/>
                <a:gd name="connsiteX15" fmla="*/ 458421 w 578320"/>
                <a:gd name="connsiteY15" fmla="*/ 479781 h 533197"/>
                <a:gd name="connsiteX16" fmla="*/ 462110 w 578320"/>
                <a:gd name="connsiteY16" fmla="*/ 486228 h 533197"/>
                <a:gd name="connsiteX17" fmla="*/ 454732 w 578320"/>
                <a:gd name="connsiteY17" fmla="*/ 533197 h 533197"/>
                <a:gd name="connsiteX18" fmla="*/ 361579 w 578320"/>
                <a:gd name="connsiteY18" fmla="*/ 518462 h 533197"/>
                <a:gd name="connsiteX19" fmla="*/ 409539 w 578320"/>
                <a:gd name="connsiteY19" fmla="*/ 475176 h 533197"/>
                <a:gd name="connsiteX20" fmla="*/ 440897 w 578320"/>
                <a:gd name="connsiteY20" fmla="*/ 440180 h 533197"/>
                <a:gd name="connsiteX21" fmla="*/ 427063 w 578320"/>
                <a:gd name="connsiteY21" fmla="*/ 411630 h 533197"/>
                <a:gd name="connsiteX22" fmla="*/ 411383 w 578320"/>
                <a:gd name="connsiteY22" fmla="*/ 391369 h 533197"/>
                <a:gd name="connsiteX23" fmla="*/ 415995 w 578320"/>
                <a:gd name="connsiteY23" fmla="*/ 376634 h 533197"/>
                <a:gd name="connsiteX24" fmla="*/ 415995 w 578320"/>
                <a:gd name="connsiteY24" fmla="*/ 363740 h 533197"/>
                <a:gd name="connsiteX25" fmla="*/ 469488 w 578320"/>
                <a:gd name="connsiteY25" fmla="*/ 312166 h 533197"/>
                <a:gd name="connsiteX26" fmla="*/ 107909 w 578320"/>
                <a:gd name="connsiteY26" fmla="*/ 312166 h 533197"/>
                <a:gd name="connsiteX27" fmla="*/ 162325 w 578320"/>
                <a:gd name="connsiteY27" fmla="*/ 363740 h 533197"/>
                <a:gd name="connsiteX28" fmla="*/ 162325 w 578320"/>
                <a:gd name="connsiteY28" fmla="*/ 376634 h 533197"/>
                <a:gd name="connsiteX29" fmla="*/ 166937 w 578320"/>
                <a:gd name="connsiteY29" fmla="*/ 391369 h 533197"/>
                <a:gd name="connsiteX30" fmla="*/ 151257 w 578320"/>
                <a:gd name="connsiteY30" fmla="*/ 411630 h 533197"/>
                <a:gd name="connsiteX31" fmla="*/ 137423 w 578320"/>
                <a:gd name="connsiteY31" fmla="*/ 440180 h 533197"/>
                <a:gd name="connsiteX32" fmla="*/ 167859 w 578320"/>
                <a:gd name="connsiteY32" fmla="*/ 475176 h 533197"/>
                <a:gd name="connsiteX33" fmla="*/ 216741 w 578320"/>
                <a:gd name="connsiteY33" fmla="*/ 518462 h 533197"/>
                <a:gd name="connsiteX34" fmla="*/ 123588 w 578320"/>
                <a:gd name="connsiteY34" fmla="*/ 533197 h 533197"/>
                <a:gd name="connsiteX35" fmla="*/ 116210 w 578320"/>
                <a:gd name="connsiteY35" fmla="*/ 486228 h 533197"/>
                <a:gd name="connsiteX36" fmla="*/ 119899 w 578320"/>
                <a:gd name="connsiteY36" fmla="*/ 479781 h 533197"/>
                <a:gd name="connsiteX37" fmla="*/ 119899 w 578320"/>
                <a:gd name="connsiteY37" fmla="*/ 477939 h 533197"/>
                <a:gd name="connsiteX38" fmla="*/ 109754 w 578320"/>
                <a:gd name="connsiteY38" fmla="*/ 466888 h 533197"/>
                <a:gd name="connsiteX39" fmla="*/ 106987 w 578320"/>
                <a:gd name="connsiteY39" fmla="*/ 466888 h 533197"/>
                <a:gd name="connsiteX40" fmla="*/ 96842 w 578320"/>
                <a:gd name="connsiteY40" fmla="*/ 477939 h 533197"/>
                <a:gd name="connsiteX41" fmla="*/ 96842 w 578320"/>
                <a:gd name="connsiteY41" fmla="*/ 479781 h 533197"/>
                <a:gd name="connsiteX42" fmla="*/ 100531 w 578320"/>
                <a:gd name="connsiteY42" fmla="*/ 486228 h 533197"/>
                <a:gd name="connsiteX43" fmla="*/ 93152 w 578320"/>
                <a:gd name="connsiteY43" fmla="*/ 533197 h 533197"/>
                <a:gd name="connsiteX44" fmla="*/ 0 w 578320"/>
                <a:gd name="connsiteY44" fmla="*/ 518462 h 533197"/>
                <a:gd name="connsiteX45" fmla="*/ 48882 w 578320"/>
                <a:gd name="connsiteY45" fmla="*/ 475176 h 533197"/>
                <a:gd name="connsiteX46" fmla="*/ 79318 w 578320"/>
                <a:gd name="connsiteY46" fmla="*/ 440180 h 533197"/>
                <a:gd name="connsiteX47" fmla="*/ 65483 w 578320"/>
                <a:gd name="connsiteY47" fmla="*/ 411630 h 533197"/>
                <a:gd name="connsiteX48" fmla="*/ 49804 w 578320"/>
                <a:gd name="connsiteY48" fmla="*/ 391369 h 533197"/>
                <a:gd name="connsiteX49" fmla="*/ 54416 w 578320"/>
                <a:gd name="connsiteY49" fmla="*/ 376634 h 533197"/>
                <a:gd name="connsiteX50" fmla="*/ 54416 w 578320"/>
                <a:gd name="connsiteY50" fmla="*/ 363740 h 533197"/>
                <a:gd name="connsiteX51" fmla="*/ 107909 w 578320"/>
                <a:gd name="connsiteY51" fmla="*/ 312166 h 533197"/>
                <a:gd name="connsiteX52" fmla="*/ 288717 w 578320"/>
                <a:gd name="connsiteY52" fmla="*/ 237601 h 533197"/>
                <a:gd name="connsiteX53" fmla="*/ 303485 w 578320"/>
                <a:gd name="connsiteY53" fmla="*/ 252338 h 533197"/>
                <a:gd name="connsiteX54" fmla="*/ 303485 w 578320"/>
                <a:gd name="connsiteY54" fmla="*/ 331547 h 533197"/>
                <a:gd name="connsiteX55" fmla="*/ 384708 w 578320"/>
                <a:gd name="connsiteY55" fmla="*/ 398782 h 533197"/>
                <a:gd name="connsiteX56" fmla="*/ 386554 w 578320"/>
                <a:gd name="connsiteY56" fmla="*/ 419045 h 533197"/>
                <a:gd name="connsiteX57" fmla="*/ 375478 w 578320"/>
                <a:gd name="connsiteY57" fmla="*/ 423650 h 533197"/>
                <a:gd name="connsiteX58" fmla="*/ 366248 w 578320"/>
                <a:gd name="connsiteY58" fmla="*/ 420887 h 533197"/>
                <a:gd name="connsiteX59" fmla="*/ 288717 w 578320"/>
                <a:gd name="connsiteY59" fmla="*/ 356415 h 533197"/>
                <a:gd name="connsiteX60" fmla="*/ 212108 w 578320"/>
                <a:gd name="connsiteY60" fmla="*/ 420887 h 533197"/>
                <a:gd name="connsiteX61" fmla="*/ 191802 w 578320"/>
                <a:gd name="connsiteY61" fmla="*/ 419045 h 533197"/>
                <a:gd name="connsiteX62" fmla="*/ 193648 w 578320"/>
                <a:gd name="connsiteY62" fmla="*/ 398782 h 533197"/>
                <a:gd name="connsiteX63" fmla="*/ 274872 w 578320"/>
                <a:gd name="connsiteY63" fmla="*/ 331547 h 533197"/>
                <a:gd name="connsiteX64" fmla="*/ 274872 w 578320"/>
                <a:gd name="connsiteY64" fmla="*/ 252338 h 533197"/>
                <a:gd name="connsiteX65" fmla="*/ 288717 w 578320"/>
                <a:gd name="connsiteY65" fmla="*/ 237601 h 533197"/>
                <a:gd name="connsiteX66" fmla="*/ 288699 w 578320"/>
                <a:gd name="connsiteY66" fmla="*/ 0 h 533197"/>
                <a:gd name="connsiteX67" fmla="*/ 343115 w 578320"/>
                <a:gd name="connsiteY67" fmla="*/ 50653 h 533197"/>
                <a:gd name="connsiteX68" fmla="*/ 343115 w 578320"/>
                <a:gd name="connsiteY68" fmla="*/ 63546 h 533197"/>
                <a:gd name="connsiteX69" fmla="*/ 346805 w 578320"/>
                <a:gd name="connsiteY69" fmla="*/ 78282 h 533197"/>
                <a:gd name="connsiteX70" fmla="*/ 332048 w 578320"/>
                <a:gd name="connsiteY70" fmla="*/ 98543 h 533197"/>
                <a:gd name="connsiteX71" fmla="*/ 318213 w 578320"/>
                <a:gd name="connsiteY71" fmla="*/ 127093 h 533197"/>
                <a:gd name="connsiteX72" fmla="*/ 348649 w 578320"/>
                <a:gd name="connsiteY72" fmla="*/ 163010 h 533197"/>
                <a:gd name="connsiteX73" fmla="*/ 397531 w 578320"/>
                <a:gd name="connsiteY73" fmla="*/ 206295 h 533197"/>
                <a:gd name="connsiteX74" fmla="*/ 304379 w 578320"/>
                <a:gd name="connsiteY74" fmla="*/ 220110 h 533197"/>
                <a:gd name="connsiteX75" fmla="*/ 297000 w 578320"/>
                <a:gd name="connsiteY75" fmla="*/ 173141 h 533197"/>
                <a:gd name="connsiteX76" fmla="*/ 300689 w 578320"/>
                <a:gd name="connsiteY76" fmla="*/ 167615 h 533197"/>
                <a:gd name="connsiteX77" fmla="*/ 300689 w 578320"/>
                <a:gd name="connsiteY77" fmla="*/ 164852 h 533197"/>
                <a:gd name="connsiteX78" fmla="*/ 290544 w 578320"/>
                <a:gd name="connsiteY78" fmla="*/ 154722 h 533197"/>
                <a:gd name="connsiteX79" fmla="*/ 287777 w 578320"/>
                <a:gd name="connsiteY79" fmla="*/ 154722 h 533197"/>
                <a:gd name="connsiteX80" fmla="*/ 277632 w 578320"/>
                <a:gd name="connsiteY80" fmla="*/ 164852 h 533197"/>
                <a:gd name="connsiteX81" fmla="*/ 277632 w 578320"/>
                <a:gd name="connsiteY81" fmla="*/ 167615 h 533197"/>
                <a:gd name="connsiteX82" fmla="*/ 281321 w 578320"/>
                <a:gd name="connsiteY82" fmla="*/ 173141 h 533197"/>
                <a:gd name="connsiteX83" fmla="*/ 273943 w 578320"/>
                <a:gd name="connsiteY83" fmla="*/ 221031 h 533197"/>
                <a:gd name="connsiteX84" fmla="*/ 180790 w 578320"/>
                <a:gd name="connsiteY84" fmla="*/ 206295 h 533197"/>
                <a:gd name="connsiteX85" fmla="*/ 228750 w 578320"/>
                <a:gd name="connsiteY85" fmla="*/ 163010 h 533197"/>
                <a:gd name="connsiteX86" fmla="*/ 260108 w 578320"/>
                <a:gd name="connsiteY86" fmla="*/ 127093 h 533197"/>
                <a:gd name="connsiteX87" fmla="*/ 246274 w 578320"/>
                <a:gd name="connsiteY87" fmla="*/ 98543 h 533197"/>
                <a:gd name="connsiteX88" fmla="*/ 230594 w 578320"/>
                <a:gd name="connsiteY88" fmla="*/ 78282 h 533197"/>
                <a:gd name="connsiteX89" fmla="*/ 235206 w 578320"/>
                <a:gd name="connsiteY89" fmla="*/ 63546 h 533197"/>
                <a:gd name="connsiteX90" fmla="*/ 235206 w 578320"/>
                <a:gd name="connsiteY90" fmla="*/ 50653 h 533197"/>
                <a:gd name="connsiteX91" fmla="*/ 288699 w 578320"/>
                <a:gd name="connsiteY9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78320" h="533197">
                  <a:moveTo>
                    <a:pt x="469488" y="312166"/>
                  </a:moveTo>
                  <a:cubicBezTo>
                    <a:pt x="499002" y="312166"/>
                    <a:pt x="523904" y="335190"/>
                    <a:pt x="523904" y="363740"/>
                  </a:cubicBezTo>
                  <a:lnTo>
                    <a:pt x="523904" y="376634"/>
                  </a:lnTo>
                  <a:cubicBezTo>
                    <a:pt x="523904" y="376634"/>
                    <a:pt x="529438" y="381238"/>
                    <a:pt x="527594" y="391369"/>
                  </a:cubicBezTo>
                  <a:cubicBezTo>
                    <a:pt x="526671" y="404262"/>
                    <a:pt x="512837" y="411630"/>
                    <a:pt x="512837" y="411630"/>
                  </a:cubicBezTo>
                  <a:cubicBezTo>
                    <a:pt x="512837" y="411630"/>
                    <a:pt x="509147" y="430970"/>
                    <a:pt x="498080" y="440180"/>
                  </a:cubicBezTo>
                  <a:cubicBezTo>
                    <a:pt x="494391" y="467809"/>
                    <a:pt x="513759" y="470572"/>
                    <a:pt x="529438" y="475176"/>
                  </a:cubicBezTo>
                  <a:cubicBezTo>
                    <a:pt x="555263" y="483465"/>
                    <a:pt x="578320" y="485307"/>
                    <a:pt x="578320" y="518462"/>
                  </a:cubicBezTo>
                  <a:cubicBezTo>
                    <a:pt x="578320" y="525829"/>
                    <a:pt x="543273" y="532276"/>
                    <a:pt x="485168" y="533197"/>
                  </a:cubicBezTo>
                  <a:lnTo>
                    <a:pt x="477789" y="486228"/>
                  </a:lnTo>
                  <a:lnTo>
                    <a:pt x="481478" y="479781"/>
                  </a:lnTo>
                  <a:cubicBezTo>
                    <a:pt x="481478" y="478860"/>
                    <a:pt x="481478" y="477939"/>
                    <a:pt x="480556" y="477939"/>
                  </a:cubicBezTo>
                  <a:lnTo>
                    <a:pt x="471333" y="466888"/>
                  </a:lnTo>
                  <a:cubicBezTo>
                    <a:pt x="470411" y="465967"/>
                    <a:pt x="468566" y="465967"/>
                    <a:pt x="467644" y="466888"/>
                  </a:cubicBezTo>
                  <a:lnTo>
                    <a:pt x="458421" y="477939"/>
                  </a:lnTo>
                  <a:cubicBezTo>
                    <a:pt x="457499" y="477939"/>
                    <a:pt x="457499" y="478860"/>
                    <a:pt x="458421" y="479781"/>
                  </a:cubicBezTo>
                  <a:lnTo>
                    <a:pt x="462110" y="486228"/>
                  </a:lnTo>
                  <a:lnTo>
                    <a:pt x="454732" y="533197"/>
                  </a:lnTo>
                  <a:cubicBezTo>
                    <a:pt x="396627" y="532276"/>
                    <a:pt x="361579" y="525829"/>
                    <a:pt x="361579" y="518462"/>
                  </a:cubicBezTo>
                  <a:cubicBezTo>
                    <a:pt x="361579" y="485307"/>
                    <a:pt x="384637" y="483465"/>
                    <a:pt x="409539" y="475176"/>
                  </a:cubicBezTo>
                  <a:cubicBezTo>
                    <a:pt x="425218" y="470572"/>
                    <a:pt x="444586" y="466888"/>
                    <a:pt x="440897" y="440180"/>
                  </a:cubicBezTo>
                  <a:cubicBezTo>
                    <a:pt x="430752" y="430970"/>
                    <a:pt x="427063" y="411630"/>
                    <a:pt x="427063" y="411630"/>
                  </a:cubicBezTo>
                  <a:cubicBezTo>
                    <a:pt x="427063" y="411630"/>
                    <a:pt x="413228" y="404262"/>
                    <a:pt x="411383" y="391369"/>
                  </a:cubicBezTo>
                  <a:cubicBezTo>
                    <a:pt x="410461" y="381238"/>
                    <a:pt x="415995" y="376634"/>
                    <a:pt x="415995" y="376634"/>
                  </a:cubicBezTo>
                  <a:lnTo>
                    <a:pt x="415995" y="363740"/>
                  </a:lnTo>
                  <a:cubicBezTo>
                    <a:pt x="415995" y="335190"/>
                    <a:pt x="439975" y="312166"/>
                    <a:pt x="469488" y="312166"/>
                  </a:cubicBezTo>
                  <a:close/>
                  <a:moveTo>
                    <a:pt x="107909" y="312166"/>
                  </a:moveTo>
                  <a:cubicBezTo>
                    <a:pt x="138345" y="312166"/>
                    <a:pt x="162325" y="335190"/>
                    <a:pt x="162325" y="363740"/>
                  </a:cubicBezTo>
                  <a:lnTo>
                    <a:pt x="162325" y="376634"/>
                  </a:lnTo>
                  <a:cubicBezTo>
                    <a:pt x="162325" y="376634"/>
                    <a:pt x="167859" y="381238"/>
                    <a:pt x="166937" y="391369"/>
                  </a:cubicBezTo>
                  <a:cubicBezTo>
                    <a:pt x="165092" y="404262"/>
                    <a:pt x="151257" y="411630"/>
                    <a:pt x="151257" y="411630"/>
                  </a:cubicBezTo>
                  <a:cubicBezTo>
                    <a:pt x="151257" y="411630"/>
                    <a:pt x="147568" y="430970"/>
                    <a:pt x="137423" y="440180"/>
                  </a:cubicBezTo>
                  <a:cubicBezTo>
                    <a:pt x="132811" y="467809"/>
                    <a:pt x="152180" y="470572"/>
                    <a:pt x="167859" y="475176"/>
                  </a:cubicBezTo>
                  <a:cubicBezTo>
                    <a:pt x="193684" y="483465"/>
                    <a:pt x="216741" y="485307"/>
                    <a:pt x="216741" y="518462"/>
                  </a:cubicBezTo>
                  <a:cubicBezTo>
                    <a:pt x="216741" y="525829"/>
                    <a:pt x="181693" y="532276"/>
                    <a:pt x="123588" y="533197"/>
                  </a:cubicBezTo>
                  <a:lnTo>
                    <a:pt x="116210" y="486228"/>
                  </a:lnTo>
                  <a:lnTo>
                    <a:pt x="119899" y="479781"/>
                  </a:lnTo>
                  <a:cubicBezTo>
                    <a:pt x="120821" y="478860"/>
                    <a:pt x="119899" y="477939"/>
                    <a:pt x="119899" y="477939"/>
                  </a:cubicBezTo>
                  <a:lnTo>
                    <a:pt x="109754" y="466888"/>
                  </a:lnTo>
                  <a:cubicBezTo>
                    <a:pt x="108832" y="465967"/>
                    <a:pt x="107909" y="465967"/>
                    <a:pt x="106987" y="466888"/>
                  </a:cubicBezTo>
                  <a:lnTo>
                    <a:pt x="96842" y="477939"/>
                  </a:lnTo>
                  <a:cubicBezTo>
                    <a:pt x="96842" y="477939"/>
                    <a:pt x="95919" y="478860"/>
                    <a:pt x="96842" y="479781"/>
                  </a:cubicBezTo>
                  <a:lnTo>
                    <a:pt x="100531" y="486228"/>
                  </a:lnTo>
                  <a:lnTo>
                    <a:pt x="93152" y="533197"/>
                  </a:lnTo>
                  <a:cubicBezTo>
                    <a:pt x="35047" y="532276"/>
                    <a:pt x="0" y="525829"/>
                    <a:pt x="0" y="518462"/>
                  </a:cubicBezTo>
                  <a:cubicBezTo>
                    <a:pt x="0" y="485307"/>
                    <a:pt x="23057" y="483465"/>
                    <a:pt x="48882" y="475176"/>
                  </a:cubicBezTo>
                  <a:cubicBezTo>
                    <a:pt x="64561" y="470572"/>
                    <a:pt x="83929" y="466888"/>
                    <a:pt x="79318" y="440180"/>
                  </a:cubicBezTo>
                  <a:cubicBezTo>
                    <a:pt x="69173" y="430970"/>
                    <a:pt x="65483" y="411630"/>
                    <a:pt x="65483" y="411630"/>
                  </a:cubicBezTo>
                  <a:cubicBezTo>
                    <a:pt x="65483" y="411630"/>
                    <a:pt x="51649" y="404262"/>
                    <a:pt x="49804" y="391369"/>
                  </a:cubicBezTo>
                  <a:cubicBezTo>
                    <a:pt x="48882" y="381238"/>
                    <a:pt x="54416" y="376634"/>
                    <a:pt x="54416" y="376634"/>
                  </a:cubicBezTo>
                  <a:lnTo>
                    <a:pt x="54416" y="363740"/>
                  </a:lnTo>
                  <a:cubicBezTo>
                    <a:pt x="54416" y="335190"/>
                    <a:pt x="78396" y="312166"/>
                    <a:pt x="107909" y="312166"/>
                  </a:cubicBezTo>
                  <a:close/>
                  <a:moveTo>
                    <a:pt x="288717" y="237601"/>
                  </a:moveTo>
                  <a:cubicBezTo>
                    <a:pt x="297024" y="237601"/>
                    <a:pt x="303485" y="244048"/>
                    <a:pt x="303485" y="252338"/>
                  </a:cubicBezTo>
                  <a:lnTo>
                    <a:pt x="303485" y="331547"/>
                  </a:lnTo>
                  <a:lnTo>
                    <a:pt x="384708" y="398782"/>
                  </a:lnTo>
                  <a:cubicBezTo>
                    <a:pt x="390246" y="403387"/>
                    <a:pt x="391169" y="412598"/>
                    <a:pt x="386554" y="419045"/>
                  </a:cubicBezTo>
                  <a:cubicBezTo>
                    <a:pt x="383785" y="421808"/>
                    <a:pt x="379170" y="423650"/>
                    <a:pt x="375478" y="423650"/>
                  </a:cubicBezTo>
                  <a:cubicBezTo>
                    <a:pt x="371786" y="423650"/>
                    <a:pt x="369017" y="422729"/>
                    <a:pt x="366248" y="420887"/>
                  </a:cubicBezTo>
                  <a:lnTo>
                    <a:pt x="288717" y="356415"/>
                  </a:lnTo>
                  <a:lnTo>
                    <a:pt x="212108" y="420887"/>
                  </a:lnTo>
                  <a:cubicBezTo>
                    <a:pt x="205647" y="425492"/>
                    <a:pt x="196417" y="424571"/>
                    <a:pt x="191802" y="419045"/>
                  </a:cubicBezTo>
                  <a:cubicBezTo>
                    <a:pt x="186264" y="412598"/>
                    <a:pt x="187187" y="403387"/>
                    <a:pt x="193648" y="398782"/>
                  </a:cubicBezTo>
                  <a:lnTo>
                    <a:pt x="274872" y="331547"/>
                  </a:lnTo>
                  <a:lnTo>
                    <a:pt x="274872" y="252338"/>
                  </a:lnTo>
                  <a:cubicBezTo>
                    <a:pt x="274872" y="244048"/>
                    <a:pt x="281333" y="237601"/>
                    <a:pt x="288717" y="237601"/>
                  </a:cubicBezTo>
                  <a:close/>
                  <a:moveTo>
                    <a:pt x="288699" y="0"/>
                  </a:moveTo>
                  <a:cubicBezTo>
                    <a:pt x="318213" y="0"/>
                    <a:pt x="343115" y="22103"/>
                    <a:pt x="343115" y="50653"/>
                  </a:cubicBezTo>
                  <a:lnTo>
                    <a:pt x="343115" y="63546"/>
                  </a:lnTo>
                  <a:cubicBezTo>
                    <a:pt x="343115" y="63546"/>
                    <a:pt x="348649" y="68151"/>
                    <a:pt x="346805" y="78282"/>
                  </a:cubicBezTo>
                  <a:cubicBezTo>
                    <a:pt x="345882" y="92096"/>
                    <a:pt x="332048" y="98543"/>
                    <a:pt x="332048" y="98543"/>
                  </a:cubicBezTo>
                  <a:cubicBezTo>
                    <a:pt x="332048" y="98543"/>
                    <a:pt x="328358" y="117883"/>
                    <a:pt x="318213" y="127093"/>
                  </a:cubicBezTo>
                  <a:cubicBezTo>
                    <a:pt x="313602" y="154722"/>
                    <a:pt x="332970" y="157484"/>
                    <a:pt x="348649" y="163010"/>
                  </a:cubicBezTo>
                  <a:cubicBezTo>
                    <a:pt x="374474" y="171299"/>
                    <a:pt x="397531" y="172220"/>
                    <a:pt x="397531" y="206295"/>
                  </a:cubicBezTo>
                  <a:cubicBezTo>
                    <a:pt x="397531" y="212742"/>
                    <a:pt x="362484" y="219189"/>
                    <a:pt x="304379" y="220110"/>
                  </a:cubicBezTo>
                  <a:lnTo>
                    <a:pt x="297000" y="173141"/>
                  </a:lnTo>
                  <a:lnTo>
                    <a:pt x="300689" y="167615"/>
                  </a:lnTo>
                  <a:cubicBezTo>
                    <a:pt x="300689" y="166694"/>
                    <a:pt x="300689" y="165773"/>
                    <a:pt x="300689" y="164852"/>
                  </a:cubicBezTo>
                  <a:lnTo>
                    <a:pt x="290544" y="154722"/>
                  </a:lnTo>
                  <a:cubicBezTo>
                    <a:pt x="289622" y="153801"/>
                    <a:pt x="287777" y="153801"/>
                    <a:pt x="287777" y="154722"/>
                  </a:cubicBezTo>
                  <a:lnTo>
                    <a:pt x="277632" y="164852"/>
                  </a:lnTo>
                  <a:cubicBezTo>
                    <a:pt x="276710" y="165773"/>
                    <a:pt x="276710" y="166694"/>
                    <a:pt x="277632" y="167615"/>
                  </a:cubicBezTo>
                  <a:lnTo>
                    <a:pt x="281321" y="173141"/>
                  </a:lnTo>
                  <a:lnTo>
                    <a:pt x="273943" y="221031"/>
                  </a:lnTo>
                  <a:cubicBezTo>
                    <a:pt x="215838" y="219189"/>
                    <a:pt x="180790" y="212742"/>
                    <a:pt x="180790" y="206295"/>
                  </a:cubicBezTo>
                  <a:cubicBezTo>
                    <a:pt x="180790" y="172220"/>
                    <a:pt x="203848" y="171299"/>
                    <a:pt x="228750" y="163010"/>
                  </a:cubicBezTo>
                  <a:cubicBezTo>
                    <a:pt x="244429" y="157484"/>
                    <a:pt x="264720" y="154722"/>
                    <a:pt x="260108" y="127093"/>
                  </a:cubicBezTo>
                  <a:cubicBezTo>
                    <a:pt x="249963" y="117883"/>
                    <a:pt x="246274" y="98543"/>
                    <a:pt x="246274" y="98543"/>
                  </a:cubicBezTo>
                  <a:cubicBezTo>
                    <a:pt x="246274" y="98543"/>
                    <a:pt x="232439" y="92096"/>
                    <a:pt x="230594" y="78282"/>
                  </a:cubicBezTo>
                  <a:cubicBezTo>
                    <a:pt x="229672" y="68151"/>
                    <a:pt x="235206" y="63546"/>
                    <a:pt x="235206" y="63546"/>
                  </a:cubicBezTo>
                  <a:lnTo>
                    <a:pt x="235206" y="50653"/>
                  </a:lnTo>
                  <a:cubicBezTo>
                    <a:pt x="235206" y="22103"/>
                    <a:pt x="259186" y="0"/>
                    <a:pt x="28869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7868733" y="2209222"/>
            <a:ext cx="3054812" cy="3611195"/>
            <a:chOff x="7679706" y="2145722"/>
            <a:chExt cx="3054812" cy="3611195"/>
          </a:xfrm>
        </p:grpSpPr>
        <p:cxnSp>
          <p:nvCxnSpPr>
            <p:cNvPr id="128" name="直接连接符 127"/>
            <p:cNvCxnSpPr/>
            <p:nvPr/>
          </p:nvCxnSpPr>
          <p:spPr>
            <a:xfrm>
              <a:off x="7679706" y="3308186"/>
              <a:ext cx="3054812" cy="0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>
              <a:off x="7679706" y="4594452"/>
              <a:ext cx="3054812" cy="0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0" name="组合 129"/>
            <p:cNvGrpSpPr/>
            <p:nvPr/>
          </p:nvGrpSpPr>
          <p:grpSpPr>
            <a:xfrm>
              <a:off x="7679706" y="2145722"/>
              <a:ext cx="3054812" cy="1038662"/>
              <a:chOff x="7311406" y="2007024"/>
              <a:chExt cx="3054812" cy="1038662"/>
            </a:xfrm>
          </p:grpSpPr>
          <p:sp>
            <p:nvSpPr>
              <p:cNvPr id="139" name="íšliḑé"/>
              <p:cNvSpPr/>
              <p:nvPr/>
            </p:nvSpPr>
            <p:spPr bwMode="auto">
              <a:xfrm>
                <a:off x="7311406" y="2014547"/>
                <a:ext cx="1814487" cy="337112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40" name="文本框 139"/>
              <p:cNvSpPr txBox="1"/>
              <p:nvPr/>
            </p:nvSpPr>
            <p:spPr>
              <a:xfrm>
                <a:off x="7377546" y="2007024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1" name="文本框 140"/>
              <p:cNvSpPr txBox="1"/>
              <p:nvPr/>
            </p:nvSpPr>
            <p:spPr>
              <a:xfrm>
                <a:off x="7377546" y="2427055"/>
                <a:ext cx="2988672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>
              <a:off x="7679706" y="3431988"/>
              <a:ext cx="3054812" cy="1038662"/>
              <a:chOff x="7311406" y="3614874"/>
              <a:chExt cx="3054812" cy="1038662"/>
            </a:xfrm>
          </p:grpSpPr>
          <p:sp>
            <p:nvSpPr>
              <p:cNvPr id="136" name="íşľíḍe"/>
              <p:cNvSpPr/>
              <p:nvPr/>
            </p:nvSpPr>
            <p:spPr bwMode="auto">
              <a:xfrm>
                <a:off x="7311406" y="3631451"/>
                <a:ext cx="1814487" cy="337112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37" name="文本框 136"/>
              <p:cNvSpPr txBox="1"/>
              <p:nvPr/>
            </p:nvSpPr>
            <p:spPr>
              <a:xfrm>
                <a:off x="7377546" y="3614874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8" name="文本框 137"/>
              <p:cNvSpPr txBox="1"/>
              <p:nvPr/>
            </p:nvSpPr>
            <p:spPr>
              <a:xfrm>
                <a:off x="7377546" y="4034905"/>
                <a:ext cx="2988672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132" name="组合 131"/>
            <p:cNvGrpSpPr/>
            <p:nvPr/>
          </p:nvGrpSpPr>
          <p:grpSpPr>
            <a:xfrm>
              <a:off x="7679706" y="4718255"/>
              <a:ext cx="3054812" cy="1038662"/>
              <a:chOff x="7311406" y="5241488"/>
              <a:chExt cx="3054812" cy="1038662"/>
            </a:xfrm>
          </p:grpSpPr>
          <p:sp>
            <p:nvSpPr>
              <p:cNvPr id="133" name="îsľíḑé"/>
              <p:cNvSpPr/>
              <p:nvPr/>
            </p:nvSpPr>
            <p:spPr bwMode="auto">
              <a:xfrm>
                <a:off x="7311406" y="5248354"/>
                <a:ext cx="1814487" cy="337112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34" name="文本框 133"/>
              <p:cNvSpPr txBox="1"/>
              <p:nvPr/>
            </p:nvSpPr>
            <p:spPr>
              <a:xfrm>
                <a:off x="7377546" y="5241488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5" name="文本框 134"/>
              <p:cNvSpPr txBox="1"/>
              <p:nvPr/>
            </p:nvSpPr>
            <p:spPr>
              <a:xfrm>
                <a:off x="7377546" y="5661519"/>
                <a:ext cx="2988672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42" name="组合 141"/>
          <p:cNvGrpSpPr/>
          <p:nvPr/>
        </p:nvGrpSpPr>
        <p:grpSpPr>
          <a:xfrm>
            <a:off x="1121354" y="1872221"/>
            <a:ext cx="3405062" cy="1980824"/>
            <a:chOff x="267452" y="2336139"/>
            <a:chExt cx="3405062" cy="1980824"/>
          </a:xfrm>
        </p:grpSpPr>
        <p:sp>
          <p:nvSpPr>
            <p:cNvPr id="143" name="文本框 142"/>
            <p:cNvSpPr txBox="1"/>
            <p:nvPr/>
          </p:nvSpPr>
          <p:spPr>
            <a:xfrm>
              <a:off x="267452" y="23361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4" name="文本框 143"/>
            <p:cNvSpPr txBox="1"/>
            <p:nvPr/>
          </p:nvSpPr>
          <p:spPr>
            <a:xfrm>
              <a:off x="267452" y="2750893"/>
              <a:ext cx="3405062" cy="15660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presentationThe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45" name="矩形 144"/>
          <p:cNvSpPr/>
          <p:nvPr/>
        </p:nvSpPr>
        <p:spPr>
          <a:xfrm>
            <a:off x="1231900" y="4058718"/>
            <a:ext cx="1460500" cy="855246"/>
          </a:xfrm>
          <a:prstGeom prst="rect">
            <a:avLst/>
          </a:prstGeom>
          <a:blipFill>
            <a:blip r:embed="rId1"/>
            <a:srcRect/>
            <a:stretch>
              <a:fillRect t="-7003" b="-6799"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46" name="矩形 145"/>
          <p:cNvSpPr/>
          <p:nvPr/>
        </p:nvSpPr>
        <p:spPr>
          <a:xfrm>
            <a:off x="2878564" y="4058718"/>
            <a:ext cx="1460500" cy="855246"/>
          </a:xfrm>
          <a:prstGeom prst="rect">
            <a:avLst/>
          </a:prstGeom>
          <a:blipFill>
            <a:blip r:embed="rId2"/>
            <a:srcRect/>
            <a:stretch>
              <a:fillRect t="-7003" b="-6799"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1231900" y="5065889"/>
            <a:ext cx="1460500" cy="855246"/>
          </a:xfrm>
          <a:prstGeom prst="rect">
            <a:avLst/>
          </a:prstGeom>
          <a:blipFill>
            <a:blip r:embed="rId3"/>
            <a:srcRect/>
            <a:stretch>
              <a:fillRect t="-6801" b="-6601"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2878564" y="5065889"/>
            <a:ext cx="1460500" cy="855246"/>
          </a:xfrm>
          <a:prstGeom prst="rect">
            <a:avLst/>
          </a:prstGeom>
          <a:blipFill>
            <a:blip r:embed="rId4"/>
            <a:srcRect/>
            <a:stretch>
              <a:fillRect t="-6801" b="-6601"/>
            </a:stretch>
          </a:blip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36" name="文本框 35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6" grpId="0" animBg="1"/>
      <p:bldP spid="147" grpId="0" animBg="1"/>
      <p:bldP spid="1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23291" y="1966092"/>
            <a:ext cx="5145397" cy="4891908"/>
            <a:chOff x="3378885" y="1263554"/>
            <a:chExt cx="5434206" cy="5166491"/>
          </a:xfrm>
        </p:grpSpPr>
        <p:sp>
          <p:nvSpPr>
            <p:cNvPr id="108" name="任意多边形 107"/>
            <p:cNvSpPr/>
            <p:nvPr/>
          </p:nvSpPr>
          <p:spPr>
            <a:xfrm>
              <a:off x="3524171" y="1263554"/>
              <a:ext cx="5143634" cy="4189105"/>
            </a:xfrm>
            <a:custGeom>
              <a:avLst/>
              <a:gdLst/>
              <a:ahLst/>
              <a:cxnLst/>
              <a:rect l="0" t="0" r="0" b="0"/>
              <a:pathLst>
                <a:path w="5143634" h="4189105">
                  <a:moveTo>
                    <a:pt x="2488833" y="3796838"/>
                  </a:moveTo>
                  <a:cubicBezTo>
                    <a:pt x="2488833" y="3796838"/>
                    <a:pt x="2221252" y="4455576"/>
                    <a:pt x="1432114" y="4054212"/>
                  </a:cubicBezTo>
                  <a:cubicBezTo>
                    <a:pt x="1432114" y="4054212"/>
                    <a:pt x="663390" y="4482799"/>
                    <a:pt x="228004" y="3811575"/>
                  </a:cubicBezTo>
                  <a:lnTo>
                    <a:pt x="228004" y="2550773"/>
                  </a:lnTo>
                  <a:cubicBezTo>
                    <a:pt x="228004" y="2550773"/>
                    <a:pt x="-470995" y="1639890"/>
                    <a:pt x="576653" y="1266160"/>
                  </a:cubicBezTo>
                  <a:cubicBezTo>
                    <a:pt x="576653" y="1266160"/>
                    <a:pt x="570897" y="761824"/>
                    <a:pt x="874281" y="629803"/>
                  </a:cubicBezTo>
                  <a:cubicBezTo>
                    <a:pt x="1180409" y="496576"/>
                    <a:pt x="1404906" y="652759"/>
                    <a:pt x="1404906" y="652759"/>
                  </a:cubicBezTo>
                  <a:cubicBezTo>
                    <a:pt x="1404906" y="652759"/>
                    <a:pt x="1580929" y="0"/>
                    <a:pt x="2553744" y="0"/>
                  </a:cubicBezTo>
                  <a:cubicBezTo>
                    <a:pt x="3526560" y="0"/>
                    <a:pt x="3819198" y="652759"/>
                    <a:pt x="3819198" y="652759"/>
                  </a:cubicBezTo>
                  <a:cubicBezTo>
                    <a:pt x="3819198" y="652759"/>
                    <a:pt x="4061204" y="503045"/>
                    <a:pt x="4351699" y="676569"/>
                  </a:cubicBezTo>
                  <a:cubicBezTo>
                    <a:pt x="4695242" y="881790"/>
                    <a:pt x="4587527" y="1283161"/>
                    <a:pt x="4587527" y="1283161"/>
                  </a:cubicBezTo>
                  <a:cubicBezTo>
                    <a:pt x="4587527" y="1283161"/>
                    <a:pt x="5517266" y="1634646"/>
                    <a:pt x="4973030" y="2541698"/>
                  </a:cubicBezTo>
                  <a:lnTo>
                    <a:pt x="4973030" y="3788904"/>
                  </a:lnTo>
                  <a:cubicBezTo>
                    <a:pt x="4973030" y="3788904"/>
                    <a:pt x="4513830" y="4414772"/>
                    <a:pt x="3704286" y="4006591"/>
                  </a:cubicBezTo>
                  <a:cubicBezTo>
                    <a:pt x="3704286" y="4006591"/>
                    <a:pt x="2949165" y="4401160"/>
                    <a:pt x="2677054" y="3795706"/>
                  </a:cubicBezTo>
                  <a:lnTo>
                    <a:pt x="2488833" y="3796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600" cap="flat">
              <a:noFill/>
              <a:bevel/>
            </a:ln>
          </p:spPr>
        </p:sp>
        <p:sp>
          <p:nvSpPr>
            <p:cNvPr id="110" name="任意多边形 109"/>
            <p:cNvSpPr/>
            <p:nvPr/>
          </p:nvSpPr>
          <p:spPr>
            <a:xfrm>
              <a:off x="4352738" y="2507028"/>
              <a:ext cx="3486492" cy="1927489"/>
            </a:xfrm>
            <a:custGeom>
              <a:avLst/>
              <a:gdLst/>
              <a:ahLst/>
              <a:cxnLst/>
              <a:rect l="0" t="0" r="0" b="0"/>
              <a:pathLst>
                <a:path w="3486492" h="1927489" fill="none">
                  <a:moveTo>
                    <a:pt x="561064" y="566908"/>
                  </a:moveTo>
                  <a:lnTo>
                    <a:pt x="0" y="1927489"/>
                  </a:lnTo>
                  <a:lnTo>
                    <a:pt x="3486492" y="1927489"/>
                  </a:lnTo>
                  <a:lnTo>
                    <a:pt x="2618945" y="0"/>
                  </a:lnTo>
                  <a:lnTo>
                    <a:pt x="1014592" y="0"/>
                  </a:lnTo>
                </a:path>
              </a:pathLst>
            </a:custGeom>
            <a:solidFill>
              <a:srgbClr val="FFFFFF"/>
            </a:solidFill>
            <a:ln w="76200" cap="flat">
              <a:solidFill>
                <a:schemeClr val="bg1">
                  <a:lumMod val="75000"/>
                </a:schemeClr>
              </a:solidFill>
              <a:bevel/>
            </a:ln>
          </p:spPr>
        </p:sp>
        <p:sp>
          <p:nvSpPr>
            <p:cNvPr id="109" name="任意多边形 108"/>
            <p:cNvSpPr/>
            <p:nvPr/>
          </p:nvSpPr>
          <p:spPr>
            <a:xfrm>
              <a:off x="6052746" y="4984426"/>
              <a:ext cx="192748" cy="1445619"/>
            </a:xfrm>
            <a:custGeom>
              <a:avLst/>
              <a:gdLst/>
              <a:ahLst/>
              <a:cxnLst/>
              <a:rect l="0" t="0" r="0" b="0"/>
              <a:pathLst>
                <a:path w="192748" h="1445619">
                  <a:moveTo>
                    <a:pt x="0" y="0"/>
                  </a:moveTo>
                  <a:lnTo>
                    <a:pt x="192748" y="0"/>
                  </a:lnTo>
                  <a:lnTo>
                    <a:pt x="192748" y="1445619"/>
                  </a:lnTo>
                  <a:lnTo>
                    <a:pt x="0" y="1445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600" cap="flat">
              <a:noFill/>
              <a:bevel/>
            </a:ln>
          </p:spPr>
        </p:sp>
        <p:sp>
          <p:nvSpPr>
            <p:cNvPr id="111" name="椭圆 110"/>
            <p:cNvSpPr/>
            <p:nvPr/>
          </p:nvSpPr>
          <p:spPr>
            <a:xfrm flipH="1">
              <a:off x="4338141" y="1957119"/>
              <a:ext cx="1400614" cy="1400614"/>
            </a:xfrm>
            <a:prstGeom prst="ellipse">
              <a:avLst/>
            </a:prstGeom>
            <a:blipFill>
              <a:blip r:embed="rId1"/>
              <a:srcRect/>
              <a:stretch>
                <a:fillRect l="-25374" r="-25213"/>
              </a:stretch>
            </a:blip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760" dirty="0">
                <a:solidFill>
                  <a:srgbClr val="FFFFFF"/>
                </a:solidFill>
                <a:latin typeface="Comic Sans MS" panose="030F0702030302020204"/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 flipH="1">
              <a:off x="6453214" y="1957119"/>
              <a:ext cx="1400614" cy="1400614"/>
            </a:xfrm>
            <a:prstGeom prst="ellipse">
              <a:avLst/>
            </a:prstGeom>
            <a:blipFill>
              <a:blip r:embed="rId2"/>
              <a:srcRect/>
              <a:stretch>
                <a:fillRect l="-25109" r="-24950"/>
              </a:stretch>
            </a:blip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760" dirty="0">
                <a:solidFill>
                  <a:srgbClr val="FFFFFF"/>
                </a:solidFill>
                <a:latin typeface="Comic Sans MS" panose="030F0702030302020204"/>
              </a:endParaRPr>
            </a:p>
          </p:txBody>
        </p:sp>
        <p:sp>
          <p:nvSpPr>
            <p:cNvPr id="143" name="椭圆 142"/>
            <p:cNvSpPr/>
            <p:nvPr/>
          </p:nvSpPr>
          <p:spPr>
            <a:xfrm flipH="1">
              <a:off x="3378885" y="3751379"/>
              <a:ext cx="1400614" cy="1400614"/>
            </a:xfrm>
            <a:prstGeom prst="ellipse">
              <a:avLst/>
            </a:prstGeom>
            <a:blipFill>
              <a:blip r:embed="rId3"/>
              <a:srcRect/>
              <a:stretch>
                <a:fillRect l="-25374" r="-25213"/>
              </a:stretch>
            </a:blip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760" dirty="0">
                <a:solidFill>
                  <a:srgbClr val="FFFFFF"/>
                </a:solidFill>
                <a:latin typeface="Comic Sans MS" panose="030F0702030302020204"/>
              </a:endParaRPr>
            </a:p>
          </p:txBody>
        </p:sp>
        <p:sp>
          <p:nvSpPr>
            <p:cNvPr id="144" name="椭圆 143"/>
            <p:cNvSpPr/>
            <p:nvPr/>
          </p:nvSpPr>
          <p:spPr>
            <a:xfrm flipH="1">
              <a:off x="5418535" y="3751379"/>
              <a:ext cx="1400614" cy="1400614"/>
            </a:xfrm>
            <a:prstGeom prst="ellipse">
              <a:avLst/>
            </a:prstGeom>
            <a:blipFill>
              <a:blip r:embed="rId4"/>
              <a:srcRect/>
              <a:stretch>
                <a:fillRect l="-25109" r="-24950"/>
              </a:stretch>
            </a:blip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760" dirty="0">
                <a:solidFill>
                  <a:srgbClr val="FFFFFF"/>
                </a:solidFill>
                <a:latin typeface="Comic Sans MS" panose="030F0702030302020204"/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 flipH="1">
              <a:off x="7412477" y="3751379"/>
              <a:ext cx="1400614" cy="1400614"/>
            </a:xfrm>
            <a:prstGeom prst="ellipse">
              <a:avLst/>
            </a:prstGeom>
            <a:blipFill>
              <a:blip r:embed="rId5"/>
              <a:srcRect/>
              <a:stretch>
                <a:fillRect l="-25374" r="-25213"/>
              </a:stretch>
            </a:blip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760" dirty="0">
                <a:solidFill>
                  <a:srgbClr val="FFFFFF"/>
                </a:solidFill>
                <a:latin typeface="Comic Sans MS" panose="030F0702030302020204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603124" y="2153266"/>
            <a:ext cx="2351472" cy="1132618"/>
            <a:chOff x="3624780" y="2412339"/>
            <a:chExt cx="2351472" cy="1132618"/>
          </a:xfrm>
        </p:grpSpPr>
        <p:sp>
          <p:nvSpPr>
            <p:cNvPr id="12" name="文本框 11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113636" y="2153266"/>
            <a:ext cx="2351472" cy="1132618"/>
            <a:chOff x="3624780" y="2412339"/>
            <a:chExt cx="2351472" cy="1132618"/>
          </a:xfrm>
        </p:grpSpPr>
        <p:sp>
          <p:nvSpPr>
            <p:cNvPr id="15" name="文本框 14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20" name="文本框 19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Variable Radian Pie"/>
          <p:cNvGrpSpPr/>
          <p:nvPr/>
        </p:nvGrpSpPr>
        <p:grpSpPr>
          <a:xfrm>
            <a:off x="1922632" y="2027873"/>
            <a:ext cx="3627268" cy="3627268"/>
            <a:chOff x="1181762" y="1499953"/>
            <a:chExt cx="1832406" cy="1832406"/>
          </a:xfrm>
        </p:grpSpPr>
        <p:sp>
          <p:nvSpPr>
            <p:cNvPr id="3" name="任意多边形 2"/>
            <p:cNvSpPr/>
            <p:nvPr/>
          </p:nvSpPr>
          <p:spPr>
            <a:xfrm>
              <a:off x="1181762" y="1499953"/>
              <a:ext cx="1832406" cy="1832406"/>
            </a:xfrm>
            <a:custGeom>
              <a:avLst/>
              <a:gdLst>
                <a:gd name="connsiteX0" fmla="*/ 916203 w 1832406"/>
                <a:gd name="connsiteY0" fmla="*/ 1832406 h 1832406"/>
                <a:gd name="rtl" fmla="*/ 412805 w 1832406"/>
                <a:gd name="rtt" fmla="*/ 1207193 h 1832406"/>
                <a:gd name="rtr" fmla="*/ 694005 w 1832406"/>
                <a:gd name="rtb" fmla="*/ 1350815 h 1832406"/>
              </a:gdLst>
              <a:ahLst/>
              <a:cxnLst>
                <a:cxn ang="0">
                  <a:pos x="connsiteX0" y="connsiteY0"/>
                </a:cxn>
              </a:cxnLst>
              <a:rect l="rtl" t="rtt" r="rtr" b="rtb"/>
              <a:pathLst>
                <a:path w="1832406" h="1832406">
                  <a:moveTo>
                    <a:pt x="916203" y="1832406"/>
                  </a:moveTo>
                  <a:cubicBezTo>
                    <a:pt x="410198" y="1832406"/>
                    <a:pt x="0" y="1422208"/>
                    <a:pt x="0" y="916203"/>
                  </a:cubicBezTo>
                  <a:lnTo>
                    <a:pt x="916203" y="916203"/>
                  </a:lnTo>
                  <a:lnTo>
                    <a:pt x="916203" y="183240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7600" cap="flat">
              <a:solidFill>
                <a:srgbClr val="FFFFFF"/>
              </a:solidFill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2000">
                  <a:solidFill>
                    <a:srgbClr val="FFFFFF"/>
                  </a:solidFill>
                  <a:latin typeface="Century Gothic" panose="020B0502020202020204" pitchFamily="34" charset="0"/>
                </a:rPr>
                <a:t>25%</a:t>
              </a:r>
              <a:endParaRPr sz="200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1181762" y="1499953"/>
              <a:ext cx="1832406" cy="1832406"/>
            </a:xfrm>
            <a:custGeom>
              <a:avLst/>
              <a:gdLst>
                <a:gd name="connsiteX0" fmla="*/ 0 w 1832406"/>
                <a:gd name="connsiteY0" fmla="*/ 916203 h 1832406"/>
                <a:gd name="rtl" fmla="*/ 615115 w 1832406"/>
                <a:gd name="rtt" fmla="*/ 357065 h 1832406"/>
                <a:gd name="rtr" fmla="*/ 896315 w 1832406"/>
                <a:gd name="rtb" fmla="*/ 500686 h 1832406"/>
              </a:gdLst>
              <a:ahLst/>
              <a:cxnLst>
                <a:cxn ang="0">
                  <a:pos x="connsiteX0" y="connsiteY0"/>
                </a:cxn>
              </a:cxnLst>
              <a:rect l="rtl" t="rtt" r="rtr" b="rtb"/>
              <a:pathLst>
                <a:path w="1832406" h="1832406">
                  <a:moveTo>
                    <a:pt x="0" y="916203"/>
                  </a:moveTo>
                  <a:cubicBezTo>
                    <a:pt x="0" y="410198"/>
                    <a:pt x="410198" y="0"/>
                    <a:pt x="916203" y="0"/>
                  </a:cubicBezTo>
                  <a:cubicBezTo>
                    <a:pt x="1218310" y="0"/>
                    <a:pt x="1486267" y="146220"/>
                    <a:pt x="1653117" y="371790"/>
                  </a:cubicBezTo>
                  <a:lnTo>
                    <a:pt x="916203" y="916203"/>
                  </a:lnTo>
                  <a:lnTo>
                    <a:pt x="0" y="916203"/>
                  </a:lnTo>
                  <a:close/>
                </a:path>
              </a:pathLst>
            </a:custGeom>
            <a:solidFill>
              <a:schemeClr val="accent1"/>
            </a:solidFill>
            <a:ln w="38100" cap="flat">
              <a:solidFill>
                <a:schemeClr val="bg1"/>
              </a:solidFill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2000">
                  <a:solidFill>
                    <a:srgbClr val="FFFFFF"/>
                  </a:solidFill>
                  <a:latin typeface="Century Gothic" panose="020B0502020202020204" pitchFamily="34" charset="0"/>
                </a:rPr>
                <a:t>40%</a:t>
              </a:r>
              <a:endParaRPr sz="200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1181762" y="1499953"/>
              <a:ext cx="1832406" cy="1832406"/>
            </a:xfrm>
            <a:custGeom>
              <a:avLst/>
              <a:gdLst>
                <a:gd name="connsiteX0" fmla="*/ 1653122 w 1832406"/>
                <a:gd name="connsiteY0" fmla="*/ 371794 h 1832406"/>
                <a:gd name="rtl" fmla="*/ 1233678 w 1832406"/>
                <a:gd name="rtt" fmla="*/ 1075500 h 1832406"/>
                <a:gd name="rtr" fmla="*/ 1514878 w 1832406"/>
                <a:gd name="rtb" fmla="*/ 1219122 h 1832406"/>
              </a:gdLst>
              <a:ahLst/>
              <a:cxnLst>
                <a:cxn ang="0">
                  <a:pos x="connsiteX0" y="connsiteY0"/>
                </a:cxn>
              </a:cxnLst>
              <a:rect l="rtl" t="rtt" r="rtr" b="rtb"/>
              <a:pathLst>
                <a:path w="1832406" h="1832406">
                  <a:moveTo>
                    <a:pt x="1653122" y="371794"/>
                  </a:moveTo>
                  <a:cubicBezTo>
                    <a:pt x="1765801" y="523965"/>
                    <a:pt x="1832406" y="712306"/>
                    <a:pt x="1832406" y="916203"/>
                  </a:cubicBezTo>
                  <a:cubicBezTo>
                    <a:pt x="1832406" y="1422208"/>
                    <a:pt x="1422208" y="1832406"/>
                    <a:pt x="916203" y="1832406"/>
                  </a:cubicBezTo>
                  <a:lnTo>
                    <a:pt x="916203" y="916203"/>
                  </a:lnTo>
                  <a:lnTo>
                    <a:pt x="1653122" y="371794"/>
                  </a:lnTo>
                  <a:close/>
                </a:path>
              </a:pathLst>
            </a:custGeom>
            <a:solidFill>
              <a:schemeClr val="accent2"/>
            </a:solidFill>
            <a:ln w="38100" cap="flat">
              <a:solidFill>
                <a:schemeClr val="bg1"/>
              </a:solidFill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2000">
                  <a:solidFill>
                    <a:srgbClr val="FFFFFF"/>
                  </a:solidFill>
                  <a:latin typeface="Century Gothic" panose="020B0502020202020204" pitchFamily="34" charset="0"/>
                </a:rPr>
                <a:t>35%</a:t>
              </a:r>
              <a:endParaRPr sz="200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38873" y="2027873"/>
            <a:ext cx="4314827" cy="881454"/>
            <a:chOff x="5883273" y="1875473"/>
            <a:chExt cx="4314827" cy="881454"/>
          </a:xfrm>
        </p:grpSpPr>
        <p:sp>
          <p:nvSpPr>
            <p:cNvPr id="7" name="任意多边形 6"/>
            <p:cNvSpPr/>
            <p:nvPr/>
          </p:nvSpPr>
          <p:spPr>
            <a:xfrm>
              <a:off x="6050011" y="1893597"/>
              <a:ext cx="1947813" cy="333084"/>
            </a:xfrm>
            <a:custGeom>
              <a:avLst/>
              <a:gdLst/>
              <a:ahLst/>
              <a:cxnLst/>
              <a:rect l="l" t="t" r="r" b="b"/>
              <a:pathLst>
                <a:path w="1120255" h="201071">
                  <a:moveTo>
                    <a:pt x="0" y="0"/>
                  </a:moveTo>
                  <a:lnTo>
                    <a:pt x="1120255" y="0"/>
                  </a:lnTo>
                  <a:lnTo>
                    <a:pt x="1120255" y="201071"/>
                  </a:lnTo>
                  <a:lnTo>
                    <a:pt x="0" y="20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endParaRPr sz="990" dirty="0">
                <a:solidFill>
                  <a:srgbClr val="FFFFFF"/>
                </a:solidFill>
                <a:latin typeface="Comic Sans MS" panose="030F0702030302020204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5883273" y="1883291"/>
              <a:ext cx="63892" cy="792000"/>
            </a:xfrm>
            <a:custGeom>
              <a:avLst/>
              <a:gdLst/>
              <a:ahLst/>
              <a:cxnLst/>
              <a:rect l="0" t="0" r="0" b="0"/>
              <a:pathLst>
                <a:path w="7600" h="646186" fill="none">
                  <a:moveTo>
                    <a:pt x="0" y="0"/>
                  </a:moveTo>
                  <a:lnTo>
                    <a:pt x="0" y="646186"/>
                  </a:lnTo>
                </a:path>
              </a:pathLst>
            </a:custGeom>
            <a:solidFill>
              <a:srgbClr val="FFFFFF"/>
            </a:solidFill>
            <a:ln w="38100" cap="rnd">
              <a:solidFill>
                <a:schemeClr val="bg1">
                  <a:lumMod val="75000"/>
                </a:schemeClr>
              </a:solidFill>
              <a:bevel/>
            </a:ln>
          </p:spPr>
        </p:sp>
        <p:sp>
          <p:nvSpPr>
            <p:cNvPr id="16" name="文本框 15"/>
            <p:cNvSpPr txBox="1"/>
            <p:nvPr/>
          </p:nvSpPr>
          <p:spPr>
            <a:xfrm>
              <a:off x="6130540" y="1875473"/>
              <a:ext cx="17188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994400" y="2313729"/>
              <a:ext cx="420370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238873" y="3437573"/>
            <a:ext cx="4314827" cy="879420"/>
            <a:chOff x="5883273" y="3285173"/>
            <a:chExt cx="4314827" cy="879420"/>
          </a:xfrm>
        </p:grpSpPr>
        <p:sp>
          <p:nvSpPr>
            <p:cNvPr id="11" name="任意多边形 10"/>
            <p:cNvSpPr/>
            <p:nvPr/>
          </p:nvSpPr>
          <p:spPr>
            <a:xfrm>
              <a:off x="6050011" y="3303297"/>
              <a:ext cx="1947813" cy="333084"/>
            </a:xfrm>
            <a:custGeom>
              <a:avLst/>
              <a:gdLst/>
              <a:ahLst/>
              <a:cxnLst/>
              <a:rect l="l" t="t" r="r" b="b"/>
              <a:pathLst>
                <a:path w="1120255" h="201071">
                  <a:moveTo>
                    <a:pt x="0" y="0"/>
                  </a:moveTo>
                  <a:lnTo>
                    <a:pt x="1120255" y="0"/>
                  </a:lnTo>
                  <a:lnTo>
                    <a:pt x="1120255" y="201071"/>
                  </a:lnTo>
                  <a:lnTo>
                    <a:pt x="0" y="20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endParaRPr sz="990" dirty="0">
                <a:solidFill>
                  <a:srgbClr val="FFFFFF"/>
                </a:solidFill>
                <a:latin typeface="Comic Sans MS" panose="030F0702030302020204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5883273" y="3292991"/>
              <a:ext cx="63892" cy="792000"/>
            </a:xfrm>
            <a:custGeom>
              <a:avLst/>
              <a:gdLst/>
              <a:ahLst/>
              <a:cxnLst/>
              <a:rect l="0" t="0" r="0" b="0"/>
              <a:pathLst>
                <a:path w="7600" h="646186" fill="none">
                  <a:moveTo>
                    <a:pt x="0" y="0"/>
                  </a:moveTo>
                  <a:lnTo>
                    <a:pt x="0" y="646186"/>
                  </a:lnTo>
                </a:path>
              </a:pathLst>
            </a:custGeom>
            <a:solidFill>
              <a:srgbClr val="FFFFFF"/>
            </a:solidFill>
            <a:ln w="38100" cap="rnd">
              <a:solidFill>
                <a:schemeClr val="bg1">
                  <a:lumMod val="75000"/>
                </a:schemeClr>
              </a:solidFill>
              <a:bevel/>
            </a:ln>
          </p:spPr>
        </p:sp>
        <p:sp>
          <p:nvSpPr>
            <p:cNvPr id="17" name="文本框 16"/>
            <p:cNvSpPr txBox="1"/>
            <p:nvPr/>
          </p:nvSpPr>
          <p:spPr>
            <a:xfrm>
              <a:off x="6130540" y="3285173"/>
              <a:ext cx="17188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994400" y="3721395"/>
              <a:ext cx="420370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38873" y="4847273"/>
            <a:ext cx="4314827" cy="881454"/>
            <a:chOff x="5883273" y="4694873"/>
            <a:chExt cx="4314827" cy="881454"/>
          </a:xfrm>
        </p:grpSpPr>
        <p:sp>
          <p:nvSpPr>
            <p:cNvPr id="14" name="任意多边形 13"/>
            <p:cNvSpPr/>
            <p:nvPr/>
          </p:nvSpPr>
          <p:spPr>
            <a:xfrm>
              <a:off x="6050011" y="4712997"/>
              <a:ext cx="1947813" cy="333084"/>
            </a:xfrm>
            <a:custGeom>
              <a:avLst/>
              <a:gdLst/>
              <a:ahLst/>
              <a:cxnLst/>
              <a:rect l="l" t="t" r="r" b="b"/>
              <a:pathLst>
                <a:path w="1120255" h="201071">
                  <a:moveTo>
                    <a:pt x="0" y="0"/>
                  </a:moveTo>
                  <a:lnTo>
                    <a:pt x="1120255" y="0"/>
                  </a:lnTo>
                  <a:lnTo>
                    <a:pt x="1120255" y="201071"/>
                  </a:lnTo>
                  <a:lnTo>
                    <a:pt x="0" y="201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l">
                <a:lnSpc>
                  <a:spcPct val="100000"/>
                </a:lnSpc>
              </a:pPr>
              <a:endParaRPr sz="990" dirty="0">
                <a:solidFill>
                  <a:srgbClr val="FFFFFF"/>
                </a:solidFill>
                <a:latin typeface="Comic Sans MS" panose="030F0702030302020204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5883273" y="4702691"/>
              <a:ext cx="63892" cy="792000"/>
            </a:xfrm>
            <a:custGeom>
              <a:avLst/>
              <a:gdLst/>
              <a:ahLst/>
              <a:cxnLst/>
              <a:rect l="0" t="0" r="0" b="0"/>
              <a:pathLst>
                <a:path w="7600" h="646186" fill="none">
                  <a:moveTo>
                    <a:pt x="0" y="0"/>
                  </a:moveTo>
                  <a:lnTo>
                    <a:pt x="0" y="646186"/>
                  </a:lnTo>
                </a:path>
              </a:pathLst>
            </a:custGeom>
            <a:solidFill>
              <a:srgbClr val="FFFFFF"/>
            </a:solidFill>
            <a:ln w="38100" cap="rnd">
              <a:solidFill>
                <a:schemeClr val="bg1">
                  <a:lumMod val="75000"/>
                </a:schemeClr>
              </a:solidFill>
              <a:bevel/>
            </a:ln>
          </p:spPr>
        </p:sp>
        <p:sp>
          <p:nvSpPr>
            <p:cNvPr id="18" name="文本框 17"/>
            <p:cNvSpPr txBox="1"/>
            <p:nvPr/>
          </p:nvSpPr>
          <p:spPr>
            <a:xfrm>
              <a:off x="6130540" y="4694873"/>
              <a:ext cx="17188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994400" y="5133129"/>
              <a:ext cx="4203700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28" name="文本框 27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9" b="7859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943100"/>
            <a:ext cx="6667500" cy="3181350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73096" y="2152280"/>
            <a:ext cx="5894404" cy="2646878"/>
            <a:chOff x="2180748" y="1350971"/>
            <a:chExt cx="5894404" cy="2646878"/>
          </a:xfrm>
        </p:grpSpPr>
        <p:sp>
          <p:nvSpPr>
            <p:cNvPr id="5" name="文本框 4"/>
            <p:cNvSpPr txBox="1"/>
            <p:nvPr/>
          </p:nvSpPr>
          <p:spPr>
            <a:xfrm>
              <a:off x="3624780" y="1981452"/>
              <a:ext cx="44503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工作不足之处</a:t>
              </a:r>
              <a:endParaRPr lang="zh-CN" altLang="en-US" sz="4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624779" y="2759626"/>
              <a:ext cx="417460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180748" y="1350971"/>
              <a:ext cx="140049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gradFill flip="none" rotWithShape="1"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8100000" scaled="1"/>
                    <a:tileRect/>
                  </a:gra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81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678174" y="1894315"/>
            <a:ext cx="8835652" cy="2438973"/>
            <a:chOff x="1678174" y="1894315"/>
            <a:chExt cx="8835652" cy="2438973"/>
          </a:xfrm>
        </p:grpSpPr>
        <p:sp>
          <p:nvSpPr>
            <p:cNvPr id="2" name="任意多边形 1"/>
            <p:cNvSpPr/>
            <p:nvPr/>
          </p:nvSpPr>
          <p:spPr>
            <a:xfrm>
              <a:off x="1678174" y="4318303"/>
              <a:ext cx="2217884" cy="14985"/>
            </a:xfrm>
            <a:custGeom>
              <a:avLst/>
              <a:gdLst/>
              <a:ahLst/>
              <a:cxnLst/>
              <a:rect l="0" t="0" r="0" b="0"/>
              <a:pathLst>
                <a:path w="1730459" h="11692">
                  <a:moveTo>
                    <a:pt x="0" y="0"/>
                  </a:moveTo>
                  <a:lnTo>
                    <a:pt x="1730459" y="0"/>
                  </a:lnTo>
                  <a:lnTo>
                    <a:pt x="1730459" y="11692"/>
                  </a:lnTo>
                  <a:lnTo>
                    <a:pt x="0" y="11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C7C"/>
            </a:solidFill>
            <a:ln w="7600" cap="flat">
              <a:solidFill>
                <a:schemeClr val="bg1">
                  <a:lumMod val="75000"/>
                </a:schemeClr>
              </a:solidFill>
              <a:bevel/>
            </a:ln>
          </p:spPr>
        </p:sp>
        <p:sp>
          <p:nvSpPr>
            <p:cNvPr id="3" name="任意多边形 2"/>
            <p:cNvSpPr/>
            <p:nvPr/>
          </p:nvSpPr>
          <p:spPr>
            <a:xfrm>
              <a:off x="4987057" y="4318303"/>
              <a:ext cx="2217884" cy="14985"/>
            </a:xfrm>
            <a:custGeom>
              <a:avLst/>
              <a:gdLst/>
              <a:ahLst/>
              <a:cxnLst/>
              <a:rect l="0" t="0" r="0" b="0"/>
              <a:pathLst>
                <a:path w="1730459" h="11692">
                  <a:moveTo>
                    <a:pt x="0" y="0"/>
                  </a:moveTo>
                  <a:lnTo>
                    <a:pt x="1730459" y="0"/>
                  </a:lnTo>
                  <a:lnTo>
                    <a:pt x="1730459" y="11692"/>
                  </a:lnTo>
                  <a:lnTo>
                    <a:pt x="0" y="11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A3A3"/>
            </a:solidFill>
            <a:ln w="7600" cap="flat">
              <a:solidFill>
                <a:schemeClr val="bg1">
                  <a:lumMod val="75000"/>
                </a:schemeClr>
              </a:solidFill>
              <a:bevel/>
            </a:ln>
          </p:spPr>
        </p:sp>
        <p:sp>
          <p:nvSpPr>
            <p:cNvPr id="4" name="任意多边形 3"/>
            <p:cNvSpPr/>
            <p:nvPr/>
          </p:nvSpPr>
          <p:spPr>
            <a:xfrm>
              <a:off x="8295942" y="4318303"/>
              <a:ext cx="2217884" cy="14985"/>
            </a:xfrm>
            <a:custGeom>
              <a:avLst/>
              <a:gdLst/>
              <a:ahLst/>
              <a:cxnLst/>
              <a:rect l="0" t="0" r="0" b="0"/>
              <a:pathLst>
                <a:path w="1730459" h="11692">
                  <a:moveTo>
                    <a:pt x="0" y="0"/>
                  </a:moveTo>
                  <a:lnTo>
                    <a:pt x="1730459" y="0"/>
                  </a:lnTo>
                  <a:lnTo>
                    <a:pt x="1730459" y="11692"/>
                  </a:lnTo>
                  <a:lnTo>
                    <a:pt x="0" y="116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A3A3"/>
            </a:solidFill>
            <a:ln w="7600" cap="flat">
              <a:solidFill>
                <a:schemeClr val="bg1">
                  <a:lumMod val="75000"/>
                </a:schemeClr>
              </a:solidFill>
              <a:bevel/>
            </a:ln>
          </p:spPr>
        </p:sp>
        <p:grpSp>
          <p:nvGrpSpPr>
            <p:cNvPr id="15" name="组合 14"/>
            <p:cNvGrpSpPr/>
            <p:nvPr/>
          </p:nvGrpSpPr>
          <p:grpSpPr>
            <a:xfrm>
              <a:off x="8606822" y="2429842"/>
              <a:ext cx="1596124" cy="1596123"/>
              <a:chOff x="8606822" y="2440728"/>
              <a:chExt cx="1596124" cy="1596123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8760421" y="2594326"/>
                <a:ext cx="1288926" cy="1288924"/>
              </a:xfrm>
              <a:custGeom>
                <a:avLst/>
                <a:gdLst/>
                <a:ahLst/>
                <a:cxnLst/>
                <a:rect l="l" t="t" r="r" b="b"/>
                <a:pathLst>
                  <a:path w="878020" h="878020">
                    <a:moveTo>
                      <a:pt x="0" y="439010"/>
                    </a:moveTo>
                    <a:cubicBezTo>
                      <a:pt x="0" y="196552"/>
                      <a:pt x="196552" y="0"/>
                      <a:pt x="439010" y="0"/>
                    </a:cubicBezTo>
                    <a:cubicBezTo>
                      <a:pt x="681468" y="0"/>
                      <a:pt x="878020" y="196552"/>
                      <a:pt x="878020" y="439010"/>
                    </a:cubicBezTo>
                    <a:cubicBezTo>
                      <a:pt x="878020" y="681468"/>
                      <a:pt x="681468" y="878020"/>
                      <a:pt x="439010" y="878020"/>
                    </a:cubicBezTo>
                    <a:cubicBezTo>
                      <a:pt x="196552" y="878020"/>
                      <a:pt x="0" y="681468"/>
                      <a:pt x="0" y="43901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sz="2380" dirty="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03</a:t>
                </a:r>
                <a:endParaRPr sz="2380" dirty="0">
                  <a:solidFill>
                    <a:srgbClr val="FFFFFF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>
                <a:off x="8606822" y="2440728"/>
                <a:ext cx="1596124" cy="1596123"/>
              </a:xfrm>
              <a:custGeom>
                <a:avLst/>
                <a:gdLst>
                  <a:gd name="connsiteX0" fmla="*/ 0 w 1118553"/>
                  <a:gd name="connsiteY0" fmla="*/ 559276 h 1118553"/>
                  <a:gd name="connsiteX1" fmla="*/ 559276 w 1118553"/>
                  <a:gd name="connsiteY1" fmla="*/ 0 h 1118553"/>
                  <a:gd name="connsiteX2" fmla="*/ 1118553 w 1118553"/>
                  <a:gd name="connsiteY2" fmla="*/ 559276 h 1118553"/>
                  <a:gd name="connsiteX3" fmla="*/ 559276 w 1118553"/>
                  <a:gd name="connsiteY3" fmla="*/ 1118553 h 1118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0" t="0" r="0" b="0"/>
                <a:pathLst>
                  <a:path w="1118553" h="1118553">
                    <a:moveTo>
                      <a:pt x="0" y="559276"/>
                    </a:moveTo>
                    <a:cubicBezTo>
                      <a:pt x="0" y="250397"/>
                      <a:pt x="250397" y="0"/>
                      <a:pt x="559276" y="0"/>
                    </a:cubicBezTo>
                    <a:cubicBezTo>
                      <a:pt x="868156" y="0"/>
                      <a:pt x="1118553" y="250397"/>
                      <a:pt x="1118553" y="559276"/>
                    </a:cubicBezTo>
                    <a:cubicBezTo>
                      <a:pt x="1118553" y="868156"/>
                      <a:pt x="868156" y="1118553"/>
                      <a:pt x="559276" y="1118553"/>
                    </a:cubicBezTo>
                    <a:cubicBezTo>
                      <a:pt x="250397" y="1118553"/>
                      <a:pt x="0" y="868156"/>
                      <a:pt x="0" y="559276"/>
                    </a:cubicBezTo>
                    <a:close/>
                    <a:moveTo>
                      <a:pt x="559276" y="1060390"/>
                    </a:moveTo>
                    <a:cubicBezTo>
                      <a:pt x="836030" y="1060390"/>
                      <a:pt x="1060390" y="836030"/>
                      <a:pt x="1060390" y="559276"/>
                    </a:cubicBezTo>
                    <a:cubicBezTo>
                      <a:pt x="1060390" y="282521"/>
                      <a:pt x="836030" y="58165"/>
                      <a:pt x="559276" y="58165"/>
                    </a:cubicBezTo>
                    <a:cubicBezTo>
                      <a:pt x="282521" y="58165"/>
                      <a:pt x="58165" y="282521"/>
                      <a:pt x="58165" y="559276"/>
                    </a:cubicBezTo>
                    <a:cubicBezTo>
                      <a:pt x="58165" y="836030"/>
                      <a:pt x="282521" y="1060390"/>
                      <a:pt x="559276" y="106039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7600" cap="flat">
                <a:noFill/>
                <a:bevel/>
              </a:ln>
            </p:spPr>
          </p:sp>
        </p:grpSp>
        <p:grpSp>
          <p:nvGrpSpPr>
            <p:cNvPr id="17" name="组合 16"/>
            <p:cNvGrpSpPr/>
            <p:nvPr/>
          </p:nvGrpSpPr>
          <p:grpSpPr>
            <a:xfrm>
              <a:off x="5030174" y="1894315"/>
              <a:ext cx="2131652" cy="2131650"/>
              <a:chOff x="5030174" y="2172963"/>
              <a:chExt cx="2131652" cy="2131650"/>
            </a:xfrm>
          </p:grpSpPr>
          <p:sp>
            <p:nvSpPr>
              <p:cNvPr id="9" name="任意多边形 8"/>
              <p:cNvSpPr/>
              <p:nvPr/>
            </p:nvSpPr>
            <p:spPr>
              <a:xfrm>
                <a:off x="5209809" y="2352598"/>
                <a:ext cx="1772380" cy="1772380"/>
              </a:xfrm>
              <a:custGeom>
                <a:avLst/>
                <a:gdLst/>
                <a:ahLst/>
                <a:cxnLst/>
                <a:rect l="l" t="t" r="r" b="b"/>
                <a:pathLst>
                  <a:path w="1207351" h="1207351">
                    <a:moveTo>
                      <a:pt x="0" y="603676"/>
                    </a:moveTo>
                    <a:cubicBezTo>
                      <a:pt x="0" y="270275"/>
                      <a:pt x="270275" y="0"/>
                      <a:pt x="603676" y="0"/>
                    </a:cubicBezTo>
                    <a:cubicBezTo>
                      <a:pt x="937072" y="0"/>
                      <a:pt x="1207351" y="270275"/>
                      <a:pt x="1207351" y="603676"/>
                    </a:cubicBezTo>
                    <a:cubicBezTo>
                      <a:pt x="1207351" y="937072"/>
                      <a:pt x="937072" y="1207351"/>
                      <a:pt x="603676" y="1207351"/>
                    </a:cubicBezTo>
                    <a:cubicBezTo>
                      <a:pt x="270275" y="1207351"/>
                      <a:pt x="0" y="937072"/>
                      <a:pt x="0" y="6036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sz="547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02</a:t>
                </a:r>
                <a:endParaRPr sz="5470">
                  <a:solidFill>
                    <a:srgbClr val="FFFFFF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5030174" y="2172963"/>
                <a:ext cx="2131652" cy="2131650"/>
              </a:xfrm>
              <a:custGeom>
                <a:avLst/>
                <a:gdLst>
                  <a:gd name="connsiteX0" fmla="*/ 0 w 1493848"/>
                  <a:gd name="connsiteY0" fmla="*/ 746924 h 1493848"/>
                  <a:gd name="connsiteX1" fmla="*/ 746924 w 1493848"/>
                  <a:gd name="connsiteY1" fmla="*/ 0 h 1493848"/>
                  <a:gd name="connsiteX2" fmla="*/ 1493848 w 1493848"/>
                  <a:gd name="connsiteY2" fmla="*/ 746924 h 1493848"/>
                  <a:gd name="connsiteX3" fmla="*/ 746924 w 1493848"/>
                  <a:gd name="connsiteY3" fmla="*/ 1493848 h 149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0" t="0" r="0" b="0"/>
                <a:pathLst>
                  <a:path w="1493848" h="1493848">
                    <a:moveTo>
                      <a:pt x="0" y="746924"/>
                    </a:moveTo>
                    <a:cubicBezTo>
                      <a:pt x="0" y="334410"/>
                      <a:pt x="334410" y="0"/>
                      <a:pt x="746924" y="0"/>
                    </a:cubicBezTo>
                    <a:cubicBezTo>
                      <a:pt x="1159441" y="0"/>
                      <a:pt x="1493848" y="334410"/>
                      <a:pt x="1493848" y="746924"/>
                    </a:cubicBezTo>
                    <a:cubicBezTo>
                      <a:pt x="1493848" y="1159441"/>
                      <a:pt x="1159441" y="1493848"/>
                      <a:pt x="746924" y="1493848"/>
                    </a:cubicBezTo>
                    <a:cubicBezTo>
                      <a:pt x="334410" y="1493848"/>
                      <a:pt x="0" y="1159441"/>
                      <a:pt x="0" y="746924"/>
                    </a:cubicBezTo>
                    <a:close/>
                    <a:moveTo>
                      <a:pt x="746924" y="1416169"/>
                    </a:moveTo>
                    <a:cubicBezTo>
                      <a:pt x="1116539" y="1416169"/>
                      <a:pt x="1416169" y="1116539"/>
                      <a:pt x="1416169" y="746924"/>
                    </a:cubicBezTo>
                    <a:cubicBezTo>
                      <a:pt x="1416169" y="377312"/>
                      <a:pt x="1116539" y="77680"/>
                      <a:pt x="746924" y="77680"/>
                    </a:cubicBezTo>
                    <a:cubicBezTo>
                      <a:pt x="377312" y="77680"/>
                      <a:pt x="77680" y="377312"/>
                      <a:pt x="77680" y="746924"/>
                    </a:cubicBezTo>
                    <a:cubicBezTo>
                      <a:pt x="77680" y="1116539"/>
                      <a:pt x="377312" y="1416169"/>
                      <a:pt x="746924" y="1416169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7600" cap="flat">
                <a:noFill/>
                <a:bevel/>
              </a:ln>
            </p:spPr>
          </p:sp>
        </p:grpSp>
        <p:grpSp>
          <p:nvGrpSpPr>
            <p:cNvPr id="16" name="组合 15"/>
            <p:cNvGrpSpPr/>
            <p:nvPr/>
          </p:nvGrpSpPr>
          <p:grpSpPr>
            <a:xfrm>
              <a:off x="1989061" y="2429855"/>
              <a:ext cx="1596112" cy="1596110"/>
              <a:chOff x="1989061" y="2440733"/>
              <a:chExt cx="1596112" cy="1596110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2142653" y="2594326"/>
                <a:ext cx="1288926" cy="1288924"/>
              </a:xfrm>
              <a:custGeom>
                <a:avLst/>
                <a:gdLst/>
                <a:ahLst/>
                <a:cxnLst/>
                <a:rect l="l" t="t" r="r" b="b"/>
                <a:pathLst>
                  <a:path w="878020" h="878020">
                    <a:moveTo>
                      <a:pt x="0" y="439010"/>
                    </a:moveTo>
                    <a:cubicBezTo>
                      <a:pt x="0" y="196552"/>
                      <a:pt x="196552" y="0"/>
                      <a:pt x="439010" y="0"/>
                    </a:cubicBezTo>
                    <a:cubicBezTo>
                      <a:pt x="681468" y="0"/>
                      <a:pt x="878020" y="196552"/>
                      <a:pt x="878020" y="439010"/>
                    </a:cubicBezTo>
                    <a:cubicBezTo>
                      <a:pt x="878020" y="681468"/>
                      <a:pt x="681468" y="878020"/>
                      <a:pt x="439010" y="878020"/>
                    </a:cubicBezTo>
                    <a:cubicBezTo>
                      <a:pt x="196552" y="878020"/>
                      <a:pt x="0" y="681468"/>
                      <a:pt x="0" y="43901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sz="2735" dirty="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01</a:t>
                </a:r>
                <a:endParaRPr sz="2735" dirty="0">
                  <a:solidFill>
                    <a:srgbClr val="FFFFFF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1989061" y="2440733"/>
                <a:ext cx="1596112" cy="1596110"/>
              </a:xfrm>
              <a:custGeom>
                <a:avLst/>
                <a:gdLst>
                  <a:gd name="connsiteX0" fmla="*/ 0 w 1118545"/>
                  <a:gd name="connsiteY0" fmla="*/ 559273 h 1118545"/>
                  <a:gd name="connsiteX1" fmla="*/ 559273 w 1118545"/>
                  <a:gd name="connsiteY1" fmla="*/ 0 h 1118545"/>
                  <a:gd name="connsiteX2" fmla="*/ 1118545 w 1118545"/>
                  <a:gd name="connsiteY2" fmla="*/ 559273 h 1118545"/>
                  <a:gd name="connsiteX3" fmla="*/ 559273 w 1118545"/>
                  <a:gd name="connsiteY3" fmla="*/ 1118545 h 1118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0" t="0" r="0" b="0"/>
                <a:pathLst>
                  <a:path w="1118545" h="1118545">
                    <a:moveTo>
                      <a:pt x="0" y="559273"/>
                    </a:moveTo>
                    <a:cubicBezTo>
                      <a:pt x="0" y="250395"/>
                      <a:pt x="250395" y="0"/>
                      <a:pt x="559273" y="0"/>
                    </a:cubicBezTo>
                    <a:cubicBezTo>
                      <a:pt x="868148" y="0"/>
                      <a:pt x="1118545" y="250395"/>
                      <a:pt x="1118545" y="559273"/>
                    </a:cubicBezTo>
                    <a:cubicBezTo>
                      <a:pt x="1118545" y="868148"/>
                      <a:pt x="868148" y="1118545"/>
                      <a:pt x="559273" y="1118545"/>
                    </a:cubicBezTo>
                    <a:cubicBezTo>
                      <a:pt x="250395" y="1118545"/>
                      <a:pt x="0" y="868148"/>
                      <a:pt x="0" y="559273"/>
                    </a:cubicBezTo>
                    <a:close/>
                    <a:moveTo>
                      <a:pt x="559273" y="1060382"/>
                    </a:moveTo>
                    <a:cubicBezTo>
                      <a:pt x="836023" y="1060382"/>
                      <a:pt x="1060382" y="836023"/>
                      <a:pt x="1060382" y="559273"/>
                    </a:cubicBezTo>
                    <a:cubicBezTo>
                      <a:pt x="1060382" y="282519"/>
                      <a:pt x="836023" y="58164"/>
                      <a:pt x="559273" y="58164"/>
                    </a:cubicBezTo>
                    <a:cubicBezTo>
                      <a:pt x="282519" y="58164"/>
                      <a:pt x="58164" y="282519"/>
                      <a:pt x="58164" y="559273"/>
                    </a:cubicBezTo>
                    <a:cubicBezTo>
                      <a:pt x="58164" y="836023"/>
                      <a:pt x="282519" y="1060382"/>
                      <a:pt x="559273" y="106038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7600" cap="flat">
                <a:noFill/>
                <a:bevel/>
              </a:ln>
            </p:spPr>
          </p:sp>
        </p:grpSp>
      </p:grpSp>
      <p:grpSp>
        <p:nvGrpSpPr>
          <p:cNvPr id="18" name="组合 17"/>
          <p:cNvGrpSpPr/>
          <p:nvPr/>
        </p:nvGrpSpPr>
        <p:grpSpPr>
          <a:xfrm>
            <a:off x="1484832" y="4625626"/>
            <a:ext cx="2604568" cy="1132618"/>
            <a:chOff x="3498232" y="2412339"/>
            <a:chExt cx="2604568" cy="1132618"/>
          </a:xfrm>
        </p:grpSpPr>
        <p:sp>
          <p:nvSpPr>
            <p:cNvPr id="19" name="文本框 18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98232" y="2750893"/>
              <a:ext cx="2604568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</a:t>
              </a:r>
              <a:endPara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93716" y="4625626"/>
            <a:ext cx="2604568" cy="1132618"/>
            <a:chOff x="3498232" y="2412339"/>
            <a:chExt cx="2604568" cy="1132618"/>
          </a:xfrm>
        </p:grpSpPr>
        <p:sp>
          <p:nvSpPr>
            <p:cNvPr id="22" name="文本框 21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498232" y="2750893"/>
              <a:ext cx="2604568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</a:t>
              </a:r>
              <a:endPara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102600" y="4625626"/>
            <a:ext cx="2604568" cy="1132618"/>
            <a:chOff x="3498232" y="2412339"/>
            <a:chExt cx="2604568" cy="1132618"/>
          </a:xfrm>
        </p:grpSpPr>
        <p:sp>
          <p:nvSpPr>
            <p:cNvPr id="25" name="文本框 24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498232" y="2750893"/>
              <a:ext cx="2604568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</a:t>
              </a:r>
              <a:endPara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  <a:p>
              <a:pPr algn="ctr">
                <a:lnSpc>
                  <a:spcPct val="114000"/>
                </a:lnSpc>
              </a:pP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30" name="文本框 29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工作不足之处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874712" y="2991749"/>
            <a:ext cx="7191276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íŝlíḋê"/>
          <p:cNvSpPr>
            <a:spLocks noChangeAspect="1"/>
          </p:cNvSpPr>
          <p:nvPr/>
        </p:nvSpPr>
        <p:spPr bwMode="auto">
          <a:xfrm>
            <a:off x="997807" y="3347841"/>
            <a:ext cx="577730" cy="467620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íšļíďê"/>
          <p:cNvSpPr>
            <a:spLocks noChangeAspect="1"/>
          </p:cNvSpPr>
          <p:nvPr/>
        </p:nvSpPr>
        <p:spPr bwMode="auto">
          <a:xfrm>
            <a:off x="4702956" y="3435465"/>
            <a:ext cx="577730" cy="414593"/>
          </a:xfrm>
          <a:custGeom>
            <a:avLst/>
            <a:gdLst>
              <a:gd name="connsiteX0" fmla="*/ 533228 w 606862"/>
              <a:gd name="connsiteY0" fmla="*/ 69781 h 435499"/>
              <a:gd name="connsiteX1" fmla="*/ 528214 w 606862"/>
              <a:gd name="connsiteY1" fmla="*/ 81924 h 435499"/>
              <a:gd name="connsiteX2" fmla="*/ 515122 w 606862"/>
              <a:gd name="connsiteY2" fmla="*/ 82851 h 435499"/>
              <a:gd name="connsiteX3" fmla="*/ 513543 w 606862"/>
              <a:gd name="connsiteY3" fmla="*/ 87671 h 435499"/>
              <a:gd name="connsiteX4" fmla="*/ 523571 w 606862"/>
              <a:gd name="connsiteY4" fmla="*/ 96107 h 435499"/>
              <a:gd name="connsiteX5" fmla="*/ 520414 w 606862"/>
              <a:gd name="connsiteY5" fmla="*/ 108806 h 435499"/>
              <a:gd name="connsiteX6" fmla="*/ 524500 w 606862"/>
              <a:gd name="connsiteY6" fmla="*/ 111773 h 435499"/>
              <a:gd name="connsiteX7" fmla="*/ 535643 w 606862"/>
              <a:gd name="connsiteY7" fmla="*/ 104913 h 435499"/>
              <a:gd name="connsiteX8" fmla="*/ 546785 w 606862"/>
              <a:gd name="connsiteY8" fmla="*/ 111773 h 435499"/>
              <a:gd name="connsiteX9" fmla="*/ 550871 w 606862"/>
              <a:gd name="connsiteY9" fmla="*/ 108806 h 435499"/>
              <a:gd name="connsiteX10" fmla="*/ 547807 w 606862"/>
              <a:gd name="connsiteY10" fmla="*/ 96107 h 435499"/>
              <a:gd name="connsiteX11" fmla="*/ 557835 w 606862"/>
              <a:gd name="connsiteY11" fmla="*/ 87671 h 435499"/>
              <a:gd name="connsiteX12" fmla="*/ 556349 w 606862"/>
              <a:gd name="connsiteY12" fmla="*/ 82851 h 435499"/>
              <a:gd name="connsiteX13" fmla="*/ 543257 w 606862"/>
              <a:gd name="connsiteY13" fmla="*/ 81924 h 435499"/>
              <a:gd name="connsiteX14" fmla="*/ 538242 w 606862"/>
              <a:gd name="connsiteY14" fmla="*/ 69781 h 435499"/>
              <a:gd name="connsiteX15" fmla="*/ 533228 w 606862"/>
              <a:gd name="connsiteY15" fmla="*/ 69781 h 435499"/>
              <a:gd name="connsiteX16" fmla="*/ 474173 w 606862"/>
              <a:gd name="connsiteY16" fmla="*/ 69781 h 435499"/>
              <a:gd name="connsiteX17" fmla="*/ 469159 w 606862"/>
              <a:gd name="connsiteY17" fmla="*/ 81924 h 435499"/>
              <a:gd name="connsiteX18" fmla="*/ 456066 w 606862"/>
              <a:gd name="connsiteY18" fmla="*/ 82851 h 435499"/>
              <a:gd name="connsiteX19" fmla="*/ 454488 w 606862"/>
              <a:gd name="connsiteY19" fmla="*/ 87671 h 435499"/>
              <a:gd name="connsiteX20" fmla="*/ 464516 w 606862"/>
              <a:gd name="connsiteY20" fmla="*/ 96107 h 435499"/>
              <a:gd name="connsiteX21" fmla="*/ 461359 w 606862"/>
              <a:gd name="connsiteY21" fmla="*/ 108806 h 435499"/>
              <a:gd name="connsiteX22" fmla="*/ 465445 w 606862"/>
              <a:gd name="connsiteY22" fmla="*/ 111773 h 435499"/>
              <a:gd name="connsiteX23" fmla="*/ 476587 w 606862"/>
              <a:gd name="connsiteY23" fmla="*/ 104913 h 435499"/>
              <a:gd name="connsiteX24" fmla="*/ 487730 w 606862"/>
              <a:gd name="connsiteY24" fmla="*/ 111773 h 435499"/>
              <a:gd name="connsiteX25" fmla="*/ 491815 w 606862"/>
              <a:gd name="connsiteY25" fmla="*/ 108806 h 435499"/>
              <a:gd name="connsiteX26" fmla="*/ 488751 w 606862"/>
              <a:gd name="connsiteY26" fmla="*/ 96107 h 435499"/>
              <a:gd name="connsiteX27" fmla="*/ 498779 w 606862"/>
              <a:gd name="connsiteY27" fmla="*/ 87671 h 435499"/>
              <a:gd name="connsiteX28" fmla="*/ 497294 w 606862"/>
              <a:gd name="connsiteY28" fmla="*/ 82851 h 435499"/>
              <a:gd name="connsiteX29" fmla="*/ 484201 w 606862"/>
              <a:gd name="connsiteY29" fmla="*/ 81924 h 435499"/>
              <a:gd name="connsiteX30" fmla="*/ 479187 w 606862"/>
              <a:gd name="connsiteY30" fmla="*/ 69781 h 435499"/>
              <a:gd name="connsiteX31" fmla="*/ 474173 w 606862"/>
              <a:gd name="connsiteY31" fmla="*/ 69781 h 435499"/>
              <a:gd name="connsiteX32" fmla="*/ 415117 w 606862"/>
              <a:gd name="connsiteY32" fmla="*/ 69781 h 435499"/>
              <a:gd name="connsiteX33" fmla="*/ 410103 w 606862"/>
              <a:gd name="connsiteY33" fmla="*/ 81924 h 435499"/>
              <a:gd name="connsiteX34" fmla="*/ 397011 w 606862"/>
              <a:gd name="connsiteY34" fmla="*/ 82851 h 435499"/>
              <a:gd name="connsiteX35" fmla="*/ 395432 w 606862"/>
              <a:gd name="connsiteY35" fmla="*/ 87671 h 435499"/>
              <a:gd name="connsiteX36" fmla="*/ 405460 w 606862"/>
              <a:gd name="connsiteY36" fmla="*/ 96107 h 435499"/>
              <a:gd name="connsiteX37" fmla="*/ 402303 w 606862"/>
              <a:gd name="connsiteY37" fmla="*/ 108806 h 435499"/>
              <a:gd name="connsiteX38" fmla="*/ 406389 w 606862"/>
              <a:gd name="connsiteY38" fmla="*/ 111773 h 435499"/>
              <a:gd name="connsiteX39" fmla="*/ 417532 w 606862"/>
              <a:gd name="connsiteY39" fmla="*/ 104913 h 435499"/>
              <a:gd name="connsiteX40" fmla="*/ 428674 w 606862"/>
              <a:gd name="connsiteY40" fmla="*/ 111773 h 435499"/>
              <a:gd name="connsiteX41" fmla="*/ 432760 w 606862"/>
              <a:gd name="connsiteY41" fmla="*/ 108806 h 435499"/>
              <a:gd name="connsiteX42" fmla="*/ 429696 w 606862"/>
              <a:gd name="connsiteY42" fmla="*/ 96107 h 435499"/>
              <a:gd name="connsiteX43" fmla="*/ 439724 w 606862"/>
              <a:gd name="connsiteY43" fmla="*/ 87671 h 435499"/>
              <a:gd name="connsiteX44" fmla="*/ 438238 w 606862"/>
              <a:gd name="connsiteY44" fmla="*/ 82851 h 435499"/>
              <a:gd name="connsiteX45" fmla="*/ 425146 w 606862"/>
              <a:gd name="connsiteY45" fmla="*/ 81924 h 435499"/>
              <a:gd name="connsiteX46" fmla="*/ 420132 w 606862"/>
              <a:gd name="connsiteY46" fmla="*/ 69781 h 435499"/>
              <a:gd name="connsiteX47" fmla="*/ 415117 w 606862"/>
              <a:gd name="connsiteY47" fmla="*/ 69781 h 435499"/>
              <a:gd name="connsiteX48" fmla="*/ 436010 w 606862"/>
              <a:gd name="connsiteY48" fmla="*/ 3780 h 435499"/>
              <a:gd name="connsiteX49" fmla="*/ 517257 w 606862"/>
              <a:gd name="connsiteY49" fmla="*/ 3780 h 435499"/>
              <a:gd name="connsiteX50" fmla="*/ 606862 w 606862"/>
              <a:gd name="connsiteY50" fmla="*/ 93140 h 435499"/>
              <a:gd name="connsiteX51" fmla="*/ 517257 w 606862"/>
              <a:gd name="connsiteY51" fmla="*/ 182594 h 435499"/>
              <a:gd name="connsiteX52" fmla="*/ 456438 w 606862"/>
              <a:gd name="connsiteY52" fmla="*/ 182594 h 435499"/>
              <a:gd name="connsiteX53" fmla="*/ 415210 w 606862"/>
              <a:gd name="connsiteY53" fmla="*/ 223751 h 435499"/>
              <a:gd name="connsiteX54" fmla="*/ 407689 w 606862"/>
              <a:gd name="connsiteY54" fmla="*/ 220692 h 435499"/>
              <a:gd name="connsiteX55" fmla="*/ 407689 w 606862"/>
              <a:gd name="connsiteY55" fmla="*/ 178051 h 435499"/>
              <a:gd name="connsiteX56" fmla="*/ 346405 w 606862"/>
              <a:gd name="connsiteY56" fmla="*/ 93233 h 435499"/>
              <a:gd name="connsiteX57" fmla="*/ 436010 w 606862"/>
              <a:gd name="connsiteY57" fmla="*/ 3780 h 435499"/>
              <a:gd name="connsiteX58" fmla="*/ 140854 w 606862"/>
              <a:gd name="connsiteY58" fmla="*/ 207 h 435499"/>
              <a:gd name="connsiteX59" fmla="*/ 216621 w 606862"/>
              <a:gd name="connsiteY59" fmla="*/ 856 h 435499"/>
              <a:gd name="connsiteX60" fmla="*/ 272145 w 606862"/>
              <a:gd name="connsiteY60" fmla="*/ 33762 h 435499"/>
              <a:gd name="connsiteX61" fmla="*/ 302693 w 606862"/>
              <a:gd name="connsiteY61" fmla="*/ 122934 h 435499"/>
              <a:gd name="connsiteX62" fmla="*/ 310400 w 606862"/>
              <a:gd name="connsiteY62" fmla="*/ 158343 h 435499"/>
              <a:gd name="connsiteX63" fmla="*/ 293130 w 606862"/>
              <a:gd name="connsiteY63" fmla="*/ 188098 h 435499"/>
              <a:gd name="connsiteX64" fmla="*/ 281152 w 606862"/>
              <a:gd name="connsiteY64" fmla="*/ 220819 h 435499"/>
              <a:gd name="connsiteX65" fmla="*/ 281152 w 606862"/>
              <a:gd name="connsiteY65" fmla="*/ 260863 h 435499"/>
              <a:gd name="connsiteX66" fmla="*/ 283287 w 606862"/>
              <a:gd name="connsiteY66" fmla="*/ 264385 h 435499"/>
              <a:gd name="connsiteX67" fmla="*/ 407057 w 606862"/>
              <a:gd name="connsiteY67" fmla="*/ 343732 h 435499"/>
              <a:gd name="connsiteX68" fmla="*/ 422192 w 606862"/>
              <a:gd name="connsiteY68" fmla="*/ 375989 h 435499"/>
              <a:gd name="connsiteX69" fmla="*/ 422192 w 606862"/>
              <a:gd name="connsiteY69" fmla="*/ 435406 h 435499"/>
              <a:gd name="connsiteX70" fmla="*/ 238533 w 606862"/>
              <a:gd name="connsiteY70" fmla="*/ 435406 h 435499"/>
              <a:gd name="connsiteX71" fmla="*/ 220520 w 606862"/>
              <a:gd name="connsiteY71" fmla="*/ 352816 h 435499"/>
              <a:gd name="connsiteX72" fmla="*/ 210957 w 606862"/>
              <a:gd name="connsiteY72" fmla="*/ 299331 h 435499"/>
              <a:gd name="connsiteX73" fmla="*/ 201393 w 606862"/>
              <a:gd name="connsiteY73" fmla="*/ 352816 h 435499"/>
              <a:gd name="connsiteX74" fmla="*/ 183566 w 606862"/>
              <a:gd name="connsiteY74" fmla="*/ 435499 h 435499"/>
              <a:gd name="connsiteX75" fmla="*/ 0 w 606862"/>
              <a:gd name="connsiteY75" fmla="*/ 435499 h 435499"/>
              <a:gd name="connsiteX76" fmla="*/ 0 w 606862"/>
              <a:gd name="connsiteY76" fmla="*/ 376082 h 435499"/>
              <a:gd name="connsiteX77" fmla="*/ 15135 w 606862"/>
              <a:gd name="connsiteY77" fmla="*/ 343824 h 435499"/>
              <a:gd name="connsiteX78" fmla="*/ 138905 w 606862"/>
              <a:gd name="connsiteY78" fmla="*/ 264478 h 435499"/>
              <a:gd name="connsiteX79" fmla="*/ 141040 w 606862"/>
              <a:gd name="connsiteY79" fmla="*/ 261049 h 435499"/>
              <a:gd name="connsiteX80" fmla="*/ 141040 w 606862"/>
              <a:gd name="connsiteY80" fmla="*/ 221005 h 435499"/>
              <a:gd name="connsiteX81" fmla="*/ 128970 w 606862"/>
              <a:gd name="connsiteY81" fmla="*/ 188191 h 435499"/>
              <a:gd name="connsiteX82" fmla="*/ 111792 w 606862"/>
              <a:gd name="connsiteY82" fmla="*/ 158436 h 435499"/>
              <a:gd name="connsiteX83" fmla="*/ 118942 w 606862"/>
              <a:gd name="connsiteY83" fmla="*/ 123120 h 435499"/>
              <a:gd name="connsiteX84" fmla="*/ 149397 w 606862"/>
              <a:gd name="connsiteY84" fmla="*/ 18560 h 435499"/>
              <a:gd name="connsiteX85" fmla="*/ 140854 w 606862"/>
              <a:gd name="connsiteY85" fmla="*/ 207 h 435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606862" h="435499">
                <a:moveTo>
                  <a:pt x="533228" y="69781"/>
                </a:moveTo>
                <a:lnTo>
                  <a:pt x="528214" y="81924"/>
                </a:lnTo>
                <a:lnTo>
                  <a:pt x="515122" y="82851"/>
                </a:lnTo>
                <a:cubicBezTo>
                  <a:pt x="512615" y="83036"/>
                  <a:pt x="511686" y="86095"/>
                  <a:pt x="513543" y="87671"/>
                </a:cubicBezTo>
                <a:lnTo>
                  <a:pt x="523571" y="96107"/>
                </a:lnTo>
                <a:lnTo>
                  <a:pt x="520414" y="108806"/>
                </a:lnTo>
                <a:cubicBezTo>
                  <a:pt x="519857" y="111217"/>
                  <a:pt x="522457" y="113163"/>
                  <a:pt x="524500" y="111773"/>
                </a:cubicBezTo>
                <a:lnTo>
                  <a:pt x="535643" y="104913"/>
                </a:lnTo>
                <a:lnTo>
                  <a:pt x="546785" y="111773"/>
                </a:lnTo>
                <a:cubicBezTo>
                  <a:pt x="548921" y="113163"/>
                  <a:pt x="551521" y="111217"/>
                  <a:pt x="550871" y="108806"/>
                </a:cubicBezTo>
                <a:lnTo>
                  <a:pt x="547807" y="96107"/>
                </a:lnTo>
                <a:lnTo>
                  <a:pt x="557835" y="87671"/>
                </a:lnTo>
                <a:cubicBezTo>
                  <a:pt x="559785" y="86095"/>
                  <a:pt x="558856" y="83036"/>
                  <a:pt x="556349" y="82851"/>
                </a:cubicBezTo>
                <a:lnTo>
                  <a:pt x="543257" y="81924"/>
                </a:lnTo>
                <a:lnTo>
                  <a:pt x="538242" y="69781"/>
                </a:lnTo>
                <a:cubicBezTo>
                  <a:pt x="537407" y="67463"/>
                  <a:pt x="534157" y="67463"/>
                  <a:pt x="533228" y="69781"/>
                </a:cubicBezTo>
                <a:close/>
                <a:moveTo>
                  <a:pt x="474173" y="69781"/>
                </a:moveTo>
                <a:lnTo>
                  <a:pt x="469159" y="81924"/>
                </a:lnTo>
                <a:lnTo>
                  <a:pt x="456066" y="82851"/>
                </a:lnTo>
                <a:cubicBezTo>
                  <a:pt x="453559" y="83036"/>
                  <a:pt x="452631" y="86095"/>
                  <a:pt x="454488" y="87671"/>
                </a:cubicBezTo>
                <a:lnTo>
                  <a:pt x="464516" y="96107"/>
                </a:lnTo>
                <a:lnTo>
                  <a:pt x="461359" y="108806"/>
                </a:lnTo>
                <a:cubicBezTo>
                  <a:pt x="460802" y="111217"/>
                  <a:pt x="463402" y="113163"/>
                  <a:pt x="465445" y="111773"/>
                </a:cubicBezTo>
                <a:lnTo>
                  <a:pt x="476587" y="104913"/>
                </a:lnTo>
                <a:lnTo>
                  <a:pt x="487730" y="111773"/>
                </a:lnTo>
                <a:cubicBezTo>
                  <a:pt x="489865" y="113163"/>
                  <a:pt x="492465" y="111217"/>
                  <a:pt x="491815" y="108806"/>
                </a:cubicBezTo>
                <a:lnTo>
                  <a:pt x="488751" y="96107"/>
                </a:lnTo>
                <a:lnTo>
                  <a:pt x="498779" y="87671"/>
                </a:lnTo>
                <a:cubicBezTo>
                  <a:pt x="500729" y="86095"/>
                  <a:pt x="499615" y="83036"/>
                  <a:pt x="497294" y="82851"/>
                </a:cubicBezTo>
                <a:lnTo>
                  <a:pt x="484201" y="81924"/>
                </a:lnTo>
                <a:lnTo>
                  <a:pt x="479187" y="69781"/>
                </a:lnTo>
                <a:cubicBezTo>
                  <a:pt x="478351" y="67463"/>
                  <a:pt x="475101" y="67463"/>
                  <a:pt x="474173" y="69781"/>
                </a:cubicBezTo>
                <a:close/>
                <a:moveTo>
                  <a:pt x="415117" y="69781"/>
                </a:moveTo>
                <a:lnTo>
                  <a:pt x="410103" y="81924"/>
                </a:lnTo>
                <a:lnTo>
                  <a:pt x="397011" y="82851"/>
                </a:lnTo>
                <a:cubicBezTo>
                  <a:pt x="394504" y="83036"/>
                  <a:pt x="393575" y="86095"/>
                  <a:pt x="395432" y="87671"/>
                </a:cubicBezTo>
                <a:lnTo>
                  <a:pt x="405460" y="96107"/>
                </a:lnTo>
                <a:lnTo>
                  <a:pt x="402303" y="108806"/>
                </a:lnTo>
                <a:cubicBezTo>
                  <a:pt x="401746" y="111217"/>
                  <a:pt x="404346" y="113163"/>
                  <a:pt x="406389" y="111773"/>
                </a:cubicBezTo>
                <a:lnTo>
                  <a:pt x="417532" y="104913"/>
                </a:lnTo>
                <a:lnTo>
                  <a:pt x="428674" y="111773"/>
                </a:lnTo>
                <a:cubicBezTo>
                  <a:pt x="430810" y="113163"/>
                  <a:pt x="433410" y="111217"/>
                  <a:pt x="432760" y="108806"/>
                </a:cubicBezTo>
                <a:lnTo>
                  <a:pt x="429696" y="96107"/>
                </a:lnTo>
                <a:lnTo>
                  <a:pt x="439724" y="87671"/>
                </a:lnTo>
                <a:cubicBezTo>
                  <a:pt x="441581" y="86095"/>
                  <a:pt x="440560" y="83036"/>
                  <a:pt x="438238" y="82851"/>
                </a:cubicBezTo>
                <a:lnTo>
                  <a:pt x="425146" y="81924"/>
                </a:lnTo>
                <a:lnTo>
                  <a:pt x="420132" y="69781"/>
                </a:lnTo>
                <a:cubicBezTo>
                  <a:pt x="419296" y="67463"/>
                  <a:pt x="416046" y="67463"/>
                  <a:pt x="415117" y="69781"/>
                </a:cubicBezTo>
                <a:close/>
                <a:moveTo>
                  <a:pt x="436010" y="3780"/>
                </a:moveTo>
                <a:lnTo>
                  <a:pt x="517257" y="3780"/>
                </a:lnTo>
                <a:cubicBezTo>
                  <a:pt x="566749" y="3780"/>
                  <a:pt x="606862" y="43825"/>
                  <a:pt x="606862" y="93140"/>
                </a:cubicBezTo>
                <a:cubicBezTo>
                  <a:pt x="606862" y="142548"/>
                  <a:pt x="566749" y="182594"/>
                  <a:pt x="517257" y="182594"/>
                </a:cubicBezTo>
                <a:lnTo>
                  <a:pt x="456438" y="182594"/>
                </a:lnTo>
                <a:lnTo>
                  <a:pt x="415210" y="223751"/>
                </a:lnTo>
                <a:cubicBezTo>
                  <a:pt x="412517" y="226625"/>
                  <a:pt x="407689" y="224678"/>
                  <a:pt x="407689" y="220692"/>
                </a:cubicBezTo>
                <a:lnTo>
                  <a:pt x="407689" y="178051"/>
                </a:lnTo>
                <a:cubicBezTo>
                  <a:pt x="372126" y="166279"/>
                  <a:pt x="346405" y="132815"/>
                  <a:pt x="346405" y="93233"/>
                </a:cubicBezTo>
                <a:cubicBezTo>
                  <a:pt x="346405" y="43825"/>
                  <a:pt x="386518" y="3780"/>
                  <a:pt x="436010" y="3780"/>
                </a:cubicBezTo>
                <a:close/>
                <a:moveTo>
                  <a:pt x="140854" y="207"/>
                </a:moveTo>
                <a:cubicBezTo>
                  <a:pt x="140854" y="207"/>
                  <a:pt x="191922" y="5954"/>
                  <a:pt x="216621" y="856"/>
                </a:cubicBezTo>
                <a:cubicBezTo>
                  <a:pt x="241412" y="-4335"/>
                  <a:pt x="267874" y="15038"/>
                  <a:pt x="272145" y="33762"/>
                </a:cubicBezTo>
                <a:cubicBezTo>
                  <a:pt x="272145" y="33762"/>
                  <a:pt x="322099" y="33948"/>
                  <a:pt x="302693" y="122934"/>
                </a:cubicBezTo>
                <a:cubicBezTo>
                  <a:pt x="310493" y="122563"/>
                  <a:pt x="318942" y="128032"/>
                  <a:pt x="310400" y="158343"/>
                </a:cubicBezTo>
                <a:cubicBezTo>
                  <a:pt x="303807" y="181331"/>
                  <a:pt x="297772" y="187727"/>
                  <a:pt x="293130" y="188098"/>
                </a:cubicBezTo>
                <a:cubicBezTo>
                  <a:pt x="291551" y="198480"/>
                  <a:pt x="287466" y="209974"/>
                  <a:pt x="281152" y="220819"/>
                </a:cubicBezTo>
                <a:lnTo>
                  <a:pt x="281152" y="260863"/>
                </a:lnTo>
                <a:cubicBezTo>
                  <a:pt x="281152" y="262346"/>
                  <a:pt x="281895" y="263737"/>
                  <a:pt x="283287" y="264385"/>
                </a:cubicBezTo>
                <a:cubicBezTo>
                  <a:pt x="294987" y="270133"/>
                  <a:pt x="353204" y="299424"/>
                  <a:pt x="407057" y="343732"/>
                </a:cubicBezTo>
                <a:cubicBezTo>
                  <a:pt x="416714" y="351611"/>
                  <a:pt x="422192" y="363476"/>
                  <a:pt x="422192" y="375989"/>
                </a:cubicBezTo>
                <a:lnTo>
                  <a:pt x="422192" y="435406"/>
                </a:lnTo>
                <a:lnTo>
                  <a:pt x="238533" y="435406"/>
                </a:lnTo>
                <a:lnTo>
                  <a:pt x="220520" y="352816"/>
                </a:lnTo>
                <a:cubicBezTo>
                  <a:pt x="257104" y="301834"/>
                  <a:pt x="217735" y="299331"/>
                  <a:pt x="210957" y="299331"/>
                </a:cubicBezTo>
                <a:cubicBezTo>
                  <a:pt x="204179" y="299424"/>
                  <a:pt x="164810" y="301834"/>
                  <a:pt x="201393" y="352816"/>
                </a:cubicBezTo>
                <a:lnTo>
                  <a:pt x="183566" y="435499"/>
                </a:lnTo>
                <a:lnTo>
                  <a:pt x="0" y="435499"/>
                </a:lnTo>
                <a:lnTo>
                  <a:pt x="0" y="376082"/>
                </a:lnTo>
                <a:cubicBezTo>
                  <a:pt x="0" y="363754"/>
                  <a:pt x="5478" y="351703"/>
                  <a:pt x="15135" y="343824"/>
                </a:cubicBezTo>
                <a:cubicBezTo>
                  <a:pt x="68988" y="299609"/>
                  <a:pt x="127113" y="270318"/>
                  <a:pt x="138905" y="264478"/>
                </a:cubicBezTo>
                <a:cubicBezTo>
                  <a:pt x="140112" y="263829"/>
                  <a:pt x="141040" y="262532"/>
                  <a:pt x="141040" y="261049"/>
                </a:cubicBezTo>
                <a:lnTo>
                  <a:pt x="141040" y="221005"/>
                </a:lnTo>
                <a:cubicBezTo>
                  <a:pt x="134726" y="210067"/>
                  <a:pt x="130641" y="198573"/>
                  <a:pt x="128970" y="188191"/>
                </a:cubicBezTo>
                <a:cubicBezTo>
                  <a:pt x="124420" y="187820"/>
                  <a:pt x="118385" y="181424"/>
                  <a:pt x="111792" y="158436"/>
                </a:cubicBezTo>
                <a:cubicBezTo>
                  <a:pt x="103528" y="128867"/>
                  <a:pt x="111328" y="123120"/>
                  <a:pt x="118942" y="123120"/>
                </a:cubicBezTo>
                <a:cubicBezTo>
                  <a:pt x="114856" y="105786"/>
                  <a:pt x="104643" y="45813"/>
                  <a:pt x="149397" y="18560"/>
                </a:cubicBezTo>
                <a:cubicBezTo>
                  <a:pt x="149397" y="18560"/>
                  <a:pt x="140112" y="10960"/>
                  <a:pt x="140854" y="20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cxnSp>
        <p:nvCxnSpPr>
          <p:cNvPr id="10" name="直接连接符 9"/>
          <p:cNvCxnSpPr/>
          <p:nvPr/>
        </p:nvCxnSpPr>
        <p:spPr>
          <a:xfrm>
            <a:off x="4205961" y="3915812"/>
            <a:ext cx="0" cy="1776991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941605" y="4067014"/>
            <a:ext cx="3026929" cy="1600389"/>
            <a:chOff x="3624779" y="2412339"/>
            <a:chExt cx="3026929" cy="1600389"/>
          </a:xfrm>
        </p:grpSpPr>
        <p:sp>
          <p:nvSpPr>
            <p:cNvPr id="35" name="文本框 34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624779" y="2750893"/>
              <a:ext cx="302692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624779" y="3394097"/>
              <a:ext cx="302692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82535" y="4067014"/>
            <a:ext cx="3026929" cy="1600389"/>
            <a:chOff x="3624779" y="2412339"/>
            <a:chExt cx="3026929" cy="1600389"/>
          </a:xfrm>
        </p:grpSpPr>
        <p:sp>
          <p:nvSpPr>
            <p:cNvPr id="39" name="文本框 3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624779" y="2750893"/>
              <a:ext cx="302692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624779" y="3394097"/>
              <a:ext cx="302692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97807" y="1688229"/>
            <a:ext cx="7068181" cy="1059739"/>
            <a:chOff x="267452" y="2336139"/>
            <a:chExt cx="7068181" cy="1059739"/>
          </a:xfrm>
        </p:grpSpPr>
        <p:sp>
          <p:nvSpPr>
            <p:cNvPr id="43" name="文本框 42"/>
            <p:cNvSpPr txBox="1"/>
            <p:nvPr/>
          </p:nvSpPr>
          <p:spPr>
            <a:xfrm>
              <a:off x="267452" y="23361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67452" y="2750893"/>
              <a:ext cx="7068181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</a:t>
              </a:r>
              <a:r>
                <a:rPr lang="en-US" altLang="zh-CN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The user can demonstrate on a projector or computer, </a:t>
              </a:r>
              <a:endPara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0" y="1989964"/>
            <a:ext cx="12200900" cy="4179061"/>
            <a:chOff x="0" y="1989964"/>
            <a:chExt cx="12200900" cy="4179061"/>
          </a:xfrm>
        </p:grpSpPr>
        <p:sp>
          <p:nvSpPr>
            <p:cNvPr id="4" name="îsļîde"/>
            <p:cNvSpPr/>
            <p:nvPr/>
          </p:nvSpPr>
          <p:spPr>
            <a:xfrm>
              <a:off x="874713" y="6018151"/>
              <a:ext cx="5520906" cy="1508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íśḷîdé"/>
            <p:cNvSpPr/>
            <p:nvPr/>
          </p:nvSpPr>
          <p:spPr bwMode="auto">
            <a:xfrm>
              <a:off x="6395619" y="5513771"/>
              <a:ext cx="4921654" cy="655254"/>
            </a:xfrm>
            <a:custGeom>
              <a:avLst/>
              <a:gdLst>
                <a:gd name="T0" fmla="*/ 2000 w 2000"/>
                <a:gd name="T1" fmla="*/ 205 h 266"/>
                <a:gd name="T2" fmla="*/ 2000 w 2000"/>
                <a:gd name="T3" fmla="*/ 266 h 266"/>
                <a:gd name="T4" fmla="*/ 1344 w 2000"/>
                <a:gd name="T5" fmla="*/ 266 h 266"/>
                <a:gd name="T6" fmla="*/ 1314 w 2000"/>
                <a:gd name="T7" fmla="*/ 245 h 266"/>
                <a:gd name="T8" fmla="*/ 1325 w 2000"/>
                <a:gd name="T9" fmla="*/ 212 h 266"/>
                <a:gd name="T10" fmla="*/ 1344 w 2000"/>
                <a:gd name="T11" fmla="*/ 162 h 266"/>
                <a:gd name="T12" fmla="*/ 1353 w 2000"/>
                <a:gd name="T13" fmla="*/ 140 h 266"/>
                <a:gd name="T14" fmla="*/ 1374 w 2000"/>
                <a:gd name="T15" fmla="*/ 132 h 266"/>
                <a:gd name="T16" fmla="*/ 1376 w 2000"/>
                <a:gd name="T17" fmla="*/ 131 h 266"/>
                <a:gd name="T18" fmla="*/ 1376 w 2000"/>
                <a:gd name="T19" fmla="*/ 66 h 266"/>
                <a:gd name="T20" fmla="*/ 1376 w 2000"/>
                <a:gd name="T21" fmla="*/ 61 h 266"/>
                <a:gd name="T22" fmla="*/ 1218 w 2000"/>
                <a:gd name="T23" fmla="*/ 61 h 266"/>
                <a:gd name="T24" fmla="*/ 1212 w 2000"/>
                <a:gd name="T25" fmla="*/ 60 h 266"/>
                <a:gd name="T26" fmla="*/ 1206 w 2000"/>
                <a:gd name="T27" fmla="*/ 61 h 266"/>
                <a:gd name="T28" fmla="*/ 1131 w 2000"/>
                <a:gd name="T29" fmla="*/ 61 h 266"/>
                <a:gd name="T30" fmla="*/ 1131 w 2000"/>
                <a:gd name="T31" fmla="*/ 66 h 266"/>
                <a:gd name="T32" fmla="*/ 1131 w 2000"/>
                <a:gd name="T33" fmla="*/ 131 h 266"/>
                <a:gd name="T34" fmla="*/ 1133 w 2000"/>
                <a:gd name="T35" fmla="*/ 132 h 266"/>
                <a:gd name="T36" fmla="*/ 1154 w 2000"/>
                <a:gd name="T37" fmla="*/ 140 h 266"/>
                <a:gd name="T38" fmla="*/ 1163 w 2000"/>
                <a:gd name="T39" fmla="*/ 162 h 266"/>
                <a:gd name="T40" fmla="*/ 1182 w 2000"/>
                <a:gd name="T41" fmla="*/ 212 h 266"/>
                <a:gd name="T42" fmla="*/ 1193 w 2000"/>
                <a:gd name="T43" fmla="*/ 245 h 266"/>
                <a:gd name="T44" fmla="*/ 1164 w 2000"/>
                <a:gd name="T45" fmla="*/ 266 h 266"/>
                <a:gd name="T46" fmla="*/ 0 w 2000"/>
                <a:gd name="T47" fmla="*/ 266 h 266"/>
                <a:gd name="T48" fmla="*/ 0 w 2000"/>
                <a:gd name="T49" fmla="*/ 205 h 266"/>
                <a:gd name="T50" fmla="*/ 1109 w 2000"/>
                <a:gd name="T51" fmla="*/ 205 h 266"/>
                <a:gd name="T52" fmla="*/ 1104 w 2000"/>
                <a:gd name="T53" fmla="*/ 186 h 266"/>
                <a:gd name="T54" fmla="*/ 1070 w 2000"/>
                <a:gd name="T55" fmla="*/ 133 h 266"/>
                <a:gd name="T56" fmla="*/ 1070 w 2000"/>
                <a:gd name="T57" fmla="*/ 68 h 266"/>
                <a:gd name="T58" fmla="*/ 1082 w 2000"/>
                <a:gd name="T59" fmla="*/ 20 h 266"/>
                <a:gd name="T60" fmla="*/ 1127 w 2000"/>
                <a:gd name="T61" fmla="*/ 0 h 266"/>
                <a:gd name="T62" fmla="*/ 1206 w 2000"/>
                <a:gd name="T63" fmla="*/ 0 h 266"/>
                <a:gd name="T64" fmla="*/ 1212 w 2000"/>
                <a:gd name="T65" fmla="*/ 1 h 266"/>
                <a:gd name="T66" fmla="*/ 1218 w 2000"/>
                <a:gd name="T67" fmla="*/ 0 h 266"/>
                <a:gd name="T68" fmla="*/ 1380 w 2000"/>
                <a:gd name="T69" fmla="*/ 0 h 266"/>
                <a:gd name="T70" fmla="*/ 1425 w 2000"/>
                <a:gd name="T71" fmla="*/ 20 h 266"/>
                <a:gd name="T72" fmla="*/ 1437 w 2000"/>
                <a:gd name="T73" fmla="*/ 68 h 266"/>
                <a:gd name="T74" fmla="*/ 1437 w 2000"/>
                <a:gd name="T75" fmla="*/ 133 h 266"/>
                <a:gd name="T76" fmla="*/ 1403 w 2000"/>
                <a:gd name="T77" fmla="*/ 186 h 266"/>
                <a:gd name="T78" fmla="*/ 1398 w 2000"/>
                <a:gd name="T79" fmla="*/ 205 h 266"/>
                <a:gd name="T80" fmla="*/ 2000 w 2000"/>
                <a:gd name="T81" fmla="*/ 205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0" h="266">
                  <a:moveTo>
                    <a:pt x="2000" y="205"/>
                  </a:moveTo>
                  <a:cubicBezTo>
                    <a:pt x="2000" y="266"/>
                    <a:pt x="2000" y="266"/>
                    <a:pt x="2000" y="266"/>
                  </a:cubicBezTo>
                  <a:cubicBezTo>
                    <a:pt x="1344" y="266"/>
                    <a:pt x="1344" y="266"/>
                    <a:pt x="1344" y="266"/>
                  </a:cubicBezTo>
                  <a:cubicBezTo>
                    <a:pt x="1330" y="266"/>
                    <a:pt x="1318" y="258"/>
                    <a:pt x="1314" y="245"/>
                  </a:cubicBezTo>
                  <a:cubicBezTo>
                    <a:pt x="1310" y="233"/>
                    <a:pt x="1314" y="219"/>
                    <a:pt x="1325" y="212"/>
                  </a:cubicBezTo>
                  <a:cubicBezTo>
                    <a:pt x="1327" y="210"/>
                    <a:pt x="1344" y="194"/>
                    <a:pt x="1344" y="162"/>
                  </a:cubicBezTo>
                  <a:cubicBezTo>
                    <a:pt x="1344" y="154"/>
                    <a:pt x="1347" y="146"/>
                    <a:pt x="1353" y="140"/>
                  </a:cubicBezTo>
                  <a:cubicBezTo>
                    <a:pt x="1359" y="134"/>
                    <a:pt x="1366" y="131"/>
                    <a:pt x="1374" y="132"/>
                  </a:cubicBezTo>
                  <a:cubicBezTo>
                    <a:pt x="1375" y="132"/>
                    <a:pt x="1375" y="131"/>
                    <a:pt x="1376" y="131"/>
                  </a:cubicBezTo>
                  <a:cubicBezTo>
                    <a:pt x="1376" y="66"/>
                    <a:pt x="1376" y="66"/>
                    <a:pt x="1376" y="66"/>
                  </a:cubicBezTo>
                  <a:cubicBezTo>
                    <a:pt x="1376" y="64"/>
                    <a:pt x="1376" y="63"/>
                    <a:pt x="1376" y="61"/>
                  </a:cubicBezTo>
                  <a:cubicBezTo>
                    <a:pt x="1218" y="61"/>
                    <a:pt x="1218" y="61"/>
                    <a:pt x="1218" y="61"/>
                  </a:cubicBezTo>
                  <a:cubicBezTo>
                    <a:pt x="1216" y="61"/>
                    <a:pt x="1214" y="61"/>
                    <a:pt x="1212" y="60"/>
                  </a:cubicBezTo>
                  <a:cubicBezTo>
                    <a:pt x="1210" y="61"/>
                    <a:pt x="1208" y="61"/>
                    <a:pt x="1206" y="61"/>
                  </a:cubicBezTo>
                  <a:cubicBezTo>
                    <a:pt x="1131" y="61"/>
                    <a:pt x="1131" y="61"/>
                    <a:pt x="1131" y="61"/>
                  </a:cubicBezTo>
                  <a:cubicBezTo>
                    <a:pt x="1131" y="63"/>
                    <a:pt x="1131" y="64"/>
                    <a:pt x="1131" y="66"/>
                  </a:cubicBezTo>
                  <a:cubicBezTo>
                    <a:pt x="1131" y="131"/>
                    <a:pt x="1131" y="131"/>
                    <a:pt x="1131" y="131"/>
                  </a:cubicBezTo>
                  <a:cubicBezTo>
                    <a:pt x="1132" y="131"/>
                    <a:pt x="1132" y="132"/>
                    <a:pt x="1133" y="132"/>
                  </a:cubicBezTo>
                  <a:cubicBezTo>
                    <a:pt x="1141" y="131"/>
                    <a:pt x="1149" y="134"/>
                    <a:pt x="1154" y="140"/>
                  </a:cubicBezTo>
                  <a:cubicBezTo>
                    <a:pt x="1161" y="146"/>
                    <a:pt x="1163" y="154"/>
                    <a:pt x="1163" y="162"/>
                  </a:cubicBezTo>
                  <a:cubicBezTo>
                    <a:pt x="1163" y="194"/>
                    <a:pt x="1180" y="210"/>
                    <a:pt x="1182" y="212"/>
                  </a:cubicBezTo>
                  <a:cubicBezTo>
                    <a:pt x="1193" y="219"/>
                    <a:pt x="1197" y="233"/>
                    <a:pt x="1193" y="245"/>
                  </a:cubicBezTo>
                  <a:cubicBezTo>
                    <a:pt x="1189" y="258"/>
                    <a:pt x="1177" y="266"/>
                    <a:pt x="1164" y="266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1109" y="205"/>
                    <a:pt x="1109" y="205"/>
                    <a:pt x="1109" y="205"/>
                  </a:cubicBezTo>
                  <a:cubicBezTo>
                    <a:pt x="1107" y="199"/>
                    <a:pt x="1106" y="193"/>
                    <a:pt x="1104" y="186"/>
                  </a:cubicBezTo>
                  <a:cubicBezTo>
                    <a:pt x="1085" y="177"/>
                    <a:pt x="1070" y="159"/>
                    <a:pt x="1070" y="133"/>
                  </a:cubicBezTo>
                  <a:cubicBezTo>
                    <a:pt x="1070" y="68"/>
                    <a:pt x="1070" y="68"/>
                    <a:pt x="1070" y="68"/>
                  </a:cubicBezTo>
                  <a:cubicBezTo>
                    <a:pt x="1069" y="59"/>
                    <a:pt x="1068" y="37"/>
                    <a:pt x="1082" y="20"/>
                  </a:cubicBezTo>
                  <a:cubicBezTo>
                    <a:pt x="1089" y="11"/>
                    <a:pt x="1103" y="0"/>
                    <a:pt x="1127" y="0"/>
                  </a:cubicBezTo>
                  <a:cubicBezTo>
                    <a:pt x="1206" y="0"/>
                    <a:pt x="1206" y="0"/>
                    <a:pt x="1206" y="0"/>
                  </a:cubicBezTo>
                  <a:cubicBezTo>
                    <a:pt x="1208" y="0"/>
                    <a:pt x="1210" y="0"/>
                    <a:pt x="1212" y="1"/>
                  </a:cubicBezTo>
                  <a:cubicBezTo>
                    <a:pt x="1214" y="0"/>
                    <a:pt x="1216" y="0"/>
                    <a:pt x="1218" y="0"/>
                  </a:cubicBezTo>
                  <a:cubicBezTo>
                    <a:pt x="1380" y="0"/>
                    <a:pt x="1380" y="0"/>
                    <a:pt x="1380" y="0"/>
                  </a:cubicBezTo>
                  <a:cubicBezTo>
                    <a:pt x="1404" y="0"/>
                    <a:pt x="1418" y="11"/>
                    <a:pt x="1425" y="20"/>
                  </a:cubicBezTo>
                  <a:cubicBezTo>
                    <a:pt x="1439" y="37"/>
                    <a:pt x="1438" y="59"/>
                    <a:pt x="1437" y="68"/>
                  </a:cubicBezTo>
                  <a:cubicBezTo>
                    <a:pt x="1437" y="133"/>
                    <a:pt x="1437" y="133"/>
                    <a:pt x="1437" y="133"/>
                  </a:cubicBezTo>
                  <a:cubicBezTo>
                    <a:pt x="1437" y="154"/>
                    <a:pt x="1425" y="176"/>
                    <a:pt x="1403" y="186"/>
                  </a:cubicBezTo>
                  <a:cubicBezTo>
                    <a:pt x="1402" y="193"/>
                    <a:pt x="1400" y="199"/>
                    <a:pt x="1398" y="205"/>
                  </a:cubicBezTo>
                  <a:lnTo>
                    <a:pt x="2000" y="20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iṣḷíďe"/>
            <p:cNvSpPr/>
            <p:nvPr/>
          </p:nvSpPr>
          <p:spPr bwMode="auto">
            <a:xfrm>
              <a:off x="9191354" y="4681703"/>
              <a:ext cx="186174" cy="718699"/>
            </a:xfrm>
            <a:custGeom>
              <a:avLst/>
              <a:gdLst>
                <a:gd name="T0" fmla="*/ 76 w 76"/>
                <a:gd name="T1" fmla="*/ 292 h 292"/>
                <a:gd name="T2" fmla="*/ 53 w 76"/>
                <a:gd name="T3" fmla="*/ 292 h 292"/>
                <a:gd name="T4" fmla="*/ 0 w 76"/>
                <a:gd name="T5" fmla="*/ 10 h 292"/>
                <a:gd name="T6" fmla="*/ 21 w 76"/>
                <a:gd name="T7" fmla="*/ 0 h 292"/>
                <a:gd name="T8" fmla="*/ 76 w 76"/>
                <a:gd name="T9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92">
                  <a:moveTo>
                    <a:pt x="76" y="292"/>
                  </a:moveTo>
                  <a:cubicBezTo>
                    <a:pt x="53" y="292"/>
                    <a:pt x="53" y="292"/>
                    <a:pt x="53" y="292"/>
                  </a:cubicBezTo>
                  <a:cubicBezTo>
                    <a:pt x="53" y="118"/>
                    <a:pt x="1" y="11"/>
                    <a:pt x="0" y="1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4"/>
                    <a:pt x="76" y="112"/>
                    <a:pt x="76" y="29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iṣḻîḑé"/>
            <p:cNvSpPr/>
            <p:nvPr/>
          </p:nvSpPr>
          <p:spPr bwMode="auto">
            <a:xfrm>
              <a:off x="9557462" y="4659861"/>
              <a:ext cx="187214" cy="718699"/>
            </a:xfrm>
            <a:custGeom>
              <a:avLst/>
              <a:gdLst>
                <a:gd name="T0" fmla="*/ 24 w 76"/>
                <a:gd name="T1" fmla="*/ 292 h 292"/>
                <a:gd name="T2" fmla="*/ 0 w 76"/>
                <a:gd name="T3" fmla="*/ 292 h 292"/>
                <a:gd name="T4" fmla="*/ 55 w 76"/>
                <a:gd name="T5" fmla="*/ 0 h 292"/>
                <a:gd name="T6" fmla="*/ 76 w 76"/>
                <a:gd name="T7" fmla="*/ 11 h 292"/>
                <a:gd name="T8" fmla="*/ 66 w 76"/>
                <a:gd name="T9" fmla="*/ 6 h 292"/>
                <a:gd name="T10" fmla="*/ 76 w 76"/>
                <a:gd name="T11" fmla="*/ 11 h 292"/>
                <a:gd name="T12" fmla="*/ 24 w 76"/>
                <a:gd name="T13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92">
                  <a:moveTo>
                    <a:pt x="24" y="292"/>
                  </a:moveTo>
                  <a:cubicBezTo>
                    <a:pt x="0" y="292"/>
                    <a:pt x="0" y="292"/>
                    <a:pt x="0" y="292"/>
                  </a:cubicBezTo>
                  <a:cubicBezTo>
                    <a:pt x="0" y="113"/>
                    <a:pt x="53" y="5"/>
                    <a:pt x="55" y="0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24" y="119"/>
                    <a:pt x="24" y="29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0" name="îślîḑè"/>
            <p:cNvSpPr/>
            <p:nvPr/>
          </p:nvSpPr>
          <p:spPr bwMode="auto">
            <a:xfrm>
              <a:off x="9254799" y="2186540"/>
              <a:ext cx="1513316" cy="1508123"/>
            </a:xfrm>
            <a:custGeom>
              <a:avLst/>
              <a:gdLst>
                <a:gd name="T0" fmla="*/ 109 w 615"/>
                <a:gd name="T1" fmla="*/ 156 h 613"/>
                <a:gd name="T2" fmla="*/ 50 w 615"/>
                <a:gd name="T3" fmla="*/ 137 h 613"/>
                <a:gd name="T4" fmla="*/ 70 w 615"/>
                <a:gd name="T5" fmla="*/ 231 h 613"/>
                <a:gd name="T6" fmla="*/ 59 w 615"/>
                <a:gd name="T7" fmla="*/ 270 h 613"/>
                <a:gd name="T8" fmla="*/ 1 w 615"/>
                <a:gd name="T9" fmla="*/ 344 h 613"/>
                <a:gd name="T10" fmla="*/ 73 w 615"/>
                <a:gd name="T11" fmla="*/ 393 h 613"/>
                <a:gd name="T12" fmla="*/ 26 w 615"/>
                <a:gd name="T13" fmla="*/ 432 h 613"/>
                <a:gd name="T14" fmla="*/ 116 w 615"/>
                <a:gd name="T15" fmla="*/ 466 h 613"/>
                <a:gd name="T16" fmla="*/ 144 w 615"/>
                <a:gd name="T17" fmla="*/ 496 h 613"/>
                <a:gd name="T18" fmla="*/ 175 w 615"/>
                <a:gd name="T19" fmla="*/ 583 h 613"/>
                <a:gd name="T20" fmla="*/ 267 w 615"/>
                <a:gd name="T21" fmla="*/ 553 h 613"/>
                <a:gd name="T22" fmla="*/ 277 w 615"/>
                <a:gd name="T23" fmla="*/ 613 h 613"/>
                <a:gd name="T24" fmla="*/ 351 w 615"/>
                <a:gd name="T25" fmla="*/ 552 h 613"/>
                <a:gd name="T26" fmla="*/ 409 w 615"/>
                <a:gd name="T27" fmla="*/ 536 h 613"/>
                <a:gd name="T28" fmla="*/ 503 w 615"/>
                <a:gd name="T29" fmla="*/ 545 h 613"/>
                <a:gd name="T30" fmla="*/ 479 w 615"/>
                <a:gd name="T31" fmla="*/ 487 h 613"/>
                <a:gd name="T32" fmla="*/ 507 w 615"/>
                <a:gd name="T33" fmla="*/ 458 h 613"/>
                <a:gd name="T34" fmla="*/ 593 w 615"/>
                <a:gd name="T35" fmla="*/ 421 h 613"/>
                <a:gd name="T36" fmla="*/ 544 w 615"/>
                <a:gd name="T37" fmla="*/ 382 h 613"/>
                <a:gd name="T38" fmla="*/ 555 w 615"/>
                <a:gd name="T39" fmla="*/ 344 h 613"/>
                <a:gd name="T40" fmla="*/ 613 w 615"/>
                <a:gd name="T41" fmla="*/ 270 h 613"/>
                <a:gd name="T42" fmla="*/ 551 w 615"/>
                <a:gd name="T43" fmla="*/ 259 h 613"/>
                <a:gd name="T44" fmla="*/ 542 w 615"/>
                <a:gd name="T45" fmla="*/ 220 h 613"/>
                <a:gd name="T46" fmla="*/ 558 w 615"/>
                <a:gd name="T47" fmla="*/ 127 h 613"/>
                <a:gd name="T48" fmla="*/ 494 w 615"/>
                <a:gd name="T49" fmla="*/ 145 h 613"/>
                <a:gd name="T50" fmla="*/ 464 w 615"/>
                <a:gd name="T51" fmla="*/ 113 h 613"/>
                <a:gd name="T52" fmla="*/ 437 w 615"/>
                <a:gd name="T53" fmla="*/ 35 h 613"/>
                <a:gd name="T54" fmla="*/ 397 w 615"/>
                <a:gd name="T55" fmla="*/ 77 h 613"/>
                <a:gd name="T56" fmla="*/ 348 w 615"/>
                <a:gd name="T57" fmla="*/ 60 h 613"/>
                <a:gd name="T58" fmla="*/ 275 w 615"/>
                <a:gd name="T59" fmla="*/ 0 h 613"/>
                <a:gd name="T60" fmla="*/ 264 w 615"/>
                <a:gd name="T61" fmla="*/ 62 h 613"/>
                <a:gd name="T62" fmla="*/ 205 w 615"/>
                <a:gd name="T63" fmla="*/ 78 h 613"/>
                <a:gd name="T64" fmla="*/ 112 w 615"/>
                <a:gd name="T65" fmla="*/ 69 h 613"/>
                <a:gd name="T66" fmla="*/ 414 w 615"/>
                <a:gd name="T67" fmla="*/ 131 h 613"/>
                <a:gd name="T68" fmla="*/ 200 w 615"/>
                <a:gd name="T69" fmla="*/ 484 h 613"/>
                <a:gd name="T70" fmla="*/ 414 w 615"/>
                <a:gd name="T71" fmla="*/ 131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15" h="613">
                  <a:moveTo>
                    <a:pt x="136" y="126"/>
                  </a:moveTo>
                  <a:cubicBezTo>
                    <a:pt x="126" y="135"/>
                    <a:pt x="117" y="145"/>
                    <a:pt x="109" y="156"/>
                  </a:cubicBezTo>
                  <a:cubicBezTo>
                    <a:pt x="108" y="155"/>
                    <a:pt x="108" y="155"/>
                    <a:pt x="108" y="155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70" y="231"/>
                    <a:pt x="70" y="231"/>
                    <a:pt x="70" y="231"/>
                  </a:cubicBezTo>
                  <a:cubicBezTo>
                    <a:pt x="66" y="244"/>
                    <a:pt x="63" y="257"/>
                    <a:pt x="61" y="270"/>
                  </a:cubicBezTo>
                  <a:cubicBezTo>
                    <a:pt x="59" y="270"/>
                    <a:pt x="59" y="270"/>
                    <a:pt x="59" y="270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344"/>
                    <a:pt x="1" y="344"/>
                    <a:pt x="1" y="344"/>
                  </a:cubicBezTo>
                  <a:cubicBezTo>
                    <a:pt x="62" y="354"/>
                    <a:pt x="62" y="354"/>
                    <a:pt x="62" y="354"/>
                  </a:cubicBezTo>
                  <a:cubicBezTo>
                    <a:pt x="65" y="367"/>
                    <a:pt x="69" y="380"/>
                    <a:pt x="73" y="393"/>
                  </a:cubicBezTo>
                  <a:cubicBezTo>
                    <a:pt x="72" y="394"/>
                    <a:pt x="72" y="394"/>
                    <a:pt x="72" y="394"/>
                  </a:cubicBezTo>
                  <a:cubicBezTo>
                    <a:pt x="26" y="432"/>
                    <a:pt x="26" y="432"/>
                    <a:pt x="26" y="432"/>
                  </a:cubicBezTo>
                  <a:cubicBezTo>
                    <a:pt x="57" y="486"/>
                    <a:pt x="57" y="486"/>
                    <a:pt x="57" y="486"/>
                  </a:cubicBezTo>
                  <a:cubicBezTo>
                    <a:pt x="116" y="466"/>
                    <a:pt x="116" y="466"/>
                    <a:pt x="116" y="466"/>
                  </a:cubicBezTo>
                  <a:cubicBezTo>
                    <a:pt x="124" y="477"/>
                    <a:pt x="128" y="483"/>
                    <a:pt x="144" y="495"/>
                  </a:cubicBezTo>
                  <a:cubicBezTo>
                    <a:pt x="144" y="496"/>
                    <a:pt x="144" y="496"/>
                    <a:pt x="144" y="496"/>
                  </a:cubicBezTo>
                  <a:cubicBezTo>
                    <a:pt x="122" y="551"/>
                    <a:pt x="122" y="551"/>
                    <a:pt x="122" y="551"/>
                  </a:cubicBezTo>
                  <a:cubicBezTo>
                    <a:pt x="175" y="583"/>
                    <a:pt x="175" y="583"/>
                    <a:pt x="175" y="583"/>
                  </a:cubicBezTo>
                  <a:cubicBezTo>
                    <a:pt x="216" y="538"/>
                    <a:pt x="216" y="538"/>
                    <a:pt x="216" y="538"/>
                  </a:cubicBezTo>
                  <a:cubicBezTo>
                    <a:pt x="233" y="545"/>
                    <a:pt x="249" y="550"/>
                    <a:pt x="267" y="553"/>
                  </a:cubicBezTo>
                  <a:cubicBezTo>
                    <a:pt x="266" y="554"/>
                    <a:pt x="266" y="554"/>
                    <a:pt x="266" y="554"/>
                  </a:cubicBezTo>
                  <a:cubicBezTo>
                    <a:pt x="277" y="613"/>
                    <a:pt x="277" y="613"/>
                    <a:pt x="277" y="613"/>
                  </a:cubicBezTo>
                  <a:cubicBezTo>
                    <a:pt x="339" y="613"/>
                    <a:pt x="339" y="613"/>
                    <a:pt x="339" y="613"/>
                  </a:cubicBezTo>
                  <a:cubicBezTo>
                    <a:pt x="351" y="552"/>
                    <a:pt x="351" y="552"/>
                    <a:pt x="351" y="552"/>
                  </a:cubicBezTo>
                  <a:cubicBezTo>
                    <a:pt x="371" y="549"/>
                    <a:pt x="390" y="543"/>
                    <a:pt x="409" y="534"/>
                  </a:cubicBezTo>
                  <a:cubicBezTo>
                    <a:pt x="409" y="536"/>
                    <a:pt x="409" y="536"/>
                    <a:pt x="409" y="536"/>
                  </a:cubicBezTo>
                  <a:cubicBezTo>
                    <a:pt x="451" y="579"/>
                    <a:pt x="451" y="579"/>
                    <a:pt x="451" y="579"/>
                  </a:cubicBezTo>
                  <a:cubicBezTo>
                    <a:pt x="503" y="545"/>
                    <a:pt x="503" y="545"/>
                    <a:pt x="503" y="545"/>
                  </a:cubicBezTo>
                  <a:cubicBezTo>
                    <a:pt x="479" y="487"/>
                    <a:pt x="479" y="487"/>
                    <a:pt x="479" y="487"/>
                  </a:cubicBezTo>
                  <a:cubicBezTo>
                    <a:pt x="479" y="487"/>
                    <a:pt x="479" y="487"/>
                    <a:pt x="479" y="487"/>
                  </a:cubicBezTo>
                  <a:cubicBezTo>
                    <a:pt x="488" y="478"/>
                    <a:pt x="497" y="468"/>
                    <a:pt x="506" y="458"/>
                  </a:cubicBezTo>
                  <a:cubicBezTo>
                    <a:pt x="507" y="458"/>
                    <a:pt x="507" y="458"/>
                    <a:pt x="507" y="458"/>
                  </a:cubicBezTo>
                  <a:cubicBezTo>
                    <a:pt x="565" y="477"/>
                    <a:pt x="565" y="477"/>
                    <a:pt x="565" y="477"/>
                  </a:cubicBezTo>
                  <a:cubicBezTo>
                    <a:pt x="593" y="421"/>
                    <a:pt x="593" y="421"/>
                    <a:pt x="593" y="421"/>
                  </a:cubicBezTo>
                  <a:cubicBezTo>
                    <a:pt x="545" y="382"/>
                    <a:pt x="545" y="382"/>
                    <a:pt x="545" y="382"/>
                  </a:cubicBezTo>
                  <a:cubicBezTo>
                    <a:pt x="544" y="382"/>
                    <a:pt x="544" y="382"/>
                    <a:pt x="544" y="382"/>
                  </a:cubicBezTo>
                  <a:cubicBezTo>
                    <a:pt x="548" y="370"/>
                    <a:pt x="551" y="357"/>
                    <a:pt x="553" y="344"/>
                  </a:cubicBezTo>
                  <a:cubicBezTo>
                    <a:pt x="555" y="344"/>
                    <a:pt x="555" y="344"/>
                    <a:pt x="555" y="344"/>
                  </a:cubicBezTo>
                  <a:cubicBezTo>
                    <a:pt x="615" y="332"/>
                    <a:pt x="615" y="332"/>
                    <a:pt x="615" y="332"/>
                  </a:cubicBezTo>
                  <a:cubicBezTo>
                    <a:pt x="613" y="270"/>
                    <a:pt x="613" y="270"/>
                    <a:pt x="613" y="270"/>
                  </a:cubicBezTo>
                  <a:cubicBezTo>
                    <a:pt x="552" y="259"/>
                    <a:pt x="552" y="259"/>
                    <a:pt x="552" y="259"/>
                  </a:cubicBezTo>
                  <a:cubicBezTo>
                    <a:pt x="551" y="259"/>
                    <a:pt x="551" y="259"/>
                    <a:pt x="551" y="259"/>
                  </a:cubicBezTo>
                  <a:cubicBezTo>
                    <a:pt x="548" y="246"/>
                    <a:pt x="545" y="233"/>
                    <a:pt x="540" y="221"/>
                  </a:cubicBezTo>
                  <a:cubicBezTo>
                    <a:pt x="542" y="220"/>
                    <a:pt x="542" y="220"/>
                    <a:pt x="542" y="220"/>
                  </a:cubicBezTo>
                  <a:cubicBezTo>
                    <a:pt x="589" y="181"/>
                    <a:pt x="589" y="181"/>
                    <a:pt x="589" y="181"/>
                  </a:cubicBezTo>
                  <a:cubicBezTo>
                    <a:pt x="558" y="127"/>
                    <a:pt x="558" y="127"/>
                    <a:pt x="558" y="127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4" y="145"/>
                    <a:pt x="494" y="145"/>
                    <a:pt x="494" y="145"/>
                  </a:cubicBezTo>
                  <a:cubicBezTo>
                    <a:pt x="486" y="135"/>
                    <a:pt x="479" y="127"/>
                    <a:pt x="463" y="115"/>
                  </a:cubicBezTo>
                  <a:cubicBezTo>
                    <a:pt x="464" y="113"/>
                    <a:pt x="464" y="113"/>
                    <a:pt x="464" y="113"/>
                  </a:cubicBezTo>
                  <a:cubicBezTo>
                    <a:pt x="490" y="68"/>
                    <a:pt x="490" y="68"/>
                    <a:pt x="490" y="68"/>
                  </a:cubicBezTo>
                  <a:cubicBezTo>
                    <a:pt x="437" y="35"/>
                    <a:pt x="437" y="35"/>
                    <a:pt x="437" y="35"/>
                  </a:cubicBezTo>
                  <a:cubicBezTo>
                    <a:pt x="396" y="78"/>
                    <a:pt x="396" y="78"/>
                    <a:pt x="396" y="78"/>
                  </a:cubicBezTo>
                  <a:cubicBezTo>
                    <a:pt x="397" y="77"/>
                    <a:pt x="397" y="77"/>
                    <a:pt x="397" y="77"/>
                  </a:cubicBezTo>
                  <a:cubicBezTo>
                    <a:pt x="381" y="71"/>
                    <a:pt x="365" y="65"/>
                    <a:pt x="348" y="62"/>
                  </a:cubicBezTo>
                  <a:cubicBezTo>
                    <a:pt x="348" y="60"/>
                    <a:pt x="348" y="60"/>
                    <a:pt x="348" y="6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44" y="66"/>
                    <a:pt x="225" y="71"/>
                    <a:pt x="206" y="79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36" y="126"/>
                    <a:pt x="136" y="126"/>
                    <a:pt x="136" y="126"/>
                  </a:cubicBezTo>
                  <a:close/>
                  <a:moveTo>
                    <a:pt x="414" y="131"/>
                  </a:moveTo>
                  <a:cubicBezTo>
                    <a:pt x="512" y="190"/>
                    <a:pt x="543" y="317"/>
                    <a:pt x="483" y="414"/>
                  </a:cubicBezTo>
                  <a:cubicBezTo>
                    <a:pt x="424" y="512"/>
                    <a:pt x="297" y="543"/>
                    <a:pt x="200" y="484"/>
                  </a:cubicBezTo>
                  <a:cubicBezTo>
                    <a:pt x="102" y="425"/>
                    <a:pt x="71" y="298"/>
                    <a:pt x="130" y="200"/>
                  </a:cubicBezTo>
                  <a:cubicBezTo>
                    <a:pt x="189" y="102"/>
                    <a:pt x="317" y="71"/>
                    <a:pt x="414" y="1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endParaRPr lang="zh-CN" altLang="en-US" sz="14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21" name="iṩḻídè"/>
            <p:cNvSpPr/>
            <p:nvPr/>
          </p:nvSpPr>
          <p:spPr bwMode="auto">
            <a:xfrm>
              <a:off x="8806524" y="3569852"/>
              <a:ext cx="1346903" cy="1345869"/>
            </a:xfrm>
            <a:custGeom>
              <a:avLst/>
              <a:gdLst>
                <a:gd name="T0" fmla="*/ 97 w 547"/>
                <a:gd name="T1" fmla="*/ 139 h 547"/>
                <a:gd name="T2" fmla="*/ 44 w 547"/>
                <a:gd name="T3" fmla="*/ 122 h 547"/>
                <a:gd name="T4" fmla="*/ 62 w 547"/>
                <a:gd name="T5" fmla="*/ 206 h 547"/>
                <a:gd name="T6" fmla="*/ 52 w 547"/>
                <a:gd name="T7" fmla="*/ 240 h 547"/>
                <a:gd name="T8" fmla="*/ 1 w 547"/>
                <a:gd name="T9" fmla="*/ 306 h 547"/>
                <a:gd name="T10" fmla="*/ 65 w 547"/>
                <a:gd name="T11" fmla="*/ 350 h 547"/>
                <a:gd name="T12" fmla="*/ 23 w 547"/>
                <a:gd name="T13" fmla="*/ 385 h 547"/>
                <a:gd name="T14" fmla="*/ 103 w 547"/>
                <a:gd name="T15" fmla="*/ 416 h 547"/>
                <a:gd name="T16" fmla="*/ 128 w 547"/>
                <a:gd name="T17" fmla="*/ 442 h 547"/>
                <a:gd name="T18" fmla="*/ 155 w 547"/>
                <a:gd name="T19" fmla="*/ 520 h 547"/>
                <a:gd name="T20" fmla="*/ 237 w 547"/>
                <a:gd name="T21" fmla="*/ 492 h 547"/>
                <a:gd name="T22" fmla="*/ 247 w 547"/>
                <a:gd name="T23" fmla="*/ 547 h 547"/>
                <a:gd name="T24" fmla="*/ 312 w 547"/>
                <a:gd name="T25" fmla="*/ 492 h 547"/>
                <a:gd name="T26" fmla="*/ 364 w 547"/>
                <a:gd name="T27" fmla="*/ 477 h 547"/>
                <a:gd name="T28" fmla="*/ 448 w 547"/>
                <a:gd name="T29" fmla="*/ 486 h 547"/>
                <a:gd name="T30" fmla="*/ 426 w 547"/>
                <a:gd name="T31" fmla="*/ 434 h 547"/>
                <a:gd name="T32" fmla="*/ 451 w 547"/>
                <a:gd name="T33" fmla="*/ 408 h 547"/>
                <a:gd name="T34" fmla="*/ 528 w 547"/>
                <a:gd name="T35" fmla="*/ 376 h 547"/>
                <a:gd name="T36" fmla="*/ 484 w 547"/>
                <a:gd name="T37" fmla="*/ 341 h 547"/>
                <a:gd name="T38" fmla="*/ 494 w 547"/>
                <a:gd name="T39" fmla="*/ 306 h 547"/>
                <a:gd name="T40" fmla="*/ 546 w 547"/>
                <a:gd name="T41" fmla="*/ 240 h 547"/>
                <a:gd name="T42" fmla="*/ 491 w 547"/>
                <a:gd name="T43" fmla="*/ 231 h 547"/>
                <a:gd name="T44" fmla="*/ 483 w 547"/>
                <a:gd name="T45" fmla="*/ 196 h 547"/>
                <a:gd name="T46" fmla="*/ 497 w 547"/>
                <a:gd name="T47" fmla="*/ 113 h 547"/>
                <a:gd name="T48" fmla="*/ 440 w 547"/>
                <a:gd name="T49" fmla="*/ 130 h 547"/>
                <a:gd name="T50" fmla="*/ 413 w 547"/>
                <a:gd name="T51" fmla="*/ 101 h 547"/>
                <a:gd name="T52" fmla="*/ 389 w 547"/>
                <a:gd name="T53" fmla="*/ 32 h 547"/>
                <a:gd name="T54" fmla="*/ 353 w 547"/>
                <a:gd name="T55" fmla="*/ 69 h 547"/>
                <a:gd name="T56" fmla="*/ 310 w 547"/>
                <a:gd name="T57" fmla="*/ 53 h 547"/>
                <a:gd name="T58" fmla="*/ 245 w 547"/>
                <a:gd name="T59" fmla="*/ 0 h 547"/>
                <a:gd name="T60" fmla="*/ 235 w 547"/>
                <a:gd name="T61" fmla="*/ 55 h 547"/>
                <a:gd name="T62" fmla="*/ 182 w 547"/>
                <a:gd name="T63" fmla="*/ 69 h 547"/>
                <a:gd name="T64" fmla="*/ 99 w 547"/>
                <a:gd name="T65" fmla="*/ 61 h 547"/>
                <a:gd name="T66" fmla="*/ 121 w 547"/>
                <a:gd name="T67" fmla="*/ 113 h 547"/>
                <a:gd name="T68" fmla="*/ 430 w 547"/>
                <a:gd name="T69" fmla="*/ 369 h 547"/>
                <a:gd name="T70" fmla="*/ 116 w 547"/>
                <a:gd name="T71" fmla="*/ 178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7" h="547">
                  <a:moveTo>
                    <a:pt x="121" y="113"/>
                  </a:moveTo>
                  <a:cubicBezTo>
                    <a:pt x="112" y="121"/>
                    <a:pt x="104" y="129"/>
                    <a:pt x="97" y="139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62" y="206"/>
                    <a:pt x="62" y="206"/>
                    <a:pt x="62" y="206"/>
                  </a:cubicBezTo>
                  <a:cubicBezTo>
                    <a:pt x="58" y="217"/>
                    <a:pt x="55" y="229"/>
                    <a:pt x="53" y="240"/>
                  </a:cubicBezTo>
                  <a:cubicBezTo>
                    <a:pt x="52" y="240"/>
                    <a:pt x="52" y="240"/>
                    <a:pt x="52" y="24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1" y="306"/>
                    <a:pt x="1" y="306"/>
                    <a:pt x="1" y="306"/>
                  </a:cubicBezTo>
                  <a:cubicBezTo>
                    <a:pt x="55" y="316"/>
                    <a:pt x="55" y="316"/>
                    <a:pt x="55" y="316"/>
                  </a:cubicBezTo>
                  <a:cubicBezTo>
                    <a:pt x="57" y="328"/>
                    <a:pt x="61" y="339"/>
                    <a:pt x="65" y="350"/>
                  </a:cubicBezTo>
                  <a:cubicBezTo>
                    <a:pt x="64" y="351"/>
                    <a:pt x="64" y="351"/>
                    <a:pt x="64" y="351"/>
                  </a:cubicBezTo>
                  <a:cubicBezTo>
                    <a:pt x="23" y="385"/>
                    <a:pt x="23" y="385"/>
                    <a:pt x="23" y="385"/>
                  </a:cubicBezTo>
                  <a:cubicBezTo>
                    <a:pt x="50" y="433"/>
                    <a:pt x="50" y="433"/>
                    <a:pt x="50" y="433"/>
                  </a:cubicBezTo>
                  <a:cubicBezTo>
                    <a:pt x="103" y="416"/>
                    <a:pt x="103" y="416"/>
                    <a:pt x="103" y="416"/>
                  </a:cubicBezTo>
                  <a:cubicBezTo>
                    <a:pt x="110" y="425"/>
                    <a:pt x="114" y="431"/>
                    <a:pt x="128" y="442"/>
                  </a:cubicBezTo>
                  <a:cubicBezTo>
                    <a:pt x="128" y="442"/>
                    <a:pt x="128" y="442"/>
                    <a:pt x="128" y="442"/>
                  </a:cubicBezTo>
                  <a:cubicBezTo>
                    <a:pt x="108" y="491"/>
                    <a:pt x="108" y="491"/>
                    <a:pt x="108" y="491"/>
                  </a:cubicBezTo>
                  <a:cubicBezTo>
                    <a:pt x="155" y="520"/>
                    <a:pt x="155" y="520"/>
                    <a:pt x="155" y="520"/>
                  </a:cubicBezTo>
                  <a:cubicBezTo>
                    <a:pt x="192" y="480"/>
                    <a:pt x="192" y="480"/>
                    <a:pt x="192" y="480"/>
                  </a:cubicBezTo>
                  <a:cubicBezTo>
                    <a:pt x="207" y="485"/>
                    <a:pt x="222" y="490"/>
                    <a:pt x="237" y="492"/>
                  </a:cubicBezTo>
                  <a:cubicBezTo>
                    <a:pt x="237" y="494"/>
                    <a:pt x="237" y="494"/>
                    <a:pt x="237" y="494"/>
                  </a:cubicBezTo>
                  <a:cubicBezTo>
                    <a:pt x="247" y="547"/>
                    <a:pt x="247" y="547"/>
                    <a:pt x="247" y="547"/>
                  </a:cubicBezTo>
                  <a:cubicBezTo>
                    <a:pt x="302" y="546"/>
                    <a:pt x="302" y="546"/>
                    <a:pt x="302" y="546"/>
                  </a:cubicBezTo>
                  <a:cubicBezTo>
                    <a:pt x="312" y="492"/>
                    <a:pt x="312" y="492"/>
                    <a:pt x="312" y="492"/>
                  </a:cubicBezTo>
                  <a:cubicBezTo>
                    <a:pt x="330" y="489"/>
                    <a:pt x="347" y="484"/>
                    <a:pt x="364" y="476"/>
                  </a:cubicBezTo>
                  <a:cubicBezTo>
                    <a:pt x="364" y="477"/>
                    <a:pt x="364" y="477"/>
                    <a:pt x="364" y="477"/>
                  </a:cubicBezTo>
                  <a:cubicBezTo>
                    <a:pt x="402" y="516"/>
                    <a:pt x="402" y="516"/>
                    <a:pt x="402" y="516"/>
                  </a:cubicBezTo>
                  <a:cubicBezTo>
                    <a:pt x="448" y="486"/>
                    <a:pt x="448" y="486"/>
                    <a:pt x="448" y="486"/>
                  </a:cubicBezTo>
                  <a:cubicBezTo>
                    <a:pt x="426" y="434"/>
                    <a:pt x="426" y="434"/>
                    <a:pt x="426" y="434"/>
                  </a:cubicBezTo>
                  <a:cubicBezTo>
                    <a:pt x="426" y="434"/>
                    <a:pt x="426" y="434"/>
                    <a:pt x="426" y="434"/>
                  </a:cubicBezTo>
                  <a:cubicBezTo>
                    <a:pt x="435" y="426"/>
                    <a:pt x="443" y="417"/>
                    <a:pt x="450" y="408"/>
                  </a:cubicBezTo>
                  <a:cubicBezTo>
                    <a:pt x="451" y="408"/>
                    <a:pt x="451" y="408"/>
                    <a:pt x="451" y="408"/>
                  </a:cubicBezTo>
                  <a:cubicBezTo>
                    <a:pt x="503" y="425"/>
                    <a:pt x="503" y="425"/>
                    <a:pt x="503" y="425"/>
                  </a:cubicBezTo>
                  <a:cubicBezTo>
                    <a:pt x="528" y="376"/>
                    <a:pt x="528" y="376"/>
                    <a:pt x="528" y="376"/>
                  </a:cubicBezTo>
                  <a:cubicBezTo>
                    <a:pt x="485" y="341"/>
                    <a:pt x="485" y="341"/>
                    <a:pt x="485" y="341"/>
                  </a:cubicBezTo>
                  <a:cubicBezTo>
                    <a:pt x="484" y="341"/>
                    <a:pt x="484" y="341"/>
                    <a:pt x="484" y="341"/>
                  </a:cubicBezTo>
                  <a:cubicBezTo>
                    <a:pt x="488" y="329"/>
                    <a:pt x="491" y="318"/>
                    <a:pt x="493" y="306"/>
                  </a:cubicBezTo>
                  <a:cubicBezTo>
                    <a:pt x="494" y="306"/>
                    <a:pt x="494" y="306"/>
                    <a:pt x="494" y="306"/>
                  </a:cubicBezTo>
                  <a:cubicBezTo>
                    <a:pt x="547" y="296"/>
                    <a:pt x="547" y="296"/>
                    <a:pt x="547" y="296"/>
                  </a:cubicBezTo>
                  <a:cubicBezTo>
                    <a:pt x="546" y="240"/>
                    <a:pt x="546" y="240"/>
                    <a:pt x="546" y="240"/>
                  </a:cubicBezTo>
                  <a:cubicBezTo>
                    <a:pt x="491" y="231"/>
                    <a:pt x="491" y="231"/>
                    <a:pt x="491" y="231"/>
                  </a:cubicBezTo>
                  <a:cubicBezTo>
                    <a:pt x="491" y="231"/>
                    <a:pt x="491" y="231"/>
                    <a:pt x="491" y="231"/>
                  </a:cubicBezTo>
                  <a:cubicBezTo>
                    <a:pt x="488" y="219"/>
                    <a:pt x="485" y="208"/>
                    <a:pt x="481" y="197"/>
                  </a:cubicBezTo>
                  <a:cubicBezTo>
                    <a:pt x="483" y="196"/>
                    <a:pt x="483" y="196"/>
                    <a:pt x="483" y="196"/>
                  </a:cubicBezTo>
                  <a:cubicBezTo>
                    <a:pt x="524" y="161"/>
                    <a:pt x="524" y="161"/>
                    <a:pt x="524" y="161"/>
                  </a:cubicBezTo>
                  <a:cubicBezTo>
                    <a:pt x="497" y="113"/>
                    <a:pt x="497" y="113"/>
                    <a:pt x="497" y="113"/>
                  </a:cubicBezTo>
                  <a:cubicBezTo>
                    <a:pt x="444" y="131"/>
                    <a:pt x="444" y="131"/>
                    <a:pt x="444" y="131"/>
                  </a:cubicBezTo>
                  <a:cubicBezTo>
                    <a:pt x="440" y="130"/>
                    <a:pt x="440" y="130"/>
                    <a:pt x="440" y="130"/>
                  </a:cubicBezTo>
                  <a:cubicBezTo>
                    <a:pt x="433" y="121"/>
                    <a:pt x="426" y="113"/>
                    <a:pt x="412" y="102"/>
                  </a:cubicBezTo>
                  <a:cubicBezTo>
                    <a:pt x="413" y="101"/>
                    <a:pt x="413" y="101"/>
                    <a:pt x="413" y="101"/>
                  </a:cubicBezTo>
                  <a:cubicBezTo>
                    <a:pt x="436" y="60"/>
                    <a:pt x="436" y="60"/>
                    <a:pt x="436" y="60"/>
                  </a:cubicBezTo>
                  <a:cubicBezTo>
                    <a:pt x="389" y="32"/>
                    <a:pt x="389" y="32"/>
                    <a:pt x="389" y="32"/>
                  </a:cubicBezTo>
                  <a:cubicBezTo>
                    <a:pt x="353" y="70"/>
                    <a:pt x="353" y="70"/>
                    <a:pt x="353" y="70"/>
                  </a:cubicBezTo>
                  <a:cubicBezTo>
                    <a:pt x="353" y="69"/>
                    <a:pt x="353" y="69"/>
                    <a:pt x="353" y="69"/>
                  </a:cubicBezTo>
                  <a:cubicBezTo>
                    <a:pt x="339" y="63"/>
                    <a:pt x="324" y="58"/>
                    <a:pt x="309" y="56"/>
                  </a:cubicBezTo>
                  <a:cubicBezTo>
                    <a:pt x="310" y="53"/>
                    <a:pt x="310" y="53"/>
                    <a:pt x="310" y="53"/>
                  </a:cubicBezTo>
                  <a:cubicBezTo>
                    <a:pt x="300" y="0"/>
                    <a:pt x="300" y="0"/>
                    <a:pt x="300" y="0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5" y="55"/>
                    <a:pt x="235" y="55"/>
                    <a:pt x="235" y="55"/>
                  </a:cubicBezTo>
                  <a:cubicBezTo>
                    <a:pt x="217" y="58"/>
                    <a:pt x="200" y="64"/>
                    <a:pt x="183" y="71"/>
                  </a:cubicBezTo>
                  <a:cubicBezTo>
                    <a:pt x="182" y="69"/>
                    <a:pt x="182" y="69"/>
                    <a:pt x="182" y="69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121" y="112"/>
                    <a:pt x="121" y="112"/>
                    <a:pt x="121" y="112"/>
                  </a:cubicBezTo>
                  <a:lnTo>
                    <a:pt x="121" y="113"/>
                  </a:lnTo>
                  <a:close/>
                  <a:moveTo>
                    <a:pt x="369" y="116"/>
                  </a:moveTo>
                  <a:cubicBezTo>
                    <a:pt x="455" y="169"/>
                    <a:pt x="483" y="282"/>
                    <a:pt x="430" y="369"/>
                  </a:cubicBezTo>
                  <a:cubicBezTo>
                    <a:pt x="378" y="456"/>
                    <a:pt x="264" y="484"/>
                    <a:pt x="177" y="431"/>
                  </a:cubicBezTo>
                  <a:cubicBezTo>
                    <a:pt x="91" y="378"/>
                    <a:pt x="63" y="265"/>
                    <a:pt x="116" y="178"/>
                  </a:cubicBezTo>
                  <a:cubicBezTo>
                    <a:pt x="168" y="91"/>
                    <a:pt x="282" y="64"/>
                    <a:pt x="369" y="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endParaRPr lang="zh-CN" altLang="en-US" sz="14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22" name="íṧḷiḋê"/>
            <p:cNvSpPr/>
            <p:nvPr/>
          </p:nvSpPr>
          <p:spPr bwMode="auto">
            <a:xfrm>
              <a:off x="10204391" y="3564653"/>
              <a:ext cx="799821" cy="799825"/>
            </a:xfrm>
            <a:custGeom>
              <a:avLst/>
              <a:gdLst>
                <a:gd name="T0" fmla="*/ 57 w 325"/>
                <a:gd name="T1" fmla="*/ 82 h 325"/>
                <a:gd name="T2" fmla="*/ 26 w 325"/>
                <a:gd name="T3" fmla="*/ 72 h 325"/>
                <a:gd name="T4" fmla="*/ 37 w 325"/>
                <a:gd name="T5" fmla="*/ 122 h 325"/>
                <a:gd name="T6" fmla="*/ 31 w 325"/>
                <a:gd name="T7" fmla="*/ 143 h 325"/>
                <a:gd name="T8" fmla="*/ 0 w 325"/>
                <a:gd name="T9" fmla="*/ 182 h 325"/>
                <a:gd name="T10" fmla="*/ 38 w 325"/>
                <a:gd name="T11" fmla="*/ 208 h 325"/>
                <a:gd name="T12" fmla="*/ 13 w 325"/>
                <a:gd name="T13" fmla="*/ 229 h 325"/>
                <a:gd name="T14" fmla="*/ 61 w 325"/>
                <a:gd name="T15" fmla="*/ 247 h 325"/>
                <a:gd name="T16" fmla="*/ 76 w 325"/>
                <a:gd name="T17" fmla="*/ 263 h 325"/>
                <a:gd name="T18" fmla="*/ 92 w 325"/>
                <a:gd name="T19" fmla="*/ 309 h 325"/>
                <a:gd name="T20" fmla="*/ 141 w 325"/>
                <a:gd name="T21" fmla="*/ 292 h 325"/>
                <a:gd name="T22" fmla="*/ 147 w 325"/>
                <a:gd name="T23" fmla="*/ 325 h 325"/>
                <a:gd name="T24" fmla="*/ 186 w 325"/>
                <a:gd name="T25" fmla="*/ 292 h 325"/>
                <a:gd name="T26" fmla="*/ 217 w 325"/>
                <a:gd name="T27" fmla="*/ 283 h 325"/>
                <a:gd name="T28" fmla="*/ 266 w 325"/>
                <a:gd name="T29" fmla="*/ 288 h 325"/>
                <a:gd name="T30" fmla="*/ 253 w 325"/>
                <a:gd name="T31" fmla="*/ 258 h 325"/>
                <a:gd name="T32" fmla="*/ 268 w 325"/>
                <a:gd name="T33" fmla="*/ 242 h 325"/>
                <a:gd name="T34" fmla="*/ 314 w 325"/>
                <a:gd name="T35" fmla="*/ 223 h 325"/>
                <a:gd name="T36" fmla="*/ 288 w 325"/>
                <a:gd name="T37" fmla="*/ 202 h 325"/>
                <a:gd name="T38" fmla="*/ 294 w 325"/>
                <a:gd name="T39" fmla="*/ 182 h 325"/>
                <a:gd name="T40" fmla="*/ 325 w 325"/>
                <a:gd name="T41" fmla="*/ 143 h 325"/>
                <a:gd name="T42" fmla="*/ 292 w 325"/>
                <a:gd name="T43" fmla="*/ 137 h 325"/>
                <a:gd name="T44" fmla="*/ 287 w 325"/>
                <a:gd name="T45" fmla="*/ 116 h 325"/>
                <a:gd name="T46" fmla="*/ 295 w 325"/>
                <a:gd name="T47" fmla="*/ 67 h 325"/>
                <a:gd name="T48" fmla="*/ 262 w 325"/>
                <a:gd name="T49" fmla="*/ 77 h 325"/>
                <a:gd name="T50" fmla="*/ 246 w 325"/>
                <a:gd name="T51" fmla="*/ 59 h 325"/>
                <a:gd name="T52" fmla="*/ 231 w 325"/>
                <a:gd name="T53" fmla="*/ 18 h 325"/>
                <a:gd name="T54" fmla="*/ 210 w 325"/>
                <a:gd name="T55" fmla="*/ 41 h 325"/>
                <a:gd name="T56" fmla="*/ 184 w 325"/>
                <a:gd name="T57" fmla="*/ 31 h 325"/>
                <a:gd name="T58" fmla="*/ 146 w 325"/>
                <a:gd name="T59" fmla="*/ 0 h 325"/>
                <a:gd name="T60" fmla="*/ 139 w 325"/>
                <a:gd name="T61" fmla="*/ 33 h 325"/>
                <a:gd name="T62" fmla="*/ 108 w 325"/>
                <a:gd name="T63" fmla="*/ 41 h 325"/>
                <a:gd name="T64" fmla="*/ 59 w 325"/>
                <a:gd name="T65" fmla="*/ 36 h 325"/>
                <a:gd name="T66" fmla="*/ 72 w 325"/>
                <a:gd name="T67" fmla="*/ 67 h 325"/>
                <a:gd name="T68" fmla="*/ 256 w 325"/>
                <a:gd name="T69" fmla="*/ 219 h 325"/>
                <a:gd name="T70" fmla="*/ 69 w 325"/>
                <a:gd name="T71" fmla="*/ 106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5" h="325">
                  <a:moveTo>
                    <a:pt x="72" y="67"/>
                  </a:moveTo>
                  <a:cubicBezTo>
                    <a:pt x="67" y="71"/>
                    <a:pt x="62" y="77"/>
                    <a:pt x="57" y="82"/>
                  </a:cubicBezTo>
                  <a:cubicBezTo>
                    <a:pt x="57" y="82"/>
                    <a:pt x="57" y="82"/>
                    <a:pt x="57" y="82"/>
                  </a:cubicBezTo>
                  <a:cubicBezTo>
                    <a:pt x="26" y="72"/>
                    <a:pt x="26" y="72"/>
                    <a:pt x="26" y="72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5" y="129"/>
                    <a:pt x="33" y="136"/>
                    <a:pt x="32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94"/>
                    <a:pt x="36" y="201"/>
                    <a:pt x="38" y="208"/>
                  </a:cubicBezTo>
                  <a:cubicBezTo>
                    <a:pt x="38" y="208"/>
                    <a:pt x="38" y="208"/>
                    <a:pt x="38" y="208"/>
                  </a:cubicBezTo>
                  <a:cubicBezTo>
                    <a:pt x="13" y="229"/>
                    <a:pt x="13" y="229"/>
                    <a:pt x="13" y="229"/>
                  </a:cubicBezTo>
                  <a:cubicBezTo>
                    <a:pt x="30" y="257"/>
                    <a:pt x="30" y="257"/>
                    <a:pt x="30" y="257"/>
                  </a:cubicBezTo>
                  <a:cubicBezTo>
                    <a:pt x="61" y="247"/>
                    <a:pt x="61" y="247"/>
                    <a:pt x="61" y="247"/>
                  </a:cubicBezTo>
                  <a:cubicBezTo>
                    <a:pt x="66" y="252"/>
                    <a:pt x="68" y="256"/>
                    <a:pt x="76" y="262"/>
                  </a:cubicBezTo>
                  <a:cubicBezTo>
                    <a:pt x="76" y="263"/>
                    <a:pt x="76" y="263"/>
                    <a:pt x="76" y="263"/>
                  </a:cubicBezTo>
                  <a:cubicBezTo>
                    <a:pt x="64" y="292"/>
                    <a:pt x="64" y="292"/>
                    <a:pt x="64" y="292"/>
                  </a:cubicBezTo>
                  <a:cubicBezTo>
                    <a:pt x="92" y="309"/>
                    <a:pt x="92" y="309"/>
                    <a:pt x="92" y="309"/>
                  </a:cubicBezTo>
                  <a:cubicBezTo>
                    <a:pt x="114" y="285"/>
                    <a:pt x="114" y="285"/>
                    <a:pt x="114" y="285"/>
                  </a:cubicBezTo>
                  <a:cubicBezTo>
                    <a:pt x="123" y="288"/>
                    <a:pt x="132" y="291"/>
                    <a:pt x="141" y="292"/>
                  </a:cubicBezTo>
                  <a:cubicBezTo>
                    <a:pt x="141" y="293"/>
                    <a:pt x="141" y="293"/>
                    <a:pt x="141" y="293"/>
                  </a:cubicBezTo>
                  <a:cubicBezTo>
                    <a:pt x="147" y="325"/>
                    <a:pt x="147" y="325"/>
                    <a:pt x="147" y="325"/>
                  </a:cubicBezTo>
                  <a:cubicBezTo>
                    <a:pt x="179" y="324"/>
                    <a:pt x="179" y="324"/>
                    <a:pt x="179" y="324"/>
                  </a:cubicBezTo>
                  <a:cubicBezTo>
                    <a:pt x="186" y="292"/>
                    <a:pt x="186" y="292"/>
                    <a:pt x="186" y="292"/>
                  </a:cubicBezTo>
                  <a:cubicBezTo>
                    <a:pt x="196" y="290"/>
                    <a:pt x="206" y="287"/>
                    <a:pt x="216" y="283"/>
                  </a:cubicBezTo>
                  <a:cubicBezTo>
                    <a:pt x="217" y="283"/>
                    <a:pt x="217" y="283"/>
                    <a:pt x="217" y="283"/>
                  </a:cubicBezTo>
                  <a:cubicBezTo>
                    <a:pt x="239" y="307"/>
                    <a:pt x="239" y="307"/>
                    <a:pt x="239" y="30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53" y="258"/>
                    <a:pt x="253" y="258"/>
                    <a:pt x="253" y="258"/>
                  </a:cubicBezTo>
                  <a:cubicBezTo>
                    <a:pt x="253" y="258"/>
                    <a:pt x="253" y="258"/>
                    <a:pt x="253" y="258"/>
                  </a:cubicBezTo>
                  <a:cubicBezTo>
                    <a:pt x="258" y="253"/>
                    <a:pt x="263" y="248"/>
                    <a:pt x="268" y="242"/>
                  </a:cubicBezTo>
                  <a:cubicBezTo>
                    <a:pt x="268" y="242"/>
                    <a:pt x="268" y="242"/>
                    <a:pt x="268" y="242"/>
                  </a:cubicBezTo>
                  <a:cubicBezTo>
                    <a:pt x="299" y="252"/>
                    <a:pt x="299" y="252"/>
                    <a:pt x="299" y="252"/>
                  </a:cubicBezTo>
                  <a:cubicBezTo>
                    <a:pt x="314" y="223"/>
                    <a:pt x="314" y="223"/>
                    <a:pt x="314" y="223"/>
                  </a:cubicBezTo>
                  <a:cubicBezTo>
                    <a:pt x="288" y="202"/>
                    <a:pt x="288" y="202"/>
                    <a:pt x="288" y="202"/>
                  </a:cubicBezTo>
                  <a:cubicBezTo>
                    <a:pt x="288" y="202"/>
                    <a:pt x="288" y="202"/>
                    <a:pt x="288" y="202"/>
                  </a:cubicBezTo>
                  <a:cubicBezTo>
                    <a:pt x="290" y="195"/>
                    <a:pt x="292" y="189"/>
                    <a:pt x="293" y="182"/>
                  </a:cubicBezTo>
                  <a:cubicBezTo>
                    <a:pt x="294" y="182"/>
                    <a:pt x="294" y="182"/>
                    <a:pt x="294" y="182"/>
                  </a:cubicBezTo>
                  <a:cubicBezTo>
                    <a:pt x="325" y="175"/>
                    <a:pt x="325" y="175"/>
                    <a:pt x="325" y="175"/>
                  </a:cubicBezTo>
                  <a:cubicBezTo>
                    <a:pt x="325" y="143"/>
                    <a:pt x="325" y="143"/>
                    <a:pt x="325" y="143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0" y="130"/>
                    <a:pt x="288" y="123"/>
                    <a:pt x="286" y="117"/>
                  </a:cubicBezTo>
                  <a:cubicBezTo>
                    <a:pt x="287" y="116"/>
                    <a:pt x="287" y="116"/>
                    <a:pt x="287" y="116"/>
                  </a:cubicBezTo>
                  <a:cubicBezTo>
                    <a:pt x="312" y="96"/>
                    <a:pt x="312" y="96"/>
                    <a:pt x="312" y="96"/>
                  </a:cubicBezTo>
                  <a:cubicBezTo>
                    <a:pt x="295" y="67"/>
                    <a:pt x="295" y="67"/>
                    <a:pt x="295" y="67"/>
                  </a:cubicBezTo>
                  <a:cubicBezTo>
                    <a:pt x="264" y="78"/>
                    <a:pt x="264" y="78"/>
                    <a:pt x="264" y="78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57" y="71"/>
                    <a:pt x="253" y="67"/>
                    <a:pt x="245" y="61"/>
                  </a:cubicBezTo>
                  <a:cubicBezTo>
                    <a:pt x="246" y="59"/>
                    <a:pt x="246" y="59"/>
                    <a:pt x="246" y="59"/>
                  </a:cubicBezTo>
                  <a:cubicBezTo>
                    <a:pt x="259" y="36"/>
                    <a:pt x="259" y="36"/>
                    <a:pt x="259" y="36"/>
                  </a:cubicBezTo>
                  <a:cubicBezTo>
                    <a:pt x="231" y="18"/>
                    <a:pt x="231" y="18"/>
                    <a:pt x="231" y="18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01" y="37"/>
                    <a:pt x="193" y="34"/>
                    <a:pt x="184" y="33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29" y="34"/>
                    <a:pt x="119" y="37"/>
                    <a:pt x="109" y="42"/>
                  </a:cubicBezTo>
                  <a:cubicBezTo>
                    <a:pt x="108" y="41"/>
                    <a:pt x="108" y="41"/>
                    <a:pt x="108" y="41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2" y="67"/>
                  </a:lnTo>
                  <a:close/>
                  <a:moveTo>
                    <a:pt x="219" y="69"/>
                  </a:moveTo>
                  <a:cubicBezTo>
                    <a:pt x="271" y="100"/>
                    <a:pt x="287" y="167"/>
                    <a:pt x="256" y="219"/>
                  </a:cubicBezTo>
                  <a:cubicBezTo>
                    <a:pt x="224" y="271"/>
                    <a:pt x="157" y="287"/>
                    <a:pt x="106" y="256"/>
                  </a:cubicBezTo>
                  <a:cubicBezTo>
                    <a:pt x="54" y="225"/>
                    <a:pt x="37" y="157"/>
                    <a:pt x="69" y="106"/>
                  </a:cubicBezTo>
                  <a:cubicBezTo>
                    <a:pt x="100" y="54"/>
                    <a:pt x="167" y="38"/>
                    <a:pt x="219" y="6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wrap="none" lIns="90000" tIns="46800" rIns="90000" bIns="46800" anchor="ctr" anchorCtr="1">
              <a:normAutofit/>
            </a:bodyPr>
            <a:lstStyle/>
            <a:p>
              <a:pPr algn="ctr"/>
              <a:endParaRPr lang="zh-CN" altLang="en-US" sz="1400" b="1" dirty="0">
                <a:latin typeface="微软雅黑" panose="020B0503020204020204" pitchFamily="34" charset="-122"/>
              </a:endParaRPr>
            </a:p>
          </p:txBody>
        </p:sp>
        <p:sp>
          <p:nvSpPr>
            <p:cNvPr id="23" name="iš1íďê"/>
            <p:cNvSpPr/>
            <p:nvPr/>
          </p:nvSpPr>
          <p:spPr bwMode="auto">
            <a:xfrm>
              <a:off x="8270884" y="3471044"/>
              <a:ext cx="306823" cy="270421"/>
            </a:xfrm>
            <a:custGeom>
              <a:avLst/>
              <a:gdLst>
                <a:gd name="T0" fmla="*/ 113 w 125"/>
                <a:gd name="T1" fmla="*/ 62 h 110"/>
                <a:gd name="T2" fmla="*/ 117 w 125"/>
                <a:gd name="T3" fmla="*/ 97 h 110"/>
                <a:gd name="T4" fmla="*/ 82 w 125"/>
                <a:gd name="T5" fmla="*/ 102 h 110"/>
                <a:gd name="T6" fmla="*/ 13 w 125"/>
                <a:gd name="T7" fmla="*/ 49 h 110"/>
                <a:gd name="T8" fmla="*/ 9 w 125"/>
                <a:gd name="T9" fmla="*/ 14 h 110"/>
                <a:gd name="T10" fmla="*/ 44 w 125"/>
                <a:gd name="T11" fmla="*/ 9 h 110"/>
                <a:gd name="T12" fmla="*/ 113 w 125"/>
                <a:gd name="T13" fmla="*/ 6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10">
                  <a:moveTo>
                    <a:pt x="113" y="62"/>
                  </a:moveTo>
                  <a:cubicBezTo>
                    <a:pt x="124" y="70"/>
                    <a:pt x="125" y="86"/>
                    <a:pt x="117" y="97"/>
                  </a:cubicBezTo>
                  <a:cubicBezTo>
                    <a:pt x="109" y="108"/>
                    <a:pt x="93" y="110"/>
                    <a:pt x="82" y="102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2" y="41"/>
                    <a:pt x="0" y="25"/>
                    <a:pt x="9" y="14"/>
                  </a:cubicBezTo>
                  <a:cubicBezTo>
                    <a:pt x="17" y="3"/>
                    <a:pt x="33" y="0"/>
                    <a:pt x="44" y="9"/>
                  </a:cubicBezTo>
                  <a:lnTo>
                    <a:pt x="113" y="6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4" name="i$lîḓè"/>
            <p:cNvSpPr/>
            <p:nvPr/>
          </p:nvSpPr>
          <p:spPr bwMode="auto">
            <a:xfrm>
              <a:off x="8065988" y="4067014"/>
              <a:ext cx="345307" cy="176814"/>
            </a:xfrm>
            <a:custGeom>
              <a:avLst/>
              <a:gdLst>
                <a:gd name="T0" fmla="*/ 117 w 140"/>
                <a:gd name="T1" fmla="*/ 20 h 72"/>
                <a:gd name="T2" fmla="*/ 137 w 140"/>
                <a:gd name="T3" fmla="*/ 49 h 72"/>
                <a:gd name="T4" fmla="*/ 108 w 140"/>
                <a:gd name="T5" fmla="*/ 69 h 72"/>
                <a:gd name="T6" fmla="*/ 22 w 140"/>
                <a:gd name="T7" fmla="*/ 52 h 72"/>
                <a:gd name="T8" fmla="*/ 3 w 140"/>
                <a:gd name="T9" fmla="*/ 23 h 72"/>
                <a:gd name="T10" fmla="*/ 32 w 140"/>
                <a:gd name="T11" fmla="*/ 3 h 72"/>
                <a:gd name="T12" fmla="*/ 117 w 140"/>
                <a:gd name="T13" fmla="*/ 2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72">
                  <a:moveTo>
                    <a:pt x="117" y="20"/>
                  </a:moveTo>
                  <a:cubicBezTo>
                    <a:pt x="131" y="22"/>
                    <a:pt x="140" y="36"/>
                    <a:pt x="137" y="49"/>
                  </a:cubicBezTo>
                  <a:cubicBezTo>
                    <a:pt x="134" y="63"/>
                    <a:pt x="121" y="72"/>
                    <a:pt x="108" y="69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9" y="50"/>
                    <a:pt x="0" y="37"/>
                    <a:pt x="3" y="23"/>
                  </a:cubicBezTo>
                  <a:cubicBezTo>
                    <a:pt x="6" y="9"/>
                    <a:pt x="19" y="0"/>
                    <a:pt x="32" y="3"/>
                  </a:cubicBezTo>
                  <a:lnTo>
                    <a:pt x="117" y="2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5" name="ísľïdê"/>
            <p:cNvSpPr/>
            <p:nvPr/>
          </p:nvSpPr>
          <p:spPr bwMode="auto">
            <a:xfrm>
              <a:off x="8216800" y="4638020"/>
              <a:ext cx="342186" cy="194495"/>
            </a:xfrm>
            <a:custGeom>
              <a:avLst/>
              <a:gdLst>
                <a:gd name="T0" fmla="*/ 105 w 139"/>
                <a:gd name="T1" fmla="*/ 4 h 79"/>
                <a:gd name="T2" fmla="*/ 136 w 139"/>
                <a:gd name="T3" fmla="*/ 22 h 79"/>
                <a:gd name="T4" fmla="*/ 118 w 139"/>
                <a:gd name="T5" fmla="*/ 52 h 79"/>
                <a:gd name="T6" fmla="*/ 34 w 139"/>
                <a:gd name="T7" fmla="*/ 75 h 79"/>
                <a:gd name="T8" fmla="*/ 4 w 139"/>
                <a:gd name="T9" fmla="*/ 57 h 79"/>
                <a:gd name="T10" fmla="*/ 21 w 139"/>
                <a:gd name="T11" fmla="*/ 26 h 79"/>
                <a:gd name="T12" fmla="*/ 105 w 139"/>
                <a:gd name="T13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79">
                  <a:moveTo>
                    <a:pt x="105" y="4"/>
                  </a:moveTo>
                  <a:cubicBezTo>
                    <a:pt x="118" y="0"/>
                    <a:pt x="132" y="8"/>
                    <a:pt x="136" y="22"/>
                  </a:cubicBezTo>
                  <a:cubicBezTo>
                    <a:pt x="139" y="35"/>
                    <a:pt x="131" y="49"/>
                    <a:pt x="118" y="52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1" y="79"/>
                    <a:pt x="7" y="71"/>
                    <a:pt x="4" y="57"/>
                  </a:cubicBezTo>
                  <a:cubicBezTo>
                    <a:pt x="0" y="44"/>
                    <a:pt x="8" y="30"/>
                    <a:pt x="21" y="26"/>
                  </a:cubicBezTo>
                  <a:lnTo>
                    <a:pt x="105" y="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6" name="ïŝḷíḑé"/>
            <p:cNvSpPr/>
            <p:nvPr/>
          </p:nvSpPr>
          <p:spPr bwMode="auto">
            <a:xfrm>
              <a:off x="10472732" y="4638020"/>
              <a:ext cx="344266" cy="194495"/>
            </a:xfrm>
            <a:custGeom>
              <a:avLst/>
              <a:gdLst>
                <a:gd name="T0" fmla="*/ 35 w 140"/>
                <a:gd name="T1" fmla="*/ 4 h 79"/>
                <a:gd name="T2" fmla="*/ 4 w 140"/>
                <a:gd name="T3" fmla="*/ 22 h 79"/>
                <a:gd name="T4" fmla="*/ 21 w 140"/>
                <a:gd name="T5" fmla="*/ 52 h 79"/>
                <a:gd name="T6" fmla="*/ 105 w 140"/>
                <a:gd name="T7" fmla="*/ 75 h 79"/>
                <a:gd name="T8" fmla="*/ 136 w 140"/>
                <a:gd name="T9" fmla="*/ 57 h 79"/>
                <a:gd name="T10" fmla="*/ 119 w 140"/>
                <a:gd name="T11" fmla="*/ 26 h 79"/>
                <a:gd name="T12" fmla="*/ 35 w 140"/>
                <a:gd name="T13" fmla="*/ 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79">
                  <a:moveTo>
                    <a:pt x="35" y="4"/>
                  </a:moveTo>
                  <a:cubicBezTo>
                    <a:pt x="21" y="0"/>
                    <a:pt x="8" y="8"/>
                    <a:pt x="4" y="22"/>
                  </a:cubicBezTo>
                  <a:cubicBezTo>
                    <a:pt x="0" y="35"/>
                    <a:pt x="8" y="49"/>
                    <a:pt x="21" y="52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19" y="79"/>
                    <a:pt x="132" y="71"/>
                    <a:pt x="136" y="57"/>
                  </a:cubicBezTo>
                  <a:cubicBezTo>
                    <a:pt x="140" y="44"/>
                    <a:pt x="132" y="30"/>
                    <a:pt x="119" y="26"/>
                  </a:cubicBezTo>
                  <a:lnTo>
                    <a:pt x="35" y="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7" name="îṧļíďe"/>
            <p:cNvSpPr/>
            <p:nvPr/>
          </p:nvSpPr>
          <p:spPr bwMode="auto">
            <a:xfrm>
              <a:off x="8526744" y="3274469"/>
              <a:ext cx="1889824" cy="2224741"/>
            </a:xfrm>
            <a:custGeom>
              <a:avLst/>
              <a:gdLst>
                <a:gd name="T0" fmla="*/ 702 w 768"/>
                <a:gd name="T1" fmla="*/ 412 h 904"/>
                <a:gd name="T2" fmla="*/ 611 w 768"/>
                <a:gd name="T3" fmla="*/ 601 h 904"/>
                <a:gd name="T4" fmla="*/ 611 w 768"/>
                <a:gd name="T5" fmla="*/ 602 h 904"/>
                <a:gd name="T6" fmla="*/ 609 w 768"/>
                <a:gd name="T7" fmla="*/ 604 h 904"/>
                <a:gd name="T8" fmla="*/ 606 w 768"/>
                <a:gd name="T9" fmla="*/ 606 h 904"/>
                <a:gd name="T10" fmla="*/ 606 w 768"/>
                <a:gd name="T11" fmla="*/ 607 h 904"/>
                <a:gd name="T12" fmla="*/ 536 w 768"/>
                <a:gd name="T13" fmla="*/ 735 h 904"/>
                <a:gd name="T14" fmla="*/ 523 w 768"/>
                <a:gd name="T15" fmla="*/ 827 h 904"/>
                <a:gd name="T16" fmla="*/ 523 w 768"/>
                <a:gd name="T17" fmla="*/ 833 h 904"/>
                <a:gd name="T18" fmla="*/ 521 w 768"/>
                <a:gd name="T19" fmla="*/ 837 h 904"/>
                <a:gd name="T20" fmla="*/ 504 w 768"/>
                <a:gd name="T21" fmla="*/ 844 h 904"/>
                <a:gd name="T22" fmla="*/ 274 w 768"/>
                <a:gd name="T23" fmla="*/ 844 h 904"/>
                <a:gd name="T24" fmla="*/ 257 w 768"/>
                <a:gd name="T25" fmla="*/ 837 h 904"/>
                <a:gd name="T26" fmla="*/ 255 w 768"/>
                <a:gd name="T27" fmla="*/ 832 h 904"/>
                <a:gd name="T28" fmla="*/ 256 w 768"/>
                <a:gd name="T29" fmla="*/ 827 h 904"/>
                <a:gd name="T30" fmla="*/ 243 w 768"/>
                <a:gd name="T31" fmla="*/ 737 h 904"/>
                <a:gd name="T32" fmla="*/ 185 w 768"/>
                <a:gd name="T33" fmla="*/ 622 h 904"/>
                <a:gd name="T34" fmla="*/ 170 w 768"/>
                <a:gd name="T35" fmla="*/ 604 h 904"/>
                <a:gd name="T36" fmla="*/ 136 w 768"/>
                <a:gd name="T37" fmla="*/ 571 h 904"/>
                <a:gd name="T38" fmla="*/ 109 w 768"/>
                <a:gd name="T39" fmla="*/ 530 h 904"/>
                <a:gd name="T40" fmla="*/ 75 w 768"/>
                <a:gd name="T41" fmla="*/ 436 h 904"/>
                <a:gd name="T42" fmla="*/ 70 w 768"/>
                <a:gd name="T43" fmla="*/ 378 h 904"/>
                <a:gd name="T44" fmla="*/ 342 w 768"/>
                <a:gd name="T45" fmla="*/ 65 h 904"/>
                <a:gd name="T46" fmla="*/ 305 w 768"/>
                <a:gd name="T47" fmla="*/ 0 h 904"/>
                <a:gd name="T48" fmla="*/ 0 w 768"/>
                <a:gd name="T49" fmla="*/ 378 h 904"/>
                <a:gd name="T50" fmla="*/ 132 w 768"/>
                <a:gd name="T51" fmla="*/ 669 h 904"/>
                <a:gd name="T52" fmla="*/ 186 w 768"/>
                <a:gd name="T53" fmla="*/ 825 h 904"/>
                <a:gd name="T54" fmla="*/ 204 w 768"/>
                <a:gd name="T55" fmla="*/ 883 h 904"/>
                <a:gd name="T56" fmla="*/ 226 w 768"/>
                <a:gd name="T57" fmla="*/ 902 h 904"/>
                <a:gd name="T58" fmla="*/ 380 w 768"/>
                <a:gd name="T59" fmla="*/ 903 h 904"/>
                <a:gd name="T60" fmla="*/ 547 w 768"/>
                <a:gd name="T61" fmla="*/ 904 h 904"/>
                <a:gd name="T62" fmla="*/ 575 w 768"/>
                <a:gd name="T63" fmla="*/ 883 h 904"/>
                <a:gd name="T64" fmla="*/ 593 w 768"/>
                <a:gd name="T65" fmla="*/ 825 h 904"/>
                <a:gd name="T66" fmla="*/ 658 w 768"/>
                <a:gd name="T67" fmla="*/ 654 h 904"/>
                <a:gd name="T68" fmla="*/ 662 w 768"/>
                <a:gd name="T69" fmla="*/ 650 h 904"/>
                <a:gd name="T70" fmla="*/ 768 w 768"/>
                <a:gd name="T71" fmla="*/ 442 h 904"/>
                <a:gd name="T72" fmla="*/ 702 w 768"/>
                <a:gd name="T73" fmla="*/ 41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68" h="904">
                  <a:moveTo>
                    <a:pt x="702" y="412"/>
                  </a:moveTo>
                  <a:cubicBezTo>
                    <a:pt x="694" y="485"/>
                    <a:pt x="661" y="552"/>
                    <a:pt x="611" y="601"/>
                  </a:cubicBezTo>
                  <a:cubicBezTo>
                    <a:pt x="611" y="602"/>
                    <a:pt x="611" y="602"/>
                    <a:pt x="611" y="602"/>
                  </a:cubicBezTo>
                  <a:cubicBezTo>
                    <a:pt x="610" y="603"/>
                    <a:pt x="609" y="603"/>
                    <a:pt x="609" y="604"/>
                  </a:cubicBezTo>
                  <a:cubicBezTo>
                    <a:pt x="609" y="604"/>
                    <a:pt x="608" y="605"/>
                    <a:pt x="606" y="606"/>
                  </a:cubicBezTo>
                  <a:cubicBezTo>
                    <a:pt x="606" y="607"/>
                    <a:pt x="606" y="607"/>
                    <a:pt x="606" y="607"/>
                  </a:cubicBezTo>
                  <a:cubicBezTo>
                    <a:pt x="595" y="619"/>
                    <a:pt x="556" y="665"/>
                    <a:pt x="536" y="735"/>
                  </a:cubicBezTo>
                  <a:cubicBezTo>
                    <a:pt x="528" y="762"/>
                    <a:pt x="523" y="793"/>
                    <a:pt x="523" y="827"/>
                  </a:cubicBezTo>
                  <a:cubicBezTo>
                    <a:pt x="523" y="829"/>
                    <a:pt x="523" y="831"/>
                    <a:pt x="523" y="833"/>
                  </a:cubicBezTo>
                  <a:cubicBezTo>
                    <a:pt x="523" y="833"/>
                    <a:pt x="522" y="835"/>
                    <a:pt x="521" y="837"/>
                  </a:cubicBezTo>
                  <a:cubicBezTo>
                    <a:pt x="519" y="839"/>
                    <a:pt x="514" y="842"/>
                    <a:pt x="504" y="844"/>
                  </a:cubicBezTo>
                  <a:cubicBezTo>
                    <a:pt x="274" y="844"/>
                    <a:pt x="274" y="844"/>
                    <a:pt x="274" y="844"/>
                  </a:cubicBezTo>
                  <a:cubicBezTo>
                    <a:pt x="265" y="842"/>
                    <a:pt x="260" y="840"/>
                    <a:pt x="257" y="837"/>
                  </a:cubicBezTo>
                  <a:cubicBezTo>
                    <a:pt x="256" y="836"/>
                    <a:pt x="255" y="833"/>
                    <a:pt x="255" y="832"/>
                  </a:cubicBezTo>
                  <a:cubicBezTo>
                    <a:pt x="256" y="830"/>
                    <a:pt x="256" y="830"/>
                    <a:pt x="256" y="827"/>
                  </a:cubicBezTo>
                  <a:cubicBezTo>
                    <a:pt x="256" y="794"/>
                    <a:pt x="251" y="764"/>
                    <a:pt x="243" y="737"/>
                  </a:cubicBezTo>
                  <a:cubicBezTo>
                    <a:pt x="227" y="683"/>
                    <a:pt x="201" y="643"/>
                    <a:pt x="185" y="622"/>
                  </a:cubicBezTo>
                  <a:cubicBezTo>
                    <a:pt x="180" y="616"/>
                    <a:pt x="175" y="610"/>
                    <a:pt x="170" y="604"/>
                  </a:cubicBezTo>
                  <a:cubicBezTo>
                    <a:pt x="159" y="593"/>
                    <a:pt x="146" y="583"/>
                    <a:pt x="136" y="571"/>
                  </a:cubicBezTo>
                  <a:cubicBezTo>
                    <a:pt x="125" y="558"/>
                    <a:pt x="116" y="544"/>
                    <a:pt x="109" y="530"/>
                  </a:cubicBezTo>
                  <a:cubicBezTo>
                    <a:pt x="94" y="501"/>
                    <a:pt x="81" y="469"/>
                    <a:pt x="75" y="436"/>
                  </a:cubicBezTo>
                  <a:cubicBezTo>
                    <a:pt x="72" y="417"/>
                    <a:pt x="70" y="397"/>
                    <a:pt x="70" y="378"/>
                  </a:cubicBezTo>
                  <a:cubicBezTo>
                    <a:pt x="70" y="219"/>
                    <a:pt x="189" y="87"/>
                    <a:pt x="342" y="65"/>
                  </a:cubicBezTo>
                  <a:cubicBezTo>
                    <a:pt x="305" y="0"/>
                    <a:pt x="305" y="0"/>
                    <a:pt x="305" y="0"/>
                  </a:cubicBezTo>
                  <a:cubicBezTo>
                    <a:pt x="131" y="38"/>
                    <a:pt x="0" y="193"/>
                    <a:pt x="0" y="378"/>
                  </a:cubicBezTo>
                  <a:cubicBezTo>
                    <a:pt x="0" y="494"/>
                    <a:pt x="51" y="598"/>
                    <a:pt x="132" y="669"/>
                  </a:cubicBezTo>
                  <a:cubicBezTo>
                    <a:pt x="151" y="694"/>
                    <a:pt x="185" y="750"/>
                    <a:pt x="186" y="825"/>
                  </a:cubicBezTo>
                  <a:cubicBezTo>
                    <a:pt x="184" y="841"/>
                    <a:pt x="188" y="864"/>
                    <a:pt x="204" y="883"/>
                  </a:cubicBezTo>
                  <a:cubicBezTo>
                    <a:pt x="210" y="890"/>
                    <a:pt x="218" y="897"/>
                    <a:pt x="226" y="902"/>
                  </a:cubicBezTo>
                  <a:cubicBezTo>
                    <a:pt x="380" y="903"/>
                    <a:pt x="380" y="903"/>
                    <a:pt x="380" y="903"/>
                  </a:cubicBezTo>
                  <a:cubicBezTo>
                    <a:pt x="547" y="904"/>
                    <a:pt x="547" y="904"/>
                    <a:pt x="547" y="904"/>
                  </a:cubicBezTo>
                  <a:cubicBezTo>
                    <a:pt x="558" y="899"/>
                    <a:pt x="567" y="892"/>
                    <a:pt x="575" y="883"/>
                  </a:cubicBezTo>
                  <a:cubicBezTo>
                    <a:pt x="590" y="864"/>
                    <a:pt x="594" y="841"/>
                    <a:pt x="593" y="825"/>
                  </a:cubicBezTo>
                  <a:cubicBezTo>
                    <a:pt x="594" y="723"/>
                    <a:pt x="657" y="655"/>
                    <a:pt x="658" y="654"/>
                  </a:cubicBezTo>
                  <a:cubicBezTo>
                    <a:pt x="660" y="653"/>
                    <a:pt x="661" y="652"/>
                    <a:pt x="662" y="650"/>
                  </a:cubicBezTo>
                  <a:cubicBezTo>
                    <a:pt x="717" y="595"/>
                    <a:pt x="755" y="522"/>
                    <a:pt x="768" y="442"/>
                  </a:cubicBezTo>
                  <a:cubicBezTo>
                    <a:pt x="750" y="433"/>
                    <a:pt x="720" y="420"/>
                    <a:pt x="702" y="41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8" name="íṧliḍé"/>
            <p:cNvSpPr/>
            <p:nvPr/>
          </p:nvSpPr>
          <p:spPr bwMode="auto">
            <a:xfrm>
              <a:off x="10580900" y="4142939"/>
              <a:ext cx="487797" cy="364029"/>
            </a:xfrm>
            <a:custGeom>
              <a:avLst/>
              <a:gdLst>
                <a:gd name="T0" fmla="*/ 0 w 198"/>
                <a:gd name="T1" fmla="*/ 129 h 148"/>
                <a:gd name="T2" fmla="*/ 3 w 198"/>
                <a:gd name="T3" fmla="*/ 117 h 148"/>
                <a:gd name="T4" fmla="*/ 186 w 198"/>
                <a:gd name="T5" fmla="*/ 0 h 148"/>
                <a:gd name="T6" fmla="*/ 198 w 198"/>
                <a:gd name="T7" fmla="*/ 2 h 148"/>
                <a:gd name="T8" fmla="*/ 0 w 198"/>
                <a:gd name="T9" fmla="*/ 12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48">
                  <a:moveTo>
                    <a:pt x="0" y="129"/>
                  </a:moveTo>
                  <a:cubicBezTo>
                    <a:pt x="3" y="117"/>
                    <a:pt x="3" y="117"/>
                    <a:pt x="3" y="117"/>
                  </a:cubicBezTo>
                  <a:cubicBezTo>
                    <a:pt x="86" y="135"/>
                    <a:pt x="168" y="83"/>
                    <a:pt x="186" y="0"/>
                  </a:cubicBezTo>
                  <a:cubicBezTo>
                    <a:pt x="198" y="2"/>
                    <a:pt x="198" y="2"/>
                    <a:pt x="198" y="2"/>
                  </a:cubicBezTo>
                  <a:cubicBezTo>
                    <a:pt x="178" y="92"/>
                    <a:pt x="90" y="148"/>
                    <a:pt x="0" y="1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9" name="í$ľiḑè"/>
            <p:cNvSpPr/>
            <p:nvPr/>
          </p:nvSpPr>
          <p:spPr bwMode="auto">
            <a:xfrm>
              <a:off x="11026054" y="4117978"/>
              <a:ext cx="57204" cy="42643"/>
            </a:xfrm>
            <a:custGeom>
              <a:avLst/>
              <a:gdLst>
                <a:gd name="T0" fmla="*/ 0 w 55"/>
                <a:gd name="T1" fmla="*/ 29 h 41"/>
                <a:gd name="T2" fmla="*/ 34 w 55"/>
                <a:gd name="T3" fmla="*/ 0 h 41"/>
                <a:gd name="T4" fmla="*/ 55 w 55"/>
                <a:gd name="T5" fmla="*/ 41 h 41"/>
                <a:gd name="T6" fmla="*/ 0 w 55"/>
                <a:gd name="T7" fmla="*/ 2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1">
                  <a:moveTo>
                    <a:pt x="0" y="29"/>
                  </a:moveTo>
                  <a:lnTo>
                    <a:pt x="34" y="0"/>
                  </a:lnTo>
                  <a:lnTo>
                    <a:pt x="55" y="41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0" name="iṥḷíďê"/>
            <p:cNvSpPr/>
            <p:nvPr/>
          </p:nvSpPr>
          <p:spPr bwMode="auto">
            <a:xfrm>
              <a:off x="10013017" y="2033647"/>
              <a:ext cx="890307" cy="891352"/>
            </a:xfrm>
            <a:custGeom>
              <a:avLst/>
              <a:gdLst>
                <a:gd name="T0" fmla="*/ 362 w 362"/>
                <a:gd name="T1" fmla="*/ 362 h 362"/>
                <a:gd name="T2" fmla="*/ 346 w 362"/>
                <a:gd name="T3" fmla="*/ 362 h 362"/>
                <a:gd name="T4" fmla="*/ 0 w 362"/>
                <a:gd name="T5" fmla="*/ 16 h 362"/>
                <a:gd name="T6" fmla="*/ 0 w 362"/>
                <a:gd name="T7" fmla="*/ 0 h 362"/>
                <a:gd name="T8" fmla="*/ 362 w 362"/>
                <a:gd name="T9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362">
                  <a:moveTo>
                    <a:pt x="362" y="362"/>
                  </a:moveTo>
                  <a:cubicBezTo>
                    <a:pt x="346" y="362"/>
                    <a:pt x="346" y="362"/>
                    <a:pt x="346" y="362"/>
                  </a:cubicBezTo>
                  <a:cubicBezTo>
                    <a:pt x="346" y="171"/>
                    <a:pt x="191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0" y="0"/>
                    <a:pt x="362" y="162"/>
                    <a:pt x="362" y="3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1" name="ïṡḷiḋé"/>
            <p:cNvSpPr/>
            <p:nvPr/>
          </p:nvSpPr>
          <p:spPr bwMode="auto">
            <a:xfrm>
              <a:off x="9963094" y="1989964"/>
              <a:ext cx="81126" cy="124811"/>
            </a:xfrm>
            <a:custGeom>
              <a:avLst/>
              <a:gdLst>
                <a:gd name="T0" fmla="*/ 78 w 78"/>
                <a:gd name="T1" fmla="*/ 0 h 120"/>
                <a:gd name="T2" fmla="*/ 0 w 78"/>
                <a:gd name="T3" fmla="*/ 56 h 120"/>
                <a:gd name="T4" fmla="*/ 74 w 78"/>
                <a:gd name="T5" fmla="*/ 120 h 120"/>
                <a:gd name="T6" fmla="*/ 78 w 78"/>
                <a:gd name="T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20">
                  <a:moveTo>
                    <a:pt x="78" y="0"/>
                  </a:moveTo>
                  <a:lnTo>
                    <a:pt x="0" y="56"/>
                  </a:lnTo>
                  <a:lnTo>
                    <a:pt x="74" y="12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2" name="îsļîde"/>
            <p:cNvSpPr/>
            <p:nvPr/>
          </p:nvSpPr>
          <p:spPr>
            <a:xfrm>
              <a:off x="0" y="6018151"/>
              <a:ext cx="5520906" cy="1508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îsļîde"/>
            <p:cNvSpPr/>
            <p:nvPr/>
          </p:nvSpPr>
          <p:spPr>
            <a:xfrm>
              <a:off x="10580900" y="6018151"/>
              <a:ext cx="1620000" cy="1508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8" name="椭圆 44"/>
            <p:cNvSpPr/>
            <p:nvPr/>
          </p:nvSpPr>
          <p:spPr>
            <a:xfrm>
              <a:off x="9786341" y="2704345"/>
              <a:ext cx="450232" cy="493678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49" name="椭圆 45"/>
            <p:cNvSpPr/>
            <p:nvPr/>
          </p:nvSpPr>
          <p:spPr>
            <a:xfrm>
              <a:off x="9325084" y="4067014"/>
              <a:ext cx="309781" cy="339742"/>
            </a:xfrm>
            <a:custGeom>
              <a:avLst/>
              <a:gdLst>
                <a:gd name="connsiteX0" fmla="*/ 314616 w 554856"/>
                <a:gd name="connsiteY0" fmla="*/ 256070 h 608519"/>
                <a:gd name="connsiteX1" fmla="*/ 262711 w 554856"/>
                <a:gd name="connsiteY1" fmla="*/ 307611 h 608519"/>
                <a:gd name="connsiteX2" fmla="*/ 241014 w 554856"/>
                <a:gd name="connsiteY2" fmla="*/ 285856 h 608519"/>
                <a:gd name="connsiteX3" fmla="*/ 218289 w 554856"/>
                <a:gd name="connsiteY3" fmla="*/ 308265 h 608519"/>
                <a:gd name="connsiteX4" fmla="*/ 239986 w 554856"/>
                <a:gd name="connsiteY4" fmla="*/ 330020 h 608519"/>
                <a:gd name="connsiteX5" fmla="*/ 262618 w 554856"/>
                <a:gd name="connsiteY5" fmla="*/ 352803 h 608519"/>
                <a:gd name="connsiteX6" fmla="*/ 285250 w 554856"/>
                <a:gd name="connsiteY6" fmla="*/ 330300 h 608519"/>
                <a:gd name="connsiteX7" fmla="*/ 337155 w 554856"/>
                <a:gd name="connsiteY7" fmla="*/ 278760 h 608519"/>
                <a:gd name="connsiteX8" fmla="*/ 261963 w 554856"/>
                <a:gd name="connsiteY8" fmla="*/ 129646 h 608519"/>
                <a:gd name="connsiteX9" fmla="*/ 293387 w 554856"/>
                <a:gd name="connsiteY9" fmla="*/ 129646 h 608519"/>
                <a:gd name="connsiteX10" fmla="*/ 304983 w 554856"/>
                <a:gd name="connsiteY10" fmla="*/ 141224 h 608519"/>
                <a:gd name="connsiteX11" fmla="*/ 304983 w 554856"/>
                <a:gd name="connsiteY11" fmla="*/ 167368 h 608519"/>
                <a:gd name="connsiteX12" fmla="*/ 355485 w 554856"/>
                <a:gd name="connsiteY12" fmla="*/ 188283 h 608519"/>
                <a:gd name="connsiteX13" fmla="*/ 373909 w 554856"/>
                <a:gd name="connsiteY13" fmla="*/ 169796 h 608519"/>
                <a:gd name="connsiteX14" fmla="*/ 390275 w 554856"/>
                <a:gd name="connsiteY14" fmla="*/ 169796 h 608519"/>
                <a:gd name="connsiteX15" fmla="*/ 412440 w 554856"/>
                <a:gd name="connsiteY15" fmla="*/ 192018 h 608519"/>
                <a:gd name="connsiteX16" fmla="*/ 412440 w 554856"/>
                <a:gd name="connsiteY16" fmla="*/ 208264 h 608519"/>
                <a:gd name="connsiteX17" fmla="*/ 394016 w 554856"/>
                <a:gd name="connsiteY17" fmla="*/ 226752 h 608519"/>
                <a:gd name="connsiteX18" fmla="*/ 414965 w 554856"/>
                <a:gd name="connsiteY18" fmla="*/ 277172 h 608519"/>
                <a:gd name="connsiteX19" fmla="*/ 441151 w 554856"/>
                <a:gd name="connsiteY19" fmla="*/ 277172 h 608519"/>
                <a:gd name="connsiteX20" fmla="*/ 452748 w 554856"/>
                <a:gd name="connsiteY20" fmla="*/ 288750 h 608519"/>
                <a:gd name="connsiteX21" fmla="*/ 452748 w 554856"/>
                <a:gd name="connsiteY21" fmla="*/ 320123 h 608519"/>
                <a:gd name="connsiteX22" fmla="*/ 441151 w 554856"/>
                <a:gd name="connsiteY22" fmla="*/ 331701 h 608519"/>
                <a:gd name="connsiteX23" fmla="*/ 414965 w 554856"/>
                <a:gd name="connsiteY23" fmla="*/ 331701 h 608519"/>
                <a:gd name="connsiteX24" fmla="*/ 394016 w 554856"/>
                <a:gd name="connsiteY24" fmla="*/ 382121 h 608519"/>
                <a:gd name="connsiteX25" fmla="*/ 412440 w 554856"/>
                <a:gd name="connsiteY25" fmla="*/ 400515 h 608519"/>
                <a:gd name="connsiteX26" fmla="*/ 412440 w 554856"/>
                <a:gd name="connsiteY26" fmla="*/ 416855 h 608519"/>
                <a:gd name="connsiteX27" fmla="*/ 390275 w 554856"/>
                <a:gd name="connsiteY27" fmla="*/ 438984 h 608519"/>
                <a:gd name="connsiteX28" fmla="*/ 373909 w 554856"/>
                <a:gd name="connsiteY28" fmla="*/ 438984 h 608519"/>
                <a:gd name="connsiteX29" fmla="*/ 355485 w 554856"/>
                <a:gd name="connsiteY29" fmla="*/ 420590 h 608519"/>
                <a:gd name="connsiteX30" fmla="*/ 304983 w 554856"/>
                <a:gd name="connsiteY30" fmla="*/ 441505 h 608519"/>
                <a:gd name="connsiteX31" fmla="*/ 304983 w 554856"/>
                <a:gd name="connsiteY31" fmla="*/ 467649 h 608519"/>
                <a:gd name="connsiteX32" fmla="*/ 293387 w 554856"/>
                <a:gd name="connsiteY32" fmla="*/ 479227 h 608519"/>
                <a:gd name="connsiteX33" fmla="*/ 261963 w 554856"/>
                <a:gd name="connsiteY33" fmla="*/ 479227 h 608519"/>
                <a:gd name="connsiteX34" fmla="*/ 250367 w 554856"/>
                <a:gd name="connsiteY34" fmla="*/ 467649 h 608519"/>
                <a:gd name="connsiteX35" fmla="*/ 250367 w 554856"/>
                <a:gd name="connsiteY35" fmla="*/ 441505 h 608519"/>
                <a:gd name="connsiteX36" fmla="*/ 199865 w 554856"/>
                <a:gd name="connsiteY36" fmla="*/ 420590 h 608519"/>
                <a:gd name="connsiteX37" fmla="*/ 181441 w 554856"/>
                <a:gd name="connsiteY37" fmla="*/ 438984 h 608519"/>
                <a:gd name="connsiteX38" fmla="*/ 165075 w 554856"/>
                <a:gd name="connsiteY38" fmla="*/ 438984 h 608519"/>
                <a:gd name="connsiteX39" fmla="*/ 142910 w 554856"/>
                <a:gd name="connsiteY39" fmla="*/ 416855 h 608519"/>
                <a:gd name="connsiteX40" fmla="*/ 142910 w 554856"/>
                <a:gd name="connsiteY40" fmla="*/ 400515 h 608519"/>
                <a:gd name="connsiteX41" fmla="*/ 161334 w 554856"/>
                <a:gd name="connsiteY41" fmla="*/ 382121 h 608519"/>
                <a:gd name="connsiteX42" fmla="*/ 140385 w 554856"/>
                <a:gd name="connsiteY42" fmla="*/ 331701 h 608519"/>
                <a:gd name="connsiteX43" fmla="*/ 114199 w 554856"/>
                <a:gd name="connsiteY43" fmla="*/ 331701 h 608519"/>
                <a:gd name="connsiteX44" fmla="*/ 102602 w 554856"/>
                <a:gd name="connsiteY44" fmla="*/ 320123 h 608519"/>
                <a:gd name="connsiteX45" fmla="*/ 102602 w 554856"/>
                <a:gd name="connsiteY45" fmla="*/ 288750 h 608519"/>
                <a:gd name="connsiteX46" fmla="*/ 114199 w 554856"/>
                <a:gd name="connsiteY46" fmla="*/ 277172 h 608519"/>
                <a:gd name="connsiteX47" fmla="*/ 140385 w 554856"/>
                <a:gd name="connsiteY47" fmla="*/ 277172 h 608519"/>
                <a:gd name="connsiteX48" fmla="*/ 161334 w 554856"/>
                <a:gd name="connsiteY48" fmla="*/ 226752 h 608519"/>
                <a:gd name="connsiteX49" fmla="*/ 142910 w 554856"/>
                <a:gd name="connsiteY49" fmla="*/ 208264 h 608519"/>
                <a:gd name="connsiteX50" fmla="*/ 142910 w 554856"/>
                <a:gd name="connsiteY50" fmla="*/ 192018 h 608519"/>
                <a:gd name="connsiteX51" fmla="*/ 165075 w 554856"/>
                <a:gd name="connsiteY51" fmla="*/ 169796 h 608519"/>
                <a:gd name="connsiteX52" fmla="*/ 181441 w 554856"/>
                <a:gd name="connsiteY52" fmla="*/ 169796 h 608519"/>
                <a:gd name="connsiteX53" fmla="*/ 199865 w 554856"/>
                <a:gd name="connsiteY53" fmla="*/ 188283 h 608519"/>
                <a:gd name="connsiteX54" fmla="*/ 250367 w 554856"/>
                <a:gd name="connsiteY54" fmla="*/ 167368 h 608519"/>
                <a:gd name="connsiteX55" fmla="*/ 250367 w 554856"/>
                <a:gd name="connsiteY55" fmla="*/ 141224 h 608519"/>
                <a:gd name="connsiteX56" fmla="*/ 261963 w 554856"/>
                <a:gd name="connsiteY56" fmla="*/ 129646 h 608519"/>
                <a:gd name="connsiteX57" fmla="*/ 440285 w 554856"/>
                <a:gd name="connsiteY57" fmla="*/ 80038 h 608519"/>
                <a:gd name="connsiteX58" fmla="*/ 554856 w 554856"/>
                <a:gd name="connsiteY58" fmla="*/ 304248 h 608519"/>
                <a:gd name="connsiteX59" fmla="*/ 277361 w 554856"/>
                <a:gd name="connsiteY59" fmla="*/ 581312 h 608519"/>
                <a:gd name="connsiteX60" fmla="*/ 277361 w 554856"/>
                <a:gd name="connsiteY60" fmla="*/ 605311 h 608519"/>
                <a:gd name="connsiteX61" fmla="*/ 272404 w 554856"/>
                <a:gd name="connsiteY61" fmla="*/ 607926 h 608519"/>
                <a:gd name="connsiteX62" fmla="*/ 207216 w 554856"/>
                <a:gd name="connsiteY62" fmla="*/ 563289 h 608519"/>
                <a:gd name="connsiteX63" fmla="*/ 207216 w 554856"/>
                <a:gd name="connsiteY63" fmla="*/ 558060 h 608519"/>
                <a:gd name="connsiteX64" fmla="*/ 272404 w 554856"/>
                <a:gd name="connsiteY64" fmla="*/ 513330 h 608519"/>
                <a:gd name="connsiteX65" fmla="*/ 277361 w 554856"/>
                <a:gd name="connsiteY65" fmla="*/ 515945 h 608519"/>
                <a:gd name="connsiteX66" fmla="*/ 277361 w 554856"/>
                <a:gd name="connsiteY66" fmla="*/ 539944 h 608519"/>
                <a:gd name="connsiteX67" fmla="*/ 513423 w 554856"/>
                <a:gd name="connsiteY67" fmla="*/ 304248 h 608519"/>
                <a:gd name="connsiteX68" fmla="*/ 415968 w 554856"/>
                <a:gd name="connsiteY68" fmla="*/ 113375 h 608519"/>
                <a:gd name="connsiteX69" fmla="*/ 282452 w 554856"/>
                <a:gd name="connsiteY69" fmla="*/ 594 h 608519"/>
                <a:gd name="connsiteX70" fmla="*/ 347640 w 554856"/>
                <a:gd name="connsiteY70" fmla="*/ 45229 h 608519"/>
                <a:gd name="connsiteX71" fmla="*/ 347640 w 554856"/>
                <a:gd name="connsiteY71" fmla="*/ 50551 h 608519"/>
                <a:gd name="connsiteX72" fmla="*/ 282452 w 554856"/>
                <a:gd name="connsiteY72" fmla="*/ 95279 h 608519"/>
                <a:gd name="connsiteX73" fmla="*/ 277402 w 554856"/>
                <a:gd name="connsiteY73" fmla="*/ 92665 h 608519"/>
                <a:gd name="connsiteX74" fmla="*/ 277402 w 554856"/>
                <a:gd name="connsiteY74" fmla="*/ 68573 h 608519"/>
                <a:gd name="connsiteX75" fmla="*/ 41339 w 554856"/>
                <a:gd name="connsiteY75" fmla="*/ 304259 h 608519"/>
                <a:gd name="connsiteX76" fmla="*/ 138888 w 554856"/>
                <a:gd name="connsiteY76" fmla="*/ 495123 h 608519"/>
                <a:gd name="connsiteX77" fmla="*/ 114571 w 554856"/>
                <a:gd name="connsiteY77" fmla="*/ 528552 h 608519"/>
                <a:gd name="connsiteX78" fmla="*/ 0 w 554856"/>
                <a:gd name="connsiteY78" fmla="*/ 304259 h 608519"/>
                <a:gd name="connsiteX79" fmla="*/ 277402 w 554856"/>
                <a:gd name="connsiteY79" fmla="*/ 27300 h 608519"/>
                <a:gd name="connsiteX80" fmla="*/ 277402 w 554856"/>
                <a:gd name="connsiteY80" fmla="*/ 3209 h 608519"/>
                <a:gd name="connsiteX81" fmla="*/ 282452 w 554856"/>
                <a:gd name="connsiteY81" fmla="*/ 594 h 608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54856" h="608519">
                  <a:moveTo>
                    <a:pt x="314616" y="256070"/>
                  </a:moveTo>
                  <a:lnTo>
                    <a:pt x="262711" y="307611"/>
                  </a:lnTo>
                  <a:lnTo>
                    <a:pt x="241014" y="285856"/>
                  </a:lnTo>
                  <a:lnTo>
                    <a:pt x="218289" y="308265"/>
                  </a:lnTo>
                  <a:lnTo>
                    <a:pt x="239986" y="330020"/>
                  </a:lnTo>
                  <a:lnTo>
                    <a:pt x="262618" y="352803"/>
                  </a:lnTo>
                  <a:lnTo>
                    <a:pt x="285250" y="330300"/>
                  </a:lnTo>
                  <a:lnTo>
                    <a:pt x="337155" y="278760"/>
                  </a:lnTo>
                  <a:close/>
                  <a:moveTo>
                    <a:pt x="261963" y="129646"/>
                  </a:moveTo>
                  <a:lnTo>
                    <a:pt x="293387" y="129646"/>
                  </a:lnTo>
                  <a:cubicBezTo>
                    <a:pt x="299840" y="129646"/>
                    <a:pt x="304983" y="134875"/>
                    <a:pt x="304983" y="141224"/>
                  </a:cubicBezTo>
                  <a:lnTo>
                    <a:pt x="304983" y="167368"/>
                  </a:lnTo>
                  <a:cubicBezTo>
                    <a:pt x="323314" y="170916"/>
                    <a:pt x="340428" y="178199"/>
                    <a:pt x="355485" y="188283"/>
                  </a:cubicBezTo>
                  <a:lnTo>
                    <a:pt x="373909" y="169796"/>
                  </a:lnTo>
                  <a:cubicBezTo>
                    <a:pt x="378398" y="165314"/>
                    <a:pt x="385786" y="165314"/>
                    <a:pt x="390275" y="169796"/>
                  </a:cubicBezTo>
                  <a:lnTo>
                    <a:pt x="412440" y="192018"/>
                  </a:lnTo>
                  <a:cubicBezTo>
                    <a:pt x="416929" y="196500"/>
                    <a:pt x="416929" y="203783"/>
                    <a:pt x="412440" y="208264"/>
                  </a:cubicBezTo>
                  <a:lnTo>
                    <a:pt x="394016" y="226752"/>
                  </a:lnTo>
                  <a:cubicBezTo>
                    <a:pt x="404117" y="241691"/>
                    <a:pt x="411318" y="258872"/>
                    <a:pt x="414965" y="277172"/>
                  </a:cubicBezTo>
                  <a:lnTo>
                    <a:pt x="441151" y="277172"/>
                  </a:lnTo>
                  <a:cubicBezTo>
                    <a:pt x="447604" y="277172"/>
                    <a:pt x="452748" y="282401"/>
                    <a:pt x="452748" y="288750"/>
                  </a:cubicBezTo>
                  <a:lnTo>
                    <a:pt x="452748" y="320123"/>
                  </a:lnTo>
                  <a:cubicBezTo>
                    <a:pt x="452748" y="326565"/>
                    <a:pt x="447511" y="331701"/>
                    <a:pt x="441151" y="331701"/>
                  </a:cubicBezTo>
                  <a:lnTo>
                    <a:pt x="414965" y="331701"/>
                  </a:lnTo>
                  <a:cubicBezTo>
                    <a:pt x="411318" y="350002"/>
                    <a:pt x="404117" y="366995"/>
                    <a:pt x="394016" y="382121"/>
                  </a:cubicBezTo>
                  <a:lnTo>
                    <a:pt x="412440" y="400515"/>
                  </a:lnTo>
                  <a:cubicBezTo>
                    <a:pt x="416929" y="404997"/>
                    <a:pt x="416929" y="412373"/>
                    <a:pt x="412440" y="416855"/>
                  </a:cubicBezTo>
                  <a:lnTo>
                    <a:pt x="390275" y="438984"/>
                  </a:lnTo>
                  <a:cubicBezTo>
                    <a:pt x="385786" y="443466"/>
                    <a:pt x="378398" y="443466"/>
                    <a:pt x="373909" y="438984"/>
                  </a:cubicBezTo>
                  <a:lnTo>
                    <a:pt x="355485" y="420590"/>
                  </a:lnTo>
                  <a:cubicBezTo>
                    <a:pt x="340522" y="430674"/>
                    <a:pt x="323314" y="437864"/>
                    <a:pt x="304983" y="441505"/>
                  </a:cubicBezTo>
                  <a:lnTo>
                    <a:pt x="304983" y="467649"/>
                  </a:lnTo>
                  <a:cubicBezTo>
                    <a:pt x="304983" y="474092"/>
                    <a:pt x="299746" y="479227"/>
                    <a:pt x="293387" y="479227"/>
                  </a:cubicBezTo>
                  <a:lnTo>
                    <a:pt x="261963" y="479227"/>
                  </a:lnTo>
                  <a:cubicBezTo>
                    <a:pt x="255510" y="479227"/>
                    <a:pt x="250367" y="473998"/>
                    <a:pt x="250367" y="467649"/>
                  </a:cubicBezTo>
                  <a:lnTo>
                    <a:pt x="250367" y="441505"/>
                  </a:lnTo>
                  <a:cubicBezTo>
                    <a:pt x="232036" y="437864"/>
                    <a:pt x="214922" y="430674"/>
                    <a:pt x="199865" y="420590"/>
                  </a:cubicBezTo>
                  <a:lnTo>
                    <a:pt x="181441" y="438984"/>
                  </a:lnTo>
                  <a:cubicBezTo>
                    <a:pt x="176952" y="443466"/>
                    <a:pt x="169564" y="443466"/>
                    <a:pt x="165075" y="438984"/>
                  </a:cubicBezTo>
                  <a:lnTo>
                    <a:pt x="142910" y="416855"/>
                  </a:lnTo>
                  <a:cubicBezTo>
                    <a:pt x="138421" y="412373"/>
                    <a:pt x="138421" y="404997"/>
                    <a:pt x="142910" y="400515"/>
                  </a:cubicBezTo>
                  <a:lnTo>
                    <a:pt x="161334" y="382121"/>
                  </a:lnTo>
                  <a:cubicBezTo>
                    <a:pt x="151233" y="367182"/>
                    <a:pt x="144032" y="350002"/>
                    <a:pt x="140385" y="331701"/>
                  </a:cubicBezTo>
                  <a:lnTo>
                    <a:pt x="114199" y="331701"/>
                  </a:lnTo>
                  <a:cubicBezTo>
                    <a:pt x="107746" y="331701"/>
                    <a:pt x="102602" y="326472"/>
                    <a:pt x="102602" y="320123"/>
                  </a:cubicBezTo>
                  <a:lnTo>
                    <a:pt x="102602" y="288750"/>
                  </a:lnTo>
                  <a:cubicBezTo>
                    <a:pt x="102602" y="282214"/>
                    <a:pt x="107839" y="277172"/>
                    <a:pt x="114199" y="277172"/>
                  </a:cubicBezTo>
                  <a:lnTo>
                    <a:pt x="140385" y="277172"/>
                  </a:lnTo>
                  <a:cubicBezTo>
                    <a:pt x="144032" y="258872"/>
                    <a:pt x="151233" y="241785"/>
                    <a:pt x="161334" y="226752"/>
                  </a:cubicBezTo>
                  <a:lnTo>
                    <a:pt x="142910" y="208264"/>
                  </a:lnTo>
                  <a:cubicBezTo>
                    <a:pt x="138421" y="203783"/>
                    <a:pt x="138421" y="196500"/>
                    <a:pt x="142910" y="192018"/>
                  </a:cubicBezTo>
                  <a:lnTo>
                    <a:pt x="165075" y="169796"/>
                  </a:lnTo>
                  <a:cubicBezTo>
                    <a:pt x="169564" y="165314"/>
                    <a:pt x="176952" y="165314"/>
                    <a:pt x="181441" y="169796"/>
                  </a:cubicBezTo>
                  <a:lnTo>
                    <a:pt x="199865" y="188283"/>
                  </a:lnTo>
                  <a:cubicBezTo>
                    <a:pt x="214828" y="178199"/>
                    <a:pt x="232036" y="170916"/>
                    <a:pt x="250367" y="167368"/>
                  </a:cubicBezTo>
                  <a:lnTo>
                    <a:pt x="250367" y="141224"/>
                  </a:lnTo>
                  <a:cubicBezTo>
                    <a:pt x="250367" y="134688"/>
                    <a:pt x="255604" y="129646"/>
                    <a:pt x="261963" y="129646"/>
                  </a:cubicBezTo>
                  <a:close/>
                  <a:moveTo>
                    <a:pt x="440285" y="80038"/>
                  </a:moveTo>
                  <a:cubicBezTo>
                    <a:pt x="511927" y="131958"/>
                    <a:pt x="554856" y="215909"/>
                    <a:pt x="554856" y="304248"/>
                  </a:cubicBezTo>
                  <a:cubicBezTo>
                    <a:pt x="554856" y="457021"/>
                    <a:pt x="430371" y="581312"/>
                    <a:pt x="277361" y="581312"/>
                  </a:cubicBezTo>
                  <a:lnTo>
                    <a:pt x="277361" y="605311"/>
                  </a:lnTo>
                  <a:cubicBezTo>
                    <a:pt x="277361" y="607926"/>
                    <a:pt x="274555" y="609420"/>
                    <a:pt x="272404" y="607926"/>
                  </a:cubicBezTo>
                  <a:lnTo>
                    <a:pt x="207216" y="563289"/>
                  </a:lnTo>
                  <a:cubicBezTo>
                    <a:pt x="205345" y="561982"/>
                    <a:pt x="205345" y="559274"/>
                    <a:pt x="207216" y="558060"/>
                  </a:cubicBezTo>
                  <a:lnTo>
                    <a:pt x="272404" y="513330"/>
                  </a:lnTo>
                  <a:cubicBezTo>
                    <a:pt x="274555" y="511836"/>
                    <a:pt x="277361" y="513330"/>
                    <a:pt x="277361" y="515945"/>
                  </a:cubicBezTo>
                  <a:lnTo>
                    <a:pt x="277361" y="539944"/>
                  </a:lnTo>
                  <a:cubicBezTo>
                    <a:pt x="407551" y="539944"/>
                    <a:pt x="513423" y="434236"/>
                    <a:pt x="513423" y="304248"/>
                  </a:cubicBezTo>
                  <a:cubicBezTo>
                    <a:pt x="513423" y="229076"/>
                    <a:pt x="477041" y="157638"/>
                    <a:pt x="415968" y="113375"/>
                  </a:cubicBezTo>
                  <a:close/>
                  <a:moveTo>
                    <a:pt x="282452" y="594"/>
                  </a:moveTo>
                  <a:lnTo>
                    <a:pt x="347640" y="45229"/>
                  </a:lnTo>
                  <a:cubicBezTo>
                    <a:pt x="349511" y="46536"/>
                    <a:pt x="349511" y="49337"/>
                    <a:pt x="347640" y="50551"/>
                  </a:cubicBezTo>
                  <a:lnTo>
                    <a:pt x="282452" y="95279"/>
                  </a:lnTo>
                  <a:cubicBezTo>
                    <a:pt x="280301" y="96773"/>
                    <a:pt x="277402" y="95279"/>
                    <a:pt x="277402" y="92665"/>
                  </a:cubicBezTo>
                  <a:lnTo>
                    <a:pt x="277402" y="68573"/>
                  </a:lnTo>
                  <a:cubicBezTo>
                    <a:pt x="147212" y="68573"/>
                    <a:pt x="41339" y="174277"/>
                    <a:pt x="41339" y="304259"/>
                  </a:cubicBezTo>
                  <a:cubicBezTo>
                    <a:pt x="41339" y="379521"/>
                    <a:pt x="77908" y="450862"/>
                    <a:pt x="138888" y="495123"/>
                  </a:cubicBezTo>
                  <a:lnTo>
                    <a:pt x="114571" y="528552"/>
                  </a:lnTo>
                  <a:cubicBezTo>
                    <a:pt x="42835" y="476634"/>
                    <a:pt x="0" y="392687"/>
                    <a:pt x="0" y="304259"/>
                  </a:cubicBezTo>
                  <a:cubicBezTo>
                    <a:pt x="0" y="151493"/>
                    <a:pt x="124391" y="27300"/>
                    <a:pt x="277402" y="27300"/>
                  </a:cubicBezTo>
                  <a:lnTo>
                    <a:pt x="277402" y="3209"/>
                  </a:lnTo>
                  <a:cubicBezTo>
                    <a:pt x="277402" y="594"/>
                    <a:pt x="280301" y="-900"/>
                    <a:pt x="282452" y="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0" name="椭圆 46"/>
            <p:cNvSpPr/>
            <p:nvPr/>
          </p:nvSpPr>
          <p:spPr>
            <a:xfrm>
              <a:off x="10483168" y="3848190"/>
              <a:ext cx="243344" cy="242834"/>
            </a:xfrm>
            <a:custGeom>
              <a:avLst/>
              <a:gdLst>
                <a:gd name="connsiteX0" fmla="*/ 73141 w 606368"/>
                <a:gd name="connsiteY0" fmla="*/ 459099 h 605099"/>
                <a:gd name="connsiteX1" fmla="*/ 146282 w 606368"/>
                <a:gd name="connsiteY1" fmla="*/ 532099 h 605099"/>
                <a:gd name="connsiteX2" fmla="*/ 73141 w 606368"/>
                <a:gd name="connsiteY2" fmla="*/ 605099 h 605099"/>
                <a:gd name="connsiteX3" fmla="*/ 0 w 606368"/>
                <a:gd name="connsiteY3" fmla="*/ 532099 h 605099"/>
                <a:gd name="connsiteX4" fmla="*/ 73141 w 606368"/>
                <a:gd name="connsiteY4" fmla="*/ 459099 h 605099"/>
                <a:gd name="connsiteX5" fmla="*/ 90350 w 606368"/>
                <a:gd name="connsiteY5" fmla="*/ 311335 h 605099"/>
                <a:gd name="connsiteX6" fmla="*/ 286566 w 606368"/>
                <a:gd name="connsiteY6" fmla="*/ 507355 h 605099"/>
                <a:gd name="connsiteX7" fmla="*/ 245213 w 606368"/>
                <a:gd name="connsiteY7" fmla="*/ 548647 h 605099"/>
                <a:gd name="connsiteX8" fmla="*/ 203860 w 606368"/>
                <a:gd name="connsiteY8" fmla="*/ 507355 h 605099"/>
                <a:gd name="connsiteX9" fmla="*/ 90350 w 606368"/>
                <a:gd name="connsiteY9" fmla="*/ 393919 h 605099"/>
                <a:gd name="connsiteX10" fmla="*/ 48902 w 606368"/>
                <a:gd name="connsiteY10" fmla="*/ 352627 h 605099"/>
                <a:gd name="connsiteX11" fmla="*/ 90350 w 606368"/>
                <a:gd name="connsiteY11" fmla="*/ 311335 h 605099"/>
                <a:gd name="connsiteX12" fmla="*/ 112838 w 606368"/>
                <a:gd name="connsiteY12" fmla="*/ 158772 h 605099"/>
                <a:gd name="connsiteX13" fmla="*/ 439340 w 606368"/>
                <a:gd name="connsiteY13" fmla="*/ 484848 h 605099"/>
                <a:gd name="connsiteX14" fmla="*/ 397986 w 606368"/>
                <a:gd name="connsiteY14" fmla="*/ 526136 h 605099"/>
                <a:gd name="connsiteX15" fmla="*/ 356631 w 606368"/>
                <a:gd name="connsiteY15" fmla="*/ 484848 h 605099"/>
                <a:gd name="connsiteX16" fmla="*/ 112838 w 606368"/>
                <a:gd name="connsiteY16" fmla="*/ 241443 h 605099"/>
                <a:gd name="connsiteX17" fmla="*/ 71483 w 606368"/>
                <a:gd name="connsiteY17" fmla="*/ 200060 h 605099"/>
                <a:gd name="connsiteX18" fmla="*/ 112838 w 606368"/>
                <a:gd name="connsiteY18" fmla="*/ 158772 h 605099"/>
                <a:gd name="connsiteX19" fmla="*/ 121024 w 606368"/>
                <a:gd name="connsiteY19" fmla="*/ 0 h 605099"/>
                <a:gd name="connsiteX20" fmla="*/ 606368 w 606368"/>
                <a:gd name="connsiteY20" fmla="*/ 484702 h 605099"/>
                <a:gd name="connsiteX21" fmla="*/ 565012 w 606368"/>
                <a:gd name="connsiteY21" fmla="*/ 525995 h 605099"/>
                <a:gd name="connsiteX22" fmla="*/ 523656 w 606368"/>
                <a:gd name="connsiteY22" fmla="*/ 484702 h 605099"/>
                <a:gd name="connsiteX23" fmla="*/ 121024 w 606368"/>
                <a:gd name="connsiteY23" fmla="*/ 82586 h 605099"/>
                <a:gd name="connsiteX24" fmla="*/ 79668 w 606368"/>
                <a:gd name="connsiteY24" fmla="*/ 41293 h 605099"/>
                <a:gd name="connsiteX25" fmla="*/ 121024 w 606368"/>
                <a:gd name="connsiteY25" fmla="*/ 0 h 605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6368" h="605099">
                  <a:moveTo>
                    <a:pt x="73141" y="459099"/>
                  </a:moveTo>
                  <a:cubicBezTo>
                    <a:pt x="113536" y="459099"/>
                    <a:pt x="146282" y="491782"/>
                    <a:pt x="146282" y="532099"/>
                  </a:cubicBezTo>
                  <a:cubicBezTo>
                    <a:pt x="146282" y="572416"/>
                    <a:pt x="113536" y="605099"/>
                    <a:pt x="73141" y="605099"/>
                  </a:cubicBezTo>
                  <a:cubicBezTo>
                    <a:pt x="32746" y="605099"/>
                    <a:pt x="0" y="572416"/>
                    <a:pt x="0" y="532099"/>
                  </a:cubicBezTo>
                  <a:cubicBezTo>
                    <a:pt x="0" y="491782"/>
                    <a:pt x="32746" y="459099"/>
                    <a:pt x="73141" y="459099"/>
                  </a:cubicBezTo>
                  <a:close/>
                  <a:moveTo>
                    <a:pt x="90350" y="311335"/>
                  </a:moveTo>
                  <a:cubicBezTo>
                    <a:pt x="198584" y="311335"/>
                    <a:pt x="286566" y="399280"/>
                    <a:pt x="286566" y="507355"/>
                  </a:cubicBezTo>
                  <a:cubicBezTo>
                    <a:pt x="286566" y="530118"/>
                    <a:pt x="268103" y="548647"/>
                    <a:pt x="245213" y="548647"/>
                  </a:cubicBezTo>
                  <a:cubicBezTo>
                    <a:pt x="222417" y="548647"/>
                    <a:pt x="203860" y="530118"/>
                    <a:pt x="203860" y="507355"/>
                  </a:cubicBezTo>
                  <a:cubicBezTo>
                    <a:pt x="203860" y="444805"/>
                    <a:pt x="152898" y="393919"/>
                    <a:pt x="90350" y="393919"/>
                  </a:cubicBezTo>
                  <a:cubicBezTo>
                    <a:pt x="67459" y="393919"/>
                    <a:pt x="48902" y="375483"/>
                    <a:pt x="48902" y="352627"/>
                  </a:cubicBezTo>
                  <a:cubicBezTo>
                    <a:pt x="48902" y="329770"/>
                    <a:pt x="67459" y="311335"/>
                    <a:pt x="90350" y="311335"/>
                  </a:cubicBezTo>
                  <a:close/>
                  <a:moveTo>
                    <a:pt x="112838" y="158772"/>
                  </a:moveTo>
                  <a:cubicBezTo>
                    <a:pt x="292857" y="158772"/>
                    <a:pt x="439340" y="305021"/>
                    <a:pt x="439340" y="484848"/>
                  </a:cubicBezTo>
                  <a:cubicBezTo>
                    <a:pt x="439340" y="507608"/>
                    <a:pt x="420783" y="526136"/>
                    <a:pt x="397986" y="526136"/>
                  </a:cubicBezTo>
                  <a:cubicBezTo>
                    <a:pt x="375095" y="526136"/>
                    <a:pt x="356631" y="507608"/>
                    <a:pt x="356631" y="484848"/>
                  </a:cubicBezTo>
                  <a:cubicBezTo>
                    <a:pt x="356631" y="350636"/>
                    <a:pt x="247263" y="241443"/>
                    <a:pt x="112838" y="241443"/>
                  </a:cubicBezTo>
                  <a:cubicBezTo>
                    <a:pt x="89947" y="241443"/>
                    <a:pt x="71483" y="222915"/>
                    <a:pt x="71483" y="200060"/>
                  </a:cubicBezTo>
                  <a:cubicBezTo>
                    <a:pt x="71483" y="177300"/>
                    <a:pt x="89947" y="158772"/>
                    <a:pt x="112838" y="158772"/>
                  </a:cubicBezTo>
                  <a:close/>
                  <a:moveTo>
                    <a:pt x="121024" y="0"/>
                  </a:moveTo>
                  <a:cubicBezTo>
                    <a:pt x="388661" y="0"/>
                    <a:pt x="606368" y="217377"/>
                    <a:pt x="606368" y="484702"/>
                  </a:cubicBezTo>
                  <a:cubicBezTo>
                    <a:pt x="606368" y="507465"/>
                    <a:pt x="587904" y="525995"/>
                    <a:pt x="565012" y="525995"/>
                  </a:cubicBezTo>
                  <a:cubicBezTo>
                    <a:pt x="542120" y="525995"/>
                    <a:pt x="523656" y="507465"/>
                    <a:pt x="523656" y="484702"/>
                  </a:cubicBezTo>
                  <a:cubicBezTo>
                    <a:pt x="523656" y="262997"/>
                    <a:pt x="342971" y="82586"/>
                    <a:pt x="121024" y="82586"/>
                  </a:cubicBezTo>
                  <a:cubicBezTo>
                    <a:pt x="98227" y="82586"/>
                    <a:pt x="79668" y="64150"/>
                    <a:pt x="79668" y="41293"/>
                  </a:cubicBezTo>
                  <a:cubicBezTo>
                    <a:pt x="79668" y="18530"/>
                    <a:pt x="98227" y="0"/>
                    <a:pt x="12102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52" name="文本框 51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工作不足之处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533051" y="3057068"/>
            <a:ext cx="9122250" cy="1794790"/>
            <a:chOff x="2929015" y="3666110"/>
            <a:chExt cx="6330321" cy="1245483"/>
          </a:xfrm>
        </p:grpSpPr>
        <p:sp>
          <p:nvSpPr>
            <p:cNvPr id="2" name="任意多边形 1"/>
            <p:cNvSpPr/>
            <p:nvPr/>
          </p:nvSpPr>
          <p:spPr>
            <a:xfrm>
              <a:off x="2929015" y="3666110"/>
              <a:ext cx="1245480" cy="622739"/>
            </a:xfrm>
            <a:custGeom>
              <a:avLst/>
              <a:gdLst/>
              <a:ahLst/>
              <a:cxnLst/>
              <a:rect l="l" t="t" r="r" b="b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solidFill>
              <a:schemeClr val="accent1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2510" b="1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flipV="1">
              <a:off x="4195320" y="4288854"/>
              <a:ext cx="1245480" cy="622739"/>
            </a:xfrm>
            <a:custGeom>
              <a:avLst/>
              <a:gdLst/>
              <a:ahLst/>
              <a:cxnLst/>
              <a:rect l="0" t="0" r="0" b="0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solidFill>
              <a:schemeClr val="accent2"/>
            </a:solidFill>
            <a:ln w="7600" cap="flat">
              <a:noFill/>
              <a:bevel/>
            </a:ln>
          </p:spPr>
        </p:sp>
        <p:sp>
          <p:nvSpPr>
            <p:cNvPr id="6" name="任意多边形 5"/>
            <p:cNvSpPr/>
            <p:nvPr/>
          </p:nvSpPr>
          <p:spPr>
            <a:xfrm>
              <a:off x="5471436" y="3666110"/>
              <a:ext cx="1245480" cy="622739"/>
            </a:xfrm>
            <a:custGeom>
              <a:avLst/>
              <a:gdLst/>
              <a:ahLst/>
              <a:cxnLst/>
              <a:rect l="l" t="t" r="r" b="b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solidFill>
              <a:schemeClr val="accent3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2510" b="1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 flipV="1">
              <a:off x="6742650" y="4288854"/>
              <a:ext cx="1245480" cy="622739"/>
            </a:xfrm>
            <a:custGeom>
              <a:avLst/>
              <a:gdLst/>
              <a:ahLst/>
              <a:cxnLst/>
              <a:rect l="0" t="0" r="0" b="0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solidFill>
              <a:schemeClr val="accent4"/>
            </a:solidFill>
            <a:ln w="7600" cap="flat">
              <a:noFill/>
              <a:bevel/>
            </a:ln>
          </p:spPr>
        </p:sp>
        <p:sp>
          <p:nvSpPr>
            <p:cNvPr id="10" name="任意多边形 9"/>
            <p:cNvSpPr/>
            <p:nvPr/>
          </p:nvSpPr>
          <p:spPr>
            <a:xfrm>
              <a:off x="8013856" y="3666110"/>
              <a:ext cx="1245480" cy="622739"/>
            </a:xfrm>
            <a:custGeom>
              <a:avLst/>
              <a:gdLst/>
              <a:ahLst/>
              <a:cxnLst/>
              <a:rect l="l" t="t" r="r" b="b"/>
              <a:pathLst>
                <a:path w="1245480" h="622739">
                  <a:moveTo>
                    <a:pt x="0" y="622739"/>
                  </a:moveTo>
                  <a:cubicBezTo>
                    <a:pt x="0" y="278810"/>
                    <a:pt x="278811" y="0"/>
                    <a:pt x="622740" y="0"/>
                  </a:cubicBezTo>
                  <a:cubicBezTo>
                    <a:pt x="966667" y="0"/>
                    <a:pt x="1245480" y="278810"/>
                    <a:pt x="1245480" y="622739"/>
                  </a:cubicBezTo>
                  <a:cubicBezTo>
                    <a:pt x="1245480" y="622739"/>
                    <a:pt x="0" y="622739"/>
                    <a:pt x="0" y="622739"/>
                  </a:cubicBezTo>
                  <a:close/>
                </a:path>
              </a:pathLst>
            </a:custGeom>
            <a:solidFill>
              <a:schemeClr val="accent1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endParaRPr sz="2510" b="1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254708" y="4541391"/>
            <a:ext cx="2351472" cy="1132618"/>
            <a:chOff x="3624780" y="2412339"/>
            <a:chExt cx="2351472" cy="1132618"/>
          </a:xfrm>
        </p:grpSpPr>
        <p:sp>
          <p:nvSpPr>
            <p:cNvPr id="13" name="文本框 12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20264" y="4541391"/>
            <a:ext cx="2351472" cy="1132618"/>
            <a:chOff x="3624780" y="2412339"/>
            <a:chExt cx="2351472" cy="1132618"/>
          </a:xfrm>
        </p:grpSpPr>
        <p:sp>
          <p:nvSpPr>
            <p:cNvPr id="16" name="文本框 15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582171" y="4541391"/>
            <a:ext cx="2351472" cy="1132618"/>
            <a:chOff x="3624780" y="2412339"/>
            <a:chExt cx="2351472" cy="1132618"/>
          </a:xfrm>
        </p:grpSpPr>
        <p:sp>
          <p:nvSpPr>
            <p:cNvPr id="19" name="文本框 18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750306" y="2012398"/>
            <a:ext cx="2351472" cy="1132618"/>
            <a:chOff x="3624780" y="2412339"/>
            <a:chExt cx="2351472" cy="1132618"/>
          </a:xfrm>
        </p:grpSpPr>
        <p:sp>
          <p:nvSpPr>
            <p:cNvPr id="22" name="文本框 21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079505" y="2012398"/>
            <a:ext cx="2351472" cy="1132618"/>
            <a:chOff x="3624780" y="2412339"/>
            <a:chExt cx="2351472" cy="1132618"/>
          </a:xfrm>
        </p:grpSpPr>
        <p:sp>
          <p:nvSpPr>
            <p:cNvPr id="25" name="文本框 24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3" name="椭圆 26"/>
          <p:cNvSpPr/>
          <p:nvPr/>
        </p:nvSpPr>
        <p:spPr>
          <a:xfrm>
            <a:off x="2227977" y="3334095"/>
            <a:ext cx="404935" cy="444010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5864215" y="3355221"/>
            <a:ext cx="444010" cy="401758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28"/>
          <p:cNvSpPr/>
          <p:nvPr/>
        </p:nvSpPr>
        <p:spPr>
          <a:xfrm>
            <a:off x="9543090" y="3334095"/>
            <a:ext cx="429633" cy="444010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椭圆 29"/>
          <p:cNvSpPr/>
          <p:nvPr/>
        </p:nvSpPr>
        <p:spPr>
          <a:xfrm>
            <a:off x="4052774" y="4155757"/>
            <a:ext cx="404935" cy="444010"/>
          </a:xfrm>
          <a:custGeom>
            <a:avLst/>
            <a:gdLst>
              <a:gd name="connsiteX0" fmla="*/ 257952 w 552598"/>
              <a:gd name="connsiteY0" fmla="*/ 238897 h 605921"/>
              <a:gd name="connsiteX1" fmla="*/ 252845 w 552598"/>
              <a:gd name="connsiteY1" fmla="*/ 243996 h 605921"/>
              <a:gd name="connsiteX2" fmla="*/ 252845 w 552598"/>
              <a:gd name="connsiteY2" fmla="*/ 308986 h 605921"/>
              <a:gd name="connsiteX3" fmla="*/ 228056 w 552598"/>
              <a:gd name="connsiteY3" fmla="*/ 308986 h 605921"/>
              <a:gd name="connsiteX4" fmla="*/ 225642 w 552598"/>
              <a:gd name="connsiteY4" fmla="*/ 314085 h 605921"/>
              <a:gd name="connsiteX5" fmla="*/ 273271 w 552598"/>
              <a:gd name="connsiteY5" fmla="*/ 372123 h 605921"/>
              <a:gd name="connsiteX6" fmla="*/ 279306 w 552598"/>
              <a:gd name="connsiteY6" fmla="*/ 372123 h 605921"/>
              <a:gd name="connsiteX7" fmla="*/ 327027 w 552598"/>
              <a:gd name="connsiteY7" fmla="*/ 314085 h 605921"/>
              <a:gd name="connsiteX8" fmla="*/ 324520 w 552598"/>
              <a:gd name="connsiteY8" fmla="*/ 308986 h 605921"/>
              <a:gd name="connsiteX9" fmla="*/ 299731 w 552598"/>
              <a:gd name="connsiteY9" fmla="*/ 308986 h 605921"/>
              <a:gd name="connsiteX10" fmla="*/ 299731 w 552598"/>
              <a:gd name="connsiteY10" fmla="*/ 243996 h 605921"/>
              <a:gd name="connsiteX11" fmla="*/ 294718 w 552598"/>
              <a:gd name="connsiteY11" fmla="*/ 238897 h 605921"/>
              <a:gd name="connsiteX12" fmla="*/ 260737 w 552598"/>
              <a:gd name="connsiteY12" fmla="*/ 130146 h 605921"/>
              <a:gd name="connsiteX13" fmla="*/ 291932 w 552598"/>
              <a:gd name="connsiteY13" fmla="*/ 130146 h 605921"/>
              <a:gd name="connsiteX14" fmla="*/ 303445 w 552598"/>
              <a:gd name="connsiteY14" fmla="*/ 141642 h 605921"/>
              <a:gd name="connsiteX15" fmla="*/ 303445 w 552598"/>
              <a:gd name="connsiteY15" fmla="*/ 167602 h 605921"/>
              <a:gd name="connsiteX16" fmla="*/ 353580 w 552598"/>
              <a:gd name="connsiteY16" fmla="*/ 188369 h 605921"/>
              <a:gd name="connsiteX17" fmla="*/ 371963 w 552598"/>
              <a:gd name="connsiteY17" fmla="*/ 170012 h 605921"/>
              <a:gd name="connsiteX18" fmla="*/ 388118 w 552598"/>
              <a:gd name="connsiteY18" fmla="*/ 170012 h 605921"/>
              <a:gd name="connsiteX19" fmla="*/ 410215 w 552598"/>
              <a:gd name="connsiteY19" fmla="*/ 192077 h 605921"/>
              <a:gd name="connsiteX20" fmla="*/ 410215 w 552598"/>
              <a:gd name="connsiteY20" fmla="*/ 208209 h 605921"/>
              <a:gd name="connsiteX21" fmla="*/ 391832 w 552598"/>
              <a:gd name="connsiteY21" fmla="*/ 226566 h 605921"/>
              <a:gd name="connsiteX22" fmla="*/ 412628 w 552598"/>
              <a:gd name="connsiteY22" fmla="*/ 276630 h 605921"/>
              <a:gd name="connsiteX23" fmla="*/ 438625 w 552598"/>
              <a:gd name="connsiteY23" fmla="*/ 276630 h 605921"/>
              <a:gd name="connsiteX24" fmla="*/ 450137 w 552598"/>
              <a:gd name="connsiteY24" fmla="*/ 288126 h 605921"/>
              <a:gd name="connsiteX25" fmla="*/ 450137 w 552598"/>
              <a:gd name="connsiteY25" fmla="*/ 319277 h 605921"/>
              <a:gd name="connsiteX26" fmla="*/ 438625 w 552598"/>
              <a:gd name="connsiteY26" fmla="*/ 330773 h 605921"/>
              <a:gd name="connsiteX27" fmla="*/ 412628 w 552598"/>
              <a:gd name="connsiteY27" fmla="*/ 330773 h 605921"/>
              <a:gd name="connsiteX28" fmla="*/ 391832 w 552598"/>
              <a:gd name="connsiteY28" fmla="*/ 380838 h 605921"/>
              <a:gd name="connsiteX29" fmla="*/ 410215 w 552598"/>
              <a:gd name="connsiteY29" fmla="*/ 399102 h 605921"/>
              <a:gd name="connsiteX30" fmla="*/ 410215 w 552598"/>
              <a:gd name="connsiteY30" fmla="*/ 415326 h 605921"/>
              <a:gd name="connsiteX31" fmla="*/ 388118 w 552598"/>
              <a:gd name="connsiteY31" fmla="*/ 437299 h 605921"/>
              <a:gd name="connsiteX32" fmla="*/ 371963 w 552598"/>
              <a:gd name="connsiteY32" fmla="*/ 437299 h 605921"/>
              <a:gd name="connsiteX33" fmla="*/ 353580 w 552598"/>
              <a:gd name="connsiteY33" fmla="*/ 419035 h 605921"/>
              <a:gd name="connsiteX34" fmla="*/ 303445 w 552598"/>
              <a:gd name="connsiteY34" fmla="*/ 439802 h 605921"/>
              <a:gd name="connsiteX35" fmla="*/ 303445 w 552598"/>
              <a:gd name="connsiteY35" fmla="*/ 465761 h 605921"/>
              <a:gd name="connsiteX36" fmla="*/ 291932 w 552598"/>
              <a:gd name="connsiteY36" fmla="*/ 477257 h 605921"/>
              <a:gd name="connsiteX37" fmla="*/ 260737 w 552598"/>
              <a:gd name="connsiteY37" fmla="*/ 477257 h 605921"/>
              <a:gd name="connsiteX38" fmla="*/ 249224 w 552598"/>
              <a:gd name="connsiteY38" fmla="*/ 465761 h 605921"/>
              <a:gd name="connsiteX39" fmla="*/ 249224 w 552598"/>
              <a:gd name="connsiteY39" fmla="*/ 439802 h 605921"/>
              <a:gd name="connsiteX40" fmla="*/ 199089 w 552598"/>
              <a:gd name="connsiteY40" fmla="*/ 419035 h 605921"/>
              <a:gd name="connsiteX41" fmla="*/ 180799 w 552598"/>
              <a:gd name="connsiteY41" fmla="*/ 437299 h 605921"/>
              <a:gd name="connsiteX42" fmla="*/ 164551 w 552598"/>
              <a:gd name="connsiteY42" fmla="*/ 437299 h 605921"/>
              <a:gd name="connsiteX43" fmla="*/ 142547 w 552598"/>
              <a:gd name="connsiteY43" fmla="*/ 415326 h 605921"/>
              <a:gd name="connsiteX44" fmla="*/ 142547 w 552598"/>
              <a:gd name="connsiteY44" fmla="*/ 399102 h 605921"/>
              <a:gd name="connsiteX45" fmla="*/ 160837 w 552598"/>
              <a:gd name="connsiteY45" fmla="*/ 380838 h 605921"/>
              <a:gd name="connsiteX46" fmla="*/ 140041 w 552598"/>
              <a:gd name="connsiteY46" fmla="*/ 330773 h 605921"/>
              <a:gd name="connsiteX47" fmla="*/ 114044 w 552598"/>
              <a:gd name="connsiteY47" fmla="*/ 330773 h 605921"/>
              <a:gd name="connsiteX48" fmla="*/ 102532 w 552598"/>
              <a:gd name="connsiteY48" fmla="*/ 319277 h 605921"/>
              <a:gd name="connsiteX49" fmla="*/ 102532 w 552598"/>
              <a:gd name="connsiteY49" fmla="*/ 288126 h 605921"/>
              <a:gd name="connsiteX50" fmla="*/ 114044 w 552598"/>
              <a:gd name="connsiteY50" fmla="*/ 276630 h 605921"/>
              <a:gd name="connsiteX51" fmla="*/ 140041 w 552598"/>
              <a:gd name="connsiteY51" fmla="*/ 276630 h 605921"/>
              <a:gd name="connsiteX52" fmla="*/ 160837 w 552598"/>
              <a:gd name="connsiteY52" fmla="*/ 226566 h 605921"/>
              <a:gd name="connsiteX53" fmla="*/ 142547 w 552598"/>
              <a:gd name="connsiteY53" fmla="*/ 208209 h 605921"/>
              <a:gd name="connsiteX54" fmla="*/ 142547 w 552598"/>
              <a:gd name="connsiteY54" fmla="*/ 192077 h 605921"/>
              <a:gd name="connsiteX55" fmla="*/ 164551 w 552598"/>
              <a:gd name="connsiteY55" fmla="*/ 170012 h 605921"/>
              <a:gd name="connsiteX56" fmla="*/ 180799 w 552598"/>
              <a:gd name="connsiteY56" fmla="*/ 170012 h 605921"/>
              <a:gd name="connsiteX57" fmla="*/ 199089 w 552598"/>
              <a:gd name="connsiteY57" fmla="*/ 188369 h 605921"/>
              <a:gd name="connsiteX58" fmla="*/ 249224 w 552598"/>
              <a:gd name="connsiteY58" fmla="*/ 167602 h 605921"/>
              <a:gd name="connsiteX59" fmla="*/ 249224 w 552598"/>
              <a:gd name="connsiteY59" fmla="*/ 141642 h 605921"/>
              <a:gd name="connsiteX60" fmla="*/ 260737 w 552598"/>
              <a:gd name="connsiteY60" fmla="*/ 130146 h 605921"/>
              <a:gd name="connsiteX61" fmla="*/ 438507 w 552598"/>
              <a:gd name="connsiteY61" fmla="*/ 79551 h 605921"/>
              <a:gd name="connsiteX62" fmla="*/ 552598 w 552598"/>
              <a:gd name="connsiteY62" fmla="*/ 302952 h 605921"/>
              <a:gd name="connsiteX63" fmla="*/ 276329 w 552598"/>
              <a:gd name="connsiteY63" fmla="*/ 578821 h 605921"/>
              <a:gd name="connsiteX64" fmla="*/ 276329 w 552598"/>
              <a:gd name="connsiteY64" fmla="*/ 602737 h 605921"/>
              <a:gd name="connsiteX65" fmla="*/ 271316 w 552598"/>
              <a:gd name="connsiteY65" fmla="*/ 605332 h 605921"/>
              <a:gd name="connsiteX66" fmla="*/ 206426 w 552598"/>
              <a:gd name="connsiteY66" fmla="*/ 560837 h 605921"/>
              <a:gd name="connsiteX67" fmla="*/ 206426 w 552598"/>
              <a:gd name="connsiteY67" fmla="*/ 555553 h 605921"/>
              <a:gd name="connsiteX68" fmla="*/ 271316 w 552598"/>
              <a:gd name="connsiteY68" fmla="*/ 511059 h 605921"/>
              <a:gd name="connsiteX69" fmla="*/ 276329 w 552598"/>
              <a:gd name="connsiteY69" fmla="*/ 513654 h 605921"/>
              <a:gd name="connsiteX70" fmla="*/ 276329 w 552598"/>
              <a:gd name="connsiteY70" fmla="*/ 537663 h 605921"/>
              <a:gd name="connsiteX71" fmla="*/ 511381 w 552598"/>
              <a:gd name="connsiteY71" fmla="*/ 302952 h 605921"/>
              <a:gd name="connsiteX72" fmla="*/ 414278 w 552598"/>
              <a:gd name="connsiteY72" fmla="*/ 112830 h 605921"/>
              <a:gd name="connsiteX73" fmla="*/ 281414 w 552598"/>
              <a:gd name="connsiteY73" fmla="*/ 589 h 605921"/>
              <a:gd name="connsiteX74" fmla="*/ 346313 w 552598"/>
              <a:gd name="connsiteY74" fmla="*/ 45086 h 605921"/>
              <a:gd name="connsiteX75" fmla="*/ 346313 w 552598"/>
              <a:gd name="connsiteY75" fmla="*/ 50277 h 605921"/>
              <a:gd name="connsiteX76" fmla="*/ 281414 w 552598"/>
              <a:gd name="connsiteY76" fmla="*/ 94775 h 605921"/>
              <a:gd name="connsiteX77" fmla="*/ 276308 w 552598"/>
              <a:gd name="connsiteY77" fmla="*/ 92179 h 605921"/>
              <a:gd name="connsiteX78" fmla="*/ 276308 w 552598"/>
              <a:gd name="connsiteY78" fmla="*/ 68262 h 605921"/>
              <a:gd name="connsiteX79" fmla="*/ 41223 w 552598"/>
              <a:gd name="connsiteY79" fmla="*/ 303077 h 605921"/>
              <a:gd name="connsiteX80" fmla="*/ 138432 w 552598"/>
              <a:gd name="connsiteY80" fmla="*/ 493302 h 605921"/>
              <a:gd name="connsiteX81" fmla="*/ 114200 w 552598"/>
              <a:gd name="connsiteY81" fmla="*/ 526582 h 605921"/>
              <a:gd name="connsiteX82" fmla="*/ 0 w 552598"/>
              <a:gd name="connsiteY82" fmla="*/ 303077 h 605921"/>
              <a:gd name="connsiteX83" fmla="*/ 276308 w 552598"/>
              <a:gd name="connsiteY83" fmla="*/ 27195 h 605921"/>
              <a:gd name="connsiteX84" fmla="*/ 276308 w 552598"/>
              <a:gd name="connsiteY84" fmla="*/ 3185 h 605921"/>
              <a:gd name="connsiteX85" fmla="*/ 281414 w 552598"/>
              <a:gd name="connsiteY85" fmla="*/ 589 h 605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52598" h="605921">
                <a:moveTo>
                  <a:pt x="257952" y="238897"/>
                </a:moveTo>
                <a:cubicBezTo>
                  <a:pt x="255074" y="238897"/>
                  <a:pt x="252845" y="241122"/>
                  <a:pt x="252845" y="243996"/>
                </a:cubicBezTo>
                <a:lnTo>
                  <a:pt x="252845" y="308986"/>
                </a:lnTo>
                <a:lnTo>
                  <a:pt x="228056" y="308986"/>
                </a:lnTo>
                <a:cubicBezTo>
                  <a:pt x="225364" y="308986"/>
                  <a:pt x="223878" y="311953"/>
                  <a:pt x="225642" y="314085"/>
                </a:cubicBezTo>
                <a:lnTo>
                  <a:pt x="273271" y="372123"/>
                </a:lnTo>
                <a:cubicBezTo>
                  <a:pt x="274849" y="373977"/>
                  <a:pt x="277727" y="373977"/>
                  <a:pt x="279306" y="372123"/>
                </a:cubicBezTo>
                <a:lnTo>
                  <a:pt x="327027" y="314085"/>
                </a:lnTo>
                <a:cubicBezTo>
                  <a:pt x="328605" y="311953"/>
                  <a:pt x="327213" y="308894"/>
                  <a:pt x="324520" y="308986"/>
                </a:cubicBezTo>
                <a:lnTo>
                  <a:pt x="299731" y="308986"/>
                </a:lnTo>
                <a:lnTo>
                  <a:pt x="299731" y="243996"/>
                </a:lnTo>
                <a:cubicBezTo>
                  <a:pt x="299731" y="241122"/>
                  <a:pt x="297503" y="238897"/>
                  <a:pt x="294718" y="238897"/>
                </a:cubicBezTo>
                <a:close/>
                <a:moveTo>
                  <a:pt x="260737" y="130146"/>
                </a:moveTo>
                <a:lnTo>
                  <a:pt x="291932" y="130146"/>
                </a:lnTo>
                <a:cubicBezTo>
                  <a:pt x="298431" y="130146"/>
                  <a:pt x="303445" y="135338"/>
                  <a:pt x="303445" y="141642"/>
                </a:cubicBezTo>
                <a:lnTo>
                  <a:pt x="303445" y="167602"/>
                </a:lnTo>
                <a:cubicBezTo>
                  <a:pt x="321642" y="171125"/>
                  <a:pt x="338632" y="178356"/>
                  <a:pt x="353580" y="188369"/>
                </a:cubicBezTo>
                <a:lnTo>
                  <a:pt x="371963" y="170012"/>
                </a:lnTo>
                <a:cubicBezTo>
                  <a:pt x="376420" y="165562"/>
                  <a:pt x="383661" y="165562"/>
                  <a:pt x="388118" y="170012"/>
                </a:cubicBezTo>
                <a:lnTo>
                  <a:pt x="410215" y="192077"/>
                </a:lnTo>
                <a:cubicBezTo>
                  <a:pt x="414671" y="196528"/>
                  <a:pt x="414671" y="203759"/>
                  <a:pt x="410215" y="208209"/>
                </a:cubicBezTo>
                <a:lnTo>
                  <a:pt x="391832" y="226566"/>
                </a:lnTo>
                <a:cubicBezTo>
                  <a:pt x="401859" y="241400"/>
                  <a:pt x="409100" y="258459"/>
                  <a:pt x="412628" y="276630"/>
                </a:cubicBezTo>
                <a:lnTo>
                  <a:pt x="438625" y="276630"/>
                </a:lnTo>
                <a:cubicBezTo>
                  <a:pt x="445124" y="276630"/>
                  <a:pt x="450137" y="281822"/>
                  <a:pt x="450137" y="288126"/>
                </a:cubicBezTo>
                <a:lnTo>
                  <a:pt x="450137" y="319277"/>
                </a:lnTo>
                <a:cubicBezTo>
                  <a:pt x="450137" y="325674"/>
                  <a:pt x="444938" y="330773"/>
                  <a:pt x="438625" y="330773"/>
                </a:cubicBezTo>
                <a:lnTo>
                  <a:pt x="412628" y="330773"/>
                </a:lnTo>
                <a:cubicBezTo>
                  <a:pt x="409100" y="348945"/>
                  <a:pt x="401859" y="365818"/>
                  <a:pt x="391832" y="380838"/>
                </a:cubicBezTo>
                <a:lnTo>
                  <a:pt x="410215" y="399102"/>
                </a:lnTo>
                <a:cubicBezTo>
                  <a:pt x="414671" y="403552"/>
                  <a:pt x="414671" y="410876"/>
                  <a:pt x="410215" y="415326"/>
                </a:cubicBezTo>
                <a:lnTo>
                  <a:pt x="388118" y="437299"/>
                </a:lnTo>
                <a:cubicBezTo>
                  <a:pt x="383661" y="441749"/>
                  <a:pt x="376420" y="441749"/>
                  <a:pt x="371963" y="437299"/>
                </a:cubicBezTo>
                <a:lnTo>
                  <a:pt x="353580" y="419035"/>
                </a:lnTo>
                <a:cubicBezTo>
                  <a:pt x="338725" y="429047"/>
                  <a:pt x="321642" y="436186"/>
                  <a:pt x="303445" y="439802"/>
                </a:cubicBezTo>
                <a:lnTo>
                  <a:pt x="303445" y="465761"/>
                </a:lnTo>
                <a:cubicBezTo>
                  <a:pt x="303445" y="472158"/>
                  <a:pt x="298246" y="477257"/>
                  <a:pt x="291932" y="477257"/>
                </a:cubicBezTo>
                <a:lnTo>
                  <a:pt x="260737" y="477257"/>
                </a:lnTo>
                <a:cubicBezTo>
                  <a:pt x="254331" y="477257"/>
                  <a:pt x="249224" y="472065"/>
                  <a:pt x="249224" y="465761"/>
                </a:cubicBezTo>
                <a:lnTo>
                  <a:pt x="249224" y="439802"/>
                </a:lnTo>
                <a:cubicBezTo>
                  <a:pt x="231027" y="436186"/>
                  <a:pt x="214130" y="429047"/>
                  <a:pt x="199089" y="419035"/>
                </a:cubicBezTo>
                <a:lnTo>
                  <a:pt x="180799" y="437299"/>
                </a:lnTo>
                <a:cubicBezTo>
                  <a:pt x="176342" y="441749"/>
                  <a:pt x="169008" y="441749"/>
                  <a:pt x="164551" y="437299"/>
                </a:cubicBezTo>
                <a:lnTo>
                  <a:pt x="142547" y="415326"/>
                </a:lnTo>
                <a:cubicBezTo>
                  <a:pt x="138091" y="410876"/>
                  <a:pt x="138091" y="403552"/>
                  <a:pt x="142547" y="399102"/>
                </a:cubicBezTo>
                <a:lnTo>
                  <a:pt x="160837" y="380838"/>
                </a:lnTo>
                <a:cubicBezTo>
                  <a:pt x="150810" y="366004"/>
                  <a:pt x="143661" y="348945"/>
                  <a:pt x="140041" y="330773"/>
                </a:cubicBezTo>
                <a:lnTo>
                  <a:pt x="114044" y="330773"/>
                </a:lnTo>
                <a:cubicBezTo>
                  <a:pt x="107638" y="330773"/>
                  <a:pt x="102532" y="325582"/>
                  <a:pt x="102532" y="319277"/>
                </a:cubicBezTo>
                <a:lnTo>
                  <a:pt x="102532" y="288126"/>
                </a:lnTo>
                <a:cubicBezTo>
                  <a:pt x="102532" y="281636"/>
                  <a:pt x="107731" y="276630"/>
                  <a:pt x="114044" y="276630"/>
                </a:cubicBezTo>
                <a:lnTo>
                  <a:pt x="140041" y="276630"/>
                </a:lnTo>
                <a:cubicBezTo>
                  <a:pt x="143661" y="258459"/>
                  <a:pt x="150810" y="241492"/>
                  <a:pt x="160837" y="226566"/>
                </a:cubicBezTo>
                <a:lnTo>
                  <a:pt x="142547" y="208209"/>
                </a:lnTo>
                <a:cubicBezTo>
                  <a:pt x="138091" y="203759"/>
                  <a:pt x="138091" y="196528"/>
                  <a:pt x="142547" y="192077"/>
                </a:cubicBezTo>
                <a:lnTo>
                  <a:pt x="164551" y="170012"/>
                </a:lnTo>
                <a:cubicBezTo>
                  <a:pt x="169008" y="165562"/>
                  <a:pt x="176342" y="165562"/>
                  <a:pt x="180799" y="170012"/>
                </a:cubicBezTo>
                <a:lnTo>
                  <a:pt x="199089" y="188369"/>
                </a:lnTo>
                <a:cubicBezTo>
                  <a:pt x="213944" y="178356"/>
                  <a:pt x="231027" y="171125"/>
                  <a:pt x="249224" y="167602"/>
                </a:cubicBezTo>
                <a:lnTo>
                  <a:pt x="249224" y="141642"/>
                </a:lnTo>
                <a:cubicBezTo>
                  <a:pt x="249224" y="135153"/>
                  <a:pt x="254424" y="130146"/>
                  <a:pt x="260737" y="130146"/>
                </a:cubicBezTo>
                <a:close/>
                <a:moveTo>
                  <a:pt x="438507" y="79551"/>
                </a:moveTo>
                <a:cubicBezTo>
                  <a:pt x="510081" y="131462"/>
                  <a:pt x="552598" y="214890"/>
                  <a:pt x="552598" y="302952"/>
                </a:cubicBezTo>
                <a:cubicBezTo>
                  <a:pt x="552598" y="455069"/>
                  <a:pt x="428760" y="578821"/>
                  <a:pt x="276329" y="578821"/>
                </a:cubicBezTo>
                <a:lnTo>
                  <a:pt x="276329" y="602737"/>
                </a:lnTo>
                <a:cubicBezTo>
                  <a:pt x="276329" y="605332"/>
                  <a:pt x="273358" y="606815"/>
                  <a:pt x="271316" y="605332"/>
                </a:cubicBezTo>
                <a:lnTo>
                  <a:pt x="206426" y="560837"/>
                </a:lnTo>
                <a:cubicBezTo>
                  <a:pt x="204569" y="559539"/>
                  <a:pt x="204569" y="556759"/>
                  <a:pt x="206426" y="555553"/>
                </a:cubicBezTo>
                <a:lnTo>
                  <a:pt x="271316" y="511059"/>
                </a:lnTo>
                <a:cubicBezTo>
                  <a:pt x="273544" y="509575"/>
                  <a:pt x="276329" y="511059"/>
                  <a:pt x="276329" y="513654"/>
                </a:cubicBezTo>
                <a:lnTo>
                  <a:pt x="276329" y="537663"/>
                </a:lnTo>
                <a:cubicBezTo>
                  <a:pt x="405923" y="537663"/>
                  <a:pt x="511381" y="432358"/>
                  <a:pt x="511381" y="302952"/>
                </a:cubicBezTo>
                <a:cubicBezTo>
                  <a:pt x="511381" y="228053"/>
                  <a:pt x="475176" y="156954"/>
                  <a:pt x="414278" y="112830"/>
                </a:cubicBezTo>
                <a:close/>
                <a:moveTo>
                  <a:pt x="281414" y="589"/>
                </a:moveTo>
                <a:lnTo>
                  <a:pt x="346313" y="45086"/>
                </a:lnTo>
                <a:cubicBezTo>
                  <a:pt x="348170" y="46384"/>
                  <a:pt x="348170" y="49072"/>
                  <a:pt x="346313" y="50277"/>
                </a:cubicBezTo>
                <a:lnTo>
                  <a:pt x="281414" y="94775"/>
                </a:lnTo>
                <a:cubicBezTo>
                  <a:pt x="279186" y="96258"/>
                  <a:pt x="276308" y="94775"/>
                  <a:pt x="276308" y="92179"/>
                </a:cubicBezTo>
                <a:lnTo>
                  <a:pt x="276308" y="68262"/>
                </a:lnTo>
                <a:cubicBezTo>
                  <a:pt x="146695" y="68262"/>
                  <a:pt x="41223" y="173665"/>
                  <a:pt x="41223" y="303077"/>
                </a:cubicBezTo>
                <a:cubicBezTo>
                  <a:pt x="41223" y="377980"/>
                  <a:pt x="77526" y="449176"/>
                  <a:pt x="138432" y="493302"/>
                </a:cubicBezTo>
                <a:lnTo>
                  <a:pt x="114200" y="526582"/>
                </a:lnTo>
                <a:cubicBezTo>
                  <a:pt x="42709" y="474762"/>
                  <a:pt x="0" y="391237"/>
                  <a:pt x="0" y="303077"/>
                </a:cubicBezTo>
                <a:cubicBezTo>
                  <a:pt x="0" y="150953"/>
                  <a:pt x="123948" y="27195"/>
                  <a:pt x="276308" y="27195"/>
                </a:cubicBezTo>
                <a:lnTo>
                  <a:pt x="276308" y="3185"/>
                </a:lnTo>
                <a:cubicBezTo>
                  <a:pt x="276308" y="589"/>
                  <a:pt x="279279" y="-894"/>
                  <a:pt x="281414" y="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30"/>
          <p:cNvSpPr/>
          <p:nvPr/>
        </p:nvSpPr>
        <p:spPr>
          <a:xfrm>
            <a:off x="7741262" y="4155757"/>
            <a:ext cx="369561" cy="444010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31" name="文本框 30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工作不足之处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93740" y="1889952"/>
            <a:ext cx="4996328" cy="3986766"/>
            <a:chOff x="1193740" y="1889952"/>
            <a:chExt cx="4996328" cy="3986766"/>
          </a:xfrm>
        </p:grpSpPr>
        <p:sp>
          <p:nvSpPr>
            <p:cNvPr id="128" name="任意多边形 127"/>
            <p:cNvSpPr/>
            <p:nvPr/>
          </p:nvSpPr>
          <p:spPr>
            <a:xfrm>
              <a:off x="5033148" y="1957726"/>
              <a:ext cx="591964" cy="591964"/>
            </a:xfrm>
            <a:custGeom>
              <a:avLst/>
              <a:gdLst/>
              <a:ahLst/>
              <a:cxnLst/>
              <a:rect l="0" t="0" r="0" b="0"/>
              <a:pathLst>
                <a:path w="488124" h="488124">
                  <a:moveTo>
                    <a:pt x="0" y="244062"/>
                  </a:moveTo>
                  <a:cubicBezTo>
                    <a:pt x="0" y="109270"/>
                    <a:pt x="109270" y="0"/>
                    <a:pt x="244062" y="0"/>
                  </a:cubicBezTo>
                  <a:cubicBezTo>
                    <a:pt x="378854" y="0"/>
                    <a:pt x="488124" y="109270"/>
                    <a:pt x="488124" y="244062"/>
                  </a:cubicBezTo>
                  <a:cubicBezTo>
                    <a:pt x="488124" y="378854"/>
                    <a:pt x="378854" y="488124"/>
                    <a:pt x="244062" y="488124"/>
                  </a:cubicBezTo>
                  <a:cubicBezTo>
                    <a:pt x="109270" y="488124"/>
                    <a:pt x="0" y="378854"/>
                    <a:pt x="0" y="244062"/>
                  </a:cubicBezTo>
                  <a:close/>
                </a:path>
              </a:pathLst>
            </a:custGeom>
            <a:solidFill>
              <a:schemeClr val="accent1"/>
            </a:solidFill>
            <a:ln w="7600" cap="flat">
              <a:noFill/>
              <a:bevel/>
            </a:ln>
          </p:spPr>
        </p:sp>
        <p:sp>
          <p:nvSpPr>
            <p:cNvPr id="129" name="任意多边形 128"/>
            <p:cNvSpPr/>
            <p:nvPr/>
          </p:nvSpPr>
          <p:spPr>
            <a:xfrm>
              <a:off x="5579818" y="3002703"/>
              <a:ext cx="591964" cy="591964"/>
            </a:xfrm>
            <a:custGeom>
              <a:avLst/>
              <a:gdLst/>
              <a:ahLst/>
              <a:cxnLst/>
              <a:rect l="0" t="0" r="0" b="0"/>
              <a:pathLst>
                <a:path w="488124" h="488124">
                  <a:moveTo>
                    <a:pt x="0" y="244062"/>
                  </a:moveTo>
                  <a:cubicBezTo>
                    <a:pt x="0" y="109271"/>
                    <a:pt x="109271" y="0"/>
                    <a:pt x="244062" y="0"/>
                  </a:cubicBezTo>
                  <a:cubicBezTo>
                    <a:pt x="378853" y="0"/>
                    <a:pt x="488124" y="109271"/>
                    <a:pt x="488124" y="244062"/>
                  </a:cubicBezTo>
                  <a:cubicBezTo>
                    <a:pt x="488124" y="378853"/>
                    <a:pt x="378853" y="488124"/>
                    <a:pt x="244062" y="488124"/>
                  </a:cubicBezTo>
                  <a:cubicBezTo>
                    <a:pt x="109271" y="488124"/>
                    <a:pt x="0" y="378853"/>
                    <a:pt x="0" y="2440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7600" cap="flat">
              <a:noFill/>
              <a:bevel/>
            </a:ln>
          </p:spPr>
        </p:sp>
        <p:sp>
          <p:nvSpPr>
            <p:cNvPr id="130" name="任意多边形 129"/>
            <p:cNvSpPr/>
            <p:nvPr/>
          </p:nvSpPr>
          <p:spPr>
            <a:xfrm>
              <a:off x="5598104" y="4181805"/>
              <a:ext cx="591964" cy="591964"/>
            </a:xfrm>
            <a:custGeom>
              <a:avLst/>
              <a:gdLst/>
              <a:ahLst/>
              <a:cxnLst/>
              <a:rect l="0" t="0" r="0" b="0"/>
              <a:pathLst>
                <a:path w="488124" h="488124">
                  <a:moveTo>
                    <a:pt x="0" y="244062"/>
                  </a:moveTo>
                  <a:cubicBezTo>
                    <a:pt x="0" y="109271"/>
                    <a:pt x="109271" y="0"/>
                    <a:pt x="244062" y="0"/>
                  </a:cubicBezTo>
                  <a:cubicBezTo>
                    <a:pt x="378853" y="0"/>
                    <a:pt x="488124" y="109271"/>
                    <a:pt x="488124" y="244062"/>
                  </a:cubicBezTo>
                  <a:cubicBezTo>
                    <a:pt x="488124" y="378853"/>
                    <a:pt x="378853" y="488124"/>
                    <a:pt x="244062" y="488124"/>
                  </a:cubicBezTo>
                  <a:cubicBezTo>
                    <a:pt x="109271" y="488124"/>
                    <a:pt x="0" y="378853"/>
                    <a:pt x="0" y="244062"/>
                  </a:cubicBezTo>
                  <a:close/>
                </a:path>
              </a:pathLst>
            </a:custGeom>
            <a:solidFill>
              <a:schemeClr val="accent3"/>
            </a:solidFill>
            <a:ln w="7600" cap="flat">
              <a:noFill/>
              <a:bevel/>
            </a:ln>
          </p:spPr>
        </p:sp>
        <p:sp>
          <p:nvSpPr>
            <p:cNvPr id="142" name="任意多边形 141"/>
            <p:cNvSpPr/>
            <p:nvPr/>
          </p:nvSpPr>
          <p:spPr>
            <a:xfrm>
              <a:off x="4928176" y="5220490"/>
              <a:ext cx="591964" cy="591964"/>
            </a:xfrm>
            <a:custGeom>
              <a:avLst/>
              <a:gdLst/>
              <a:ahLst/>
              <a:cxnLst/>
              <a:rect l="0" t="0" r="0" b="0"/>
              <a:pathLst>
                <a:path w="488124" h="488124">
                  <a:moveTo>
                    <a:pt x="0" y="244062"/>
                  </a:moveTo>
                  <a:cubicBezTo>
                    <a:pt x="0" y="109271"/>
                    <a:pt x="109271" y="0"/>
                    <a:pt x="244062" y="0"/>
                  </a:cubicBezTo>
                  <a:cubicBezTo>
                    <a:pt x="378853" y="0"/>
                    <a:pt x="488124" y="109271"/>
                    <a:pt x="488124" y="244062"/>
                  </a:cubicBezTo>
                  <a:cubicBezTo>
                    <a:pt x="488124" y="378853"/>
                    <a:pt x="378853" y="488124"/>
                    <a:pt x="244062" y="488124"/>
                  </a:cubicBezTo>
                  <a:cubicBezTo>
                    <a:pt x="109271" y="488124"/>
                    <a:pt x="0" y="378853"/>
                    <a:pt x="0" y="2440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7600" cap="flat">
              <a:noFill/>
              <a:bevel/>
            </a:ln>
          </p:spPr>
        </p:sp>
        <p:grpSp>
          <p:nvGrpSpPr>
            <p:cNvPr id="239" name="Percentage Doughnut"/>
            <p:cNvGrpSpPr/>
            <p:nvPr/>
          </p:nvGrpSpPr>
          <p:grpSpPr>
            <a:xfrm>
              <a:off x="1193740" y="1889952"/>
              <a:ext cx="3986766" cy="3986766"/>
              <a:chOff x="1348696" y="2513802"/>
              <a:chExt cx="2739063" cy="2739063"/>
            </a:xfrm>
          </p:grpSpPr>
          <p:sp>
            <p:nvSpPr>
              <p:cNvPr id="240" name="任意多边形 239"/>
              <p:cNvSpPr/>
              <p:nvPr/>
            </p:nvSpPr>
            <p:spPr>
              <a:xfrm>
                <a:off x="1348696" y="2513802"/>
                <a:ext cx="2739063" cy="2739063"/>
              </a:xfrm>
              <a:custGeom>
                <a:avLst/>
                <a:gdLst>
                  <a:gd name="rtl" fmla="*/ 2314550 w 2739063"/>
                  <a:gd name="rtt" fmla="*/ 1124361 h 2739063"/>
                  <a:gd name="rtr" fmla="*/ 2588150 w 2739063"/>
                  <a:gd name="rtb" fmla="*/ 1267982 h 2739063"/>
                </a:gdLst>
                <a:ahLst/>
                <a:cxnLst/>
                <a:rect l="rtl" t="rtt" r="rtr" b="rtb"/>
                <a:pathLst>
                  <a:path w="2739063" h="2739063">
                    <a:moveTo>
                      <a:pt x="2172506" y="260096"/>
                    </a:moveTo>
                    <a:cubicBezTo>
                      <a:pt x="2515823" y="508907"/>
                      <a:pt x="2739055" y="913148"/>
                      <a:pt x="2739055" y="1369528"/>
                    </a:cubicBezTo>
                    <a:cubicBezTo>
                      <a:pt x="2739055" y="1669517"/>
                      <a:pt x="2642602" y="1946979"/>
                      <a:pt x="2478959" y="2172501"/>
                    </a:cubicBezTo>
                    <a:lnTo>
                      <a:pt x="2035189" y="1851314"/>
                    </a:lnTo>
                    <a:cubicBezTo>
                      <a:pt x="2133379" y="1715988"/>
                      <a:pt x="2191247" y="1549515"/>
                      <a:pt x="2191247" y="1369528"/>
                    </a:cubicBezTo>
                    <a:cubicBezTo>
                      <a:pt x="2191247" y="1095692"/>
                      <a:pt x="2057301" y="853142"/>
                      <a:pt x="1851314" y="703866"/>
                    </a:cubicBezTo>
                    <a:lnTo>
                      <a:pt x="2172506" y="26009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sz="16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25%</a:t>
                </a:r>
                <a:endParaRPr sz="1600">
                  <a:solidFill>
                    <a:srgbClr val="FFFFFF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1" name="任意多边形 240"/>
              <p:cNvSpPr/>
              <p:nvPr/>
            </p:nvSpPr>
            <p:spPr>
              <a:xfrm>
                <a:off x="1348696" y="2513802"/>
                <a:ext cx="2739063" cy="2739063"/>
              </a:xfrm>
              <a:custGeom>
                <a:avLst/>
                <a:gdLst>
                  <a:gd name="rtl" fmla="*/ 1406091 w 2739063"/>
                  <a:gd name="rtt" fmla="*/ 2379539 h 2739063"/>
                  <a:gd name="rtr" fmla="*/ 1679691 w 2739063"/>
                  <a:gd name="rtb" fmla="*/ 2523160 h 2739063"/>
                </a:gdLst>
                <a:ahLst/>
                <a:cxnLst/>
                <a:rect l="rtl" t="rtt" r="rtr" b="rtb"/>
                <a:pathLst>
                  <a:path w="2739063" h="2739063">
                    <a:moveTo>
                      <a:pt x="2478968" y="2172506"/>
                    </a:moveTo>
                    <a:cubicBezTo>
                      <a:pt x="2230148" y="2515823"/>
                      <a:pt x="1825907" y="2739055"/>
                      <a:pt x="1369528" y="2739055"/>
                    </a:cubicBezTo>
                    <a:cubicBezTo>
                      <a:pt x="1069538" y="2739055"/>
                      <a:pt x="792077" y="2642602"/>
                      <a:pt x="566554" y="2478959"/>
                    </a:cubicBezTo>
                    <a:lnTo>
                      <a:pt x="887748" y="2035189"/>
                    </a:lnTo>
                    <a:cubicBezTo>
                      <a:pt x="1023067" y="2133379"/>
                      <a:pt x="1189539" y="2191247"/>
                      <a:pt x="1369528" y="2191247"/>
                    </a:cubicBezTo>
                    <a:cubicBezTo>
                      <a:pt x="1643362" y="2191247"/>
                      <a:pt x="1885912" y="2057301"/>
                      <a:pt x="2035188" y="1851315"/>
                    </a:cubicBezTo>
                    <a:lnTo>
                      <a:pt x="2478968" y="2172506"/>
                    </a:lnTo>
                    <a:close/>
                  </a:path>
                </a:pathLst>
              </a:custGeom>
              <a:solidFill>
                <a:schemeClr val="accent3"/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sz="16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25%</a:t>
                </a:r>
                <a:endParaRPr sz="1600">
                  <a:solidFill>
                    <a:srgbClr val="FFFFFF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2" name="任意多边形 241"/>
              <p:cNvSpPr/>
              <p:nvPr/>
            </p:nvSpPr>
            <p:spPr>
              <a:xfrm>
                <a:off x="1348696" y="2513802"/>
                <a:ext cx="2739063" cy="2739063"/>
              </a:xfrm>
              <a:custGeom>
                <a:avLst/>
                <a:gdLst>
                  <a:gd name="rtl" fmla="*/ 150908 w 2739063"/>
                  <a:gd name="rtt" fmla="*/ 1471080 h 2739063"/>
                  <a:gd name="rtr" fmla="*/ 424508 w 2739063"/>
                  <a:gd name="rtb" fmla="*/ 1614702 h 2739063"/>
                </a:gdLst>
                <a:ahLst/>
                <a:cxnLst/>
                <a:rect l="rtl" t="rtt" r="rtr" b="rtb"/>
                <a:pathLst>
                  <a:path w="2739063" h="2739063">
                    <a:moveTo>
                      <a:pt x="566555" y="2478968"/>
                    </a:moveTo>
                    <a:cubicBezTo>
                      <a:pt x="223232" y="2230147"/>
                      <a:pt x="0" y="1825906"/>
                      <a:pt x="0" y="1369528"/>
                    </a:cubicBezTo>
                    <a:cubicBezTo>
                      <a:pt x="0" y="1069537"/>
                      <a:pt x="96454" y="792075"/>
                      <a:pt x="260097" y="566552"/>
                    </a:cubicBezTo>
                    <a:lnTo>
                      <a:pt x="703870" y="887748"/>
                    </a:lnTo>
                    <a:cubicBezTo>
                      <a:pt x="605676" y="1023067"/>
                      <a:pt x="547808" y="1189539"/>
                      <a:pt x="547808" y="1369528"/>
                    </a:cubicBezTo>
                    <a:cubicBezTo>
                      <a:pt x="547808" y="1643362"/>
                      <a:pt x="681754" y="1885912"/>
                      <a:pt x="887740" y="2035188"/>
                    </a:cubicBezTo>
                    <a:lnTo>
                      <a:pt x="566555" y="247896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sz="16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25%</a:t>
                </a:r>
                <a:endParaRPr sz="1600">
                  <a:solidFill>
                    <a:srgbClr val="FFFFFF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3" name="任意多边形 242"/>
              <p:cNvSpPr/>
              <p:nvPr/>
            </p:nvSpPr>
            <p:spPr>
              <a:xfrm>
                <a:off x="1348696" y="2513802"/>
                <a:ext cx="2739063" cy="2739063"/>
              </a:xfrm>
              <a:custGeom>
                <a:avLst/>
                <a:gdLst>
                  <a:gd name="rtl" fmla="*/ 1059372 w 2739063"/>
                  <a:gd name="rtt" fmla="*/ 215897 h 2739063"/>
                  <a:gd name="rtr" fmla="*/ 1332972 w 2739063"/>
                  <a:gd name="rtb" fmla="*/ 359519 h 2739063"/>
                </a:gdLst>
                <a:ahLst/>
                <a:cxnLst/>
                <a:rect l="rtl" t="rtt" r="rtr" b="rtb"/>
                <a:pathLst>
                  <a:path w="2739063" h="2739063">
                    <a:moveTo>
                      <a:pt x="260096" y="566555"/>
                    </a:moveTo>
                    <a:cubicBezTo>
                      <a:pt x="508908" y="223232"/>
                      <a:pt x="913149" y="0"/>
                      <a:pt x="1369528" y="0"/>
                    </a:cubicBezTo>
                    <a:cubicBezTo>
                      <a:pt x="1669518" y="0"/>
                      <a:pt x="1946980" y="96454"/>
                      <a:pt x="2172503" y="260097"/>
                    </a:cubicBezTo>
                    <a:lnTo>
                      <a:pt x="1851314" y="703870"/>
                    </a:lnTo>
                    <a:cubicBezTo>
                      <a:pt x="1715989" y="605676"/>
                      <a:pt x="1549516" y="547808"/>
                      <a:pt x="1369528" y="547808"/>
                    </a:cubicBezTo>
                    <a:cubicBezTo>
                      <a:pt x="1095693" y="547808"/>
                      <a:pt x="853143" y="681754"/>
                      <a:pt x="703867" y="887740"/>
                    </a:cubicBezTo>
                    <a:lnTo>
                      <a:pt x="260096" y="566555"/>
                    </a:lnTo>
                    <a:close/>
                  </a:path>
                </a:pathLst>
              </a:custGeom>
              <a:solidFill>
                <a:schemeClr val="accent1"/>
              </a:solidFill>
              <a:ln w="7600" cap="flat">
                <a:noFill/>
                <a:bevel/>
              </a:ln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</a:pPr>
                <a:r>
                  <a:rPr sz="16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25%</a:t>
                </a:r>
                <a:endParaRPr sz="1600">
                  <a:solidFill>
                    <a:srgbClr val="FFFFFF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41" name="任意多边形 40"/>
            <p:cNvSpPr/>
            <p:nvPr/>
          </p:nvSpPr>
          <p:spPr>
            <a:xfrm>
              <a:off x="5174417" y="2105348"/>
              <a:ext cx="309426" cy="285751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bg1"/>
            </a:solidFill>
            <a:ln w="7600" cap="flat">
              <a:noFill/>
              <a:beve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5721087" y="3196487"/>
              <a:ext cx="309426" cy="193427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 w="7600" cap="flat">
              <a:noFill/>
              <a:beve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5739373" y="4318991"/>
              <a:ext cx="309426" cy="306623"/>
            </a:xfrm>
            <a:custGeom>
              <a:avLst/>
              <a:gdLst>
                <a:gd name="T0" fmla="*/ 6848 w 6914"/>
                <a:gd name="T1" fmla="*/ 2638 h 6861"/>
                <a:gd name="T2" fmla="*/ 6360 w 6914"/>
                <a:gd name="T3" fmla="*/ 2276 h 6861"/>
                <a:gd name="T4" fmla="*/ 4507 w 6914"/>
                <a:gd name="T5" fmla="*/ 2276 h 6861"/>
                <a:gd name="T6" fmla="*/ 3944 w 6914"/>
                <a:gd name="T7" fmla="*/ 360 h 6861"/>
                <a:gd name="T8" fmla="*/ 3459 w 6914"/>
                <a:gd name="T9" fmla="*/ 0 h 6861"/>
                <a:gd name="T10" fmla="*/ 2970 w 6914"/>
                <a:gd name="T11" fmla="*/ 357 h 6861"/>
                <a:gd name="T12" fmla="*/ 2389 w 6914"/>
                <a:gd name="T13" fmla="*/ 2276 h 6861"/>
                <a:gd name="T14" fmla="*/ 554 w 6914"/>
                <a:gd name="T15" fmla="*/ 2276 h 6861"/>
                <a:gd name="T16" fmla="*/ 65 w 6914"/>
                <a:gd name="T17" fmla="*/ 2639 h 6861"/>
                <a:gd name="T18" fmla="*/ 266 w 6914"/>
                <a:gd name="T19" fmla="*/ 3207 h 6861"/>
                <a:gd name="T20" fmla="*/ 1767 w 6914"/>
                <a:gd name="T21" fmla="*/ 4329 h 6861"/>
                <a:gd name="T22" fmla="*/ 1186 w 6914"/>
                <a:gd name="T23" fmla="*/ 6162 h 6861"/>
                <a:gd name="T24" fmla="*/ 1382 w 6914"/>
                <a:gd name="T25" fmla="*/ 6736 h 6861"/>
                <a:gd name="T26" fmla="*/ 1983 w 6914"/>
                <a:gd name="T27" fmla="*/ 6722 h 6861"/>
                <a:gd name="T28" fmla="*/ 3119 w 6914"/>
                <a:gd name="T29" fmla="*/ 5944 h 6861"/>
                <a:gd name="T30" fmla="*/ 3149 w 6914"/>
                <a:gd name="T31" fmla="*/ 5786 h 6861"/>
                <a:gd name="T32" fmla="*/ 2991 w 6914"/>
                <a:gd name="T33" fmla="*/ 5757 h 6861"/>
                <a:gd name="T34" fmla="*/ 1848 w 6914"/>
                <a:gd name="T35" fmla="*/ 6539 h 6861"/>
                <a:gd name="T36" fmla="*/ 1512 w 6914"/>
                <a:gd name="T37" fmla="*/ 6549 h 6861"/>
                <a:gd name="T38" fmla="*/ 1403 w 6914"/>
                <a:gd name="T39" fmla="*/ 6231 h 6861"/>
                <a:gd name="T40" fmla="*/ 2008 w 6914"/>
                <a:gd name="T41" fmla="*/ 4321 h 6861"/>
                <a:gd name="T42" fmla="*/ 1968 w 6914"/>
                <a:gd name="T43" fmla="*/ 4195 h 6861"/>
                <a:gd name="T44" fmla="*/ 397 w 6914"/>
                <a:gd name="T45" fmla="*/ 3021 h 6861"/>
                <a:gd name="T46" fmla="*/ 283 w 6914"/>
                <a:gd name="T47" fmla="*/ 2704 h 6861"/>
                <a:gd name="T48" fmla="*/ 554 w 6914"/>
                <a:gd name="T49" fmla="*/ 2504 h 6861"/>
                <a:gd name="T50" fmla="*/ 2473 w 6914"/>
                <a:gd name="T51" fmla="*/ 2504 h 6861"/>
                <a:gd name="T52" fmla="*/ 2582 w 6914"/>
                <a:gd name="T53" fmla="*/ 2423 h 6861"/>
                <a:gd name="T54" fmla="*/ 3187 w 6914"/>
                <a:gd name="T55" fmla="*/ 425 h 6861"/>
                <a:gd name="T56" fmla="*/ 3458 w 6914"/>
                <a:gd name="T57" fmla="*/ 228 h 6861"/>
                <a:gd name="T58" fmla="*/ 3727 w 6914"/>
                <a:gd name="T59" fmla="*/ 426 h 6861"/>
                <a:gd name="T60" fmla="*/ 4313 w 6914"/>
                <a:gd name="T61" fmla="*/ 2422 h 6861"/>
                <a:gd name="T62" fmla="*/ 4422 w 6914"/>
                <a:gd name="T63" fmla="*/ 2504 h 6861"/>
                <a:gd name="T64" fmla="*/ 6360 w 6914"/>
                <a:gd name="T65" fmla="*/ 2504 h 6861"/>
                <a:gd name="T66" fmla="*/ 6631 w 6914"/>
                <a:gd name="T67" fmla="*/ 2704 h 6861"/>
                <a:gd name="T68" fmla="*/ 6512 w 6914"/>
                <a:gd name="T69" fmla="*/ 3025 h 6861"/>
                <a:gd name="T70" fmla="*/ 4946 w 6914"/>
                <a:gd name="T71" fmla="*/ 4195 h 6861"/>
                <a:gd name="T72" fmla="*/ 4906 w 6914"/>
                <a:gd name="T73" fmla="*/ 4321 h 6861"/>
                <a:gd name="T74" fmla="*/ 5510 w 6914"/>
                <a:gd name="T75" fmla="*/ 6231 h 6861"/>
                <a:gd name="T76" fmla="*/ 5402 w 6914"/>
                <a:gd name="T77" fmla="*/ 6549 h 6861"/>
                <a:gd name="T78" fmla="*/ 5059 w 6914"/>
                <a:gd name="T79" fmla="*/ 6534 h 6861"/>
                <a:gd name="T80" fmla="*/ 3182 w 6914"/>
                <a:gd name="T81" fmla="*/ 5254 h 6861"/>
                <a:gd name="T82" fmla="*/ 3024 w 6914"/>
                <a:gd name="T83" fmla="*/ 5284 h 6861"/>
                <a:gd name="T84" fmla="*/ 3054 w 6914"/>
                <a:gd name="T85" fmla="*/ 5442 h 6861"/>
                <a:gd name="T86" fmla="*/ 4925 w 6914"/>
                <a:gd name="T87" fmla="*/ 6717 h 6861"/>
                <a:gd name="T88" fmla="*/ 5241 w 6914"/>
                <a:gd name="T89" fmla="*/ 6827 h 6861"/>
                <a:gd name="T90" fmla="*/ 5531 w 6914"/>
                <a:gd name="T91" fmla="*/ 6736 h 6861"/>
                <a:gd name="T92" fmla="*/ 5727 w 6914"/>
                <a:gd name="T93" fmla="*/ 6162 h 6861"/>
                <a:gd name="T94" fmla="*/ 5147 w 6914"/>
                <a:gd name="T95" fmla="*/ 4329 h 6861"/>
                <a:gd name="T96" fmla="*/ 6643 w 6914"/>
                <a:gd name="T97" fmla="*/ 3211 h 6861"/>
                <a:gd name="T98" fmla="*/ 6848 w 6914"/>
                <a:gd name="T99" fmla="*/ 2638 h 6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14" h="6861">
                  <a:moveTo>
                    <a:pt x="6848" y="2638"/>
                  </a:moveTo>
                  <a:cubicBezTo>
                    <a:pt x="6783" y="2422"/>
                    <a:pt x="6586" y="2276"/>
                    <a:pt x="6360" y="2276"/>
                  </a:cubicBezTo>
                  <a:lnTo>
                    <a:pt x="4507" y="2276"/>
                  </a:lnTo>
                  <a:lnTo>
                    <a:pt x="3944" y="360"/>
                  </a:lnTo>
                  <a:cubicBezTo>
                    <a:pt x="3878" y="146"/>
                    <a:pt x="3683" y="1"/>
                    <a:pt x="3459" y="0"/>
                  </a:cubicBezTo>
                  <a:cubicBezTo>
                    <a:pt x="3234" y="0"/>
                    <a:pt x="3038" y="143"/>
                    <a:pt x="2970" y="357"/>
                  </a:cubicBezTo>
                  <a:lnTo>
                    <a:pt x="2389" y="2276"/>
                  </a:lnTo>
                  <a:lnTo>
                    <a:pt x="554" y="2276"/>
                  </a:lnTo>
                  <a:cubicBezTo>
                    <a:pt x="327" y="2276"/>
                    <a:pt x="131" y="2422"/>
                    <a:pt x="65" y="2639"/>
                  </a:cubicBezTo>
                  <a:cubicBezTo>
                    <a:pt x="0" y="2855"/>
                    <a:pt x="82" y="3085"/>
                    <a:pt x="266" y="3207"/>
                  </a:cubicBezTo>
                  <a:lnTo>
                    <a:pt x="1767" y="4329"/>
                  </a:lnTo>
                  <a:lnTo>
                    <a:pt x="1186" y="6162"/>
                  </a:lnTo>
                  <a:cubicBezTo>
                    <a:pt x="1118" y="6377"/>
                    <a:pt x="1196" y="6608"/>
                    <a:pt x="1382" y="6736"/>
                  </a:cubicBezTo>
                  <a:cubicBezTo>
                    <a:pt x="1562" y="6861"/>
                    <a:pt x="1823" y="6849"/>
                    <a:pt x="1983" y="6722"/>
                  </a:cubicBezTo>
                  <a:lnTo>
                    <a:pt x="3119" y="5944"/>
                  </a:lnTo>
                  <a:cubicBezTo>
                    <a:pt x="3171" y="5909"/>
                    <a:pt x="3184" y="5838"/>
                    <a:pt x="3149" y="5786"/>
                  </a:cubicBezTo>
                  <a:cubicBezTo>
                    <a:pt x="3113" y="5735"/>
                    <a:pt x="3043" y="5721"/>
                    <a:pt x="2991" y="5757"/>
                  </a:cubicBezTo>
                  <a:lnTo>
                    <a:pt x="1848" y="6539"/>
                  </a:lnTo>
                  <a:cubicBezTo>
                    <a:pt x="1753" y="6614"/>
                    <a:pt x="1611" y="6618"/>
                    <a:pt x="1512" y="6549"/>
                  </a:cubicBezTo>
                  <a:cubicBezTo>
                    <a:pt x="1409" y="6478"/>
                    <a:pt x="1365" y="6350"/>
                    <a:pt x="1403" y="6231"/>
                  </a:cubicBezTo>
                  <a:lnTo>
                    <a:pt x="2008" y="4321"/>
                  </a:lnTo>
                  <a:cubicBezTo>
                    <a:pt x="2023" y="4275"/>
                    <a:pt x="2006" y="4224"/>
                    <a:pt x="1968" y="4195"/>
                  </a:cubicBezTo>
                  <a:lnTo>
                    <a:pt x="397" y="3021"/>
                  </a:lnTo>
                  <a:cubicBezTo>
                    <a:pt x="293" y="2952"/>
                    <a:pt x="247" y="2825"/>
                    <a:pt x="283" y="2704"/>
                  </a:cubicBezTo>
                  <a:cubicBezTo>
                    <a:pt x="319" y="2584"/>
                    <a:pt x="428" y="2504"/>
                    <a:pt x="554" y="2504"/>
                  </a:cubicBezTo>
                  <a:lnTo>
                    <a:pt x="2473" y="2504"/>
                  </a:lnTo>
                  <a:cubicBezTo>
                    <a:pt x="2523" y="2504"/>
                    <a:pt x="2567" y="2471"/>
                    <a:pt x="2582" y="2423"/>
                  </a:cubicBezTo>
                  <a:lnTo>
                    <a:pt x="3187" y="425"/>
                  </a:lnTo>
                  <a:cubicBezTo>
                    <a:pt x="3225" y="307"/>
                    <a:pt x="3334" y="228"/>
                    <a:pt x="3458" y="228"/>
                  </a:cubicBezTo>
                  <a:cubicBezTo>
                    <a:pt x="3582" y="229"/>
                    <a:pt x="3690" y="309"/>
                    <a:pt x="3727" y="426"/>
                  </a:cubicBezTo>
                  <a:lnTo>
                    <a:pt x="4313" y="2422"/>
                  </a:lnTo>
                  <a:cubicBezTo>
                    <a:pt x="4327" y="2470"/>
                    <a:pt x="4372" y="2504"/>
                    <a:pt x="4422" y="2504"/>
                  </a:cubicBezTo>
                  <a:lnTo>
                    <a:pt x="6360" y="2504"/>
                  </a:lnTo>
                  <a:cubicBezTo>
                    <a:pt x="6485" y="2504"/>
                    <a:pt x="6594" y="2584"/>
                    <a:pt x="6631" y="2704"/>
                  </a:cubicBezTo>
                  <a:cubicBezTo>
                    <a:pt x="6667" y="2825"/>
                    <a:pt x="6621" y="2952"/>
                    <a:pt x="6512" y="3025"/>
                  </a:cubicBezTo>
                  <a:lnTo>
                    <a:pt x="4946" y="4195"/>
                  </a:lnTo>
                  <a:cubicBezTo>
                    <a:pt x="4907" y="4224"/>
                    <a:pt x="4891" y="4275"/>
                    <a:pt x="4906" y="4321"/>
                  </a:cubicBezTo>
                  <a:lnTo>
                    <a:pt x="5510" y="6231"/>
                  </a:lnTo>
                  <a:cubicBezTo>
                    <a:pt x="5549" y="6350"/>
                    <a:pt x="5505" y="6478"/>
                    <a:pt x="5402" y="6549"/>
                  </a:cubicBezTo>
                  <a:cubicBezTo>
                    <a:pt x="5303" y="6618"/>
                    <a:pt x="5167" y="6618"/>
                    <a:pt x="5059" y="6534"/>
                  </a:cubicBezTo>
                  <a:lnTo>
                    <a:pt x="3182" y="5254"/>
                  </a:lnTo>
                  <a:cubicBezTo>
                    <a:pt x="3130" y="5219"/>
                    <a:pt x="3059" y="5232"/>
                    <a:pt x="3024" y="5284"/>
                  </a:cubicBezTo>
                  <a:cubicBezTo>
                    <a:pt x="2988" y="5336"/>
                    <a:pt x="3002" y="5407"/>
                    <a:pt x="3054" y="5442"/>
                  </a:cubicBezTo>
                  <a:lnTo>
                    <a:pt x="4925" y="6717"/>
                  </a:lnTo>
                  <a:cubicBezTo>
                    <a:pt x="5014" y="6788"/>
                    <a:pt x="5127" y="6827"/>
                    <a:pt x="5241" y="6827"/>
                  </a:cubicBezTo>
                  <a:cubicBezTo>
                    <a:pt x="5345" y="6827"/>
                    <a:pt x="5446" y="6796"/>
                    <a:pt x="5531" y="6736"/>
                  </a:cubicBezTo>
                  <a:cubicBezTo>
                    <a:pt x="5717" y="6608"/>
                    <a:pt x="5796" y="6377"/>
                    <a:pt x="5727" y="6162"/>
                  </a:cubicBezTo>
                  <a:lnTo>
                    <a:pt x="5147" y="4329"/>
                  </a:lnTo>
                  <a:lnTo>
                    <a:pt x="6643" y="3211"/>
                  </a:lnTo>
                  <a:cubicBezTo>
                    <a:pt x="6831" y="3085"/>
                    <a:pt x="6914" y="2855"/>
                    <a:pt x="6848" y="2638"/>
                  </a:cubicBezTo>
                  <a:close/>
                </a:path>
              </a:pathLst>
            </a:custGeom>
            <a:solidFill>
              <a:schemeClr val="bg1"/>
            </a:solidFill>
            <a:ln w="7600" cap="flat">
              <a:noFill/>
              <a:beve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069445" y="5360933"/>
              <a:ext cx="309426" cy="300110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bg1"/>
            </a:solidFill>
            <a:ln w="7600" cap="flat">
              <a:noFill/>
              <a:beve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739373" y="1957726"/>
            <a:ext cx="1507331" cy="3889011"/>
            <a:chOff x="5739373" y="1957726"/>
            <a:chExt cx="1507331" cy="3889011"/>
          </a:xfrm>
        </p:grpSpPr>
        <p:sp>
          <p:nvSpPr>
            <p:cNvPr id="156" name="任意多边形 155"/>
            <p:cNvSpPr/>
            <p:nvPr/>
          </p:nvSpPr>
          <p:spPr>
            <a:xfrm>
              <a:off x="7240610" y="1957726"/>
              <a:ext cx="6094" cy="456000"/>
            </a:xfrm>
            <a:custGeom>
              <a:avLst/>
              <a:gdLst/>
              <a:ahLst/>
              <a:cxnLst/>
              <a:rect l="0" t="0" r="0" b="0"/>
              <a:pathLst>
                <a:path w="6094" h="456000" fill="none">
                  <a:moveTo>
                    <a:pt x="0" y="0"/>
                  </a:moveTo>
                  <a:lnTo>
                    <a:pt x="0" y="456000"/>
                  </a:lnTo>
                </a:path>
              </a:pathLst>
            </a:custGeom>
            <a:solidFill>
              <a:srgbClr val="4864C8"/>
            </a:solidFill>
            <a:ln w="20267" cap="flat">
              <a:solidFill>
                <a:schemeClr val="bg1">
                  <a:lumMod val="85000"/>
                </a:schemeClr>
              </a:solidFill>
              <a:bevel/>
            </a:ln>
          </p:spPr>
        </p:sp>
        <p:sp>
          <p:nvSpPr>
            <p:cNvPr id="172" name="任意多边形 171"/>
            <p:cNvSpPr/>
            <p:nvPr/>
          </p:nvSpPr>
          <p:spPr>
            <a:xfrm>
              <a:off x="7240610" y="5390737"/>
              <a:ext cx="6094" cy="456000"/>
            </a:xfrm>
            <a:custGeom>
              <a:avLst/>
              <a:gdLst/>
              <a:ahLst/>
              <a:cxnLst/>
              <a:rect l="0" t="0" r="0" b="0"/>
              <a:pathLst>
                <a:path w="6094" h="456000" fill="none">
                  <a:moveTo>
                    <a:pt x="0" y="0"/>
                  </a:moveTo>
                  <a:lnTo>
                    <a:pt x="0" y="456000"/>
                  </a:lnTo>
                </a:path>
              </a:pathLst>
            </a:custGeom>
            <a:solidFill>
              <a:srgbClr val="61BEBB"/>
            </a:solidFill>
            <a:ln w="20267" cap="flat">
              <a:solidFill>
                <a:schemeClr val="bg1">
                  <a:lumMod val="85000"/>
                </a:schemeClr>
              </a:solidFill>
              <a:bevel/>
            </a:ln>
          </p:spPr>
        </p:sp>
        <p:sp>
          <p:nvSpPr>
            <p:cNvPr id="181" name="Text 181"/>
            <p:cNvSpPr txBox="1"/>
            <p:nvPr/>
          </p:nvSpPr>
          <p:spPr>
            <a:xfrm>
              <a:off x="6604736" y="1993674"/>
              <a:ext cx="578901" cy="371715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97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01</a:t>
              </a:r>
              <a:endParaRPr sz="1975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2" name="Text 182"/>
            <p:cNvSpPr txBox="1"/>
            <p:nvPr/>
          </p:nvSpPr>
          <p:spPr>
            <a:xfrm>
              <a:off x="6604736" y="3105539"/>
              <a:ext cx="578901" cy="371715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975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02</a:t>
              </a:r>
              <a:endParaRPr sz="1975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6" name="任意多边形 165"/>
            <p:cNvSpPr/>
            <p:nvPr/>
          </p:nvSpPr>
          <p:spPr>
            <a:xfrm>
              <a:off x="7240610" y="3075587"/>
              <a:ext cx="6094" cy="456000"/>
            </a:xfrm>
            <a:custGeom>
              <a:avLst/>
              <a:gdLst/>
              <a:ahLst/>
              <a:cxnLst/>
              <a:rect l="0" t="0" r="0" b="0"/>
              <a:pathLst>
                <a:path w="6094" h="456000" fill="none">
                  <a:moveTo>
                    <a:pt x="0" y="0"/>
                  </a:moveTo>
                  <a:lnTo>
                    <a:pt x="0" y="456000"/>
                  </a:lnTo>
                </a:path>
              </a:pathLst>
            </a:custGeom>
            <a:solidFill>
              <a:srgbClr val="61BEBB"/>
            </a:solidFill>
            <a:ln w="20267" cap="flat">
              <a:solidFill>
                <a:schemeClr val="bg1">
                  <a:lumMod val="85000"/>
                </a:schemeClr>
              </a:solidFill>
              <a:bevel/>
            </a:ln>
          </p:spPr>
        </p:sp>
        <p:sp>
          <p:nvSpPr>
            <p:cNvPr id="184" name="Text 184"/>
            <p:cNvSpPr txBox="1"/>
            <p:nvPr/>
          </p:nvSpPr>
          <p:spPr>
            <a:xfrm>
              <a:off x="6604736" y="4292249"/>
              <a:ext cx="578901" cy="371715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975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03</a:t>
              </a:r>
              <a:endParaRPr sz="1975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9" name="任意多边形 168"/>
            <p:cNvSpPr/>
            <p:nvPr/>
          </p:nvSpPr>
          <p:spPr>
            <a:xfrm>
              <a:off x="7240610" y="4262297"/>
              <a:ext cx="6094" cy="456000"/>
            </a:xfrm>
            <a:custGeom>
              <a:avLst/>
              <a:gdLst/>
              <a:ahLst/>
              <a:cxnLst/>
              <a:rect l="0" t="0" r="0" b="0"/>
              <a:pathLst>
                <a:path w="6094" h="456000" fill="none">
                  <a:moveTo>
                    <a:pt x="0" y="0"/>
                  </a:moveTo>
                  <a:lnTo>
                    <a:pt x="0" y="456000"/>
                  </a:lnTo>
                </a:path>
              </a:pathLst>
            </a:custGeom>
            <a:solidFill>
              <a:srgbClr val="4864C8"/>
            </a:solidFill>
            <a:ln w="20267" cap="flat">
              <a:solidFill>
                <a:schemeClr val="bg1">
                  <a:lumMod val="85000"/>
                </a:schemeClr>
              </a:solidFill>
              <a:bevel/>
            </a:ln>
          </p:spPr>
        </p:sp>
        <p:sp>
          <p:nvSpPr>
            <p:cNvPr id="186" name="Text 186"/>
            <p:cNvSpPr txBox="1"/>
            <p:nvPr/>
          </p:nvSpPr>
          <p:spPr>
            <a:xfrm>
              <a:off x="6604736" y="5420697"/>
              <a:ext cx="578901" cy="371715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975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04</a:t>
              </a:r>
              <a:endParaRPr sz="1975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739373" y="2187708"/>
              <a:ext cx="905170" cy="3418846"/>
              <a:chOff x="5739373" y="2187708"/>
              <a:chExt cx="905170" cy="3418846"/>
            </a:xfrm>
          </p:grpSpPr>
          <p:cxnSp>
            <p:nvCxnSpPr>
              <p:cNvPr id="60" name="直接连接符 59"/>
              <p:cNvCxnSpPr/>
              <p:nvPr/>
            </p:nvCxnSpPr>
            <p:spPr>
              <a:xfrm>
                <a:off x="6331337" y="4471528"/>
                <a:ext cx="3132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" name="组合 6"/>
              <p:cNvGrpSpPr/>
              <p:nvPr/>
            </p:nvGrpSpPr>
            <p:grpSpPr>
              <a:xfrm>
                <a:off x="5739373" y="2187708"/>
                <a:ext cx="905170" cy="3418846"/>
                <a:chOff x="5942763" y="2187708"/>
                <a:chExt cx="701780" cy="3418846"/>
              </a:xfrm>
            </p:grpSpPr>
            <p:cxnSp>
              <p:nvCxnSpPr>
                <p:cNvPr id="3" name="直接连接符 2"/>
                <p:cNvCxnSpPr/>
                <p:nvPr/>
              </p:nvCxnSpPr>
              <p:spPr>
                <a:xfrm flipV="1">
                  <a:off x="5942763" y="2187708"/>
                  <a:ext cx="701780" cy="820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 flipV="1">
                  <a:off x="5942763" y="5598346"/>
                  <a:ext cx="701780" cy="8208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3" name="直接连接符 62"/>
              <p:cNvCxnSpPr/>
              <p:nvPr/>
            </p:nvCxnSpPr>
            <p:spPr>
              <a:xfrm>
                <a:off x="6331337" y="3297604"/>
                <a:ext cx="31320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组合 28"/>
          <p:cNvGrpSpPr/>
          <p:nvPr/>
        </p:nvGrpSpPr>
        <p:grpSpPr>
          <a:xfrm>
            <a:off x="7422822" y="1805040"/>
            <a:ext cx="3807382" cy="781752"/>
            <a:chOff x="3624780" y="2412339"/>
            <a:chExt cx="3807382" cy="781752"/>
          </a:xfrm>
        </p:grpSpPr>
        <p:sp>
          <p:nvSpPr>
            <p:cNvPr id="30" name="文本框 29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624780" y="2750893"/>
              <a:ext cx="380738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422822" y="2900520"/>
            <a:ext cx="3807382" cy="781752"/>
            <a:chOff x="3624780" y="2412339"/>
            <a:chExt cx="3807382" cy="781752"/>
          </a:xfrm>
        </p:grpSpPr>
        <p:sp>
          <p:nvSpPr>
            <p:cNvPr id="33" name="文本框 3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624780" y="2750893"/>
              <a:ext cx="380738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422822" y="4099421"/>
            <a:ext cx="3807382" cy="781752"/>
            <a:chOff x="3624780" y="2412339"/>
            <a:chExt cx="3807382" cy="781752"/>
          </a:xfrm>
        </p:grpSpPr>
        <p:sp>
          <p:nvSpPr>
            <p:cNvPr id="36" name="文本框 3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624780" y="2750893"/>
              <a:ext cx="380738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422822" y="5207470"/>
            <a:ext cx="3807382" cy="781752"/>
            <a:chOff x="3624780" y="2412339"/>
            <a:chExt cx="3807382" cy="781752"/>
          </a:xfrm>
        </p:grpSpPr>
        <p:sp>
          <p:nvSpPr>
            <p:cNvPr id="39" name="文本框 3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624780" y="2750893"/>
              <a:ext cx="3807382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48" name="文本框 47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工作不足之处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3" b="50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1943100"/>
            <a:ext cx="6667500" cy="3181350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73096" y="2152280"/>
            <a:ext cx="5894404" cy="2646878"/>
            <a:chOff x="2180748" y="1350971"/>
            <a:chExt cx="5894404" cy="2646878"/>
          </a:xfrm>
        </p:grpSpPr>
        <p:sp>
          <p:nvSpPr>
            <p:cNvPr id="5" name="文本框 4"/>
            <p:cNvSpPr txBox="1"/>
            <p:nvPr/>
          </p:nvSpPr>
          <p:spPr>
            <a:xfrm>
              <a:off x="3624780" y="1981452"/>
              <a:ext cx="44503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下步工作规划</a:t>
              </a:r>
              <a:endParaRPr lang="zh-CN" altLang="en-US" sz="4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624779" y="2759626"/>
              <a:ext cx="417460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180748" y="1350971"/>
              <a:ext cx="140049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gradFill flip="none" rotWithShape="1">
                    <a:gsLst>
                      <a:gs pos="0">
                        <a:schemeClr val="accent1">
                          <a:alpha val="0"/>
                        </a:schemeClr>
                      </a:gs>
                      <a:gs pos="100000">
                        <a:schemeClr val="bg1"/>
                      </a:gs>
                    </a:gsLst>
                    <a:lin ang="8100000" scaled="1"/>
                    <a:tileRect/>
                  </a:gra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8100000" scaled="1"/>
                  <a:tileRect/>
                </a:gra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任意多边形 144"/>
          <p:cNvSpPr/>
          <p:nvPr/>
        </p:nvSpPr>
        <p:spPr>
          <a:xfrm>
            <a:off x="0" y="5546329"/>
            <a:ext cx="12192000" cy="1326185"/>
          </a:xfrm>
          <a:custGeom>
            <a:avLst/>
            <a:gdLst/>
            <a:ahLst/>
            <a:cxnLst/>
            <a:rect l="0" t="0" r="0" b="0"/>
            <a:pathLst>
              <a:path w="8542400" h="1803731">
                <a:moveTo>
                  <a:pt x="0" y="0"/>
                </a:moveTo>
                <a:lnTo>
                  <a:pt x="8542400" y="0"/>
                </a:lnTo>
                <a:lnTo>
                  <a:pt x="8542400" y="1803731"/>
                </a:lnTo>
                <a:lnTo>
                  <a:pt x="0" y="180373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7600" cap="flat">
            <a:noFill/>
            <a:bevel/>
          </a:ln>
        </p:spPr>
      </p:sp>
      <p:grpSp>
        <p:nvGrpSpPr>
          <p:cNvPr id="2" name="组合 1"/>
          <p:cNvGrpSpPr/>
          <p:nvPr/>
        </p:nvGrpSpPr>
        <p:grpSpPr>
          <a:xfrm>
            <a:off x="3847064" y="2549170"/>
            <a:ext cx="4497882" cy="3383936"/>
            <a:chOff x="3847064" y="2549170"/>
            <a:chExt cx="4497882" cy="3383936"/>
          </a:xfrm>
        </p:grpSpPr>
        <p:sp>
          <p:nvSpPr>
            <p:cNvPr id="488" name="任意多边形 487"/>
            <p:cNvSpPr/>
            <p:nvPr/>
          </p:nvSpPr>
          <p:spPr>
            <a:xfrm>
              <a:off x="6196714" y="4883241"/>
              <a:ext cx="405113" cy="663090"/>
            </a:xfrm>
            <a:custGeom>
              <a:avLst/>
              <a:gdLst>
                <a:gd name="rtl" fmla="*/ 50722 w 283845"/>
                <a:gd name="rtt" fmla="*/ -143622 h 464598"/>
                <a:gd name="rtr" fmla="*/ 233122 w 283845"/>
                <a:gd name="rtb" fmla="*/ 0 h 464598"/>
              </a:gdLst>
              <a:ahLst/>
              <a:cxnLst/>
              <a:rect l="rtl" t="rtt" r="rtr" b="rtb"/>
              <a:pathLst>
                <a:path w="283845" h="464598">
                  <a:moveTo>
                    <a:pt x="0" y="0"/>
                  </a:moveTo>
                  <a:lnTo>
                    <a:pt x="283845" y="0"/>
                  </a:lnTo>
                  <a:lnTo>
                    <a:pt x="283845" y="464598"/>
                  </a:lnTo>
                  <a:lnTo>
                    <a:pt x="0" y="4645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25</a:t>
              </a:r>
              <a:endParaRPr sz="140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9" name="任意多边形 488"/>
            <p:cNvSpPr/>
            <p:nvPr/>
          </p:nvSpPr>
          <p:spPr>
            <a:xfrm>
              <a:off x="6601827" y="3477488"/>
              <a:ext cx="405113" cy="2068844"/>
            </a:xfrm>
            <a:custGeom>
              <a:avLst/>
              <a:gdLst>
                <a:gd name="rtl" fmla="*/ 50722 w 283845"/>
                <a:gd name="rtt" fmla="*/ -143622 h 1449548"/>
                <a:gd name="rtr" fmla="*/ 233122 w 283845"/>
                <a:gd name="rtb" fmla="*/ 0 h 1449548"/>
              </a:gdLst>
              <a:ahLst/>
              <a:cxnLst/>
              <a:rect l="rtl" t="rtt" r="rtr" b="rtb"/>
              <a:pathLst>
                <a:path w="283845" h="1449548">
                  <a:moveTo>
                    <a:pt x="0" y="0"/>
                  </a:moveTo>
                  <a:lnTo>
                    <a:pt x="283845" y="0"/>
                  </a:lnTo>
                  <a:lnTo>
                    <a:pt x="283845" y="1449548"/>
                  </a:lnTo>
                  <a:lnTo>
                    <a:pt x="0" y="14495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>
                  <a:solidFill>
                    <a:srgbClr val="000000"/>
                  </a:solidFill>
                  <a:latin typeface="Century Gothic" panose="020B0502020202020204" pitchFamily="34" charset="0"/>
                </a:rPr>
                <a:t>78</a:t>
              </a:r>
              <a:endParaRPr sz="140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2" name="任意多边形 491"/>
            <p:cNvSpPr/>
            <p:nvPr/>
          </p:nvSpPr>
          <p:spPr>
            <a:xfrm>
              <a:off x="7250010" y="4618006"/>
              <a:ext cx="405113" cy="928326"/>
            </a:xfrm>
            <a:custGeom>
              <a:avLst/>
              <a:gdLst>
                <a:gd name="rtl" fmla="*/ 50722 w 283845"/>
                <a:gd name="rtt" fmla="*/ -143622 h 650437"/>
                <a:gd name="rtr" fmla="*/ 233122 w 283845"/>
                <a:gd name="rtb" fmla="*/ 0 h 650437"/>
              </a:gdLst>
              <a:ahLst/>
              <a:cxnLst/>
              <a:rect l="rtl" t="rtt" r="rtr" b="rtb"/>
              <a:pathLst>
                <a:path w="283845" h="650437">
                  <a:moveTo>
                    <a:pt x="0" y="0"/>
                  </a:moveTo>
                  <a:lnTo>
                    <a:pt x="283845" y="0"/>
                  </a:lnTo>
                  <a:lnTo>
                    <a:pt x="283845" y="650437"/>
                  </a:lnTo>
                  <a:lnTo>
                    <a:pt x="0" y="6504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>
                  <a:solidFill>
                    <a:srgbClr val="000000"/>
                  </a:solidFill>
                  <a:latin typeface="Century Gothic" panose="020B0502020202020204" pitchFamily="34" charset="0"/>
                </a:rPr>
                <a:t>35</a:t>
              </a:r>
              <a:endParaRPr sz="140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3" name="任意多边形 492"/>
            <p:cNvSpPr/>
            <p:nvPr/>
          </p:nvSpPr>
          <p:spPr>
            <a:xfrm>
              <a:off x="7655123" y="3212258"/>
              <a:ext cx="405113" cy="2334074"/>
            </a:xfrm>
            <a:custGeom>
              <a:avLst/>
              <a:gdLst>
                <a:gd name="rtl" fmla="*/ 50722 w 283845"/>
                <a:gd name="rtt" fmla="*/ -143622 h 1635383"/>
                <a:gd name="rtr" fmla="*/ 233122 w 283845"/>
                <a:gd name="rtb" fmla="*/ 0 h 1635383"/>
              </a:gdLst>
              <a:ahLst/>
              <a:cxnLst/>
              <a:rect l="rtl" t="rtt" r="rtr" b="rtb"/>
              <a:pathLst>
                <a:path w="283845" h="1635383">
                  <a:moveTo>
                    <a:pt x="0" y="0"/>
                  </a:moveTo>
                  <a:lnTo>
                    <a:pt x="283845" y="0"/>
                  </a:lnTo>
                  <a:lnTo>
                    <a:pt x="283845" y="1635383"/>
                  </a:lnTo>
                  <a:lnTo>
                    <a:pt x="0" y="16353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88</a:t>
              </a:r>
              <a:endParaRPr sz="140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0" name="任意多边形 479"/>
            <p:cNvSpPr/>
            <p:nvPr/>
          </p:nvSpPr>
          <p:spPr>
            <a:xfrm>
              <a:off x="4090123" y="3477488"/>
              <a:ext cx="405113" cy="2068844"/>
            </a:xfrm>
            <a:custGeom>
              <a:avLst/>
              <a:gdLst>
                <a:gd name="rtl" fmla="*/ 50722 w 283845"/>
                <a:gd name="rtt" fmla="*/ -143622 h 1449548"/>
                <a:gd name="rtr" fmla="*/ 233122 w 283845"/>
                <a:gd name="rtb" fmla="*/ 0 h 1449548"/>
              </a:gdLst>
              <a:ahLst/>
              <a:cxnLst/>
              <a:rect l="rtl" t="rtt" r="rtr" b="rtb"/>
              <a:pathLst>
                <a:path w="283845" h="1449548">
                  <a:moveTo>
                    <a:pt x="0" y="0"/>
                  </a:moveTo>
                  <a:lnTo>
                    <a:pt x="283845" y="0"/>
                  </a:lnTo>
                  <a:lnTo>
                    <a:pt x="283845" y="1449548"/>
                  </a:lnTo>
                  <a:lnTo>
                    <a:pt x="0" y="14495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78</a:t>
              </a:r>
              <a:endParaRPr sz="1400" dirty="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1" name="任意多边形 480"/>
            <p:cNvSpPr/>
            <p:nvPr/>
          </p:nvSpPr>
          <p:spPr>
            <a:xfrm>
              <a:off x="4495236" y="2549170"/>
              <a:ext cx="405113" cy="2997161"/>
            </a:xfrm>
            <a:custGeom>
              <a:avLst/>
              <a:gdLst>
                <a:gd name="rtl" fmla="*/ 27922 w 283845"/>
                <a:gd name="rtt" fmla="*/ -143622 h 2099979"/>
                <a:gd name="rtr" fmla="*/ 255922 w 283845"/>
                <a:gd name="rtb" fmla="*/ 0 h 2099979"/>
              </a:gdLst>
              <a:ahLst/>
              <a:cxnLst/>
              <a:rect l="rtl" t="rtt" r="rtr" b="rtb"/>
              <a:pathLst>
                <a:path w="283845" h="2099979">
                  <a:moveTo>
                    <a:pt x="0" y="0"/>
                  </a:moveTo>
                  <a:lnTo>
                    <a:pt x="283845" y="0"/>
                  </a:lnTo>
                  <a:lnTo>
                    <a:pt x="283845" y="2099979"/>
                  </a:lnTo>
                  <a:lnTo>
                    <a:pt x="0" y="20999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>
                  <a:solidFill>
                    <a:srgbClr val="000000"/>
                  </a:solidFill>
                  <a:latin typeface="Century Gothic" panose="020B0502020202020204" pitchFamily="34" charset="0"/>
                </a:rPr>
                <a:t>113</a:t>
              </a:r>
              <a:endParaRPr sz="140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4" name="任意多边形 483"/>
            <p:cNvSpPr/>
            <p:nvPr/>
          </p:nvSpPr>
          <p:spPr>
            <a:xfrm>
              <a:off x="5143419" y="4352773"/>
              <a:ext cx="405113" cy="1193558"/>
            </a:xfrm>
            <a:custGeom>
              <a:avLst/>
              <a:gdLst>
                <a:gd name="rtl" fmla="*/ 50722 w 283845"/>
                <a:gd name="rtt" fmla="*/ -143622 h 836274"/>
                <a:gd name="rtr" fmla="*/ 233122 w 283845"/>
                <a:gd name="rtb" fmla="*/ 0 h 836274"/>
              </a:gdLst>
              <a:ahLst/>
              <a:cxnLst/>
              <a:rect l="rtl" t="rtt" r="rtr" b="rtb"/>
              <a:pathLst>
                <a:path w="283845" h="836274">
                  <a:moveTo>
                    <a:pt x="0" y="0"/>
                  </a:moveTo>
                  <a:lnTo>
                    <a:pt x="283845" y="0"/>
                  </a:lnTo>
                  <a:lnTo>
                    <a:pt x="283845" y="836274"/>
                  </a:lnTo>
                  <a:lnTo>
                    <a:pt x="0" y="836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>
                  <a:solidFill>
                    <a:srgbClr val="000000"/>
                  </a:solidFill>
                  <a:latin typeface="Century Gothic" panose="020B0502020202020204" pitchFamily="34" charset="0"/>
                </a:rPr>
                <a:t>45</a:t>
              </a:r>
              <a:endParaRPr sz="140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5" name="任意多边形 484"/>
            <p:cNvSpPr/>
            <p:nvPr/>
          </p:nvSpPr>
          <p:spPr>
            <a:xfrm>
              <a:off x="5548532" y="3026589"/>
              <a:ext cx="405113" cy="2519741"/>
            </a:xfrm>
            <a:custGeom>
              <a:avLst/>
              <a:gdLst>
                <a:gd name="rtl" fmla="*/ 50722 w 283845"/>
                <a:gd name="rtt" fmla="*/ -143622 h 1765472"/>
                <a:gd name="rtr" fmla="*/ 233122 w 283845"/>
                <a:gd name="rtb" fmla="*/ 0 h 1765472"/>
              </a:gdLst>
              <a:ahLst/>
              <a:cxnLst/>
              <a:rect l="rtl" t="rtt" r="rtr" b="rtb"/>
              <a:pathLst>
                <a:path w="283845" h="1765472">
                  <a:moveTo>
                    <a:pt x="0" y="0"/>
                  </a:moveTo>
                  <a:lnTo>
                    <a:pt x="283845" y="0"/>
                  </a:lnTo>
                  <a:lnTo>
                    <a:pt x="283845" y="1765472"/>
                  </a:lnTo>
                  <a:lnTo>
                    <a:pt x="0" y="1765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00" cap="flat">
              <a:noFill/>
              <a:bevel/>
            </a:ln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sz="1400">
                  <a:solidFill>
                    <a:srgbClr val="000000"/>
                  </a:solidFill>
                  <a:latin typeface="Century Gothic" panose="020B0502020202020204" pitchFamily="34" charset="0"/>
                </a:rPr>
                <a:t>95</a:t>
              </a:r>
              <a:endParaRPr sz="1400">
                <a:solidFill>
                  <a:srgbClr val="0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8" name="任意多边形 497"/>
            <p:cNvSpPr/>
            <p:nvPr/>
          </p:nvSpPr>
          <p:spPr>
            <a:xfrm>
              <a:off x="3847064" y="2879711"/>
              <a:ext cx="4497882" cy="2720856"/>
            </a:xfrm>
            <a:custGeom>
              <a:avLst/>
              <a:gdLst/>
              <a:ahLst/>
              <a:cxnLst/>
              <a:rect l="0" t="0" r="0" b="0"/>
              <a:pathLst>
                <a:path w="3151469" h="1906384" fill="none">
                  <a:moveTo>
                    <a:pt x="0" y="0"/>
                  </a:moveTo>
                  <a:lnTo>
                    <a:pt x="0" y="1906384"/>
                  </a:lnTo>
                  <a:lnTo>
                    <a:pt x="3151469" y="1906384"/>
                  </a:lnTo>
                </a:path>
              </a:pathLst>
            </a:custGeom>
            <a:solidFill>
              <a:srgbClr val="3498DB"/>
            </a:solidFill>
            <a:ln w="7600" cap="flat">
              <a:noFill/>
              <a:bevel/>
              <a:headEnd type="arrow" w="med" len="med"/>
              <a:tailEnd type="arrow" w="med" len="med"/>
            </a:ln>
          </p:spPr>
        </p:sp>
        <p:sp>
          <p:nvSpPr>
            <p:cNvPr id="147" name="Text 147"/>
            <p:cNvSpPr txBox="1"/>
            <p:nvPr/>
          </p:nvSpPr>
          <p:spPr>
            <a:xfrm>
              <a:off x="4085690" y="5624936"/>
              <a:ext cx="796139" cy="30817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01</a:t>
              </a:r>
              <a:endParaRPr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8" name="Text 148"/>
            <p:cNvSpPr txBox="1"/>
            <p:nvPr/>
          </p:nvSpPr>
          <p:spPr>
            <a:xfrm>
              <a:off x="5138986" y="5624936"/>
              <a:ext cx="796139" cy="30817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>
                  <a:solidFill>
                    <a:srgbClr val="FFFFFF"/>
                  </a:solidFill>
                  <a:latin typeface="Century Gothic" panose="020B0502020202020204" pitchFamily="34" charset="0"/>
                </a:rPr>
                <a:t>02</a:t>
              </a:r>
              <a:endParaRPr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9" name="Text 149"/>
            <p:cNvSpPr txBox="1"/>
            <p:nvPr/>
          </p:nvSpPr>
          <p:spPr>
            <a:xfrm>
              <a:off x="6203758" y="5624936"/>
              <a:ext cx="796139" cy="30817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>
                  <a:solidFill>
                    <a:srgbClr val="FFFFFF"/>
                  </a:solidFill>
                  <a:latin typeface="Century Gothic" panose="020B0502020202020204" pitchFamily="34" charset="0"/>
                </a:rPr>
                <a:t>03</a:t>
              </a:r>
              <a:endParaRPr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0" name="Text 150"/>
            <p:cNvSpPr txBox="1"/>
            <p:nvPr/>
          </p:nvSpPr>
          <p:spPr>
            <a:xfrm>
              <a:off x="7268528" y="5624936"/>
              <a:ext cx="796139" cy="30817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</a:pPr>
              <a:r>
                <a:rPr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04</a:t>
              </a:r>
              <a:endParaRPr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37446" y="2392912"/>
            <a:ext cx="2351472" cy="1132618"/>
            <a:chOff x="3624780" y="2412339"/>
            <a:chExt cx="2351472" cy="1132618"/>
          </a:xfrm>
        </p:grpSpPr>
        <p:sp>
          <p:nvSpPr>
            <p:cNvPr id="17" name="文本框 16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160938" y="2392912"/>
            <a:ext cx="2351472" cy="1132618"/>
            <a:chOff x="3624780" y="2412339"/>
            <a:chExt cx="2351472" cy="1132618"/>
          </a:xfrm>
        </p:grpSpPr>
        <p:sp>
          <p:nvSpPr>
            <p:cNvPr id="20" name="文本框 19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737446" y="4005518"/>
            <a:ext cx="2351472" cy="1132618"/>
            <a:chOff x="3624780" y="2412339"/>
            <a:chExt cx="2351472" cy="1132618"/>
          </a:xfrm>
        </p:grpSpPr>
        <p:sp>
          <p:nvSpPr>
            <p:cNvPr id="23" name="文本框 2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160938" y="4005518"/>
            <a:ext cx="2351472" cy="1132618"/>
            <a:chOff x="3624780" y="2412339"/>
            <a:chExt cx="2351472" cy="1132618"/>
          </a:xfrm>
        </p:grpSpPr>
        <p:sp>
          <p:nvSpPr>
            <p:cNvPr id="26" name="文本框 25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32" name="文本框 31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下步工作规划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9830380" y="3393241"/>
            <a:ext cx="1061450" cy="919242"/>
            <a:chOff x="9830380" y="3393241"/>
            <a:chExt cx="1061450" cy="919242"/>
          </a:xfrm>
        </p:grpSpPr>
        <p:sp>
          <p:nvSpPr>
            <p:cNvPr id="2" name="任意多边形 1"/>
            <p:cNvSpPr/>
            <p:nvPr/>
          </p:nvSpPr>
          <p:spPr>
            <a:xfrm>
              <a:off x="9830380" y="3393241"/>
              <a:ext cx="1061450" cy="919242"/>
            </a:xfrm>
            <a:custGeom>
              <a:avLst/>
              <a:gdLst/>
              <a:ahLst/>
              <a:cxnLst/>
              <a:rect l="0" t="0" r="0" b="0"/>
              <a:pathLst>
                <a:path w="872328" h="755458">
                  <a:moveTo>
                    <a:pt x="654246" y="0"/>
                  </a:moveTo>
                  <a:lnTo>
                    <a:pt x="872328" y="377729"/>
                  </a:lnTo>
                  <a:lnTo>
                    <a:pt x="654246" y="755458"/>
                  </a:lnTo>
                  <a:lnTo>
                    <a:pt x="218082" y="755458"/>
                  </a:lnTo>
                  <a:lnTo>
                    <a:pt x="0" y="377729"/>
                  </a:lnTo>
                  <a:lnTo>
                    <a:pt x="218082" y="0"/>
                  </a:lnTo>
                  <a:lnTo>
                    <a:pt x="654246" y="0"/>
                  </a:lnTo>
                  <a:close/>
                </a:path>
              </a:pathLst>
            </a:custGeom>
            <a:solidFill>
              <a:schemeClr val="accent2"/>
            </a:solidFill>
            <a:ln w="7600" cap="flat">
              <a:noFill/>
              <a:bevel/>
            </a:ln>
          </p:spPr>
        </p:sp>
        <p:grpSp>
          <p:nvGrpSpPr>
            <p:cNvPr id="3" name="组合 2"/>
            <p:cNvGrpSpPr/>
            <p:nvPr/>
          </p:nvGrpSpPr>
          <p:grpSpPr>
            <a:xfrm>
              <a:off x="10142497" y="3680276"/>
              <a:ext cx="437217" cy="345171"/>
              <a:chOff x="7762045" y="2763264"/>
              <a:chExt cx="359317" cy="283671"/>
            </a:xfrm>
          </p:grpSpPr>
          <p:sp>
            <p:nvSpPr>
              <p:cNvPr id="4" name="任意多边形 3"/>
              <p:cNvSpPr/>
              <p:nvPr/>
            </p:nvSpPr>
            <p:spPr>
              <a:xfrm>
                <a:off x="7762045" y="2763264"/>
                <a:ext cx="359317" cy="283671"/>
              </a:xfrm>
              <a:custGeom>
                <a:avLst/>
                <a:gdLst/>
                <a:ahLst/>
                <a:cxnLst/>
                <a:rect l="0" t="0" r="0" b="0"/>
                <a:pathLst>
                  <a:path w="359317" h="283671">
                    <a:moveTo>
                      <a:pt x="330777" y="47279"/>
                    </a:moveTo>
                    <a:lnTo>
                      <a:pt x="273043" y="47279"/>
                    </a:lnTo>
                    <a:cubicBezTo>
                      <a:pt x="243006" y="11820"/>
                      <a:pt x="233556" y="0"/>
                      <a:pt x="222046" y="0"/>
                    </a:cubicBezTo>
                    <a:lnTo>
                      <a:pt x="139235" y="0"/>
                    </a:lnTo>
                    <a:cubicBezTo>
                      <a:pt x="127726" y="0"/>
                      <a:pt x="118463" y="11820"/>
                      <a:pt x="88238" y="47279"/>
                    </a:cubicBezTo>
                    <a:lnTo>
                      <a:pt x="75794" y="47279"/>
                    </a:lnTo>
                    <a:lnTo>
                      <a:pt x="75794" y="31519"/>
                    </a:lnTo>
                    <a:lnTo>
                      <a:pt x="43979" y="31519"/>
                    </a:lnTo>
                    <a:lnTo>
                      <a:pt x="43979" y="47279"/>
                    </a:lnTo>
                    <a:lnTo>
                      <a:pt x="31347" y="47279"/>
                    </a:lnTo>
                    <a:cubicBezTo>
                      <a:pt x="14878" y="47279"/>
                      <a:pt x="0" y="60280"/>
                      <a:pt x="0" y="77517"/>
                    </a:cubicBezTo>
                    <a:lnTo>
                      <a:pt x="0" y="250871"/>
                    </a:lnTo>
                    <a:cubicBezTo>
                      <a:pt x="0" y="268108"/>
                      <a:pt x="14878" y="283671"/>
                      <a:pt x="31347" y="283671"/>
                    </a:cubicBezTo>
                    <a:lnTo>
                      <a:pt x="330777" y="283671"/>
                    </a:lnTo>
                    <a:cubicBezTo>
                      <a:pt x="347246" y="283671"/>
                      <a:pt x="359317" y="268108"/>
                      <a:pt x="359317" y="250871"/>
                    </a:cubicBezTo>
                    <a:lnTo>
                      <a:pt x="359317" y="77517"/>
                    </a:lnTo>
                    <a:cubicBezTo>
                      <a:pt x="359317" y="60280"/>
                      <a:pt x="347246" y="47279"/>
                      <a:pt x="330777" y="47279"/>
                    </a:cubicBezTo>
                    <a:close/>
                    <a:moveTo>
                      <a:pt x="344345" y="250871"/>
                    </a:moveTo>
                    <a:cubicBezTo>
                      <a:pt x="344345" y="260032"/>
                      <a:pt x="338544" y="267911"/>
                      <a:pt x="330777" y="267911"/>
                    </a:cubicBezTo>
                    <a:lnTo>
                      <a:pt x="31347" y="267911"/>
                    </a:lnTo>
                    <a:cubicBezTo>
                      <a:pt x="23206" y="267911"/>
                      <a:pt x="14972" y="259342"/>
                      <a:pt x="14972" y="250871"/>
                    </a:cubicBezTo>
                    <a:lnTo>
                      <a:pt x="14972" y="77517"/>
                    </a:lnTo>
                    <a:cubicBezTo>
                      <a:pt x="14972" y="69440"/>
                      <a:pt x="22551" y="63038"/>
                      <a:pt x="31347" y="63038"/>
                    </a:cubicBezTo>
                    <a:lnTo>
                      <a:pt x="88145" y="63038"/>
                    </a:lnTo>
                    <a:lnTo>
                      <a:pt x="99280" y="59886"/>
                    </a:lnTo>
                    <a:cubicBezTo>
                      <a:pt x="103023" y="55454"/>
                      <a:pt x="106485" y="50036"/>
                      <a:pt x="109666" y="46293"/>
                    </a:cubicBezTo>
                    <a:cubicBezTo>
                      <a:pt x="120240" y="33784"/>
                      <a:pt x="127913" y="24920"/>
                      <a:pt x="133340" y="19798"/>
                    </a:cubicBezTo>
                    <a:cubicBezTo>
                      <a:pt x="137738" y="15661"/>
                      <a:pt x="139142" y="15760"/>
                      <a:pt x="139142" y="15760"/>
                    </a:cubicBezTo>
                    <a:lnTo>
                      <a:pt x="221953" y="15760"/>
                    </a:lnTo>
                    <a:cubicBezTo>
                      <a:pt x="221953" y="15760"/>
                      <a:pt x="223450" y="15661"/>
                      <a:pt x="228222" y="20192"/>
                    </a:cubicBezTo>
                    <a:cubicBezTo>
                      <a:pt x="233930" y="25609"/>
                      <a:pt x="241977" y="36444"/>
                      <a:pt x="253113" y="49544"/>
                    </a:cubicBezTo>
                    <a:cubicBezTo>
                      <a:pt x="255826" y="52794"/>
                      <a:pt x="258727" y="56242"/>
                      <a:pt x="261815" y="59886"/>
                    </a:cubicBezTo>
                    <a:lnTo>
                      <a:pt x="273043" y="63038"/>
                    </a:lnTo>
                    <a:lnTo>
                      <a:pt x="330777" y="63038"/>
                    </a:lnTo>
                    <a:cubicBezTo>
                      <a:pt x="339012" y="63038"/>
                      <a:pt x="344345" y="68948"/>
                      <a:pt x="344345" y="77517"/>
                    </a:cubicBezTo>
                    <a:lnTo>
                      <a:pt x="344345" y="250871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5" name="任意多边形 4"/>
              <p:cNvSpPr/>
              <p:nvPr/>
            </p:nvSpPr>
            <p:spPr>
              <a:xfrm>
                <a:off x="7861699" y="2839599"/>
                <a:ext cx="160008" cy="168430"/>
              </a:xfrm>
              <a:custGeom>
                <a:avLst/>
                <a:gdLst/>
                <a:ahLst/>
                <a:cxnLst/>
                <a:rect l="0" t="0" r="0" b="0"/>
                <a:pathLst>
                  <a:path w="160008" h="168430">
                    <a:moveTo>
                      <a:pt x="80004" y="0"/>
                    </a:moveTo>
                    <a:cubicBezTo>
                      <a:pt x="35932" y="0"/>
                      <a:pt x="0" y="37823"/>
                      <a:pt x="0" y="84215"/>
                    </a:cubicBezTo>
                    <a:cubicBezTo>
                      <a:pt x="0" y="130607"/>
                      <a:pt x="35932" y="168430"/>
                      <a:pt x="80004" y="168430"/>
                    </a:cubicBezTo>
                    <a:cubicBezTo>
                      <a:pt x="124077" y="168430"/>
                      <a:pt x="160008" y="130607"/>
                      <a:pt x="160008" y="84215"/>
                    </a:cubicBezTo>
                    <a:cubicBezTo>
                      <a:pt x="160008" y="37823"/>
                      <a:pt x="124077" y="0"/>
                      <a:pt x="80004" y="0"/>
                    </a:cubicBezTo>
                    <a:close/>
                    <a:moveTo>
                      <a:pt x="80004" y="152670"/>
                    </a:moveTo>
                    <a:cubicBezTo>
                      <a:pt x="44073" y="152670"/>
                      <a:pt x="14972" y="122038"/>
                      <a:pt x="14972" y="84215"/>
                    </a:cubicBezTo>
                    <a:cubicBezTo>
                      <a:pt x="14972" y="46392"/>
                      <a:pt x="44073" y="15760"/>
                      <a:pt x="80004" y="15760"/>
                    </a:cubicBezTo>
                    <a:cubicBezTo>
                      <a:pt x="115936" y="15760"/>
                      <a:pt x="145037" y="46392"/>
                      <a:pt x="145037" y="84215"/>
                    </a:cubicBezTo>
                    <a:cubicBezTo>
                      <a:pt x="145037" y="122038"/>
                      <a:pt x="115936" y="152670"/>
                      <a:pt x="80004" y="1526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6" name="任意多边形 5"/>
              <p:cNvSpPr/>
              <p:nvPr/>
            </p:nvSpPr>
            <p:spPr>
              <a:xfrm>
                <a:off x="8031532" y="2842062"/>
                <a:ext cx="15907" cy="16744"/>
              </a:xfrm>
              <a:custGeom>
                <a:avLst/>
                <a:gdLst/>
                <a:ahLst/>
                <a:cxnLst/>
                <a:rect l="0" t="0" r="0" b="0"/>
                <a:pathLst>
                  <a:path w="15907" h="16744">
                    <a:moveTo>
                      <a:pt x="0" y="16744"/>
                    </a:moveTo>
                    <a:lnTo>
                      <a:pt x="15907" y="16744"/>
                    </a:lnTo>
                    <a:lnTo>
                      <a:pt x="15907" y="0"/>
                    </a:lnTo>
                    <a:lnTo>
                      <a:pt x="0" y="0"/>
                    </a:lnTo>
                    <a:lnTo>
                      <a:pt x="0" y="16744"/>
                    </a:ln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  <p:sp>
            <p:nvSpPr>
              <p:cNvPr id="7" name="任意多边形 6"/>
              <p:cNvSpPr/>
              <p:nvPr/>
            </p:nvSpPr>
            <p:spPr>
              <a:xfrm>
                <a:off x="7911760" y="2892295"/>
                <a:ext cx="59886" cy="63038"/>
              </a:xfrm>
              <a:custGeom>
                <a:avLst/>
                <a:gdLst/>
                <a:ahLst/>
                <a:cxnLst/>
                <a:rect l="0" t="0" r="0" b="0"/>
                <a:pathLst>
                  <a:path w="59886" h="63038">
                    <a:moveTo>
                      <a:pt x="59886" y="31519"/>
                    </a:moveTo>
                    <a:cubicBezTo>
                      <a:pt x="59886" y="48926"/>
                      <a:pt x="46480" y="63038"/>
                      <a:pt x="29943" y="63038"/>
                    </a:cubicBezTo>
                    <a:cubicBezTo>
                      <a:pt x="13406" y="63038"/>
                      <a:pt x="0" y="48926"/>
                      <a:pt x="0" y="31519"/>
                    </a:cubicBezTo>
                    <a:cubicBezTo>
                      <a:pt x="0" y="14112"/>
                      <a:pt x="13406" y="0"/>
                      <a:pt x="29943" y="0"/>
                    </a:cubicBezTo>
                    <a:cubicBezTo>
                      <a:pt x="46480" y="0"/>
                      <a:pt x="59886" y="14112"/>
                      <a:pt x="59886" y="315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00" cap="flat">
                <a:noFill/>
                <a:bevel/>
              </a:ln>
            </p:spPr>
          </p:sp>
        </p:grpSp>
      </p:grpSp>
      <p:grpSp>
        <p:nvGrpSpPr>
          <p:cNvPr id="8" name="组合 7"/>
          <p:cNvGrpSpPr/>
          <p:nvPr/>
        </p:nvGrpSpPr>
        <p:grpSpPr>
          <a:xfrm>
            <a:off x="5641229" y="3752493"/>
            <a:ext cx="200738" cy="200738"/>
            <a:chOff x="4062782" y="2822614"/>
            <a:chExt cx="164972" cy="164972"/>
          </a:xfrm>
        </p:grpSpPr>
        <p:sp>
          <p:nvSpPr>
            <p:cNvPr id="9" name="任意多边形 8"/>
            <p:cNvSpPr/>
            <p:nvPr/>
          </p:nvSpPr>
          <p:spPr>
            <a:xfrm>
              <a:off x="4062782" y="2822614"/>
              <a:ext cx="164972" cy="164972"/>
            </a:xfrm>
            <a:custGeom>
              <a:avLst/>
              <a:gdLst/>
              <a:ahLst/>
              <a:cxnLst/>
              <a:rect l="0" t="0" r="0" b="0"/>
              <a:pathLst>
                <a:path w="164972" h="164972">
                  <a:moveTo>
                    <a:pt x="0" y="82486"/>
                  </a:moveTo>
                  <a:cubicBezTo>
                    <a:pt x="0" y="36859"/>
                    <a:pt x="36811" y="0"/>
                    <a:pt x="82486" y="0"/>
                  </a:cubicBezTo>
                  <a:cubicBezTo>
                    <a:pt x="127888" y="0"/>
                    <a:pt x="164804" y="36859"/>
                    <a:pt x="164804" y="82486"/>
                  </a:cubicBezTo>
                  <a:cubicBezTo>
                    <a:pt x="164804" y="127992"/>
                    <a:pt x="127888" y="164972"/>
                    <a:pt x="82486" y="164972"/>
                  </a:cubicBezTo>
                  <a:cubicBezTo>
                    <a:pt x="36811" y="164972"/>
                    <a:pt x="0" y="127992"/>
                    <a:pt x="0" y="8248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600" cap="flat">
              <a:noFill/>
              <a:bevel/>
            </a:ln>
          </p:spPr>
        </p:sp>
        <p:sp>
          <p:nvSpPr>
            <p:cNvPr id="10" name="任意多边形 9"/>
            <p:cNvSpPr/>
            <p:nvPr/>
          </p:nvSpPr>
          <p:spPr>
            <a:xfrm>
              <a:off x="4120392" y="2863021"/>
              <a:ext cx="64400" cy="83463"/>
            </a:xfrm>
            <a:custGeom>
              <a:avLst/>
              <a:gdLst/>
              <a:ahLst/>
              <a:cxnLst/>
              <a:rect l="0" t="0" r="0" b="0"/>
              <a:pathLst>
                <a:path w="64400" h="83463">
                  <a:moveTo>
                    <a:pt x="0" y="0"/>
                  </a:moveTo>
                  <a:lnTo>
                    <a:pt x="0" y="83463"/>
                  </a:lnTo>
                  <a:lnTo>
                    <a:pt x="64400" y="41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flat">
              <a:noFill/>
              <a:bevel/>
            </a:ln>
          </p:spPr>
        </p:sp>
      </p:grpSp>
      <p:grpSp>
        <p:nvGrpSpPr>
          <p:cNvPr id="11" name="组合 10"/>
          <p:cNvGrpSpPr/>
          <p:nvPr/>
        </p:nvGrpSpPr>
        <p:grpSpPr>
          <a:xfrm>
            <a:off x="7483470" y="3752493"/>
            <a:ext cx="200738" cy="200738"/>
            <a:chOff x="5576785" y="2822614"/>
            <a:chExt cx="164972" cy="164972"/>
          </a:xfrm>
        </p:grpSpPr>
        <p:sp>
          <p:nvSpPr>
            <p:cNvPr id="12" name="任意多边形 11"/>
            <p:cNvSpPr/>
            <p:nvPr/>
          </p:nvSpPr>
          <p:spPr>
            <a:xfrm>
              <a:off x="5576785" y="2822614"/>
              <a:ext cx="164972" cy="164972"/>
            </a:xfrm>
            <a:custGeom>
              <a:avLst/>
              <a:gdLst/>
              <a:ahLst/>
              <a:cxnLst/>
              <a:rect l="0" t="0" r="0" b="0"/>
              <a:pathLst>
                <a:path w="164972" h="164972">
                  <a:moveTo>
                    <a:pt x="0" y="82486"/>
                  </a:moveTo>
                  <a:cubicBezTo>
                    <a:pt x="0" y="36859"/>
                    <a:pt x="36811" y="0"/>
                    <a:pt x="82486" y="0"/>
                  </a:cubicBezTo>
                  <a:cubicBezTo>
                    <a:pt x="127888" y="0"/>
                    <a:pt x="164804" y="36859"/>
                    <a:pt x="164804" y="82486"/>
                  </a:cubicBezTo>
                  <a:cubicBezTo>
                    <a:pt x="164804" y="127992"/>
                    <a:pt x="127888" y="164972"/>
                    <a:pt x="82486" y="164972"/>
                  </a:cubicBezTo>
                  <a:cubicBezTo>
                    <a:pt x="36811" y="164972"/>
                    <a:pt x="0" y="127992"/>
                    <a:pt x="0" y="8248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600" cap="flat">
              <a:noFill/>
              <a:bevel/>
            </a:ln>
          </p:spPr>
        </p:sp>
        <p:sp>
          <p:nvSpPr>
            <p:cNvPr id="13" name="任意多边形 12"/>
            <p:cNvSpPr/>
            <p:nvPr/>
          </p:nvSpPr>
          <p:spPr>
            <a:xfrm>
              <a:off x="5634396" y="2863021"/>
              <a:ext cx="64400" cy="83463"/>
            </a:xfrm>
            <a:custGeom>
              <a:avLst/>
              <a:gdLst/>
              <a:ahLst/>
              <a:cxnLst/>
              <a:rect l="0" t="0" r="0" b="0"/>
              <a:pathLst>
                <a:path w="64400" h="83463">
                  <a:moveTo>
                    <a:pt x="0" y="0"/>
                  </a:moveTo>
                  <a:lnTo>
                    <a:pt x="0" y="83463"/>
                  </a:lnTo>
                  <a:lnTo>
                    <a:pt x="64400" y="41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flat">
              <a:noFill/>
              <a:bevel/>
            </a:ln>
          </p:spPr>
        </p:sp>
      </p:grpSp>
      <p:sp>
        <p:nvSpPr>
          <p:cNvPr id="25" name="任意多边形 24"/>
          <p:cNvSpPr/>
          <p:nvPr/>
        </p:nvSpPr>
        <p:spPr>
          <a:xfrm>
            <a:off x="1135069" y="2737864"/>
            <a:ext cx="2545651" cy="2204597"/>
          </a:xfrm>
          <a:custGeom>
            <a:avLst/>
            <a:gdLst/>
            <a:ahLst/>
            <a:cxnLst/>
            <a:rect l="0" t="0" r="0" b="0"/>
            <a:pathLst>
              <a:path w="872328" h="755458">
                <a:moveTo>
                  <a:pt x="654245" y="0"/>
                </a:moveTo>
                <a:lnTo>
                  <a:pt x="872328" y="377729"/>
                </a:lnTo>
                <a:lnTo>
                  <a:pt x="654245" y="755458"/>
                </a:lnTo>
                <a:lnTo>
                  <a:pt x="218082" y="755458"/>
                </a:lnTo>
                <a:lnTo>
                  <a:pt x="0" y="377729"/>
                </a:lnTo>
                <a:lnTo>
                  <a:pt x="218082" y="0"/>
                </a:lnTo>
                <a:lnTo>
                  <a:pt x="654245" y="0"/>
                </a:lnTo>
                <a:close/>
              </a:path>
            </a:pathLst>
          </a:custGeom>
          <a:blipFill>
            <a:blip r:embed="rId1"/>
            <a:srcRect/>
            <a:stretch>
              <a:fillRect l="-15052" r="-14902"/>
            </a:stretch>
          </a:blipFill>
          <a:ln w="7600" cap="flat">
            <a:noFill/>
            <a:bevel/>
          </a:ln>
        </p:spPr>
      </p:sp>
      <p:grpSp>
        <p:nvGrpSpPr>
          <p:cNvPr id="14" name="组合 13"/>
          <p:cNvGrpSpPr/>
          <p:nvPr/>
        </p:nvGrpSpPr>
        <p:grpSpPr>
          <a:xfrm>
            <a:off x="4275803" y="3393241"/>
            <a:ext cx="1061450" cy="919242"/>
            <a:chOff x="4275803" y="3393241"/>
            <a:chExt cx="1061450" cy="919242"/>
          </a:xfrm>
        </p:grpSpPr>
        <p:sp>
          <p:nvSpPr>
            <p:cNvPr id="15" name="任意多边形 14"/>
            <p:cNvSpPr/>
            <p:nvPr/>
          </p:nvSpPr>
          <p:spPr>
            <a:xfrm>
              <a:off x="4275803" y="3393241"/>
              <a:ext cx="1061450" cy="919242"/>
            </a:xfrm>
            <a:custGeom>
              <a:avLst/>
              <a:gdLst/>
              <a:ahLst/>
              <a:cxnLst/>
              <a:rect l="0" t="0" r="0" b="0"/>
              <a:pathLst>
                <a:path w="872328" h="755458">
                  <a:moveTo>
                    <a:pt x="654245" y="0"/>
                  </a:moveTo>
                  <a:lnTo>
                    <a:pt x="872328" y="377729"/>
                  </a:lnTo>
                  <a:lnTo>
                    <a:pt x="654245" y="755458"/>
                  </a:lnTo>
                  <a:lnTo>
                    <a:pt x="218082" y="755458"/>
                  </a:lnTo>
                  <a:lnTo>
                    <a:pt x="0" y="377729"/>
                  </a:lnTo>
                  <a:lnTo>
                    <a:pt x="218082" y="0"/>
                  </a:lnTo>
                  <a:lnTo>
                    <a:pt x="654245" y="0"/>
                  </a:lnTo>
                  <a:close/>
                </a:path>
              </a:pathLst>
            </a:custGeom>
            <a:solidFill>
              <a:schemeClr val="accent1"/>
            </a:solidFill>
            <a:ln w="7600" cap="flat">
              <a:noFill/>
              <a:bevel/>
            </a:ln>
          </p:spPr>
        </p:sp>
        <p:sp>
          <p:nvSpPr>
            <p:cNvPr id="36" name="任意多边形 35"/>
            <p:cNvSpPr/>
            <p:nvPr/>
          </p:nvSpPr>
          <p:spPr>
            <a:xfrm>
              <a:off x="4611658" y="3634252"/>
              <a:ext cx="389739" cy="437217"/>
            </a:xfrm>
            <a:custGeom>
              <a:avLst/>
              <a:gdLst>
                <a:gd name="connsiteX0" fmla="*/ 16193 w 538132"/>
                <a:gd name="connsiteY0" fmla="*/ 302232 h 603687"/>
                <a:gd name="connsiteX1" fmla="*/ 132346 w 538132"/>
                <a:gd name="connsiteY1" fmla="*/ 302232 h 603687"/>
                <a:gd name="connsiteX2" fmla="*/ 148540 w 538132"/>
                <a:gd name="connsiteY2" fmla="*/ 318399 h 603687"/>
                <a:gd name="connsiteX3" fmla="*/ 148540 w 538132"/>
                <a:gd name="connsiteY3" fmla="*/ 587520 h 603687"/>
                <a:gd name="connsiteX4" fmla="*/ 132346 w 538132"/>
                <a:gd name="connsiteY4" fmla="*/ 603687 h 603687"/>
                <a:gd name="connsiteX5" fmla="*/ 16193 w 538132"/>
                <a:gd name="connsiteY5" fmla="*/ 603687 h 603687"/>
                <a:gd name="connsiteX6" fmla="*/ 0 w 538132"/>
                <a:gd name="connsiteY6" fmla="*/ 587520 h 603687"/>
                <a:gd name="connsiteX7" fmla="*/ 0 w 538132"/>
                <a:gd name="connsiteY7" fmla="*/ 318399 h 603687"/>
                <a:gd name="connsiteX8" fmla="*/ 16193 w 538132"/>
                <a:gd name="connsiteY8" fmla="*/ 302232 h 603687"/>
                <a:gd name="connsiteX9" fmla="*/ 405786 w 538132"/>
                <a:gd name="connsiteY9" fmla="*/ 186857 h 603687"/>
                <a:gd name="connsiteX10" fmla="*/ 521939 w 538132"/>
                <a:gd name="connsiteY10" fmla="*/ 186857 h 603687"/>
                <a:gd name="connsiteX11" fmla="*/ 538132 w 538132"/>
                <a:gd name="connsiteY11" fmla="*/ 203025 h 603687"/>
                <a:gd name="connsiteX12" fmla="*/ 538132 w 538132"/>
                <a:gd name="connsiteY12" fmla="*/ 587520 h 603687"/>
                <a:gd name="connsiteX13" fmla="*/ 521939 w 538132"/>
                <a:gd name="connsiteY13" fmla="*/ 603687 h 603687"/>
                <a:gd name="connsiteX14" fmla="*/ 405786 w 538132"/>
                <a:gd name="connsiteY14" fmla="*/ 603687 h 603687"/>
                <a:gd name="connsiteX15" fmla="*/ 389592 w 538132"/>
                <a:gd name="connsiteY15" fmla="*/ 587520 h 603687"/>
                <a:gd name="connsiteX16" fmla="*/ 389592 w 538132"/>
                <a:gd name="connsiteY16" fmla="*/ 203025 h 603687"/>
                <a:gd name="connsiteX17" fmla="*/ 405786 w 538132"/>
                <a:gd name="connsiteY17" fmla="*/ 186857 h 603687"/>
                <a:gd name="connsiteX18" fmla="*/ 211024 w 538132"/>
                <a:gd name="connsiteY18" fmla="*/ 0 h 603687"/>
                <a:gd name="connsiteX19" fmla="*/ 327177 w 538132"/>
                <a:gd name="connsiteY19" fmla="*/ 0 h 603687"/>
                <a:gd name="connsiteX20" fmla="*/ 343371 w 538132"/>
                <a:gd name="connsiteY20" fmla="*/ 16168 h 603687"/>
                <a:gd name="connsiteX21" fmla="*/ 343371 w 538132"/>
                <a:gd name="connsiteY21" fmla="*/ 587519 h 603687"/>
                <a:gd name="connsiteX22" fmla="*/ 327177 w 538132"/>
                <a:gd name="connsiteY22" fmla="*/ 603687 h 603687"/>
                <a:gd name="connsiteX23" fmla="*/ 211024 w 538132"/>
                <a:gd name="connsiteY23" fmla="*/ 603687 h 603687"/>
                <a:gd name="connsiteX24" fmla="*/ 194831 w 538132"/>
                <a:gd name="connsiteY24" fmla="*/ 587519 h 603687"/>
                <a:gd name="connsiteX25" fmla="*/ 194831 w 538132"/>
                <a:gd name="connsiteY25" fmla="*/ 16168 h 603687"/>
                <a:gd name="connsiteX26" fmla="*/ 211024 w 538132"/>
                <a:gd name="connsiteY26" fmla="*/ 0 h 603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8132" h="603687">
                  <a:moveTo>
                    <a:pt x="16193" y="302232"/>
                  </a:moveTo>
                  <a:lnTo>
                    <a:pt x="132346" y="302232"/>
                  </a:lnTo>
                  <a:cubicBezTo>
                    <a:pt x="141235" y="302232"/>
                    <a:pt x="148540" y="309525"/>
                    <a:pt x="148540" y="318399"/>
                  </a:cubicBezTo>
                  <a:lnTo>
                    <a:pt x="148540" y="587520"/>
                  </a:lnTo>
                  <a:cubicBezTo>
                    <a:pt x="148540" y="596394"/>
                    <a:pt x="141235" y="603687"/>
                    <a:pt x="132346" y="603687"/>
                  </a:cubicBezTo>
                  <a:lnTo>
                    <a:pt x="16193" y="603687"/>
                  </a:lnTo>
                  <a:cubicBezTo>
                    <a:pt x="7305" y="603687"/>
                    <a:pt x="0" y="596394"/>
                    <a:pt x="0" y="587520"/>
                  </a:cubicBezTo>
                  <a:lnTo>
                    <a:pt x="0" y="318399"/>
                  </a:lnTo>
                  <a:cubicBezTo>
                    <a:pt x="0" y="309525"/>
                    <a:pt x="7305" y="302232"/>
                    <a:pt x="16193" y="302232"/>
                  </a:cubicBezTo>
                  <a:close/>
                  <a:moveTo>
                    <a:pt x="405786" y="186857"/>
                  </a:moveTo>
                  <a:lnTo>
                    <a:pt x="521939" y="186857"/>
                  </a:lnTo>
                  <a:cubicBezTo>
                    <a:pt x="530827" y="186857"/>
                    <a:pt x="538132" y="194029"/>
                    <a:pt x="538132" y="203025"/>
                  </a:cubicBezTo>
                  <a:lnTo>
                    <a:pt x="538132" y="587520"/>
                  </a:lnTo>
                  <a:cubicBezTo>
                    <a:pt x="538132" y="596393"/>
                    <a:pt x="530827" y="603687"/>
                    <a:pt x="521939" y="603687"/>
                  </a:cubicBezTo>
                  <a:lnTo>
                    <a:pt x="405786" y="603687"/>
                  </a:lnTo>
                  <a:cubicBezTo>
                    <a:pt x="396897" y="603687"/>
                    <a:pt x="389592" y="596393"/>
                    <a:pt x="389592" y="587520"/>
                  </a:cubicBezTo>
                  <a:lnTo>
                    <a:pt x="389592" y="203025"/>
                  </a:lnTo>
                  <a:cubicBezTo>
                    <a:pt x="389592" y="194029"/>
                    <a:pt x="396897" y="186857"/>
                    <a:pt x="405786" y="186857"/>
                  </a:cubicBezTo>
                  <a:close/>
                  <a:moveTo>
                    <a:pt x="211024" y="0"/>
                  </a:moveTo>
                  <a:lnTo>
                    <a:pt x="327177" y="0"/>
                  </a:lnTo>
                  <a:cubicBezTo>
                    <a:pt x="336066" y="0"/>
                    <a:pt x="343371" y="7294"/>
                    <a:pt x="343371" y="16168"/>
                  </a:cubicBezTo>
                  <a:lnTo>
                    <a:pt x="343371" y="587519"/>
                  </a:lnTo>
                  <a:cubicBezTo>
                    <a:pt x="343371" y="596393"/>
                    <a:pt x="336066" y="603687"/>
                    <a:pt x="327177" y="603687"/>
                  </a:cubicBezTo>
                  <a:lnTo>
                    <a:pt x="211024" y="603687"/>
                  </a:lnTo>
                  <a:cubicBezTo>
                    <a:pt x="202136" y="603687"/>
                    <a:pt x="194831" y="596393"/>
                    <a:pt x="194831" y="587519"/>
                  </a:cubicBezTo>
                  <a:lnTo>
                    <a:pt x="194831" y="16168"/>
                  </a:lnTo>
                  <a:cubicBezTo>
                    <a:pt x="194831" y="7294"/>
                    <a:pt x="202136" y="0"/>
                    <a:pt x="211024" y="0"/>
                  </a:cubicBezTo>
                  <a:close/>
                </a:path>
              </a:pathLst>
            </a:custGeom>
            <a:solidFill>
              <a:srgbClr val="FFFFFF"/>
            </a:solidFill>
            <a:ln w="7600" cap="flat">
              <a:noFill/>
              <a:beve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160758" y="3385183"/>
            <a:ext cx="994626" cy="861376"/>
            <a:chOff x="6160758" y="3385183"/>
            <a:chExt cx="994626" cy="861376"/>
          </a:xfrm>
        </p:grpSpPr>
        <p:sp>
          <p:nvSpPr>
            <p:cNvPr id="17" name="任意多边形 16"/>
            <p:cNvSpPr/>
            <p:nvPr/>
          </p:nvSpPr>
          <p:spPr>
            <a:xfrm>
              <a:off x="6160758" y="3385183"/>
              <a:ext cx="994626" cy="861376"/>
            </a:xfrm>
            <a:custGeom>
              <a:avLst/>
              <a:gdLst/>
              <a:ahLst/>
              <a:cxnLst/>
              <a:rect l="0" t="0" r="0" b="0"/>
              <a:pathLst>
                <a:path w="817410" h="707902">
                  <a:moveTo>
                    <a:pt x="613058" y="0"/>
                  </a:moveTo>
                  <a:lnTo>
                    <a:pt x="817410" y="353951"/>
                  </a:lnTo>
                  <a:lnTo>
                    <a:pt x="613058" y="707902"/>
                  </a:lnTo>
                  <a:lnTo>
                    <a:pt x="204353" y="707902"/>
                  </a:lnTo>
                  <a:lnTo>
                    <a:pt x="0" y="353951"/>
                  </a:lnTo>
                  <a:lnTo>
                    <a:pt x="204353" y="0"/>
                  </a:lnTo>
                  <a:lnTo>
                    <a:pt x="613058" y="0"/>
                  </a:lnTo>
                  <a:close/>
                </a:path>
              </a:pathLst>
            </a:custGeom>
            <a:solidFill>
              <a:schemeClr val="accent2"/>
            </a:solidFill>
            <a:ln w="7600" cap="flat">
              <a:noFill/>
              <a:bevel/>
            </a:ln>
          </p:spPr>
        </p:sp>
        <p:sp>
          <p:nvSpPr>
            <p:cNvPr id="18" name="任意多边形 17"/>
            <p:cNvSpPr/>
            <p:nvPr/>
          </p:nvSpPr>
          <p:spPr>
            <a:xfrm>
              <a:off x="6439463" y="3588014"/>
              <a:ext cx="437217" cy="437217"/>
            </a:xfrm>
            <a:custGeom>
              <a:avLst/>
              <a:gdLst/>
              <a:ahLst/>
              <a:cxnLst/>
              <a:rect l="0" t="0" r="0" b="0"/>
              <a:pathLst>
                <a:path w="359317" h="359317">
                  <a:moveTo>
                    <a:pt x="179659" y="0"/>
                  </a:moveTo>
                  <a:cubicBezTo>
                    <a:pt x="179572" y="0"/>
                    <a:pt x="179572" y="0"/>
                    <a:pt x="179485" y="0"/>
                  </a:cubicBezTo>
                  <a:cubicBezTo>
                    <a:pt x="179485" y="0"/>
                    <a:pt x="179485" y="0"/>
                    <a:pt x="179400" y="0"/>
                  </a:cubicBezTo>
                  <a:cubicBezTo>
                    <a:pt x="179313" y="0"/>
                    <a:pt x="179226" y="0"/>
                    <a:pt x="179226" y="0"/>
                  </a:cubicBezTo>
                  <a:cubicBezTo>
                    <a:pt x="80155" y="259"/>
                    <a:pt x="0" y="80587"/>
                    <a:pt x="0" y="179659"/>
                  </a:cubicBezTo>
                  <a:cubicBezTo>
                    <a:pt x="0" y="278729"/>
                    <a:pt x="80155" y="359057"/>
                    <a:pt x="179226" y="359317"/>
                  </a:cubicBezTo>
                  <a:cubicBezTo>
                    <a:pt x="179313" y="359317"/>
                    <a:pt x="179400" y="359317"/>
                    <a:pt x="179400" y="359317"/>
                  </a:cubicBezTo>
                  <a:cubicBezTo>
                    <a:pt x="179400" y="359317"/>
                    <a:pt x="179485" y="359317"/>
                    <a:pt x="179485" y="359317"/>
                  </a:cubicBezTo>
                  <a:cubicBezTo>
                    <a:pt x="179572" y="359317"/>
                    <a:pt x="179572" y="359317"/>
                    <a:pt x="179659" y="359317"/>
                  </a:cubicBezTo>
                  <a:cubicBezTo>
                    <a:pt x="278903" y="359317"/>
                    <a:pt x="359317" y="278903"/>
                    <a:pt x="359317" y="179659"/>
                  </a:cubicBezTo>
                  <a:cubicBezTo>
                    <a:pt x="359317" y="80414"/>
                    <a:pt x="278903" y="0"/>
                    <a:pt x="179659" y="0"/>
                  </a:cubicBezTo>
                  <a:close/>
                  <a:moveTo>
                    <a:pt x="186828" y="107536"/>
                  </a:moveTo>
                  <a:cubicBezTo>
                    <a:pt x="205916" y="107018"/>
                    <a:pt x="224400" y="104513"/>
                    <a:pt x="242280" y="100194"/>
                  </a:cubicBezTo>
                  <a:cubicBezTo>
                    <a:pt x="247635" y="121355"/>
                    <a:pt x="251004" y="145800"/>
                    <a:pt x="251522" y="172575"/>
                  </a:cubicBezTo>
                  <a:lnTo>
                    <a:pt x="186828" y="172575"/>
                  </a:lnTo>
                  <a:lnTo>
                    <a:pt x="186828" y="107536"/>
                  </a:lnTo>
                  <a:close/>
                  <a:moveTo>
                    <a:pt x="186828" y="93111"/>
                  </a:moveTo>
                  <a:lnTo>
                    <a:pt x="186828" y="15547"/>
                  </a:lnTo>
                  <a:cubicBezTo>
                    <a:pt x="206175" y="20903"/>
                    <a:pt x="225869" y="46728"/>
                    <a:pt x="238306" y="86374"/>
                  </a:cubicBezTo>
                  <a:cubicBezTo>
                    <a:pt x="221722" y="90347"/>
                    <a:pt x="204534" y="92593"/>
                    <a:pt x="186828" y="93111"/>
                  </a:cubicBezTo>
                  <a:close/>
                  <a:moveTo>
                    <a:pt x="172490" y="15375"/>
                  </a:moveTo>
                  <a:lnTo>
                    <a:pt x="172490" y="93198"/>
                  </a:lnTo>
                  <a:cubicBezTo>
                    <a:pt x="154610" y="92680"/>
                    <a:pt x="137248" y="90347"/>
                    <a:pt x="120579" y="86287"/>
                  </a:cubicBezTo>
                  <a:cubicBezTo>
                    <a:pt x="133189" y="46383"/>
                    <a:pt x="152969" y="20384"/>
                    <a:pt x="172490" y="15375"/>
                  </a:cubicBezTo>
                  <a:close/>
                  <a:moveTo>
                    <a:pt x="172490" y="107536"/>
                  </a:moveTo>
                  <a:lnTo>
                    <a:pt x="172490" y="172490"/>
                  </a:lnTo>
                  <a:lnTo>
                    <a:pt x="107363" y="172490"/>
                  </a:lnTo>
                  <a:cubicBezTo>
                    <a:pt x="107881" y="145713"/>
                    <a:pt x="111250" y="121269"/>
                    <a:pt x="116605" y="100108"/>
                  </a:cubicBezTo>
                  <a:cubicBezTo>
                    <a:pt x="134571" y="104426"/>
                    <a:pt x="153314" y="107018"/>
                    <a:pt x="172490" y="107536"/>
                  </a:cubicBezTo>
                  <a:close/>
                  <a:moveTo>
                    <a:pt x="92852" y="172490"/>
                  </a:moveTo>
                  <a:lnTo>
                    <a:pt x="14597" y="172490"/>
                  </a:lnTo>
                  <a:cubicBezTo>
                    <a:pt x="16152" y="135521"/>
                    <a:pt x="29972" y="101662"/>
                    <a:pt x="51997" y="74886"/>
                  </a:cubicBezTo>
                  <a:cubicBezTo>
                    <a:pt x="67977" y="83697"/>
                    <a:pt x="84992" y="90952"/>
                    <a:pt x="102785" y="96307"/>
                  </a:cubicBezTo>
                  <a:cubicBezTo>
                    <a:pt x="96912" y="119196"/>
                    <a:pt x="93456" y="145022"/>
                    <a:pt x="92852" y="172490"/>
                  </a:cubicBezTo>
                  <a:close/>
                  <a:moveTo>
                    <a:pt x="92852" y="186828"/>
                  </a:moveTo>
                  <a:cubicBezTo>
                    <a:pt x="93371" y="214208"/>
                    <a:pt x="96826" y="240120"/>
                    <a:pt x="102699" y="263009"/>
                  </a:cubicBezTo>
                  <a:cubicBezTo>
                    <a:pt x="84906" y="268451"/>
                    <a:pt x="67977" y="275620"/>
                    <a:pt x="51911" y="284430"/>
                  </a:cubicBezTo>
                  <a:cubicBezTo>
                    <a:pt x="29885" y="257654"/>
                    <a:pt x="16152" y="223796"/>
                    <a:pt x="14511" y="186828"/>
                  </a:cubicBezTo>
                  <a:lnTo>
                    <a:pt x="92852" y="186828"/>
                  </a:lnTo>
                  <a:close/>
                  <a:moveTo>
                    <a:pt x="107363" y="186828"/>
                  </a:moveTo>
                  <a:lnTo>
                    <a:pt x="172490" y="186828"/>
                  </a:lnTo>
                  <a:lnTo>
                    <a:pt x="172490" y="251695"/>
                  </a:lnTo>
                  <a:cubicBezTo>
                    <a:pt x="153314" y="252213"/>
                    <a:pt x="134571" y="254804"/>
                    <a:pt x="116605" y="259209"/>
                  </a:cubicBezTo>
                  <a:cubicBezTo>
                    <a:pt x="111250" y="238047"/>
                    <a:pt x="107881" y="213603"/>
                    <a:pt x="107363" y="186828"/>
                  </a:cubicBezTo>
                  <a:close/>
                  <a:moveTo>
                    <a:pt x="172490" y="266119"/>
                  </a:moveTo>
                  <a:lnTo>
                    <a:pt x="172490" y="344028"/>
                  </a:lnTo>
                  <a:cubicBezTo>
                    <a:pt x="152969" y="338932"/>
                    <a:pt x="133189" y="313020"/>
                    <a:pt x="120579" y="273115"/>
                  </a:cubicBezTo>
                  <a:cubicBezTo>
                    <a:pt x="137248" y="268969"/>
                    <a:pt x="154610" y="266637"/>
                    <a:pt x="172490" y="266119"/>
                  </a:cubicBezTo>
                  <a:close/>
                  <a:moveTo>
                    <a:pt x="186828" y="343769"/>
                  </a:moveTo>
                  <a:lnTo>
                    <a:pt x="186828" y="266033"/>
                  </a:lnTo>
                  <a:cubicBezTo>
                    <a:pt x="204534" y="266551"/>
                    <a:pt x="221722" y="268883"/>
                    <a:pt x="238393" y="272856"/>
                  </a:cubicBezTo>
                  <a:cubicBezTo>
                    <a:pt x="225869" y="312588"/>
                    <a:pt x="206262" y="338414"/>
                    <a:pt x="186828" y="343769"/>
                  </a:cubicBezTo>
                  <a:close/>
                  <a:moveTo>
                    <a:pt x="186828" y="251695"/>
                  </a:moveTo>
                  <a:lnTo>
                    <a:pt x="186828" y="186828"/>
                  </a:lnTo>
                  <a:lnTo>
                    <a:pt x="251522" y="186828"/>
                  </a:lnTo>
                  <a:cubicBezTo>
                    <a:pt x="251004" y="213517"/>
                    <a:pt x="247635" y="237961"/>
                    <a:pt x="242280" y="259123"/>
                  </a:cubicBezTo>
                  <a:cubicBezTo>
                    <a:pt x="224400" y="254804"/>
                    <a:pt x="205916" y="252213"/>
                    <a:pt x="186828" y="251695"/>
                  </a:cubicBezTo>
                  <a:close/>
                  <a:moveTo>
                    <a:pt x="265946" y="186828"/>
                  </a:moveTo>
                  <a:lnTo>
                    <a:pt x="344719" y="186828"/>
                  </a:lnTo>
                  <a:cubicBezTo>
                    <a:pt x="343164" y="223796"/>
                    <a:pt x="329345" y="257568"/>
                    <a:pt x="307319" y="284430"/>
                  </a:cubicBezTo>
                  <a:cubicBezTo>
                    <a:pt x="291167" y="275533"/>
                    <a:pt x="274065" y="268278"/>
                    <a:pt x="256099" y="262837"/>
                  </a:cubicBezTo>
                  <a:cubicBezTo>
                    <a:pt x="261973" y="239947"/>
                    <a:pt x="265428" y="214208"/>
                    <a:pt x="265946" y="186828"/>
                  </a:cubicBezTo>
                  <a:close/>
                  <a:moveTo>
                    <a:pt x="265946" y="172490"/>
                  </a:moveTo>
                  <a:cubicBezTo>
                    <a:pt x="265428" y="145108"/>
                    <a:pt x="261973" y="119283"/>
                    <a:pt x="256186" y="96394"/>
                  </a:cubicBezTo>
                  <a:cubicBezTo>
                    <a:pt x="274152" y="90952"/>
                    <a:pt x="291254" y="83697"/>
                    <a:pt x="307319" y="74886"/>
                  </a:cubicBezTo>
                  <a:cubicBezTo>
                    <a:pt x="329345" y="101662"/>
                    <a:pt x="343164" y="135521"/>
                    <a:pt x="344719" y="172575"/>
                  </a:cubicBezTo>
                  <a:lnTo>
                    <a:pt x="265946" y="172490"/>
                  </a:lnTo>
                  <a:close/>
                  <a:moveTo>
                    <a:pt x="297473" y="63830"/>
                  </a:moveTo>
                  <a:cubicBezTo>
                    <a:pt x="283135" y="71431"/>
                    <a:pt x="268105" y="77737"/>
                    <a:pt x="252299" y="82487"/>
                  </a:cubicBezTo>
                  <a:cubicBezTo>
                    <a:pt x="243920" y="55452"/>
                    <a:pt x="232087" y="33427"/>
                    <a:pt x="218182" y="18916"/>
                  </a:cubicBezTo>
                  <a:cubicBezTo>
                    <a:pt x="248758" y="26258"/>
                    <a:pt x="276052" y="42151"/>
                    <a:pt x="297473" y="63830"/>
                  </a:cubicBezTo>
                  <a:close/>
                  <a:moveTo>
                    <a:pt x="140617" y="19089"/>
                  </a:moveTo>
                  <a:cubicBezTo>
                    <a:pt x="126711" y="33513"/>
                    <a:pt x="114964" y="55539"/>
                    <a:pt x="106672" y="82401"/>
                  </a:cubicBezTo>
                  <a:cubicBezTo>
                    <a:pt x="91038" y="77651"/>
                    <a:pt x="76096" y="71431"/>
                    <a:pt x="61930" y="63830"/>
                  </a:cubicBezTo>
                  <a:cubicBezTo>
                    <a:pt x="83092" y="42237"/>
                    <a:pt x="110214" y="26431"/>
                    <a:pt x="140617" y="19089"/>
                  </a:cubicBezTo>
                  <a:close/>
                  <a:moveTo>
                    <a:pt x="61844" y="295400"/>
                  </a:moveTo>
                  <a:cubicBezTo>
                    <a:pt x="76009" y="287799"/>
                    <a:pt x="91038" y="281580"/>
                    <a:pt x="106586" y="276829"/>
                  </a:cubicBezTo>
                  <a:cubicBezTo>
                    <a:pt x="114964" y="303778"/>
                    <a:pt x="126711" y="325717"/>
                    <a:pt x="140617" y="340228"/>
                  </a:cubicBezTo>
                  <a:cubicBezTo>
                    <a:pt x="110214" y="332886"/>
                    <a:pt x="83092" y="317080"/>
                    <a:pt x="61844" y="295400"/>
                  </a:cubicBezTo>
                  <a:close/>
                  <a:moveTo>
                    <a:pt x="218182" y="340401"/>
                  </a:moveTo>
                  <a:cubicBezTo>
                    <a:pt x="232174" y="325890"/>
                    <a:pt x="243920" y="303865"/>
                    <a:pt x="252385" y="276743"/>
                  </a:cubicBezTo>
                  <a:cubicBezTo>
                    <a:pt x="268192" y="281493"/>
                    <a:pt x="283221" y="287799"/>
                    <a:pt x="297559" y="295400"/>
                  </a:cubicBezTo>
                  <a:cubicBezTo>
                    <a:pt x="276138" y="317166"/>
                    <a:pt x="248758" y="333059"/>
                    <a:pt x="218182" y="340401"/>
                  </a:cubicBezTo>
                  <a:close/>
                </a:path>
              </a:pathLst>
            </a:custGeom>
            <a:solidFill>
              <a:srgbClr val="FFFFFF"/>
            </a:solidFill>
            <a:ln w="7600" cap="flat">
              <a:noFill/>
              <a:bevel/>
            </a:ln>
          </p:spPr>
        </p:sp>
      </p:grpSp>
      <p:grpSp>
        <p:nvGrpSpPr>
          <p:cNvPr id="29" name="组合 28"/>
          <p:cNvGrpSpPr/>
          <p:nvPr/>
        </p:nvGrpSpPr>
        <p:grpSpPr>
          <a:xfrm>
            <a:off x="7978892" y="3393241"/>
            <a:ext cx="1061450" cy="919242"/>
            <a:chOff x="7978892" y="3393241"/>
            <a:chExt cx="1061450" cy="919242"/>
          </a:xfrm>
        </p:grpSpPr>
        <p:sp>
          <p:nvSpPr>
            <p:cNvPr id="19" name="任意多边形 18"/>
            <p:cNvSpPr/>
            <p:nvPr/>
          </p:nvSpPr>
          <p:spPr>
            <a:xfrm>
              <a:off x="7978892" y="3393241"/>
              <a:ext cx="1061450" cy="919242"/>
            </a:xfrm>
            <a:custGeom>
              <a:avLst/>
              <a:gdLst/>
              <a:ahLst/>
              <a:cxnLst/>
              <a:rect l="0" t="0" r="0" b="0"/>
              <a:pathLst>
                <a:path w="872328" h="755458">
                  <a:moveTo>
                    <a:pt x="654246" y="0"/>
                  </a:moveTo>
                  <a:lnTo>
                    <a:pt x="872328" y="377729"/>
                  </a:lnTo>
                  <a:lnTo>
                    <a:pt x="654246" y="755458"/>
                  </a:lnTo>
                  <a:lnTo>
                    <a:pt x="218082" y="755458"/>
                  </a:lnTo>
                  <a:lnTo>
                    <a:pt x="0" y="377729"/>
                  </a:lnTo>
                  <a:lnTo>
                    <a:pt x="218082" y="0"/>
                  </a:lnTo>
                  <a:lnTo>
                    <a:pt x="654246" y="0"/>
                  </a:lnTo>
                  <a:close/>
                </a:path>
              </a:pathLst>
            </a:custGeom>
            <a:solidFill>
              <a:schemeClr val="accent1"/>
            </a:solidFill>
            <a:ln w="7600" cap="flat">
              <a:noFill/>
              <a:bevel/>
            </a:ln>
          </p:spPr>
        </p:sp>
        <p:sp>
          <p:nvSpPr>
            <p:cNvPr id="20" name="任意多边形 19"/>
            <p:cNvSpPr/>
            <p:nvPr/>
          </p:nvSpPr>
          <p:spPr>
            <a:xfrm>
              <a:off x="8314020" y="3634252"/>
              <a:ext cx="391194" cy="437217"/>
            </a:xfrm>
            <a:custGeom>
              <a:avLst/>
              <a:gdLst/>
              <a:ahLst/>
              <a:cxnLst/>
              <a:rect l="0" t="0" r="0" b="0"/>
              <a:pathLst>
                <a:path w="321494" h="359317">
                  <a:moveTo>
                    <a:pt x="320535" y="57220"/>
                  </a:moveTo>
                  <a:cubicBezTo>
                    <a:pt x="320498" y="54947"/>
                    <a:pt x="320466" y="52986"/>
                    <a:pt x="320466" y="51331"/>
                  </a:cubicBezTo>
                  <a:lnTo>
                    <a:pt x="262613" y="51331"/>
                  </a:lnTo>
                  <a:cubicBezTo>
                    <a:pt x="263729" y="23567"/>
                    <a:pt x="262979" y="0"/>
                    <a:pt x="262979" y="0"/>
                  </a:cubicBezTo>
                  <a:cubicBezTo>
                    <a:pt x="262979" y="0"/>
                    <a:pt x="194565" y="0"/>
                    <a:pt x="160944" y="0"/>
                  </a:cubicBezTo>
                  <a:cubicBezTo>
                    <a:pt x="160702" y="0"/>
                    <a:pt x="160465" y="18"/>
                    <a:pt x="160228" y="45"/>
                  </a:cubicBezTo>
                  <a:cubicBezTo>
                    <a:pt x="159991" y="18"/>
                    <a:pt x="159754" y="0"/>
                    <a:pt x="159512" y="0"/>
                  </a:cubicBezTo>
                  <a:cubicBezTo>
                    <a:pt x="125890" y="0"/>
                    <a:pt x="57217" y="0"/>
                    <a:pt x="57217" y="0"/>
                  </a:cubicBezTo>
                  <a:cubicBezTo>
                    <a:pt x="57217" y="0"/>
                    <a:pt x="56467" y="23567"/>
                    <a:pt x="57583" y="51331"/>
                  </a:cubicBezTo>
                  <a:lnTo>
                    <a:pt x="166" y="51331"/>
                  </a:lnTo>
                  <a:lnTo>
                    <a:pt x="0" y="67811"/>
                  </a:lnTo>
                  <a:cubicBezTo>
                    <a:pt x="0" y="67903"/>
                    <a:pt x="0" y="67994"/>
                    <a:pt x="0" y="68086"/>
                  </a:cubicBezTo>
                  <a:lnTo>
                    <a:pt x="0" y="76996"/>
                  </a:lnTo>
                  <a:cubicBezTo>
                    <a:pt x="696" y="97927"/>
                    <a:pt x="3679" y="125921"/>
                    <a:pt x="16099" y="154578"/>
                  </a:cubicBezTo>
                  <a:cubicBezTo>
                    <a:pt x="26633" y="178885"/>
                    <a:pt x="41801" y="199223"/>
                    <a:pt x="61185" y="215025"/>
                  </a:cubicBezTo>
                  <a:cubicBezTo>
                    <a:pt x="77233" y="228108"/>
                    <a:pt x="95568" y="237533"/>
                    <a:pt x="115725" y="243164"/>
                  </a:cubicBezTo>
                  <a:cubicBezTo>
                    <a:pt x="127365" y="257087"/>
                    <a:pt x="138845" y="264763"/>
                    <a:pt x="148865" y="267849"/>
                  </a:cubicBezTo>
                  <a:lnTo>
                    <a:pt x="148865" y="296422"/>
                  </a:lnTo>
                  <a:cubicBezTo>
                    <a:pt x="147434" y="304910"/>
                    <a:pt x="138745" y="333651"/>
                    <a:pt x="78179" y="333651"/>
                  </a:cubicBezTo>
                  <a:lnTo>
                    <a:pt x="68707" y="333651"/>
                  </a:lnTo>
                  <a:lnTo>
                    <a:pt x="68707" y="359317"/>
                  </a:lnTo>
                  <a:lnTo>
                    <a:pt x="251926" y="359317"/>
                  </a:lnTo>
                  <a:lnTo>
                    <a:pt x="251926" y="333651"/>
                  </a:lnTo>
                  <a:lnTo>
                    <a:pt x="242495" y="333651"/>
                  </a:lnTo>
                  <a:cubicBezTo>
                    <a:pt x="171437" y="333651"/>
                    <a:pt x="171768" y="294083"/>
                    <a:pt x="171768" y="294083"/>
                  </a:cubicBezTo>
                  <a:lnTo>
                    <a:pt x="171768" y="267845"/>
                  </a:lnTo>
                  <a:cubicBezTo>
                    <a:pt x="181787" y="264763"/>
                    <a:pt x="193045" y="257119"/>
                    <a:pt x="204625" y="243267"/>
                  </a:cubicBezTo>
                  <a:cubicBezTo>
                    <a:pt x="224929" y="237650"/>
                    <a:pt x="243325" y="228188"/>
                    <a:pt x="259472" y="215025"/>
                  </a:cubicBezTo>
                  <a:cubicBezTo>
                    <a:pt x="278854" y="199222"/>
                    <a:pt x="294013" y="178884"/>
                    <a:pt x="304546" y="154576"/>
                  </a:cubicBezTo>
                  <a:cubicBezTo>
                    <a:pt x="321494" y="115468"/>
                    <a:pt x="320866" y="77576"/>
                    <a:pt x="320535" y="57220"/>
                  </a:cubicBezTo>
                  <a:close/>
                  <a:moveTo>
                    <a:pt x="36688" y="143362"/>
                  </a:moveTo>
                  <a:cubicBezTo>
                    <a:pt x="26339" y="119477"/>
                    <a:pt x="23631" y="95440"/>
                    <a:pt x="23036" y="76996"/>
                  </a:cubicBezTo>
                  <a:lnTo>
                    <a:pt x="59170" y="76996"/>
                  </a:lnTo>
                  <a:cubicBezTo>
                    <a:pt x="59791" y="84146"/>
                    <a:pt x="60577" y="91193"/>
                    <a:pt x="61572" y="97833"/>
                  </a:cubicBezTo>
                  <a:cubicBezTo>
                    <a:pt x="67664" y="138505"/>
                    <a:pt x="76038" y="174424"/>
                    <a:pt x="91884" y="206117"/>
                  </a:cubicBezTo>
                  <a:cubicBezTo>
                    <a:pt x="67666" y="192369"/>
                    <a:pt x="48646" y="170955"/>
                    <a:pt x="36688" y="143362"/>
                  </a:cubicBezTo>
                  <a:close/>
                  <a:moveTo>
                    <a:pt x="283944" y="143362"/>
                  </a:moveTo>
                  <a:cubicBezTo>
                    <a:pt x="271915" y="171121"/>
                    <a:pt x="252737" y="192624"/>
                    <a:pt x="228313" y="206362"/>
                  </a:cubicBezTo>
                  <a:cubicBezTo>
                    <a:pt x="244213" y="174608"/>
                    <a:pt x="252515" y="138610"/>
                    <a:pt x="258625" y="97834"/>
                  </a:cubicBezTo>
                  <a:cubicBezTo>
                    <a:pt x="259620" y="91193"/>
                    <a:pt x="260406" y="84146"/>
                    <a:pt x="261027" y="76997"/>
                  </a:cubicBezTo>
                  <a:lnTo>
                    <a:pt x="297596" y="76997"/>
                  </a:lnTo>
                  <a:cubicBezTo>
                    <a:pt x="297001" y="95440"/>
                    <a:pt x="294294" y="119477"/>
                    <a:pt x="283944" y="143362"/>
                  </a:cubicBezTo>
                  <a:close/>
                </a:path>
              </a:pathLst>
            </a:custGeom>
            <a:solidFill>
              <a:srgbClr val="FFFFFF"/>
            </a:solidFill>
            <a:ln w="7600" cap="flat">
              <a:noFill/>
              <a:bevel/>
            </a:ln>
          </p:spPr>
        </p:sp>
      </p:grpSp>
      <p:grpSp>
        <p:nvGrpSpPr>
          <p:cNvPr id="21" name="组合 20"/>
          <p:cNvGrpSpPr/>
          <p:nvPr/>
        </p:nvGrpSpPr>
        <p:grpSpPr>
          <a:xfrm>
            <a:off x="9335016" y="3752493"/>
            <a:ext cx="200738" cy="200738"/>
            <a:chOff x="7098435" y="2822614"/>
            <a:chExt cx="164972" cy="164972"/>
          </a:xfrm>
        </p:grpSpPr>
        <p:sp>
          <p:nvSpPr>
            <p:cNvPr id="22" name="任意多边形 21"/>
            <p:cNvSpPr/>
            <p:nvPr/>
          </p:nvSpPr>
          <p:spPr>
            <a:xfrm>
              <a:off x="7098435" y="2822614"/>
              <a:ext cx="164972" cy="164972"/>
            </a:xfrm>
            <a:custGeom>
              <a:avLst/>
              <a:gdLst/>
              <a:ahLst/>
              <a:cxnLst/>
              <a:rect l="0" t="0" r="0" b="0"/>
              <a:pathLst>
                <a:path w="164972" h="164972">
                  <a:moveTo>
                    <a:pt x="0" y="82486"/>
                  </a:moveTo>
                  <a:cubicBezTo>
                    <a:pt x="0" y="36859"/>
                    <a:pt x="36811" y="0"/>
                    <a:pt x="82486" y="0"/>
                  </a:cubicBezTo>
                  <a:cubicBezTo>
                    <a:pt x="127888" y="0"/>
                    <a:pt x="164804" y="36859"/>
                    <a:pt x="164804" y="82486"/>
                  </a:cubicBezTo>
                  <a:cubicBezTo>
                    <a:pt x="164804" y="127992"/>
                    <a:pt x="127888" y="164972"/>
                    <a:pt x="82486" y="164972"/>
                  </a:cubicBezTo>
                  <a:cubicBezTo>
                    <a:pt x="36811" y="164972"/>
                    <a:pt x="0" y="127992"/>
                    <a:pt x="0" y="8248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7600" cap="flat">
              <a:noFill/>
              <a:bevel/>
            </a:ln>
          </p:spPr>
        </p:sp>
        <p:sp>
          <p:nvSpPr>
            <p:cNvPr id="23" name="任意多边形 22"/>
            <p:cNvSpPr/>
            <p:nvPr/>
          </p:nvSpPr>
          <p:spPr>
            <a:xfrm>
              <a:off x="7156045" y="2863021"/>
              <a:ext cx="64400" cy="83463"/>
            </a:xfrm>
            <a:custGeom>
              <a:avLst/>
              <a:gdLst/>
              <a:ahLst/>
              <a:cxnLst/>
              <a:rect l="0" t="0" r="0" b="0"/>
              <a:pathLst>
                <a:path w="64400" h="83463">
                  <a:moveTo>
                    <a:pt x="0" y="0"/>
                  </a:moveTo>
                  <a:lnTo>
                    <a:pt x="0" y="83463"/>
                  </a:lnTo>
                  <a:lnTo>
                    <a:pt x="64400" y="41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00" cap="flat">
              <a:noFill/>
              <a:bevel/>
            </a:ln>
          </p:spPr>
        </p:sp>
      </p:grpSp>
      <p:grpSp>
        <p:nvGrpSpPr>
          <p:cNvPr id="26" name="组合 25"/>
          <p:cNvGrpSpPr/>
          <p:nvPr/>
        </p:nvGrpSpPr>
        <p:grpSpPr>
          <a:xfrm>
            <a:off x="4275803" y="4632033"/>
            <a:ext cx="2351472" cy="1132618"/>
            <a:chOff x="3624780" y="2412339"/>
            <a:chExt cx="2351472" cy="1132618"/>
          </a:xfrm>
        </p:grpSpPr>
        <p:sp>
          <p:nvSpPr>
            <p:cNvPr id="27" name="文本框 26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73198" y="4632033"/>
            <a:ext cx="2351472" cy="1132618"/>
            <a:chOff x="3624780" y="2412339"/>
            <a:chExt cx="2351472" cy="1132618"/>
          </a:xfrm>
        </p:grpSpPr>
        <p:sp>
          <p:nvSpPr>
            <p:cNvPr id="39" name="文本框 3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854189" y="1968809"/>
            <a:ext cx="2351472" cy="1132618"/>
            <a:chOff x="3624780" y="2412339"/>
            <a:chExt cx="2351472" cy="1132618"/>
          </a:xfrm>
        </p:grpSpPr>
        <p:sp>
          <p:nvSpPr>
            <p:cNvPr id="42" name="文本框 41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551584" y="1968809"/>
            <a:ext cx="2351472" cy="1132618"/>
            <a:chOff x="3624780" y="2412339"/>
            <a:chExt cx="2351472" cy="1132618"/>
          </a:xfrm>
        </p:grpSpPr>
        <p:sp>
          <p:nvSpPr>
            <p:cNvPr id="45" name="文本框 44"/>
            <p:cNvSpPr txBox="1"/>
            <p:nvPr/>
          </p:nvSpPr>
          <p:spPr>
            <a:xfrm>
              <a:off x="384247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624780" y="2750893"/>
              <a:ext cx="235147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50" name="文本框 49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下步工作规划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1126112" y="1659123"/>
            <a:ext cx="9953880" cy="4476411"/>
            <a:chOff x="1126112" y="1659123"/>
            <a:chExt cx="9953880" cy="4476411"/>
          </a:xfrm>
        </p:grpSpPr>
        <p:sp>
          <p:nvSpPr>
            <p:cNvPr id="3" name="RelativeShape"/>
            <p:cNvSpPr/>
            <p:nvPr/>
          </p:nvSpPr>
          <p:spPr bwMode="auto">
            <a:xfrm>
              <a:off x="1360305" y="1659123"/>
              <a:ext cx="1883087" cy="2578799"/>
            </a:xfrm>
            <a:custGeom>
              <a:avLst/>
              <a:gdLst>
                <a:gd name="connsiteX0" fmla="*/ 1093415 w 2188163"/>
                <a:gd name="connsiteY0" fmla="*/ 0 h 2996584"/>
                <a:gd name="connsiteX1" fmla="*/ 1137584 w 2188163"/>
                <a:gd name="connsiteY1" fmla="*/ 229623 h 2996584"/>
                <a:gd name="connsiteX2" fmla="*/ 2188163 w 2188163"/>
                <a:gd name="connsiteY2" fmla="*/ 2996584 h 2996584"/>
                <a:gd name="connsiteX3" fmla="*/ 1093415 w 2188163"/>
                <a:gd name="connsiteY3" fmla="*/ 2996584 h 2996584"/>
                <a:gd name="connsiteX4" fmla="*/ 0 w 2188163"/>
                <a:gd name="connsiteY4" fmla="*/ 2996584 h 2996584"/>
                <a:gd name="connsiteX5" fmla="*/ 1049300 w 2188163"/>
                <a:gd name="connsiteY5" fmla="*/ 229623 h 2996584"/>
                <a:gd name="connsiteX6" fmla="*/ 1093415 w 2188163"/>
                <a:gd name="connsiteY6" fmla="*/ 0 h 299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2996584">
                  <a:moveTo>
                    <a:pt x="1093415" y="0"/>
                  </a:moveTo>
                  <a:cubicBezTo>
                    <a:pt x="1102880" y="0"/>
                    <a:pt x="1121809" y="103331"/>
                    <a:pt x="1137584" y="229623"/>
                  </a:cubicBezTo>
                  <a:cubicBezTo>
                    <a:pt x="1424679" y="2313455"/>
                    <a:pt x="2188163" y="2996584"/>
                    <a:pt x="2188163" y="2996584"/>
                  </a:cubicBezTo>
                  <a:cubicBezTo>
                    <a:pt x="2188163" y="2996584"/>
                    <a:pt x="2188163" y="2996584"/>
                    <a:pt x="1093415" y="2996584"/>
                  </a:cubicBezTo>
                  <a:cubicBezTo>
                    <a:pt x="1093415" y="2996584"/>
                    <a:pt x="1093415" y="2996584"/>
                    <a:pt x="0" y="2996584"/>
                  </a:cubicBezTo>
                  <a:cubicBezTo>
                    <a:pt x="0" y="2996584"/>
                    <a:pt x="762555" y="2313455"/>
                    <a:pt x="1049300" y="229623"/>
                  </a:cubicBezTo>
                  <a:cubicBezTo>
                    <a:pt x="1065056" y="103331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75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4" name="ValueShape"/>
            <p:cNvSpPr/>
            <p:nvPr/>
          </p:nvSpPr>
          <p:spPr bwMode="auto">
            <a:xfrm>
              <a:off x="1360305" y="2974310"/>
              <a:ext cx="1883087" cy="1263611"/>
            </a:xfrm>
            <a:custGeom>
              <a:avLst/>
              <a:gdLst>
                <a:gd name="connsiteX0" fmla="*/ 1093415 w 2188163"/>
                <a:gd name="connsiteY0" fmla="*/ 0 h 1498292"/>
                <a:gd name="connsiteX1" fmla="*/ 1137584 w 2188163"/>
                <a:gd name="connsiteY1" fmla="*/ 114812 h 1498292"/>
                <a:gd name="connsiteX2" fmla="*/ 2188163 w 2188163"/>
                <a:gd name="connsiteY2" fmla="*/ 1498292 h 1498292"/>
                <a:gd name="connsiteX3" fmla="*/ 1093415 w 2188163"/>
                <a:gd name="connsiteY3" fmla="*/ 1498292 h 1498292"/>
                <a:gd name="connsiteX4" fmla="*/ 0 w 2188163"/>
                <a:gd name="connsiteY4" fmla="*/ 1498292 h 1498292"/>
                <a:gd name="connsiteX5" fmla="*/ 1049300 w 2188163"/>
                <a:gd name="connsiteY5" fmla="*/ 114812 h 1498292"/>
                <a:gd name="connsiteX6" fmla="*/ 1093415 w 2188163"/>
                <a:gd name="connsiteY6" fmla="*/ 0 h 14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1498292">
                  <a:moveTo>
                    <a:pt x="1093415" y="0"/>
                  </a:moveTo>
                  <a:cubicBezTo>
                    <a:pt x="1102880" y="0"/>
                    <a:pt x="1121809" y="51665"/>
                    <a:pt x="1137584" y="114812"/>
                  </a:cubicBezTo>
                  <a:cubicBezTo>
                    <a:pt x="1424679" y="1156728"/>
                    <a:pt x="2188163" y="1498292"/>
                    <a:pt x="2188163" y="1498292"/>
                  </a:cubicBezTo>
                  <a:cubicBezTo>
                    <a:pt x="2188163" y="1498292"/>
                    <a:pt x="2188163" y="1498292"/>
                    <a:pt x="1093415" y="1498292"/>
                  </a:cubicBezTo>
                  <a:cubicBezTo>
                    <a:pt x="1093415" y="1498292"/>
                    <a:pt x="1093415" y="1498292"/>
                    <a:pt x="0" y="1498292"/>
                  </a:cubicBezTo>
                  <a:cubicBezTo>
                    <a:pt x="0" y="1498292"/>
                    <a:pt x="762555" y="1156728"/>
                    <a:pt x="1049300" y="114812"/>
                  </a:cubicBezTo>
                  <a:cubicBezTo>
                    <a:pt x="1065056" y="51665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5" name="ValueText"/>
            <p:cNvSpPr txBox="1"/>
            <p:nvPr/>
          </p:nvSpPr>
          <p:spPr>
            <a:xfrm>
              <a:off x="2042422" y="4425849"/>
              <a:ext cx="518853" cy="389140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40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6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49%</a:t>
              </a:r>
              <a:endPara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" name="RelativeShape"/>
            <p:cNvSpPr/>
            <p:nvPr/>
          </p:nvSpPr>
          <p:spPr bwMode="auto">
            <a:xfrm>
              <a:off x="3894441" y="1659123"/>
              <a:ext cx="1883087" cy="2578799"/>
            </a:xfrm>
            <a:custGeom>
              <a:avLst/>
              <a:gdLst>
                <a:gd name="connsiteX0" fmla="*/ 1093415 w 2188163"/>
                <a:gd name="connsiteY0" fmla="*/ 0 h 2996584"/>
                <a:gd name="connsiteX1" fmla="*/ 1137584 w 2188163"/>
                <a:gd name="connsiteY1" fmla="*/ 229623 h 2996584"/>
                <a:gd name="connsiteX2" fmla="*/ 2188163 w 2188163"/>
                <a:gd name="connsiteY2" fmla="*/ 2996584 h 2996584"/>
                <a:gd name="connsiteX3" fmla="*/ 1093415 w 2188163"/>
                <a:gd name="connsiteY3" fmla="*/ 2996584 h 2996584"/>
                <a:gd name="connsiteX4" fmla="*/ 0 w 2188163"/>
                <a:gd name="connsiteY4" fmla="*/ 2996584 h 2996584"/>
                <a:gd name="connsiteX5" fmla="*/ 1049300 w 2188163"/>
                <a:gd name="connsiteY5" fmla="*/ 229623 h 2996584"/>
                <a:gd name="connsiteX6" fmla="*/ 1093415 w 2188163"/>
                <a:gd name="connsiteY6" fmla="*/ 0 h 299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2996584">
                  <a:moveTo>
                    <a:pt x="1093415" y="0"/>
                  </a:moveTo>
                  <a:cubicBezTo>
                    <a:pt x="1102880" y="0"/>
                    <a:pt x="1121809" y="103331"/>
                    <a:pt x="1137584" y="229623"/>
                  </a:cubicBezTo>
                  <a:cubicBezTo>
                    <a:pt x="1424679" y="2313455"/>
                    <a:pt x="2188163" y="2996584"/>
                    <a:pt x="2188163" y="2996584"/>
                  </a:cubicBezTo>
                  <a:cubicBezTo>
                    <a:pt x="2188163" y="2996584"/>
                    <a:pt x="2188163" y="2996584"/>
                    <a:pt x="1093415" y="2996584"/>
                  </a:cubicBezTo>
                  <a:cubicBezTo>
                    <a:pt x="1093415" y="2996584"/>
                    <a:pt x="1093415" y="2996584"/>
                    <a:pt x="0" y="2996584"/>
                  </a:cubicBezTo>
                  <a:cubicBezTo>
                    <a:pt x="0" y="2996584"/>
                    <a:pt x="762555" y="2313455"/>
                    <a:pt x="1049300" y="229623"/>
                  </a:cubicBezTo>
                  <a:cubicBezTo>
                    <a:pt x="1065056" y="103331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75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3" name="ValueShape"/>
            <p:cNvSpPr/>
            <p:nvPr/>
          </p:nvSpPr>
          <p:spPr bwMode="auto">
            <a:xfrm>
              <a:off x="3894441" y="2587491"/>
              <a:ext cx="1883087" cy="1650431"/>
            </a:xfrm>
            <a:custGeom>
              <a:avLst/>
              <a:gdLst>
                <a:gd name="connsiteX0" fmla="*/ 1093415 w 2188163"/>
                <a:gd name="connsiteY0" fmla="*/ 0 h 1498292"/>
                <a:gd name="connsiteX1" fmla="*/ 1137584 w 2188163"/>
                <a:gd name="connsiteY1" fmla="*/ 114812 h 1498292"/>
                <a:gd name="connsiteX2" fmla="*/ 2188163 w 2188163"/>
                <a:gd name="connsiteY2" fmla="*/ 1498292 h 1498292"/>
                <a:gd name="connsiteX3" fmla="*/ 1093415 w 2188163"/>
                <a:gd name="connsiteY3" fmla="*/ 1498292 h 1498292"/>
                <a:gd name="connsiteX4" fmla="*/ 0 w 2188163"/>
                <a:gd name="connsiteY4" fmla="*/ 1498292 h 1498292"/>
                <a:gd name="connsiteX5" fmla="*/ 1049300 w 2188163"/>
                <a:gd name="connsiteY5" fmla="*/ 114812 h 1498292"/>
                <a:gd name="connsiteX6" fmla="*/ 1093415 w 2188163"/>
                <a:gd name="connsiteY6" fmla="*/ 0 h 14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1498292">
                  <a:moveTo>
                    <a:pt x="1093415" y="0"/>
                  </a:moveTo>
                  <a:cubicBezTo>
                    <a:pt x="1102880" y="0"/>
                    <a:pt x="1121809" y="51665"/>
                    <a:pt x="1137584" y="114812"/>
                  </a:cubicBezTo>
                  <a:cubicBezTo>
                    <a:pt x="1424679" y="1156728"/>
                    <a:pt x="2188163" y="1498292"/>
                    <a:pt x="2188163" y="1498292"/>
                  </a:cubicBezTo>
                  <a:cubicBezTo>
                    <a:pt x="2188163" y="1498292"/>
                    <a:pt x="2188163" y="1498292"/>
                    <a:pt x="1093415" y="1498292"/>
                  </a:cubicBezTo>
                  <a:cubicBezTo>
                    <a:pt x="1093415" y="1498292"/>
                    <a:pt x="1093415" y="1498292"/>
                    <a:pt x="0" y="1498292"/>
                  </a:cubicBezTo>
                  <a:cubicBezTo>
                    <a:pt x="0" y="1498292"/>
                    <a:pt x="762555" y="1156728"/>
                    <a:pt x="1049300" y="114812"/>
                  </a:cubicBezTo>
                  <a:cubicBezTo>
                    <a:pt x="1065056" y="51665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4" name="ValueText"/>
            <p:cNvSpPr txBox="1"/>
            <p:nvPr/>
          </p:nvSpPr>
          <p:spPr>
            <a:xfrm>
              <a:off x="4576558" y="4425849"/>
              <a:ext cx="518853" cy="389140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40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6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64%</a:t>
              </a:r>
              <a:endPara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RelativeShape"/>
            <p:cNvSpPr/>
            <p:nvPr/>
          </p:nvSpPr>
          <p:spPr bwMode="auto">
            <a:xfrm>
              <a:off x="6428577" y="1659123"/>
              <a:ext cx="1883087" cy="2578799"/>
            </a:xfrm>
            <a:custGeom>
              <a:avLst/>
              <a:gdLst>
                <a:gd name="connsiteX0" fmla="*/ 1093415 w 2188163"/>
                <a:gd name="connsiteY0" fmla="*/ 0 h 2996584"/>
                <a:gd name="connsiteX1" fmla="*/ 1137584 w 2188163"/>
                <a:gd name="connsiteY1" fmla="*/ 229623 h 2996584"/>
                <a:gd name="connsiteX2" fmla="*/ 2188163 w 2188163"/>
                <a:gd name="connsiteY2" fmla="*/ 2996584 h 2996584"/>
                <a:gd name="connsiteX3" fmla="*/ 1093415 w 2188163"/>
                <a:gd name="connsiteY3" fmla="*/ 2996584 h 2996584"/>
                <a:gd name="connsiteX4" fmla="*/ 0 w 2188163"/>
                <a:gd name="connsiteY4" fmla="*/ 2996584 h 2996584"/>
                <a:gd name="connsiteX5" fmla="*/ 1049300 w 2188163"/>
                <a:gd name="connsiteY5" fmla="*/ 229623 h 2996584"/>
                <a:gd name="connsiteX6" fmla="*/ 1093415 w 2188163"/>
                <a:gd name="connsiteY6" fmla="*/ 0 h 299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2996584">
                  <a:moveTo>
                    <a:pt x="1093415" y="0"/>
                  </a:moveTo>
                  <a:cubicBezTo>
                    <a:pt x="1102880" y="0"/>
                    <a:pt x="1121809" y="103331"/>
                    <a:pt x="1137584" y="229623"/>
                  </a:cubicBezTo>
                  <a:cubicBezTo>
                    <a:pt x="1424679" y="2313455"/>
                    <a:pt x="2188163" y="2996584"/>
                    <a:pt x="2188163" y="2996584"/>
                  </a:cubicBezTo>
                  <a:cubicBezTo>
                    <a:pt x="2188163" y="2996584"/>
                    <a:pt x="2188163" y="2996584"/>
                    <a:pt x="1093415" y="2996584"/>
                  </a:cubicBezTo>
                  <a:cubicBezTo>
                    <a:pt x="1093415" y="2996584"/>
                    <a:pt x="1093415" y="2996584"/>
                    <a:pt x="0" y="2996584"/>
                  </a:cubicBezTo>
                  <a:cubicBezTo>
                    <a:pt x="0" y="2996584"/>
                    <a:pt x="762555" y="2313455"/>
                    <a:pt x="1049300" y="229623"/>
                  </a:cubicBezTo>
                  <a:cubicBezTo>
                    <a:pt x="1065056" y="103331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75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1" name="ValueShape"/>
            <p:cNvSpPr/>
            <p:nvPr/>
          </p:nvSpPr>
          <p:spPr bwMode="auto">
            <a:xfrm>
              <a:off x="6428577" y="2406975"/>
              <a:ext cx="1883087" cy="1830947"/>
            </a:xfrm>
            <a:custGeom>
              <a:avLst/>
              <a:gdLst>
                <a:gd name="connsiteX0" fmla="*/ 1093415 w 2188163"/>
                <a:gd name="connsiteY0" fmla="*/ 0 h 1498292"/>
                <a:gd name="connsiteX1" fmla="*/ 1137584 w 2188163"/>
                <a:gd name="connsiteY1" fmla="*/ 114812 h 1498292"/>
                <a:gd name="connsiteX2" fmla="*/ 2188163 w 2188163"/>
                <a:gd name="connsiteY2" fmla="*/ 1498292 h 1498292"/>
                <a:gd name="connsiteX3" fmla="*/ 1093415 w 2188163"/>
                <a:gd name="connsiteY3" fmla="*/ 1498292 h 1498292"/>
                <a:gd name="connsiteX4" fmla="*/ 0 w 2188163"/>
                <a:gd name="connsiteY4" fmla="*/ 1498292 h 1498292"/>
                <a:gd name="connsiteX5" fmla="*/ 1049300 w 2188163"/>
                <a:gd name="connsiteY5" fmla="*/ 114812 h 1498292"/>
                <a:gd name="connsiteX6" fmla="*/ 1093415 w 2188163"/>
                <a:gd name="connsiteY6" fmla="*/ 0 h 14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1498292">
                  <a:moveTo>
                    <a:pt x="1093415" y="0"/>
                  </a:moveTo>
                  <a:cubicBezTo>
                    <a:pt x="1102880" y="0"/>
                    <a:pt x="1121809" y="51665"/>
                    <a:pt x="1137584" y="114812"/>
                  </a:cubicBezTo>
                  <a:cubicBezTo>
                    <a:pt x="1424679" y="1156728"/>
                    <a:pt x="2188163" y="1498292"/>
                    <a:pt x="2188163" y="1498292"/>
                  </a:cubicBezTo>
                  <a:cubicBezTo>
                    <a:pt x="2188163" y="1498292"/>
                    <a:pt x="2188163" y="1498292"/>
                    <a:pt x="1093415" y="1498292"/>
                  </a:cubicBezTo>
                  <a:cubicBezTo>
                    <a:pt x="1093415" y="1498292"/>
                    <a:pt x="1093415" y="1498292"/>
                    <a:pt x="0" y="1498292"/>
                  </a:cubicBezTo>
                  <a:cubicBezTo>
                    <a:pt x="0" y="1498292"/>
                    <a:pt x="762555" y="1156728"/>
                    <a:pt x="1049300" y="114812"/>
                  </a:cubicBezTo>
                  <a:cubicBezTo>
                    <a:pt x="1065056" y="51665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2" name="ValueText"/>
            <p:cNvSpPr txBox="1"/>
            <p:nvPr/>
          </p:nvSpPr>
          <p:spPr>
            <a:xfrm>
              <a:off x="7110694" y="4425849"/>
              <a:ext cx="518853" cy="389140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40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6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71%</a:t>
              </a:r>
              <a:endPara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RelativeShape"/>
            <p:cNvSpPr/>
            <p:nvPr/>
          </p:nvSpPr>
          <p:spPr bwMode="auto">
            <a:xfrm>
              <a:off x="8962713" y="1659123"/>
              <a:ext cx="1883087" cy="2578799"/>
            </a:xfrm>
            <a:custGeom>
              <a:avLst/>
              <a:gdLst>
                <a:gd name="connsiteX0" fmla="*/ 1093415 w 2188163"/>
                <a:gd name="connsiteY0" fmla="*/ 0 h 2996584"/>
                <a:gd name="connsiteX1" fmla="*/ 1137584 w 2188163"/>
                <a:gd name="connsiteY1" fmla="*/ 229623 h 2996584"/>
                <a:gd name="connsiteX2" fmla="*/ 2188163 w 2188163"/>
                <a:gd name="connsiteY2" fmla="*/ 2996584 h 2996584"/>
                <a:gd name="connsiteX3" fmla="*/ 1093415 w 2188163"/>
                <a:gd name="connsiteY3" fmla="*/ 2996584 h 2996584"/>
                <a:gd name="connsiteX4" fmla="*/ 0 w 2188163"/>
                <a:gd name="connsiteY4" fmla="*/ 2996584 h 2996584"/>
                <a:gd name="connsiteX5" fmla="*/ 1049300 w 2188163"/>
                <a:gd name="connsiteY5" fmla="*/ 229623 h 2996584"/>
                <a:gd name="connsiteX6" fmla="*/ 1093415 w 2188163"/>
                <a:gd name="connsiteY6" fmla="*/ 0 h 2996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2996584">
                  <a:moveTo>
                    <a:pt x="1093415" y="0"/>
                  </a:moveTo>
                  <a:cubicBezTo>
                    <a:pt x="1102880" y="0"/>
                    <a:pt x="1121809" y="103331"/>
                    <a:pt x="1137584" y="229623"/>
                  </a:cubicBezTo>
                  <a:cubicBezTo>
                    <a:pt x="1424679" y="2313455"/>
                    <a:pt x="2188163" y="2996584"/>
                    <a:pt x="2188163" y="2996584"/>
                  </a:cubicBezTo>
                  <a:cubicBezTo>
                    <a:pt x="2188163" y="2996584"/>
                    <a:pt x="2188163" y="2996584"/>
                    <a:pt x="1093415" y="2996584"/>
                  </a:cubicBezTo>
                  <a:cubicBezTo>
                    <a:pt x="1093415" y="2996584"/>
                    <a:pt x="1093415" y="2996584"/>
                    <a:pt x="0" y="2996584"/>
                  </a:cubicBezTo>
                  <a:cubicBezTo>
                    <a:pt x="0" y="2996584"/>
                    <a:pt x="762555" y="2313455"/>
                    <a:pt x="1049300" y="229623"/>
                  </a:cubicBezTo>
                  <a:cubicBezTo>
                    <a:pt x="1065056" y="103331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75000"/>
              </a:schemeClr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9" name="ValueShape"/>
            <p:cNvSpPr/>
            <p:nvPr/>
          </p:nvSpPr>
          <p:spPr bwMode="auto">
            <a:xfrm>
              <a:off x="8962713" y="2200671"/>
              <a:ext cx="1883087" cy="2037251"/>
            </a:xfrm>
            <a:custGeom>
              <a:avLst/>
              <a:gdLst>
                <a:gd name="connsiteX0" fmla="*/ 1093415 w 2188163"/>
                <a:gd name="connsiteY0" fmla="*/ 0 h 1498292"/>
                <a:gd name="connsiteX1" fmla="*/ 1137584 w 2188163"/>
                <a:gd name="connsiteY1" fmla="*/ 114812 h 1498292"/>
                <a:gd name="connsiteX2" fmla="*/ 2188163 w 2188163"/>
                <a:gd name="connsiteY2" fmla="*/ 1498292 h 1498292"/>
                <a:gd name="connsiteX3" fmla="*/ 1093415 w 2188163"/>
                <a:gd name="connsiteY3" fmla="*/ 1498292 h 1498292"/>
                <a:gd name="connsiteX4" fmla="*/ 0 w 2188163"/>
                <a:gd name="connsiteY4" fmla="*/ 1498292 h 1498292"/>
                <a:gd name="connsiteX5" fmla="*/ 1049300 w 2188163"/>
                <a:gd name="connsiteY5" fmla="*/ 114812 h 1498292"/>
                <a:gd name="connsiteX6" fmla="*/ 1093415 w 2188163"/>
                <a:gd name="connsiteY6" fmla="*/ 0 h 1498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163" h="1498292">
                  <a:moveTo>
                    <a:pt x="1093415" y="0"/>
                  </a:moveTo>
                  <a:cubicBezTo>
                    <a:pt x="1102880" y="0"/>
                    <a:pt x="1121809" y="51665"/>
                    <a:pt x="1137584" y="114812"/>
                  </a:cubicBezTo>
                  <a:cubicBezTo>
                    <a:pt x="1424679" y="1156728"/>
                    <a:pt x="2188163" y="1498292"/>
                    <a:pt x="2188163" y="1498292"/>
                  </a:cubicBezTo>
                  <a:cubicBezTo>
                    <a:pt x="2188163" y="1498292"/>
                    <a:pt x="2188163" y="1498292"/>
                    <a:pt x="1093415" y="1498292"/>
                  </a:cubicBezTo>
                  <a:cubicBezTo>
                    <a:pt x="1093415" y="1498292"/>
                    <a:pt x="1093415" y="1498292"/>
                    <a:pt x="0" y="1498292"/>
                  </a:cubicBezTo>
                  <a:cubicBezTo>
                    <a:pt x="0" y="1498292"/>
                    <a:pt x="762555" y="1156728"/>
                    <a:pt x="1049300" y="114812"/>
                  </a:cubicBezTo>
                  <a:cubicBezTo>
                    <a:pt x="1065056" y="51665"/>
                    <a:pt x="1083962" y="0"/>
                    <a:pt x="109341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0" name="ValueText"/>
            <p:cNvSpPr txBox="1"/>
            <p:nvPr/>
          </p:nvSpPr>
          <p:spPr>
            <a:xfrm>
              <a:off x="9644830" y="4425849"/>
              <a:ext cx="518853" cy="389140"/>
            </a:xfrm>
            <a:prstGeom prst="rect">
              <a:avLst/>
            </a:prstGeom>
            <a:noFill/>
          </p:spPr>
          <p:txBody>
            <a:bodyPr wrap="none" anchor="ctr" anchorCtr="1">
              <a:prstTxWarp prst="textPlain">
                <a:avLst/>
              </a:prstTxWarp>
              <a:normAutofit fontScale="40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60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79%</a:t>
              </a:r>
              <a:endPara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126112" y="5002916"/>
              <a:ext cx="2351472" cy="1132618"/>
              <a:chOff x="3624780" y="2412339"/>
              <a:chExt cx="2351472" cy="113261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3733626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3660248" y="5002916"/>
              <a:ext cx="2351472" cy="1132618"/>
              <a:chOff x="3624780" y="2412339"/>
              <a:chExt cx="2351472" cy="1132618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3733626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6194384" y="5002916"/>
              <a:ext cx="2351472" cy="1132618"/>
              <a:chOff x="3624780" y="2412339"/>
              <a:chExt cx="2351472" cy="1132618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3733626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8728520" y="5002916"/>
              <a:ext cx="2351472" cy="1132618"/>
              <a:chOff x="3624780" y="2412339"/>
              <a:chExt cx="2351472" cy="1132618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3733626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624780" y="2750893"/>
                <a:ext cx="235147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33" name="文本框 32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下步工作规划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7442198" y="5822304"/>
            <a:ext cx="2623318" cy="197741"/>
            <a:chOff x="6455911" y="3601766"/>
            <a:chExt cx="4129051" cy="387182"/>
          </a:xfrm>
        </p:grpSpPr>
        <p:sp>
          <p:nvSpPr>
            <p:cNvPr id="12" name="ValueText1"/>
            <p:cNvSpPr txBox="1"/>
            <p:nvPr/>
          </p:nvSpPr>
          <p:spPr>
            <a:xfrm>
              <a:off x="6582878" y="3620170"/>
              <a:ext cx="689231" cy="365860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prstTxWarp prst="textPlain">
                <a:avLst/>
              </a:prstTxWarp>
              <a:normAutofit fontScale="85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64%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ValueText2"/>
            <p:cNvSpPr txBox="1"/>
            <p:nvPr/>
          </p:nvSpPr>
          <p:spPr>
            <a:xfrm>
              <a:off x="7687162" y="3620170"/>
              <a:ext cx="689231" cy="365860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prstTxWarp prst="textPlain">
                <a:avLst/>
              </a:prstTxWarp>
              <a:normAutofit fontScale="85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46%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ValueText3"/>
            <p:cNvSpPr txBox="1"/>
            <p:nvPr/>
          </p:nvSpPr>
          <p:spPr>
            <a:xfrm>
              <a:off x="8791446" y="3620170"/>
              <a:ext cx="689231" cy="365860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prstTxWarp prst="textPlain">
                <a:avLst/>
              </a:prstTxWarp>
              <a:normAutofit fontScale="85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81%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ValueText4"/>
            <p:cNvSpPr txBox="1"/>
            <p:nvPr/>
          </p:nvSpPr>
          <p:spPr>
            <a:xfrm>
              <a:off x="9895731" y="3620170"/>
              <a:ext cx="689231" cy="365860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>
              <a:prstTxWarp prst="textPlain">
                <a:avLst/>
              </a:prstTxWarp>
              <a:normAutofit fontScale="85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45%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ValueBack1"/>
            <p:cNvSpPr/>
            <p:nvPr/>
          </p:nvSpPr>
          <p:spPr>
            <a:xfrm>
              <a:off x="6455911" y="3601767"/>
              <a:ext cx="42079" cy="38718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7" name="ValueBack2"/>
            <p:cNvSpPr/>
            <p:nvPr/>
          </p:nvSpPr>
          <p:spPr>
            <a:xfrm>
              <a:off x="7560195" y="3601767"/>
              <a:ext cx="42079" cy="38718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ValueBack3"/>
            <p:cNvSpPr/>
            <p:nvPr/>
          </p:nvSpPr>
          <p:spPr>
            <a:xfrm>
              <a:off x="8664479" y="3601766"/>
              <a:ext cx="42079" cy="38718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ValueBack4"/>
            <p:cNvSpPr/>
            <p:nvPr/>
          </p:nvSpPr>
          <p:spPr>
            <a:xfrm>
              <a:off x="9768763" y="3601766"/>
              <a:ext cx="42079" cy="387181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616082" y="1716215"/>
            <a:ext cx="4275551" cy="3906291"/>
            <a:chOff x="1637682" y="1805115"/>
            <a:chExt cx="4275551" cy="3906291"/>
          </a:xfrm>
        </p:grpSpPr>
        <p:sp>
          <p:nvSpPr>
            <p:cNvPr id="6" name="ValueBack2"/>
            <p:cNvSpPr/>
            <p:nvPr/>
          </p:nvSpPr>
          <p:spPr bwMode="auto">
            <a:xfrm>
              <a:off x="3017452" y="2388005"/>
              <a:ext cx="557652" cy="892699"/>
            </a:xfrm>
            <a:custGeom>
              <a:avLst/>
              <a:gdLst>
                <a:gd name="connsiteX0" fmla="*/ 244906 w 463670"/>
                <a:gd name="connsiteY0" fmla="*/ 662991 h 742251"/>
                <a:gd name="connsiteX1" fmla="*/ 286517 w 463670"/>
                <a:gd name="connsiteY1" fmla="*/ 689741 h 742251"/>
                <a:gd name="connsiteX2" fmla="*/ 244906 w 463670"/>
                <a:gd name="connsiteY2" fmla="*/ 726399 h 742251"/>
                <a:gd name="connsiteX3" fmla="*/ 166636 w 463670"/>
                <a:gd name="connsiteY3" fmla="*/ 742251 h 742251"/>
                <a:gd name="connsiteX4" fmla="*/ 75825 w 463670"/>
                <a:gd name="connsiteY4" fmla="*/ 1492 h 742251"/>
                <a:gd name="connsiteX5" fmla="*/ 112431 w 463670"/>
                <a:gd name="connsiteY5" fmla="*/ 9328 h 742251"/>
                <a:gd name="connsiteX6" fmla="*/ 413120 w 463670"/>
                <a:gd name="connsiteY6" fmla="*/ 199147 h 742251"/>
                <a:gd name="connsiteX7" fmla="*/ 463670 w 463670"/>
                <a:gd name="connsiteY7" fmla="*/ 281866 h 742251"/>
                <a:gd name="connsiteX8" fmla="*/ 463670 w 463670"/>
                <a:gd name="connsiteY8" fmla="*/ 665858 h 742251"/>
                <a:gd name="connsiteX9" fmla="*/ 459312 w 463670"/>
                <a:gd name="connsiteY9" fmla="*/ 683272 h 742251"/>
                <a:gd name="connsiteX10" fmla="*/ 444496 w 463670"/>
                <a:gd name="connsiteY10" fmla="*/ 693721 h 742251"/>
                <a:gd name="connsiteX11" fmla="*/ 385230 w 463670"/>
                <a:gd name="connsiteY11" fmla="*/ 731162 h 742251"/>
                <a:gd name="connsiteX12" fmla="*/ 328578 w 463670"/>
                <a:gd name="connsiteY12" fmla="*/ 631028 h 742251"/>
                <a:gd name="connsiteX13" fmla="*/ 112431 w 463670"/>
                <a:gd name="connsiteY13" fmla="*/ 494324 h 742251"/>
                <a:gd name="connsiteX14" fmla="*/ 61881 w 463670"/>
                <a:gd name="connsiteY14" fmla="*/ 411605 h 742251"/>
                <a:gd name="connsiteX15" fmla="*/ 61881 w 463670"/>
                <a:gd name="connsiteY15" fmla="*/ 294927 h 742251"/>
                <a:gd name="connsiteX16" fmla="*/ 61881 w 463670"/>
                <a:gd name="connsiteY16" fmla="*/ 157352 h 742251"/>
                <a:gd name="connsiteX17" fmla="*/ 0 w 463670"/>
                <a:gd name="connsiteY17" fmla="*/ 48511 h 742251"/>
                <a:gd name="connsiteX18" fmla="*/ 70596 w 463670"/>
                <a:gd name="connsiteY18" fmla="*/ 4975 h 742251"/>
                <a:gd name="connsiteX19" fmla="*/ 74082 w 463670"/>
                <a:gd name="connsiteY19" fmla="*/ 3233 h 742251"/>
                <a:gd name="connsiteX20" fmla="*/ 75825 w 463670"/>
                <a:gd name="connsiteY20" fmla="*/ 1492 h 74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63670" h="742251">
                  <a:moveTo>
                    <a:pt x="244906" y="662991"/>
                  </a:moveTo>
                  <a:lnTo>
                    <a:pt x="286517" y="689741"/>
                  </a:lnTo>
                  <a:lnTo>
                    <a:pt x="244906" y="726399"/>
                  </a:lnTo>
                  <a:lnTo>
                    <a:pt x="166636" y="742251"/>
                  </a:lnTo>
                  <a:close/>
                  <a:moveTo>
                    <a:pt x="75825" y="1492"/>
                  </a:moveTo>
                  <a:cubicBezTo>
                    <a:pt x="85413" y="-1991"/>
                    <a:pt x="98486" y="621"/>
                    <a:pt x="112431" y="9328"/>
                  </a:cubicBezTo>
                  <a:cubicBezTo>
                    <a:pt x="112431" y="9328"/>
                    <a:pt x="112431" y="9328"/>
                    <a:pt x="413120" y="199147"/>
                  </a:cubicBezTo>
                  <a:cubicBezTo>
                    <a:pt x="441010" y="217432"/>
                    <a:pt x="463670" y="254003"/>
                    <a:pt x="463670" y="281866"/>
                  </a:cubicBezTo>
                  <a:lnTo>
                    <a:pt x="463670" y="665858"/>
                  </a:lnTo>
                  <a:cubicBezTo>
                    <a:pt x="463670" y="673694"/>
                    <a:pt x="461927" y="678918"/>
                    <a:pt x="459312" y="683272"/>
                  </a:cubicBezTo>
                  <a:cubicBezTo>
                    <a:pt x="455826" y="689367"/>
                    <a:pt x="450597" y="691979"/>
                    <a:pt x="444496" y="693721"/>
                  </a:cubicBezTo>
                  <a:cubicBezTo>
                    <a:pt x="444496" y="693721"/>
                    <a:pt x="444496" y="693721"/>
                    <a:pt x="385230" y="731162"/>
                  </a:cubicBezTo>
                  <a:cubicBezTo>
                    <a:pt x="385230" y="731162"/>
                    <a:pt x="385230" y="731162"/>
                    <a:pt x="328578" y="631028"/>
                  </a:cubicBezTo>
                  <a:cubicBezTo>
                    <a:pt x="328578" y="631028"/>
                    <a:pt x="328578" y="631028"/>
                    <a:pt x="112431" y="494324"/>
                  </a:cubicBezTo>
                  <a:cubicBezTo>
                    <a:pt x="84541" y="476909"/>
                    <a:pt x="61881" y="439468"/>
                    <a:pt x="61881" y="411605"/>
                  </a:cubicBezTo>
                  <a:cubicBezTo>
                    <a:pt x="61881" y="411605"/>
                    <a:pt x="61881" y="411605"/>
                    <a:pt x="61881" y="294927"/>
                  </a:cubicBezTo>
                  <a:cubicBezTo>
                    <a:pt x="61881" y="294927"/>
                    <a:pt x="61881" y="294927"/>
                    <a:pt x="61881" y="157352"/>
                  </a:cubicBezTo>
                  <a:cubicBezTo>
                    <a:pt x="61881" y="157352"/>
                    <a:pt x="61881" y="157352"/>
                    <a:pt x="0" y="48511"/>
                  </a:cubicBezTo>
                  <a:cubicBezTo>
                    <a:pt x="0" y="48511"/>
                    <a:pt x="0" y="48511"/>
                    <a:pt x="70596" y="4975"/>
                  </a:cubicBezTo>
                  <a:cubicBezTo>
                    <a:pt x="71468" y="4104"/>
                    <a:pt x="73211" y="4104"/>
                    <a:pt x="74082" y="3233"/>
                  </a:cubicBezTo>
                  <a:cubicBezTo>
                    <a:pt x="74082" y="3233"/>
                    <a:pt x="74082" y="3233"/>
                    <a:pt x="75825" y="149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7" name="ValueBack22"/>
            <p:cNvSpPr/>
            <p:nvPr/>
          </p:nvSpPr>
          <p:spPr bwMode="auto">
            <a:xfrm>
              <a:off x="3007920" y="2439536"/>
              <a:ext cx="483775" cy="841171"/>
            </a:xfrm>
            <a:custGeom>
              <a:avLst/>
              <a:gdLst>
                <a:gd name="connsiteX0" fmla="*/ 14833 w 402244"/>
                <a:gd name="connsiteY0" fmla="*/ 1397 h 699407"/>
                <a:gd name="connsiteX1" fmla="*/ 50608 w 402244"/>
                <a:gd name="connsiteY1" fmla="*/ 9232 h 699407"/>
                <a:gd name="connsiteX2" fmla="*/ 351637 w 402244"/>
                <a:gd name="connsiteY2" fmla="*/ 199011 h 699407"/>
                <a:gd name="connsiteX3" fmla="*/ 402244 w 402244"/>
                <a:gd name="connsiteY3" fmla="*/ 281713 h 699407"/>
                <a:gd name="connsiteX4" fmla="*/ 402244 w 402244"/>
                <a:gd name="connsiteY4" fmla="*/ 665624 h 699407"/>
                <a:gd name="connsiteX5" fmla="*/ 351637 w 402244"/>
                <a:gd name="connsiteY5" fmla="*/ 683906 h 699407"/>
                <a:gd name="connsiteX6" fmla="*/ 278143 w 402244"/>
                <a:gd name="connsiteY6" fmla="*/ 637573 h 699407"/>
                <a:gd name="connsiteX7" fmla="*/ 254873 w 402244"/>
                <a:gd name="connsiteY7" fmla="*/ 622903 h 699407"/>
                <a:gd name="connsiteX8" fmla="*/ 179325 w 402244"/>
                <a:gd name="connsiteY8" fmla="*/ 699407 h 699407"/>
                <a:gd name="connsiteX9" fmla="*/ 134574 w 402244"/>
                <a:gd name="connsiteY9" fmla="*/ 547062 h 699407"/>
                <a:gd name="connsiteX10" fmla="*/ 50608 w 402244"/>
                <a:gd name="connsiteY10" fmla="*/ 494127 h 699407"/>
                <a:gd name="connsiteX11" fmla="*/ 0 w 402244"/>
                <a:gd name="connsiteY11" fmla="*/ 411425 h 699407"/>
                <a:gd name="connsiteX12" fmla="*/ 0 w 402244"/>
                <a:gd name="connsiteY12" fmla="*/ 294771 h 699407"/>
                <a:gd name="connsiteX13" fmla="*/ 0 w 402244"/>
                <a:gd name="connsiteY13" fmla="*/ 144167 h 699407"/>
                <a:gd name="connsiteX14" fmla="*/ 0 w 402244"/>
                <a:gd name="connsiteY14" fmla="*/ 78005 h 699407"/>
                <a:gd name="connsiteX15" fmla="*/ 0 w 402244"/>
                <a:gd name="connsiteY15" fmla="*/ 27514 h 699407"/>
                <a:gd name="connsiteX16" fmla="*/ 14833 w 402244"/>
                <a:gd name="connsiteY16" fmla="*/ 1397 h 69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244" h="699407">
                  <a:moveTo>
                    <a:pt x="14833" y="1397"/>
                  </a:moveTo>
                  <a:cubicBezTo>
                    <a:pt x="23995" y="-1867"/>
                    <a:pt x="36647" y="527"/>
                    <a:pt x="50608" y="9232"/>
                  </a:cubicBezTo>
                  <a:cubicBezTo>
                    <a:pt x="50608" y="9232"/>
                    <a:pt x="50608" y="9232"/>
                    <a:pt x="351637" y="199011"/>
                  </a:cubicBezTo>
                  <a:cubicBezTo>
                    <a:pt x="379558" y="217293"/>
                    <a:pt x="402244" y="253856"/>
                    <a:pt x="402244" y="281713"/>
                  </a:cubicBezTo>
                  <a:cubicBezTo>
                    <a:pt x="402244" y="281713"/>
                    <a:pt x="402244" y="281713"/>
                    <a:pt x="402244" y="665624"/>
                  </a:cubicBezTo>
                  <a:cubicBezTo>
                    <a:pt x="402244" y="693482"/>
                    <a:pt x="379558" y="702187"/>
                    <a:pt x="351637" y="683906"/>
                  </a:cubicBezTo>
                  <a:cubicBezTo>
                    <a:pt x="351637" y="683906"/>
                    <a:pt x="351637" y="683906"/>
                    <a:pt x="278143" y="637573"/>
                  </a:cubicBezTo>
                  <a:lnTo>
                    <a:pt x="254873" y="622903"/>
                  </a:lnTo>
                  <a:lnTo>
                    <a:pt x="179325" y="699407"/>
                  </a:lnTo>
                  <a:lnTo>
                    <a:pt x="134574" y="547062"/>
                  </a:lnTo>
                  <a:lnTo>
                    <a:pt x="50608" y="494127"/>
                  </a:lnTo>
                  <a:cubicBezTo>
                    <a:pt x="22686" y="476716"/>
                    <a:pt x="0" y="439282"/>
                    <a:pt x="0" y="411425"/>
                  </a:cubicBezTo>
                  <a:cubicBezTo>
                    <a:pt x="0" y="411425"/>
                    <a:pt x="0" y="411425"/>
                    <a:pt x="0" y="294771"/>
                  </a:cubicBezTo>
                  <a:cubicBezTo>
                    <a:pt x="0" y="294771"/>
                    <a:pt x="0" y="294771"/>
                    <a:pt x="0" y="144167"/>
                  </a:cubicBezTo>
                  <a:cubicBezTo>
                    <a:pt x="0" y="144167"/>
                    <a:pt x="0" y="144167"/>
                    <a:pt x="0" y="78005"/>
                  </a:cubicBezTo>
                  <a:cubicBezTo>
                    <a:pt x="0" y="78005"/>
                    <a:pt x="0" y="78005"/>
                    <a:pt x="0" y="27514"/>
                  </a:cubicBezTo>
                  <a:cubicBezTo>
                    <a:pt x="0" y="13585"/>
                    <a:pt x="5672" y="4662"/>
                    <a:pt x="14833" y="139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8" name="ExtraShape4"/>
            <p:cNvSpPr/>
            <p:nvPr/>
          </p:nvSpPr>
          <p:spPr bwMode="auto">
            <a:xfrm>
              <a:off x="3081797" y="2653712"/>
              <a:ext cx="151329" cy="321722"/>
            </a:xfrm>
            <a:custGeom>
              <a:avLst/>
              <a:gdLst>
                <a:gd name="T0" fmla="*/ 144 w 144"/>
                <a:gd name="T1" fmla="*/ 159 h 307"/>
                <a:gd name="T2" fmla="*/ 144 w 144"/>
                <a:gd name="T3" fmla="*/ 246 h 307"/>
                <a:gd name="T4" fmla="*/ 141 w 144"/>
                <a:gd name="T5" fmla="*/ 286 h 307"/>
                <a:gd name="T6" fmla="*/ 128 w 144"/>
                <a:gd name="T7" fmla="*/ 303 h 307"/>
                <a:gd name="T8" fmla="*/ 105 w 144"/>
                <a:gd name="T9" fmla="*/ 305 h 307"/>
                <a:gd name="T10" fmla="*/ 75 w 144"/>
                <a:gd name="T11" fmla="*/ 290 h 307"/>
                <a:gd name="T12" fmla="*/ 39 w 144"/>
                <a:gd name="T13" fmla="*/ 261 h 307"/>
                <a:gd name="T14" fmla="*/ 16 w 144"/>
                <a:gd name="T15" fmla="*/ 229 h 307"/>
                <a:gd name="T16" fmla="*/ 3 w 144"/>
                <a:gd name="T17" fmla="*/ 197 h 307"/>
                <a:gd name="T18" fmla="*/ 0 w 144"/>
                <a:gd name="T19" fmla="*/ 154 h 307"/>
                <a:gd name="T20" fmla="*/ 0 w 144"/>
                <a:gd name="T21" fmla="*/ 64 h 307"/>
                <a:gd name="T22" fmla="*/ 6 w 144"/>
                <a:gd name="T23" fmla="*/ 14 h 307"/>
                <a:gd name="T24" fmla="*/ 29 w 144"/>
                <a:gd name="T25" fmla="*/ 1 h 307"/>
                <a:gd name="T26" fmla="*/ 71 w 144"/>
                <a:gd name="T27" fmla="*/ 18 h 307"/>
                <a:gd name="T28" fmla="*/ 107 w 144"/>
                <a:gd name="T29" fmla="*/ 49 h 307"/>
                <a:gd name="T30" fmla="*/ 130 w 144"/>
                <a:gd name="T31" fmla="*/ 83 h 307"/>
                <a:gd name="T32" fmla="*/ 141 w 144"/>
                <a:gd name="T33" fmla="*/ 114 h 307"/>
                <a:gd name="T34" fmla="*/ 144 w 144"/>
                <a:gd name="T35" fmla="*/ 159 h 307"/>
                <a:gd name="T36" fmla="*/ 83 w 144"/>
                <a:gd name="T37" fmla="*/ 97 h 307"/>
                <a:gd name="T38" fmla="*/ 81 w 144"/>
                <a:gd name="T39" fmla="*/ 70 h 307"/>
                <a:gd name="T40" fmla="*/ 72 w 144"/>
                <a:gd name="T41" fmla="*/ 59 h 307"/>
                <a:gd name="T42" fmla="*/ 63 w 144"/>
                <a:gd name="T43" fmla="*/ 58 h 307"/>
                <a:gd name="T44" fmla="*/ 61 w 144"/>
                <a:gd name="T45" fmla="*/ 82 h 307"/>
                <a:gd name="T46" fmla="*/ 61 w 144"/>
                <a:gd name="T47" fmla="*/ 209 h 307"/>
                <a:gd name="T48" fmla="*/ 63 w 144"/>
                <a:gd name="T49" fmla="*/ 237 h 307"/>
                <a:gd name="T50" fmla="*/ 72 w 144"/>
                <a:gd name="T51" fmla="*/ 248 h 307"/>
                <a:gd name="T52" fmla="*/ 81 w 144"/>
                <a:gd name="T53" fmla="*/ 248 h 307"/>
                <a:gd name="T54" fmla="*/ 83 w 144"/>
                <a:gd name="T55" fmla="*/ 225 h 307"/>
                <a:gd name="T56" fmla="*/ 83 w 144"/>
                <a:gd name="T57" fmla="*/ 9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4" h="307">
                  <a:moveTo>
                    <a:pt x="144" y="159"/>
                  </a:moveTo>
                  <a:cubicBezTo>
                    <a:pt x="144" y="246"/>
                    <a:pt x="144" y="246"/>
                    <a:pt x="144" y="246"/>
                  </a:cubicBezTo>
                  <a:cubicBezTo>
                    <a:pt x="144" y="265"/>
                    <a:pt x="143" y="279"/>
                    <a:pt x="141" y="286"/>
                  </a:cubicBezTo>
                  <a:cubicBezTo>
                    <a:pt x="139" y="294"/>
                    <a:pt x="134" y="300"/>
                    <a:pt x="128" y="303"/>
                  </a:cubicBezTo>
                  <a:cubicBezTo>
                    <a:pt x="122" y="307"/>
                    <a:pt x="114" y="307"/>
                    <a:pt x="105" y="305"/>
                  </a:cubicBezTo>
                  <a:cubicBezTo>
                    <a:pt x="96" y="302"/>
                    <a:pt x="86" y="297"/>
                    <a:pt x="75" y="290"/>
                  </a:cubicBezTo>
                  <a:cubicBezTo>
                    <a:pt x="61" y="280"/>
                    <a:pt x="48" y="271"/>
                    <a:pt x="39" y="261"/>
                  </a:cubicBezTo>
                  <a:cubicBezTo>
                    <a:pt x="29" y="251"/>
                    <a:pt x="21" y="240"/>
                    <a:pt x="16" y="229"/>
                  </a:cubicBezTo>
                  <a:cubicBezTo>
                    <a:pt x="10" y="217"/>
                    <a:pt x="6" y="206"/>
                    <a:pt x="3" y="197"/>
                  </a:cubicBezTo>
                  <a:cubicBezTo>
                    <a:pt x="1" y="187"/>
                    <a:pt x="0" y="172"/>
                    <a:pt x="0" y="15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40"/>
                    <a:pt x="2" y="23"/>
                    <a:pt x="6" y="14"/>
                  </a:cubicBezTo>
                  <a:cubicBezTo>
                    <a:pt x="9" y="5"/>
                    <a:pt x="17" y="0"/>
                    <a:pt x="29" y="1"/>
                  </a:cubicBezTo>
                  <a:cubicBezTo>
                    <a:pt x="40" y="1"/>
                    <a:pt x="54" y="7"/>
                    <a:pt x="71" y="18"/>
                  </a:cubicBezTo>
                  <a:cubicBezTo>
                    <a:pt x="84" y="27"/>
                    <a:pt x="96" y="37"/>
                    <a:pt x="107" y="49"/>
                  </a:cubicBezTo>
                  <a:cubicBezTo>
                    <a:pt x="117" y="61"/>
                    <a:pt x="125" y="72"/>
                    <a:pt x="130" y="83"/>
                  </a:cubicBezTo>
                  <a:cubicBezTo>
                    <a:pt x="135" y="94"/>
                    <a:pt x="139" y="104"/>
                    <a:pt x="141" y="114"/>
                  </a:cubicBezTo>
                  <a:cubicBezTo>
                    <a:pt x="143" y="124"/>
                    <a:pt x="144" y="139"/>
                    <a:pt x="144" y="159"/>
                  </a:cubicBezTo>
                  <a:close/>
                  <a:moveTo>
                    <a:pt x="83" y="97"/>
                  </a:moveTo>
                  <a:cubicBezTo>
                    <a:pt x="83" y="83"/>
                    <a:pt x="82" y="74"/>
                    <a:pt x="81" y="70"/>
                  </a:cubicBezTo>
                  <a:cubicBezTo>
                    <a:pt x="80" y="65"/>
                    <a:pt x="77" y="62"/>
                    <a:pt x="72" y="59"/>
                  </a:cubicBezTo>
                  <a:cubicBezTo>
                    <a:pt x="67" y="56"/>
                    <a:pt x="64" y="55"/>
                    <a:pt x="63" y="58"/>
                  </a:cubicBezTo>
                  <a:cubicBezTo>
                    <a:pt x="62" y="61"/>
                    <a:pt x="61" y="69"/>
                    <a:pt x="61" y="82"/>
                  </a:cubicBezTo>
                  <a:cubicBezTo>
                    <a:pt x="61" y="209"/>
                    <a:pt x="61" y="209"/>
                    <a:pt x="61" y="209"/>
                  </a:cubicBezTo>
                  <a:cubicBezTo>
                    <a:pt x="61" y="224"/>
                    <a:pt x="61" y="233"/>
                    <a:pt x="63" y="237"/>
                  </a:cubicBezTo>
                  <a:cubicBezTo>
                    <a:pt x="64" y="241"/>
                    <a:pt x="67" y="245"/>
                    <a:pt x="72" y="248"/>
                  </a:cubicBezTo>
                  <a:cubicBezTo>
                    <a:pt x="76" y="251"/>
                    <a:pt x="79" y="251"/>
                    <a:pt x="81" y="248"/>
                  </a:cubicBezTo>
                  <a:cubicBezTo>
                    <a:pt x="82" y="246"/>
                    <a:pt x="83" y="238"/>
                    <a:pt x="83" y="225"/>
                  </a:cubicBezTo>
                  <a:lnTo>
                    <a:pt x="83" y="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9" name="ExtraShape5"/>
            <p:cNvSpPr/>
            <p:nvPr/>
          </p:nvSpPr>
          <p:spPr bwMode="auto">
            <a:xfrm>
              <a:off x="3259341" y="2769295"/>
              <a:ext cx="146562" cy="340787"/>
            </a:xfrm>
            <a:custGeom>
              <a:avLst/>
              <a:gdLst>
                <a:gd name="T0" fmla="*/ 134 w 140"/>
                <a:gd name="T1" fmla="*/ 282 h 326"/>
                <a:gd name="T2" fmla="*/ 134 w 140"/>
                <a:gd name="T3" fmla="*/ 326 h 326"/>
                <a:gd name="T4" fmla="*/ 0 w 140"/>
                <a:gd name="T5" fmla="*/ 237 h 326"/>
                <a:gd name="T6" fmla="*/ 0 w 140"/>
                <a:gd name="T7" fmla="*/ 200 h 326"/>
                <a:gd name="T8" fmla="*/ 71 w 140"/>
                <a:gd name="T9" fmla="*/ 119 h 326"/>
                <a:gd name="T10" fmla="*/ 82 w 140"/>
                <a:gd name="T11" fmla="*/ 88 h 326"/>
                <a:gd name="T12" fmla="*/ 79 w 140"/>
                <a:gd name="T13" fmla="*/ 70 h 326"/>
                <a:gd name="T14" fmla="*/ 68 w 140"/>
                <a:gd name="T15" fmla="*/ 58 h 326"/>
                <a:gd name="T16" fmla="*/ 58 w 140"/>
                <a:gd name="T17" fmla="*/ 57 h 326"/>
                <a:gd name="T18" fmla="*/ 55 w 140"/>
                <a:gd name="T19" fmla="*/ 78 h 326"/>
                <a:gd name="T20" fmla="*/ 55 w 140"/>
                <a:gd name="T21" fmla="*/ 103 h 326"/>
                <a:gd name="T22" fmla="*/ 0 w 140"/>
                <a:gd name="T23" fmla="*/ 66 h 326"/>
                <a:gd name="T24" fmla="*/ 0 w 140"/>
                <a:gd name="T25" fmla="*/ 57 h 326"/>
                <a:gd name="T26" fmla="*/ 2 w 140"/>
                <a:gd name="T27" fmla="*/ 24 h 326"/>
                <a:gd name="T28" fmla="*/ 13 w 140"/>
                <a:gd name="T29" fmla="*/ 6 h 326"/>
                <a:gd name="T30" fmla="*/ 34 w 140"/>
                <a:gd name="T31" fmla="*/ 2 h 326"/>
                <a:gd name="T32" fmla="*/ 66 w 140"/>
                <a:gd name="T33" fmla="*/ 17 h 326"/>
                <a:gd name="T34" fmla="*/ 121 w 140"/>
                <a:gd name="T35" fmla="*/ 72 h 326"/>
                <a:gd name="T36" fmla="*/ 140 w 140"/>
                <a:gd name="T37" fmla="*/ 133 h 326"/>
                <a:gd name="T38" fmla="*/ 129 w 140"/>
                <a:gd name="T39" fmla="*/ 173 h 326"/>
                <a:gd name="T40" fmla="*/ 67 w 140"/>
                <a:gd name="T41" fmla="*/ 238 h 326"/>
                <a:gd name="T42" fmla="*/ 134 w 140"/>
                <a:gd name="T43" fmla="*/ 28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0" h="326">
                  <a:moveTo>
                    <a:pt x="134" y="282"/>
                  </a:moveTo>
                  <a:cubicBezTo>
                    <a:pt x="134" y="326"/>
                    <a:pt x="134" y="326"/>
                    <a:pt x="134" y="326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0" y="158"/>
                    <a:pt x="63" y="131"/>
                    <a:pt x="71" y="119"/>
                  </a:cubicBezTo>
                  <a:cubicBezTo>
                    <a:pt x="78" y="108"/>
                    <a:pt x="82" y="98"/>
                    <a:pt x="82" y="88"/>
                  </a:cubicBezTo>
                  <a:cubicBezTo>
                    <a:pt x="82" y="81"/>
                    <a:pt x="81" y="75"/>
                    <a:pt x="79" y="70"/>
                  </a:cubicBezTo>
                  <a:cubicBezTo>
                    <a:pt x="77" y="65"/>
                    <a:pt x="73" y="61"/>
                    <a:pt x="68" y="58"/>
                  </a:cubicBezTo>
                  <a:cubicBezTo>
                    <a:pt x="64" y="55"/>
                    <a:pt x="60" y="55"/>
                    <a:pt x="58" y="57"/>
                  </a:cubicBezTo>
                  <a:cubicBezTo>
                    <a:pt x="56" y="60"/>
                    <a:pt x="55" y="66"/>
                    <a:pt x="55" y="78"/>
                  </a:cubicBezTo>
                  <a:cubicBezTo>
                    <a:pt x="55" y="103"/>
                    <a:pt x="55" y="103"/>
                    <a:pt x="55" y="10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42"/>
                    <a:pt x="1" y="31"/>
                    <a:pt x="2" y="24"/>
                  </a:cubicBezTo>
                  <a:cubicBezTo>
                    <a:pt x="4" y="16"/>
                    <a:pt x="7" y="10"/>
                    <a:pt x="13" y="6"/>
                  </a:cubicBezTo>
                  <a:cubicBezTo>
                    <a:pt x="18" y="2"/>
                    <a:pt x="25" y="0"/>
                    <a:pt x="34" y="2"/>
                  </a:cubicBezTo>
                  <a:cubicBezTo>
                    <a:pt x="43" y="4"/>
                    <a:pt x="54" y="9"/>
                    <a:pt x="66" y="17"/>
                  </a:cubicBezTo>
                  <a:cubicBezTo>
                    <a:pt x="90" y="33"/>
                    <a:pt x="109" y="51"/>
                    <a:pt x="121" y="72"/>
                  </a:cubicBezTo>
                  <a:cubicBezTo>
                    <a:pt x="133" y="93"/>
                    <a:pt x="140" y="114"/>
                    <a:pt x="140" y="133"/>
                  </a:cubicBezTo>
                  <a:cubicBezTo>
                    <a:pt x="140" y="148"/>
                    <a:pt x="136" y="161"/>
                    <a:pt x="129" y="173"/>
                  </a:cubicBezTo>
                  <a:cubicBezTo>
                    <a:pt x="122" y="185"/>
                    <a:pt x="102" y="207"/>
                    <a:pt x="67" y="238"/>
                  </a:cubicBezTo>
                  <a:lnTo>
                    <a:pt x="134" y="2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0" name="RelativeShape1"/>
            <p:cNvSpPr/>
            <p:nvPr/>
          </p:nvSpPr>
          <p:spPr bwMode="auto">
            <a:xfrm>
              <a:off x="2795394" y="3376029"/>
              <a:ext cx="885332" cy="2302180"/>
            </a:xfrm>
            <a:custGeom>
              <a:avLst/>
              <a:gdLst>
                <a:gd name="connsiteX0" fmla="*/ 285213 w 736126"/>
                <a:gd name="connsiteY0" fmla="*/ 1115709 h 1914190"/>
                <a:gd name="connsiteX1" fmla="*/ 301391 w 736126"/>
                <a:gd name="connsiteY1" fmla="*/ 1116799 h 1914190"/>
                <a:gd name="connsiteX2" fmla="*/ 323975 w 736126"/>
                <a:gd name="connsiteY2" fmla="*/ 1151681 h 1914190"/>
                <a:gd name="connsiteX3" fmla="*/ 323975 w 736126"/>
                <a:gd name="connsiteY3" fmla="*/ 1768226 h 1914190"/>
                <a:gd name="connsiteX4" fmla="*/ 260567 w 736126"/>
                <a:gd name="connsiteY4" fmla="*/ 1802236 h 1914190"/>
                <a:gd name="connsiteX5" fmla="*/ 277939 w 736126"/>
                <a:gd name="connsiteY5" fmla="*/ 1762994 h 1914190"/>
                <a:gd name="connsiteX6" fmla="*/ 278807 w 736126"/>
                <a:gd name="connsiteY6" fmla="*/ 1759505 h 1914190"/>
                <a:gd name="connsiteX7" fmla="*/ 278807 w 736126"/>
                <a:gd name="connsiteY7" fmla="*/ 1129007 h 1914190"/>
                <a:gd name="connsiteX8" fmla="*/ 285213 w 736126"/>
                <a:gd name="connsiteY8" fmla="*/ 1115709 h 1914190"/>
                <a:gd name="connsiteX9" fmla="*/ 487835 w 736126"/>
                <a:gd name="connsiteY9" fmla="*/ 710947 h 1914190"/>
                <a:gd name="connsiteX10" fmla="*/ 500080 w 736126"/>
                <a:gd name="connsiteY10" fmla="*/ 711819 h 1914190"/>
                <a:gd name="connsiteX11" fmla="*/ 517418 w 736126"/>
                <a:gd name="connsiteY11" fmla="*/ 737976 h 1914190"/>
                <a:gd name="connsiteX12" fmla="*/ 517418 w 736126"/>
                <a:gd name="connsiteY12" fmla="*/ 1069304 h 1914190"/>
                <a:gd name="connsiteX13" fmla="*/ 517418 w 736126"/>
                <a:gd name="connsiteY13" fmla="*/ 1176550 h 1914190"/>
                <a:gd name="connsiteX14" fmla="*/ 575501 w 736126"/>
                <a:gd name="connsiteY14" fmla="*/ 1268101 h 1914190"/>
                <a:gd name="connsiteX15" fmla="*/ 581569 w 736126"/>
                <a:gd name="connsiteY15" fmla="*/ 1270717 h 1914190"/>
                <a:gd name="connsiteX16" fmla="*/ 581569 w 736126"/>
                <a:gd name="connsiteY16" fmla="*/ 1826999 h 1914190"/>
                <a:gd name="connsiteX17" fmla="*/ 548627 w 736126"/>
                <a:gd name="connsiteY17" fmla="*/ 1867979 h 1914190"/>
                <a:gd name="connsiteX18" fmla="*/ 463670 w 736126"/>
                <a:gd name="connsiteY18" fmla="*/ 1914190 h 1914190"/>
                <a:gd name="connsiteX19" fmla="*/ 482742 w 736126"/>
                <a:gd name="connsiteY19" fmla="*/ 1876698 h 1914190"/>
                <a:gd name="connsiteX20" fmla="*/ 482742 w 736126"/>
                <a:gd name="connsiteY20" fmla="*/ 1090230 h 1914190"/>
                <a:gd name="connsiteX21" fmla="*/ 482742 w 736126"/>
                <a:gd name="connsiteY21" fmla="*/ 720538 h 1914190"/>
                <a:gd name="connsiteX22" fmla="*/ 487835 w 736126"/>
                <a:gd name="connsiteY22" fmla="*/ 710947 h 1914190"/>
                <a:gd name="connsiteX23" fmla="*/ 90223 w 736126"/>
                <a:gd name="connsiteY23" fmla="*/ 509822 h 1914190"/>
                <a:gd name="connsiteX24" fmla="*/ 102498 w 736126"/>
                <a:gd name="connsiteY24" fmla="*/ 510694 h 1914190"/>
                <a:gd name="connsiteX25" fmla="*/ 119880 w 736126"/>
                <a:gd name="connsiteY25" fmla="*/ 537706 h 1914190"/>
                <a:gd name="connsiteX26" fmla="*/ 119880 w 736126"/>
                <a:gd name="connsiteY26" fmla="*/ 860109 h 1914190"/>
                <a:gd name="connsiteX27" fmla="*/ 119880 w 736126"/>
                <a:gd name="connsiteY27" fmla="*/ 964672 h 1914190"/>
                <a:gd name="connsiteX28" fmla="*/ 70343 w 736126"/>
                <a:gd name="connsiteY28" fmla="*/ 990813 h 1914190"/>
                <a:gd name="connsiteX29" fmla="*/ 85117 w 736126"/>
                <a:gd name="connsiteY29" fmla="*/ 957701 h 1914190"/>
                <a:gd name="connsiteX30" fmla="*/ 85117 w 736126"/>
                <a:gd name="connsiteY30" fmla="*/ 878408 h 1914190"/>
                <a:gd name="connsiteX31" fmla="*/ 85117 w 736126"/>
                <a:gd name="connsiteY31" fmla="*/ 519407 h 1914190"/>
                <a:gd name="connsiteX32" fmla="*/ 90223 w 736126"/>
                <a:gd name="connsiteY32" fmla="*/ 509822 h 1914190"/>
                <a:gd name="connsiteX33" fmla="*/ 141185 w 736126"/>
                <a:gd name="connsiteY33" fmla="*/ 232081 h 1914190"/>
                <a:gd name="connsiteX34" fmla="*/ 184031 w 736126"/>
                <a:gd name="connsiteY34" fmla="*/ 245382 h 1914190"/>
                <a:gd name="connsiteX35" fmla="*/ 218919 w 736126"/>
                <a:gd name="connsiteY35" fmla="*/ 263698 h 1914190"/>
                <a:gd name="connsiteX36" fmla="*/ 364574 w 736126"/>
                <a:gd name="connsiteY36" fmla="*/ 336962 h 1914190"/>
                <a:gd name="connsiteX37" fmla="*/ 400334 w 736126"/>
                <a:gd name="connsiteY37" fmla="*/ 355278 h 1914190"/>
                <a:gd name="connsiteX38" fmla="*/ 435221 w 736126"/>
                <a:gd name="connsiteY38" fmla="*/ 372721 h 1914190"/>
                <a:gd name="connsiteX39" fmla="*/ 581749 w 736126"/>
                <a:gd name="connsiteY39" fmla="*/ 446858 h 1914190"/>
                <a:gd name="connsiteX40" fmla="*/ 616637 w 736126"/>
                <a:gd name="connsiteY40" fmla="*/ 464301 h 1914190"/>
                <a:gd name="connsiteX41" fmla="*/ 736126 w 736126"/>
                <a:gd name="connsiteY41" fmla="*/ 644845 h 1914190"/>
                <a:gd name="connsiteX42" fmla="*/ 736126 w 736126"/>
                <a:gd name="connsiteY42" fmla="*/ 706770 h 1914190"/>
                <a:gd name="connsiteX43" fmla="*/ 736126 w 736126"/>
                <a:gd name="connsiteY43" fmla="*/ 731192 h 1914190"/>
                <a:gd name="connsiteX44" fmla="*/ 736126 w 736126"/>
                <a:gd name="connsiteY44" fmla="*/ 1121933 h 1914190"/>
                <a:gd name="connsiteX45" fmla="*/ 736126 w 736126"/>
                <a:gd name="connsiteY45" fmla="*/ 1189092 h 1914190"/>
                <a:gd name="connsiteX46" fmla="*/ 716938 w 736126"/>
                <a:gd name="connsiteY46" fmla="*/ 1223107 h 1914190"/>
                <a:gd name="connsiteX47" fmla="*/ 623614 w 736126"/>
                <a:gd name="connsiteY47" fmla="*/ 1270205 h 1914190"/>
                <a:gd name="connsiteX48" fmla="*/ 636697 w 736126"/>
                <a:gd name="connsiteY48" fmla="*/ 1239679 h 1914190"/>
                <a:gd name="connsiteX49" fmla="*/ 636697 w 736126"/>
                <a:gd name="connsiteY49" fmla="*/ 1172520 h 1914190"/>
                <a:gd name="connsiteX50" fmla="*/ 636697 w 736126"/>
                <a:gd name="connsiteY50" fmla="*/ 781779 h 1914190"/>
                <a:gd name="connsiteX51" fmla="*/ 636697 w 736126"/>
                <a:gd name="connsiteY51" fmla="*/ 764335 h 1914190"/>
                <a:gd name="connsiteX52" fmla="*/ 636697 w 736126"/>
                <a:gd name="connsiteY52" fmla="*/ 695432 h 1914190"/>
                <a:gd name="connsiteX53" fmla="*/ 517207 w 736126"/>
                <a:gd name="connsiteY53" fmla="*/ 514888 h 1914190"/>
                <a:gd name="connsiteX54" fmla="*/ 482320 w 736126"/>
                <a:gd name="connsiteY54" fmla="*/ 497445 h 1914190"/>
                <a:gd name="connsiteX55" fmla="*/ 335792 w 736126"/>
                <a:gd name="connsiteY55" fmla="*/ 423308 h 1914190"/>
                <a:gd name="connsiteX56" fmla="*/ 300904 w 736126"/>
                <a:gd name="connsiteY56" fmla="*/ 405865 h 1914190"/>
                <a:gd name="connsiteX57" fmla="*/ 265145 w 736126"/>
                <a:gd name="connsiteY57" fmla="*/ 387549 h 1914190"/>
                <a:gd name="connsiteX58" fmla="*/ 119489 w 736126"/>
                <a:gd name="connsiteY58" fmla="*/ 313412 h 1914190"/>
                <a:gd name="connsiteX59" fmla="*/ 84602 w 736126"/>
                <a:gd name="connsiteY59" fmla="*/ 295969 h 1914190"/>
                <a:gd name="connsiteX60" fmla="*/ 0 w 736126"/>
                <a:gd name="connsiteY60" fmla="*/ 288119 h 1914190"/>
                <a:gd name="connsiteX61" fmla="*/ 94196 w 736126"/>
                <a:gd name="connsiteY61" fmla="*/ 241021 h 1914190"/>
                <a:gd name="connsiteX62" fmla="*/ 103790 w 736126"/>
                <a:gd name="connsiteY62" fmla="*/ 235788 h 1914190"/>
                <a:gd name="connsiteX63" fmla="*/ 105534 w 736126"/>
                <a:gd name="connsiteY63" fmla="*/ 234915 h 1914190"/>
                <a:gd name="connsiteX64" fmla="*/ 105534 w 736126"/>
                <a:gd name="connsiteY64" fmla="*/ 235788 h 1914190"/>
                <a:gd name="connsiteX65" fmla="*/ 141185 w 736126"/>
                <a:gd name="connsiteY65" fmla="*/ 232081 h 1914190"/>
                <a:gd name="connsiteX66" fmla="*/ 341704 w 736126"/>
                <a:gd name="connsiteY66" fmla="*/ 124 h 1914190"/>
                <a:gd name="connsiteX67" fmla="*/ 400820 w 736126"/>
                <a:gd name="connsiteY67" fmla="*/ 16904 h 1914190"/>
                <a:gd name="connsiteX68" fmla="*/ 543921 w 736126"/>
                <a:gd name="connsiteY68" fmla="*/ 233077 h 1914190"/>
                <a:gd name="connsiteX69" fmla="*/ 503783 w 736126"/>
                <a:gd name="connsiteY69" fmla="*/ 311527 h 1914190"/>
                <a:gd name="connsiteX70" fmla="*/ 502911 w 736126"/>
                <a:gd name="connsiteY70" fmla="*/ 312399 h 1914190"/>
                <a:gd name="connsiteX71" fmla="*/ 501166 w 736126"/>
                <a:gd name="connsiteY71" fmla="*/ 313271 h 1914190"/>
                <a:gd name="connsiteX72" fmla="*/ 412164 w 736126"/>
                <a:gd name="connsiteY72" fmla="*/ 357726 h 1914190"/>
                <a:gd name="connsiteX73" fmla="*/ 412164 w 736126"/>
                <a:gd name="connsiteY73" fmla="*/ 356854 h 1914190"/>
                <a:gd name="connsiteX74" fmla="*/ 444449 w 736126"/>
                <a:gd name="connsiteY74" fmla="*/ 283634 h 1914190"/>
                <a:gd name="connsiteX75" fmla="*/ 301348 w 736126"/>
                <a:gd name="connsiteY75" fmla="*/ 67460 h 1914190"/>
                <a:gd name="connsiteX76" fmla="*/ 200131 w 736126"/>
                <a:gd name="connsiteY76" fmla="*/ 57872 h 1914190"/>
                <a:gd name="connsiteX77" fmla="*/ 294368 w 736126"/>
                <a:gd name="connsiteY77" fmla="*/ 10802 h 1914190"/>
                <a:gd name="connsiteX78" fmla="*/ 341704 w 736126"/>
                <a:gd name="connsiteY78" fmla="*/ 124 h 191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36126" h="1914190">
                  <a:moveTo>
                    <a:pt x="285213" y="1115709"/>
                  </a:moveTo>
                  <a:cubicBezTo>
                    <a:pt x="289231" y="1113529"/>
                    <a:pt x="294877" y="1113747"/>
                    <a:pt x="301391" y="1116799"/>
                  </a:cubicBezTo>
                  <a:cubicBezTo>
                    <a:pt x="313552" y="1123775"/>
                    <a:pt x="323975" y="1138600"/>
                    <a:pt x="323975" y="1151681"/>
                  </a:cubicBezTo>
                  <a:cubicBezTo>
                    <a:pt x="323975" y="1151681"/>
                    <a:pt x="323975" y="1151681"/>
                    <a:pt x="323975" y="1768226"/>
                  </a:cubicBezTo>
                  <a:cubicBezTo>
                    <a:pt x="323975" y="1768226"/>
                    <a:pt x="323975" y="1768226"/>
                    <a:pt x="260567" y="1802236"/>
                  </a:cubicBezTo>
                  <a:cubicBezTo>
                    <a:pt x="270990" y="1794388"/>
                    <a:pt x="277070" y="1780435"/>
                    <a:pt x="277939" y="1762994"/>
                  </a:cubicBezTo>
                  <a:cubicBezTo>
                    <a:pt x="277939" y="1762122"/>
                    <a:pt x="278807" y="1761249"/>
                    <a:pt x="278807" y="1759505"/>
                  </a:cubicBezTo>
                  <a:cubicBezTo>
                    <a:pt x="278807" y="1759505"/>
                    <a:pt x="278807" y="1759505"/>
                    <a:pt x="278807" y="1129007"/>
                  </a:cubicBezTo>
                  <a:cubicBezTo>
                    <a:pt x="278807" y="1122467"/>
                    <a:pt x="281196" y="1117889"/>
                    <a:pt x="285213" y="1115709"/>
                  </a:cubicBezTo>
                  <a:close/>
                  <a:moveTo>
                    <a:pt x="487835" y="710947"/>
                  </a:moveTo>
                  <a:cubicBezTo>
                    <a:pt x="490978" y="709421"/>
                    <a:pt x="495312" y="709639"/>
                    <a:pt x="500080" y="711819"/>
                  </a:cubicBezTo>
                  <a:cubicBezTo>
                    <a:pt x="509616" y="717050"/>
                    <a:pt x="517418" y="728385"/>
                    <a:pt x="517418" y="737976"/>
                  </a:cubicBezTo>
                  <a:cubicBezTo>
                    <a:pt x="517418" y="737976"/>
                    <a:pt x="517418" y="737976"/>
                    <a:pt x="517418" y="1069304"/>
                  </a:cubicBezTo>
                  <a:cubicBezTo>
                    <a:pt x="517418" y="1069304"/>
                    <a:pt x="517418" y="1069304"/>
                    <a:pt x="517418" y="1176550"/>
                  </a:cubicBezTo>
                  <a:cubicBezTo>
                    <a:pt x="517418" y="1209683"/>
                    <a:pt x="542559" y="1250663"/>
                    <a:pt x="575501" y="1268101"/>
                  </a:cubicBezTo>
                  <a:cubicBezTo>
                    <a:pt x="577235" y="1268973"/>
                    <a:pt x="578969" y="1269845"/>
                    <a:pt x="581569" y="1270717"/>
                  </a:cubicBezTo>
                  <a:cubicBezTo>
                    <a:pt x="581569" y="1270717"/>
                    <a:pt x="581569" y="1270717"/>
                    <a:pt x="581569" y="1826999"/>
                  </a:cubicBezTo>
                  <a:cubicBezTo>
                    <a:pt x="581569" y="1851412"/>
                    <a:pt x="567699" y="1866235"/>
                    <a:pt x="548627" y="1867979"/>
                  </a:cubicBezTo>
                  <a:cubicBezTo>
                    <a:pt x="548627" y="1867979"/>
                    <a:pt x="548627" y="1867979"/>
                    <a:pt x="463670" y="1914190"/>
                  </a:cubicBezTo>
                  <a:cubicBezTo>
                    <a:pt x="474940" y="1908087"/>
                    <a:pt x="482742" y="1895008"/>
                    <a:pt x="482742" y="1876698"/>
                  </a:cubicBezTo>
                  <a:cubicBezTo>
                    <a:pt x="482742" y="1876698"/>
                    <a:pt x="482742" y="1876698"/>
                    <a:pt x="482742" y="1090230"/>
                  </a:cubicBezTo>
                  <a:cubicBezTo>
                    <a:pt x="482742" y="1090230"/>
                    <a:pt x="482742" y="1090230"/>
                    <a:pt x="482742" y="720538"/>
                  </a:cubicBezTo>
                  <a:cubicBezTo>
                    <a:pt x="482742" y="715742"/>
                    <a:pt x="484693" y="712473"/>
                    <a:pt x="487835" y="710947"/>
                  </a:cubicBezTo>
                  <a:close/>
                  <a:moveTo>
                    <a:pt x="90223" y="509822"/>
                  </a:moveTo>
                  <a:cubicBezTo>
                    <a:pt x="93373" y="508297"/>
                    <a:pt x="97719" y="508515"/>
                    <a:pt x="102498" y="510694"/>
                  </a:cubicBezTo>
                  <a:cubicBezTo>
                    <a:pt x="112058" y="515922"/>
                    <a:pt x="119880" y="528121"/>
                    <a:pt x="119880" y="537706"/>
                  </a:cubicBezTo>
                  <a:cubicBezTo>
                    <a:pt x="119880" y="537706"/>
                    <a:pt x="119880" y="537706"/>
                    <a:pt x="119880" y="860109"/>
                  </a:cubicBezTo>
                  <a:cubicBezTo>
                    <a:pt x="119880" y="860109"/>
                    <a:pt x="119880" y="860109"/>
                    <a:pt x="119880" y="964672"/>
                  </a:cubicBezTo>
                  <a:cubicBezTo>
                    <a:pt x="119880" y="964672"/>
                    <a:pt x="119880" y="964672"/>
                    <a:pt x="70343" y="990813"/>
                  </a:cubicBezTo>
                  <a:cubicBezTo>
                    <a:pt x="79903" y="984714"/>
                    <a:pt x="85117" y="973386"/>
                    <a:pt x="85117" y="957701"/>
                  </a:cubicBezTo>
                  <a:cubicBezTo>
                    <a:pt x="85117" y="957701"/>
                    <a:pt x="85117" y="957701"/>
                    <a:pt x="85117" y="878408"/>
                  </a:cubicBezTo>
                  <a:cubicBezTo>
                    <a:pt x="85117" y="878408"/>
                    <a:pt x="85117" y="878408"/>
                    <a:pt x="85117" y="519407"/>
                  </a:cubicBezTo>
                  <a:cubicBezTo>
                    <a:pt x="85117" y="514615"/>
                    <a:pt x="87072" y="511347"/>
                    <a:pt x="90223" y="509822"/>
                  </a:cubicBezTo>
                  <a:close/>
                  <a:moveTo>
                    <a:pt x="141185" y="232081"/>
                  </a:moveTo>
                  <a:cubicBezTo>
                    <a:pt x="154377" y="233607"/>
                    <a:pt x="168768" y="237968"/>
                    <a:pt x="184031" y="245382"/>
                  </a:cubicBezTo>
                  <a:cubicBezTo>
                    <a:pt x="184031" y="245382"/>
                    <a:pt x="184031" y="245382"/>
                    <a:pt x="218919" y="263698"/>
                  </a:cubicBezTo>
                  <a:cubicBezTo>
                    <a:pt x="218919" y="263698"/>
                    <a:pt x="218919" y="263698"/>
                    <a:pt x="364574" y="336962"/>
                  </a:cubicBezTo>
                  <a:cubicBezTo>
                    <a:pt x="364574" y="336962"/>
                    <a:pt x="364574" y="336962"/>
                    <a:pt x="400334" y="355278"/>
                  </a:cubicBezTo>
                  <a:cubicBezTo>
                    <a:pt x="400334" y="355278"/>
                    <a:pt x="400334" y="355278"/>
                    <a:pt x="435221" y="372721"/>
                  </a:cubicBezTo>
                  <a:cubicBezTo>
                    <a:pt x="435221" y="372721"/>
                    <a:pt x="435221" y="372721"/>
                    <a:pt x="581749" y="446858"/>
                  </a:cubicBezTo>
                  <a:cubicBezTo>
                    <a:pt x="581749" y="446858"/>
                    <a:pt x="581749" y="446858"/>
                    <a:pt x="616637" y="464301"/>
                  </a:cubicBezTo>
                  <a:cubicBezTo>
                    <a:pt x="682051" y="498317"/>
                    <a:pt x="736126" y="578558"/>
                    <a:pt x="736126" y="644845"/>
                  </a:cubicBezTo>
                  <a:cubicBezTo>
                    <a:pt x="736126" y="644845"/>
                    <a:pt x="736126" y="644845"/>
                    <a:pt x="736126" y="706770"/>
                  </a:cubicBezTo>
                  <a:cubicBezTo>
                    <a:pt x="736126" y="706770"/>
                    <a:pt x="736126" y="706770"/>
                    <a:pt x="736126" y="731192"/>
                  </a:cubicBezTo>
                  <a:cubicBezTo>
                    <a:pt x="736126" y="731192"/>
                    <a:pt x="736126" y="731192"/>
                    <a:pt x="736126" y="1121933"/>
                  </a:cubicBezTo>
                  <a:cubicBezTo>
                    <a:pt x="736126" y="1121933"/>
                    <a:pt x="736126" y="1121933"/>
                    <a:pt x="736126" y="1189092"/>
                  </a:cubicBezTo>
                  <a:cubicBezTo>
                    <a:pt x="736126" y="1206535"/>
                    <a:pt x="729149" y="1217874"/>
                    <a:pt x="716938" y="1223107"/>
                  </a:cubicBezTo>
                  <a:cubicBezTo>
                    <a:pt x="715194" y="1223979"/>
                    <a:pt x="649780" y="1257122"/>
                    <a:pt x="623614" y="1270205"/>
                  </a:cubicBezTo>
                  <a:cubicBezTo>
                    <a:pt x="631464" y="1264100"/>
                    <a:pt x="636697" y="1253634"/>
                    <a:pt x="636697" y="1239679"/>
                  </a:cubicBezTo>
                  <a:cubicBezTo>
                    <a:pt x="636697" y="1239679"/>
                    <a:pt x="636697" y="1239679"/>
                    <a:pt x="636697" y="1172520"/>
                  </a:cubicBezTo>
                  <a:cubicBezTo>
                    <a:pt x="636697" y="1172520"/>
                    <a:pt x="636697" y="1172520"/>
                    <a:pt x="636697" y="781779"/>
                  </a:cubicBezTo>
                  <a:cubicBezTo>
                    <a:pt x="636697" y="781779"/>
                    <a:pt x="636697" y="781779"/>
                    <a:pt x="636697" y="764335"/>
                  </a:cubicBezTo>
                  <a:cubicBezTo>
                    <a:pt x="636697" y="764335"/>
                    <a:pt x="636697" y="764335"/>
                    <a:pt x="636697" y="695432"/>
                  </a:cubicBezTo>
                  <a:cubicBezTo>
                    <a:pt x="636697" y="629145"/>
                    <a:pt x="583493" y="548904"/>
                    <a:pt x="517207" y="514888"/>
                  </a:cubicBezTo>
                  <a:cubicBezTo>
                    <a:pt x="517207" y="514888"/>
                    <a:pt x="517207" y="514888"/>
                    <a:pt x="482320" y="497445"/>
                  </a:cubicBezTo>
                  <a:cubicBezTo>
                    <a:pt x="482320" y="497445"/>
                    <a:pt x="482320" y="497445"/>
                    <a:pt x="335792" y="423308"/>
                  </a:cubicBezTo>
                  <a:cubicBezTo>
                    <a:pt x="335792" y="423308"/>
                    <a:pt x="335792" y="423308"/>
                    <a:pt x="300904" y="405865"/>
                  </a:cubicBezTo>
                  <a:cubicBezTo>
                    <a:pt x="300904" y="405865"/>
                    <a:pt x="300904" y="405865"/>
                    <a:pt x="265145" y="387549"/>
                  </a:cubicBezTo>
                  <a:cubicBezTo>
                    <a:pt x="265145" y="387549"/>
                    <a:pt x="265145" y="387549"/>
                    <a:pt x="119489" y="313412"/>
                  </a:cubicBezTo>
                  <a:cubicBezTo>
                    <a:pt x="119489" y="313412"/>
                    <a:pt x="119489" y="313412"/>
                    <a:pt x="84602" y="295969"/>
                  </a:cubicBezTo>
                  <a:cubicBezTo>
                    <a:pt x="51459" y="279397"/>
                    <a:pt x="21804" y="277653"/>
                    <a:pt x="0" y="288119"/>
                  </a:cubicBezTo>
                  <a:cubicBezTo>
                    <a:pt x="0" y="288119"/>
                    <a:pt x="0" y="288119"/>
                    <a:pt x="94196" y="241021"/>
                  </a:cubicBezTo>
                  <a:cubicBezTo>
                    <a:pt x="96813" y="239276"/>
                    <a:pt x="100301" y="237532"/>
                    <a:pt x="103790" y="235788"/>
                  </a:cubicBezTo>
                  <a:cubicBezTo>
                    <a:pt x="103790" y="235788"/>
                    <a:pt x="103790" y="235788"/>
                    <a:pt x="105534" y="234915"/>
                  </a:cubicBezTo>
                  <a:cubicBezTo>
                    <a:pt x="105534" y="234915"/>
                    <a:pt x="105534" y="234915"/>
                    <a:pt x="105534" y="235788"/>
                  </a:cubicBezTo>
                  <a:cubicBezTo>
                    <a:pt x="116001" y="231863"/>
                    <a:pt x="127993" y="230554"/>
                    <a:pt x="141185" y="232081"/>
                  </a:cubicBezTo>
                  <a:close/>
                  <a:moveTo>
                    <a:pt x="341704" y="124"/>
                  </a:moveTo>
                  <a:cubicBezTo>
                    <a:pt x="359810" y="996"/>
                    <a:pt x="379879" y="6444"/>
                    <a:pt x="400820" y="16904"/>
                  </a:cubicBezTo>
                  <a:cubicBezTo>
                    <a:pt x="479352" y="57000"/>
                    <a:pt x="543921" y="153755"/>
                    <a:pt x="543921" y="233077"/>
                  </a:cubicBezTo>
                  <a:cubicBezTo>
                    <a:pt x="543921" y="271431"/>
                    <a:pt x="529088" y="298452"/>
                    <a:pt x="503783" y="311527"/>
                  </a:cubicBezTo>
                  <a:cubicBezTo>
                    <a:pt x="503783" y="311527"/>
                    <a:pt x="503783" y="311527"/>
                    <a:pt x="502911" y="312399"/>
                  </a:cubicBezTo>
                  <a:cubicBezTo>
                    <a:pt x="502038" y="312399"/>
                    <a:pt x="502038" y="313271"/>
                    <a:pt x="501166" y="313271"/>
                  </a:cubicBezTo>
                  <a:cubicBezTo>
                    <a:pt x="501166" y="313271"/>
                    <a:pt x="501166" y="313271"/>
                    <a:pt x="412164" y="357726"/>
                  </a:cubicBezTo>
                  <a:cubicBezTo>
                    <a:pt x="412164" y="357726"/>
                    <a:pt x="412164" y="357726"/>
                    <a:pt x="412164" y="356854"/>
                  </a:cubicBezTo>
                  <a:cubicBezTo>
                    <a:pt x="432233" y="342907"/>
                    <a:pt x="444449" y="317629"/>
                    <a:pt x="444449" y="283634"/>
                  </a:cubicBezTo>
                  <a:cubicBezTo>
                    <a:pt x="444449" y="204312"/>
                    <a:pt x="380751" y="107557"/>
                    <a:pt x="301348" y="67460"/>
                  </a:cubicBezTo>
                  <a:cubicBezTo>
                    <a:pt x="262083" y="47412"/>
                    <a:pt x="226308" y="45669"/>
                    <a:pt x="200131" y="57872"/>
                  </a:cubicBezTo>
                  <a:cubicBezTo>
                    <a:pt x="200131" y="57872"/>
                    <a:pt x="200131" y="57872"/>
                    <a:pt x="294368" y="10802"/>
                  </a:cubicBezTo>
                  <a:cubicBezTo>
                    <a:pt x="307456" y="2957"/>
                    <a:pt x="323599" y="-748"/>
                    <a:pt x="341704" y="124"/>
                  </a:cubicBezTo>
                  <a:close/>
                </a:path>
              </a:pathLst>
            </a:custGeom>
            <a:solidFill>
              <a:srgbClr val="D4D2D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11" name="ValueShape2"/>
            <p:cNvSpPr/>
            <p:nvPr/>
          </p:nvSpPr>
          <p:spPr bwMode="auto">
            <a:xfrm>
              <a:off x="2755002" y="3435704"/>
              <a:ext cx="807880" cy="2246672"/>
            </a:xfrm>
            <a:custGeom>
              <a:avLst/>
              <a:gdLst>
                <a:gd name="connsiteX0" fmla="*/ 72870 w 671727"/>
                <a:gd name="connsiteY0" fmla="*/ 233069 h 1868037"/>
                <a:gd name="connsiteX1" fmla="*/ 119515 w 671727"/>
                <a:gd name="connsiteY1" fmla="*/ 247087 h 1868037"/>
                <a:gd name="connsiteX2" fmla="*/ 154410 w 671727"/>
                <a:gd name="connsiteY2" fmla="*/ 264508 h 1868037"/>
                <a:gd name="connsiteX3" fmla="*/ 300096 w 671727"/>
                <a:gd name="connsiteY3" fmla="*/ 338547 h 1868037"/>
                <a:gd name="connsiteX4" fmla="*/ 335864 w 671727"/>
                <a:gd name="connsiteY4" fmla="*/ 356839 h 1868037"/>
                <a:gd name="connsiteX5" fmla="*/ 370759 w 671727"/>
                <a:gd name="connsiteY5" fmla="*/ 374260 h 1868037"/>
                <a:gd name="connsiteX6" fmla="*/ 517317 w 671727"/>
                <a:gd name="connsiteY6" fmla="*/ 448299 h 1868037"/>
                <a:gd name="connsiteX7" fmla="*/ 552212 w 671727"/>
                <a:gd name="connsiteY7" fmla="*/ 465720 h 1868037"/>
                <a:gd name="connsiteX8" fmla="*/ 671727 w 671727"/>
                <a:gd name="connsiteY8" fmla="*/ 646028 h 1868037"/>
                <a:gd name="connsiteX9" fmla="*/ 671727 w 671727"/>
                <a:gd name="connsiteY9" fmla="*/ 714841 h 1868037"/>
                <a:gd name="connsiteX10" fmla="*/ 671727 w 671727"/>
                <a:gd name="connsiteY10" fmla="*/ 732262 h 1868037"/>
                <a:gd name="connsiteX11" fmla="*/ 671727 w 671727"/>
                <a:gd name="connsiteY11" fmla="*/ 1122492 h 1868037"/>
                <a:gd name="connsiteX12" fmla="*/ 671727 w 671727"/>
                <a:gd name="connsiteY12" fmla="*/ 1189563 h 1868037"/>
                <a:gd name="connsiteX13" fmla="*/ 610661 w 671727"/>
                <a:gd name="connsiteY13" fmla="*/ 1218308 h 1868037"/>
                <a:gd name="connsiteX14" fmla="*/ 552212 w 671727"/>
                <a:gd name="connsiteY14" fmla="*/ 1126847 h 1868037"/>
                <a:gd name="connsiteX15" fmla="*/ 552212 w 671727"/>
                <a:gd name="connsiteY15" fmla="*/ 1058905 h 1868037"/>
                <a:gd name="connsiteX16" fmla="*/ 552212 w 671727"/>
                <a:gd name="connsiteY16" fmla="*/ 688709 h 1868037"/>
                <a:gd name="connsiteX17" fmla="*/ 534765 w 671727"/>
                <a:gd name="connsiteY17" fmla="*/ 662578 h 1868037"/>
                <a:gd name="connsiteX18" fmla="*/ 517317 w 671727"/>
                <a:gd name="connsiteY18" fmla="*/ 671288 h 1868037"/>
                <a:gd name="connsiteX19" fmla="*/ 517317 w 671727"/>
                <a:gd name="connsiteY19" fmla="*/ 1040613 h 1868037"/>
                <a:gd name="connsiteX20" fmla="*/ 517317 w 671727"/>
                <a:gd name="connsiteY20" fmla="*/ 1826300 h 1868037"/>
                <a:gd name="connsiteX21" fmla="*/ 446655 w 671727"/>
                <a:gd name="connsiteY21" fmla="*/ 1858529 h 1868037"/>
                <a:gd name="connsiteX22" fmla="*/ 443166 w 671727"/>
                <a:gd name="connsiteY22" fmla="*/ 1855916 h 1868037"/>
                <a:gd name="connsiteX23" fmla="*/ 435314 w 671727"/>
                <a:gd name="connsiteY23" fmla="*/ 1853303 h 1868037"/>
                <a:gd name="connsiteX24" fmla="*/ 358545 w 671727"/>
                <a:gd name="connsiteY24" fmla="*/ 1736582 h 1868037"/>
                <a:gd name="connsiteX25" fmla="*/ 358545 w 671727"/>
                <a:gd name="connsiteY25" fmla="*/ 1732227 h 1868037"/>
                <a:gd name="connsiteX26" fmla="*/ 358545 w 671727"/>
                <a:gd name="connsiteY26" fmla="*/ 1102458 h 1868037"/>
                <a:gd name="connsiteX27" fmla="*/ 335864 w 671727"/>
                <a:gd name="connsiteY27" fmla="*/ 1067616 h 1868037"/>
                <a:gd name="connsiteX28" fmla="*/ 313182 w 671727"/>
                <a:gd name="connsiteY28" fmla="*/ 1079811 h 1868037"/>
                <a:gd name="connsiteX29" fmla="*/ 313182 w 671727"/>
                <a:gd name="connsiteY29" fmla="*/ 1709579 h 1868037"/>
                <a:gd name="connsiteX30" fmla="*/ 312310 w 671727"/>
                <a:gd name="connsiteY30" fmla="*/ 1713064 h 1868037"/>
                <a:gd name="connsiteX31" fmla="*/ 235541 w 671727"/>
                <a:gd name="connsiteY31" fmla="*/ 1751390 h 1868037"/>
                <a:gd name="connsiteX32" fmla="*/ 228562 w 671727"/>
                <a:gd name="connsiteY32" fmla="*/ 1747906 h 1868037"/>
                <a:gd name="connsiteX33" fmla="*/ 225072 w 671727"/>
                <a:gd name="connsiteY33" fmla="*/ 1746164 h 1868037"/>
                <a:gd name="connsiteX34" fmla="*/ 154410 w 671727"/>
                <a:gd name="connsiteY34" fmla="*/ 1643380 h 1868037"/>
                <a:gd name="connsiteX35" fmla="*/ 154410 w 671727"/>
                <a:gd name="connsiteY35" fmla="*/ 847240 h 1868037"/>
                <a:gd name="connsiteX36" fmla="*/ 154410 w 671727"/>
                <a:gd name="connsiteY36" fmla="*/ 488368 h 1868037"/>
                <a:gd name="connsiteX37" fmla="*/ 136962 w 671727"/>
                <a:gd name="connsiteY37" fmla="*/ 461365 h 1868037"/>
                <a:gd name="connsiteX38" fmla="*/ 119515 w 671727"/>
                <a:gd name="connsiteY38" fmla="*/ 470076 h 1868037"/>
                <a:gd name="connsiteX39" fmla="*/ 119515 w 671727"/>
                <a:gd name="connsiteY39" fmla="*/ 828948 h 1868037"/>
                <a:gd name="connsiteX40" fmla="*/ 119515 w 671727"/>
                <a:gd name="connsiteY40" fmla="*/ 908214 h 1868037"/>
                <a:gd name="connsiteX41" fmla="*/ 61066 w 671727"/>
                <a:gd name="connsiteY41" fmla="*/ 940443 h 1868037"/>
                <a:gd name="connsiteX42" fmla="*/ 0 w 671727"/>
                <a:gd name="connsiteY42" fmla="*/ 849853 h 1868037"/>
                <a:gd name="connsiteX43" fmla="*/ 0 w 671727"/>
                <a:gd name="connsiteY43" fmla="*/ 765362 h 1868037"/>
                <a:gd name="connsiteX44" fmla="*/ 0 w 671727"/>
                <a:gd name="connsiteY44" fmla="*/ 392552 h 1868037"/>
                <a:gd name="connsiteX45" fmla="*/ 0 w 671727"/>
                <a:gd name="connsiteY45" fmla="*/ 357710 h 1868037"/>
                <a:gd name="connsiteX46" fmla="*/ 0 w 671727"/>
                <a:gd name="connsiteY46" fmla="*/ 306318 h 1868037"/>
                <a:gd name="connsiteX47" fmla="*/ 72870 w 671727"/>
                <a:gd name="connsiteY47" fmla="*/ 233069 h 1868037"/>
                <a:gd name="connsiteX48" fmla="*/ 280175 w 671727"/>
                <a:gd name="connsiteY48" fmla="*/ 354 h 1868037"/>
                <a:gd name="connsiteX49" fmla="*/ 335864 w 671727"/>
                <a:gd name="connsiteY49" fmla="*/ 17252 h 1868037"/>
                <a:gd name="connsiteX50" fmla="*/ 478531 w 671727"/>
                <a:gd name="connsiteY50" fmla="*/ 233193 h 1868037"/>
                <a:gd name="connsiteX51" fmla="*/ 335864 w 671727"/>
                <a:gd name="connsiteY51" fmla="*/ 303722 h 1868037"/>
                <a:gd name="connsiteX52" fmla="*/ 193196 w 671727"/>
                <a:gd name="connsiteY52" fmla="*/ 87781 h 1868037"/>
                <a:gd name="connsiteX53" fmla="*/ 280175 w 671727"/>
                <a:gd name="connsiteY53" fmla="*/ 354 h 186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671727" h="1868037">
                  <a:moveTo>
                    <a:pt x="72870" y="233069"/>
                  </a:moveTo>
                  <a:cubicBezTo>
                    <a:pt x="87182" y="234239"/>
                    <a:pt x="102940" y="238812"/>
                    <a:pt x="119515" y="247087"/>
                  </a:cubicBezTo>
                  <a:cubicBezTo>
                    <a:pt x="119515" y="247087"/>
                    <a:pt x="119515" y="247087"/>
                    <a:pt x="154410" y="264508"/>
                  </a:cubicBezTo>
                  <a:cubicBezTo>
                    <a:pt x="154410" y="264508"/>
                    <a:pt x="154410" y="264508"/>
                    <a:pt x="300096" y="338547"/>
                  </a:cubicBezTo>
                  <a:cubicBezTo>
                    <a:pt x="300096" y="338547"/>
                    <a:pt x="300096" y="338547"/>
                    <a:pt x="335864" y="356839"/>
                  </a:cubicBezTo>
                  <a:cubicBezTo>
                    <a:pt x="335864" y="356839"/>
                    <a:pt x="335864" y="356839"/>
                    <a:pt x="370759" y="374260"/>
                  </a:cubicBezTo>
                  <a:cubicBezTo>
                    <a:pt x="370759" y="374260"/>
                    <a:pt x="370759" y="374260"/>
                    <a:pt x="517317" y="448299"/>
                  </a:cubicBezTo>
                  <a:cubicBezTo>
                    <a:pt x="517317" y="448299"/>
                    <a:pt x="517317" y="448299"/>
                    <a:pt x="552212" y="465720"/>
                  </a:cubicBezTo>
                  <a:cubicBezTo>
                    <a:pt x="618512" y="499691"/>
                    <a:pt x="671727" y="579828"/>
                    <a:pt x="671727" y="646028"/>
                  </a:cubicBezTo>
                  <a:cubicBezTo>
                    <a:pt x="671727" y="646028"/>
                    <a:pt x="671727" y="646028"/>
                    <a:pt x="671727" y="714841"/>
                  </a:cubicBezTo>
                  <a:cubicBezTo>
                    <a:pt x="671727" y="714841"/>
                    <a:pt x="671727" y="714841"/>
                    <a:pt x="671727" y="732262"/>
                  </a:cubicBezTo>
                  <a:cubicBezTo>
                    <a:pt x="671727" y="732262"/>
                    <a:pt x="671727" y="732262"/>
                    <a:pt x="671727" y="1122492"/>
                  </a:cubicBezTo>
                  <a:cubicBezTo>
                    <a:pt x="671727" y="1122492"/>
                    <a:pt x="671727" y="1122492"/>
                    <a:pt x="671727" y="1189563"/>
                  </a:cubicBezTo>
                  <a:cubicBezTo>
                    <a:pt x="671727" y="1222663"/>
                    <a:pt x="644684" y="1235729"/>
                    <a:pt x="610661" y="1218308"/>
                  </a:cubicBezTo>
                  <a:cubicBezTo>
                    <a:pt x="577511" y="1200887"/>
                    <a:pt x="552212" y="1159947"/>
                    <a:pt x="552212" y="1126847"/>
                  </a:cubicBezTo>
                  <a:cubicBezTo>
                    <a:pt x="552212" y="1126847"/>
                    <a:pt x="552212" y="1126847"/>
                    <a:pt x="552212" y="1058905"/>
                  </a:cubicBezTo>
                  <a:cubicBezTo>
                    <a:pt x="552212" y="1058905"/>
                    <a:pt x="552212" y="1058905"/>
                    <a:pt x="552212" y="688709"/>
                  </a:cubicBezTo>
                  <a:cubicBezTo>
                    <a:pt x="552212" y="679128"/>
                    <a:pt x="544361" y="667804"/>
                    <a:pt x="534765" y="662578"/>
                  </a:cubicBezTo>
                  <a:cubicBezTo>
                    <a:pt x="525169" y="658222"/>
                    <a:pt x="517317" y="661707"/>
                    <a:pt x="517317" y="671288"/>
                  </a:cubicBezTo>
                  <a:cubicBezTo>
                    <a:pt x="517317" y="671288"/>
                    <a:pt x="517317" y="671288"/>
                    <a:pt x="517317" y="1040613"/>
                  </a:cubicBezTo>
                  <a:cubicBezTo>
                    <a:pt x="517317" y="1040613"/>
                    <a:pt x="517317" y="1040613"/>
                    <a:pt x="517317" y="1826300"/>
                  </a:cubicBezTo>
                  <a:cubicBezTo>
                    <a:pt x="517317" y="1864626"/>
                    <a:pt x="485039" y="1879434"/>
                    <a:pt x="446655" y="1858529"/>
                  </a:cubicBezTo>
                  <a:cubicBezTo>
                    <a:pt x="444910" y="1857658"/>
                    <a:pt x="444038" y="1856787"/>
                    <a:pt x="443166" y="1855916"/>
                  </a:cubicBezTo>
                  <a:cubicBezTo>
                    <a:pt x="440548" y="1855045"/>
                    <a:pt x="437931" y="1854174"/>
                    <a:pt x="435314" y="1853303"/>
                  </a:cubicBezTo>
                  <a:cubicBezTo>
                    <a:pt x="393440" y="1830655"/>
                    <a:pt x="361163" y="1779263"/>
                    <a:pt x="358545" y="1736582"/>
                  </a:cubicBezTo>
                  <a:cubicBezTo>
                    <a:pt x="358545" y="1735711"/>
                    <a:pt x="358545" y="1733969"/>
                    <a:pt x="358545" y="1732227"/>
                  </a:cubicBezTo>
                  <a:cubicBezTo>
                    <a:pt x="358545" y="1732227"/>
                    <a:pt x="358545" y="1732227"/>
                    <a:pt x="358545" y="1102458"/>
                  </a:cubicBezTo>
                  <a:cubicBezTo>
                    <a:pt x="358545" y="1089392"/>
                    <a:pt x="348077" y="1074584"/>
                    <a:pt x="335864" y="1067616"/>
                  </a:cubicBezTo>
                  <a:cubicBezTo>
                    <a:pt x="322778" y="1061519"/>
                    <a:pt x="313182" y="1066745"/>
                    <a:pt x="313182" y="1079811"/>
                  </a:cubicBezTo>
                  <a:cubicBezTo>
                    <a:pt x="313182" y="1079811"/>
                    <a:pt x="313182" y="1079811"/>
                    <a:pt x="313182" y="1709579"/>
                  </a:cubicBezTo>
                  <a:cubicBezTo>
                    <a:pt x="313182" y="1711322"/>
                    <a:pt x="312310" y="1712193"/>
                    <a:pt x="312310" y="1713064"/>
                  </a:cubicBezTo>
                  <a:cubicBezTo>
                    <a:pt x="310565" y="1754003"/>
                    <a:pt x="277415" y="1772295"/>
                    <a:pt x="235541" y="1751390"/>
                  </a:cubicBezTo>
                  <a:cubicBezTo>
                    <a:pt x="232924" y="1750519"/>
                    <a:pt x="231179" y="1748777"/>
                    <a:pt x="228562" y="1747906"/>
                  </a:cubicBezTo>
                  <a:cubicBezTo>
                    <a:pt x="227690" y="1747035"/>
                    <a:pt x="225945" y="1747035"/>
                    <a:pt x="225072" y="1746164"/>
                  </a:cubicBezTo>
                  <a:cubicBezTo>
                    <a:pt x="186688" y="1728743"/>
                    <a:pt x="154410" y="1681706"/>
                    <a:pt x="154410" y="1643380"/>
                  </a:cubicBezTo>
                  <a:cubicBezTo>
                    <a:pt x="154410" y="1643380"/>
                    <a:pt x="154410" y="1643380"/>
                    <a:pt x="154410" y="847240"/>
                  </a:cubicBezTo>
                  <a:cubicBezTo>
                    <a:pt x="154410" y="847240"/>
                    <a:pt x="154410" y="847240"/>
                    <a:pt x="154410" y="488368"/>
                  </a:cubicBezTo>
                  <a:cubicBezTo>
                    <a:pt x="154410" y="478786"/>
                    <a:pt x="146558" y="466592"/>
                    <a:pt x="136962" y="461365"/>
                  </a:cubicBezTo>
                  <a:cubicBezTo>
                    <a:pt x="127366" y="457010"/>
                    <a:pt x="119515" y="460494"/>
                    <a:pt x="119515" y="470076"/>
                  </a:cubicBezTo>
                  <a:cubicBezTo>
                    <a:pt x="119515" y="470076"/>
                    <a:pt x="119515" y="470076"/>
                    <a:pt x="119515" y="828948"/>
                  </a:cubicBezTo>
                  <a:cubicBezTo>
                    <a:pt x="119515" y="828948"/>
                    <a:pt x="119515" y="828948"/>
                    <a:pt x="119515" y="908214"/>
                  </a:cubicBezTo>
                  <a:cubicBezTo>
                    <a:pt x="119515" y="941314"/>
                    <a:pt x="93344" y="956121"/>
                    <a:pt x="61066" y="940443"/>
                  </a:cubicBezTo>
                  <a:cubicBezTo>
                    <a:pt x="27043" y="923893"/>
                    <a:pt x="0" y="882953"/>
                    <a:pt x="0" y="849853"/>
                  </a:cubicBezTo>
                  <a:cubicBezTo>
                    <a:pt x="0" y="849853"/>
                    <a:pt x="0" y="849853"/>
                    <a:pt x="0" y="765362"/>
                  </a:cubicBezTo>
                  <a:cubicBezTo>
                    <a:pt x="0" y="765362"/>
                    <a:pt x="0" y="765362"/>
                    <a:pt x="0" y="392552"/>
                  </a:cubicBezTo>
                  <a:cubicBezTo>
                    <a:pt x="0" y="392552"/>
                    <a:pt x="0" y="392552"/>
                    <a:pt x="0" y="357710"/>
                  </a:cubicBezTo>
                  <a:cubicBezTo>
                    <a:pt x="0" y="357710"/>
                    <a:pt x="0" y="357710"/>
                    <a:pt x="0" y="306318"/>
                  </a:cubicBezTo>
                  <a:cubicBezTo>
                    <a:pt x="0" y="256669"/>
                    <a:pt x="29933" y="229557"/>
                    <a:pt x="72870" y="233069"/>
                  </a:cubicBezTo>
                  <a:close/>
                  <a:moveTo>
                    <a:pt x="280175" y="354"/>
                  </a:moveTo>
                  <a:cubicBezTo>
                    <a:pt x="297261" y="1742"/>
                    <a:pt x="316073" y="7238"/>
                    <a:pt x="335864" y="17252"/>
                  </a:cubicBezTo>
                  <a:cubicBezTo>
                    <a:pt x="415027" y="57305"/>
                    <a:pt x="478531" y="153956"/>
                    <a:pt x="478531" y="233193"/>
                  </a:cubicBezTo>
                  <a:cubicBezTo>
                    <a:pt x="478531" y="311558"/>
                    <a:pt x="415027" y="343775"/>
                    <a:pt x="335864" y="303722"/>
                  </a:cubicBezTo>
                  <a:cubicBezTo>
                    <a:pt x="256701" y="263668"/>
                    <a:pt x="193196" y="167017"/>
                    <a:pt x="193196" y="87781"/>
                  </a:cubicBezTo>
                  <a:cubicBezTo>
                    <a:pt x="193196" y="29007"/>
                    <a:pt x="228918" y="-3809"/>
                    <a:pt x="280175" y="35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lumMod val="100000"/>
                  </a:schemeClr>
                </a:gs>
                <a:gs pos="100000">
                  <a:schemeClr val="lt1">
                    <a:lumMod val="95000"/>
                  </a:schemeClr>
                </a:gs>
                <a:gs pos="46000">
                  <a:schemeClr val="accent2">
                    <a:lumMod val="100000"/>
                  </a:schemeClr>
                </a:gs>
                <a:gs pos="46100">
                  <a:schemeClr val="lt1">
                    <a:lumMod val="95000"/>
                  </a:schemeClr>
                </a:gs>
              </a:gsLst>
              <a:lin ang="16800000" scaled="1"/>
              <a:tileRect/>
            </a:gra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0" name="ValueBack1"/>
            <p:cNvSpPr/>
            <p:nvPr/>
          </p:nvSpPr>
          <p:spPr bwMode="auto">
            <a:xfrm>
              <a:off x="1900132" y="1805115"/>
              <a:ext cx="557652" cy="892699"/>
            </a:xfrm>
            <a:custGeom>
              <a:avLst/>
              <a:gdLst>
                <a:gd name="connsiteX0" fmla="*/ 244906 w 463670"/>
                <a:gd name="connsiteY0" fmla="*/ 662991 h 742251"/>
                <a:gd name="connsiteX1" fmla="*/ 286517 w 463670"/>
                <a:gd name="connsiteY1" fmla="*/ 689741 h 742251"/>
                <a:gd name="connsiteX2" fmla="*/ 244906 w 463670"/>
                <a:gd name="connsiteY2" fmla="*/ 726399 h 742251"/>
                <a:gd name="connsiteX3" fmla="*/ 166636 w 463670"/>
                <a:gd name="connsiteY3" fmla="*/ 742251 h 742251"/>
                <a:gd name="connsiteX4" fmla="*/ 75825 w 463670"/>
                <a:gd name="connsiteY4" fmla="*/ 1492 h 742251"/>
                <a:gd name="connsiteX5" fmla="*/ 112431 w 463670"/>
                <a:gd name="connsiteY5" fmla="*/ 9328 h 742251"/>
                <a:gd name="connsiteX6" fmla="*/ 413120 w 463670"/>
                <a:gd name="connsiteY6" fmla="*/ 199147 h 742251"/>
                <a:gd name="connsiteX7" fmla="*/ 463670 w 463670"/>
                <a:gd name="connsiteY7" fmla="*/ 281866 h 742251"/>
                <a:gd name="connsiteX8" fmla="*/ 463670 w 463670"/>
                <a:gd name="connsiteY8" fmla="*/ 665858 h 742251"/>
                <a:gd name="connsiteX9" fmla="*/ 459312 w 463670"/>
                <a:gd name="connsiteY9" fmla="*/ 683272 h 742251"/>
                <a:gd name="connsiteX10" fmla="*/ 444496 w 463670"/>
                <a:gd name="connsiteY10" fmla="*/ 693721 h 742251"/>
                <a:gd name="connsiteX11" fmla="*/ 385230 w 463670"/>
                <a:gd name="connsiteY11" fmla="*/ 731162 h 742251"/>
                <a:gd name="connsiteX12" fmla="*/ 328578 w 463670"/>
                <a:gd name="connsiteY12" fmla="*/ 631028 h 742251"/>
                <a:gd name="connsiteX13" fmla="*/ 112431 w 463670"/>
                <a:gd name="connsiteY13" fmla="*/ 494324 h 742251"/>
                <a:gd name="connsiteX14" fmla="*/ 61881 w 463670"/>
                <a:gd name="connsiteY14" fmla="*/ 411605 h 742251"/>
                <a:gd name="connsiteX15" fmla="*/ 61881 w 463670"/>
                <a:gd name="connsiteY15" fmla="*/ 294927 h 742251"/>
                <a:gd name="connsiteX16" fmla="*/ 61881 w 463670"/>
                <a:gd name="connsiteY16" fmla="*/ 157352 h 742251"/>
                <a:gd name="connsiteX17" fmla="*/ 0 w 463670"/>
                <a:gd name="connsiteY17" fmla="*/ 48511 h 742251"/>
                <a:gd name="connsiteX18" fmla="*/ 70596 w 463670"/>
                <a:gd name="connsiteY18" fmla="*/ 4975 h 742251"/>
                <a:gd name="connsiteX19" fmla="*/ 74082 w 463670"/>
                <a:gd name="connsiteY19" fmla="*/ 3233 h 742251"/>
                <a:gd name="connsiteX20" fmla="*/ 75825 w 463670"/>
                <a:gd name="connsiteY20" fmla="*/ 1492 h 74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63670" h="742251">
                  <a:moveTo>
                    <a:pt x="244906" y="662991"/>
                  </a:moveTo>
                  <a:lnTo>
                    <a:pt x="286517" y="689741"/>
                  </a:lnTo>
                  <a:lnTo>
                    <a:pt x="244906" y="726399"/>
                  </a:lnTo>
                  <a:lnTo>
                    <a:pt x="166636" y="742251"/>
                  </a:lnTo>
                  <a:close/>
                  <a:moveTo>
                    <a:pt x="75825" y="1492"/>
                  </a:moveTo>
                  <a:cubicBezTo>
                    <a:pt x="85413" y="-1991"/>
                    <a:pt x="98486" y="621"/>
                    <a:pt x="112431" y="9328"/>
                  </a:cubicBezTo>
                  <a:cubicBezTo>
                    <a:pt x="112431" y="9328"/>
                    <a:pt x="112431" y="9328"/>
                    <a:pt x="413120" y="199147"/>
                  </a:cubicBezTo>
                  <a:cubicBezTo>
                    <a:pt x="441010" y="217432"/>
                    <a:pt x="463670" y="254003"/>
                    <a:pt x="463670" y="281866"/>
                  </a:cubicBezTo>
                  <a:lnTo>
                    <a:pt x="463670" y="665858"/>
                  </a:lnTo>
                  <a:cubicBezTo>
                    <a:pt x="463670" y="673694"/>
                    <a:pt x="461927" y="678918"/>
                    <a:pt x="459312" y="683272"/>
                  </a:cubicBezTo>
                  <a:cubicBezTo>
                    <a:pt x="455826" y="689367"/>
                    <a:pt x="450597" y="691979"/>
                    <a:pt x="444496" y="693721"/>
                  </a:cubicBezTo>
                  <a:cubicBezTo>
                    <a:pt x="444496" y="693721"/>
                    <a:pt x="444496" y="693721"/>
                    <a:pt x="385230" y="731162"/>
                  </a:cubicBezTo>
                  <a:cubicBezTo>
                    <a:pt x="385230" y="731162"/>
                    <a:pt x="385230" y="731162"/>
                    <a:pt x="328578" y="631028"/>
                  </a:cubicBezTo>
                  <a:cubicBezTo>
                    <a:pt x="328578" y="631028"/>
                    <a:pt x="328578" y="631028"/>
                    <a:pt x="112431" y="494324"/>
                  </a:cubicBezTo>
                  <a:cubicBezTo>
                    <a:pt x="84541" y="476909"/>
                    <a:pt x="61881" y="439468"/>
                    <a:pt x="61881" y="411605"/>
                  </a:cubicBezTo>
                  <a:cubicBezTo>
                    <a:pt x="61881" y="411605"/>
                    <a:pt x="61881" y="411605"/>
                    <a:pt x="61881" y="294927"/>
                  </a:cubicBezTo>
                  <a:cubicBezTo>
                    <a:pt x="61881" y="294927"/>
                    <a:pt x="61881" y="294927"/>
                    <a:pt x="61881" y="157352"/>
                  </a:cubicBezTo>
                  <a:cubicBezTo>
                    <a:pt x="61881" y="157352"/>
                    <a:pt x="61881" y="157352"/>
                    <a:pt x="0" y="48511"/>
                  </a:cubicBezTo>
                  <a:cubicBezTo>
                    <a:pt x="0" y="48511"/>
                    <a:pt x="0" y="48511"/>
                    <a:pt x="70596" y="4975"/>
                  </a:cubicBezTo>
                  <a:cubicBezTo>
                    <a:pt x="71468" y="4104"/>
                    <a:pt x="73211" y="4104"/>
                    <a:pt x="74082" y="3233"/>
                  </a:cubicBezTo>
                  <a:cubicBezTo>
                    <a:pt x="74082" y="3233"/>
                    <a:pt x="74082" y="3233"/>
                    <a:pt x="75825" y="1492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1" name="ValueBack11"/>
            <p:cNvSpPr/>
            <p:nvPr/>
          </p:nvSpPr>
          <p:spPr bwMode="auto">
            <a:xfrm>
              <a:off x="1890601" y="1856646"/>
              <a:ext cx="483775" cy="841171"/>
            </a:xfrm>
            <a:custGeom>
              <a:avLst/>
              <a:gdLst>
                <a:gd name="connsiteX0" fmla="*/ 14833 w 402244"/>
                <a:gd name="connsiteY0" fmla="*/ 1397 h 699407"/>
                <a:gd name="connsiteX1" fmla="*/ 50608 w 402244"/>
                <a:gd name="connsiteY1" fmla="*/ 9232 h 699407"/>
                <a:gd name="connsiteX2" fmla="*/ 351637 w 402244"/>
                <a:gd name="connsiteY2" fmla="*/ 199011 h 699407"/>
                <a:gd name="connsiteX3" fmla="*/ 402244 w 402244"/>
                <a:gd name="connsiteY3" fmla="*/ 281713 h 699407"/>
                <a:gd name="connsiteX4" fmla="*/ 402244 w 402244"/>
                <a:gd name="connsiteY4" fmla="*/ 665624 h 699407"/>
                <a:gd name="connsiteX5" fmla="*/ 351637 w 402244"/>
                <a:gd name="connsiteY5" fmla="*/ 683906 h 699407"/>
                <a:gd name="connsiteX6" fmla="*/ 278143 w 402244"/>
                <a:gd name="connsiteY6" fmla="*/ 637573 h 699407"/>
                <a:gd name="connsiteX7" fmla="*/ 254873 w 402244"/>
                <a:gd name="connsiteY7" fmla="*/ 622903 h 699407"/>
                <a:gd name="connsiteX8" fmla="*/ 179325 w 402244"/>
                <a:gd name="connsiteY8" fmla="*/ 699407 h 699407"/>
                <a:gd name="connsiteX9" fmla="*/ 134574 w 402244"/>
                <a:gd name="connsiteY9" fmla="*/ 547062 h 699407"/>
                <a:gd name="connsiteX10" fmla="*/ 50608 w 402244"/>
                <a:gd name="connsiteY10" fmla="*/ 494127 h 699407"/>
                <a:gd name="connsiteX11" fmla="*/ 0 w 402244"/>
                <a:gd name="connsiteY11" fmla="*/ 411425 h 699407"/>
                <a:gd name="connsiteX12" fmla="*/ 0 w 402244"/>
                <a:gd name="connsiteY12" fmla="*/ 294771 h 699407"/>
                <a:gd name="connsiteX13" fmla="*/ 0 w 402244"/>
                <a:gd name="connsiteY13" fmla="*/ 144167 h 699407"/>
                <a:gd name="connsiteX14" fmla="*/ 0 w 402244"/>
                <a:gd name="connsiteY14" fmla="*/ 78005 h 699407"/>
                <a:gd name="connsiteX15" fmla="*/ 0 w 402244"/>
                <a:gd name="connsiteY15" fmla="*/ 27514 h 699407"/>
                <a:gd name="connsiteX16" fmla="*/ 14833 w 402244"/>
                <a:gd name="connsiteY16" fmla="*/ 1397 h 69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244" h="699407">
                  <a:moveTo>
                    <a:pt x="14833" y="1397"/>
                  </a:moveTo>
                  <a:cubicBezTo>
                    <a:pt x="23995" y="-1867"/>
                    <a:pt x="36647" y="527"/>
                    <a:pt x="50608" y="9232"/>
                  </a:cubicBezTo>
                  <a:cubicBezTo>
                    <a:pt x="50608" y="9232"/>
                    <a:pt x="50608" y="9232"/>
                    <a:pt x="351637" y="199011"/>
                  </a:cubicBezTo>
                  <a:cubicBezTo>
                    <a:pt x="379558" y="217293"/>
                    <a:pt x="402244" y="253856"/>
                    <a:pt x="402244" y="281713"/>
                  </a:cubicBezTo>
                  <a:cubicBezTo>
                    <a:pt x="402244" y="281713"/>
                    <a:pt x="402244" y="281713"/>
                    <a:pt x="402244" y="665624"/>
                  </a:cubicBezTo>
                  <a:cubicBezTo>
                    <a:pt x="402244" y="693482"/>
                    <a:pt x="379558" y="702187"/>
                    <a:pt x="351637" y="683906"/>
                  </a:cubicBezTo>
                  <a:cubicBezTo>
                    <a:pt x="351637" y="683906"/>
                    <a:pt x="351637" y="683906"/>
                    <a:pt x="278143" y="637573"/>
                  </a:cubicBezTo>
                  <a:lnTo>
                    <a:pt x="254873" y="622903"/>
                  </a:lnTo>
                  <a:lnTo>
                    <a:pt x="179325" y="699407"/>
                  </a:lnTo>
                  <a:lnTo>
                    <a:pt x="134574" y="547062"/>
                  </a:lnTo>
                  <a:lnTo>
                    <a:pt x="50608" y="494127"/>
                  </a:lnTo>
                  <a:cubicBezTo>
                    <a:pt x="22686" y="476716"/>
                    <a:pt x="0" y="439282"/>
                    <a:pt x="0" y="411425"/>
                  </a:cubicBezTo>
                  <a:cubicBezTo>
                    <a:pt x="0" y="411425"/>
                    <a:pt x="0" y="411425"/>
                    <a:pt x="0" y="294771"/>
                  </a:cubicBezTo>
                  <a:cubicBezTo>
                    <a:pt x="0" y="294771"/>
                    <a:pt x="0" y="294771"/>
                    <a:pt x="0" y="144167"/>
                  </a:cubicBezTo>
                  <a:cubicBezTo>
                    <a:pt x="0" y="144167"/>
                    <a:pt x="0" y="144167"/>
                    <a:pt x="0" y="78005"/>
                  </a:cubicBezTo>
                  <a:cubicBezTo>
                    <a:pt x="0" y="78005"/>
                    <a:pt x="0" y="78005"/>
                    <a:pt x="0" y="27514"/>
                  </a:cubicBezTo>
                  <a:cubicBezTo>
                    <a:pt x="0" y="13585"/>
                    <a:pt x="5672" y="4662"/>
                    <a:pt x="14833" y="139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2" name="RelativeShape1"/>
            <p:cNvSpPr/>
            <p:nvPr/>
          </p:nvSpPr>
          <p:spPr bwMode="auto">
            <a:xfrm>
              <a:off x="1678074" y="2793138"/>
              <a:ext cx="885332" cy="2302180"/>
            </a:xfrm>
            <a:custGeom>
              <a:avLst/>
              <a:gdLst>
                <a:gd name="connsiteX0" fmla="*/ 285213 w 736126"/>
                <a:gd name="connsiteY0" fmla="*/ 1115709 h 1914190"/>
                <a:gd name="connsiteX1" fmla="*/ 301391 w 736126"/>
                <a:gd name="connsiteY1" fmla="*/ 1116799 h 1914190"/>
                <a:gd name="connsiteX2" fmla="*/ 323975 w 736126"/>
                <a:gd name="connsiteY2" fmla="*/ 1151681 h 1914190"/>
                <a:gd name="connsiteX3" fmla="*/ 323975 w 736126"/>
                <a:gd name="connsiteY3" fmla="*/ 1768226 h 1914190"/>
                <a:gd name="connsiteX4" fmla="*/ 260567 w 736126"/>
                <a:gd name="connsiteY4" fmla="*/ 1802236 h 1914190"/>
                <a:gd name="connsiteX5" fmla="*/ 277939 w 736126"/>
                <a:gd name="connsiteY5" fmla="*/ 1762994 h 1914190"/>
                <a:gd name="connsiteX6" fmla="*/ 278807 w 736126"/>
                <a:gd name="connsiteY6" fmla="*/ 1759505 h 1914190"/>
                <a:gd name="connsiteX7" fmla="*/ 278807 w 736126"/>
                <a:gd name="connsiteY7" fmla="*/ 1129007 h 1914190"/>
                <a:gd name="connsiteX8" fmla="*/ 285213 w 736126"/>
                <a:gd name="connsiteY8" fmla="*/ 1115709 h 1914190"/>
                <a:gd name="connsiteX9" fmla="*/ 487835 w 736126"/>
                <a:gd name="connsiteY9" fmla="*/ 710947 h 1914190"/>
                <a:gd name="connsiteX10" fmla="*/ 500080 w 736126"/>
                <a:gd name="connsiteY10" fmla="*/ 711819 h 1914190"/>
                <a:gd name="connsiteX11" fmla="*/ 517418 w 736126"/>
                <a:gd name="connsiteY11" fmla="*/ 737976 h 1914190"/>
                <a:gd name="connsiteX12" fmla="*/ 517418 w 736126"/>
                <a:gd name="connsiteY12" fmla="*/ 1069304 h 1914190"/>
                <a:gd name="connsiteX13" fmla="*/ 517418 w 736126"/>
                <a:gd name="connsiteY13" fmla="*/ 1176550 h 1914190"/>
                <a:gd name="connsiteX14" fmla="*/ 575501 w 736126"/>
                <a:gd name="connsiteY14" fmla="*/ 1268101 h 1914190"/>
                <a:gd name="connsiteX15" fmla="*/ 581569 w 736126"/>
                <a:gd name="connsiteY15" fmla="*/ 1270717 h 1914190"/>
                <a:gd name="connsiteX16" fmla="*/ 581569 w 736126"/>
                <a:gd name="connsiteY16" fmla="*/ 1826999 h 1914190"/>
                <a:gd name="connsiteX17" fmla="*/ 548627 w 736126"/>
                <a:gd name="connsiteY17" fmla="*/ 1867979 h 1914190"/>
                <a:gd name="connsiteX18" fmla="*/ 463670 w 736126"/>
                <a:gd name="connsiteY18" fmla="*/ 1914190 h 1914190"/>
                <a:gd name="connsiteX19" fmla="*/ 482742 w 736126"/>
                <a:gd name="connsiteY19" fmla="*/ 1876698 h 1914190"/>
                <a:gd name="connsiteX20" fmla="*/ 482742 w 736126"/>
                <a:gd name="connsiteY20" fmla="*/ 1090230 h 1914190"/>
                <a:gd name="connsiteX21" fmla="*/ 482742 w 736126"/>
                <a:gd name="connsiteY21" fmla="*/ 720538 h 1914190"/>
                <a:gd name="connsiteX22" fmla="*/ 487835 w 736126"/>
                <a:gd name="connsiteY22" fmla="*/ 710947 h 1914190"/>
                <a:gd name="connsiteX23" fmla="*/ 90223 w 736126"/>
                <a:gd name="connsiteY23" fmla="*/ 509822 h 1914190"/>
                <a:gd name="connsiteX24" fmla="*/ 102498 w 736126"/>
                <a:gd name="connsiteY24" fmla="*/ 510694 h 1914190"/>
                <a:gd name="connsiteX25" fmla="*/ 119880 w 736126"/>
                <a:gd name="connsiteY25" fmla="*/ 537706 h 1914190"/>
                <a:gd name="connsiteX26" fmla="*/ 119880 w 736126"/>
                <a:gd name="connsiteY26" fmla="*/ 860109 h 1914190"/>
                <a:gd name="connsiteX27" fmla="*/ 119880 w 736126"/>
                <a:gd name="connsiteY27" fmla="*/ 964672 h 1914190"/>
                <a:gd name="connsiteX28" fmla="*/ 70343 w 736126"/>
                <a:gd name="connsiteY28" fmla="*/ 990813 h 1914190"/>
                <a:gd name="connsiteX29" fmla="*/ 85117 w 736126"/>
                <a:gd name="connsiteY29" fmla="*/ 957701 h 1914190"/>
                <a:gd name="connsiteX30" fmla="*/ 85117 w 736126"/>
                <a:gd name="connsiteY30" fmla="*/ 878408 h 1914190"/>
                <a:gd name="connsiteX31" fmla="*/ 85117 w 736126"/>
                <a:gd name="connsiteY31" fmla="*/ 519407 h 1914190"/>
                <a:gd name="connsiteX32" fmla="*/ 90223 w 736126"/>
                <a:gd name="connsiteY32" fmla="*/ 509822 h 1914190"/>
                <a:gd name="connsiteX33" fmla="*/ 141185 w 736126"/>
                <a:gd name="connsiteY33" fmla="*/ 232081 h 1914190"/>
                <a:gd name="connsiteX34" fmla="*/ 184031 w 736126"/>
                <a:gd name="connsiteY34" fmla="*/ 245382 h 1914190"/>
                <a:gd name="connsiteX35" fmla="*/ 218919 w 736126"/>
                <a:gd name="connsiteY35" fmla="*/ 263698 h 1914190"/>
                <a:gd name="connsiteX36" fmla="*/ 364574 w 736126"/>
                <a:gd name="connsiteY36" fmla="*/ 336962 h 1914190"/>
                <a:gd name="connsiteX37" fmla="*/ 400334 w 736126"/>
                <a:gd name="connsiteY37" fmla="*/ 355278 h 1914190"/>
                <a:gd name="connsiteX38" fmla="*/ 435221 w 736126"/>
                <a:gd name="connsiteY38" fmla="*/ 372721 h 1914190"/>
                <a:gd name="connsiteX39" fmla="*/ 581749 w 736126"/>
                <a:gd name="connsiteY39" fmla="*/ 446858 h 1914190"/>
                <a:gd name="connsiteX40" fmla="*/ 616637 w 736126"/>
                <a:gd name="connsiteY40" fmla="*/ 464301 h 1914190"/>
                <a:gd name="connsiteX41" fmla="*/ 736126 w 736126"/>
                <a:gd name="connsiteY41" fmla="*/ 644845 h 1914190"/>
                <a:gd name="connsiteX42" fmla="*/ 736126 w 736126"/>
                <a:gd name="connsiteY42" fmla="*/ 706770 h 1914190"/>
                <a:gd name="connsiteX43" fmla="*/ 736126 w 736126"/>
                <a:gd name="connsiteY43" fmla="*/ 731192 h 1914190"/>
                <a:gd name="connsiteX44" fmla="*/ 736126 w 736126"/>
                <a:gd name="connsiteY44" fmla="*/ 1121933 h 1914190"/>
                <a:gd name="connsiteX45" fmla="*/ 736126 w 736126"/>
                <a:gd name="connsiteY45" fmla="*/ 1189092 h 1914190"/>
                <a:gd name="connsiteX46" fmla="*/ 716938 w 736126"/>
                <a:gd name="connsiteY46" fmla="*/ 1223107 h 1914190"/>
                <a:gd name="connsiteX47" fmla="*/ 623614 w 736126"/>
                <a:gd name="connsiteY47" fmla="*/ 1270205 h 1914190"/>
                <a:gd name="connsiteX48" fmla="*/ 636697 w 736126"/>
                <a:gd name="connsiteY48" fmla="*/ 1239679 h 1914190"/>
                <a:gd name="connsiteX49" fmla="*/ 636697 w 736126"/>
                <a:gd name="connsiteY49" fmla="*/ 1172520 h 1914190"/>
                <a:gd name="connsiteX50" fmla="*/ 636697 w 736126"/>
                <a:gd name="connsiteY50" fmla="*/ 781779 h 1914190"/>
                <a:gd name="connsiteX51" fmla="*/ 636697 w 736126"/>
                <a:gd name="connsiteY51" fmla="*/ 764335 h 1914190"/>
                <a:gd name="connsiteX52" fmla="*/ 636697 w 736126"/>
                <a:gd name="connsiteY52" fmla="*/ 695432 h 1914190"/>
                <a:gd name="connsiteX53" fmla="*/ 517207 w 736126"/>
                <a:gd name="connsiteY53" fmla="*/ 514888 h 1914190"/>
                <a:gd name="connsiteX54" fmla="*/ 482320 w 736126"/>
                <a:gd name="connsiteY54" fmla="*/ 497445 h 1914190"/>
                <a:gd name="connsiteX55" fmla="*/ 335792 w 736126"/>
                <a:gd name="connsiteY55" fmla="*/ 423308 h 1914190"/>
                <a:gd name="connsiteX56" fmla="*/ 300904 w 736126"/>
                <a:gd name="connsiteY56" fmla="*/ 405865 h 1914190"/>
                <a:gd name="connsiteX57" fmla="*/ 265145 w 736126"/>
                <a:gd name="connsiteY57" fmla="*/ 387549 h 1914190"/>
                <a:gd name="connsiteX58" fmla="*/ 119489 w 736126"/>
                <a:gd name="connsiteY58" fmla="*/ 313412 h 1914190"/>
                <a:gd name="connsiteX59" fmla="*/ 84602 w 736126"/>
                <a:gd name="connsiteY59" fmla="*/ 295969 h 1914190"/>
                <a:gd name="connsiteX60" fmla="*/ 0 w 736126"/>
                <a:gd name="connsiteY60" fmla="*/ 288119 h 1914190"/>
                <a:gd name="connsiteX61" fmla="*/ 94196 w 736126"/>
                <a:gd name="connsiteY61" fmla="*/ 241021 h 1914190"/>
                <a:gd name="connsiteX62" fmla="*/ 103790 w 736126"/>
                <a:gd name="connsiteY62" fmla="*/ 235788 h 1914190"/>
                <a:gd name="connsiteX63" fmla="*/ 105534 w 736126"/>
                <a:gd name="connsiteY63" fmla="*/ 234915 h 1914190"/>
                <a:gd name="connsiteX64" fmla="*/ 105534 w 736126"/>
                <a:gd name="connsiteY64" fmla="*/ 235788 h 1914190"/>
                <a:gd name="connsiteX65" fmla="*/ 141185 w 736126"/>
                <a:gd name="connsiteY65" fmla="*/ 232081 h 1914190"/>
                <a:gd name="connsiteX66" fmla="*/ 341704 w 736126"/>
                <a:gd name="connsiteY66" fmla="*/ 124 h 1914190"/>
                <a:gd name="connsiteX67" fmla="*/ 400820 w 736126"/>
                <a:gd name="connsiteY67" fmla="*/ 16904 h 1914190"/>
                <a:gd name="connsiteX68" fmla="*/ 543921 w 736126"/>
                <a:gd name="connsiteY68" fmla="*/ 233077 h 1914190"/>
                <a:gd name="connsiteX69" fmla="*/ 503783 w 736126"/>
                <a:gd name="connsiteY69" fmla="*/ 311527 h 1914190"/>
                <a:gd name="connsiteX70" fmla="*/ 502911 w 736126"/>
                <a:gd name="connsiteY70" fmla="*/ 312399 h 1914190"/>
                <a:gd name="connsiteX71" fmla="*/ 501166 w 736126"/>
                <a:gd name="connsiteY71" fmla="*/ 313271 h 1914190"/>
                <a:gd name="connsiteX72" fmla="*/ 412164 w 736126"/>
                <a:gd name="connsiteY72" fmla="*/ 357726 h 1914190"/>
                <a:gd name="connsiteX73" fmla="*/ 412164 w 736126"/>
                <a:gd name="connsiteY73" fmla="*/ 356854 h 1914190"/>
                <a:gd name="connsiteX74" fmla="*/ 444449 w 736126"/>
                <a:gd name="connsiteY74" fmla="*/ 283634 h 1914190"/>
                <a:gd name="connsiteX75" fmla="*/ 301348 w 736126"/>
                <a:gd name="connsiteY75" fmla="*/ 67460 h 1914190"/>
                <a:gd name="connsiteX76" fmla="*/ 200131 w 736126"/>
                <a:gd name="connsiteY76" fmla="*/ 57872 h 1914190"/>
                <a:gd name="connsiteX77" fmla="*/ 294368 w 736126"/>
                <a:gd name="connsiteY77" fmla="*/ 10802 h 1914190"/>
                <a:gd name="connsiteX78" fmla="*/ 341704 w 736126"/>
                <a:gd name="connsiteY78" fmla="*/ 124 h 191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36126" h="1914190">
                  <a:moveTo>
                    <a:pt x="285213" y="1115709"/>
                  </a:moveTo>
                  <a:cubicBezTo>
                    <a:pt x="289231" y="1113529"/>
                    <a:pt x="294877" y="1113747"/>
                    <a:pt x="301391" y="1116799"/>
                  </a:cubicBezTo>
                  <a:cubicBezTo>
                    <a:pt x="313552" y="1123775"/>
                    <a:pt x="323975" y="1138600"/>
                    <a:pt x="323975" y="1151681"/>
                  </a:cubicBezTo>
                  <a:cubicBezTo>
                    <a:pt x="323975" y="1151681"/>
                    <a:pt x="323975" y="1151681"/>
                    <a:pt x="323975" y="1768226"/>
                  </a:cubicBezTo>
                  <a:cubicBezTo>
                    <a:pt x="323975" y="1768226"/>
                    <a:pt x="323975" y="1768226"/>
                    <a:pt x="260567" y="1802236"/>
                  </a:cubicBezTo>
                  <a:cubicBezTo>
                    <a:pt x="270990" y="1794388"/>
                    <a:pt x="277070" y="1780435"/>
                    <a:pt x="277939" y="1762994"/>
                  </a:cubicBezTo>
                  <a:cubicBezTo>
                    <a:pt x="277939" y="1762122"/>
                    <a:pt x="278807" y="1761249"/>
                    <a:pt x="278807" y="1759505"/>
                  </a:cubicBezTo>
                  <a:cubicBezTo>
                    <a:pt x="278807" y="1759505"/>
                    <a:pt x="278807" y="1759505"/>
                    <a:pt x="278807" y="1129007"/>
                  </a:cubicBezTo>
                  <a:cubicBezTo>
                    <a:pt x="278807" y="1122467"/>
                    <a:pt x="281196" y="1117889"/>
                    <a:pt x="285213" y="1115709"/>
                  </a:cubicBezTo>
                  <a:close/>
                  <a:moveTo>
                    <a:pt x="487835" y="710947"/>
                  </a:moveTo>
                  <a:cubicBezTo>
                    <a:pt x="490978" y="709421"/>
                    <a:pt x="495312" y="709639"/>
                    <a:pt x="500080" y="711819"/>
                  </a:cubicBezTo>
                  <a:cubicBezTo>
                    <a:pt x="509616" y="717050"/>
                    <a:pt x="517418" y="728385"/>
                    <a:pt x="517418" y="737976"/>
                  </a:cubicBezTo>
                  <a:cubicBezTo>
                    <a:pt x="517418" y="737976"/>
                    <a:pt x="517418" y="737976"/>
                    <a:pt x="517418" y="1069304"/>
                  </a:cubicBezTo>
                  <a:cubicBezTo>
                    <a:pt x="517418" y="1069304"/>
                    <a:pt x="517418" y="1069304"/>
                    <a:pt x="517418" y="1176550"/>
                  </a:cubicBezTo>
                  <a:cubicBezTo>
                    <a:pt x="517418" y="1209683"/>
                    <a:pt x="542559" y="1250663"/>
                    <a:pt x="575501" y="1268101"/>
                  </a:cubicBezTo>
                  <a:cubicBezTo>
                    <a:pt x="577235" y="1268973"/>
                    <a:pt x="578969" y="1269845"/>
                    <a:pt x="581569" y="1270717"/>
                  </a:cubicBezTo>
                  <a:cubicBezTo>
                    <a:pt x="581569" y="1270717"/>
                    <a:pt x="581569" y="1270717"/>
                    <a:pt x="581569" y="1826999"/>
                  </a:cubicBezTo>
                  <a:cubicBezTo>
                    <a:pt x="581569" y="1851412"/>
                    <a:pt x="567699" y="1866235"/>
                    <a:pt x="548627" y="1867979"/>
                  </a:cubicBezTo>
                  <a:cubicBezTo>
                    <a:pt x="548627" y="1867979"/>
                    <a:pt x="548627" y="1867979"/>
                    <a:pt x="463670" y="1914190"/>
                  </a:cubicBezTo>
                  <a:cubicBezTo>
                    <a:pt x="474940" y="1908087"/>
                    <a:pt x="482742" y="1895008"/>
                    <a:pt x="482742" y="1876698"/>
                  </a:cubicBezTo>
                  <a:cubicBezTo>
                    <a:pt x="482742" y="1876698"/>
                    <a:pt x="482742" y="1876698"/>
                    <a:pt x="482742" y="1090230"/>
                  </a:cubicBezTo>
                  <a:cubicBezTo>
                    <a:pt x="482742" y="1090230"/>
                    <a:pt x="482742" y="1090230"/>
                    <a:pt x="482742" y="720538"/>
                  </a:cubicBezTo>
                  <a:cubicBezTo>
                    <a:pt x="482742" y="715742"/>
                    <a:pt x="484693" y="712473"/>
                    <a:pt x="487835" y="710947"/>
                  </a:cubicBezTo>
                  <a:close/>
                  <a:moveTo>
                    <a:pt x="90223" y="509822"/>
                  </a:moveTo>
                  <a:cubicBezTo>
                    <a:pt x="93373" y="508297"/>
                    <a:pt x="97719" y="508515"/>
                    <a:pt x="102498" y="510694"/>
                  </a:cubicBezTo>
                  <a:cubicBezTo>
                    <a:pt x="112058" y="515922"/>
                    <a:pt x="119880" y="528121"/>
                    <a:pt x="119880" y="537706"/>
                  </a:cubicBezTo>
                  <a:cubicBezTo>
                    <a:pt x="119880" y="537706"/>
                    <a:pt x="119880" y="537706"/>
                    <a:pt x="119880" y="860109"/>
                  </a:cubicBezTo>
                  <a:cubicBezTo>
                    <a:pt x="119880" y="860109"/>
                    <a:pt x="119880" y="860109"/>
                    <a:pt x="119880" y="964672"/>
                  </a:cubicBezTo>
                  <a:cubicBezTo>
                    <a:pt x="119880" y="964672"/>
                    <a:pt x="119880" y="964672"/>
                    <a:pt x="70343" y="990813"/>
                  </a:cubicBezTo>
                  <a:cubicBezTo>
                    <a:pt x="79903" y="984714"/>
                    <a:pt x="85117" y="973386"/>
                    <a:pt x="85117" y="957701"/>
                  </a:cubicBezTo>
                  <a:cubicBezTo>
                    <a:pt x="85117" y="957701"/>
                    <a:pt x="85117" y="957701"/>
                    <a:pt x="85117" y="878408"/>
                  </a:cubicBezTo>
                  <a:cubicBezTo>
                    <a:pt x="85117" y="878408"/>
                    <a:pt x="85117" y="878408"/>
                    <a:pt x="85117" y="519407"/>
                  </a:cubicBezTo>
                  <a:cubicBezTo>
                    <a:pt x="85117" y="514615"/>
                    <a:pt x="87072" y="511347"/>
                    <a:pt x="90223" y="509822"/>
                  </a:cubicBezTo>
                  <a:close/>
                  <a:moveTo>
                    <a:pt x="141185" y="232081"/>
                  </a:moveTo>
                  <a:cubicBezTo>
                    <a:pt x="154377" y="233607"/>
                    <a:pt x="168768" y="237968"/>
                    <a:pt x="184031" y="245382"/>
                  </a:cubicBezTo>
                  <a:cubicBezTo>
                    <a:pt x="184031" y="245382"/>
                    <a:pt x="184031" y="245382"/>
                    <a:pt x="218919" y="263698"/>
                  </a:cubicBezTo>
                  <a:cubicBezTo>
                    <a:pt x="218919" y="263698"/>
                    <a:pt x="218919" y="263698"/>
                    <a:pt x="364574" y="336962"/>
                  </a:cubicBezTo>
                  <a:cubicBezTo>
                    <a:pt x="364574" y="336962"/>
                    <a:pt x="364574" y="336962"/>
                    <a:pt x="400334" y="355278"/>
                  </a:cubicBezTo>
                  <a:cubicBezTo>
                    <a:pt x="400334" y="355278"/>
                    <a:pt x="400334" y="355278"/>
                    <a:pt x="435221" y="372721"/>
                  </a:cubicBezTo>
                  <a:cubicBezTo>
                    <a:pt x="435221" y="372721"/>
                    <a:pt x="435221" y="372721"/>
                    <a:pt x="581749" y="446858"/>
                  </a:cubicBezTo>
                  <a:cubicBezTo>
                    <a:pt x="581749" y="446858"/>
                    <a:pt x="581749" y="446858"/>
                    <a:pt x="616637" y="464301"/>
                  </a:cubicBezTo>
                  <a:cubicBezTo>
                    <a:pt x="682051" y="498317"/>
                    <a:pt x="736126" y="578558"/>
                    <a:pt x="736126" y="644845"/>
                  </a:cubicBezTo>
                  <a:cubicBezTo>
                    <a:pt x="736126" y="644845"/>
                    <a:pt x="736126" y="644845"/>
                    <a:pt x="736126" y="706770"/>
                  </a:cubicBezTo>
                  <a:cubicBezTo>
                    <a:pt x="736126" y="706770"/>
                    <a:pt x="736126" y="706770"/>
                    <a:pt x="736126" y="731192"/>
                  </a:cubicBezTo>
                  <a:cubicBezTo>
                    <a:pt x="736126" y="731192"/>
                    <a:pt x="736126" y="731192"/>
                    <a:pt x="736126" y="1121933"/>
                  </a:cubicBezTo>
                  <a:cubicBezTo>
                    <a:pt x="736126" y="1121933"/>
                    <a:pt x="736126" y="1121933"/>
                    <a:pt x="736126" y="1189092"/>
                  </a:cubicBezTo>
                  <a:cubicBezTo>
                    <a:pt x="736126" y="1206535"/>
                    <a:pt x="729149" y="1217874"/>
                    <a:pt x="716938" y="1223107"/>
                  </a:cubicBezTo>
                  <a:cubicBezTo>
                    <a:pt x="715194" y="1223979"/>
                    <a:pt x="649780" y="1257122"/>
                    <a:pt x="623614" y="1270205"/>
                  </a:cubicBezTo>
                  <a:cubicBezTo>
                    <a:pt x="631464" y="1264100"/>
                    <a:pt x="636697" y="1253634"/>
                    <a:pt x="636697" y="1239679"/>
                  </a:cubicBezTo>
                  <a:cubicBezTo>
                    <a:pt x="636697" y="1239679"/>
                    <a:pt x="636697" y="1239679"/>
                    <a:pt x="636697" y="1172520"/>
                  </a:cubicBezTo>
                  <a:cubicBezTo>
                    <a:pt x="636697" y="1172520"/>
                    <a:pt x="636697" y="1172520"/>
                    <a:pt x="636697" y="781779"/>
                  </a:cubicBezTo>
                  <a:cubicBezTo>
                    <a:pt x="636697" y="781779"/>
                    <a:pt x="636697" y="781779"/>
                    <a:pt x="636697" y="764335"/>
                  </a:cubicBezTo>
                  <a:cubicBezTo>
                    <a:pt x="636697" y="764335"/>
                    <a:pt x="636697" y="764335"/>
                    <a:pt x="636697" y="695432"/>
                  </a:cubicBezTo>
                  <a:cubicBezTo>
                    <a:pt x="636697" y="629145"/>
                    <a:pt x="583493" y="548904"/>
                    <a:pt x="517207" y="514888"/>
                  </a:cubicBezTo>
                  <a:cubicBezTo>
                    <a:pt x="517207" y="514888"/>
                    <a:pt x="517207" y="514888"/>
                    <a:pt x="482320" y="497445"/>
                  </a:cubicBezTo>
                  <a:cubicBezTo>
                    <a:pt x="482320" y="497445"/>
                    <a:pt x="482320" y="497445"/>
                    <a:pt x="335792" y="423308"/>
                  </a:cubicBezTo>
                  <a:cubicBezTo>
                    <a:pt x="335792" y="423308"/>
                    <a:pt x="335792" y="423308"/>
                    <a:pt x="300904" y="405865"/>
                  </a:cubicBezTo>
                  <a:cubicBezTo>
                    <a:pt x="300904" y="405865"/>
                    <a:pt x="300904" y="405865"/>
                    <a:pt x="265145" y="387549"/>
                  </a:cubicBezTo>
                  <a:cubicBezTo>
                    <a:pt x="265145" y="387549"/>
                    <a:pt x="265145" y="387549"/>
                    <a:pt x="119489" y="313412"/>
                  </a:cubicBezTo>
                  <a:cubicBezTo>
                    <a:pt x="119489" y="313412"/>
                    <a:pt x="119489" y="313412"/>
                    <a:pt x="84602" y="295969"/>
                  </a:cubicBezTo>
                  <a:cubicBezTo>
                    <a:pt x="51459" y="279397"/>
                    <a:pt x="21804" y="277653"/>
                    <a:pt x="0" y="288119"/>
                  </a:cubicBezTo>
                  <a:cubicBezTo>
                    <a:pt x="0" y="288119"/>
                    <a:pt x="0" y="288119"/>
                    <a:pt x="94196" y="241021"/>
                  </a:cubicBezTo>
                  <a:cubicBezTo>
                    <a:pt x="96813" y="239276"/>
                    <a:pt x="100301" y="237532"/>
                    <a:pt x="103790" y="235788"/>
                  </a:cubicBezTo>
                  <a:cubicBezTo>
                    <a:pt x="103790" y="235788"/>
                    <a:pt x="103790" y="235788"/>
                    <a:pt x="105534" y="234915"/>
                  </a:cubicBezTo>
                  <a:cubicBezTo>
                    <a:pt x="105534" y="234915"/>
                    <a:pt x="105534" y="234915"/>
                    <a:pt x="105534" y="235788"/>
                  </a:cubicBezTo>
                  <a:cubicBezTo>
                    <a:pt x="116001" y="231863"/>
                    <a:pt x="127993" y="230554"/>
                    <a:pt x="141185" y="232081"/>
                  </a:cubicBezTo>
                  <a:close/>
                  <a:moveTo>
                    <a:pt x="341704" y="124"/>
                  </a:moveTo>
                  <a:cubicBezTo>
                    <a:pt x="359810" y="996"/>
                    <a:pt x="379879" y="6444"/>
                    <a:pt x="400820" y="16904"/>
                  </a:cubicBezTo>
                  <a:cubicBezTo>
                    <a:pt x="479352" y="57000"/>
                    <a:pt x="543921" y="153755"/>
                    <a:pt x="543921" y="233077"/>
                  </a:cubicBezTo>
                  <a:cubicBezTo>
                    <a:pt x="543921" y="271431"/>
                    <a:pt x="529088" y="298452"/>
                    <a:pt x="503783" y="311527"/>
                  </a:cubicBezTo>
                  <a:cubicBezTo>
                    <a:pt x="503783" y="311527"/>
                    <a:pt x="503783" y="311527"/>
                    <a:pt x="502911" y="312399"/>
                  </a:cubicBezTo>
                  <a:cubicBezTo>
                    <a:pt x="502038" y="312399"/>
                    <a:pt x="502038" y="313271"/>
                    <a:pt x="501166" y="313271"/>
                  </a:cubicBezTo>
                  <a:cubicBezTo>
                    <a:pt x="501166" y="313271"/>
                    <a:pt x="501166" y="313271"/>
                    <a:pt x="412164" y="357726"/>
                  </a:cubicBezTo>
                  <a:cubicBezTo>
                    <a:pt x="412164" y="357726"/>
                    <a:pt x="412164" y="357726"/>
                    <a:pt x="412164" y="356854"/>
                  </a:cubicBezTo>
                  <a:cubicBezTo>
                    <a:pt x="432233" y="342907"/>
                    <a:pt x="444449" y="317629"/>
                    <a:pt x="444449" y="283634"/>
                  </a:cubicBezTo>
                  <a:cubicBezTo>
                    <a:pt x="444449" y="204312"/>
                    <a:pt x="380751" y="107557"/>
                    <a:pt x="301348" y="67460"/>
                  </a:cubicBezTo>
                  <a:cubicBezTo>
                    <a:pt x="262083" y="47412"/>
                    <a:pt x="226308" y="45669"/>
                    <a:pt x="200131" y="57872"/>
                  </a:cubicBezTo>
                  <a:cubicBezTo>
                    <a:pt x="200131" y="57872"/>
                    <a:pt x="200131" y="57872"/>
                    <a:pt x="294368" y="10802"/>
                  </a:cubicBezTo>
                  <a:cubicBezTo>
                    <a:pt x="307456" y="2957"/>
                    <a:pt x="323599" y="-748"/>
                    <a:pt x="341704" y="124"/>
                  </a:cubicBezTo>
                  <a:close/>
                </a:path>
              </a:pathLst>
            </a:custGeom>
            <a:solidFill>
              <a:srgbClr val="D4D2D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3" name="ValueShape1"/>
            <p:cNvSpPr/>
            <p:nvPr/>
          </p:nvSpPr>
          <p:spPr bwMode="auto">
            <a:xfrm>
              <a:off x="1637682" y="2852813"/>
              <a:ext cx="807880" cy="2246672"/>
            </a:xfrm>
            <a:custGeom>
              <a:avLst/>
              <a:gdLst>
                <a:gd name="connsiteX0" fmla="*/ 72870 w 671727"/>
                <a:gd name="connsiteY0" fmla="*/ 233069 h 1868037"/>
                <a:gd name="connsiteX1" fmla="*/ 119515 w 671727"/>
                <a:gd name="connsiteY1" fmla="*/ 247087 h 1868037"/>
                <a:gd name="connsiteX2" fmla="*/ 154410 w 671727"/>
                <a:gd name="connsiteY2" fmla="*/ 264508 h 1868037"/>
                <a:gd name="connsiteX3" fmla="*/ 300096 w 671727"/>
                <a:gd name="connsiteY3" fmla="*/ 338547 h 1868037"/>
                <a:gd name="connsiteX4" fmla="*/ 335864 w 671727"/>
                <a:gd name="connsiteY4" fmla="*/ 356839 h 1868037"/>
                <a:gd name="connsiteX5" fmla="*/ 370759 w 671727"/>
                <a:gd name="connsiteY5" fmla="*/ 374260 h 1868037"/>
                <a:gd name="connsiteX6" fmla="*/ 517317 w 671727"/>
                <a:gd name="connsiteY6" fmla="*/ 448299 h 1868037"/>
                <a:gd name="connsiteX7" fmla="*/ 552212 w 671727"/>
                <a:gd name="connsiteY7" fmla="*/ 465720 h 1868037"/>
                <a:gd name="connsiteX8" fmla="*/ 671727 w 671727"/>
                <a:gd name="connsiteY8" fmla="*/ 646028 h 1868037"/>
                <a:gd name="connsiteX9" fmla="*/ 671727 w 671727"/>
                <a:gd name="connsiteY9" fmla="*/ 714841 h 1868037"/>
                <a:gd name="connsiteX10" fmla="*/ 671727 w 671727"/>
                <a:gd name="connsiteY10" fmla="*/ 732262 h 1868037"/>
                <a:gd name="connsiteX11" fmla="*/ 671727 w 671727"/>
                <a:gd name="connsiteY11" fmla="*/ 1122492 h 1868037"/>
                <a:gd name="connsiteX12" fmla="*/ 671727 w 671727"/>
                <a:gd name="connsiteY12" fmla="*/ 1189563 h 1868037"/>
                <a:gd name="connsiteX13" fmla="*/ 610661 w 671727"/>
                <a:gd name="connsiteY13" fmla="*/ 1218308 h 1868037"/>
                <a:gd name="connsiteX14" fmla="*/ 552212 w 671727"/>
                <a:gd name="connsiteY14" fmla="*/ 1126847 h 1868037"/>
                <a:gd name="connsiteX15" fmla="*/ 552212 w 671727"/>
                <a:gd name="connsiteY15" fmla="*/ 1058905 h 1868037"/>
                <a:gd name="connsiteX16" fmla="*/ 552212 w 671727"/>
                <a:gd name="connsiteY16" fmla="*/ 688709 h 1868037"/>
                <a:gd name="connsiteX17" fmla="*/ 534765 w 671727"/>
                <a:gd name="connsiteY17" fmla="*/ 662578 h 1868037"/>
                <a:gd name="connsiteX18" fmla="*/ 517317 w 671727"/>
                <a:gd name="connsiteY18" fmla="*/ 671288 h 1868037"/>
                <a:gd name="connsiteX19" fmla="*/ 517317 w 671727"/>
                <a:gd name="connsiteY19" fmla="*/ 1040613 h 1868037"/>
                <a:gd name="connsiteX20" fmla="*/ 517317 w 671727"/>
                <a:gd name="connsiteY20" fmla="*/ 1826300 h 1868037"/>
                <a:gd name="connsiteX21" fmla="*/ 446655 w 671727"/>
                <a:gd name="connsiteY21" fmla="*/ 1858529 h 1868037"/>
                <a:gd name="connsiteX22" fmla="*/ 443166 w 671727"/>
                <a:gd name="connsiteY22" fmla="*/ 1855916 h 1868037"/>
                <a:gd name="connsiteX23" fmla="*/ 435314 w 671727"/>
                <a:gd name="connsiteY23" fmla="*/ 1853303 h 1868037"/>
                <a:gd name="connsiteX24" fmla="*/ 358545 w 671727"/>
                <a:gd name="connsiteY24" fmla="*/ 1736582 h 1868037"/>
                <a:gd name="connsiteX25" fmla="*/ 358545 w 671727"/>
                <a:gd name="connsiteY25" fmla="*/ 1732227 h 1868037"/>
                <a:gd name="connsiteX26" fmla="*/ 358545 w 671727"/>
                <a:gd name="connsiteY26" fmla="*/ 1102458 h 1868037"/>
                <a:gd name="connsiteX27" fmla="*/ 335864 w 671727"/>
                <a:gd name="connsiteY27" fmla="*/ 1067616 h 1868037"/>
                <a:gd name="connsiteX28" fmla="*/ 313182 w 671727"/>
                <a:gd name="connsiteY28" fmla="*/ 1079811 h 1868037"/>
                <a:gd name="connsiteX29" fmla="*/ 313182 w 671727"/>
                <a:gd name="connsiteY29" fmla="*/ 1709579 h 1868037"/>
                <a:gd name="connsiteX30" fmla="*/ 312310 w 671727"/>
                <a:gd name="connsiteY30" fmla="*/ 1713064 h 1868037"/>
                <a:gd name="connsiteX31" fmla="*/ 235541 w 671727"/>
                <a:gd name="connsiteY31" fmla="*/ 1751390 h 1868037"/>
                <a:gd name="connsiteX32" fmla="*/ 228562 w 671727"/>
                <a:gd name="connsiteY32" fmla="*/ 1747906 h 1868037"/>
                <a:gd name="connsiteX33" fmla="*/ 225072 w 671727"/>
                <a:gd name="connsiteY33" fmla="*/ 1746164 h 1868037"/>
                <a:gd name="connsiteX34" fmla="*/ 154410 w 671727"/>
                <a:gd name="connsiteY34" fmla="*/ 1643380 h 1868037"/>
                <a:gd name="connsiteX35" fmla="*/ 154410 w 671727"/>
                <a:gd name="connsiteY35" fmla="*/ 847240 h 1868037"/>
                <a:gd name="connsiteX36" fmla="*/ 154410 w 671727"/>
                <a:gd name="connsiteY36" fmla="*/ 488368 h 1868037"/>
                <a:gd name="connsiteX37" fmla="*/ 136962 w 671727"/>
                <a:gd name="connsiteY37" fmla="*/ 461365 h 1868037"/>
                <a:gd name="connsiteX38" fmla="*/ 119515 w 671727"/>
                <a:gd name="connsiteY38" fmla="*/ 470076 h 1868037"/>
                <a:gd name="connsiteX39" fmla="*/ 119515 w 671727"/>
                <a:gd name="connsiteY39" fmla="*/ 828948 h 1868037"/>
                <a:gd name="connsiteX40" fmla="*/ 119515 w 671727"/>
                <a:gd name="connsiteY40" fmla="*/ 908214 h 1868037"/>
                <a:gd name="connsiteX41" fmla="*/ 61066 w 671727"/>
                <a:gd name="connsiteY41" fmla="*/ 940443 h 1868037"/>
                <a:gd name="connsiteX42" fmla="*/ 0 w 671727"/>
                <a:gd name="connsiteY42" fmla="*/ 849853 h 1868037"/>
                <a:gd name="connsiteX43" fmla="*/ 0 w 671727"/>
                <a:gd name="connsiteY43" fmla="*/ 765362 h 1868037"/>
                <a:gd name="connsiteX44" fmla="*/ 0 w 671727"/>
                <a:gd name="connsiteY44" fmla="*/ 392552 h 1868037"/>
                <a:gd name="connsiteX45" fmla="*/ 0 w 671727"/>
                <a:gd name="connsiteY45" fmla="*/ 357710 h 1868037"/>
                <a:gd name="connsiteX46" fmla="*/ 0 w 671727"/>
                <a:gd name="connsiteY46" fmla="*/ 306318 h 1868037"/>
                <a:gd name="connsiteX47" fmla="*/ 72870 w 671727"/>
                <a:gd name="connsiteY47" fmla="*/ 233069 h 1868037"/>
                <a:gd name="connsiteX48" fmla="*/ 280175 w 671727"/>
                <a:gd name="connsiteY48" fmla="*/ 354 h 1868037"/>
                <a:gd name="connsiteX49" fmla="*/ 335864 w 671727"/>
                <a:gd name="connsiteY49" fmla="*/ 17252 h 1868037"/>
                <a:gd name="connsiteX50" fmla="*/ 478531 w 671727"/>
                <a:gd name="connsiteY50" fmla="*/ 233193 h 1868037"/>
                <a:gd name="connsiteX51" fmla="*/ 335864 w 671727"/>
                <a:gd name="connsiteY51" fmla="*/ 303722 h 1868037"/>
                <a:gd name="connsiteX52" fmla="*/ 193196 w 671727"/>
                <a:gd name="connsiteY52" fmla="*/ 87781 h 1868037"/>
                <a:gd name="connsiteX53" fmla="*/ 280175 w 671727"/>
                <a:gd name="connsiteY53" fmla="*/ 354 h 186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671727" h="1868037">
                  <a:moveTo>
                    <a:pt x="72870" y="233069"/>
                  </a:moveTo>
                  <a:cubicBezTo>
                    <a:pt x="87182" y="234239"/>
                    <a:pt x="102940" y="238812"/>
                    <a:pt x="119515" y="247087"/>
                  </a:cubicBezTo>
                  <a:cubicBezTo>
                    <a:pt x="119515" y="247087"/>
                    <a:pt x="119515" y="247087"/>
                    <a:pt x="154410" y="264508"/>
                  </a:cubicBezTo>
                  <a:cubicBezTo>
                    <a:pt x="154410" y="264508"/>
                    <a:pt x="154410" y="264508"/>
                    <a:pt x="300096" y="338547"/>
                  </a:cubicBezTo>
                  <a:cubicBezTo>
                    <a:pt x="300096" y="338547"/>
                    <a:pt x="300096" y="338547"/>
                    <a:pt x="335864" y="356839"/>
                  </a:cubicBezTo>
                  <a:cubicBezTo>
                    <a:pt x="335864" y="356839"/>
                    <a:pt x="335864" y="356839"/>
                    <a:pt x="370759" y="374260"/>
                  </a:cubicBezTo>
                  <a:cubicBezTo>
                    <a:pt x="370759" y="374260"/>
                    <a:pt x="370759" y="374260"/>
                    <a:pt x="517317" y="448299"/>
                  </a:cubicBezTo>
                  <a:cubicBezTo>
                    <a:pt x="517317" y="448299"/>
                    <a:pt x="517317" y="448299"/>
                    <a:pt x="552212" y="465720"/>
                  </a:cubicBezTo>
                  <a:cubicBezTo>
                    <a:pt x="618512" y="499691"/>
                    <a:pt x="671727" y="579828"/>
                    <a:pt x="671727" y="646028"/>
                  </a:cubicBezTo>
                  <a:cubicBezTo>
                    <a:pt x="671727" y="646028"/>
                    <a:pt x="671727" y="646028"/>
                    <a:pt x="671727" y="714841"/>
                  </a:cubicBezTo>
                  <a:cubicBezTo>
                    <a:pt x="671727" y="714841"/>
                    <a:pt x="671727" y="714841"/>
                    <a:pt x="671727" y="732262"/>
                  </a:cubicBezTo>
                  <a:cubicBezTo>
                    <a:pt x="671727" y="732262"/>
                    <a:pt x="671727" y="732262"/>
                    <a:pt x="671727" y="1122492"/>
                  </a:cubicBezTo>
                  <a:cubicBezTo>
                    <a:pt x="671727" y="1122492"/>
                    <a:pt x="671727" y="1122492"/>
                    <a:pt x="671727" y="1189563"/>
                  </a:cubicBezTo>
                  <a:cubicBezTo>
                    <a:pt x="671727" y="1222663"/>
                    <a:pt x="644684" y="1235729"/>
                    <a:pt x="610661" y="1218308"/>
                  </a:cubicBezTo>
                  <a:cubicBezTo>
                    <a:pt x="577511" y="1200887"/>
                    <a:pt x="552212" y="1159947"/>
                    <a:pt x="552212" y="1126847"/>
                  </a:cubicBezTo>
                  <a:cubicBezTo>
                    <a:pt x="552212" y="1126847"/>
                    <a:pt x="552212" y="1126847"/>
                    <a:pt x="552212" y="1058905"/>
                  </a:cubicBezTo>
                  <a:cubicBezTo>
                    <a:pt x="552212" y="1058905"/>
                    <a:pt x="552212" y="1058905"/>
                    <a:pt x="552212" y="688709"/>
                  </a:cubicBezTo>
                  <a:cubicBezTo>
                    <a:pt x="552212" y="679128"/>
                    <a:pt x="544361" y="667804"/>
                    <a:pt x="534765" y="662578"/>
                  </a:cubicBezTo>
                  <a:cubicBezTo>
                    <a:pt x="525169" y="658222"/>
                    <a:pt x="517317" y="661707"/>
                    <a:pt x="517317" y="671288"/>
                  </a:cubicBezTo>
                  <a:cubicBezTo>
                    <a:pt x="517317" y="671288"/>
                    <a:pt x="517317" y="671288"/>
                    <a:pt x="517317" y="1040613"/>
                  </a:cubicBezTo>
                  <a:cubicBezTo>
                    <a:pt x="517317" y="1040613"/>
                    <a:pt x="517317" y="1040613"/>
                    <a:pt x="517317" y="1826300"/>
                  </a:cubicBezTo>
                  <a:cubicBezTo>
                    <a:pt x="517317" y="1864626"/>
                    <a:pt x="485039" y="1879434"/>
                    <a:pt x="446655" y="1858529"/>
                  </a:cubicBezTo>
                  <a:cubicBezTo>
                    <a:pt x="444910" y="1857658"/>
                    <a:pt x="444038" y="1856787"/>
                    <a:pt x="443166" y="1855916"/>
                  </a:cubicBezTo>
                  <a:cubicBezTo>
                    <a:pt x="440548" y="1855045"/>
                    <a:pt x="437931" y="1854174"/>
                    <a:pt x="435314" y="1853303"/>
                  </a:cubicBezTo>
                  <a:cubicBezTo>
                    <a:pt x="393440" y="1830655"/>
                    <a:pt x="361163" y="1779263"/>
                    <a:pt x="358545" y="1736582"/>
                  </a:cubicBezTo>
                  <a:cubicBezTo>
                    <a:pt x="358545" y="1735711"/>
                    <a:pt x="358545" y="1733969"/>
                    <a:pt x="358545" y="1732227"/>
                  </a:cubicBezTo>
                  <a:cubicBezTo>
                    <a:pt x="358545" y="1732227"/>
                    <a:pt x="358545" y="1732227"/>
                    <a:pt x="358545" y="1102458"/>
                  </a:cubicBezTo>
                  <a:cubicBezTo>
                    <a:pt x="358545" y="1089392"/>
                    <a:pt x="348077" y="1074584"/>
                    <a:pt x="335864" y="1067616"/>
                  </a:cubicBezTo>
                  <a:cubicBezTo>
                    <a:pt x="322778" y="1061519"/>
                    <a:pt x="313182" y="1066745"/>
                    <a:pt x="313182" y="1079811"/>
                  </a:cubicBezTo>
                  <a:cubicBezTo>
                    <a:pt x="313182" y="1079811"/>
                    <a:pt x="313182" y="1079811"/>
                    <a:pt x="313182" y="1709579"/>
                  </a:cubicBezTo>
                  <a:cubicBezTo>
                    <a:pt x="313182" y="1711322"/>
                    <a:pt x="312310" y="1712193"/>
                    <a:pt x="312310" y="1713064"/>
                  </a:cubicBezTo>
                  <a:cubicBezTo>
                    <a:pt x="310565" y="1754003"/>
                    <a:pt x="277415" y="1772295"/>
                    <a:pt x="235541" y="1751390"/>
                  </a:cubicBezTo>
                  <a:cubicBezTo>
                    <a:pt x="232924" y="1750519"/>
                    <a:pt x="231179" y="1748777"/>
                    <a:pt x="228562" y="1747906"/>
                  </a:cubicBezTo>
                  <a:cubicBezTo>
                    <a:pt x="227690" y="1747035"/>
                    <a:pt x="225945" y="1747035"/>
                    <a:pt x="225072" y="1746164"/>
                  </a:cubicBezTo>
                  <a:cubicBezTo>
                    <a:pt x="186688" y="1728743"/>
                    <a:pt x="154410" y="1681706"/>
                    <a:pt x="154410" y="1643380"/>
                  </a:cubicBezTo>
                  <a:cubicBezTo>
                    <a:pt x="154410" y="1643380"/>
                    <a:pt x="154410" y="1643380"/>
                    <a:pt x="154410" y="847240"/>
                  </a:cubicBezTo>
                  <a:cubicBezTo>
                    <a:pt x="154410" y="847240"/>
                    <a:pt x="154410" y="847240"/>
                    <a:pt x="154410" y="488368"/>
                  </a:cubicBezTo>
                  <a:cubicBezTo>
                    <a:pt x="154410" y="478786"/>
                    <a:pt x="146558" y="466592"/>
                    <a:pt x="136962" y="461365"/>
                  </a:cubicBezTo>
                  <a:cubicBezTo>
                    <a:pt x="127366" y="457010"/>
                    <a:pt x="119515" y="460494"/>
                    <a:pt x="119515" y="470076"/>
                  </a:cubicBezTo>
                  <a:cubicBezTo>
                    <a:pt x="119515" y="470076"/>
                    <a:pt x="119515" y="470076"/>
                    <a:pt x="119515" y="828948"/>
                  </a:cubicBezTo>
                  <a:cubicBezTo>
                    <a:pt x="119515" y="828948"/>
                    <a:pt x="119515" y="828948"/>
                    <a:pt x="119515" y="908214"/>
                  </a:cubicBezTo>
                  <a:cubicBezTo>
                    <a:pt x="119515" y="941314"/>
                    <a:pt x="93344" y="956121"/>
                    <a:pt x="61066" y="940443"/>
                  </a:cubicBezTo>
                  <a:cubicBezTo>
                    <a:pt x="27043" y="923893"/>
                    <a:pt x="0" y="882953"/>
                    <a:pt x="0" y="849853"/>
                  </a:cubicBezTo>
                  <a:cubicBezTo>
                    <a:pt x="0" y="849853"/>
                    <a:pt x="0" y="849853"/>
                    <a:pt x="0" y="765362"/>
                  </a:cubicBezTo>
                  <a:cubicBezTo>
                    <a:pt x="0" y="765362"/>
                    <a:pt x="0" y="765362"/>
                    <a:pt x="0" y="392552"/>
                  </a:cubicBezTo>
                  <a:cubicBezTo>
                    <a:pt x="0" y="392552"/>
                    <a:pt x="0" y="392552"/>
                    <a:pt x="0" y="357710"/>
                  </a:cubicBezTo>
                  <a:cubicBezTo>
                    <a:pt x="0" y="357710"/>
                    <a:pt x="0" y="357710"/>
                    <a:pt x="0" y="306318"/>
                  </a:cubicBezTo>
                  <a:cubicBezTo>
                    <a:pt x="0" y="256669"/>
                    <a:pt x="29933" y="229557"/>
                    <a:pt x="72870" y="233069"/>
                  </a:cubicBezTo>
                  <a:close/>
                  <a:moveTo>
                    <a:pt x="280175" y="354"/>
                  </a:moveTo>
                  <a:cubicBezTo>
                    <a:pt x="297261" y="1742"/>
                    <a:pt x="316073" y="7238"/>
                    <a:pt x="335864" y="17252"/>
                  </a:cubicBezTo>
                  <a:cubicBezTo>
                    <a:pt x="415027" y="57305"/>
                    <a:pt x="478531" y="153956"/>
                    <a:pt x="478531" y="233193"/>
                  </a:cubicBezTo>
                  <a:cubicBezTo>
                    <a:pt x="478531" y="311558"/>
                    <a:pt x="415027" y="343775"/>
                    <a:pt x="335864" y="303722"/>
                  </a:cubicBezTo>
                  <a:cubicBezTo>
                    <a:pt x="256701" y="263668"/>
                    <a:pt x="193196" y="167017"/>
                    <a:pt x="193196" y="87781"/>
                  </a:cubicBezTo>
                  <a:cubicBezTo>
                    <a:pt x="193196" y="29007"/>
                    <a:pt x="228918" y="-3809"/>
                    <a:pt x="280175" y="35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lt1">
                    <a:lumMod val="100000"/>
                  </a:schemeClr>
                </a:gs>
                <a:gs pos="64000">
                  <a:schemeClr val="accent1">
                    <a:lumMod val="100000"/>
                  </a:schemeClr>
                </a:gs>
                <a:gs pos="64100">
                  <a:schemeClr val="lt1">
                    <a:lumMod val="100000"/>
                  </a:schemeClr>
                </a:gs>
              </a:gsLst>
              <a:lin ang="16800000" scaled="1"/>
              <a:tileRect/>
            </a:gra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4" name="ValueBack3"/>
            <p:cNvSpPr/>
            <p:nvPr/>
          </p:nvSpPr>
          <p:spPr bwMode="auto">
            <a:xfrm>
              <a:off x="4200280" y="1810467"/>
              <a:ext cx="557652" cy="892699"/>
            </a:xfrm>
            <a:custGeom>
              <a:avLst/>
              <a:gdLst>
                <a:gd name="connsiteX0" fmla="*/ 244906 w 463670"/>
                <a:gd name="connsiteY0" fmla="*/ 662991 h 742251"/>
                <a:gd name="connsiteX1" fmla="*/ 286517 w 463670"/>
                <a:gd name="connsiteY1" fmla="*/ 689741 h 742251"/>
                <a:gd name="connsiteX2" fmla="*/ 244906 w 463670"/>
                <a:gd name="connsiteY2" fmla="*/ 726399 h 742251"/>
                <a:gd name="connsiteX3" fmla="*/ 166636 w 463670"/>
                <a:gd name="connsiteY3" fmla="*/ 742251 h 742251"/>
                <a:gd name="connsiteX4" fmla="*/ 75825 w 463670"/>
                <a:gd name="connsiteY4" fmla="*/ 1492 h 742251"/>
                <a:gd name="connsiteX5" fmla="*/ 112431 w 463670"/>
                <a:gd name="connsiteY5" fmla="*/ 9328 h 742251"/>
                <a:gd name="connsiteX6" fmla="*/ 413120 w 463670"/>
                <a:gd name="connsiteY6" fmla="*/ 199147 h 742251"/>
                <a:gd name="connsiteX7" fmla="*/ 463670 w 463670"/>
                <a:gd name="connsiteY7" fmla="*/ 281866 h 742251"/>
                <a:gd name="connsiteX8" fmla="*/ 463670 w 463670"/>
                <a:gd name="connsiteY8" fmla="*/ 665858 h 742251"/>
                <a:gd name="connsiteX9" fmla="*/ 459312 w 463670"/>
                <a:gd name="connsiteY9" fmla="*/ 683272 h 742251"/>
                <a:gd name="connsiteX10" fmla="*/ 444496 w 463670"/>
                <a:gd name="connsiteY10" fmla="*/ 693721 h 742251"/>
                <a:gd name="connsiteX11" fmla="*/ 385230 w 463670"/>
                <a:gd name="connsiteY11" fmla="*/ 731162 h 742251"/>
                <a:gd name="connsiteX12" fmla="*/ 328578 w 463670"/>
                <a:gd name="connsiteY12" fmla="*/ 631028 h 742251"/>
                <a:gd name="connsiteX13" fmla="*/ 112431 w 463670"/>
                <a:gd name="connsiteY13" fmla="*/ 494324 h 742251"/>
                <a:gd name="connsiteX14" fmla="*/ 61881 w 463670"/>
                <a:gd name="connsiteY14" fmla="*/ 411605 h 742251"/>
                <a:gd name="connsiteX15" fmla="*/ 61881 w 463670"/>
                <a:gd name="connsiteY15" fmla="*/ 294927 h 742251"/>
                <a:gd name="connsiteX16" fmla="*/ 61881 w 463670"/>
                <a:gd name="connsiteY16" fmla="*/ 157352 h 742251"/>
                <a:gd name="connsiteX17" fmla="*/ 0 w 463670"/>
                <a:gd name="connsiteY17" fmla="*/ 48511 h 742251"/>
                <a:gd name="connsiteX18" fmla="*/ 70596 w 463670"/>
                <a:gd name="connsiteY18" fmla="*/ 4975 h 742251"/>
                <a:gd name="connsiteX19" fmla="*/ 74082 w 463670"/>
                <a:gd name="connsiteY19" fmla="*/ 3233 h 742251"/>
                <a:gd name="connsiteX20" fmla="*/ 75825 w 463670"/>
                <a:gd name="connsiteY20" fmla="*/ 1492 h 74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63670" h="742251">
                  <a:moveTo>
                    <a:pt x="244906" y="662991"/>
                  </a:moveTo>
                  <a:lnTo>
                    <a:pt x="286517" y="689741"/>
                  </a:lnTo>
                  <a:lnTo>
                    <a:pt x="244906" y="726399"/>
                  </a:lnTo>
                  <a:lnTo>
                    <a:pt x="166636" y="742251"/>
                  </a:lnTo>
                  <a:close/>
                  <a:moveTo>
                    <a:pt x="75825" y="1492"/>
                  </a:moveTo>
                  <a:cubicBezTo>
                    <a:pt x="85413" y="-1991"/>
                    <a:pt x="98486" y="621"/>
                    <a:pt x="112431" y="9328"/>
                  </a:cubicBezTo>
                  <a:cubicBezTo>
                    <a:pt x="112431" y="9328"/>
                    <a:pt x="112431" y="9328"/>
                    <a:pt x="413120" y="199147"/>
                  </a:cubicBezTo>
                  <a:cubicBezTo>
                    <a:pt x="441010" y="217432"/>
                    <a:pt x="463670" y="254003"/>
                    <a:pt x="463670" y="281866"/>
                  </a:cubicBezTo>
                  <a:lnTo>
                    <a:pt x="463670" y="665858"/>
                  </a:lnTo>
                  <a:cubicBezTo>
                    <a:pt x="463670" y="673694"/>
                    <a:pt x="461927" y="678918"/>
                    <a:pt x="459312" y="683272"/>
                  </a:cubicBezTo>
                  <a:cubicBezTo>
                    <a:pt x="455826" y="689367"/>
                    <a:pt x="450597" y="691979"/>
                    <a:pt x="444496" y="693721"/>
                  </a:cubicBezTo>
                  <a:cubicBezTo>
                    <a:pt x="444496" y="693721"/>
                    <a:pt x="444496" y="693721"/>
                    <a:pt x="385230" y="731162"/>
                  </a:cubicBezTo>
                  <a:cubicBezTo>
                    <a:pt x="385230" y="731162"/>
                    <a:pt x="385230" y="731162"/>
                    <a:pt x="328578" y="631028"/>
                  </a:cubicBezTo>
                  <a:cubicBezTo>
                    <a:pt x="328578" y="631028"/>
                    <a:pt x="328578" y="631028"/>
                    <a:pt x="112431" y="494324"/>
                  </a:cubicBezTo>
                  <a:cubicBezTo>
                    <a:pt x="84541" y="476909"/>
                    <a:pt x="61881" y="439468"/>
                    <a:pt x="61881" y="411605"/>
                  </a:cubicBezTo>
                  <a:cubicBezTo>
                    <a:pt x="61881" y="411605"/>
                    <a:pt x="61881" y="411605"/>
                    <a:pt x="61881" y="294927"/>
                  </a:cubicBezTo>
                  <a:cubicBezTo>
                    <a:pt x="61881" y="294927"/>
                    <a:pt x="61881" y="294927"/>
                    <a:pt x="61881" y="157352"/>
                  </a:cubicBezTo>
                  <a:cubicBezTo>
                    <a:pt x="61881" y="157352"/>
                    <a:pt x="61881" y="157352"/>
                    <a:pt x="0" y="48511"/>
                  </a:cubicBezTo>
                  <a:cubicBezTo>
                    <a:pt x="0" y="48511"/>
                    <a:pt x="0" y="48511"/>
                    <a:pt x="70596" y="4975"/>
                  </a:cubicBezTo>
                  <a:cubicBezTo>
                    <a:pt x="71468" y="4104"/>
                    <a:pt x="73211" y="4104"/>
                    <a:pt x="74082" y="3233"/>
                  </a:cubicBezTo>
                  <a:cubicBezTo>
                    <a:pt x="74082" y="3233"/>
                    <a:pt x="74082" y="3233"/>
                    <a:pt x="75825" y="149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5" name="ValueBack33"/>
            <p:cNvSpPr/>
            <p:nvPr/>
          </p:nvSpPr>
          <p:spPr bwMode="auto">
            <a:xfrm>
              <a:off x="4190748" y="1861997"/>
              <a:ext cx="483775" cy="841171"/>
            </a:xfrm>
            <a:custGeom>
              <a:avLst/>
              <a:gdLst>
                <a:gd name="connsiteX0" fmla="*/ 14833 w 402244"/>
                <a:gd name="connsiteY0" fmla="*/ 1397 h 699407"/>
                <a:gd name="connsiteX1" fmla="*/ 50608 w 402244"/>
                <a:gd name="connsiteY1" fmla="*/ 9232 h 699407"/>
                <a:gd name="connsiteX2" fmla="*/ 351637 w 402244"/>
                <a:gd name="connsiteY2" fmla="*/ 199011 h 699407"/>
                <a:gd name="connsiteX3" fmla="*/ 402244 w 402244"/>
                <a:gd name="connsiteY3" fmla="*/ 281713 h 699407"/>
                <a:gd name="connsiteX4" fmla="*/ 402244 w 402244"/>
                <a:gd name="connsiteY4" fmla="*/ 665624 h 699407"/>
                <a:gd name="connsiteX5" fmla="*/ 351637 w 402244"/>
                <a:gd name="connsiteY5" fmla="*/ 683906 h 699407"/>
                <a:gd name="connsiteX6" fmla="*/ 278143 w 402244"/>
                <a:gd name="connsiteY6" fmla="*/ 637573 h 699407"/>
                <a:gd name="connsiteX7" fmla="*/ 254873 w 402244"/>
                <a:gd name="connsiteY7" fmla="*/ 622903 h 699407"/>
                <a:gd name="connsiteX8" fmla="*/ 179325 w 402244"/>
                <a:gd name="connsiteY8" fmla="*/ 699407 h 699407"/>
                <a:gd name="connsiteX9" fmla="*/ 134574 w 402244"/>
                <a:gd name="connsiteY9" fmla="*/ 547062 h 699407"/>
                <a:gd name="connsiteX10" fmla="*/ 50608 w 402244"/>
                <a:gd name="connsiteY10" fmla="*/ 494127 h 699407"/>
                <a:gd name="connsiteX11" fmla="*/ 0 w 402244"/>
                <a:gd name="connsiteY11" fmla="*/ 411425 h 699407"/>
                <a:gd name="connsiteX12" fmla="*/ 0 w 402244"/>
                <a:gd name="connsiteY12" fmla="*/ 294771 h 699407"/>
                <a:gd name="connsiteX13" fmla="*/ 0 w 402244"/>
                <a:gd name="connsiteY13" fmla="*/ 144167 h 699407"/>
                <a:gd name="connsiteX14" fmla="*/ 0 w 402244"/>
                <a:gd name="connsiteY14" fmla="*/ 78005 h 699407"/>
                <a:gd name="connsiteX15" fmla="*/ 0 w 402244"/>
                <a:gd name="connsiteY15" fmla="*/ 27514 h 699407"/>
                <a:gd name="connsiteX16" fmla="*/ 14833 w 402244"/>
                <a:gd name="connsiteY16" fmla="*/ 1397 h 69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244" h="699407">
                  <a:moveTo>
                    <a:pt x="14833" y="1397"/>
                  </a:moveTo>
                  <a:cubicBezTo>
                    <a:pt x="23995" y="-1867"/>
                    <a:pt x="36647" y="527"/>
                    <a:pt x="50608" y="9232"/>
                  </a:cubicBezTo>
                  <a:cubicBezTo>
                    <a:pt x="50608" y="9232"/>
                    <a:pt x="50608" y="9232"/>
                    <a:pt x="351637" y="199011"/>
                  </a:cubicBezTo>
                  <a:cubicBezTo>
                    <a:pt x="379558" y="217293"/>
                    <a:pt x="402244" y="253856"/>
                    <a:pt x="402244" y="281713"/>
                  </a:cubicBezTo>
                  <a:cubicBezTo>
                    <a:pt x="402244" y="281713"/>
                    <a:pt x="402244" y="281713"/>
                    <a:pt x="402244" y="665624"/>
                  </a:cubicBezTo>
                  <a:cubicBezTo>
                    <a:pt x="402244" y="693482"/>
                    <a:pt x="379558" y="702187"/>
                    <a:pt x="351637" y="683906"/>
                  </a:cubicBezTo>
                  <a:cubicBezTo>
                    <a:pt x="351637" y="683906"/>
                    <a:pt x="351637" y="683906"/>
                    <a:pt x="278143" y="637573"/>
                  </a:cubicBezTo>
                  <a:lnTo>
                    <a:pt x="254873" y="622903"/>
                  </a:lnTo>
                  <a:lnTo>
                    <a:pt x="179325" y="699407"/>
                  </a:lnTo>
                  <a:lnTo>
                    <a:pt x="134574" y="547062"/>
                  </a:lnTo>
                  <a:lnTo>
                    <a:pt x="50608" y="494127"/>
                  </a:lnTo>
                  <a:cubicBezTo>
                    <a:pt x="22686" y="476716"/>
                    <a:pt x="0" y="439282"/>
                    <a:pt x="0" y="411425"/>
                  </a:cubicBezTo>
                  <a:cubicBezTo>
                    <a:pt x="0" y="411425"/>
                    <a:pt x="0" y="411425"/>
                    <a:pt x="0" y="294771"/>
                  </a:cubicBezTo>
                  <a:cubicBezTo>
                    <a:pt x="0" y="294771"/>
                    <a:pt x="0" y="294771"/>
                    <a:pt x="0" y="144167"/>
                  </a:cubicBezTo>
                  <a:cubicBezTo>
                    <a:pt x="0" y="144167"/>
                    <a:pt x="0" y="144167"/>
                    <a:pt x="0" y="78005"/>
                  </a:cubicBezTo>
                  <a:cubicBezTo>
                    <a:pt x="0" y="78005"/>
                    <a:pt x="0" y="78005"/>
                    <a:pt x="0" y="27514"/>
                  </a:cubicBezTo>
                  <a:cubicBezTo>
                    <a:pt x="0" y="13585"/>
                    <a:pt x="5672" y="4662"/>
                    <a:pt x="14833" y="1397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6" name="RelativeShape1"/>
            <p:cNvSpPr/>
            <p:nvPr/>
          </p:nvSpPr>
          <p:spPr bwMode="auto">
            <a:xfrm>
              <a:off x="3978222" y="2798490"/>
              <a:ext cx="885332" cy="2302180"/>
            </a:xfrm>
            <a:custGeom>
              <a:avLst/>
              <a:gdLst>
                <a:gd name="connsiteX0" fmla="*/ 285213 w 736126"/>
                <a:gd name="connsiteY0" fmla="*/ 1115709 h 1914190"/>
                <a:gd name="connsiteX1" fmla="*/ 301391 w 736126"/>
                <a:gd name="connsiteY1" fmla="*/ 1116799 h 1914190"/>
                <a:gd name="connsiteX2" fmla="*/ 323975 w 736126"/>
                <a:gd name="connsiteY2" fmla="*/ 1151681 h 1914190"/>
                <a:gd name="connsiteX3" fmla="*/ 323975 w 736126"/>
                <a:gd name="connsiteY3" fmla="*/ 1768226 h 1914190"/>
                <a:gd name="connsiteX4" fmla="*/ 260567 w 736126"/>
                <a:gd name="connsiteY4" fmla="*/ 1802236 h 1914190"/>
                <a:gd name="connsiteX5" fmla="*/ 277939 w 736126"/>
                <a:gd name="connsiteY5" fmla="*/ 1762994 h 1914190"/>
                <a:gd name="connsiteX6" fmla="*/ 278807 w 736126"/>
                <a:gd name="connsiteY6" fmla="*/ 1759505 h 1914190"/>
                <a:gd name="connsiteX7" fmla="*/ 278807 w 736126"/>
                <a:gd name="connsiteY7" fmla="*/ 1129007 h 1914190"/>
                <a:gd name="connsiteX8" fmla="*/ 285213 w 736126"/>
                <a:gd name="connsiteY8" fmla="*/ 1115709 h 1914190"/>
                <a:gd name="connsiteX9" fmla="*/ 487835 w 736126"/>
                <a:gd name="connsiteY9" fmla="*/ 710947 h 1914190"/>
                <a:gd name="connsiteX10" fmla="*/ 500080 w 736126"/>
                <a:gd name="connsiteY10" fmla="*/ 711819 h 1914190"/>
                <a:gd name="connsiteX11" fmla="*/ 517418 w 736126"/>
                <a:gd name="connsiteY11" fmla="*/ 737976 h 1914190"/>
                <a:gd name="connsiteX12" fmla="*/ 517418 w 736126"/>
                <a:gd name="connsiteY12" fmla="*/ 1069304 h 1914190"/>
                <a:gd name="connsiteX13" fmla="*/ 517418 w 736126"/>
                <a:gd name="connsiteY13" fmla="*/ 1176550 h 1914190"/>
                <a:gd name="connsiteX14" fmla="*/ 575501 w 736126"/>
                <a:gd name="connsiteY14" fmla="*/ 1268101 h 1914190"/>
                <a:gd name="connsiteX15" fmla="*/ 581569 w 736126"/>
                <a:gd name="connsiteY15" fmla="*/ 1270717 h 1914190"/>
                <a:gd name="connsiteX16" fmla="*/ 581569 w 736126"/>
                <a:gd name="connsiteY16" fmla="*/ 1826999 h 1914190"/>
                <a:gd name="connsiteX17" fmla="*/ 548627 w 736126"/>
                <a:gd name="connsiteY17" fmla="*/ 1867979 h 1914190"/>
                <a:gd name="connsiteX18" fmla="*/ 463670 w 736126"/>
                <a:gd name="connsiteY18" fmla="*/ 1914190 h 1914190"/>
                <a:gd name="connsiteX19" fmla="*/ 482742 w 736126"/>
                <a:gd name="connsiteY19" fmla="*/ 1876698 h 1914190"/>
                <a:gd name="connsiteX20" fmla="*/ 482742 w 736126"/>
                <a:gd name="connsiteY20" fmla="*/ 1090230 h 1914190"/>
                <a:gd name="connsiteX21" fmla="*/ 482742 w 736126"/>
                <a:gd name="connsiteY21" fmla="*/ 720538 h 1914190"/>
                <a:gd name="connsiteX22" fmla="*/ 487835 w 736126"/>
                <a:gd name="connsiteY22" fmla="*/ 710947 h 1914190"/>
                <a:gd name="connsiteX23" fmla="*/ 90223 w 736126"/>
                <a:gd name="connsiteY23" fmla="*/ 509822 h 1914190"/>
                <a:gd name="connsiteX24" fmla="*/ 102498 w 736126"/>
                <a:gd name="connsiteY24" fmla="*/ 510694 h 1914190"/>
                <a:gd name="connsiteX25" fmla="*/ 119880 w 736126"/>
                <a:gd name="connsiteY25" fmla="*/ 537706 h 1914190"/>
                <a:gd name="connsiteX26" fmla="*/ 119880 w 736126"/>
                <a:gd name="connsiteY26" fmla="*/ 860109 h 1914190"/>
                <a:gd name="connsiteX27" fmla="*/ 119880 w 736126"/>
                <a:gd name="connsiteY27" fmla="*/ 964672 h 1914190"/>
                <a:gd name="connsiteX28" fmla="*/ 70343 w 736126"/>
                <a:gd name="connsiteY28" fmla="*/ 990813 h 1914190"/>
                <a:gd name="connsiteX29" fmla="*/ 85117 w 736126"/>
                <a:gd name="connsiteY29" fmla="*/ 957701 h 1914190"/>
                <a:gd name="connsiteX30" fmla="*/ 85117 w 736126"/>
                <a:gd name="connsiteY30" fmla="*/ 878408 h 1914190"/>
                <a:gd name="connsiteX31" fmla="*/ 85117 w 736126"/>
                <a:gd name="connsiteY31" fmla="*/ 519407 h 1914190"/>
                <a:gd name="connsiteX32" fmla="*/ 90223 w 736126"/>
                <a:gd name="connsiteY32" fmla="*/ 509822 h 1914190"/>
                <a:gd name="connsiteX33" fmla="*/ 141185 w 736126"/>
                <a:gd name="connsiteY33" fmla="*/ 232081 h 1914190"/>
                <a:gd name="connsiteX34" fmla="*/ 184031 w 736126"/>
                <a:gd name="connsiteY34" fmla="*/ 245382 h 1914190"/>
                <a:gd name="connsiteX35" fmla="*/ 218919 w 736126"/>
                <a:gd name="connsiteY35" fmla="*/ 263698 h 1914190"/>
                <a:gd name="connsiteX36" fmla="*/ 364574 w 736126"/>
                <a:gd name="connsiteY36" fmla="*/ 336962 h 1914190"/>
                <a:gd name="connsiteX37" fmla="*/ 400334 w 736126"/>
                <a:gd name="connsiteY37" fmla="*/ 355278 h 1914190"/>
                <a:gd name="connsiteX38" fmla="*/ 435221 w 736126"/>
                <a:gd name="connsiteY38" fmla="*/ 372721 h 1914190"/>
                <a:gd name="connsiteX39" fmla="*/ 581749 w 736126"/>
                <a:gd name="connsiteY39" fmla="*/ 446858 h 1914190"/>
                <a:gd name="connsiteX40" fmla="*/ 616637 w 736126"/>
                <a:gd name="connsiteY40" fmla="*/ 464301 h 1914190"/>
                <a:gd name="connsiteX41" fmla="*/ 736126 w 736126"/>
                <a:gd name="connsiteY41" fmla="*/ 644845 h 1914190"/>
                <a:gd name="connsiteX42" fmla="*/ 736126 w 736126"/>
                <a:gd name="connsiteY42" fmla="*/ 706770 h 1914190"/>
                <a:gd name="connsiteX43" fmla="*/ 736126 w 736126"/>
                <a:gd name="connsiteY43" fmla="*/ 731192 h 1914190"/>
                <a:gd name="connsiteX44" fmla="*/ 736126 w 736126"/>
                <a:gd name="connsiteY44" fmla="*/ 1121933 h 1914190"/>
                <a:gd name="connsiteX45" fmla="*/ 736126 w 736126"/>
                <a:gd name="connsiteY45" fmla="*/ 1189092 h 1914190"/>
                <a:gd name="connsiteX46" fmla="*/ 716938 w 736126"/>
                <a:gd name="connsiteY46" fmla="*/ 1223107 h 1914190"/>
                <a:gd name="connsiteX47" fmla="*/ 623614 w 736126"/>
                <a:gd name="connsiteY47" fmla="*/ 1270205 h 1914190"/>
                <a:gd name="connsiteX48" fmla="*/ 636697 w 736126"/>
                <a:gd name="connsiteY48" fmla="*/ 1239679 h 1914190"/>
                <a:gd name="connsiteX49" fmla="*/ 636697 w 736126"/>
                <a:gd name="connsiteY49" fmla="*/ 1172520 h 1914190"/>
                <a:gd name="connsiteX50" fmla="*/ 636697 w 736126"/>
                <a:gd name="connsiteY50" fmla="*/ 781779 h 1914190"/>
                <a:gd name="connsiteX51" fmla="*/ 636697 w 736126"/>
                <a:gd name="connsiteY51" fmla="*/ 764335 h 1914190"/>
                <a:gd name="connsiteX52" fmla="*/ 636697 w 736126"/>
                <a:gd name="connsiteY52" fmla="*/ 695432 h 1914190"/>
                <a:gd name="connsiteX53" fmla="*/ 517207 w 736126"/>
                <a:gd name="connsiteY53" fmla="*/ 514888 h 1914190"/>
                <a:gd name="connsiteX54" fmla="*/ 482320 w 736126"/>
                <a:gd name="connsiteY54" fmla="*/ 497445 h 1914190"/>
                <a:gd name="connsiteX55" fmla="*/ 335792 w 736126"/>
                <a:gd name="connsiteY55" fmla="*/ 423308 h 1914190"/>
                <a:gd name="connsiteX56" fmla="*/ 300904 w 736126"/>
                <a:gd name="connsiteY56" fmla="*/ 405865 h 1914190"/>
                <a:gd name="connsiteX57" fmla="*/ 265145 w 736126"/>
                <a:gd name="connsiteY57" fmla="*/ 387549 h 1914190"/>
                <a:gd name="connsiteX58" fmla="*/ 119489 w 736126"/>
                <a:gd name="connsiteY58" fmla="*/ 313412 h 1914190"/>
                <a:gd name="connsiteX59" fmla="*/ 84602 w 736126"/>
                <a:gd name="connsiteY59" fmla="*/ 295969 h 1914190"/>
                <a:gd name="connsiteX60" fmla="*/ 0 w 736126"/>
                <a:gd name="connsiteY60" fmla="*/ 288119 h 1914190"/>
                <a:gd name="connsiteX61" fmla="*/ 94196 w 736126"/>
                <a:gd name="connsiteY61" fmla="*/ 241021 h 1914190"/>
                <a:gd name="connsiteX62" fmla="*/ 103790 w 736126"/>
                <a:gd name="connsiteY62" fmla="*/ 235788 h 1914190"/>
                <a:gd name="connsiteX63" fmla="*/ 105534 w 736126"/>
                <a:gd name="connsiteY63" fmla="*/ 234915 h 1914190"/>
                <a:gd name="connsiteX64" fmla="*/ 105534 w 736126"/>
                <a:gd name="connsiteY64" fmla="*/ 235788 h 1914190"/>
                <a:gd name="connsiteX65" fmla="*/ 141185 w 736126"/>
                <a:gd name="connsiteY65" fmla="*/ 232081 h 1914190"/>
                <a:gd name="connsiteX66" fmla="*/ 341704 w 736126"/>
                <a:gd name="connsiteY66" fmla="*/ 124 h 1914190"/>
                <a:gd name="connsiteX67" fmla="*/ 400820 w 736126"/>
                <a:gd name="connsiteY67" fmla="*/ 16904 h 1914190"/>
                <a:gd name="connsiteX68" fmla="*/ 543921 w 736126"/>
                <a:gd name="connsiteY68" fmla="*/ 233077 h 1914190"/>
                <a:gd name="connsiteX69" fmla="*/ 503783 w 736126"/>
                <a:gd name="connsiteY69" fmla="*/ 311527 h 1914190"/>
                <a:gd name="connsiteX70" fmla="*/ 502911 w 736126"/>
                <a:gd name="connsiteY70" fmla="*/ 312399 h 1914190"/>
                <a:gd name="connsiteX71" fmla="*/ 501166 w 736126"/>
                <a:gd name="connsiteY71" fmla="*/ 313271 h 1914190"/>
                <a:gd name="connsiteX72" fmla="*/ 412164 w 736126"/>
                <a:gd name="connsiteY72" fmla="*/ 357726 h 1914190"/>
                <a:gd name="connsiteX73" fmla="*/ 412164 w 736126"/>
                <a:gd name="connsiteY73" fmla="*/ 356854 h 1914190"/>
                <a:gd name="connsiteX74" fmla="*/ 444449 w 736126"/>
                <a:gd name="connsiteY74" fmla="*/ 283634 h 1914190"/>
                <a:gd name="connsiteX75" fmla="*/ 301348 w 736126"/>
                <a:gd name="connsiteY75" fmla="*/ 67460 h 1914190"/>
                <a:gd name="connsiteX76" fmla="*/ 200131 w 736126"/>
                <a:gd name="connsiteY76" fmla="*/ 57872 h 1914190"/>
                <a:gd name="connsiteX77" fmla="*/ 294368 w 736126"/>
                <a:gd name="connsiteY77" fmla="*/ 10802 h 1914190"/>
                <a:gd name="connsiteX78" fmla="*/ 341704 w 736126"/>
                <a:gd name="connsiteY78" fmla="*/ 124 h 191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36126" h="1914190">
                  <a:moveTo>
                    <a:pt x="285213" y="1115709"/>
                  </a:moveTo>
                  <a:cubicBezTo>
                    <a:pt x="289231" y="1113529"/>
                    <a:pt x="294877" y="1113747"/>
                    <a:pt x="301391" y="1116799"/>
                  </a:cubicBezTo>
                  <a:cubicBezTo>
                    <a:pt x="313552" y="1123775"/>
                    <a:pt x="323975" y="1138600"/>
                    <a:pt x="323975" y="1151681"/>
                  </a:cubicBezTo>
                  <a:cubicBezTo>
                    <a:pt x="323975" y="1151681"/>
                    <a:pt x="323975" y="1151681"/>
                    <a:pt x="323975" y="1768226"/>
                  </a:cubicBezTo>
                  <a:cubicBezTo>
                    <a:pt x="323975" y="1768226"/>
                    <a:pt x="323975" y="1768226"/>
                    <a:pt x="260567" y="1802236"/>
                  </a:cubicBezTo>
                  <a:cubicBezTo>
                    <a:pt x="270990" y="1794388"/>
                    <a:pt x="277070" y="1780435"/>
                    <a:pt x="277939" y="1762994"/>
                  </a:cubicBezTo>
                  <a:cubicBezTo>
                    <a:pt x="277939" y="1762122"/>
                    <a:pt x="278807" y="1761249"/>
                    <a:pt x="278807" y="1759505"/>
                  </a:cubicBezTo>
                  <a:cubicBezTo>
                    <a:pt x="278807" y="1759505"/>
                    <a:pt x="278807" y="1759505"/>
                    <a:pt x="278807" y="1129007"/>
                  </a:cubicBezTo>
                  <a:cubicBezTo>
                    <a:pt x="278807" y="1122467"/>
                    <a:pt x="281196" y="1117889"/>
                    <a:pt x="285213" y="1115709"/>
                  </a:cubicBezTo>
                  <a:close/>
                  <a:moveTo>
                    <a:pt x="487835" y="710947"/>
                  </a:moveTo>
                  <a:cubicBezTo>
                    <a:pt x="490978" y="709421"/>
                    <a:pt x="495312" y="709639"/>
                    <a:pt x="500080" y="711819"/>
                  </a:cubicBezTo>
                  <a:cubicBezTo>
                    <a:pt x="509616" y="717050"/>
                    <a:pt x="517418" y="728385"/>
                    <a:pt x="517418" y="737976"/>
                  </a:cubicBezTo>
                  <a:cubicBezTo>
                    <a:pt x="517418" y="737976"/>
                    <a:pt x="517418" y="737976"/>
                    <a:pt x="517418" y="1069304"/>
                  </a:cubicBezTo>
                  <a:cubicBezTo>
                    <a:pt x="517418" y="1069304"/>
                    <a:pt x="517418" y="1069304"/>
                    <a:pt x="517418" y="1176550"/>
                  </a:cubicBezTo>
                  <a:cubicBezTo>
                    <a:pt x="517418" y="1209683"/>
                    <a:pt x="542559" y="1250663"/>
                    <a:pt x="575501" y="1268101"/>
                  </a:cubicBezTo>
                  <a:cubicBezTo>
                    <a:pt x="577235" y="1268973"/>
                    <a:pt x="578969" y="1269845"/>
                    <a:pt x="581569" y="1270717"/>
                  </a:cubicBezTo>
                  <a:cubicBezTo>
                    <a:pt x="581569" y="1270717"/>
                    <a:pt x="581569" y="1270717"/>
                    <a:pt x="581569" y="1826999"/>
                  </a:cubicBezTo>
                  <a:cubicBezTo>
                    <a:pt x="581569" y="1851412"/>
                    <a:pt x="567699" y="1866235"/>
                    <a:pt x="548627" y="1867979"/>
                  </a:cubicBezTo>
                  <a:cubicBezTo>
                    <a:pt x="548627" y="1867979"/>
                    <a:pt x="548627" y="1867979"/>
                    <a:pt x="463670" y="1914190"/>
                  </a:cubicBezTo>
                  <a:cubicBezTo>
                    <a:pt x="474940" y="1908087"/>
                    <a:pt x="482742" y="1895008"/>
                    <a:pt x="482742" y="1876698"/>
                  </a:cubicBezTo>
                  <a:cubicBezTo>
                    <a:pt x="482742" y="1876698"/>
                    <a:pt x="482742" y="1876698"/>
                    <a:pt x="482742" y="1090230"/>
                  </a:cubicBezTo>
                  <a:cubicBezTo>
                    <a:pt x="482742" y="1090230"/>
                    <a:pt x="482742" y="1090230"/>
                    <a:pt x="482742" y="720538"/>
                  </a:cubicBezTo>
                  <a:cubicBezTo>
                    <a:pt x="482742" y="715742"/>
                    <a:pt x="484693" y="712473"/>
                    <a:pt x="487835" y="710947"/>
                  </a:cubicBezTo>
                  <a:close/>
                  <a:moveTo>
                    <a:pt x="90223" y="509822"/>
                  </a:moveTo>
                  <a:cubicBezTo>
                    <a:pt x="93373" y="508297"/>
                    <a:pt x="97719" y="508515"/>
                    <a:pt x="102498" y="510694"/>
                  </a:cubicBezTo>
                  <a:cubicBezTo>
                    <a:pt x="112058" y="515922"/>
                    <a:pt x="119880" y="528121"/>
                    <a:pt x="119880" y="537706"/>
                  </a:cubicBezTo>
                  <a:cubicBezTo>
                    <a:pt x="119880" y="537706"/>
                    <a:pt x="119880" y="537706"/>
                    <a:pt x="119880" y="860109"/>
                  </a:cubicBezTo>
                  <a:cubicBezTo>
                    <a:pt x="119880" y="860109"/>
                    <a:pt x="119880" y="860109"/>
                    <a:pt x="119880" y="964672"/>
                  </a:cubicBezTo>
                  <a:cubicBezTo>
                    <a:pt x="119880" y="964672"/>
                    <a:pt x="119880" y="964672"/>
                    <a:pt x="70343" y="990813"/>
                  </a:cubicBezTo>
                  <a:cubicBezTo>
                    <a:pt x="79903" y="984714"/>
                    <a:pt x="85117" y="973386"/>
                    <a:pt x="85117" y="957701"/>
                  </a:cubicBezTo>
                  <a:cubicBezTo>
                    <a:pt x="85117" y="957701"/>
                    <a:pt x="85117" y="957701"/>
                    <a:pt x="85117" y="878408"/>
                  </a:cubicBezTo>
                  <a:cubicBezTo>
                    <a:pt x="85117" y="878408"/>
                    <a:pt x="85117" y="878408"/>
                    <a:pt x="85117" y="519407"/>
                  </a:cubicBezTo>
                  <a:cubicBezTo>
                    <a:pt x="85117" y="514615"/>
                    <a:pt x="87072" y="511347"/>
                    <a:pt x="90223" y="509822"/>
                  </a:cubicBezTo>
                  <a:close/>
                  <a:moveTo>
                    <a:pt x="141185" y="232081"/>
                  </a:moveTo>
                  <a:cubicBezTo>
                    <a:pt x="154377" y="233607"/>
                    <a:pt x="168768" y="237968"/>
                    <a:pt x="184031" y="245382"/>
                  </a:cubicBezTo>
                  <a:cubicBezTo>
                    <a:pt x="184031" y="245382"/>
                    <a:pt x="184031" y="245382"/>
                    <a:pt x="218919" y="263698"/>
                  </a:cubicBezTo>
                  <a:cubicBezTo>
                    <a:pt x="218919" y="263698"/>
                    <a:pt x="218919" y="263698"/>
                    <a:pt x="364574" y="336962"/>
                  </a:cubicBezTo>
                  <a:cubicBezTo>
                    <a:pt x="364574" y="336962"/>
                    <a:pt x="364574" y="336962"/>
                    <a:pt x="400334" y="355278"/>
                  </a:cubicBezTo>
                  <a:cubicBezTo>
                    <a:pt x="400334" y="355278"/>
                    <a:pt x="400334" y="355278"/>
                    <a:pt x="435221" y="372721"/>
                  </a:cubicBezTo>
                  <a:cubicBezTo>
                    <a:pt x="435221" y="372721"/>
                    <a:pt x="435221" y="372721"/>
                    <a:pt x="581749" y="446858"/>
                  </a:cubicBezTo>
                  <a:cubicBezTo>
                    <a:pt x="581749" y="446858"/>
                    <a:pt x="581749" y="446858"/>
                    <a:pt x="616637" y="464301"/>
                  </a:cubicBezTo>
                  <a:cubicBezTo>
                    <a:pt x="682051" y="498317"/>
                    <a:pt x="736126" y="578558"/>
                    <a:pt x="736126" y="644845"/>
                  </a:cubicBezTo>
                  <a:cubicBezTo>
                    <a:pt x="736126" y="644845"/>
                    <a:pt x="736126" y="644845"/>
                    <a:pt x="736126" y="706770"/>
                  </a:cubicBezTo>
                  <a:cubicBezTo>
                    <a:pt x="736126" y="706770"/>
                    <a:pt x="736126" y="706770"/>
                    <a:pt x="736126" y="731192"/>
                  </a:cubicBezTo>
                  <a:cubicBezTo>
                    <a:pt x="736126" y="731192"/>
                    <a:pt x="736126" y="731192"/>
                    <a:pt x="736126" y="1121933"/>
                  </a:cubicBezTo>
                  <a:cubicBezTo>
                    <a:pt x="736126" y="1121933"/>
                    <a:pt x="736126" y="1121933"/>
                    <a:pt x="736126" y="1189092"/>
                  </a:cubicBezTo>
                  <a:cubicBezTo>
                    <a:pt x="736126" y="1206535"/>
                    <a:pt x="729149" y="1217874"/>
                    <a:pt x="716938" y="1223107"/>
                  </a:cubicBezTo>
                  <a:cubicBezTo>
                    <a:pt x="715194" y="1223979"/>
                    <a:pt x="649780" y="1257122"/>
                    <a:pt x="623614" y="1270205"/>
                  </a:cubicBezTo>
                  <a:cubicBezTo>
                    <a:pt x="631464" y="1264100"/>
                    <a:pt x="636697" y="1253634"/>
                    <a:pt x="636697" y="1239679"/>
                  </a:cubicBezTo>
                  <a:cubicBezTo>
                    <a:pt x="636697" y="1239679"/>
                    <a:pt x="636697" y="1239679"/>
                    <a:pt x="636697" y="1172520"/>
                  </a:cubicBezTo>
                  <a:cubicBezTo>
                    <a:pt x="636697" y="1172520"/>
                    <a:pt x="636697" y="1172520"/>
                    <a:pt x="636697" y="781779"/>
                  </a:cubicBezTo>
                  <a:cubicBezTo>
                    <a:pt x="636697" y="781779"/>
                    <a:pt x="636697" y="781779"/>
                    <a:pt x="636697" y="764335"/>
                  </a:cubicBezTo>
                  <a:cubicBezTo>
                    <a:pt x="636697" y="764335"/>
                    <a:pt x="636697" y="764335"/>
                    <a:pt x="636697" y="695432"/>
                  </a:cubicBezTo>
                  <a:cubicBezTo>
                    <a:pt x="636697" y="629145"/>
                    <a:pt x="583493" y="548904"/>
                    <a:pt x="517207" y="514888"/>
                  </a:cubicBezTo>
                  <a:cubicBezTo>
                    <a:pt x="517207" y="514888"/>
                    <a:pt x="517207" y="514888"/>
                    <a:pt x="482320" y="497445"/>
                  </a:cubicBezTo>
                  <a:cubicBezTo>
                    <a:pt x="482320" y="497445"/>
                    <a:pt x="482320" y="497445"/>
                    <a:pt x="335792" y="423308"/>
                  </a:cubicBezTo>
                  <a:cubicBezTo>
                    <a:pt x="335792" y="423308"/>
                    <a:pt x="335792" y="423308"/>
                    <a:pt x="300904" y="405865"/>
                  </a:cubicBezTo>
                  <a:cubicBezTo>
                    <a:pt x="300904" y="405865"/>
                    <a:pt x="300904" y="405865"/>
                    <a:pt x="265145" y="387549"/>
                  </a:cubicBezTo>
                  <a:cubicBezTo>
                    <a:pt x="265145" y="387549"/>
                    <a:pt x="265145" y="387549"/>
                    <a:pt x="119489" y="313412"/>
                  </a:cubicBezTo>
                  <a:cubicBezTo>
                    <a:pt x="119489" y="313412"/>
                    <a:pt x="119489" y="313412"/>
                    <a:pt x="84602" y="295969"/>
                  </a:cubicBezTo>
                  <a:cubicBezTo>
                    <a:pt x="51459" y="279397"/>
                    <a:pt x="21804" y="277653"/>
                    <a:pt x="0" y="288119"/>
                  </a:cubicBezTo>
                  <a:cubicBezTo>
                    <a:pt x="0" y="288119"/>
                    <a:pt x="0" y="288119"/>
                    <a:pt x="94196" y="241021"/>
                  </a:cubicBezTo>
                  <a:cubicBezTo>
                    <a:pt x="96813" y="239276"/>
                    <a:pt x="100301" y="237532"/>
                    <a:pt x="103790" y="235788"/>
                  </a:cubicBezTo>
                  <a:cubicBezTo>
                    <a:pt x="103790" y="235788"/>
                    <a:pt x="103790" y="235788"/>
                    <a:pt x="105534" y="234915"/>
                  </a:cubicBezTo>
                  <a:cubicBezTo>
                    <a:pt x="105534" y="234915"/>
                    <a:pt x="105534" y="234915"/>
                    <a:pt x="105534" y="235788"/>
                  </a:cubicBezTo>
                  <a:cubicBezTo>
                    <a:pt x="116001" y="231863"/>
                    <a:pt x="127993" y="230554"/>
                    <a:pt x="141185" y="232081"/>
                  </a:cubicBezTo>
                  <a:close/>
                  <a:moveTo>
                    <a:pt x="341704" y="124"/>
                  </a:moveTo>
                  <a:cubicBezTo>
                    <a:pt x="359810" y="996"/>
                    <a:pt x="379879" y="6444"/>
                    <a:pt x="400820" y="16904"/>
                  </a:cubicBezTo>
                  <a:cubicBezTo>
                    <a:pt x="479352" y="57000"/>
                    <a:pt x="543921" y="153755"/>
                    <a:pt x="543921" y="233077"/>
                  </a:cubicBezTo>
                  <a:cubicBezTo>
                    <a:pt x="543921" y="271431"/>
                    <a:pt x="529088" y="298452"/>
                    <a:pt x="503783" y="311527"/>
                  </a:cubicBezTo>
                  <a:cubicBezTo>
                    <a:pt x="503783" y="311527"/>
                    <a:pt x="503783" y="311527"/>
                    <a:pt x="502911" y="312399"/>
                  </a:cubicBezTo>
                  <a:cubicBezTo>
                    <a:pt x="502038" y="312399"/>
                    <a:pt x="502038" y="313271"/>
                    <a:pt x="501166" y="313271"/>
                  </a:cubicBezTo>
                  <a:cubicBezTo>
                    <a:pt x="501166" y="313271"/>
                    <a:pt x="501166" y="313271"/>
                    <a:pt x="412164" y="357726"/>
                  </a:cubicBezTo>
                  <a:cubicBezTo>
                    <a:pt x="412164" y="357726"/>
                    <a:pt x="412164" y="357726"/>
                    <a:pt x="412164" y="356854"/>
                  </a:cubicBezTo>
                  <a:cubicBezTo>
                    <a:pt x="432233" y="342907"/>
                    <a:pt x="444449" y="317629"/>
                    <a:pt x="444449" y="283634"/>
                  </a:cubicBezTo>
                  <a:cubicBezTo>
                    <a:pt x="444449" y="204312"/>
                    <a:pt x="380751" y="107557"/>
                    <a:pt x="301348" y="67460"/>
                  </a:cubicBezTo>
                  <a:cubicBezTo>
                    <a:pt x="262083" y="47412"/>
                    <a:pt x="226308" y="45669"/>
                    <a:pt x="200131" y="57872"/>
                  </a:cubicBezTo>
                  <a:cubicBezTo>
                    <a:pt x="200131" y="57872"/>
                    <a:pt x="200131" y="57872"/>
                    <a:pt x="294368" y="10802"/>
                  </a:cubicBezTo>
                  <a:cubicBezTo>
                    <a:pt x="307456" y="2957"/>
                    <a:pt x="323599" y="-748"/>
                    <a:pt x="341704" y="124"/>
                  </a:cubicBezTo>
                  <a:close/>
                </a:path>
              </a:pathLst>
            </a:custGeom>
            <a:solidFill>
              <a:srgbClr val="D4D2D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7" name="ValueShape3"/>
            <p:cNvSpPr/>
            <p:nvPr/>
          </p:nvSpPr>
          <p:spPr bwMode="auto">
            <a:xfrm>
              <a:off x="3937829" y="2858165"/>
              <a:ext cx="807880" cy="2246672"/>
            </a:xfrm>
            <a:custGeom>
              <a:avLst/>
              <a:gdLst>
                <a:gd name="connsiteX0" fmla="*/ 72870 w 671727"/>
                <a:gd name="connsiteY0" fmla="*/ 233069 h 1868037"/>
                <a:gd name="connsiteX1" fmla="*/ 119515 w 671727"/>
                <a:gd name="connsiteY1" fmla="*/ 247087 h 1868037"/>
                <a:gd name="connsiteX2" fmla="*/ 154410 w 671727"/>
                <a:gd name="connsiteY2" fmla="*/ 264508 h 1868037"/>
                <a:gd name="connsiteX3" fmla="*/ 300096 w 671727"/>
                <a:gd name="connsiteY3" fmla="*/ 338547 h 1868037"/>
                <a:gd name="connsiteX4" fmla="*/ 335864 w 671727"/>
                <a:gd name="connsiteY4" fmla="*/ 356839 h 1868037"/>
                <a:gd name="connsiteX5" fmla="*/ 370759 w 671727"/>
                <a:gd name="connsiteY5" fmla="*/ 374260 h 1868037"/>
                <a:gd name="connsiteX6" fmla="*/ 517317 w 671727"/>
                <a:gd name="connsiteY6" fmla="*/ 448299 h 1868037"/>
                <a:gd name="connsiteX7" fmla="*/ 552212 w 671727"/>
                <a:gd name="connsiteY7" fmla="*/ 465720 h 1868037"/>
                <a:gd name="connsiteX8" fmla="*/ 671727 w 671727"/>
                <a:gd name="connsiteY8" fmla="*/ 646028 h 1868037"/>
                <a:gd name="connsiteX9" fmla="*/ 671727 w 671727"/>
                <a:gd name="connsiteY9" fmla="*/ 714841 h 1868037"/>
                <a:gd name="connsiteX10" fmla="*/ 671727 w 671727"/>
                <a:gd name="connsiteY10" fmla="*/ 732262 h 1868037"/>
                <a:gd name="connsiteX11" fmla="*/ 671727 w 671727"/>
                <a:gd name="connsiteY11" fmla="*/ 1122492 h 1868037"/>
                <a:gd name="connsiteX12" fmla="*/ 671727 w 671727"/>
                <a:gd name="connsiteY12" fmla="*/ 1189563 h 1868037"/>
                <a:gd name="connsiteX13" fmla="*/ 610661 w 671727"/>
                <a:gd name="connsiteY13" fmla="*/ 1218308 h 1868037"/>
                <a:gd name="connsiteX14" fmla="*/ 552212 w 671727"/>
                <a:gd name="connsiteY14" fmla="*/ 1126847 h 1868037"/>
                <a:gd name="connsiteX15" fmla="*/ 552212 w 671727"/>
                <a:gd name="connsiteY15" fmla="*/ 1058905 h 1868037"/>
                <a:gd name="connsiteX16" fmla="*/ 552212 w 671727"/>
                <a:gd name="connsiteY16" fmla="*/ 688709 h 1868037"/>
                <a:gd name="connsiteX17" fmla="*/ 534765 w 671727"/>
                <a:gd name="connsiteY17" fmla="*/ 662578 h 1868037"/>
                <a:gd name="connsiteX18" fmla="*/ 517317 w 671727"/>
                <a:gd name="connsiteY18" fmla="*/ 671288 h 1868037"/>
                <a:gd name="connsiteX19" fmla="*/ 517317 w 671727"/>
                <a:gd name="connsiteY19" fmla="*/ 1040613 h 1868037"/>
                <a:gd name="connsiteX20" fmla="*/ 517317 w 671727"/>
                <a:gd name="connsiteY20" fmla="*/ 1826300 h 1868037"/>
                <a:gd name="connsiteX21" fmla="*/ 446655 w 671727"/>
                <a:gd name="connsiteY21" fmla="*/ 1858529 h 1868037"/>
                <a:gd name="connsiteX22" fmla="*/ 443166 w 671727"/>
                <a:gd name="connsiteY22" fmla="*/ 1855916 h 1868037"/>
                <a:gd name="connsiteX23" fmla="*/ 435314 w 671727"/>
                <a:gd name="connsiteY23" fmla="*/ 1853303 h 1868037"/>
                <a:gd name="connsiteX24" fmla="*/ 358545 w 671727"/>
                <a:gd name="connsiteY24" fmla="*/ 1736582 h 1868037"/>
                <a:gd name="connsiteX25" fmla="*/ 358545 w 671727"/>
                <a:gd name="connsiteY25" fmla="*/ 1732227 h 1868037"/>
                <a:gd name="connsiteX26" fmla="*/ 358545 w 671727"/>
                <a:gd name="connsiteY26" fmla="*/ 1102458 h 1868037"/>
                <a:gd name="connsiteX27" fmla="*/ 335864 w 671727"/>
                <a:gd name="connsiteY27" fmla="*/ 1067616 h 1868037"/>
                <a:gd name="connsiteX28" fmla="*/ 313182 w 671727"/>
                <a:gd name="connsiteY28" fmla="*/ 1079811 h 1868037"/>
                <a:gd name="connsiteX29" fmla="*/ 313182 w 671727"/>
                <a:gd name="connsiteY29" fmla="*/ 1709579 h 1868037"/>
                <a:gd name="connsiteX30" fmla="*/ 312310 w 671727"/>
                <a:gd name="connsiteY30" fmla="*/ 1713064 h 1868037"/>
                <a:gd name="connsiteX31" fmla="*/ 235541 w 671727"/>
                <a:gd name="connsiteY31" fmla="*/ 1751390 h 1868037"/>
                <a:gd name="connsiteX32" fmla="*/ 228562 w 671727"/>
                <a:gd name="connsiteY32" fmla="*/ 1747906 h 1868037"/>
                <a:gd name="connsiteX33" fmla="*/ 225072 w 671727"/>
                <a:gd name="connsiteY33" fmla="*/ 1746164 h 1868037"/>
                <a:gd name="connsiteX34" fmla="*/ 154410 w 671727"/>
                <a:gd name="connsiteY34" fmla="*/ 1643380 h 1868037"/>
                <a:gd name="connsiteX35" fmla="*/ 154410 w 671727"/>
                <a:gd name="connsiteY35" fmla="*/ 847240 h 1868037"/>
                <a:gd name="connsiteX36" fmla="*/ 154410 w 671727"/>
                <a:gd name="connsiteY36" fmla="*/ 488368 h 1868037"/>
                <a:gd name="connsiteX37" fmla="*/ 136962 w 671727"/>
                <a:gd name="connsiteY37" fmla="*/ 461365 h 1868037"/>
                <a:gd name="connsiteX38" fmla="*/ 119515 w 671727"/>
                <a:gd name="connsiteY38" fmla="*/ 470076 h 1868037"/>
                <a:gd name="connsiteX39" fmla="*/ 119515 w 671727"/>
                <a:gd name="connsiteY39" fmla="*/ 828948 h 1868037"/>
                <a:gd name="connsiteX40" fmla="*/ 119515 w 671727"/>
                <a:gd name="connsiteY40" fmla="*/ 908214 h 1868037"/>
                <a:gd name="connsiteX41" fmla="*/ 61066 w 671727"/>
                <a:gd name="connsiteY41" fmla="*/ 940443 h 1868037"/>
                <a:gd name="connsiteX42" fmla="*/ 0 w 671727"/>
                <a:gd name="connsiteY42" fmla="*/ 849853 h 1868037"/>
                <a:gd name="connsiteX43" fmla="*/ 0 w 671727"/>
                <a:gd name="connsiteY43" fmla="*/ 765362 h 1868037"/>
                <a:gd name="connsiteX44" fmla="*/ 0 w 671727"/>
                <a:gd name="connsiteY44" fmla="*/ 392552 h 1868037"/>
                <a:gd name="connsiteX45" fmla="*/ 0 w 671727"/>
                <a:gd name="connsiteY45" fmla="*/ 357710 h 1868037"/>
                <a:gd name="connsiteX46" fmla="*/ 0 w 671727"/>
                <a:gd name="connsiteY46" fmla="*/ 306318 h 1868037"/>
                <a:gd name="connsiteX47" fmla="*/ 72870 w 671727"/>
                <a:gd name="connsiteY47" fmla="*/ 233069 h 1868037"/>
                <a:gd name="connsiteX48" fmla="*/ 280175 w 671727"/>
                <a:gd name="connsiteY48" fmla="*/ 354 h 1868037"/>
                <a:gd name="connsiteX49" fmla="*/ 335864 w 671727"/>
                <a:gd name="connsiteY49" fmla="*/ 17252 h 1868037"/>
                <a:gd name="connsiteX50" fmla="*/ 478531 w 671727"/>
                <a:gd name="connsiteY50" fmla="*/ 233193 h 1868037"/>
                <a:gd name="connsiteX51" fmla="*/ 335864 w 671727"/>
                <a:gd name="connsiteY51" fmla="*/ 303722 h 1868037"/>
                <a:gd name="connsiteX52" fmla="*/ 193196 w 671727"/>
                <a:gd name="connsiteY52" fmla="*/ 87781 h 1868037"/>
                <a:gd name="connsiteX53" fmla="*/ 280175 w 671727"/>
                <a:gd name="connsiteY53" fmla="*/ 354 h 186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671727" h="1868037">
                  <a:moveTo>
                    <a:pt x="72870" y="233069"/>
                  </a:moveTo>
                  <a:cubicBezTo>
                    <a:pt x="87182" y="234239"/>
                    <a:pt x="102940" y="238812"/>
                    <a:pt x="119515" y="247087"/>
                  </a:cubicBezTo>
                  <a:cubicBezTo>
                    <a:pt x="119515" y="247087"/>
                    <a:pt x="119515" y="247087"/>
                    <a:pt x="154410" y="264508"/>
                  </a:cubicBezTo>
                  <a:cubicBezTo>
                    <a:pt x="154410" y="264508"/>
                    <a:pt x="154410" y="264508"/>
                    <a:pt x="300096" y="338547"/>
                  </a:cubicBezTo>
                  <a:cubicBezTo>
                    <a:pt x="300096" y="338547"/>
                    <a:pt x="300096" y="338547"/>
                    <a:pt x="335864" y="356839"/>
                  </a:cubicBezTo>
                  <a:cubicBezTo>
                    <a:pt x="335864" y="356839"/>
                    <a:pt x="335864" y="356839"/>
                    <a:pt x="370759" y="374260"/>
                  </a:cubicBezTo>
                  <a:cubicBezTo>
                    <a:pt x="370759" y="374260"/>
                    <a:pt x="370759" y="374260"/>
                    <a:pt x="517317" y="448299"/>
                  </a:cubicBezTo>
                  <a:cubicBezTo>
                    <a:pt x="517317" y="448299"/>
                    <a:pt x="517317" y="448299"/>
                    <a:pt x="552212" y="465720"/>
                  </a:cubicBezTo>
                  <a:cubicBezTo>
                    <a:pt x="618512" y="499691"/>
                    <a:pt x="671727" y="579828"/>
                    <a:pt x="671727" y="646028"/>
                  </a:cubicBezTo>
                  <a:cubicBezTo>
                    <a:pt x="671727" y="646028"/>
                    <a:pt x="671727" y="646028"/>
                    <a:pt x="671727" y="714841"/>
                  </a:cubicBezTo>
                  <a:cubicBezTo>
                    <a:pt x="671727" y="714841"/>
                    <a:pt x="671727" y="714841"/>
                    <a:pt x="671727" y="732262"/>
                  </a:cubicBezTo>
                  <a:cubicBezTo>
                    <a:pt x="671727" y="732262"/>
                    <a:pt x="671727" y="732262"/>
                    <a:pt x="671727" y="1122492"/>
                  </a:cubicBezTo>
                  <a:cubicBezTo>
                    <a:pt x="671727" y="1122492"/>
                    <a:pt x="671727" y="1122492"/>
                    <a:pt x="671727" y="1189563"/>
                  </a:cubicBezTo>
                  <a:cubicBezTo>
                    <a:pt x="671727" y="1222663"/>
                    <a:pt x="644684" y="1235729"/>
                    <a:pt x="610661" y="1218308"/>
                  </a:cubicBezTo>
                  <a:cubicBezTo>
                    <a:pt x="577511" y="1200887"/>
                    <a:pt x="552212" y="1159947"/>
                    <a:pt x="552212" y="1126847"/>
                  </a:cubicBezTo>
                  <a:cubicBezTo>
                    <a:pt x="552212" y="1126847"/>
                    <a:pt x="552212" y="1126847"/>
                    <a:pt x="552212" y="1058905"/>
                  </a:cubicBezTo>
                  <a:cubicBezTo>
                    <a:pt x="552212" y="1058905"/>
                    <a:pt x="552212" y="1058905"/>
                    <a:pt x="552212" y="688709"/>
                  </a:cubicBezTo>
                  <a:cubicBezTo>
                    <a:pt x="552212" y="679128"/>
                    <a:pt x="544361" y="667804"/>
                    <a:pt x="534765" y="662578"/>
                  </a:cubicBezTo>
                  <a:cubicBezTo>
                    <a:pt x="525169" y="658222"/>
                    <a:pt x="517317" y="661707"/>
                    <a:pt x="517317" y="671288"/>
                  </a:cubicBezTo>
                  <a:cubicBezTo>
                    <a:pt x="517317" y="671288"/>
                    <a:pt x="517317" y="671288"/>
                    <a:pt x="517317" y="1040613"/>
                  </a:cubicBezTo>
                  <a:cubicBezTo>
                    <a:pt x="517317" y="1040613"/>
                    <a:pt x="517317" y="1040613"/>
                    <a:pt x="517317" y="1826300"/>
                  </a:cubicBezTo>
                  <a:cubicBezTo>
                    <a:pt x="517317" y="1864626"/>
                    <a:pt x="485039" y="1879434"/>
                    <a:pt x="446655" y="1858529"/>
                  </a:cubicBezTo>
                  <a:cubicBezTo>
                    <a:pt x="444910" y="1857658"/>
                    <a:pt x="444038" y="1856787"/>
                    <a:pt x="443166" y="1855916"/>
                  </a:cubicBezTo>
                  <a:cubicBezTo>
                    <a:pt x="440548" y="1855045"/>
                    <a:pt x="437931" y="1854174"/>
                    <a:pt x="435314" y="1853303"/>
                  </a:cubicBezTo>
                  <a:cubicBezTo>
                    <a:pt x="393440" y="1830655"/>
                    <a:pt x="361163" y="1779263"/>
                    <a:pt x="358545" y="1736582"/>
                  </a:cubicBezTo>
                  <a:cubicBezTo>
                    <a:pt x="358545" y="1735711"/>
                    <a:pt x="358545" y="1733969"/>
                    <a:pt x="358545" y="1732227"/>
                  </a:cubicBezTo>
                  <a:cubicBezTo>
                    <a:pt x="358545" y="1732227"/>
                    <a:pt x="358545" y="1732227"/>
                    <a:pt x="358545" y="1102458"/>
                  </a:cubicBezTo>
                  <a:cubicBezTo>
                    <a:pt x="358545" y="1089392"/>
                    <a:pt x="348077" y="1074584"/>
                    <a:pt x="335864" y="1067616"/>
                  </a:cubicBezTo>
                  <a:cubicBezTo>
                    <a:pt x="322778" y="1061519"/>
                    <a:pt x="313182" y="1066745"/>
                    <a:pt x="313182" y="1079811"/>
                  </a:cubicBezTo>
                  <a:cubicBezTo>
                    <a:pt x="313182" y="1079811"/>
                    <a:pt x="313182" y="1079811"/>
                    <a:pt x="313182" y="1709579"/>
                  </a:cubicBezTo>
                  <a:cubicBezTo>
                    <a:pt x="313182" y="1711322"/>
                    <a:pt x="312310" y="1712193"/>
                    <a:pt x="312310" y="1713064"/>
                  </a:cubicBezTo>
                  <a:cubicBezTo>
                    <a:pt x="310565" y="1754003"/>
                    <a:pt x="277415" y="1772295"/>
                    <a:pt x="235541" y="1751390"/>
                  </a:cubicBezTo>
                  <a:cubicBezTo>
                    <a:pt x="232924" y="1750519"/>
                    <a:pt x="231179" y="1748777"/>
                    <a:pt x="228562" y="1747906"/>
                  </a:cubicBezTo>
                  <a:cubicBezTo>
                    <a:pt x="227690" y="1747035"/>
                    <a:pt x="225945" y="1747035"/>
                    <a:pt x="225072" y="1746164"/>
                  </a:cubicBezTo>
                  <a:cubicBezTo>
                    <a:pt x="186688" y="1728743"/>
                    <a:pt x="154410" y="1681706"/>
                    <a:pt x="154410" y="1643380"/>
                  </a:cubicBezTo>
                  <a:cubicBezTo>
                    <a:pt x="154410" y="1643380"/>
                    <a:pt x="154410" y="1643380"/>
                    <a:pt x="154410" y="847240"/>
                  </a:cubicBezTo>
                  <a:cubicBezTo>
                    <a:pt x="154410" y="847240"/>
                    <a:pt x="154410" y="847240"/>
                    <a:pt x="154410" y="488368"/>
                  </a:cubicBezTo>
                  <a:cubicBezTo>
                    <a:pt x="154410" y="478786"/>
                    <a:pt x="146558" y="466592"/>
                    <a:pt x="136962" y="461365"/>
                  </a:cubicBezTo>
                  <a:cubicBezTo>
                    <a:pt x="127366" y="457010"/>
                    <a:pt x="119515" y="460494"/>
                    <a:pt x="119515" y="470076"/>
                  </a:cubicBezTo>
                  <a:cubicBezTo>
                    <a:pt x="119515" y="470076"/>
                    <a:pt x="119515" y="470076"/>
                    <a:pt x="119515" y="828948"/>
                  </a:cubicBezTo>
                  <a:cubicBezTo>
                    <a:pt x="119515" y="828948"/>
                    <a:pt x="119515" y="828948"/>
                    <a:pt x="119515" y="908214"/>
                  </a:cubicBezTo>
                  <a:cubicBezTo>
                    <a:pt x="119515" y="941314"/>
                    <a:pt x="93344" y="956121"/>
                    <a:pt x="61066" y="940443"/>
                  </a:cubicBezTo>
                  <a:cubicBezTo>
                    <a:pt x="27043" y="923893"/>
                    <a:pt x="0" y="882953"/>
                    <a:pt x="0" y="849853"/>
                  </a:cubicBezTo>
                  <a:cubicBezTo>
                    <a:pt x="0" y="849853"/>
                    <a:pt x="0" y="849853"/>
                    <a:pt x="0" y="765362"/>
                  </a:cubicBezTo>
                  <a:cubicBezTo>
                    <a:pt x="0" y="765362"/>
                    <a:pt x="0" y="765362"/>
                    <a:pt x="0" y="392552"/>
                  </a:cubicBezTo>
                  <a:cubicBezTo>
                    <a:pt x="0" y="392552"/>
                    <a:pt x="0" y="392552"/>
                    <a:pt x="0" y="357710"/>
                  </a:cubicBezTo>
                  <a:cubicBezTo>
                    <a:pt x="0" y="357710"/>
                    <a:pt x="0" y="357710"/>
                    <a:pt x="0" y="306318"/>
                  </a:cubicBezTo>
                  <a:cubicBezTo>
                    <a:pt x="0" y="256669"/>
                    <a:pt x="29933" y="229557"/>
                    <a:pt x="72870" y="233069"/>
                  </a:cubicBezTo>
                  <a:close/>
                  <a:moveTo>
                    <a:pt x="280175" y="354"/>
                  </a:moveTo>
                  <a:cubicBezTo>
                    <a:pt x="297261" y="1742"/>
                    <a:pt x="316073" y="7238"/>
                    <a:pt x="335864" y="17252"/>
                  </a:cubicBezTo>
                  <a:cubicBezTo>
                    <a:pt x="415027" y="57305"/>
                    <a:pt x="478531" y="153956"/>
                    <a:pt x="478531" y="233193"/>
                  </a:cubicBezTo>
                  <a:cubicBezTo>
                    <a:pt x="478531" y="311558"/>
                    <a:pt x="415027" y="343775"/>
                    <a:pt x="335864" y="303722"/>
                  </a:cubicBezTo>
                  <a:cubicBezTo>
                    <a:pt x="256701" y="263668"/>
                    <a:pt x="193196" y="167017"/>
                    <a:pt x="193196" y="87781"/>
                  </a:cubicBezTo>
                  <a:cubicBezTo>
                    <a:pt x="193196" y="29007"/>
                    <a:pt x="228918" y="-3809"/>
                    <a:pt x="280175" y="35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100000"/>
                  </a:schemeClr>
                </a:gs>
                <a:gs pos="100000">
                  <a:schemeClr val="lt1">
                    <a:lumMod val="100000"/>
                  </a:schemeClr>
                </a:gs>
                <a:gs pos="81000">
                  <a:schemeClr val="accent4">
                    <a:lumMod val="100000"/>
                  </a:schemeClr>
                </a:gs>
                <a:gs pos="81100">
                  <a:schemeClr val="lt1">
                    <a:lumMod val="100000"/>
                  </a:schemeClr>
                </a:gs>
              </a:gsLst>
              <a:lin ang="16800000" scaled="1"/>
              <a:tileRect/>
            </a:gra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8" name="ValueBack4"/>
            <p:cNvSpPr/>
            <p:nvPr/>
          </p:nvSpPr>
          <p:spPr bwMode="auto">
            <a:xfrm>
              <a:off x="5249959" y="2417036"/>
              <a:ext cx="557652" cy="892699"/>
            </a:xfrm>
            <a:custGeom>
              <a:avLst/>
              <a:gdLst>
                <a:gd name="connsiteX0" fmla="*/ 244906 w 463670"/>
                <a:gd name="connsiteY0" fmla="*/ 662991 h 742251"/>
                <a:gd name="connsiteX1" fmla="*/ 286517 w 463670"/>
                <a:gd name="connsiteY1" fmla="*/ 689741 h 742251"/>
                <a:gd name="connsiteX2" fmla="*/ 244906 w 463670"/>
                <a:gd name="connsiteY2" fmla="*/ 726399 h 742251"/>
                <a:gd name="connsiteX3" fmla="*/ 166636 w 463670"/>
                <a:gd name="connsiteY3" fmla="*/ 742251 h 742251"/>
                <a:gd name="connsiteX4" fmla="*/ 75825 w 463670"/>
                <a:gd name="connsiteY4" fmla="*/ 1492 h 742251"/>
                <a:gd name="connsiteX5" fmla="*/ 112431 w 463670"/>
                <a:gd name="connsiteY5" fmla="*/ 9328 h 742251"/>
                <a:gd name="connsiteX6" fmla="*/ 413120 w 463670"/>
                <a:gd name="connsiteY6" fmla="*/ 199147 h 742251"/>
                <a:gd name="connsiteX7" fmla="*/ 463670 w 463670"/>
                <a:gd name="connsiteY7" fmla="*/ 281866 h 742251"/>
                <a:gd name="connsiteX8" fmla="*/ 463670 w 463670"/>
                <a:gd name="connsiteY8" fmla="*/ 665858 h 742251"/>
                <a:gd name="connsiteX9" fmla="*/ 459312 w 463670"/>
                <a:gd name="connsiteY9" fmla="*/ 683272 h 742251"/>
                <a:gd name="connsiteX10" fmla="*/ 444496 w 463670"/>
                <a:gd name="connsiteY10" fmla="*/ 693721 h 742251"/>
                <a:gd name="connsiteX11" fmla="*/ 385230 w 463670"/>
                <a:gd name="connsiteY11" fmla="*/ 731162 h 742251"/>
                <a:gd name="connsiteX12" fmla="*/ 328578 w 463670"/>
                <a:gd name="connsiteY12" fmla="*/ 631028 h 742251"/>
                <a:gd name="connsiteX13" fmla="*/ 112431 w 463670"/>
                <a:gd name="connsiteY13" fmla="*/ 494324 h 742251"/>
                <a:gd name="connsiteX14" fmla="*/ 61881 w 463670"/>
                <a:gd name="connsiteY14" fmla="*/ 411605 h 742251"/>
                <a:gd name="connsiteX15" fmla="*/ 61881 w 463670"/>
                <a:gd name="connsiteY15" fmla="*/ 294927 h 742251"/>
                <a:gd name="connsiteX16" fmla="*/ 61881 w 463670"/>
                <a:gd name="connsiteY16" fmla="*/ 157352 h 742251"/>
                <a:gd name="connsiteX17" fmla="*/ 0 w 463670"/>
                <a:gd name="connsiteY17" fmla="*/ 48511 h 742251"/>
                <a:gd name="connsiteX18" fmla="*/ 70596 w 463670"/>
                <a:gd name="connsiteY18" fmla="*/ 4975 h 742251"/>
                <a:gd name="connsiteX19" fmla="*/ 74082 w 463670"/>
                <a:gd name="connsiteY19" fmla="*/ 3233 h 742251"/>
                <a:gd name="connsiteX20" fmla="*/ 75825 w 463670"/>
                <a:gd name="connsiteY20" fmla="*/ 1492 h 74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63670" h="742251">
                  <a:moveTo>
                    <a:pt x="244906" y="662991"/>
                  </a:moveTo>
                  <a:lnTo>
                    <a:pt x="286517" y="689741"/>
                  </a:lnTo>
                  <a:lnTo>
                    <a:pt x="244906" y="726399"/>
                  </a:lnTo>
                  <a:lnTo>
                    <a:pt x="166636" y="742251"/>
                  </a:lnTo>
                  <a:close/>
                  <a:moveTo>
                    <a:pt x="75825" y="1492"/>
                  </a:moveTo>
                  <a:cubicBezTo>
                    <a:pt x="85413" y="-1991"/>
                    <a:pt x="98486" y="621"/>
                    <a:pt x="112431" y="9328"/>
                  </a:cubicBezTo>
                  <a:cubicBezTo>
                    <a:pt x="112431" y="9328"/>
                    <a:pt x="112431" y="9328"/>
                    <a:pt x="413120" y="199147"/>
                  </a:cubicBezTo>
                  <a:cubicBezTo>
                    <a:pt x="441010" y="217432"/>
                    <a:pt x="463670" y="254003"/>
                    <a:pt x="463670" y="281866"/>
                  </a:cubicBezTo>
                  <a:lnTo>
                    <a:pt x="463670" y="665858"/>
                  </a:lnTo>
                  <a:cubicBezTo>
                    <a:pt x="463670" y="673694"/>
                    <a:pt x="461927" y="678918"/>
                    <a:pt x="459312" y="683272"/>
                  </a:cubicBezTo>
                  <a:cubicBezTo>
                    <a:pt x="455826" y="689367"/>
                    <a:pt x="450597" y="691979"/>
                    <a:pt x="444496" y="693721"/>
                  </a:cubicBezTo>
                  <a:cubicBezTo>
                    <a:pt x="444496" y="693721"/>
                    <a:pt x="444496" y="693721"/>
                    <a:pt x="385230" y="731162"/>
                  </a:cubicBezTo>
                  <a:cubicBezTo>
                    <a:pt x="385230" y="731162"/>
                    <a:pt x="385230" y="731162"/>
                    <a:pt x="328578" y="631028"/>
                  </a:cubicBezTo>
                  <a:cubicBezTo>
                    <a:pt x="328578" y="631028"/>
                    <a:pt x="328578" y="631028"/>
                    <a:pt x="112431" y="494324"/>
                  </a:cubicBezTo>
                  <a:cubicBezTo>
                    <a:pt x="84541" y="476909"/>
                    <a:pt x="61881" y="439468"/>
                    <a:pt x="61881" y="411605"/>
                  </a:cubicBezTo>
                  <a:cubicBezTo>
                    <a:pt x="61881" y="411605"/>
                    <a:pt x="61881" y="411605"/>
                    <a:pt x="61881" y="294927"/>
                  </a:cubicBezTo>
                  <a:cubicBezTo>
                    <a:pt x="61881" y="294927"/>
                    <a:pt x="61881" y="294927"/>
                    <a:pt x="61881" y="157352"/>
                  </a:cubicBezTo>
                  <a:cubicBezTo>
                    <a:pt x="61881" y="157352"/>
                    <a:pt x="61881" y="157352"/>
                    <a:pt x="0" y="48511"/>
                  </a:cubicBezTo>
                  <a:cubicBezTo>
                    <a:pt x="0" y="48511"/>
                    <a:pt x="0" y="48511"/>
                    <a:pt x="70596" y="4975"/>
                  </a:cubicBezTo>
                  <a:cubicBezTo>
                    <a:pt x="71468" y="4104"/>
                    <a:pt x="73211" y="4104"/>
                    <a:pt x="74082" y="3233"/>
                  </a:cubicBezTo>
                  <a:cubicBezTo>
                    <a:pt x="74082" y="3233"/>
                    <a:pt x="74082" y="3233"/>
                    <a:pt x="75825" y="1492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29" name="ValueBack44"/>
            <p:cNvSpPr/>
            <p:nvPr/>
          </p:nvSpPr>
          <p:spPr bwMode="auto">
            <a:xfrm>
              <a:off x="5240427" y="2468567"/>
              <a:ext cx="483775" cy="841171"/>
            </a:xfrm>
            <a:custGeom>
              <a:avLst/>
              <a:gdLst>
                <a:gd name="connsiteX0" fmla="*/ 14833 w 402244"/>
                <a:gd name="connsiteY0" fmla="*/ 1397 h 699407"/>
                <a:gd name="connsiteX1" fmla="*/ 50608 w 402244"/>
                <a:gd name="connsiteY1" fmla="*/ 9232 h 699407"/>
                <a:gd name="connsiteX2" fmla="*/ 351637 w 402244"/>
                <a:gd name="connsiteY2" fmla="*/ 199011 h 699407"/>
                <a:gd name="connsiteX3" fmla="*/ 402244 w 402244"/>
                <a:gd name="connsiteY3" fmla="*/ 281713 h 699407"/>
                <a:gd name="connsiteX4" fmla="*/ 402244 w 402244"/>
                <a:gd name="connsiteY4" fmla="*/ 665624 h 699407"/>
                <a:gd name="connsiteX5" fmla="*/ 351637 w 402244"/>
                <a:gd name="connsiteY5" fmla="*/ 683906 h 699407"/>
                <a:gd name="connsiteX6" fmla="*/ 278143 w 402244"/>
                <a:gd name="connsiteY6" fmla="*/ 637573 h 699407"/>
                <a:gd name="connsiteX7" fmla="*/ 254873 w 402244"/>
                <a:gd name="connsiteY7" fmla="*/ 622903 h 699407"/>
                <a:gd name="connsiteX8" fmla="*/ 179325 w 402244"/>
                <a:gd name="connsiteY8" fmla="*/ 699407 h 699407"/>
                <a:gd name="connsiteX9" fmla="*/ 134574 w 402244"/>
                <a:gd name="connsiteY9" fmla="*/ 547062 h 699407"/>
                <a:gd name="connsiteX10" fmla="*/ 50608 w 402244"/>
                <a:gd name="connsiteY10" fmla="*/ 494127 h 699407"/>
                <a:gd name="connsiteX11" fmla="*/ 0 w 402244"/>
                <a:gd name="connsiteY11" fmla="*/ 411425 h 699407"/>
                <a:gd name="connsiteX12" fmla="*/ 0 w 402244"/>
                <a:gd name="connsiteY12" fmla="*/ 294771 h 699407"/>
                <a:gd name="connsiteX13" fmla="*/ 0 w 402244"/>
                <a:gd name="connsiteY13" fmla="*/ 144167 h 699407"/>
                <a:gd name="connsiteX14" fmla="*/ 0 w 402244"/>
                <a:gd name="connsiteY14" fmla="*/ 78005 h 699407"/>
                <a:gd name="connsiteX15" fmla="*/ 0 w 402244"/>
                <a:gd name="connsiteY15" fmla="*/ 27514 h 699407"/>
                <a:gd name="connsiteX16" fmla="*/ 14833 w 402244"/>
                <a:gd name="connsiteY16" fmla="*/ 1397 h 699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2244" h="699407">
                  <a:moveTo>
                    <a:pt x="14833" y="1397"/>
                  </a:moveTo>
                  <a:cubicBezTo>
                    <a:pt x="23995" y="-1867"/>
                    <a:pt x="36647" y="527"/>
                    <a:pt x="50608" y="9232"/>
                  </a:cubicBezTo>
                  <a:cubicBezTo>
                    <a:pt x="50608" y="9232"/>
                    <a:pt x="50608" y="9232"/>
                    <a:pt x="351637" y="199011"/>
                  </a:cubicBezTo>
                  <a:cubicBezTo>
                    <a:pt x="379558" y="217293"/>
                    <a:pt x="402244" y="253856"/>
                    <a:pt x="402244" y="281713"/>
                  </a:cubicBezTo>
                  <a:cubicBezTo>
                    <a:pt x="402244" y="281713"/>
                    <a:pt x="402244" y="281713"/>
                    <a:pt x="402244" y="665624"/>
                  </a:cubicBezTo>
                  <a:cubicBezTo>
                    <a:pt x="402244" y="693482"/>
                    <a:pt x="379558" y="702187"/>
                    <a:pt x="351637" y="683906"/>
                  </a:cubicBezTo>
                  <a:cubicBezTo>
                    <a:pt x="351637" y="683906"/>
                    <a:pt x="351637" y="683906"/>
                    <a:pt x="278143" y="637573"/>
                  </a:cubicBezTo>
                  <a:lnTo>
                    <a:pt x="254873" y="622903"/>
                  </a:lnTo>
                  <a:lnTo>
                    <a:pt x="179325" y="699407"/>
                  </a:lnTo>
                  <a:lnTo>
                    <a:pt x="134574" y="547062"/>
                  </a:lnTo>
                  <a:lnTo>
                    <a:pt x="50608" y="494127"/>
                  </a:lnTo>
                  <a:cubicBezTo>
                    <a:pt x="22686" y="476716"/>
                    <a:pt x="0" y="439282"/>
                    <a:pt x="0" y="411425"/>
                  </a:cubicBezTo>
                  <a:cubicBezTo>
                    <a:pt x="0" y="411425"/>
                    <a:pt x="0" y="411425"/>
                    <a:pt x="0" y="294771"/>
                  </a:cubicBezTo>
                  <a:cubicBezTo>
                    <a:pt x="0" y="294771"/>
                    <a:pt x="0" y="294771"/>
                    <a:pt x="0" y="144167"/>
                  </a:cubicBezTo>
                  <a:cubicBezTo>
                    <a:pt x="0" y="144167"/>
                    <a:pt x="0" y="144167"/>
                    <a:pt x="0" y="78005"/>
                  </a:cubicBezTo>
                  <a:cubicBezTo>
                    <a:pt x="0" y="78005"/>
                    <a:pt x="0" y="78005"/>
                    <a:pt x="0" y="27514"/>
                  </a:cubicBezTo>
                  <a:cubicBezTo>
                    <a:pt x="0" y="13585"/>
                    <a:pt x="5672" y="4662"/>
                    <a:pt x="14833" y="139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0" name="RelativeShape1"/>
            <p:cNvSpPr/>
            <p:nvPr/>
          </p:nvSpPr>
          <p:spPr bwMode="auto">
            <a:xfrm>
              <a:off x="5027901" y="3405059"/>
              <a:ext cx="885332" cy="2302180"/>
            </a:xfrm>
            <a:custGeom>
              <a:avLst/>
              <a:gdLst>
                <a:gd name="connsiteX0" fmla="*/ 285213 w 736126"/>
                <a:gd name="connsiteY0" fmla="*/ 1115709 h 1914190"/>
                <a:gd name="connsiteX1" fmla="*/ 301391 w 736126"/>
                <a:gd name="connsiteY1" fmla="*/ 1116799 h 1914190"/>
                <a:gd name="connsiteX2" fmla="*/ 323975 w 736126"/>
                <a:gd name="connsiteY2" fmla="*/ 1151681 h 1914190"/>
                <a:gd name="connsiteX3" fmla="*/ 323975 w 736126"/>
                <a:gd name="connsiteY3" fmla="*/ 1768226 h 1914190"/>
                <a:gd name="connsiteX4" fmla="*/ 260567 w 736126"/>
                <a:gd name="connsiteY4" fmla="*/ 1802236 h 1914190"/>
                <a:gd name="connsiteX5" fmla="*/ 277939 w 736126"/>
                <a:gd name="connsiteY5" fmla="*/ 1762994 h 1914190"/>
                <a:gd name="connsiteX6" fmla="*/ 278807 w 736126"/>
                <a:gd name="connsiteY6" fmla="*/ 1759505 h 1914190"/>
                <a:gd name="connsiteX7" fmla="*/ 278807 w 736126"/>
                <a:gd name="connsiteY7" fmla="*/ 1129007 h 1914190"/>
                <a:gd name="connsiteX8" fmla="*/ 285213 w 736126"/>
                <a:gd name="connsiteY8" fmla="*/ 1115709 h 1914190"/>
                <a:gd name="connsiteX9" fmla="*/ 487835 w 736126"/>
                <a:gd name="connsiteY9" fmla="*/ 710947 h 1914190"/>
                <a:gd name="connsiteX10" fmla="*/ 500080 w 736126"/>
                <a:gd name="connsiteY10" fmla="*/ 711819 h 1914190"/>
                <a:gd name="connsiteX11" fmla="*/ 517418 w 736126"/>
                <a:gd name="connsiteY11" fmla="*/ 737976 h 1914190"/>
                <a:gd name="connsiteX12" fmla="*/ 517418 w 736126"/>
                <a:gd name="connsiteY12" fmla="*/ 1069304 h 1914190"/>
                <a:gd name="connsiteX13" fmla="*/ 517418 w 736126"/>
                <a:gd name="connsiteY13" fmla="*/ 1176550 h 1914190"/>
                <a:gd name="connsiteX14" fmla="*/ 575501 w 736126"/>
                <a:gd name="connsiteY14" fmla="*/ 1268101 h 1914190"/>
                <a:gd name="connsiteX15" fmla="*/ 581569 w 736126"/>
                <a:gd name="connsiteY15" fmla="*/ 1270717 h 1914190"/>
                <a:gd name="connsiteX16" fmla="*/ 581569 w 736126"/>
                <a:gd name="connsiteY16" fmla="*/ 1826999 h 1914190"/>
                <a:gd name="connsiteX17" fmla="*/ 548627 w 736126"/>
                <a:gd name="connsiteY17" fmla="*/ 1867979 h 1914190"/>
                <a:gd name="connsiteX18" fmla="*/ 463670 w 736126"/>
                <a:gd name="connsiteY18" fmla="*/ 1914190 h 1914190"/>
                <a:gd name="connsiteX19" fmla="*/ 482742 w 736126"/>
                <a:gd name="connsiteY19" fmla="*/ 1876698 h 1914190"/>
                <a:gd name="connsiteX20" fmla="*/ 482742 w 736126"/>
                <a:gd name="connsiteY20" fmla="*/ 1090230 h 1914190"/>
                <a:gd name="connsiteX21" fmla="*/ 482742 w 736126"/>
                <a:gd name="connsiteY21" fmla="*/ 720538 h 1914190"/>
                <a:gd name="connsiteX22" fmla="*/ 487835 w 736126"/>
                <a:gd name="connsiteY22" fmla="*/ 710947 h 1914190"/>
                <a:gd name="connsiteX23" fmla="*/ 90223 w 736126"/>
                <a:gd name="connsiteY23" fmla="*/ 509822 h 1914190"/>
                <a:gd name="connsiteX24" fmla="*/ 102498 w 736126"/>
                <a:gd name="connsiteY24" fmla="*/ 510694 h 1914190"/>
                <a:gd name="connsiteX25" fmla="*/ 119880 w 736126"/>
                <a:gd name="connsiteY25" fmla="*/ 537706 h 1914190"/>
                <a:gd name="connsiteX26" fmla="*/ 119880 w 736126"/>
                <a:gd name="connsiteY26" fmla="*/ 860109 h 1914190"/>
                <a:gd name="connsiteX27" fmla="*/ 119880 w 736126"/>
                <a:gd name="connsiteY27" fmla="*/ 964672 h 1914190"/>
                <a:gd name="connsiteX28" fmla="*/ 70343 w 736126"/>
                <a:gd name="connsiteY28" fmla="*/ 990813 h 1914190"/>
                <a:gd name="connsiteX29" fmla="*/ 85117 w 736126"/>
                <a:gd name="connsiteY29" fmla="*/ 957701 h 1914190"/>
                <a:gd name="connsiteX30" fmla="*/ 85117 w 736126"/>
                <a:gd name="connsiteY30" fmla="*/ 878408 h 1914190"/>
                <a:gd name="connsiteX31" fmla="*/ 85117 w 736126"/>
                <a:gd name="connsiteY31" fmla="*/ 519407 h 1914190"/>
                <a:gd name="connsiteX32" fmla="*/ 90223 w 736126"/>
                <a:gd name="connsiteY32" fmla="*/ 509822 h 1914190"/>
                <a:gd name="connsiteX33" fmla="*/ 141185 w 736126"/>
                <a:gd name="connsiteY33" fmla="*/ 232081 h 1914190"/>
                <a:gd name="connsiteX34" fmla="*/ 184031 w 736126"/>
                <a:gd name="connsiteY34" fmla="*/ 245382 h 1914190"/>
                <a:gd name="connsiteX35" fmla="*/ 218919 w 736126"/>
                <a:gd name="connsiteY35" fmla="*/ 263698 h 1914190"/>
                <a:gd name="connsiteX36" fmla="*/ 364574 w 736126"/>
                <a:gd name="connsiteY36" fmla="*/ 336962 h 1914190"/>
                <a:gd name="connsiteX37" fmla="*/ 400334 w 736126"/>
                <a:gd name="connsiteY37" fmla="*/ 355278 h 1914190"/>
                <a:gd name="connsiteX38" fmla="*/ 435221 w 736126"/>
                <a:gd name="connsiteY38" fmla="*/ 372721 h 1914190"/>
                <a:gd name="connsiteX39" fmla="*/ 581749 w 736126"/>
                <a:gd name="connsiteY39" fmla="*/ 446858 h 1914190"/>
                <a:gd name="connsiteX40" fmla="*/ 616637 w 736126"/>
                <a:gd name="connsiteY40" fmla="*/ 464301 h 1914190"/>
                <a:gd name="connsiteX41" fmla="*/ 736126 w 736126"/>
                <a:gd name="connsiteY41" fmla="*/ 644845 h 1914190"/>
                <a:gd name="connsiteX42" fmla="*/ 736126 w 736126"/>
                <a:gd name="connsiteY42" fmla="*/ 706770 h 1914190"/>
                <a:gd name="connsiteX43" fmla="*/ 736126 w 736126"/>
                <a:gd name="connsiteY43" fmla="*/ 731192 h 1914190"/>
                <a:gd name="connsiteX44" fmla="*/ 736126 w 736126"/>
                <a:gd name="connsiteY44" fmla="*/ 1121933 h 1914190"/>
                <a:gd name="connsiteX45" fmla="*/ 736126 w 736126"/>
                <a:gd name="connsiteY45" fmla="*/ 1189092 h 1914190"/>
                <a:gd name="connsiteX46" fmla="*/ 716938 w 736126"/>
                <a:gd name="connsiteY46" fmla="*/ 1223107 h 1914190"/>
                <a:gd name="connsiteX47" fmla="*/ 623614 w 736126"/>
                <a:gd name="connsiteY47" fmla="*/ 1270205 h 1914190"/>
                <a:gd name="connsiteX48" fmla="*/ 636697 w 736126"/>
                <a:gd name="connsiteY48" fmla="*/ 1239679 h 1914190"/>
                <a:gd name="connsiteX49" fmla="*/ 636697 w 736126"/>
                <a:gd name="connsiteY49" fmla="*/ 1172520 h 1914190"/>
                <a:gd name="connsiteX50" fmla="*/ 636697 w 736126"/>
                <a:gd name="connsiteY50" fmla="*/ 781779 h 1914190"/>
                <a:gd name="connsiteX51" fmla="*/ 636697 w 736126"/>
                <a:gd name="connsiteY51" fmla="*/ 764335 h 1914190"/>
                <a:gd name="connsiteX52" fmla="*/ 636697 w 736126"/>
                <a:gd name="connsiteY52" fmla="*/ 695432 h 1914190"/>
                <a:gd name="connsiteX53" fmla="*/ 517207 w 736126"/>
                <a:gd name="connsiteY53" fmla="*/ 514888 h 1914190"/>
                <a:gd name="connsiteX54" fmla="*/ 482320 w 736126"/>
                <a:gd name="connsiteY54" fmla="*/ 497445 h 1914190"/>
                <a:gd name="connsiteX55" fmla="*/ 335792 w 736126"/>
                <a:gd name="connsiteY55" fmla="*/ 423308 h 1914190"/>
                <a:gd name="connsiteX56" fmla="*/ 300904 w 736126"/>
                <a:gd name="connsiteY56" fmla="*/ 405865 h 1914190"/>
                <a:gd name="connsiteX57" fmla="*/ 265145 w 736126"/>
                <a:gd name="connsiteY57" fmla="*/ 387549 h 1914190"/>
                <a:gd name="connsiteX58" fmla="*/ 119489 w 736126"/>
                <a:gd name="connsiteY58" fmla="*/ 313412 h 1914190"/>
                <a:gd name="connsiteX59" fmla="*/ 84602 w 736126"/>
                <a:gd name="connsiteY59" fmla="*/ 295969 h 1914190"/>
                <a:gd name="connsiteX60" fmla="*/ 0 w 736126"/>
                <a:gd name="connsiteY60" fmla="*/ 288119 h 1914190"/>
                <a:gd name="connsiteX61" fmla="*/ 94196 w 736126"/>
                <a:gd name="connsiteY61" fmla="*/ 241021 h 1914190"/>
                <a:gd name="connsiteX62" fmla="*/ 103790 w 736126"/>
                <a:gd name="connsiteY62" fmla="*/ 235788 h 1914190"/>
                <a:gd name="connsiteX63" fmla="*/ 105534 w 736126"/>
                <a:gd name="connsiteY63" fmla="*/ 234915 h 1914190"/>
                <a:gd name="connsiteX64" fmla="*/ 105534 w 736126"/>
                <a:gd name="connsiteY64" fmla="*/ 235788 h 1914190"/>
                <a:gd name="connsiteX65" fmla="*/ 141185 w 736126"/>
                <a:gd name="connsiteY65" fmla="*/ 232081 h 1914190"/>
                <a:gd name="connsiteX66" fmla="*/ 341704 w 736126"/>
                <a:gd name="connsiteY66" fmla="*/ 124 h 1914190"/>
                <a:gd name="connsiteX67" fmla="*/ 400820 w 736126"/>
                <a:gd name="connsiteY67" fmla="*/ 16904 h 1914190"/>
                <a:gd name="connsiteX68" fmla="*/ 543921 w 736126"/>
                <a:gd name="connsiteY68" fmla="*/ 233077 h 1914190"/>
                <a:gd name="connsiteX69" fmla="*/ 503783 w 736126"/>
                <a:gd name="connsiteY69" fmla="*/ 311527 h 1914190"/>
                <a:gd name="connsiteX70" fmla="*/ 502911 w 736126"/>
                <a:gd name="connsiteY70" fmla="*/ 312399 h 1914190"/>
                <a:gd name="connsiteX71" fmla="*/ 501166 w 736126"/>
                <a:gd name="connsiteY71" fmla="*/ 313271 h 1914190"/>
                <a:gd name="connsiteX72" fmla="*/ 412164 w 736126"/>
                <a:gd name="connsiteY72" fmla="*/ 357726 h 1914190"/>
                <a:gd name="connsiteX73" fmla="*/ 412164 w 736126"/>
                <a:gd name="connsiteY73" fmla="*/ 356854 h 1914190"/>
                <a:gd name="connsiteX74" fmla="*/ 444449 w 736126"/>
                <a:gd name="connsiteY74" fmla="*/ 283634 h 1914190"/>
                <a:gd name="connsiteX75" fmla="*/ 301348 w 736126"/>
                <a:gd name="connsiteY75" fmla="*/ 67460 h 1914190"/>
                <a:gd name="connsiteX76" fmla="*/ 200131 w 736126"/>
                <a:gd name="connsiteY76" fmla="*/ 57872 h 1914190"/>
                <a:gd name="connsiteX77" fmla="*/ 294368 w 736126"/>
                <a:gd name="connsiteY77" fmla="*/ 10802 h 1914190"/>
                <a:gd name="connsiteX78" fmla="*/ 341704 w 736126"/>
                <a:gd name="connsiteY78" fmla="*/ 124 h 191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736126" h="1914190">
                  <a:moveTo>
                    <a:pt x="285213" y="1115709"/>
                  </a:moveTo>
                  <a:cubicBezTo>
                    <a:pt x="289231" y="1113529"/>
                    <a:pt x="294877" y="1113747"/>
                    <a:pt x="301391" y="1116799"/>
                  </a:cubicBezTo>
                  <a:cubicBezTo>
                    <a:pt x="313552" y="1123775"/>
                    <a:pt x="323975" y="1138600"/>
                    <a:pt x="323975" y="1151681"/>
                  </a:cubicBezTo>
                  <a:cubicBezTo>
                    <a:pt x="323975" y="1151681"/>
                    <a:pt x="323975" y="1151681"/>
                    <a:pt x="323975" y="1768226"/>
                  </a:cubicBezTo>
                  <a:cubicBezTo>
                    <a:pt x="323975" y="1768226"/>
                    <a:pt x="323975" y="1768226"/>
                    <a:pt x="260567" y="1802236"/>
                  </a:cubicBezTo>
                  <a:cubicBezTo>
                    <a:pt x="270990" y="1794388"/>
                    <a:pt x="277070" y="1780435"/>
                    <a:pt x="277939" y="1762994"/>
                  </a:cubicBezTo>
                  <a:cubicBezTo>
                    <a:pt x="277939" y="1762122"/>
                    <a:pt x="278807" y="1761249"/>
                    <a:pt x="278807" y="1759505"/>
                  </a:cubicBezTo>
                  <a:cubicBezTo>
                    <a:pt x="278807" y="1759505"/>
                    <a:pt x="278807" y="1759505"/>
                    <a:pt x="278807" y="1129007"/>
                  </a:cubicBezTo>
                  <a:cubicBezTo>
                    <a:pt x="278807" y="1122467"/>
                    <a:pt x="281196" y="1117889"/>
                    <a:pt x="285213" y="1115709"/>
                  </a:cubicBezTo>
                  <a:close/>
                  <a:moveTo>
                    <a:pt x="487835" y="710947"/>
                  </a:moveTo>
                  <a:cubicBezTo>
                    <a:pt x="490978" y="709421"/>
                    <a:pt x="495312" y="709639"/>
                    <a:pt x="500080" y="711819"/>
                  </a:cubicBezTo>
                  <a:cubicBezTo>
                    <a:pt x="509616" y="717050"/>
                    <a:pt x="517418" y="728385"/>
                    <a:pt x="517418" y="737976"/>
                  </a:cubicBezTo>
                  <a:cubicBezTo>
                    <a:pt x="517418" y="737976"/>
                    <a:pt x="517418" y="737976"/>
                    <a:pt x="517418" y="1069304"/>
                  </a:cubicBezTo>
                  <a:cubicBezTo>
                    <a:pt x="517418" y="1069304"/>
                    <a:pt x="517418" y="1069304"/>
                    <a:pt x="517418" y="1176550"/>
                  </a:cubicBezTo>
                  <a:cubicBezTo>
                    <a:pt x="517418" y="1209683"/>
                    <a:pt x="542559" y="1250663"/>
                    <a:pt x="575501" y="1268101"/>
                  </a:cubicBezTo>
                  <a:cubicBezTo>
                    <a:pt x="577235" y="1268973"/>
                    <a:pt x="578969" y="1269845"/>
                    <a:pt x="581569" y="1270717"/>
                  </a:cubicBezTo>
                  <a:cubicBezTo>
                    <a:pt x="581569" y="1270717"/>
                    <a:pt x="581569" y="1270717"/>
                    <a:pt x="581569" y="1826999"/>
                  </a:cubicBezTo>
                  <a:cubicBezTo>
                    <a:pt x="581569" y="1851412"/>
                    <a:pt x="567699" y="1866235"/>
                    <a:pt x="548627" y="1867979"/>
                  </a:cubicBezTo>
                  <a:cubicBezTo>
                    <a:pt x="548627" y="1867979"/>
                    <a:pt x="548627" y="1867979"/>
                    <a:pt x="463670" y="1914190"/>
                  </a:cubicBezTo>
                  <a:cubicBezTo>
                    <a:pt x="474940" y="1908087"/>
                    <a:pt x="482742" y="1895008"/>
                    <a:pt x="482742" y="1876698"/>
                  </a:cubicBezTo>
                  <a:cubicBezTo>
                    <a:pt x="482742" y="1876698"/>
                    <a:pt x="482742" y="1876698"/>
                    <a:pt x="482742" y="1090230"/>
                  </a:cubicBezTo>
                  <a:cubicBezTo>
                    <a:pt x="482742" y="1090230"/>
                    <a:pt x="482742" y="1090230"/>
                    <a:pt x="482742" y="720538"/>
                  </a:cubicBezTo>
                  <a:cubicBezTo>
                    <a:pt x="482742" y="715742"/>
                    <a:pt x="484693" y="712473"/>
                    <a:pt x="487835" y="710947"/>
                  </a:cubicBezTo>
                  <a:close/>
                  <a:moveTo>
                    <a:pt x="90223" y="509822"/>
                  </a:moveTo>
                  <a:cubicBezTo>
                    <a:pt x="93373" y="508297"/>
                    <a:pt x="97719" y="508515"/>
                    <a:pt x="102498" y="510694"/>
                  </a:cubicBezTo>
                  <a:cubicBezTo>
                    <a:pt x="112058" y="515922"/>
                    <a:pt x="119880" y="528121"/>
                    <a:pt x="119880" y="537706"/>
                  </a:cubicBezTo>
                  <a:cubicBezTo>
                    <a:pt x="119880" y="537706"/>
                    <a:pt x="119880" y="537706"/>
                    <a:pt x="119880" y="860109"/>
                  </a:cubicBezTo>
                  <a:cubicBezTo>
                    <a:pt x="119880" y="860109"/>
                    <a:pt x="119880" y="860109"/>
                    <a:pt x="119880" y="964672"/>
                  </a:cubicBezTo>
                  <a:cubicBezTo>
                    <a:pt x="119880" y="964672"/>
                    <a:pt x="119880" y="964672"/>
                    <a:pt x="70343" y="990813"/>
                  </a:cubicBezTo>
                  <a:cubicBezTo>
                    <a:pt x="79903" y="984714"/>
                    <a:pt x="85117" y="973386"/>
                    <a:pt x="85117" y="957701"/>
                  </a:cubicBezTo>
                  <a:cubicBezTo>
                    <a:pt x="85117" y="957701"/>
                    <a:pt x="85117" y="957701"/>
                    <a:pt x="85117" y="878408"/>
                  </a:cubicBezTo>
                  <a:cubicBezTo>
                    <a:pt x="85117" y="878408"/>
                    <a:pt x="85117" y="878408"/>
                    <a:pt x="85117" y="519407"/>
                  </a:cubicBezTo>
                  <a:cubicBezTo>
                    <a:pt x="85117" y="514615"/>
                    <a:pt x="87072" y="511347"/>
                    <a:pt x="90223" y="509822"/>
                  </a:cubicBezTo>
                  <a:close/>
                  <a:moveTo>
                    <a:pt x="141185" y="232081"/>
                  </a:moveTo>
                  <a:cubicBezTo>
                    <a:pt x="154377" y="233607"/>
                    <a:pt x="168768" y="237968"/>
                    <a:pt x="184031" y="245382"/>
                  </a:cubicBezTo>
                  <a:cubicBezTo>
                    <a:pt x="184031" y="245382"/>
                    <a:pt x="184031" y="245382"/>
                    <a:pt x="218919" y="263698"/>
                  </a:cubicBezTo>
                  <a:cubicBezTo>
                    <a:pt x="218919" y="263698"/>
                    <a:pt x="218919" y="263698"/>
                    <a:pt x="364574" y="336962"/>
                  </a:cubicBezTo>
                  <a:cubicBezTo>
                    <a:pt x="364574" y="336962"/>
                    <a:pt x="364574" y="336962"/>
                    <a:pt x="400334" y="355278"/>
                  </a:cubicBezTo>
                  <a:cubicBezTo>
                    <a:pt x="400334" y="355278"/>
                    <a:pt x="400334" y="355278"/>
                    <a:pt x="435221" y="372721"/>
                  </a:cubicBezTo>
                  <a:cubicBezTo>
                    <a:pt x="435221" y="372721"/>
                    <a:pt x="435221" y="372721"/>
                    <a:pt x="581749" y="446858"/>
                  </a:cubicBezTo>
                  <a:cubicBezTo>
                    <a:pt x="581749" y="446858"/>
                    <a:pt x="581749" y="446858"/>
                    <a:pt x="616637" y="464301"/>
                  </a:cubicBezTo>
                  <a:cubicBezTo>
                    <a:pt x="682051" y="498317"/>
                    <a:pt x="736126" y="578558"/>
                    <a:pt x="736126" y="644845"/>
                  </a:cubicBezTo>
                  <a:cubicBezTo>
                    <a:pt x="736126" y="644845"/>
                    <a:pt x="736126" y="644845"/>
                    <a:pt x="736126" y="706770"/>
                  </a:cubicBezTo>
                  <a:cubicBezTo>
                    <a:pt x="736126" y="706770"/>
                    <a:pt x="736126" y="706770"/>
                    <a:pt x="736126" y="731192"/>
                  </a:cubicBezTo>
                  <a:cubicBezTo>
                    <a:pt x="736126" y="731192"/>
                    <a:pt x="736126" y="731192"/>
                    <a:pt x="736126" y="1121933"/>
                  </a:cubicBezTo>
                  <a:cubicBezTo>
                    <a:pt x="736126" y="1121933"/>
                    <a:pt x="736126" y="1121933"/>
                    <a:pt x="736126" y="1189092"/>
                  </a:cubicBezTo>
                  <a:cubicBezTo>
                    <a:pt x="736126" y="1206535"/>
                    <a:pt x="729149" y="1217874"/>
                    <a:pt x="716938" y="1223107"/>
                  </a:cubicBezTo>
                  <a:cubicBezTo>
                    <a:pt x="715194" y="1223979"/>
                    <a:pt x="649780" y="1257122"/>
                    <a:pt x="623614" y="1270205"/>
                  </a:cubicBezTo>
                  <a:cubicBezTo>
                    <a:pt x="631464" y="1264100"/>
                    <a:pt x="636697" y="1253634"/>
                    <a:pt x="636697" y="1239679"/>
                  </a:cubicBezTo>
                  <a:cubicBezTo>
                    <a:pt x="636697" y="1239679"/>
                    <a:pt x="636697" y="1239679"/>
                    <a:pt x="636697" y="1172520"/>
                  </a:cubicBezTo>
                  <a:cubicBezTo>
                    <a:pt x="636697" y="1172520"/>
                    <a:pt x="636697" y="1172520"/>
                    <a:pt x="636697" y="781779"/>
                  </a:cubicBezTo>
                  <a:cubicBezTo>
                    <a:pt x="636697" y="781779"/>
                    <a:pt x="636697" y="781779"/>
                    <a:pt x="636697" y="764335"/>
                  </a:cubicBezTo>
                  <a:cubicBezTo>
                    <a:pt x="636697" y="764335"/>
                    <a:pt x="636697" y="764335"/>
                    <a:pt x="636697" y="695432"/>
                  </a:cubicBezTo>
                  <a:cubicBezTo>
                    <a:pt x="636697" y="629145"/>
                    <a:pt x="583493" y="548904"/>
                    <a:pt x="517207" y="514888"/>
                  </a:cubicBezTo>
                  <a:cubicBezTo>
                    <a:pt x="517207" y="514888"/>
                    <a:pt x="517207" y="514888"/>
                    <a:pt x="482320" y="497445"/>
                  </a:cubicBezTo>
                  <a:cubicBezTo>
                    <a:pt x="482320" y="497445"/>
                    <a:pt x="482320" y="497445"/>
                    <a:pt x="335792" y="423308"/>
                  </a:cubicBezTo>
                  <a:cubicBezTo>
                    <a:pt x="335792" y="423308"/>
                    <a:pt x="335792" y="423308"/>
                    <a:pt x="300904" y="405865"/>
                  </a:cubicBezTo>
                  <a:cubicBezTo>
                    <a:pt x="300904" y="405865"/>
                    <a:pt x="300904" y="405865"/>
                    <a:pt x="265145" y="387549"/>
                  </a:cubicBezTo>
                  <a:cubicBezTo>
                    <a:pt x="265145" y="387549"/>
                    <a:pt x="265145" y="387549"/>
                    <a:pt x="119489" y="313412"/>
                  </a:cubicBezTo>
                  <a:cubicBezTo>
                    <a:pt x="119489" y="313412"/>
                    <a:pt x="119489" y="313412"/>
                    <a:pt x="84602" y="295969"/>
                  </a:cubicBezTo>
                  <a:cubicBezTo>
                    <a:pt x="51459" y="279397"/>
                    <a:pt x="21804" y="277653"/>
                    <a:pt x="0" y="288119"/>
                  </a:cubicBezTo>
                  <a:cubicBezTo>
                    <a:pt x="0" y="288119"/>
                    <a:pt x="0" y="288119"/>
                    <a:pt x="94196" y="241021"/>
                  </a:cubicBezTo>
                  <a:cubicBezTo>
                    <a:pt x="96813" y="239276"/>
                    <a:pt x="100301" y="237532"/>
                    <a:pt x="103790" y="235788"/>
                  </a:cubicBezTo>
                  <a:cubicBezTo>
                    <a:pt x="103790" y="235788"/>
                    <a:pt x="103790" y="235788"/>
                    <a:pt x="105534" y="234915"/>
                  </a:cubicBezTo>
                  <a:cubicBezTo>
                    <a:pt x="105534" y="234915"/>
                    <a:pt x="105534" y="234915"/>
                    <a:pt x="105534" y="235788"/>
                  </a:cubicBezTo>
                  <a:cubicBezTo>
                    <a:pt x="116001" y="231863"/>
                    <a:pt x="127993" y="230554"/>
                    <a:pt x="141185" y="232081"/>
                  </a:cubicBezTo>
                  <a:close/>
                  <a:moveTo>
                    <a:pt x="341704" y="124"/>
                  </a:moveTo>
                  <a:cubicBezTo>
                    <a:pt x="359810" y="996"/>
                    <a:pt x="379879" y="6444"/>
                    <a:pt x="400820" y="16904"/>
                  </a:cubicBezTo>
                  <a:cubicBezTo>
                    <a:pt x="479352" y="57000"/>
                    <a:pt x="543921" y="153755"/>
                    <a:pt x="543921" y="233077"/>
                  </a:cubicBezTo>
                  <a:cubicBezTo>
                    <a:pt x="543921" y="271431"/>
                    <a:pt x="529088" y="298452"/>
                    <a:pt x="503783" y="311527"/>
                  </a:cubicBezTo>
                  <a:cubicBezTo>
                    <a:pt x="503783" y="311527"/>
                    <a:pt x="503783" y="311527"/>
                    <a:pt x="502911" y="312399"/>
                  </a:cubicBezTo>
                  <a:cubicBezTo>
                    <a:pt x="502038" y="312399"/>
                    <a:pt x="502038" y="313271"/>
                    <a:pt x="501166" y="313271"/>
                  </a:cubicBezTo>
                  <a:cubicBezTo>
                    <a:pt x="501166" y="313271"/>
                    <a:pt x="501166" y="313271"/>
                    <a:pt x="412164" y="357726"/>
                  </a:cubicBezTo>
                  <a:cubicBezTo>
                    <a:pt x="412164" y="357726"/>
                    <a:pt x="412164" y="357726"/>
                    <a:pt x="412164" y="356854"/>
                  </a:cubicBezTo>
                  <a:cubicBezTo>
                    <a:pt x="432233" y="342907"/>
                    <a:pt x="444449" y="317629"/>
                    <a:pt x="444449" y="283634"/>
                  </a:cubicBezTo>
                  <a:cubicBezTo>
                    <a:pt x="444449" y="204312"/>
                    <a:pt x="380751" y="107557"/>
                    <a:pt x="301348" y="67460"/>
                  </a:cubicBezTo>
                  <a:cubicBezTo>
                    <a:pt x="262083" y="47412"/>
                    <a:pt x="226308" y="45669"/>
                    <a:pt x="200131" y="57872"/>
                  </a:cubicBezTo>
                  <a:cubicBezTo>
                    <a:pt x="200131" y="57872"/>
                    <a:pt x="200131" y="57872"/>
                    <a:pt x="294368" y="10802"/>
                  </a:cubicBezTo>
                  <a:cubicBezTo>
                    <a:pt x="307456" y="2957"/>
                    <a:pt x="323599" y="-748"/>
                    <a:pt x="341704" y="124"/>
                  </a:cubicBezTo>
                  <a:close/>
                </a:path>
              </a:pathLst>
            </a:custGeom>
            <a:solidFill>
              <a:srgbClr val="D4D2D0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1" name="ValueShape4"/>
            <p:cNvSpPr/>
            <p:nvPr/>
          </p:nvSpPr>
          <p:spPr bwMode="auto">
            <a:xfrm>
              <a:off x="4987509" y="3464734"/>
              <a:ext cx="807880" cy="2246672"/>
            </a:xfrm>
            <a:custGeom>
              <a:avLst/>
              <a:gdLst>
                <a:gd name="connsiteX0" fmla="*/ 72870 w 671727"/>
                <a:gd name="connsiteY0" fmla="*/ 233069 h 1868037"/>
                <a:gd name="connsiteX1" fmla="*/ 119515 w 671727"/>
                <a:gd name="connsiteY1" fmla="*/ 247087 h 1868037"/>
                <a:gd name="connsiteX2" fmla="*/ 154410 w 671727"/>
                <a:gd name="connsiteY2" fmla="*/ 264508 h 1868037"/>
                <a:gd name="connsiteX3" fmla="*/ 300096 w 671727"/>
                <a:gd name="connsiteY3" fmla="*/ 338547 h 1868037"/>
                <a:gd name="connsiteX4" fmla="*/ 335864 w 671727"/>
                <a:gd name="connsiteY4" fmla="*/ 356839 h 1868037"/>
                <a:gd name="connsiteX5" fmla="*/ 370759 w 671727"/>
                <a:gd name="connsiteY5" fmla="*/ 374260 h 1868037"/>
                <a:gd name="connsiteX6" fmla="*/ 517317 w 671727"/>
                <a:gd name="connsiteY6" fmla="*/ 448299 h 1868037"/>
                <a:gd name="connsiteX7" fmla="*/ 552212 w 671727"/>
                <a:gd name="connsiteY7" fmla="*/ 465720 h 1868037"/>
                <a:gd name="connsiteX8" fmla="*/ 671727 w 671727"/>
                <a:gd name="connsiteY8" fmla="*/ 646028 h 1868037"/>
                <a:gd name="connsiteX9" fmla="*/ 671727 w 671727"/>
                <a:gd name="connsiteY9" fmla="*/ 714841 h 1868037"/>
                <a:gd name="connsiteX10" fmla="*/ 671727 w 671727"/>
                <a:gd name="connsiteY10" fmla="*/ 732262 h 1868037"/>
                <a:gd name="connsiteX11" fmla="*/ 671727 w 671727"/>
                <a:gd name="connsiteY11" fmla="*/ 1122492 h 1868037"/>
                <a:gd name="connsiteX12" fmla="*/ 671727 w 671727"/>
                <a:gd name="connsiteY12" fmla="*/ 1189563 h 1868037"/>
                <a:gd name="connsiteX13" fmla="*/ 610661 w 671727"/>
                <a:gd name="connsiteY13" fmla="*/ 1218308 h 1868037"/>
                <a:gd name="connsiteX14" fmla="*/ 552212 w 671727"/>
                <a:gd name="connsiteY14" fmla="*/ 1126847 h 1868037"/>
                <a:gd name="connsiteX15" fmla="*/ 552212 w 671727"/>
                <a:gd name="connsiteY15" fmla="*/ 1058905 h 1868037"/>
                <a:gd name="connsiteX16" fmla="*/ 552212 w 671727"/>
                <a:gd name="connsiteY16" fmla="*/ 688709 h 1868037"/>
                <a:gd name="connsiteX17" fmla="*/ 534765 w 671727"/>
                <a:gd name="connsiteY17" fmla="*/ 662578 h 1868037"/>
                <a:gd name="connsiteX18" fmla="*/ 517317 w 671727"/>
                <a:gd name="connsiteY18" fmla="*/ 671288 h 1868037"/>
                <a:gd name="connsiteX19" fmla="*/ 517317 w 671727"/>
                <a:gd name="connsiteY19" fmla="*/ 1040613 h 1868037"/>
                <a:gd name="connsiteX20" fmla="*/ 517317 w 671727"/>
                <a:gd name="connsiteY20" fmla="*/ 1826300 h 1868037"/>
                <a:gd name="connsiteX21" fmla="*/ 446655 w 671727"/>
                <a:gd name="connsiteY21" fmla="*/ 1858529 h 1868037"/>
                <a:gd name="connsiteX22" fmla="*/ 443166 w 671727"/>
                <a:gd name="connsiteY22" fmla="*/ 1855916 h 1868037"/>
                <a:gd name="connsiteX23" fmla="*/ 435314 w 671727"/>
                <a:gd name="connsiteY23" fmla="*/ 1853303 h 1868037"/>
                <a:gd name="connsiteX24" fmla="*/ 358545 w 671727"/>
                <a:gd name="connsiteY24" fmla="*/ 1736582 h 1868037"/>
                <a:gd name="connsiteX25" fmla="*/ 358545 w 671727"/>
                <a:gd name="connsiteY25" fmla="*/ 1732227 h 1868037"/>
                <a:gd name="connsiteX26" fmla="*/ 358545 w 671727"/>
                <a:gd name="connsiteY26" fmla="*/ 1102458 h 1868037"/>
                <a:gd name="connsiteX27" fmla="*/ 335864 w 671727"/>
                <a:gd name="connsiteY27" fmla="*/ 1067616 h 1868037"/>
                <a:gd name="connsiteX28" fmla="*/ 313182 w 671727"/>
                <a:gd name="connsiteY28" fmla="*/ 1079811 h 1868037"/>
                <a:gd name="connsiteX29" fmla="*/ 313182 w 671727"/>
                <a:gd name="connsiteY29" fmla="*/ 1709579 h 1868037"/>
                <a:gd name="connsiteX30" fmla="*/ 312310 w 671727"/>
                <a:gd name="connsiteY30" fmla="*/ 1713064 h 1868037"/>
                <a:gd name="connsiteX31" fmla="*/ 235541 w 671727"/>
                <a:gd name="connsiteY31" fmla="*/ 1751390 h 1868037"/>
                <a:gd name="connsiteX32" fmla="*/ 228562 w 671727"/>
                <a:gd name="connsiteY32" fmla="*/ 1747906 h 1868037"/>
                <a:gd name="connsiteX33" fmla="*/ 225072 w 671727"/>
                <a:gd name="connsiteY33" fmla="*/ 1746164 h 1868037"/>
                <a:gd name="connsiteX34" fmla="*/ 154410 w 671727"/>
                <a:gd name="connsiteY34" fmla="*/ 1643380 h 1868037"/>
                <a:gd name="connsiteX35" fmla="*/ 154410 w 671727"/>
                <a:gd name="connsiteY35" fmla="*/ 847240 h 1868037"/>
                <a:gd name="connsiteX36" fmla="*/ 154410 w 671727"/>
                <a:gd name="connsiteY36" fmla="*/ 488368 h 1868037"/>
                <a:gd name="connsiteX37" fmla="*/ 136962 w 671727"/>
                <a:gd name="connsiteY37" fmla="*/ 461365 h 1868037"/>
                <a:gd name="connsiteX38" fmla="*/ 119515 w 671727"/>
                <a:gd name="connsiteY38" fmla="*/ 470076 h 1868037"/>
                <a:gd name="connsiteX39" fmla="*/ 119515 w 671727"/>
                <a:gd name="connsiteY39" fmla="*/ 828948 h 1868037"/>
                <a:gd name="connsiteX40" fmla="*/ 119515 w 671727"/>
                <a:gd name="connsiteY40" fmla="*/ 908214 h 1868037"/>
                <a:gd name="connsiteX41" fmla="*/ 61066 w 671727"/>
                <a:gd name="connsiteY41" fmla="*/ 940443 h 1868037"/>
                <a:gd name="connsiteX42" fmla="*/ 0 w 671727"/>
                <a:gd name="connsiteY42" fmla="*/ 849853 h 1868037"/>
                <a:gd name="connsiteX43" fmla="*/ 0 w 671727"/>
                <a:gd name="connsiteY43" fmla="*/ 765362 h 1868037"/>
                <a:gd name="connsiteX44" fmla="*/ 0 w 671727"/>
                <a:gd name="connsiteY44" fmla="*/ 392552 h 1868037"/>
                <a:gd name="connsiteX45" fmla="*/ 0 w 671727"/>
                <a:gd name="connsiteY45" fmla="*/ 357710 h 1868037"/>
                <a:gd name="connsiteX46" fmla="*/ 0 w 671727"/>
                <a:gd name="connsiteY46" fmla="*/ 306318 h 1868037"/>
                <a:gd name="connsiteX47" fmla="*/ 72870 w 671727"/>
                <a:gd name="connsiteY47" fmla="*/ 233069 h 1868037"/>
                <a:gd name="connsiteX48" fmla="*/ 280175 w 671727"/>
                <a:gd name="connsiteY48" fmla="*/ 354 h 1868037"/>
                <a:gd name="connsiteX49" fmla="*/ 335864 w 671727"/>
                <a:gd name="connsiteY49" fmla="*/ 17252 h 1868037"/>
                <a:gd name="connsiteX50" fmla="*/ 478531 w 671727"/>
                <a:gd name="connsiteY50" fmla="*/ 233193 h 1868037"/>
                <a:gd name="connsiteX51" fmla="*/ 335864 w 671727"/>
                <a:gd name="connsiteY51" fmla="*/ 303722 h 1868037"/>
                <a:gd name="connsiteX52" fmla="*/ 193196 w 671727"/>
                <a:gd name="connsiteY52" fmla="*/ 87781 h 1868037"/>
                <a:gd name="connsiteX53" fmla="*/ 280175 w 671727"/>
                <a:gd name="connsiteY53" fmla="*/ 354 h 186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671727" h="1868037">
                  <a:moveTo>
                    <a:pt x="72870" y="233069"/>
                  </a:moveTo>
                  <a:cubicBezTo>
                    <a:pt x="87182" y="234239"/>
                    <a:pt x="102940" y="238812"/>
                    <a:pt x="119515" y="247087"/>
                  </a:cubicBezTo>
                  <a:cubicBezTo>
                    <a:pt x="119515" y="247087"/>
                    <a:pt x="119515" y="247087"/>
                    <a:pt x="154410" y="264508"/>
                  </a:cubicBezTo>
                  <a:cubicBezTo>
                    <a:pt x="154410" y="264508"/>
                    <a:pt x="154410" y="264508"/>
                    <a:pt x="300096" y="338547"/>
                  </a:cubicBezTo>
                  <a:cubicBezTo>
                    <a:pt x="300096" y="338547"/>
                    <a:pt x="300096" y="338547"/>
                    <a:pt x="335864" y="356839"/>
                  </a:cubicBezTo>
                  <a:cubicBezTo>
                    <a:pt x="335864" y="356839"/>
                    <a:pt x="335864" y="356839"/>
                    <a:pt x="370759" y="374260"/>
                  </a:cubicBezTo>
                  <a:cubicBezTo>
                    <a:pt x="370759" y="374260"/>
                    <a:pt x="370759" y="374260"/>
                    <a:pt x="517317" y="448299"/>
                  </a:cubicBezTo>
                  <a:cubicBezTo>
                    <a:pt x="517317" y="448299"/>
                    <a:pt x="517317" y="448299"/>
                    <a:pt x="552212" y="465720"/>
                  </a:cubicBezTo>
                  <a:cubicBezTo>
                    <a:pt x="618512" y="499691"/>
                    <a:pt x="671727" y="579828"/>
                    <a:pt x="671727" y="646028"/>
                  </a:cubicBezTo>
                  <a:cubicBezTo>
                    <a:pt x="671727" y="646028"/>
                    <a:pt x="671727" y="646028"/>
                    <a:pt x="671727" y="714841"/>
                  </a:cubicBezTo>
                  <a:cubicBezTo>
                    <a:pt x="671727" y="714841"/>
                    <a:pt x="671727" y="714841"/>
                    <a:pt x="671727" y="732262"/>
                  </a:cubicBezTo>
                  <a:cubicBezTo>
                    <a:pt x="671727" y="732262"/>
                    <a:pt x="671727" y="732262"/>
                    <a:pt x="671727" y="1122492"/>
                  </a:cubicBezTo>
                  <a:cubicBezTo>
                    <a:pt x="671727" y="1122492"/>
                    <a:pt x="671727" y="1122492"/>
                    <a:pt x="671727" y="1189563"/>
                  </a:cubicBezTo>
                  <a:cubicBezTo>
                    <a:pt x="671727" y="1222663"/>
                    <a:pt x="644684" y="1235729"/>
                    <a:pt x="610661" y="1218308"/>
                  </a:cubicBezTo>
                  <a:cubicBezTo>
                    <a:pt x="577511" y="1200887"/>
                    <a:pt x="552212" y="1159947"/>
                    <a:pt x="552212" y="1126847"/>
                  </a:cubicBezTo>
                  <a:cubicBezTo>
                    <a:pt x="552212" y="1126847"/>
                    <a:pt x="552212" y="1126847"/>
                    <a:pt x="552212" y="1058905"/>
                  </a:cubicBezTo>
                  <a:cubicBezTo>
                    <a:pt x="552212" y="1058905"/>
                    <a:pt x="552212" y="1058905"/>
                    <a:pt x="552212" y="688709"/>
                  </a:cubicBezTo>
                  <a:cubicBezTo>
                    <a:pt x="552212" y="679128"/>
                    <a:pt x="544361" y="667804"/>
                    <a:pt x="534765" y="662578"/>
                  </a:cubicBezTo>
                  <a:cubicBezTo>
                    <a:pt x="525169" y="658222"/>
                    <a:pt x="517317" y="661707"/>
                    <a:pt x="517317" y="671288"/>
                  </a:cubicBezTo>
                  <a:cubicBezTo>
                    <a:pt x="517317" y="671288"/>
                    <a:pt x="517317" y="671288"/>
                    <a:pt x="517317" y="1040613"/>
                  </a:cubicBezTo>
                  <a:cubicBezTo>
                    <a:pt x="517317" y="1040613"/>
                    <a:pt x="517317" y="1040613"/>
                    <a:pt x="517317" y="1826300"/>
                  </a:cubicBezTo>
                  <a:cubicBezTo>
                    <a:pt x="517317" y="1864626"/>
                    <a:pt x="485039" y="1879434"/>
                    <a:pt x="446655" y="1858529"/>
                  </a:cubicBezTo>
                  <a:cubicBezTo>
                    <a:pt x="444910" y="1857658"/>
                    <a:pt x="444038" y="1856787"/>
                    <a:pt x="443166" y="1855916"/>
                  </a:cubicBezTo>
                  <a:cubicBezTo>
                    <a:pt x="440548" y="1855045"/>
                    <a:pt x="437931" y="1854174"/>
                    <a:pt x="435314" y="1853303"/>
                  </a:cubicBezTo>
                  <a:cubicBezTo>
                    <a:pt x="393440" y="1830655"/>
                    <a:pt x="361163" y="1779263"/>
                    <a:pt x="358545" y="1736582"/>
                  </a:cubicBezTo>
                  <a:cubicBezTo>
                    <a:pt x="358545" y="1735711"/>
                    <a:pt x="358545" y="1733969"/>
                    <a:pt x="358545" y="1732227"/>
                  </a:cubicBezTo>
                  <a:cubicBezTo>
                    <a:pt x="358545" y="1732227"/>
                    <a:pt x="358545" y="1732227"/>
                    <a:pt x="358545" y="1102458"/>
                  </a:cubicBezTo>
                  <a:cubicBezTo>
                    <a:pt x="358545" y="1089392"/>
                    <a:pt x="348077" y="1074584"/>
                    <a:pt x="335864" y="1067616"/>
                  </a:cubicBezTo>
                  <a:cubicBezTo>
                    <a:pt x="322778" y="1061519"/>
                    <a:pt x="313182" y="1066745"/>
                    <a:pt x="313182" y="1079811"/>
                  </a:cubicBezTo>
                  <a:cubicBezTo>
                    <a:pt x="313182" y="1079811"/>
                    <a:pt x="313182" y="1079811"/>
                    <a:pt x="313182" y="1709579"/>
                  </a:cubicBezTo>
                  <a:cubicBezTo>
                    <a:pt x="313182" y="1711322"/>
                    <a:pt x="312310" y="1712193"/>
                    <a:pt x="312310" y="1713064"/>
                  </a:cubicBezTo>
                  <a:cubicBezTo>
                    <a:pt x="310565" y="1754003"/>
                    <a:pt x="277415" y="1772295"/>
                    <a:pt x="235541" y="1751390"/>
                  </a:cubicBezTo>
                  <a:cubicBezTo>
                    <a:pt x="232924" y="1750519"/>
                    <a:pt x="231179" y="1748777"/>
                    <a:pt x="228562" y="1747906"/>
                  </a:cubicBezTo>
                  <a:cubicBezTo>
                    <a:pt x="227690" y="1747035"/>
                    <a:pt x="225945" y="1747035"/>
                    <a:pt x="225072" y="1746164"/>
                  </a:cubicBezTo>
                  <a:cubicBezTo>
                    <a:pt x="186688" y="1728743"/>
                    <a:pt x="154410" y="1681706"/>
                    <a:pt x="154410" y="1643380"/>
                  </a:cubicBezTo>
                  <a:cubicBezTo>
                    <a:pt x="154410" y="1643380"/>
                    <a:pt x="154410" y="1643380"/>
                    <a:pt x="154410" y="847240"/>
                  </a:cubicBezTo>
                  <a:cubicBezTo>
                    <a:pt x="154410" y="847240"/>
                    <a:pt x="154410" y="847240"/>
                    <a:pt x="154410" y="488368"/>
                  </a:cubicBezTo>
                  <a:cubicBezTo>
                    <a:pt x="154410" y="478786"/>
                    <a:pt x="146558" y="466592"/>
                    <a:pt x="136962" y="461365"/>
                  </a:cubicBezTo>
                  <a:cubicBezTo>
                    <a:pt x="127366" y="457010"/>
                    <a:pt x="119515" y="460494"/>
                    <a:pt x="119515" y="470076"/>
                  </a:cubicBezTo>
                  <a:cubicBezTo>
                    <a:pt x="119515" y="470076"/>
                    <a:pt x="119515" y="470076"/>
                    <a:pt x="119515" y="828948"/>
                  </a:cubicBezTo>
                  <a:cubicBezTo>
                    <a:pt x="119515" y="828948"/>
                    <a:pt x="119515" y="828948"/>
                    <a:pt x="119515" y="908214"/>
                  </a:cubicBezTo>
                  <a:cubicBezTo>
                    <a:pt x="119515" y="941314"/>
                    <a:pt x="93344" y="956121"/>
                    <a:pt x="61066" y="940443"/>
                  </a:cubicBezTo>
                  <a:cubicBezTo>
                    <a:pt x="27043" y="923893"/>
                    <a:pt x="0" y="882953"/>
                    <a:pt x="0" y="849853"/>
                  </a:cubicBezTo>
                  <a:cubicBezTo>
                    <a:pt x="0" y="849853"/>
                    <a:pt x="0" y="849853"/>
                    <a:pt x="0" y="765362"/>
                  </a:cubicBezTo>
                  <a:cubicBezTo>
                    <a:pt x="0" y="765362"/>
                    <a:pt x="0" y="765362"/>
                    <a:pt x="0" y="392552"/>
                  </a:cubicBezTo>
                  <a:cubicBezTo>
                    <a:pt x="0" y="392552"/>
                    <a:pt x="0" y="392552"/>
                    <a:pt x="0" y="357710"/>
                  </a:cubicBezTo>
                  <a:cubicBezTo>
                    <a:pt x="0" y="357710"/>
                    <a:pt x="0" y="357710"/>
                    <a:pt x="0" y="306318"/>
                  </a:cubicBezTo>
                  <a:cubicBezTo>
                    <a:pt x="0" y="256669"/>
                    <a:pt x="29933" y="229557"/>
                    <a:pt x="72870" y="233069"/>
                  </a:cubicBezTo>
                  <a:close/>
                  <a:moveTo>
                    <a:pt x="280175" y="354"/>
                  </a:moveTo>
                  <a:cubicBezTo>
                    <a:pt x="297261" y="1742"/>
                    <a:pt x="316073" y="7238"/>
                    <a:pt x="335864" y="17252"/>
                  </a:cubicBezTo>
                  <a:cubicBezTo>
                    <a:pt x="415027" y="57305"/>
                    <a:pt x="478531" y="153956"/>
                    <a:pt x="478531" y="233193"/>
                  </a:cubicBezTo>
                  <a:cubicBezTo>
                    <a:pt x="478531" y="311558"/>
                    <a:pt x="415027" y="343775"/>
                    <a:pt x="335864" y="303722"/>
                  </a:cubicBezTo>
                  <a:cubicBezTo>
                    <a:pt x="256701" y="263668"/>
                    <a:pt x="193196" y="167017"/>
                    <a:pt x="193196" y="87781"/>
                  </a:cubicBezTo>
                  <a:cubicBezTo>
                    <a:pt x="193196" y="29007"/>
                    <a:pt x="228918" y="-3809"/>
                    <a:pt x="280175" y="35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100000"/>
                  </a:schemeClr>
                </a:gs>
                <a:gs pos="100000">
                  <a:schemeClr val="lt1">
                    <a:lumMod val="100000"/>
                  </a:schemeClr>
                </a:gs>
                <a:gs pos="45000">
                  <a:schemeClr val="accent5">
                    <a:lumMod val="100000"/>
                  </a:schemeClr>
                </a:gs>
                <a:gs pos="45100">
                  <a:schemeClr val="lt1">
                    <a:lumMod val="100000"/>
                  </a:schemeClr>
                </a:gs>
              </a:gsLst>
              <a:lin ang="16800000" scaled="1"/>
              <a:tileRect/>
            </a:gra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2" name="ExtraShape1"/>
            <p:cNvSpPr/>
            <p:nvPr/>
          </p:nvSpPr>
          <p:spPr bwMode="auto">
            <a:xfrm>
              <a:off x="1989133" y="2063889"/>
              <a:ext cx="151329" cy="321722"/>
            </a:xfrm>
            <a:custGeom>
              <a:avLst/>
              <a:gdLst>
                <a:gd name="T0" fmla="*/ 144 w 144"/>
                <a:gd name="T1" fmla="*/ 159 h 307"/>
                <a:gd name="T2" fmla="*/ 144 w 144"/>
                <a:gd name="T3" fmla="*/ 245 h 307"/>
                <a:gd name="T4" fmla="*/ 141 w 144"/>
                <a:gd name="T5" fmla="*/ 286 h 307"/>
                <a:gd name="T6" fmla="*/ 128 w 144"/>
                <a:gd name="T7" fmla="*/ 303 h 307"/>
                <a:gd name="T8" fmla="*/ 105 w 144"/>
                <a:gd name="T9" fmla="*/ 304 h 307"/>
                <a:gd name="T10" fmla="*/ 75 w 144"/>
                <a:gd name="T11" fmla="*/ 290 h 307"/>
                <a:gd name="T12" fmla="*/ 39 w 144"/>
                <a:gd name="T13" fmla="*/ 260 h 307"/>
                <a:gd name="T14" fmla="*/ 16 w 144"/>
                <a:gd name="T15" fmla="*/ 228 h 307"/>
                <a:gd name="T16" fmla="*/ 3 w 144"/>
                <a:gd name="T17" fmla="*/ 196 h 307"/>
                <a:gd name="T18" fmla="*/ 0 w 144"/>
                <a:gd name="T19" fmla="*/ 154 h 307"/>
                <a:gd name="T20" fmla="*/ 0 w 144"/>
                <a:gd name="T21" fmla="*/ 63 h 307"/>
                <a:gd name="T22" fmla="*/ 6 w 144"/>
                <a:gd name="T23" fmla="*/ 14 h 307"/>
                <a:gd name="T24" fmla="*/ 29 w 144"/>
                <a:gd name="T25" fmla="*/ 0 h 307"/>
                <a:gd name="T26" fmla="*/ 71 w 144"/>
                <a:gd name="T27" fmla="*/ 17 h 307"/>
                <a:gd name="T28" fmla="*/ 107 w 144"/>
                <a:gd name="T29" fmla="*/ 49 h 307"/>
                <a:gd name="T30" fmla="*/ 130 w 144"/>
                <a:gd name="T31" fmla="*/ 83 h 307"/>
                <a:gd name="T32" fmla="*/ 141 w 144"/>
                <a:gd name="T33" fmla="*/ 114 h 307"/>
                <a:gd name="T34" fmla="*/ 144 w 144"/>
                <a:gd name="T35" fmla="*/ 159 h 307"/>
                <a:gd name="T36" fmla="*/ 83 w 144"/>
                <a:gd name="T37" fmla="*/ 96 h 307"/>
                <a:gd name="T38" fmla="*/ 81 w 144"/>
                <a:gd name="T39" fmla="*/ 69 h 307"/>
                <a:gd name="T40" fmla="*/ 72 w 144"/>
                <a:gd name="T41" fmla="*/ 58 h 307"/>
                <a:gd name="T42" fmla="*/ 63 w 144"/>
                <a:gd name="T43" fmla="*/ 58 h 307"/>
                <a:gd name="T44" fmla="*/ 61 w 144"/>
                <a:gd name="T45" fmla="*/ 82 h 307"/>
                <a:gd name="T46" fmla="*/ 61 w 144"/>
                <a:gd name="T47" fmla="*/ 208 h 307"/>
                <a:gd name="T48" fmla="*/ 63 w 144"/>
                <a:gd name="T49" fmla="*/ 237 h 307"/>
                <a:gd name="T50" fmla="*/ 72 w 144"/>
                <a:gd name="T51" fmla="*/ 247 h 307"/>
                <a:gd name="T52" fmla="*/ 81 w 144"/>
                <a:gd name="T53" fmla="*/ 248 h 307"/>
                <a:gd name="T54" fmla="*/ 83 w 144"/>
                <a:gd name="T55" fmla="*/ 225 h 307"/>
                <a:gd name="T56" fmla="*/ 83 w 144"/>
                <a:gd name="T57" fmla="*/ 9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4" h="307">
                  <a:moveTo>
                    <a:pt x="144" y="159"/>
                  </a:moveTo>
                  <a:cubicBezTo>
                    <a:pt x="144" y="245"/>
                    <a:pt x="144" y="245"/>
                    <a:pt x="144" y="245"/>
                  </a:cubicBezTo>
                  <a:cubicBezTo>
                    <a:pt x="144" y="265"/>
                    <a:pt x="143" y="278"/>
                    <a:pt x="141" y="286"/>
                  </a:cubicBezTo>
                  <a:cubicBezTo>
                    <a:pt x="139" y="294"/>
                    <a:pt x="134" y="299"/>
                    <a:pt x="128" y="303"/>
                  </a:cubicBezTo>
                  <a:cubicBezTo>
                    <a:pt x="122" y="306"/>
                    <a:pt x="114" y="307"/>
                    <a:pt x="105" y="304"/>
                  </a:cubicBezTo>
                  <a:cubicBezTo>
                    <a:pt x="96" y="302"/>
                    <a:pt x="86" y="297"/>
                    <a:pt x="75" y="290"/>
                  </a:cubicBezTo>
                  <a:cubicBezTo>
                    <a:pt x="61" y="280"/>
                    <a:pt x="48" y="270"/>
                    <a:pt x="39" y="260"/>
                  </a:cubicBezTo>
                  <a:cubicBezTo>
                    <a:pt x="29" y="250"/>
                    <a:pt x="21" y="239"/>
                    <a:pt x="16" y="228"/>
                  </a:cubicBezTo>
                  <a:cubicBezTo>
                    <a:pt x="10" y="217"/>
                    <a:pt x="6" y="206"/>
                    <a:pt x="3" y="196"/>
                  </a:cubicBezTo>
                  <a:cubicBezTo>
                    <a:pt x="1" y="186"/>
                    <a:pt x="0" y="172"/>
                    <a:pt x="0" y="154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39"/>
                    <a:pt x="2" y="23"/>
                    <a:pt x="6" y="14"/>
                  </a:cubicBezTo>
                  <a:cubicBezTo>
                    <a:pt x="9" y="4"/>
                    <a:pt x="17" y="0"/>
                    <a:pt x="29" y="0"/>
                  </a:cubicBezTo>
                  <a:cubicBezTo>
                    <a:pt x="40" y="1"/>
                    <a:pt x="54" y="7"/>
                    <a:pt x="71" y="17"/>
                  </a:cubicBezTo>
                  <a:cubicBezTo>
                    <a:pt x="84" y="26"/>
                    <a:pt x="96" y="37"/>
                    <a:pt x="107" y="49"/>
                  </a:cubicBezTo>
                  <a:cubicBezTo>
                    <a:pt x="117" y="61"/>
                    <a:pt x="125" y="72"/>
                    <a:pt x="130" y="83"/>
                  </a:cubicBezTo>
                  <a:cubicBezTo>
                    <a:pt x="135" y="93"/>
                    <a:pt x="139" y="104"/>
                    <a:pt x="141" y="114"/>
                  </a:cubicBezTo>
                  <a:cubicBezTo>
                    <a:pt x="143" y="124"/>
                    <a:pt x="144" y="139"/>
                    <a:pt x="144" y="159"/>
                  </a:cubicBezTo>
                  <a:close/>
                  <a:moveTo>
                    <a:pt x="83" y="96"/>
                  </a:moveTo>
                  <a:cubicBezTo>
                    <a:pt x="83" y="83"/>
                    <a:pt x="82" y="74"/>
                    <a:pt x="81" y="69"/>
                  </a:cubicBezTo>
                  <a:cubicBezTo>
                    <a:pt x="80" y="65"/>
                    <a:pt x="77" y="61"/>
                    <a:pt x="72" y="58"/>
                  </a:cubicBezTo>
                  <a:cubicBezTo>
                    <a:pt x="67" y="55"/>
                    <a:pt x="64" y="55"/>
                    <a:pt x="63" y="58"/>
                  </a:cubicBezTo>
                  <a:cubicBezTo>
                    <a:pt x="62" y="60"/>
                    <a:pt x="61" y="68"/>
                    <a:pt x="61" y="82"/>
                  </a:cubicBezTo>
                  <a:cubicBezTo>
                    <a:pt x="61" y="208"/>
                    <a:pt x="61" y="208"/>
                    <a:pt x="61" y="208"/>
                  </a:cubicBezTo>
                  <a:cubicBezTo>
                    <a:pt x="61" y="223"/>
                    <a:pt x="61" y="233"/>
                    <a:pt x="63" y="237"/>
                  </a:cubicBezTo>
                  <a:cubicBezTo>
                    <a:pt x="64" y="241"/>
                    <a:pt x="67" y="244"/>
                    <a:pt x="72" y="247"/>
                  </a:cubicBezTo>
                  <a:cubicBezTo>
                    <a:pt x="76" y="250"/>
                    <a:pt x="79" y="251"/>
                    <a:pt x="81" y="248"/>
                  </a:cubicBezTo>
                  <a:cubicBezTo>
                    <a:pt x="82" y="245"/>
                    <a:pt x="83" y="238"/>
                    <a:pt x="83" y="225"/>
                  </a:cubicBezTo>
                  <a:lnTo>
                    <a:pt x="83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3" name="ExtraShape2"/>
            <p:cNvSpPr/>
            <p:nvPr/>
          </p:nvSpPr>
          <p:spPr bwMode="auto">
            <a:xfrm>
              <a:off x="2159527" y="2194960"/>
              <a:ext cx="108432" cy="299083"/>
            </a:xfrm>
            <a:custGeom>
              <a:avLst/>
              <a:gdLst>
                <a:gd name="T0" fmla="*/ 103 w 103"/>
                <a:gd name="T1" fmla="*/ 27 h 286"/>
                <a:gd name="T2" fmla="*/ 103 w 103"/>
                <a:gd name="T3" fmla="*/ 286 h 286"/>
                <a:gd name="T4" fmla="*/ 42 w 103"/>
                <a:gd name="T5" fmla="*/ 246 h 286"/>
                <a:gd name="T6" fmla="*/ 42 w 103"/>
                <a:gd name="T7" fmla="*/ 107 h 286"/>
                <a:gd name="T8" fmla="*/ 40 w 103"/>
                <a:gd name="T9" fmla="*/ 69 h 286"/>
                <a:gd name="T10" fmla="*/ 33 w 103"/>
                <a:gd name="T11" fmla="*/ 55 h 286"/>
                <a:gd name="T12" fmla="*/ 6 w 103"/>
                <a:gd name="T13" fmla="*/ 34 h 286"/>
                <a:gd name="T14" fmla="*/ 0 w 103"/>
                <a:gd name="T15" fmla="*/ 30 h 286"/>
                <a:gd name="T16" fmla="*/ 0 w 103"/>
                <a:gd name="T17" fmla="*/ 0 h 286"/>
                <a:gd name="T18" fmla="*/ 67 w 103"/>
                <a:gd name="T19" fmla="*/ 3 h 286"/>
                <a:gd name="T20" fmla="*/ 103 w 103"/>
                <a:gd name="T21" fmla="*/ 27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3" h="286">
                  <a:moveTo>
                    <a:pt x="103" y="27"/>
                  </a:moveTo>
                  <a:cubicBezTo>
                    <a:pt x="103" y="286"/>
                    <a:pt x="103" y="286"/>
                    <a:pt x="103" y="286"/>
                  </a:cubicBezTo>
                  <a:cubicBezTo>
                    <a:pt x="42" y="246"/>
                    <a:pt x="42" y="246"/>
                    <a:pt x="42" y="246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2" y="86"/>
                    <a:pt x="41" y="74"/>
                    <a:pt x="40" y="69"/>
                  </a:cubicBezTo>
                  <a:cubicBezTo>
                    <a:pt x="40" y="65"/>
                    <a:pt x="37" y="60"/>
                    <a:pt x="33" y="55"/>
                  </a:cubicBezTo>
                  <a:cubicBezTo>
                    <a:pt x="29" y="51"/>
                    <a:pt x="20" y="43"/>
                    <a:pt x="6" y="3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13"/>
                    <a:pt x="52" y="14"/>
                    <a:pt x="67" y="3"/>
                  </a:cubicBezTo>
                  <a:lnTo>
                    <a:pt x="10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4" name="ExtraShape3"/>
            <p:cNvSpPr/>
            <p:nvPr/>
          </p:nvSpPr>
          <p:spPr bwMode="auto">
            <a:xfrm>
              <a:off x="4295404" y="2091979"/>
              <a:ext cx="150137" cy="321722"/>
            </a:xfrm>
            <a:custGeom>
              <a:avLst/>
              <a:gdLst>
                <a:gd name="T0" fmla="*/ 143 w 143"/>
                <a:gd name="T1" fmla="*/ 159 h 307"/>
                <a:gd name="T2" fmla="*/ 143 w 143"/>
                <a:gd name="T3" fmla="*/ 246 h 307"/>
                <a:gd name="T4" fmla="*/ 140 w 143"/>
                <a:gd name="T5" fmla="*/ 286 h 307"/>
                <a:gd name="T6" fmla="*/ 128 w 143"/>
                <a:gd name="T7" fmla="*/ 303 h 307"/>
                <a:gd name="T8" fmla="*/ 105 w 143"/>
                <a:gd name="T9" fmla="*/ 305 h 307"/>
                <a:gd name="T10" fmla="*/ 75 w 143"/>
                <a:gd name="T11" fmla="*/ 290 h 307"/>
                <a:gd name="T12" fmla="*/ 39 w 143"/>
                <a:gd name="T13" fmla="*/ 261 h 307"/>
                <a:gd name="T14" fmla="*/ 15 w 143"/>
                <a:gd name="T15" fmla="*/ 229 h 307"/>
                <a:gd name="T16" fmla="*/ 3 w 143"/>
                <a:gd name="T17" fmla="*/ 197 h 307"/>
                <a:gd name="T18" fmla="*/ 0 w 143"/>
                <a:gd name="T19" fmla="*/ 154 h 307"/>
                <a:gd name="T20" fmla="*/ 0 w 143"/>
                <a:gd name="T21" fmla="*/ 64 h 307"/>
                <a:gd name="T22" fmla="*/ 5 w 143"/>
                <a:gd name="T23" fmla="*/ 14 h 307"/>
                <a:gd name="T24" fmla="*/ 28 w 143"/>
                <a:gd name="T25" fmla="*/ 1 h 307"/>
                <a:gd name="T26" fmla="*/ 70 w 143"/>
                <a:gd name="T27" fmla="*/ 18 h 307"/>
                <a:gd name="T28" fmla="*/ 106 w 143"/>
                <a:gd name="T29" fmla="*/ 49 h 307"/>
                <a:gd name="T30" fmla="*/ 130 w 143"/>
                <a:gd name="T31" fmla="*/ 83 h 307"/>
                <a:gd name="T32" fmla="*/ 141 w 143"/>
                <a:gd name="T33" fmla="*/ 114 h 307"/>
                <a:gd name="T34" fmla="*/ 143 w 143"/>
                <a:gd name="T35" fmla="*/ 159 h 307"/>
                <a:gd name="T36" fmla="*/ 82 w 143"/>
                <a:gd name="T37" fmla="*/ 97 h 307"/>
                <a:gd name="T38" fmla="*/ 81 w 143"/>
                <a:gd name="T39" fmla="*/ 70 h 307"/>
                <a:gd name="T40" fmla="*/ 72 w 143"/>
                <a:gd name="T41" fmla="*/ 59 h 307"/>
                <a:gd name="T42" fmla="*/ 63 w 143"/>
                <a:gd name="T43" fmla="*/ 58 h 307"/>
                <a:gd name="T44" fmla="*/ 61 w 143"/>
                <a:gd name="T45" fmla="*/ 82 h 307"/>
                <a:gd name="T46" fmla="*/ 61 w 143"/>
                <a:gd name="T47" fmla="*/ 209 h 307"/>
                <a:gd name="T48" fmla="*/ 63 w 143"/>
                <a:gd name="T49" fmla="*/ 237 h 307"/>
                <a:gd name="T50" fmla="*/ 71 w 143"/>
                <a:gd name="T51" fmla="*/ 248 h 307"/>
                <a:gd name="T52" fmla="*/ 80 w 143"/>
                <a:gd name="T53" fmla="*/ 248 h 307"/>
                <a:gd name="T54" fmla="*/ 82 w 143"/>
                <a:gd name="T55" fmla="*/ 225 h 307"/>
                <a:gd name="T56" fmla="*/ 82 w 143"/>
                <a:gd name="T57" fmla="*/ 9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3" h="307">
                  <a:moveTo>
                    <a:pt x="143" y="159"/>
                  </a:moveTo>
                  <a:cubicBezTo>
                    <a:pt x="143" y="246"/>
                    <a:pt x="143" y="246"/>
                    <a:pt x="143" y="246"/>
                  </a:cubicBezTo>
                  <a:cubicBezTo>
                    <a:pt x="143" y="265"/>
                    <a:pt x="142" y="279"/>
                    <a:pt x="140" y="286"/>
                  </a:cubicBezTo>
                  <a:cubicBezTo>
                    <a:pt x="138" y="294"/>
                    <a:pt x="134" y="300"/>
                    <a:pt x="128" y="303"/>
                  </a:cubicBezTo>
                  <a:cubicBezTo>
                    <a:pt x="122" y="307"/>
                    <a:pt x="114" y="307"/>
                    <a:pt x="105" y="305"/>
                  </a:cubicBezTo>
                  <a:cubicBezTo>
                    <a:pt x="96" y="302"/>
                    <a:pt x="86" y="297"/>
                    <a:pt x="75" y="290"/>
                  </a:cubicBezTo>
                  <a:cubicBezTo>
                    <a:pt x="60" y="280"/>
                    <a:pt x="48" y="271"/>
                    <a:pt x="39" y="261"/>
                  </a:cubicBezTo>
                  <a:cubicBezTo>
                    <a:pt x="29" y="251"/>
                    <a:pt x="21" y="240"/>
                    <a:pt x="15" y="229"/>
                  </a:cubicBezTo>
                  <a:cubicBezTo>
                    <a:pt x="10" y="217"/>
                    <a:pt x="6" y="207"/>
                    <a:pt x="3" y="197"/>
                  </a:cubicBezTo>
                  <a:cubicBezTo>
                    <a:pt x="1" y="187"/>
                    <a:pt x="0" y="172"/>
                    <a:pt x="0" y="15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40"/>
                    <a:pt x="1" y="23"/>
                    <a:pt x="5" y="14"/>
                  </a:cubicBezTo>
                  <a:cubicBezTo>
                    <a:pt x="9" y="5"/>
                    <a:pt x="17" y="0"/>
                    <a:pt x="28" y="1"/>
                  </a:cubicBezTo>
                  <a:cubicBezTo>
                    <a:pt x="40" y="1"/>
                    <a:pt x="54" y="7"/>
                    <a:pt x="70" y="18"/>
                  </a:cubicBezTo>
                  <a:cubicBezTo>
                    <a:pt x="84" y="27"/>
                    <a:pt x="96" y="37"/>
                    <a:pt x="106" y="49"/>
                  </a:cubicBezTo>
                  <a:cubicBezTo>
                    <a:pt x="117" y="61"/>
                    <a:pt x="125" y="72"/>
                    <a:pt x="130" y="83"/>
                  </a:cubicBezTo>
                  <a:cubicBezTo>
                    <a:pt x="135" y="94"/>
                    <a:pt x="139" y="104"/>
                    <a:pt x="141" y="114"/>
                  </a:cubicBezTo>
                  <a:cubicBezTo>
                    <a:pt x="142" y="124"/>
                    <a:pt x="143" y="139"/>
                    <a:pt x="143" y="159"/>
                  </a:cubicBezTo>
                  <a:close/>
                  <a:moveTo>
                    <a:pt x="82" y="97"/>
                  </a:moveTo>
                  <a:cubicBezTo>
                    <a:pt x="82" y="83"/>
                    <a:pt x="82" y="74"/>
                    <a:pt x="81" y="70"/>
                  </a:cubicBezTo>
                  <a:cubicBezTo>
                    <a:pt x="79" y="65"/>
                    <a:pt x="76" y="62"/>
                    <a:pt x="72" y="59"/>
                  </a:cubicBezTo>
                  <a:cubicBezTo>
                    <a:pt x="67" y="56"/>
                    <a:pt x="64" y="56"/>
                    <a:pt x="63" y="58"/>
                  </a:cubicBezTo>
                  <a:cubicBezTo>
                    <a:pt x="61" y="61"/>
                    <a:pt x="61" y="69"/>
                    <a:pt x="61" y="82"/>
                  </a:cubicBezTo>
                  <a:cubicBezTo>
                    <a:pt x="61" y="209"/>
                    <a:pt x="61" y="209"/>
                    <a:pt x="61" y="209"/>
                  </a:cubicBezTo>
                  <a:cubicBezTo>
                    <a:pt x="61" y="224"/>
                    <a:pt x="61" y="233"/>
                    <a:pt x="63" y="237"/>
                  </a:cubicBezTo>
                  <a:cubicBezTo>
                    <a:pt x="64" y="241"/>
                    <a:pt x="67" y="245"/>
                    <a:pt x="71" y="248"/>
                  </a:cubicBezTo>
                  <a:cubicBezTo>
                    <a:pt x="76" y="251"/>
                    <a:pt x="79" y="251"/>
                    <a:pt x="80" y="248"/>
                  </a:cubicBezTo>
                  <a:cubicBezTo>
                    <a:pt x="82" y="246"/>
                    <a:pt x="82" y="238"/>
                    <a:pt x="82" y="225"/>
                  </a:cubicBezTo>
                  <a:lnTo>
                    <a:pt x="82" y="9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5" name="ExtraShape4"/>
            <p:cNvSpPr/>
            <p:nvPr/>
          </p:nvSpPr>
          <p:spPr bwMode="auto">
            <a:xfrm>
              <a:off x="4474140" y="2202793"/>
              <a:ext cx="150137" cy="330063"/>
            </a:xfrm>
            <a:custGeom>
              <a:avLst/>
              <a:gdLst>
                <a:gd name="T0" fmla="*/ 116 w 144"/>
                <a:gd name="T1" fmla="*/ 172 h 315"/>
                <a:gd name="T2" fmla="*/ 137 w 144"/>
                <a:gd name="T3" fmla="*/ 202 h 315"/>
                <a:gd name="T4" fmla="*/ 144 w 144"/>
                <a:gd name="T5" fmla="*/ 260 h 315"/>
                <a:gd name="T6" fmla="*/ 137 w 144"/>
                <a:gd name="T7" fmla="*/ 303 h 315"/>
                <a:gd name="T8" fmla="*/ 114 w 144"/>
                <a:gd name="T9" fmla="*/ 314 h 315"/>
                <a:gd name="T10" fmla="*/ 72 w 144"/>
                <a:gd name="T11" fmla="*/ 295 h 315"/>
                <a:gd name="T12" fmla="*/ 27 w 144"/>
                <a:gd name="T13" fmla="*/ 255 h 315"/>
                <a:gd name="T14" fmla="*/ 5 w 144"/>
                <a:gd name="T15" fmla="*/ 215 h 315"/>
                <a:gd name="T16" fmla="*/ 0 w 144"/>
                <a:gd name="T17" fmla="*/ 159 h 315"/>
                <a:gd name="T18" fmla="*/ 0 w 144"/>
                <a:gd name="T19" fmla="*/ 139 h 315"/>
                <a:gd name="T20" fmla="*/ 61 w 144"/>
                <a:gd name="T21" fmla="*/ 179 h 315"/>
                <a:gd name="T22" fmla="*/ 61 w 144"/>
                <a:gd name="T23" fmla="*/ 222 h 315"/>
                <a:gd name="T24" fmla="*/ 63 w 144"/>
                <a:gd name="T25" fmla="*/ 244 h 315"/>
                <a:gd name="T26" fmla="*/ 71 w 144"/>
                <a:gd name="T27" fmla="*/ 254 h 315"/>
                <a:gd name="T28" fmla="*/ 80 w 144"/>
                <a:gd name="T29" fmla="*/ 255 h 315"/>
                <a:gd name="T30" fmla="*/ 83 w 144"/>
                <a:gd name="T31" fmla="*/ 226 h 315"/>
                <a:gd name="T32" fmla="*/ 83 w 144"/>
                <a:gd name="T33" fmla="*/ 208 h 315"/>
                <a:gd name="T34" fmla="*/ 79 w 144"/>
                <a:gd name="T35" fmla="*/ 184 h 315"/>
                <a:gd name="T36" fmla="*/ 70 w 144"/>
                <a:gd name="T37" fmla="*/ 169 h 315"/>
                <a:gd name="T38" fmla="*/ 46 w 144"/>
                <a:gd name="T39" fmla="*/ 151 h 315"/>
                <a:gd name="T40" fmla="*/ 46 w 144"/>
                <a:gd name="T41" fmla="*/ 113 h 315"/>
                <a:gd name="T42" fmla="*/ 73 w 144"/>
                <a:gd name="T43" fmla="*/ 129 h 315"/>
                <a:gd name="T44" fmla="*/ 80 w 144"/>
                <a:gd name="T45" fmla="*/ 126 h 315"/>
                <a:gd name="T46" fmla="*/ 83 w 144"/>
                <a:gd name="T47" fmla="*/ 109 h 315"/>
                <a:gd name="T48" fmla="*/ 83 w 144"/>
                <a:gd name="T49" fmla="*/ 95 h 315"/>
                <a:gd name="T50" fmla="*/ 80 w 144"/>
                <a:gd name="T51" fmla="*/ 75 h 315"/>
                <a:gd name="T52" fmla="*/ 72 w 144"/>
                <a:gd name="T53" fmla="*/ 65 h 315"/>
                <a:gd name="T54" fmla="*/ 63 w 144"/>
                <a:gd name="T55" fmla="*/ 64 h 315"/>
                <a:gd name="T56" fmla="*/ 61 w 144"/>
                <a:gd name="T57" fmla="*/ 82 h 315"/>
                <a:gd name="T58" fmla="*/ 61 w 144"/>
                <a:gd name="T59" fmla="*/ 103 h 315"/>
                <a:gd name="T60" fmla="*/ 0 w 144"/>
                <a:gd name="T61" fmla="*/ 63 h 315"/>
                <a:gd name="T62" fmla="*/ 0 w 144"/>
                <a:gd name="T63" fmla="*/ 41 h 315"/>
                <a:gd name="T64" fmla="*/ 16 w 144"/>
                <a:gd name="T65" fmla="*/ 1 h 315"/>
                <a:gd name="T66" fmla="*/ 67 w 144"/>
                <a:gd name="T67" fmla="*/ 22 h 315"/>
                <a:gd name="T68" fmla="*/ 126 w 144"/>
                <a:gd name="T69" fmla="*/ 79 h 315"/>
                <a:gd name="T70" fmla="*/ 141 w 144"/>
                <a:gd name="T71" fmla="*/ 140 h 315"/>
                <a:gd name="T72" fmla="*/ 136 w 144"/>
                <a:gd name="T73" fmla="*/ 167 h 315"/>
                <a:gd name="T74" fmla="*/ 116 w 144"/>
                <a:gd name="T75" fmla="*/ 17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" h="315">
                  <a:moveTo>
                    <a:pt x="116" y="172"/>
                  </a:moveTo>
                  <a:cubicBezTo>
                    <a:pt x="125" y="182"/>
                    <a:pt x="132" y="192"/>
                    <a:pt x="137" y="202"/>
                  </a:cubicBezTo>
                  <a:cubicBezTo>
                    <a:pt x="141" y="213"/>
                    <a:pt x="144" y="232"/>
                    <a:pt x="144" y="260"/>
                  </a:cubicBezTo>
                  <a:cubicBezTo>
                    <a:pt x="144" y="280"/>
                    <a:pt x="141" y="295"/>
                    <a:pt x="137" y="303"/>
                  </a:cubicBezTo>
                  <a:cubicBezTo>
                    <a:pt x="132" y="312"/>
                    <a:pt x="125" y="315"/>
                    <a:pt x="114" y="314"/>
                  </a:cubicBezTo>
                  <a:cubicBezTo>
                    <a:pt x="103" y="313"/>
                    <a:pt x="89" y="306"/>
                    <a:pt x="72" y="295"/>
                  </a:cubicBezTo>
                  <a:cubicBezTo>
                    <a:pt x="53" y="282"/>
                    <a:pt x="38" y="269"/>
                    <a:pt x="27" y="255"/>
                  </a:cubicBezTo>
                  <a:cubicBezTo>
                    <a:pt x="16" y="240"/>
                    <a:pt x="8" y="227"/>
                    <a:pt x="5" y="215"/>
                  </a:cubicBezTo>
                  <a:cubicBezTo>
                    <a:pt x="1" y="203"/>
                    <a:pt x="0" y="184"/>
                    <a:pt x="0" y="15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61" y="179"/>
                    <a:pt x="61" y="179"/>
                    <a:pt x="61" y="179"/>
                  </a:cubicBezTo>
                  <a:cubicBezTo>
                    <a:pt x="61" y="222"/>
                    <a:pt x="61" y="222"/>
                    <a:pt x="61" y="222"/>
                  </a:cubicBezTo>
                  <a:cubicBezTo>
                    <a:pt x="61" y="233"/>
                    <a:pt x="61" y="240"/>
                    <a:pt x="63" y="244"/>
                  </a:cubicBezTo>
                  <a:cubicBezTo>
                    <a:pt x="64" y="248"/>
                    <a:pt x="67" y="251"/>
                    <a:pt x="71" y="254"/>
                  </a:cubicBezTo>
                  <a:cubicBezTo>
                    <a:pt x="76" y="257"/>
                    <a:pt x="79" y="258"/>
                    <a:pt x="80" y="255"/>
                  </a:cubicBezTo>
                  <a:cubicBezTo>
                    <a:pt x="82" y="252"/>
                    <a:pt x="83" y="242"/>
                    <a:pt x="83" y="226"/>
                  </a:cubicBezTo>
                  <a:cubicBezTo>
                    <a:pt x="83" y="208"/>
                    <a:pt x="83" y="208"/>
                    <a:pt x="83" y="208"/>
                  </a:cubicBezTo>
                  <a:cubicBezTo>
                    <a:pt x="83" y="198"/>
                    <a:pt x="81" y="190"/>
                    <a:pt x="79" y="184"/>
                  </a:cubicBezTo>
                  <a:cubicBezTo>
                    <a:pt x="77" y="178"/>
                    <a:pt x="74" y="173"/>
                    <a:pt x="70" y="169"/>
                  </a:cubicBezTo>
                  <a:cubicBezTo>
                    <a:pt x="66" y="165"/>
                    <a:pt x="58" y="159"/>
                    <a:pt x="46" y="151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60" y="123"/>
                    <a:pt x="69" y="128"/>
                    <a:pt x="73" y="129"/>
                  </a:cubicBezTo>
                  <a:cubicBezTo>
                    <a:pt x="76" y="130"/>
                    <a:pt x="79" y="129"/>
                    <a:pt x="80" y="126"/>
                  </a:cubicBezTo>
                  <a:cubicBezTo>
                    <a:pt x="82" y="123"/>
                    <a:pt x="83" y="118"/>
                    <a:pt x="83" y="109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83" y="86"/>
                    <a:pt x="82" y="79"/>
                    <a:pt x="80" y="75"/>
                  </a:cubicBezTo>
                  <a:cubicBezTo>
                    <a:pt x="78" y="71"/>
                    <a:pt x="75" y="68"/>
                    <a:pt x="72" y="65"/>
                  </a:cubicBezTo>
                  <a:cubicBezTo>
                    <a:pt x="67" y="62"/>
                    <a:pt x="65" y="62"/>
                    <a:pt x="63" y="64"/>
                  </a:cubicBezTo>
                  <a:cubicBezTo>
                    <a:pt x="61" y="66"/>
                    <a:pt x="61" y="72"/>
                    <a:pt x="61" y="82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6"/>
                    <a:pt x="5" y="3"/>
                    <a:pt x="16" y="1"/>
                  </a:cubicBezTo>
                  <a:cubicBezTo>
                    <a:pt x="26" y="0"/>
                    <a:pt x="43" y="6"/>
                    <a:pt x="67" y="22"/>
                  </a:cubicBezTo>
                  <a:cubicBezTo>
                    <a:pt x="96" y="41"/>
                    <a:pt x="115" y="60"/>
                    <a:pt x="126" y="79"/>
                  </a:cubicBezTo>
                  <a:cubicBezTo>
                    <a:pt x="136" y="98"/>
                    <a:pt x="141" y="118"/>
                    <a:pt x="141" y="140"/>
                  </a:cubicBezTo>
                  <a:cubicBezTo>
                    <a:pt x="141" y="154"/>
                    <a:pt x="139" y="163"/>
                    <a:pt x="136" y="167"/>
                  </a:cubicBezTo>
                  <a:cubicBezTo>
                    <a:pt x="132" y="171"/>
                    <a:pt x="125" y="173"/>
                    <a:pt x="116" y="1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6" name="ExtraShape5"/>
            <p:cNvSpPr/>
            <p:nvPr/>
          </p:nvSpPr>
          <p:spPr bwMode="auto">
            <a:xfrm>
              <a:off x="5333257" y="2668696"/>
              <a:ext cx="151329" cy="321722"/>
            </a:xfrm>
            <a:custGeom>
              <a:avLst/>
              <a:gdLst>
                <a:gd name="T0" fmla="*/ 144 w 144"/>
                <a:gd name="T1" fmla="*/ 159 h 307"/>
                <a:gd name="T2" fmla="*/ 144 w 144"/>
                <a:gd name="T3" fmla="*/ 245 h 307"/>
                <a:gd name="T4" fmla="*/ 141 w 144"/>
                <a:gd name="T5" fmla="*/ 286 h 307"/>
                <a:gd name="T6" fmla="*/ 128 w 144"/>
                <a:gd name="T7" fmla="*/ 303 h 307"/>
                <a:gd name="T8" fmla="*/ 105 w 144"/>
                <a:gd name="T9" fmla="*/ 305 h 307"/>
                <a:gd name="T10" fmla="*/ 75 w 144"/>
                <a:gd name="T11" fmla="*/ 290 h 307"/>
                <a:gd name="T12" fmla="*/ 39 w 144"/>
                <a:gd name="T13" fmla="*/ 260 h 307"/>
                <a:gd name="T14" fmla="*/ 16 w 144"/>
                <a:gd name="T15" fmla="*/ 228 h 307"/>
                <a:gd name="T16" fmla="*/ 3 w 144"/>
                <a:gd name="T17" fmla="*/ 196 h 307"/>
                <a:gd name="T18" fmla="*/ 0 w 144"/>
                <a:gd name="T19" fmla="*/ 154 h 307"/>
                <a:gd name="T20" fmla="*/ 0 w 144"/>
                <a:gd name="T21" fmla="*/ 63 h 307"/>
                <a:gd name="T22" fmla="*/ 6 w 144"/>
                <a:gd name="T23" fmla="*/ 14 h 307"/>
                <a:gd name="T24" fmla="*/ 29 w 144"/>
                <a:gd name="T25" fmla="*/ 0 h 307"/>
                <a:gd name="T26" fmla="*/ 71 w 144"/>
                <a:gd name="T27" fmla="*/ 18 h 307"/>
                <a:gd name="T28" fmla="*/ 106 w 144"/>
                <a:gd name="T29" fmla="*/ 49 h 307"/>
                <a:gd name="T30" fmla="*/ 130 w 144"/>
                <a:gd name="T31" fmla="*/ 83 h 307"/>
                <a:gd name="T32" fmla="*/ 141 w 144"/>
                <a:gd name="T33" fmla="*/ 114 h 307"/>
                <a:gd name="T34" fmla="*/ 144 w 144"/>
                <a:gd name="T35" fmla="*/ 159 h 307"/>
                <a:gd name="T36" fmla="*/ 83 w 144"/>
                <a:gd name="T37" fmla="*/ 96 h 307"/>
                <a:gd name="T38" fmla="*/ 81 w 144"/>
                <a:gd name="T39" fmla="*/ 69 h 307"/>
                <a:gd name="T40" fmla="*/ 72 w 144"/>
                <a:gd name="T41" fmla="*/ 58 h 307"/>
                <a:gd name="T42" fmla="*/ 63 w 144"/>
                <a:gd name="T43" fmla="*/ 58 h 307"/>
                <a:gd name="T44" fmla="*/ 61 w 144"/>
                <a:gd name="T45" fmla="*/ 82 h 307"/>
                <a:gd name="T46" fmla="*/ 61 w 144"/>
                <a:gd name="T47" fmla="*/ 208 h 307"/>
                <a:gd name="T48" fmla="*/ 63 w 144"/>
                <a:gd name="T49" fmla="*/ 237 h 307"/>
                <a:gd name="T50" fmla="*/ 72 w 144"/>
                <a:gd name="T51" fmla="*/ 248 h 307"/>
                <a:gd name="T52" fmla="*/ 81 w 144"/>
                <a:gd name="T53" fmla="*/ 248 h 307"/>
                <a:gd name="T54" fmla="*/ 83 w 144"/>
                <a:gd name="T55" fmla="*/ 225 h 307"/>
                <a:gd name="T56" fmla="*/ 83 w 144"/>
                <a:gd name="T57" fmla="*/ 96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4" h="307">
                  <a:moveTo>
                    <a:pt x="144" y="159"/>
                  </a:moveTo>
                  <a:cubicBezTo>
                    <a:pt x="144" y="245"/>
                    <a:pt x="144" y="245"/>
                    <a:pt x="144" y="245"/>
                  </a:cubicBezTo>
                  <a:cubicBezTo>
                    <a:pt x="144" y="265"/>
                    <a:pt x="143" y="278"/>
                    <a:pt x="141" y="286"/>
                  </a:cubicBezTo>
                  <a:cubicBezTo>
                    <a:pt x="139" y="294"/>
                    <a:pt x="134" y="299"/>
                    <a:pt x="128" y="303"/>
                  </a:cubicBezTo>
                  <a:cubicBezTo>
                    <a:pt x="122" y="306"/>
                    <a:pt x="114" y="307"/>
                    <a:pt x="105" y="305"/>
                  </a:cubicBezTo>
                  <a:cubicBezTo>
                    <a:pt x="96" y="302"/>
                    <a:pt x="86" y="297"/>
                    <a:pt x="75" y="290"/>
                  </a:cubicBezTo>
                  <a:cubicBezTo>
                    <a:pt x="60" y="280"/>
                    <a:pt x="48" y="270"/>
                    <a:pt x="39" y="260"/>
                  </a:cubicBezTo>
                  <a:cubicBezTo>
                    <a:pt x="29" y="250"/>
                    <a:pt x="21" y="240"/>
                    <a:pt x="16" y="228"/>
                  </a:cubicBezTo>
                  <a:cubicBezTo>
                    <a:pt x="10" y="217"/>
                    <a:pt x="6" y="206"/>
                    <a:pt x="3" y="196"/>
                  </a:cubicBezTo>
                  <a:cubicBezTo>
                    <a:pt x="1" y="186"/>
                    <a:pt x="0" y="172"/>
                    <a:pt x="0" y="154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40"/>
                    <a:pt x="2" y="23"/>
                    <a:pt x="6" y="14"/>
                  </a:cubicBezTo>
                  <a:cubicBezTo>
                    <a:pt x="9" y="4"/>
                    <a:pt x="17" y="0"/>
                    <a:pt x="29" y="0"/>
                  </a:cubicBezTo>
                  <a:cubicBezTo>
                    <a:pt x="40" y="1"/>
                    <a:pt x="54" y="7"/>
                    <a:pt x="71" y="18"/>
                  </a:cubicBezTo>
                  <a:cubicBezTo>
                    <a:pt x="84" y="26"/>
                    <a:pt x="96" y="37"/>
                    <a:pt x="106" y="49"/>
                  </a:cubicBezTo>
                  <a:cubicBezTo>
                    <a:pt x="117" y="61"/>
                    <a:pt x="125" y="72"/>
                    <a:pt x="130" y="83"/>
                  </a:cubicBezTo>
                  <a:cubicBezTo>
                    <a:pt x="135" y="93"/>
                    <a:pt x="139" y="104"/>
                    <a:pt x="141" y="114"/>
                  </a:cubicBezTo>
                  <a:cubicBezTo>
                    <a:pt x="143" y="124"/>
                    <a:pt x="144" y="139"/>
                    <a:pt x="144" y="159"/>
                  </a:cubicBezTo>
                  <a:close/>
                  <a:moveTo>
                    <a:pt x="83" y="96"/>
                  </a:moveTo>
                  <a:cubicBezTo>
                    <a:pt x="83" y="83"/>
                    <a:pt x="82" y="74"/>
                    <a:pt x="81" y="69"/>
                  </a:cubicBezTo>
                  <a:cubicBezTo>
                    <a:pt x="79" y="65"/>
                    <a:pt x="77" y="61"/>
                    <a:pt x="72" y="58"/>
                  </a:cubicBezTo>
                  <a:cubicBezTo>
                    <a:pt x="67" y="55"/>
                    <a:pt x="64" y="55"/>
                    <a:pt x="63" y="58"/>
                  </a:cubicBezTo>
                  <a:cubicBezTo>
                    <a:pt x="61" y="61"/>
                    <a:pt x="61" y="69"/>
                    <a:pt x="61" y="82"/>
                  </a:cubicBezTo>
                  <a:cubicBezTo>
                    <a:pt x="61" y="208"/>
                    <a:pt x="61" y="208"/>
                    <a:pt x="61" y="208"/>
                  </a:cubicBezTo>
                  <a:cubicBezTo>
                    <a:pt x="61" y="224"/>
                    <a:pt x="61" y="233"/>
                    <a:pt x="63" y="237"/>
                  </a:cubicBezTo>
                  <a:cubicBezTo>
                    <a:pt x="64" y="241"/>
                    <a:pt x="67" y="245"/>
                    <a:pt x="72" y="248"/>
                  </a:cubicBezTo>
                  <a:cubicBezTo>
                    <a:pt x="76" y="251"/>
                    <a:pt x="79" y="251"/>
                    <a:pt x="81" y="248"/>
                  </a:cubicBezTo>
                  <a:cubicBezTo>
                    <a:pt x="82" y="245"/>
                    <a:pt x="83" y="238"/>
                    <a:pt x="83" y="225"/>
                  </a:cubicBezTo>
                  <a:lnTo>
                    <a:pt x="83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  <p:sp>
          <p:nvSpPr>
            <p:cNvPr id="37" name="ExtraShape6"/>
            <p:cNvSpPr/>
            <p:nvPr/>
          </p:nvSpPr>
          <p:spPr bwMode="auto">
            <a:xfrm>
              <a:off x="5504843" y="2792617"/>
              <a:ext cx="157287" cy="327681"/>
            </a:xfrm>
            <a:custGeom>
              <a:avLst/>
              <a:gdLst>
                <a:gd name="T0" fmla="*/ 117 w 132"/>
                <a:gd name="T1" fmla="*/ 47 h 275"/>
                <a:gd name="T2" fmla="*/ 117 w 132"/>
                <a:gd name="T3" fmla="*/ 196 h 275"/>
                <a:gd name="T4" fmla="*/ 132 w 132"/>
                <a:gd name="T5" fmla="*/ 206 h 275"/>
                <a:gd name="T6" fmla="*/ 132 w 132"/>
                <a:gd name="T7" fmla="*/ 245 h 275"/>
                <a:gd name="T8" fmla="*/ 117 w 132"/>
                <a:gd name="T9" fmla="*/ 235 h 275"/>
                <a:gd name="T10" fmla="*/ 117 w 132"/>
                <a:gd name="T11" fmla="*/ 275 h 275"/>
                <a:gd name="T12" fmla="*/ 63 w 132"/>
                <a:gd name="T13" fmla="*/ 240 h 275"/>
                <a:gd name="T14" fmla="*/ 63 w 132"/>
                <a:gd name="T15" fmla="*/ 199 h 275"/>
                <a:gd name="T16" fmla="*/ 0 w 132"/>
                <a:gd name="T17" fmla="*/ 157 h 275"/>
                <a:gd name="T18" fmla="*/ 0 w 132"/>
                <a:gd name="T19" fmla="*/ 118 h 275"/>
                <a:gd name="T20" fmla="*/ 46 w 132"/>
                <a:gd name="T21" fmla="*/ 0 h 275"/>
                <a:gd name="T22" fmla="*/ 117 w 132"/>
                <a:gd name="T23" fmla="*/ 47 h 275"/>
                <a:gd name="T24" fmla="*/ 63 w 132"/>
                <a:gd name="T25" fmla="*/ 160 h 275"/>
                <a:gd name="T26" fmla="*/ 63 w 132"/>
                <a:gd name="T27" fmla="*/ 64 h 275"/>
                <a:gd name="T28" fmla="*/ 39 w 132"/>
                <a:gd name="T29" fmla="*/ 145 h 275"/>
                <a:gd name="T30" fmla="*/ 63 w 132"/>
                <a:gd name="T31" fmla="*/ 16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" h="275">
                  <a:moveTo>
                    <a:pt x="117" y="47"/>
                  </a:moveTo>
                  <a:lnTo>
                    <a:pt x="117" y="196"/>
                  </a:lnTo>
                  <a:lnTo>
                    <a:pt x="132" y="206"/>
                  </a:lnTo>
                  <a:lnTo>
                    <a:pt x="132" y="245"/>
                  </a:lnTo>
                  <a:lnTo>
                    <a:pt x="117" y="235"/>
                  </a:lnTo>
                  <a:lnTo>
                    <a:pt x="117" y="275"/>
                  </a:lnTo>
                  <a:lnTo>
                    <a:pt x="63" y="240"/>
                  </a:lnTo>
                  <a:lnTo>
                    <a:pt x="63" y="199"/>
                  </a:lnTo>
                  <a:lnTo>
                    <a:pt x="0" y="157"/>
                  </a:lnTo>
                  <a:lnTo>
                    <a:pt x="0" y="118"/>
                  </a:lnTo>
                  <a:lnTo>
                    <a:pt x="46" y="0"/>
                  </a:lnTo>
                  <a:lnTo>
                    <a:pt x="117" y="47"/>
                  </a:lnTo>
                  <a:close/>
                  <a:moveTo>
                    <a:pt x="63" y="160"/>
                  </a:moveTo>
                  <a:lnTo>
                    <a:pt x="63" y="64"/>
                  </a:lnTo>
                  <a:lnTo>
                    <a:pt x="39" y="145"/>
                  </a:lnTo>
                  <a:lnTo>
                    <a:pt x="63" y="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354721" y="1799539"/>
            <a:ext cx="4766751" cy="781752"/>
            <a:chOff x="1354721" y="1799539"/>
            <a:chExt cx="4766751" cy="781752"/>
          </a:xfrm>
        </p:grpSpPr>
        <p:grpSp>
          <p:nvGrpSpPr>
            <p:cNvPr id="43" name="组合 42"/>
            <p:cNvGrpSpPr/>
            <p:nvPr/>
          </p:nvGrpSpPr>
          <p:grpSpPr>
            <a:xfrm>
              <a:off x="1418221" y="1799539"/>
              <a:ext cx="4703251" cy="781752"/>
              <a:chOff x="3624779" y="2412339"/>
              <a:chExt cx="4703251" cy="781752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3624780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3624779" y="2750893"/>
                <a:ext cx="4703251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cxnSp>
          <p:nvCxnSpPr>
            <p:cNvPr id="55" name="直接连接符 54"/>
            <p:cNvCxnSpPr/>
            <p:nvPr/>
          </p:nvCxnSpPr>
          <p:spPr>
            <a:xfrm>
              <a:off x="1354721" y="1851757"/>
              <a:ext cx="0" cy="64770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1354721" y="2932436"/>
            <a:ext cx="4766751" cy="781752"/>
            <a:chOff x="1354721" y="2932436"/>
            <a:chExt cx="4766751" cy="781752"/>
          </a:xfrm>
        </p:grpSpPr>
        <p:grpSp>
          <p:nvGrpSpPr>
            <p:cNvPr id="46" name="组合 45"/>
            <p:cNvGrpSpPr/>
            <p:nvPr/>
          </p:nvGrpSpPr>
          <p:grpSpPr>
            <a:xfrm>
              <a:off x="1418221" y="2932436"/>
              <a:ext cx="4703251" cy="781752"/>
              <a:chOff x="3624779" y="2412339"/>
              <a:chExt cx="4703251" cy="781752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3624780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3624779" y="2750893"/>
                <a:ext cx="4703251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cxnSp>
          <p:nvCxnSpPr>
            <p:cNvPr id="56" name="直接连接符 55"/>
            <p:cNvCxnSpPr/>
            <p:nvPr/>
          </p:nvCxnSpPr>
          <p:spPr>
            <a:xfrm>
              <a:off x="1354721" y="2982797"/>
              <a:ext cx="0" cy="647700"/>
            </a:xfrm>
            <a:prstGeom prst="line">
              <a:avLst/>
            </a:prstGeom>
            <a:ln w="38100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/>
          <p:cNvGrpSpPr/>
          <p:nvPr/>
        </p:nvGrpSpPr>
        <p:grpSpPr>
          <a:xfrm>
            <a:off x="1354721" y="4065333"/>
            <a:ext cx="4766751" cy="781752"/>
            <a:chOff x="1354721" y="4065333"/>
            <a:chExt cx="4766751" cy="781752"/>
          </a:xfrm>
        </p:grpSpPr>
        <p:grpSp>
          <p:nvGrpSpPr>
            <p:cNvPr id="49" name="组合 48"/>
            <p:cNvGrpSpPr/>
            <p:nvPr/>
          </p:nvGrpSpPr>
          <p:grpSpPr>
            <a:xfrm>
              <a:off x="1418221" y="4065333"/>
              <a:ext cx="4703251" cy="781752"/>
              <a:chOff x="3624779" y="2412339"/>
              <a:chExt cx="4703251" cy="781752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3624780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3624779" y="2750893"/>
                <a:ext cx="4703251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cxnSp>
          <p:nvCxnSpPr>
            <p:cNvPr id="57" name="直接连接符 56"/>
            <p:cNvCxnSpPr/>
            <p:nvPr/>
          </p:nvCxnSpPr>
          <p:spPr>
            <a:xfrm>
              <a:off x="1354721" y="4100559"/>
              <a:ext cx="0" cy="647700"/>
            </a:xfrm>
            <a:prstGeom prst="line">
              <a:avLst/>
            </a:prstGeom>
            <a:ln w="38100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1354721" y="5198230"/>
            <a:ext cx="4766751" cy="781752"/>
            <a:chOff x="1354721" y="5198230"/>
            <a:chExt cx="4766751" cy="781752"/>
          </a:xfrm>
        </p:grpSpPr>
        <p:grpSp>
          <p:nvGrpSpPr>
            <p:cNvPr id="52" name="组合 51"/>
            <p:cNvGrpSpPr/>
            <p:nvPr/>
          </p:nvGrpSpPr>
          <p:grpSpPr>
            <a:xfrm>
              <a:off x="1418221" y="5198230"/>
              <a:ext cx="4703251" cy="781752"/>
              <a:chOff x="3624779" y="2412339"/>
              <a:chExt cx="4703251" cy="781752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3624780" y="2412339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3624779" y="2750893"/>
                <a:ext cx="4703251" cy="443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  <a:endPara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cxnSp>
          <p:nvCxnSpPr>
            <p:cNvPr id="58" name="直接连接符 57"/>
            <p:cNvCxnSpPr/>
            <p:nvPr/>
          </p:nvCxnSpPr>
          <p:spPr>
            <a:xfrm>
              <a:off x="1354721" y="5230859"/>
              <a:ext cx="0" cy="647700"/>
            </a:xfrm>
            <a:prstGeom prst="line">
              <a:avLst/>
            </a:prstGeom>
            <a:ln w="38100" cap="rnd">
              <a:solidFill>
                <a:schemeClr val="accent4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矩形 62"/>
          <p:cNvSpPr/>
          <p:nvPr/>
        </p:nvSpPr>
        <p:spPr>
          <a:xfrm>
            <a:off x="0" y="391886"/>
            <a:ext cx="540884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631826" y="391886"/>
            <a:ext cx="148999" cy="71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957619" y="358229"/>
            <a:ext cx="5532873" cy="772364"/>
            <a:chOff x="781862" y="465271"/>
            <a:chExt cx="5532873" cy="772364"/>
          </a:xfrm>
        </p:grpSpPr>
        <p:sp>
          <p:nvSpPr>
            <p:cNvPr id="66" name="文本框 65"/>
            <p:cNvSpPr txBox="1"/>
            <p:nvPr/>
          </p:nvSpPr>
          <p:spPr>
            <a:xfrm>
              <a:off x="781863" y="465271"/>
              <a:ext cx="4198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下步工作规划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781862" y="991414"/>
              <a:ext cx="55328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the presentation and make it into a film to be used in a wider field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0" y="0"/>
            <a:ext cx="12192000" cy="6248400"/>
            <a:chOff x="0" y="0"/>
            <a:chExt cx="12192000" cy="62484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746" b="19446"/>
            <a:stretch>
              <a:fillRect/>
            </a:stretch>
          </p:blipFill>
          <p:spPr>
            <a:xfrm>
              <a:off x="0" y="0"/>
              <a:ext cx="12192000" cy="624840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0" y="0"/>
              <a:ext cx="12192000" cy="5238750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alpha val="35000"/>
                  </a:schemeClr>
                </a:gs>
                <a:gs pos="100000">
                  <a:schemeClr val="tx1">
                    <a:alpha val="72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rgbClr val="E30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2286000" y="4819650"/>
            <a:ext cx="876300" cy="876300"/>
            <a:chOff x="2533650" y="-2205038"/>
            <a:chExt cx="1295400" cy="1295400"/>
          </a:xfrm>
        </p:grpSpPr>
        <p:sp>
          <p:nvSpPr>
            <p:cNvPr id="24" name="椭圆 23"/>
            <p:cNvSpPr/>
            <p:nvPr/>
          </p:nvSpPr>
          <p:spPr>
            <a:xfrm>
              <a:off x="2533650" y="-2205038"/>
              <a:ext cx="1295400" cy="1295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7"/>
            <p:cNvSpPr/>
            <p:nvPr/>
          </p:nvSpPr>
          <p:spPr>
            <a:xfrm>
              <a:off x="2814767" y="-1887908"/>
              <a:ext cx="733166" cy="661141"/>
            </a:xfrm>
            <a:custGeom>
              <a:avLst/>
              <a:gdLst>
                <a:gd name="connsiteX0" fmla="*/ 521432 w 608344"/>
                <a:gd name="connsiteY0" fmla="*/ 370453 h 548582"/>
                <a:gd name="connsiteX1" fmla="*/ 465737 w 608344"/>
                <a:gd name="connsiteY1" fmla="*/ 425787 h 548582"/>
                <a:gd name="connsiteX2" fmla="*/ 442491 w 608344"/>
                <a:gd name="connsiteY2" fmla="*/ 402479 h 548582"/>
                <a:gd name="connsiteX3" fmla="*/ 418201 w 608344"/>
                <a:gd name="connsiteY3" fmla="*/ 426545 h 548582"/>
                <a:gd name="connsiteX4" fmla="*/ 441447 w 608344"/>
                <a:gd name="connsiteY4" fmla="*/ 449948 h 548582"/>
                <a:gd name="connsiteX5" fmla="*/ 465642 w 608344"/>
                <a:gd name="connsiteY5" fmla="*/ 474204 h 548582"/>
                <a:gd name="connsiteX6" fmla="*/ 489932 w 608344"/>
                <a:gd name="connsiteY6" fmla="*/ 450043 h 548582"/>
                <a:gd name="connsiteX7" fmla="*/ 545532 w 608344"/>
                <a:gd name="connsiteY7" fmla="*/ 394709 h 548582"/>
                <a:gd name="connsiteX8" fmla="*/ 481962 w 608344"/>
                <a:gd name="connsiteY8" fmla="*/ 296170 h 548582"/>
                <a:gd name="connsiteX9" fmla="*/ 608344 w 608344"/>
                <a:gd name="connsiteY9" fmla="*/ 422376 h 548582"/>
                <a:gd name="connsiteX10" fmla="*/ 481962 w 608344"/>
                <a:gd name="connsiteY10" fmla="*/ 548582 h 548582"/>
                <a:gd name="connsiteX11" fmla="*/ 355579 w 608344"/>
                <a:gd name="connsiteY11" fmla="*/ 422376 h 548582"/>
                <a:gd name="connsiteX12" fmla="*/ 481962 w 608344"/>
                <a:gd name="connsiteY12" fmla="*/ 296170 h 548582"/>
                <a:gd name="connsiteX13" fmla="*/ 255835 w 608344"/>
                <a:gd name="connsiteY13" fmla="*/ 446 h 548582"/>
                <a:gd name="connsiteX14" fmla="*/ 317801 w 608344"/>
                <a:gd name="connsiteY14" fmla="*/ 13616 h 548582"/>
                <a:gd name="connsiteX15" fmla="*/ 348072 w 608344"/>
                <a:gd name="connsiteY15" fmla="*/ 41661 h 548582"/>
                <a:gd name="connsiteX16" fmla="*/ 381190 w 608344"/>
                <a:gd name="connsiteY16" fmla="*/ 146831 h 548582"/>
                <a:gd name="connsiteX17" fmla="*/ 378913 w 608344"/>
                <a:gd name="connsiteY17" fmla="*/ 156211 h 548582"/>
                <a:gd name="connsiteX18" fmla="*/ 387833 w 608344"/>
                <a:gd name="connsiteY18" fmla="*/ 200458 h 548582"/>
                <a:gd name="connsiteX19" fmla="*/ 366387 w 608344"/>
                <a:gd name="connsiteY19" fmla="*/ 237694 h 548582"/>
                <a:gd name="connsiteX20" fmla="*/ 351393 w 608344"/>
                <a:gd name="connsiteY20" fmla="*/ 278720 h 548582"/>
                <a:gd name="connsiteX21" fmla="*/ 351393 w 608344"/>
                <a:gd name="connsiteY21" fmla="*/ 322873 h 548582"/>
                <a:gd name="connsiteX22" fmla="*/ 317611 w 608344"/>
                <a:gd name="connsiteY22" fmla="*/ 422358 h 548582"/>
                <a:gd name="connsiteX23" fmla="*/ 376635 w 608344"/>
                <a:gd name="connsiteY23" fmla="*/ 548088 h 548582"/>
                <a:gd name="connsiteX24" fmla="*/ 26855 w 608344"/>
                <a:gd name="connsiteY24" fmla="*/ 548088 h 548582"/>
                <a:gd name="connsiteX25" fmla="*/ 0 w 608344"/>
                <a:gd name="connsiteY25" fmla="*/ 521274 h 548582"/>
                <a:gd name="connsiteX26" fmla="*/ 0 w 608344"/>
                <a:gd name="connsiteY26" fmla="*/ 473806 h 548582"/>
                <a:gd name="connsiteX27" fmla="*/ 19453 w 608344"/>
                <a:gd name="connsiteY27" fmla="*/ 432969 h 548582"/>
                <a:gd name="connsiteX28" fmla="*/ 173751 w 608344"/>
                <a:gd name="connsiteY28" fmla="*/ 334242 h 548582"/>
                <a:gd name="connsiteX29" fmla="*/ 176408 w 608344"/>
                <a:gd name="connsiteY29" fmla="*/ 329884 h 548582"/>
                <a:gd name="connsiteX30" fmla="*/ 176408 w 608344"/>
                <a:gd name="connsiteY30" fmla="*/ 278720 h 548582"/>
                <a:gd name="connsiteX31" fmla="*/ 161320 w 608344"/>
                <a:gd name="connsiteY31" fmla="*/ 237694 h 548582"/>
                <a:gd name="connsiteX32" fmla="*/ 139969 w 608344"/>
                <a:gd name="connsiteY32" fmla="*/ 200458 h 548582"/>
                <a:gd name="connsiteX33" fmla="*/ 148320 w 608344"/>
                <a:gd name="connsiteY33" fmla="*/ 156211 h 548582"/>
                <a:gd name="connsiteX34" fmla="*/ 146042 w 608344"/>
                <a:gd name="connsiteY34" fmla="*/ 146736 h 548582"/>
                <a:gd name="connsiteX35" fmla="*/ 145758 w 608344"/>
                <a:gd name="connsiteY35" fmla="*/ 95099 h 548582"/>
                <a:gd name="connsiteX36" fmla="*/ 176029 w 608344"/>
                <a:gd name="connsiteY36" fmla="*/ 42135 h 548582"/>
                <a:gd name="connsiteX37" fmla="*/ 203928 w 608344"/>
                <a:gd name="connsiteY37" fmla="*/ 19017 h 548582"/>
                <a:gd name="connsiteX38" fmla="*/ 231162 w 608344"/>
                <a:gd name="connsiteY38" fmla="*/ 5089 h 548582"/>
                <a:gd name="connsiteX39" fmla="*/ 255835 w 608344"/>
                <a:gd name="connsiteY39" fmla="*/ 446 h 54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8344" h="548582">
                  <a:moveTo>
                    <a:pt x="521432" y="370453"/>
                  </a:moveTo>
                  <a:lnTo>
                    <a:pt x="465737" y="425787"/>
                  </a:lnTo>
                  <a:lnTo>
                    <a:pt x="442491" y="402479"/>
                  </a:lnTo>
                  <a:lnTo>
                    <a:pt x="418201" y="426545"/>
                  </a:lnTo>
                  <a:lnTo>
                    <a:pt x="441447" y="449948"/>
                  </a:lnTo>
                  <a:lnTo>
                    <a:pt x="465642" y="474204"/>
                  </a:lnTo>
                  <a:lnTo>
                    <a:pt x="489932" y="450043"/>
                  </a:lnTo>
                  <a:lnTo>
                    <a:pt x="545532" y="394709"/>
                  </a:lnTo>
                  <a:close/>
                  <a:moveTo>
                    <a:pt x="481962" y="296170"/>
                  </a:moveTo>
                  <a:cubicBezTo>
                    <a:pt x="551795" y="296170"/>
                    <a:pt x="608344" y="352641"/>
                    <a:pt x="608344" y="422376"/>
                  </a:cubicBezTo>
                  <a:cubicBezTo>
                    <a:pt x="608344" y="492111"/>
                    <a:pt x="551795" y="548582"/>
                    <a:pt x="481962" y="548582"/>
                  </a:cubicBezTo>
                  <a:cubicBezTo>
                    <a:pt x="412129" y="548582"/>
                    <a:pt x="355579" y="492111"/>
                    <a:pt x="355579" y="422376"/>
                  </a:cubicBezTo>
                  <a:cubicBezTo>
                    <a:pt x="355579" y="352641"/>
                    <a:pt x="412129" y="296170"/>
                    <a:pt x="481962" y="296170"/>
                  </a:cubicBezTo>
                  <a:close/>
                  <a:moveTo>
                    <a:pt x="255835" y="446"/>
                  </a:moveTo>
                  <a:cubicBezTo>
                    <a:pt x="282785" y="-1828"/>
                    <a:pt x="303187" y="4899"/>
                    <a:pt x="317801" y="13616"/>
                  </a:cubicBezTo>
                  <a:cubicBezTo>
                    <a:pt x="339721" y="25744"/>
                    <a:pt x="348072" y="41661"/>
                    <a:pt x="348072" y="41661"/>
                  </a:cubicBezTo>
                  <a:cubicBezTo>
                    <a:pt x="348072" y="41661"/>
                    <a:pt x="398176" y="45167"/>
                    <a:pt x="381190" y="146831"/>
                  </a:cubicBezTo>
                  <a:cubicBezTo>
                    <a:pt x="380621" y="149863"/>
                    <a:pt x="379862" y="153085"/>
                    <a:pt x="378913" y="156211"/>
                  </a:cubicBezTo>
                  <a:cubicBezTo>
                    <a:pt x="388592" y="156211"/>
                    <a:pt x="398271" y="163507"/>
                    <a:pt x="387833" y="200458"/>
                  </a:cubicBezTo>
                  <a:cubicBezTo>
                    <a:pt x="379672" y="229262"/>
                    <a:pt x="372080" y="237221"/>
                    <a:pt x="366387" y="237694"/>
                  </a:cubicBezTo>
                  <a:cubicBezTo>
                    <a:pt x="364394" y="250675"/>
                    <a:pt x="359175" y="265076"/>
                    <a:pt x="351393" y="278720"/>
                  </a:cubicBezTo>
                  <a:lnTo>
                    <a:pt x="351393" y="322873"/>
                  </a:lnTo>
                  <a:cubicBezTo>
                    <a:pt x="330232" y="350539"/>
                    <a:pt x="317611" y="385027"/>
                    <a:pt x="317611" y="422358"/>
                  </a:cubicBezTo>
                  <a:cubicBezTo>
                    <a:pt x="317611" y="472764"/>
                    <a:pt x="340480" y="518053"/>
                    <a:pt x="376635" y="548088"/>
                  </a:cubicBezTo>
                  <a:lnTo>
                    <a:pt x="26855" y="548088"/>
                  </a:lnTo>
                  <a:cubicBezTo>
                    <a:pt x="12052" y="548088"/>
                    <a:pt x="0" y="536055"/>
                    <a:pt x="0" y="521274"/>
                  </a:cubicBezTo>
                  <a:lnTo>
                    <a:pt x="0" y="473806"/>
                  </a:lnTo>
                  <a:cubicBezTo>
                    <a:pt x="0" y="457983"/>
                    <a:pt x="7212" y="443013"/>
                    <a:pt x="19453" y="432969"/>
                  </a:cubicBezTo>
                  <a:cubicBezTo>
                    <a:pt x="86638" y="377921"/>
                    <a:pt x="159043" y="341443"/>
                    <a:pt x="173751" y="334242"/>
                  </a:cubicBezTo>
                  <a:cubicBezTo>
                    <a:pt x="175365" y="333484"/>
                    <a:pt x="176408" y="331779"/>
                    <a:pt x="176408" y="329884"/>
                  </a:cubicBezTo>
                  <a:lnTo>
                    <a:pt x="176408" y="278720"/>
                  </a:lnTo>
                  <a:cubicBezTo>
                    <a:pt x="168437" y="265076"/>
                    <a:pt x="163313" y="250675"/>
                    <a:pt x="161320" y="237694"/>
                  </a:cubicBezTo>
                  <a:cubicBezTo>
                    <a:pt x="155627" y="237221"/>
                    <a:pt x="148035" y="229072"/>
                    <a:pt x="139969" y="200458"/>
                  </a:cubicBezTo>
                  <a:cubicBezTo>
                    <a:pt x="129531" y="164170"/>
                    <a:pt x="138925" y="156496"/>
                    <a:pt x="148320" y="156211"/>
                  </a:cubicBezTo>
                  <a:cubicBezTo>
                    <a:pt x="147371" y="153085"/>
                    <a:pt x="146612" y="149863"/>
                    <a:pt x="146042" y="146736"/>
                  </a:cubicBezTo>
                  <a:cubicBezTo>
                    <a:pt x="142436" y="128450"/>
                    <a:pt x="141487" y="111396"/>
                    <a:pt x="145758" y="95099"/>
                  </a:cubicBezTo>
                  <a:cubicBezTo>
                    <a:pt x="150787" y="73212"/>
                    <a:pt x="162744" y="55684"/>
                    <a:pt x="176029" y="42135"/>
                  </a:cubicBezTo>
                  <a:cubicBezTo>
                    <a:pt x="184379" y="33134"/>
                    <a:pt x="193869" y="25459"/>
                    <a:pt x="203928" y="19017"/>
                  </a:cubicBezTo>
                  <a:cubicBezTo>
                    <a:pt x="212183" y="13332"/>
                    <a:pt x="221293" y="8405"/>
                    <a:pt x="231162" y="5089"/>
                  </a:cubicBezTo>
                  <a:cubicBezTo>
                    <a:pt x="238849" y="2625"/>
                    <a:pt x="247105" y="825"/>
                    <a:pt x="255835" y="446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057650" y="0"/>
            <a:ext cx="4076700" cy="1687513"/>
            <a:chOff x="4057650" y="0"/>
            <a:chExt cx="4076700" cy="1687513"/>
          </a:xfrm>
        </p:grpSpPr>
        <p:sp>
          <p:nvSpPr>
            <p:cNvPr id="4" name="等腰三角形 3"/>
            <p:cNvSpPr/>
            <p:nvPr/>
          </p:nvSpPr>
          <p:spPr>
            <a:xfrm flipV="1">
              <a:off x="4057650" y="0"/>
              <a:ext cx="4076700" cy="168751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029110" y="245824"/>
              <a:ext cx="2133781" cy="7683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20XX</a:t>
              </a:r>
              <a:endParaRPr lang="zh-CN" altLang="en-US" sz="4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64200" y="4819650"/>
            <a:ext cx="876300" cy="876300"/>
            <a:chOff x="2533650" y="-2205038"/>
            <a:chExt cx="1295400" cy="1295400"/>
          </a:xfrm>
        </p:grpSpPr>
        <p:sp>
          <p:nvSpPr>
            <p:cNvPr id="27" name="椭圆 26"/>
            <p:cNvSpPr/>
            <p:nvPr/>
          </p:nvSpPr>
          <p:spPr>
            <a:xfrm>
              <a:off x="2533650" y="-2205038"/>
              <a:ext cx="1295400" cy="1295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8" name="椭圆 12"/>
            <p:cNvSpPr/>
            <p:nvPr/>
          </p:nvSpPr>
          <p:spPr>
            <a:xfrm>
              <a:off x="2814767" y="-1909999"/>
              <a:ext cx="733166" cy="705322"/>
            </a:xfrm>
            <a:custGeom>
              <a:avLst/>
              <a:gdLst>
                <a:gd name="connsiteX0" fmla="*/ 195114 w 608814"/>
                <a:gd name="connsiteY0" fmla="*/ 351627 h 585693"/>
                <a:gd name="connsiteX1" fmla="*/ 258290 w 608814"/>
                <a:gd name="connsiteY1" fmla="*/ 351627 h 585693"/>
                <a:gd name="connsiteX2" fmla="*/ 282731 w 608814"/>
                <a:gd name="connsiteY2" fmla="*/ 376018 h 585693"/>
                <a:gd name="connsiteX3" fmla="*/ 282731 w 608814"/>
                <a:gd name="connsiteY3" fmla="*/ 561210 h 585693"/>
                <a:gd name="connsiteX4" fmla="*/ 258290 w 608814"/>
                <a:gd name="connsiteY4" fmla="*/ 585693 h 585693"/>
                <a:gd name="connsiteX5" fmla="*/ 195114 w 608814"/>
                <a:gd name="connsiteY5" fmla="*/ 585693 h 585693"/>
                <a:gd name="connsiteX6" fmla="*/ 170673 w 608814"/>
                <a:gd name="connsiteY6" fmla="*/ 561210 h 585693"/>
                <a:gd name="connsiteX7" fmla="*/ 170673 w 608814"/>
                <a:gd name="connsiteY7" fmla="*/ 376018 h 585693"/>
                <a:gd name="connsiteX8" fmla="*/ 195114 w 608814"/>
                <a:gd name="connsiteY8" fmla="*/ 351627 h 585693"/>
                <a:gd name="connsiteX9" fmla="*/ 358100 w 608814"/>
                <a:gd name="connsiteY9" fmla="*/ 249872 h 585693"/>
                <a:gd name="connsiteX10" fmla="*/ 421316 w 608814"/>
                <a:gd name="connsiteY10" fmla="*/ 249872 h 585693"/>
                <a:gd name="connsiteX11" fmla="*/ 445737 w 608814"/>
                <a:gd name="connsiteY11" fmla="*/ 274267 h 585693"/>
                <a:gd name="connsiteX12" fmla="*/ 445737 w 608814"/>
                <a:gd name="connsiteY12" fmla="*/ 561206 h 585693"/>
                <a:gd name="connsiteX13" fmla="*/ 421316 w 608814"/>
                <a:gd name="connsiteY13" fmla="*/ 585693 h 585693"/>
                <a:gd name="connsiteX14" fmla="*/ 358100 w 608814"/>
                <a:gd name="connsiteY14" fmla="*/ 585693 h 585693"/>
                <a:gd name="connsiteX15" fmla="*/ 333679 w 608814"/>
                <a:gd name="connsiteY15" fmla="*/ 561206 h 585693"/>
                <a:gd name="connsiteX16" fmla="*/ 333679 w 608814"/>
                <a:gd name="connsiteY16" fmla="*/ 274267 h 585693"/>
                <a:gd name="connsiteX17" fmla="*/ 358100 w 608814"/>
                <a:gd name="connsiteY17" fmla="*/ 249872 h 585693"/>
                <a:gd name="connsiteX18" fmla="*/ 140260 w 608814"/>
                <a:gd name="connsiteY18" fmla="*/ 224680 h 585693"/>
                <a:gd name="connsiteX19" fmla="*/ 191844 w 608814"/>
                <a:gd name="connsiteY19" fmla="*/ 276122 h 585693"/>
                <a:gd name="connsiteX20" fmla="*/ 140260 w 608814"/>
                <a:gd name="connsiteY20" fmla="*/ 327564 h 585693"/>
                <a:gd name="connsiteX21" fmla="*/ 88676 w 608814"/>
                <a:gd name="connsiteY21" fmla="*/ 276122 h 585693"/>
                <a:gd name="connsiteX22" fmla="*/ 140260 w 608814"/>
                <a:gd name="connsiteY22" fmla="*/ 224680 h 585693"/>
                <a:gd name="connsiteX23" fmla="*/ 521177 w 608814"/>
                <a:gd name="connsiteY23" fmla="*/ 148117 h 585693"/>
                <a:gd name="connsiteX24" fmla="*/ 584301 w 608814"/>
                <a:gd name="connsiteY24" fmla="*/ 148117 h 585693"/>
                <a:gd name="connsiteX25" fmla="*/ 608814 w 608814"/>
                <a:gd name="connsiteY25" fmla="*/ 172601 h 585693"/>
                <a:gd name="connsiteX26" fmla="*/ 608814 w 608814"/>
                <a:gd name="connsiteY26" fmla="*/ 561209 h 585693"/>
                <a:gd name="connsiteX27" fmla="*/ 584301 w 608814"/>
                <a:gd name="connsiteY27" fmla="*/ 585693 h 585693"/>
                <a:gd name="connsiteX28" fmla="*/ 521177 w 608814"/>
                <a:gd name="connsiteY28" fmla="*/ 585693 h 585693"/>
                <a:gd name="connsiteX29" fmla="*/ 496756 w 608814"/>
                <a:gd name="connsiteY29" fmla="*/ 561209 h 585693"/>
                <a:gd name="connsiteX30" fmla="*/ 496756 w 608814"/>
                <a:gd name="connsiteY30" fmla="*/ 172601 h 585693"/>
                <a:gd name="connsiteX31" fmla="*/ 521177 w 608814"/>
                <a:gd name="connsiteY31" fmla="*/ 148117 h 585693"/>
                <a:gd name="connsiteX32" fmla="*/ 116229 w 608814"/>
                <a:gd name="connsiteY32" fmla="*/ 131322 h 585693"/>
                <a:gd name="connsiteX33" fmla="*/ 164246 w 608814"/>
                <a:gd name="connsiteY33" fmla="*/ 131322 h 585693"/>
                <a:gd name="connsiteX34" fmla="*/ 184061 w 608814"/>
                <a:gd name="connsiteY34" fmla="*/ 151113 h 585693"/>
                <a:gd name="connsiteX35" fmla="*/ 184061 w 608814"/>
                <a:gd name="connsiteY35" fmla="*/ 171457 h 585693"/>
                <a:gd name="connsiteX36" fmla="*/ 208669 w 608814"/>
                <a:gd name="connsiteY36" fmla="*/ 186094 h 585693"/>
                <a:gd name="connsiteX37" fmla="*/ 226641 w 608814"/>
                <a:gd name="connsiteY37" fmla="*/ 175692 h 585693"/>
                <a:gd name="connsiteX38" fmla="*/ 253737 w 608814"/>
                <a:gd name="connsiteY38" fmla="*/ 182964 h 585693"/>
                <a:gd name="connsiteX39" fmla="*/ 277792 w 608814"/>
                <a:gd name="connsiteY39" fmla="*/ 224572 h 585693"/>
                <a:gd name="connsiteX40" fmla="*/ 279727 w 608814"/>
                <a:gd name="connsiteY40" fmla="*/ 239577 h 585693"/>
                <a:gd name="connsiteX41" fmla="*/ 270511 w 608814"/>
                <a:gd name="connsiteY41" fmla="*/ 251544 h 585693"/>
                <a:gd name="connsiteX42" fmla="*/ 252355 w 608814"/>
                <a:gd name="connsiteY42" fmla="*/ 262038 h 585693"/>
                <a:gd name="connsiteX43" fmla="*/ 253829 w 608814"/>
                <a:gd name="connsiteY43" fmla="*/ 276122 h 585693"/>
                <a:gd name="connsiteX44" fmla="*/ 252355 w 608814"/>
                <a:gd name="connsiteY44" fmla="*/ 290206 h 585693"/>
                <a:gd name="connsiteX45" fmla="*/ 270511 w 608814"/>
                <a:gd name="connsiteY45" fmla="*/ 300700 h 585693"/>
                <a:gd name="connsiteX46" fmla="*/ 278714 w 608814"/>
                <a:gd name="connsiteY46" fmla="*/ 325094 h 585693"/>
                <a:gd name="connsiteX47" fmla="*/ 258253 w 608814"/>
                <a:gd name="connsiteY47" fmla="*/ 321136 h 585693"/>
                <a:gd name="connsiteX48" fmla="*/ 195858 w 608814"/>
                <a:gd name="connsiteY48" fmla="*/ 321136 h 585693"/>
                <a:gd name="connsiteX49" fmla="*/ 212171 w 608814"/>
                <a:gd name="connsiteY49" fmla="*/ 276122 h 585693"/>
                <a:gd name="connsiteX50" fmla="*/ 140191 w 608814"/>
                <a:gd name="connsiteY50" fmla="*/ 204320 h 585693"/>
                <a:gd name="connsiteX51" fmla="*/ 68304 w 608814"/>
                <a:gd name="connsiteY51" fmla="*/ 276122 h 585693"/>
                <a:gd name="connsiteX52" fmla="*/ 140191 w 608814"/>
                <a:gd name="connsiteY52" fmla="*/ 348016 h 585693"/>
                <a:gd name="connsiteX53" fmla="*/ 148486 w 608814"/>
                <a:gd name="connsiteY53" fmla="*/ 347095 h 585693"/>
                <a:gd name="connsiteX54" fmla="*/ 140099 w 608814"/>
                <a:gd name="connsiteY54" fmla="*/ 376000 h 585693"/>
                <a:gd name="connsiteX55" fmla="*/ 140099 w 608814"/>
                <a:gd name="connsiteY55" fmla="*/ 420922 h 585693"/>
                <a:gd name="connsiteX56" fmla="*/ 116229 w 608814"/>
                <a:gd name="connsiteY56" fmla="*/ 420922 h 585693"/>
                <a:gd name="connsiteX57" fmla="*/ 96413 w 608814"/>
                <a:gd name="connsiteY57" fmla="*/ 401131 h 585693"/>
                <a:gd name="connsiteX58" fmla="*/ 96413 w 608814"/>
                <a:gd name="connsiteY58" fmla="*/ 380787 h 585693"/>
                <a:gd name="connsiteX59" fmla="*/ 71806 w 608814"/>
                <a:gd name="connsiteY59" fmla="*/ 366150 h 585693"/>
                <a:gd name="connsiteX60" fmla="*/ 53742 w 608814"/>
                <a:gd name="connsiteY60" fmla="*/ 376552 h 585693"/>
                <a:gd name="connsiteX61" fmla="*/ 38719 w 608814"/>
                <a:gd name="connsiteY61" fmla="*/ 378577 h 585693"/>
                <a:gd name="connsiteX62" fmla="*/ 26738 w 608814"/>
                <a:gd name="connsiteY62" fmla="*/ 369372 h 585693"/>
                <a:gd name="connsiteX63" fmla="*/ 2683 w 608814"/>
                <a:gd name="connsiteY63" fmla="*/ 327764 h 585693"/>
                <a:gd name="connsiteX64" fmla="*/ 9872 w 608814"/>
                <a:gd name="connsiteY64" fmla="*/ 300700 h 585693"/>
                <a:gd name="connsiteX65" fmla="*/ 28120 w 608814"/>
                <a:gd name="connsiteY65" fmla="*/ 290206 h 585693"/>
                <a:gd name="connsiteX66" fmla="*/ 26645 w 608814"/>
                <a:gd name="connsiteY66" fmla="*/ 276122 h 585693"/>
                <a:gd name="connsiteX67" fmla="*/ 28120 w 608814"/>
                <a:gd name="connsiteY67" fmla="*/ 262038 h 585693"/>
                <a:gd name="connsiteX68" fmla="*/ 9872 w 608814"/>
                <a:gd name="connsiteY68" fmla="*/ 251544 h 585693"/>
                <a:gd name="connsiteX69" fmla="*/ 2683 w 608814"/>
                <a:gd name="connsiteY69" fmla="*/ 224572 h 585693"/>
                <a:gd name="connsiteX70" fmla="*/ 26738 w 608814"/>
                <a:gd name="connsiteY70" fmla="*/ 182964 h 585693"/>
                <a:gd name="connsiteX71" fmla="*/ 38719 w 608814"/>
                <a:gd name="connsiteY71" fmla="*/ 173759 h 585693"/>
                <a:gd name="connsiteX72" fmla="*/ 53742 w 608814"/>
                <a:gd name="connsiteY72" fmla="*/ 175692 h 585693"/>
                <a:gd name="connsiteX73" fmla="*/ 71806 w 608814"/>
                <a:gd name="connsiteY73" fmla="*/ 186094 h 585693"/>
                <a:gd name="connsiteX74" fmla="*/ 96413 w 608814"/>
                <a:gd name="connsiteY74" fmla="*/ 171457 h 585693"/>
                <a:gd name="connsiteX75" fmla="*/ 96413 w 608814"/>
                <a:gd name="connsiteY75" fmla="*/ 151113 h 585693"/>
                <a:gd name="connsiteX76" fmla="*/ 116229 w 608814"/>
                <a:gd name="connsiteY76" fmla="*/ 131322 h 585693"/>
                <a:gd name="connsiteX77" fmla="*/ 445756 w 608814"/>
                <a:gd name="connsiteY77" fmla="*/ 83476 h 585693"/>
                <a:gd name="connsiteX78" fmla="*/ 414140 w 608814"/>
                <a:gd name="connsiteY78" fmla="*/ 115044 h 585693"/>
                <a:gd name="connsiteX79" fmla="*/ 445756 w 608814"/>
                <a:gd name="connsiteY79" fmla="*/ 146520 h 585693"/>
                <a:gd name="connsiteX80" fmla="*/ 477371 w 608814"/>
                <a:gd name="connsiteY80" fmla="*/ 115044 h 585693"/>
                <a:gd name="connsiteX81" fmla="*/ 445756 w 608814"/>
                <a:gd name="connsiteY81" fmla="*/ 83476 h 585693"/>
                <a:gd name="connsiteX82" fmla="*/ 426676 w 608814"/>
                <a:gd name="connsiteY82" fmla="*/ 0 h 585693"/>
                <a:gd name="connsiteX83" fmla="*/ 464835 w 608814"/>
                <a:gd name="connsiteY83" fmla="*/ 0 h 585693"/>
                <a:gd name="connsiteX84" fmla="*/ 480597 w 608814"/>
                <a:gd name="connsiteY84" fmla="*/ 15738 h 585693"/>
                <a:gd name="connsiteX85" fmla="*/ 480597 w 608814"/>
                <a:gd name="connsiteY85" fmla="*/ 31936 h 585693"/>
                <a:gd name="connsiteX86" fmla="*/ 500138 w 608814"/>
                <a:gd name="connsiteY86" fmla="*/ 43533 h 585693"/>
                <a:gd name="connsiteX87" fmla="*/ 514425 w 608814"/>
                <a:gd name="connsiteY87" fmla="*/ 35249 h 585693"/>
                <a:gd name="connsiteX88" fmla="*/ 535901 w 608814"/>
                <a:gd name="connsiteY88" fmla="*/ 40956 h 585693"/>
                <a:gd name="connsiteX89" fmla="*/ 554981 w 608814"/>
                <a:gd name="connsiteY89" fmla="*/ 73996 h 585693"/>
                <a:gd name="connsiteX90" fmla="*/ 556640 w 608814"/>
                <a:gd name="connsiteY90" fmla="*/ 85961 h 585693"/>
                <a:gd name="connsiteX91" fmla="*/ 549266 w 608814"/>
                <a:gd name="connsiteY91" fmla="*/ 95440 h 585693"/>
                <a:gd name="connsiteX92" fmla="*/ 534887 w 608814"/>
                <a:gd name="connsiteY92" fmla="*/ 103815 h 585693"/>
                <a:gd name="connsiteX93" fmla="*/ 535993 w 608814"/>
                <a:gd name="connsiteY93" fmla="*/ 115044 h 585693"/>
                <a:gd name="connsiteX94" fmla="*/ 535717 w 608814"/>
                <a:gd name="connsiteY94" fmla="*/ 117621 h 585693"/>
                <a:gd name="connsiteX95" fmla="*/ 521153 w 608814"/>
                <a:gd name="connsiteY95" fmla="*/ 117621 h 585693"/>
                <a:gd name="connsiteX96" fmla="*/ 466126 w 608814"/>
                <a:gd name="connsiteY96" fmla="*/ 172565 h 585693"/>
                <a:gd name="connsiteX97" fmla="*/ 466126 w 608814"/>
                <a:gd name="connsiteY97" fmla="*/ 229719 h 585693"/>
                <a:gd name="connsiteX98" fmla="*/ 466126 w 608814"/>
                <a:gd name="connsiteY98" fmla="*/ 242604 h 585693"/>
                <a:gd name="connsiteX99" fmla="*/ 453590 w 608814"/>
                <a:gd name="connsiteY99" fmla="*/ 229995 h 585693"/>
                <a:gd name="connsiteX100" fmla="*/ 421330 w 608814"/>
                <a:gd name="connsiteY100" fmla="*/ 219319 h 585693"/>
                <a:gd name="connsiteX101" fmla="*/ 411928 w 608814"/>
                <a:gd name="connsiteY101" fmla="*/ 219319 h 585693"/>
                <a:gd name="connsiteX102" fmla="*/ 410914 w 608814"/>
                <a:gd name="connsiteY102" fmla="*/ 214257 h 585693"/>
                <a:gd name="connsiteX103" fmla="*/ 410914 w 608814"/>
                <a:gd name="connsiteY103" fmla="*/ 198059 h 585693"/>
                <a:gd name="connsiteX104" fmla="*/ 391373 w 608814"/>
                <a:gd name="connsiteY104" fmla="*/ 186463 h 585693"/>
                <a:gd name="connsiteX105" fmla="*/ 377086 w 608814"/>
                <a:gd name="connsiteY105" fmla="*/ 194746 h 585693"/>
                <a:gd name="connsiteX106" fmla="*/ 365104 w 608814"/>
                <a:gd name="connsiteY106" fmla="*/ 196310 h 585693"/>
                <a:gd name="connsiteX107" fmla="*/ 355610 w 608814"/>
                <a:gd name="connsiteY107" fmla="*/ 189040 h 585693"/>
                <a:gd name="connsiteX108" fmla="*/ 336530 w 608814"/>
                <a:gd name="connsiteY108" fmla="*/ 155999 h 585693"/>
                <a:gd name="connsiteX109" fmla="*/ 342245 w 608814"/>
                <a:gd name="connsiteY109" fmla="*/ 134463 h 585693"/>
                <a:gd name="connsiteX110" fmla="*/ 356716 w 608814"/>
                <a:gd name="connsiteY110" fmla="*/ 126180 h 585693"/>
                <a:gd name="connsiteX111" fmla="*/ 355518 w 608814"/>
                <a:gd name="connsiteY111" fmla="*/ 115044 h 585693"/>
                <a:gd name="connsiteX112" fmla="*/ 356716 w 608814"/>
                <a:gd name="connsiteY112" fmla="*/ 103815 h 585693"/>
                <a:gd name="connsiteX113" fmla="*/ 342245 w 608814"/>
                <a:gd name="connsiteY113" fmla="*/ 95440 h 585693"/>
                <a:gd name="connsiteX114" fmla="*/ 336530 w 608814"/>
                <a:gd name="connsiteY114" fmla="*/ 73996 h 585693"/>
                <a:gd name="connsiteX115" fmla="*/ 355610 w 608814"/>
                <a:gd name="connsiteY115" fmla="*/ 40956 h 585693"/>
                <a:gd name="connsiteX116" fmla="*/ 365104 w 608814"/>
                <a:gd name="connsiteY116" fmla="*/ 33685 h 585693"/>
                <a:gd name="connsiteX117" fmla="*/ 377086 w 608814"/>
                <a:gd name="connsiteY117" fmla="*/ 35249 h 585693"/>
                <a:gd name="connsiteX118" fmla="*/ 391373 w 608814"/>
                <a:gd name="connsiteY118" fmla="*/ 43533 h 585693"/>
                <a:gd name="connsiteX119" fmla="*/ 410914 w 608814"/>
                <a:gd name="connsiteY119" fmla="*/ 31936 h 585693"/>
                <a:gd name="connsiteX120" fmla="*/ 410914 w 608814"/>
                <a:gd name="connsiteY120" fmla="*/ 15738 h 585693"/>
                <a:gd name="connsiteX121" fmla="*/ 426676 w 608814"/>
                <a:gd name="connsiteY121" fmla="*/ 0 h 585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608814" h="585693">
                  <a:moveTo>
                    <a:pt x="195114" y="351627"/>
                  </a:moveTo>
                  <a:lnTo>
                    <a:pt x="258290" y="351627"/>
                  </a:lnTo>
                  <a:cubicBezTo>
                    <a:pt x="271848" y="351627"/>
                    <a:pt x="282731" y="362580"/>
                    <a:pt x="282731" y="376018"/>
                  </a:cubicBezTo>
                  <a:lnTo>
                    <a:pt x="282731" y="561210"/>
                  </a:lnTo>
                  <a:cubicBezTo>
                    <a:pt x="282731" y="574740"/>
                    <a:pt x="271848" y="585693"/>
                    <a:pt x="258290" y="585693"/>
                  </a:cubicBezTo>
                  <a:lnTo>
                    <a:pt x="195114" y="585693"/>
                  </a:lnTo>
                  <a:cubicBezTo>
                    <a:pt x="181556" y="585693"/>
                    <a:pt x="170673" y="574740"/>
                    <a:pt x="170673" y="561210"/>
                  </a:cubicBezTo>
                  <a:lnTo>
                    <a:pt x="170673" y="376018"/>
                  </a:lnTo>
                  <a:cubicBezTo>
                    <a:pt x="170673" y="362580"/>
                    <a:pt x="181556" y="351627"/>
                    <a:pt x="195114" y="351627"/>
                  </a:cubicBezTo>
                  <a:close/>
                  <a:moveTo>
                    <a:pt x="358100" y="249872"/>
                  </a:moveTo>
                  <a:lnTo>
                    <a:pt x="421316" y="249872"/>
                  </a:lnTo>
                  <a:cubicBezTo>
                    <a:pt x="434771" y="249872"/>
                    <a:pt x="445737" y="260735"/>
                    <a:pt x="445737" y="274267"/>
                  </a:cubicBezTo>
                  <a:lnTo>
                    <a:pt x="445737" y="561206"/>
                  </a:lnTo>
                  <a:cubicBezTo>
                    <a:pt x="445737" y="574738"/>
                    <a:pt x="434771" y="585693"/>
                    <a:pt x="421316" y="585693"/>
                  </a:cubicBezTo>
                  <a:lnTo>
                    <a:pt x="358100" y="585693"/>
                  </a:lnTo>
                  <a:cubicBezTo>
                    <a:pt x="344645" y="585693"/>
                    <a:pt x="333679" y="574738"/>
                    <a:pt x="333679" y="561206"/>
                  </a:cubicBezTo>
                  <a:lnTo>
                    <a:pt x="333679" y="274267"/>
                  </a:lnTo>
                  <a:cubicBezTo>
                    <a:pt x="333679" y="260735"/>
                    <a:pt x="344645" y="249872"/>
                    <a:pt x="358100" y="249872"/>
                  </a:cubicBezTo>
                  <a:close/>
                  <a:moveTo>
                    <a:pt x="140260" y="224680"/>
                  </a:moveTo>
                  <a:cubicBezTo>
                    <a:pt x="168749" y="224680"/>
                    <a:pt x="191844" y="247711"/>
                    <a:pt x="191844" y="276122"/>
                  </a:cubicBezTo>
                  <a:cubicBezTo>
                    <a:pt x="191844" y="304533"/>
                    <a:pt x="168749" y="327564"/>
                    <a:pt x="140260" y="327564"/>
                  </a:cubicBezTo>
                  <a:cubicBezTo>
                    <a:pt x="111771" y="327564"/>
                    <a:pt x="88676" y="304533"/>
                    <a:pt x="88676" y="276122"/>
                  </a:cubicBezTo>
                  <a:cubicBezTo>
                    <a:pt x="88676" y="247711"/>
                    <a:pt x="111771" y="224680"/>
                    <a:pt x="140260" y="224680"/>
                  </a:cubicBezTo>
                  <a:close/>
                  <a:moveTo>
                    <a:pt x="521177" y="148117"/>
                  </a:moveTo>
                  <a:lnTo>
                    <a:pt x="584301" y="148117"/>
                  </a:lnTo>
                  <a:cubicBezTo>
                    <a:pt x="597848" y="148117"/>
                    <a:pt x="608814" y="159070"/>
                    <a:pt x="608814" y="172601"/>
                  </a:cubicBezTo>
                  <a:lnTo>
                    <a:pt x="608814" y="561209"/>
                  </a:lnTo>
                  <a:cubicBezTo>
                    <a:pt x="608814" y="574740"/>
                    <a:pt x="597848" y="585693"/>
                    <a:pt x="584301" y="585693"/>
                  </a:cubicBezTo>
                  <a:lnTo>
                    <a:pt x="521177" y="585693"/>
                  </a:lnTo>
                  <a:cubicBezTo>
                    <a:pt x="507722" y="585693"/>
                    <a:pt x="496756" y="574740"/>
                    <a:pt x="496756" y="561209"/>
                  </a:cubicBezTo>
                  <a:lnTo>
                    <a:pt x="496756" y="172601"/>
                  </a:lnTo>
                  <a:cubicBezTo>
                    <a:pt x="496756" y="159070"/>
                    <a:pt x="507722" y="148117"/>
                    <a:pt x="521177" y="148117"/>
                  </a:cubicBezTo>
                  <a:close/>
                  <a:moveTo>
                    <a:pt x="116229" y="131322"/>
                  </a:moveTo>
                  <a:lnTo>
                    <a:pt x="164246" y="131322"/>
                  </a:lnTo>
                  <a:cubicBezTo>
                    <a:pt x="175214" y="131322"/>
                    <a:pt x="184061" y="140159"/>
                    <a:pt x="184061" y="151113"/>
                  </a:cubicBezTo>
                  <a:lnTo>
                    <a:pt x="184061" y="171457"/>
                  </a:lnTo>
                  <a:cubicBezTo>
                    <a:pt x="193001" y="175231"/>
                    <a:pt x="201019" y="180386"/>
                    <a:pt x="208669" y="186094"/>
                  </a:cubicBezTo>
                  <a:lnTo>
                    <a:pt x="226641" y="175692"/>
                  </a:lnTo>
                  <a:cubicBezTo>
                    <a:pt x="236134" y="170261"/>
                    <a:pt x="248300" y="173482"/>
                    <a:pt x="253737" y="182964"/>
                  </a:cubicBezTo>
                  <a:lnTo>
                    <a:pt x="277792" y="224572"/>
                  </a:lnTo>
                  <a:cubicBezTo>
                    <a:pt x="280465" y="229083"/>
                    <a:pt x="281110" y="234514"/>
                    <a:pt x="279727" y="239577"/>
                  </a:cubicBezTo>
                  <a:cubicBezTo>
                    <a:pt x="278437" y="244640"/>
                    <a:pt x="275119" y="248966"/>
                    <a:pt x="270511" y="251544"/>
                  </a:cubicBezTo>
                  <a:lnTo>
                    <a:pt x="252355" y="262038"/>
                  </a:lnTo>
                  <a:cubicBezTo>
                    <a:pt x="253000" y="266733"/>
                    <a:pt x="253829" y="271335"/>
                    <a:pt x="253829" y="276122"/>
                  </a:cubicBezTo>
                  <a:cubicBezTo>
                    <a:pt x="253829" y="281001"/>
                    <a:pt x="253000" y="285604"/>
                    <a:pt x="252355" y="290206"/>
                  </a:cubicBezTo>
                  <a:lnTo>
                    <a:pt x="270511" y="300700"/>
                  </a:lnTo>
                  <a:cubicBezTo>
                    <a:pt x="279174" y="305671"/>
                    <a:pt x="282308" y="316165"/>
                    <a:pt x="278714" y="325094"/>
                  </a:cubicBezTo>
                  <a:cubicBezTo>
                    <a:pt x="272354" y="322609"/>
                    <a:pt x="265442" y="321136"/>
                    <a:pt x="258253" y="321136"/>
                  </a:cubicBezTo>
                  <a:lnTo>
                    <a:pt x="195858" y="321136"/>
                  </a:lnTo>
                  <a:cubicBezTo>
                    <a:pt x="205904" y="308709"/>
                    <a:pt x="212171" y="293244"/>
                    <a:pt x="212171" y="276122"/>
                  </a:cubicBezTo>
                  <a:cubicBezTo>
                    <a:pt x="212171" y="236539"/>
                    <a:pt x="179914" y="204320"/>
                    <a:pt x="140191" y="204320"/>
                  </a:cubicBezTo>
                  <a:cubicBezTo>
                    <a:pt x="100561" y="204320"/>
                    <a:pt x="68304" y="236539"/>
                    <a:pt x="68304" y="276122"/>
                  </a:cubicBezTo>
                  <a:cubicBezTo>
                    <a:pt x="68304" y="315797"/>
                    <a:pt x="100561" y="348016"/>
                    <a:pt x="140191" y="348016"/>
                  </a:cubicBezTo>
                  <a:cubicBezTo>
                    <a:pt x="143048" y="348016"/>
                    <a:pt x="145721" y="347463"/>
                    <a:pt x="148486" y="347095"/>
                  </a:cubicBezTo>
                  <a:cubicBezTo>
                    <a:pt x="143233" y="355564"/>
                    <a:pt x="140099" y="365414"/>
                    <a:pt x="140099" y="376000"/>
                  </a:cubicBezTo>
                  <a:lnTo>
                    <a:pt x="140099" y="420922"/>
                  </a:lnTo>
                  <a:lnTo>
                    <a:pt x="116229" y="420922"/>
                  </a:lnTo>
                  <a:cubicBezTo>
                    <a:pt x="105261" y="420922"/>
                    <a:pt x="96413" y="412085"/>
                    <a:pt x="96413" y="401131"/>
                  </a:cubicBezTo>
                  <a:lnTo>
                    <a:pt x="96413" y="380787"/>
                  </a:lnTo>
                  <a:cubicBezTo>
                    <a:pt x="87474" y="377013"/>
                    <a:pt x="79455" y="371950"/>
                    <a:pt x="71806" y="366150"/>
                  </a:cubicBezTo>
                  <a:lnTo>
                    <a:pt x="53742" y="376552"/>
                  </a:lnTo>
                  <a:cubicBezTo>
                    <a:pt x="49226" y="379222"/>
                    <a:pt x="43788" y="379866"/>
                    <a:pt x="38719" y="378577"/>
                  </a:cubicBezTo>
                  <a:cubicBezTo>
                    <a:pt x="33650" y="377197"/>
                    <a:pt x="29318" y="373883"/>
                    <a:pt x="26738" y="369372"/>
                  </a:cubicBezTo>
                  <a:lnTo>
                    <a:pt x="2683" y="327764"/>
                  </a:lnTo>
                  <a:cubicBezTo>
                    <a:pt x="-2847" y="318282"/>
                    <a:pt x="471" y="306131"/>
                    <a:pt x="9872" y="300700"/>
                  </a:cubicBezTo>
                  <a:lnTo>
                    <a:pt x="28120" y="290206"/>
                  </a:lnTo>
                  <a:cubicBezTo>
                    <a:pt x="27475" y="285604"/>
                    <a:pt x="26645" y="281001"/>
                    <a:pt x="26645" y="276122"/>
                  </a:cubicBezTo>
                  <a:cubicBezTo>
                    <a:pt x="26645" y="271335"/>
                    <a:pt x="27475" y="266733"/>
                    <a:pt x="28120" y="262038"/>
                  </a:cubicBezTo>
                  <a:lnTo>
                    <a:pt x="9872" y="251544"/>
                  </a:lnTo>
                  <a:cubicBezTo>
                    <a:pt x="471" y="246113"/>
                    <a:pt x="-2847" y="233962"/>
                    <a:pt x="2683" y="224572"/>
                  </a:cubicBezTo>
                  <a:lnTo>
                    <a:pt x="26738" y="182964"/>
                  </a:lnTo>
                  <a:cubicBezTo>
                    <a:pt x="29318" y="178361"/>
                    <a:pt x="33650" y="175139"/>
                    <a:pt x="38719" y="173759"/>
                  </a:cubicBezTo>
                  <a:cubicBezTo>
                    <a:pt x="43788" y="172378"/>
                    <a:pt x="49226" y="173114"/>
                    <a:pt x="53742" y="175692"/>
                  </a:cubicBezTo>
                  <a:lnTo>
                    <a:pt x="71806" y="186094"/>
                  </a:lnTo>
                  <a:cubicBezTo>
                    <a:pt x="79455" y="180386"/>
                    <a:pt x="87474" y="175231"/>
                    <a:pt x="96413" y="171457"/>
                  </a:cubicBezTo>
                  <a:lnTo>
                    <a:pt x="96413" y="151113"/>
                  </a:lnTo>
                  <a:cubicBezTo>
                    <a:pt x="96413" y="140159"/>
                    <a:pt x="105261" y="131322"/>
                    <a:pt x="116229" y="131322"/>
                  </a:cubicBezTo>
                  <a:close/>
                  <a:moveTo>
                    <a:pt x="445756" y="83476"/>
                  </a:moveTo>
                  <a:cubicBezTo>
                    <a:pt x="428335" y="83476"/>
                    <a:pt x="414140" y="97557"/>
                    <a:pt x="414140" y="115044"/>
                  </a:cubicBezTo>
                  <a:cubicBezTo>
                    <a:pt x="414140" y="132438"/>
                    <a:pt x="428335" y="146520"/>
                    <a:pt x="445756" y="146520"/>
                  </a:cubicBezTo>
                  <a:cubicBezTo>
                    <a:pt x="463176" y="146520"/>
                    <a:pt x="477371" y="132438"/>
                    <a:pt x="477371" y="115044"/>
                  </a:cubicBezTo>
                  <a:cubicBezTo>
                    <a:pt x="477371" y="97557"/>
                    <a:pt x="463176" y="83476"/>
                    <a:pt x="445756" y="83476"/>
                  </a:cubicBezTo>
                  <a:close/>
                  <a:moveTo>
                    <a:pt x="426676" y="0"/>
                  </a:moveTo>
                  <a:lnTo>
                    <a:pt x="464835" y="0"/>
                  </a:lnTo>
                  <a:cubicBezTo>
                    <a:pt x="473500" y="0"/>
                    <a:pt x="480597" y="7087"/>
                    <a:pt x="480597" y="15738"/>
                  </a:cubicBezTo>
                  <a:lnTo>
                    <a:pt x="480597" y="31936"/>
                  </a:lnTo>
                  <a:cubicBezTo>
                    <a:pt x="487694" y="34881"/>
                    <a:pt x="494054" y="38931"/>
                    <a:pt x="500138" y="43533"/>
                  </a:cubicBezTo>
                  <a:lnTo>
                    <a:pt x="514425" y="35249"/>
                  </a:lnTo>
                  <a:cubicBezTo>
                    <a:pt x="521983" y="30924"/>
                    <a:pt x="531569" y="33501"/>
                    <a:pt x="535901" y="40956"/>
                  </a:cubicBezTo>
                  <a:lnTo>
                    <a:pt x="554981" y="73996"/>
                  </a:lnTo>
                  <a:cubicBezTo>
                    <a:pt x="557101" y="77585"/>
                    <a:pt x="557654" y="81911"/>
                    <a:pt x="556640" y="85961"/>
                  </a:cubicBezTo>
                  <a:cubicBezTo>
                    <a:pt x="555534" y="89918"/>
                    <a:pt x="552861" y="93415"/>
                    <a:pt x="549266" y="95440"/>
                  </a:cubicBezTo>
                  <a:lnTo>
                    <a:pt x="534887" y="103815"/>
                  </a:lnTo>
                  <a:cubicBezTo>
                    <a:pt x="535348" y="107497"/>
                    <a:pt x="535993" y="111178"/>
                    <a:pt x="535993" y="115044"/>
                  </a:cubicBezTo>
                  <a:cubicBezTo>
                    <a:pt x="535993" y="115872"/>
                    <a:pt x="535809" y="116700"/>
                    <a:pt x="535717" y="117621"/>
                  </a:cubicBezTo>
                  <a:lnTo>
                    <a:pt x="521153" y="117621"/>
                  </a:lnTo>
                  <a:cubicBezTo>
                    <a:pt x="490828" y="117621"/>
                    <a:pt x="466126" y="142286"/>
                    <a:pt x="466126" y="172565"/>
                  </a:cubicBezTo>
                  <a:lnTo>
                    <a:pt x="466126" y="229719"/>
                  </a:lnTo>
                  <a:lnTo>
                    <a:pt x="466126" y="242604"/>
                  </a:lnTo>
                  <a:cubicBezTo>
                    <a:pt x="462715" y="237726"/>
                    <a:pt x="458383" y="233493"/>
                    <a:pt x="453590" y="229995"/>
                  </a:cubicBezTo>
                  <a:cubicBezTo>
                    <a:pt x="444465" y="223369"/>
                    <a:pt x="433404" y="219319"/>
                    <a:pt x="421330" y="219319"/>
                  </a:cubicBezTo>
                  <a:lnTo>
                    <a:pt x="411928" y="219319"/>
                  </a:lnTo>
                  <a:cubicBezTo>
                    <a:pt x="411375" y="217755"/>
                    <a:pt x="410914" y="216098"/>
                    <a:pt x="410914" y="214257"/>
                  </a:cubicBezTo>
                  <a:lnTo>
                    <a:pt x="410914" y="198059"/>
                  </a:lnTo>
                  <a:cubicBezTo>
                    <a:pt x="403817" y="195114"/>
                    <a:pt x="397457" y="191064"/>
                    <a:pt x="391373" y="186463"/>
                  </a:cubicBezTo>
                  <a:lnTo>
                    <a:pt x="377086" y="194746"/>
                  </a:lnTo>
                  <a:cubicBezTo>
                    <a:pt x="373492" y="196863"/>
                    <a:pt x="369160" y="197415"/>
                    <a:pt x="365104" y="196310"/>
                  </a:cubicBezTo>
                  <a:cubicBezTo>
                    <a:pt x="361140" y="195206"/>
                    <a:pt x="357638" y="192629"/>
                    <a:pt x="355610" y="189040"/>
                  </a:cubicBezTo>
                  <a:lnTo>
                    <a:pt x="336530" y="155999"/>
                  </a:lnTo>
                  <a:cubicBezTo>
                    <a:pt x="332198" y="148452"/>
                    <a:pt x="334687" y="138881"/>
                    <a:pt x="342245" y="134463"/>
                  </a:cubicBezTo>
                  <a:lnTo>
                    <a:pt x="356716" y="126180"/>
                  </a:lnTo>
                  <a:cubicBezTo>
                    <a:pt x="356163" y="122498"/>
                    <a:pt x="355518" y="118817"/>
                    <a:pt x="355518" y="115044"/>
                  </a:cubicBezTo>
                  <a:cubicBezTo>
                    <a:pt x="355518" y="111178"/>
                    <a:pt x="356163" y="107497"/>
                    <a:pt x="356716" y="103815"/>
                  </a:cubicBezTo>
                  <a:lnTo>
                    <a:pt x="342245" y="95440"/>
                  </a:lnTo>
                  <a:cubicBezTo>
                    <a:pt x="334687" y="91115"/>
                    <a:pt x="332198" y="81543"/>
                    <a:pt x="336530" y="73996"/>
                  </a:cubicBezTo>
                  <a:lnTo>
                    <a:pt x="355610" y="40956"/>
                  </a:lnTo>
                  <a:cubicBezTo>
                    <a:pt x="357638" y="37366"/>
                    <a:pt x="361140" y="34789"/>
                    <a:pt x="365104" y="33685"/>
                  </a:cubicBezTo>
                  <a:cubicBezTo>
                    <a:pt x="369160" y="32580"/>
                    <a:pt x="373492" y="33133"/>
                    <a:pt x="377086" y="35249"/>
                  </a:cubicBezTo>
                  <a:lnTo>
                    <a:pt x="391373" y="43533"/>
                  </a:lnTo>
                  <a:cubicBezTo>
                    <a:pt x="397457" y="38931"/>
                    <a:pt x="403817" y="34881"/>
                    <a:pt x="410914" y="31936"/>
                  </a:cubicBezTo>
                  <a:lnTo>
                    <a:pt x="410914" y="15738"/>
                  </a:lnTo>
                  <a:cubicBezTo>
                    <a:pt x="410914" y="7087"/>
                    <a:pt x="418011" y="0"/>
                    <a:pt x="42667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042400" y="4819650"/>
            <a:ext cx="876300" cy="876300"/>
            <a:chOff x="2533650" y="-2205038"/>
            <a:chExt cx="1295400" cy="1295400"/>
          </a:xfrm>
        </p:grpSpPr>
        <p:sp>
          <p:nvSpPr>
            <p:cNvPr id="33" name="椭圆 32"/>
            <p:cNvSpPr/>
            <p:nvPr/>
          </p:nvSpPr>
          <p:spPr>
            <a:xfrm>
              <a:off x="2533650" y="-2205038"/>
              <a:ext cx="1295400" cy="1295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椭圆 15"/>
            <p:cNvSpPr/>
            <p:nvPr/>
          </p:nvSpPr>
          <p:spPr>
            <a:xfrm>
              <a:off x="2814766" y="-1923366"/>
              <a:ext cx="733166" cy="732057"/>
            </a:xfrm>
            <a:custGeom>
              <a:avLst/>
              <a:gdLst>
                <a:gd name="connsiteX0" fmla="*/ 309263 w 606439"/>
                <a:gd name="connsiteY0" fmla="*/ 306068 h 605522"/>
                <a:gd name="connsiteX1" fmla="*/ 293894 w 606439"/>
                <a:gd name="connsiteY1" fmla="*/ 322586 h 605522"/>
                <a:gd name="connsiteX2" fmla="*/ 310436 w 606439"/>
                <a:gd name="connsiteY2" fmla="*/ 337933 h 605522"/>
                <a:gd name="connsiteX3" fmla="*/ 325805 w 606439"/>
                <a:gd name="connsiteY3" fmla="*/ 321415 h 605522"/>
                <a:gd name="connsiteX4" fmla="*/ 309263 w 606439"/>
                <a:gd name="connsiteY4" fmla="*/ 306068 h 605522"/>
                <a:gd name="connsiteX5" fmla="*/ 40594 w 606439"/>
                <a:gd name="connsiteY5" fmla="*/ 245205 h 605522"/>
                <a:gd name="connsiteX6" fmla="*/ 52669 w 606439"/>
                <a:gd name="connsiteY6" fmla="*/ 247005 h 605522"/>
                <a:gd name="connsiteX7" fmla="*/ 59935 w 606439"/>
                <a:gd name="connsiteY7" fmla="*/ 256605 h 605522"/>
                <a:gd name="connsiteX8" fmla="*/ 60069 w 606439"/>
                <a:gd name="connsiteY8" fmla="*/ 256782 h 605522"/>
                <a:gd name="connsiteX9" fmla="*/ 58353 w 606439"/>
                <a:gd name="connsiteY9" fmla="*/ 268980 h 605522"/>
                <a:gd name="connsiteX10" fmla="*/ 48456 w 606439"/>
                <a:gd name="connsiteY10" fmla="*/ 276344 h 605522"/>
                <a:gd name="connsiteX11" fmla="*/ 38313 w 606439"/>
                <a:gd name="connsiteY11" fmla="*/ 274843 h 605522"/>
                <a:gd name="connsiteX12" fmla="*/ 36297 w 606439"/>
                <a:gd name="connsiteY12" fmla="*/ 274544 h 605522"/>
                <a:gd name="connsiteX13" fmla="*/ 28979 w 606439"/>
                <a:gd name="connsiteY13" fmla="*/ 264748 h 605522"/>
                <a:gd name="connsiteX14" fmla="*/ 30692 w 606439"/>
                <a:gd name="connsiteY14" fmla="*/ 252608 h 605522"/>
                <a:gd name="connsiteX15" fmla="*/ 40594 w 606439"/>
                <a:gd name="connsiteY15" fmla="*/ 245185 h 605522"/>
                <a:gd name="connsiteX16" fmla="*/ 30695 w 606439"/>
                <a:gd name="connsiteY16" fmla="*/ 252594 h 605522"/>
                <a:gd name="connsiteX17" fmla="*/ 30692 w 606439"/>
                <a:gd name="connsiteY17" fmla="*/ 252608 h 605522"/>
                <a:gd name="connsiteX18" fmla="*/ 30691 w 606439"/>
                <a:gd name="connsiteY18" fmla="*/ 252610 h 605522"/>
                <a:gd name="connsiteX19" fmla="*/ 28974 w 606439"/>
                <a:gd name="connsiteY19" fmla="*/ 264755 h 605522"/>
                <a:gd name="connsiteX20" fmla="*/ 36296 w 606439"/>
                <a:gd name="connsiteY20" fmla="*/ 274544 h 605522"/>
                <a:gd name="connsiteX21" fmla="*/ 38313 w 606439"/>
                <a:gd name="connsiteY21" fmla="*/ 274843 h 605522"/>
                <a:gd name="connsiteX22" fmla="*/ 48454 w 606439"/>
                <a:gd name="connsiteY22" fmla="*/ 276345 h 605522"/>
                <a:gd name="connsiteX23" fmla="*/ 48456 w 606439"/>
                <a:gd name="connsiteY23" fmla="*/ 276344 h 605522"/>
                <a:gd name="connsiteX24" fmla="*/ 48459 w 606439"/>
                <a:gd name="connsiteY24" fmla="*/ 276344 h 605522"/>
                <a:gd name="connsiteX25" fmla="*/ 60079 w 606439"/>
                <a:gd name="connsiteY25" fmla="*/ 256795 h 605522"/>
                <a:gd name="connsiteX26" fmla="*/ 59935 w 606439"/>
                <a:gd name="connsiteY26" fmla="*/ 256605 h 605522"/>
                <a:gd name="connsiteX27" fmla="*/ 52663 w 606439"/>
                <a:gd name="connsiteY27" fmla="*/ 246986 h 605522"/>
                <a:gd name="connsiteX28" fmla="*/ 40594 w 606439"/>
                <a:gd name="connsiteY28" fmla="*/ 245185 h 605522"/>
                <a:gd name="connsiteX29" fmla="*/ 435733 w 606439"/>
                <a:gd name="connsiteY29" fmla="*/ 181800 h 605522"/>
                <a:gd name="connsiteX30" fmla="*/ 446058 w 606439"/>
                <a:gd name="connsiteY30" fmla="*/ 186106 h 605522"/>
                <a:gd name="connsiteX31" fmla="*/ 446058 w 606439"/>
                <a:gd name="connsiteY31" fmla="*/ 206607 h 605522"/>
                <a:gd name="connsiteX32" fmla="*/ 340705 w 606439"/>
                <a:gd name="connsiteY32" fmla="*/ 346251 h 605522"/>
                <a:gd name="connsiteX33" fmla="*/ 340470 w 606439"/>
                <a:gd name="connsiteY33" fmla="*/ 346016 h 605522"/>
                <a:gd name="connsiteX34" fmla="*/ 335895 w 606439"/>
                <a:gd name="connsiteY34" fmla="*/ 351640 h 605522"/>
                <a:gd name="connsiteX35" fmla="*/ 280285 w 606439"/>
                <a:gd name="connsiteY35" fmla="*/ 351640 h 605522"/>
                <a:gd name="connsiteX36" fmla="*/ 269492 w 606439"/>
                <a:gd name="connsiteY36" fmla="*/ 316846 h 605522"/>
                <a:gd name="connsiteX37" fmla="*/ 208251 w 606439"/>
                <a:gd name="connsiteY37" fmla="*/ 241401 h 605522"/>
                <a:gd name="connsiteX38" fmla="*/ 207665 w 606439"/>
                <a:gd name="connsiteY38" fmla="*/ 226874 h 605522"/>
                <a:gd name="connsiteX39" fmla="*/ 222212 w 606439"/>
                <a:gd name="connsiteY39" fmla="*/ 226405 h 605522"/>
                <a:gd name="connsiteX40" fmla="*/ 299878 w 606439"/>
                <a:gd name="connsiteY40" fmla="*/ 280529 h 605522"/>
                <a:gd name="connsiteX41" fmla="*/ 425409 w 606439"/>
                <a:gd name="connsiteY41" fmla="*/ 186106 h 605522"/>
                <a:gd name="connsiteX42" fmla="*/ 435733 w 606439"/>
                <a:gd name="connsiteY42" fmla="*/ 181800 h 605522"/>
                <a:gd name="connsiteX43" fmla="*/ 303278 w 606439"/>
                <a:gd name="connsiteY43" fmla="*/ 74972 h 605522"/>
                <a:gd name="connsiteX44" fmla="*/ 78841 w 606439"/>
                <a:gd name="connsiteY44" fmla="*/ 299071 h 605522"/>
                <a:gd name="connsiteX45" fmla="*/ 303278 w 606439"/>
                <a:gd name="connsiteY45" fmla="*/ 523169 h 605522"/>
                <a:gd name="connsiteX46" fmla="*/ 527598 w 606439"/>
                <a:gd name="connsiteY46" fmla="*/ 299071 h 605522"/>
                <a:gd name="connsiteX47" fmla="*/ 303278 w 606439"/>
                <a:gd name="connsiteY47" fmla="*/ 74972 h 605522"/>
                <a:gd name="connsiteX48" fmla="*/ 303278 w 606439"/>
                <a:gd name="connsiteY48" fmla="*/ 0 h 605522"/>
                <a:gd name="connsiteX49" fmla="*/ 496977 w 606439"/>
                <a:gd name="connsiteY49" fmla="*/ 70052 h 605522"/>
                <a:gd name="connsiteX50" fmla="*/ 510235 w 606439"/>
                <a:gd name="connsiteY50" fmla="*/ 56815 h 605522"/>
                <a:gd name="connsiteX51" fmla="*/ 505190 w 606439"/>
                <a:gd name="connsiteY51" fmla="*/ 51778 h 605522"/>
                <a:gd name="connsiteX52" fmla="*/ 505190 w 606439"/>
                <a:gd name="connsiteY52" fmla="*/ 36432 h 605522"/>
                <a:gd name="connsiteX53" fmla="*/ 524431 w 606439"/>
                <a:gd name="connsiteY53" fmla="*/ 17220 h 605522"/>
                <a:gd name="connsiteX54" fmla="*/ 539917 w 606439"/>
                <a:gd name="connsiteY54" fmla="*/ 17220 h 605522"/>
                <a:gd name="connsiteX55" fmla="*/ 585673 w 606439"/>
                <a:gd name="connsiteY55" fmla="*/ 63024 h 605522"/>
                <a:gd name="connsiteX56" fmla="*/ 585908 w 606439"/>
                <a:gd name="connsiteY56" fmla="*/ 63141 h 605522"/>
                <a:gd name="connsiteX57" fmla="*/ 585908 w 606439"/>
                <a:gd name="connsiteY57" fmla="*/ 78487 h 605522"/>
                <a:gd name="connsiteX58" fmla="*/ 566549 w 606439"/>
                <a:gd name="connsiteY58" fmla="*/ 97699 h 605522"/>
                <a:gd name="connsiteX59" fmla="*/ 551180 w 606439"/>
                <a:gd name="connsiteY59" fmla="*/ 97699 h 605522"/>
                <a:gd name="connsiteX60" fmla="*/ 546135 w 606439"/>
                <a:gd name="connsiteY60" fmla="*/ 92661 h 605522"/>
                <a:gd name="connsiteX61" fmla="*/ 533113 w 606439"/>
                <a:gd name="connsiteY61" fmla="*/ 105664 h 605522"/>
                <a:gd name="connsiteX62" fmla="*/ 606439 w 606439"/>
                <a:gd name="connsiteY62" fmla="*/ 302703 h 605522"/>
                <a:gd name="connsiteX63" fmla="*/ 303278 w 606439"/>
                <a:gd name="connsiteY63" fmla="*/ 605522 h 605522"/>
                <a:gd name="connsiteX64" fmla="*/ 0 w 606439"/>
                <a:gd name="connsiteY64" fmla="*/ 302703 h 605522"/>
                <a:gd name="connsiteX65" fmla="*/ 73326 w 606439"/>
                <a:gd name="connsiteY65" fmla="*/ 105664 h 605522"/>
                <a:gd name="connsiteX66" fmla="*/ 60304 w 606439"/>
                <a:gd name="connsiteY66" fmla="*/ 92544 h 605522"/>
                <a:gd name="connsiteX67" fmla="*/ 55259 w 606439"/>
                <a:gd name="connsiteY67" fmla="*/ 97699 h 605522"/>
                <a:gd name="connsiteX68" fmla="*/ 39890 w 606439"/>
                <a:gd name="connsiteY68" fmla="*/ 97699 h 605522"/>
                <a:gd name="connsiteX69" fmla="*/ 20649 w 606439"/>
                <a:gd name="connsiteY69" fmla="*/ 78487 h 605522"/>
                <a:gd name="connsiteX70" fmla="*/ 20649 w 606439"/>
                <a:gd name="connsiteY70" fmla="*/ 63141 h 605522"/>
                <a:gd name="connsiteX71" fmla="*/ 20766 w 606439"/>
                <a:gd name="connsiteY71" fmla="*/ 63024 h 605522"/>
                <a:gd name="connsiteX72" fmla="*/ 66522 w 606439"/>
                <a:gd name="connsiteY72" fmla="*/ 17220 h 605522"/>
                <a:gd name="connsiteX73" fmla="*/ 81891 w 606439"/>
                <a:gd name="connsiteY73" fmla="*/ 17220 h 605522"/>
                <a:gd name="connsiteX74" fmla="*/ 101249 w 606439"/>
                <a:gd name="connsiteY74" fmla="*/ 36432 h 605522"/>
                <a:gd name="connsiteX75" fmla="*/ 101249 w 606439"/>
                <a:gd name="connsiteY75" fmla="*/ 51778 h 605522"/>
                <a:gd name="connsiteX76" fmla="*/ 96204 w 606439"/>
                <a:gd name="connsiteY76" fmla="*/ 56815 h 605522"/>
                <a:gd name="connsiteX77" fmla="*/ 109462 w 606439"/>
                <a:gd name="connsiteY77" fmla="*/ 69935 h 605522"/>
                <a:gd name="connsiteX78" fmla="*/ 303278 w 606439"/>
                <a:gd name="connsiteY78" fmla="*/ 0 h 60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606439" h="605522">
                  <a:moveTo>
                    <a:pt x="309263" y="306068"/>
                  </a:moveTo>
                  <a:cubicBezTo>
                    <a:pt x="300464" y="306302"/>
                    <a:pt x="293542" y="313683"/>
                    <a:pt x="293894" y="322586"/>
                  </a:cubicBezTo>
                  <a:cubicBezTo>
                    <a:pt x="294246" y="331373"/>
                    <a:pt x="301637" y="338284"/>
                    <a:pt x="310436" y="337933"/>
                  </a:cubicBezTo>
                  <a:cubicBezTo>
                    <a:pt x="319235" y="337582"/>
                    <a:pt x="326157" y="330201"/>
                    <a:pt x="325805" y="321415"/>
                  </a:cubicBezTo>
                  <a:cubicBezTo>
                    <a:pt x="325571" y="312628"/>
                    <a:pt x="318062" y="305717"/>
                    <a:pt x="309263" y="306068"/>
                  </a:cubicBezTo>
                  <a:close/>
                  <a:moveTo>
                    <a:pt x="40594" y="245205"/>
                  </a:moveTo>
                  <a:cubicBezTo>
                    <a:pt x="44820" y="244152"/>
                    <a:pt x="49133" y="244913"/>
                    <a:pt x="52669" y="247005"/>
                  </a:cubicBezTo>
                  <a:lnTo>
                    <a:pt x="59935" y="256605"/>
                  </a:lnTo>
                  <a:lnTo>
                    <a:pt x="60069" y="256782"/>
                  </a:lnTo>
                  <a:cubicBezTo>
                    <a:pt x="61184" y="261116"/>
                    <a:pt x="60450" y="265451"/>
                    <a:pt x="58353" y="268980"/>
                  </a:cubicBezTo>
                  <a:lnTo>
                    <a:pt x="48456" y="276344"/>
                  </a:lnTo>
                  <a:lnTo>
                    <a:pt x="38313" y="274843"/>
                  </a:lnTo>
                  <a:lnTo>
                    <a:pt x="36297" y="274544"/>
                  </a:lnTo>
                  <a:cubicBezTo>
                    <a:pt x="32762" y="272450"/>
                    <a:pt x="30035" y="269024"/>
                    <a:pt x="28979" y="264748"/>
                  </a:cubicBezTo>
                  <a:lnTo>
                    <a:pt x="30692" y="252608"/>
                  </a:lnTo>
                  <a:close/>
                  <a:moveTo>
                    <a:pt x="40594" y="245185"/>
                  </a:moveTo>
                  <a:cubicBezTo>
                    <a:pt x="36253" y="246298"/>
                    <a:pt x="32792" y="249050"/>
                    <a:pt x="30695" y="252594"/>
                  </a:cubicBezTo>
                  <a:lnTo>
                    <a:pt x="30692" y="252608"/>
                  </a:lnTo>
                  <a:lnTo>
                    <a:pt x="30691" y="252610"/>
                  </a:lnTo>
                  <a:cubicBezTo>
                    <a:pt x="28593" y="256151"/>
                    <a:pt x="27859" y="260482"/>
                    <a:pt x="28974" y="264755"/>
                  </a:cubicBezTo>
                  <a:cubicBezTo>
                    <a:pt x="30031" y="269028"/>
                    <a:pt x="32760" y="272452"/>
                    <a:pt x="36296" y="274544"/>
                  </a:cubicBezTo>
                  <a:lnTo>
                    <a:pt x="38313" y="274843"/>
                  </a:lnTo>
                  <a:lnTo>
                    <a:pt x="48454" y="276345"/>
                  </a:lnTo>
                  <a:lnTo>
                    <a:pt x="48456" y="276344"/>
                  </a:lnTo>
                  <a:lnTo>
                    <a:pt x="48459" y="276344"/>
                  </a:lnTo>
                  <a:cubicBezTo>
                    <a:pt x="57144" y="274120"/>
                    <a:pt x="62309" y="265457"/>
                    <a:pt x="60079" y="256795"/>
                  </a:cubicBezTo>
                  <a:lnTo>
                    <a:pt x="59935" y="256605"/>
                  </a:lnTo>
                  <a:lnTo>
                    <a:pt x="52663" y="246986"/>
                  </a:lnTo>
                  <a:cubicBezTo>
                    <a:pt x="49129" y="244892"/>
                    <a:pt x="44818" y="244130"/>
                    <a:pt x="40594" y="245185"/>
                  </a:cubicBezTo>
                  <a:close/>
                  <a:moveTo>
                    <a:pt x="435733" y="181800"/>
                  </a:moveTo>
                  <a:cubicBezTo>
                    <a:pt x="439458" y="181800"/>
                    <a:pt x="443184" y="183236"/>
                    <a:pt x="446058" y="186106"/>
                  </a:cubicBezTo>
                  <a:cubicBezTo>
                    <a:pt x="451689" y="191729"/>
                    <a:pt x="451689" y="200984"/>
                    <a:pt x="446058" y="206607"/>
                  </a:cubicBezTo>
                  <a:lnTo>
                    <a:pt x="340705" y="346251"/>
                  </a:lnTo>
                  <a:lnTo>
                    <a:pt x="340470" y="346016"/>
                  </a:lnTo>
                  <a:cubicBezTo>
                    <a:pt x="339180" y="348008"/>
                    <a:pt x="337654" y="349882"/>
                    <a:pt x="335895" y="351640"/>
                  </a:cubicBezTo>
                  <a:cubicBezTo>
                    <a:pt x="320643" y="366869"/>
                    <a:pt x="295654" y="366869"/>
                    <a:pt x="280285" y="351640"/>
                  </a:cubicBezTo>
                  <a:cubicBezTo>
                    <a:pt x="270900" y="342150"/>
                    <a:pt x="267263" y="329030"/>
                    <a:pt x="269492" y="316846"/>
                  </a:cubicBezTo>
                  <a:lnTo>
                    <a:pt x="208251" y="241401"/>
                  </a:lnTo>
                  <a:cubicBezTo>
                    <a:pt x="204028" y="237535"/>
                    <a:pt x="203793" y="231092"/>
                    <a:pt x="207665" y="226874"/>
                  </a:cubicBezTo>
                  <a:cubicBezTo>
                    <a:pt x="211536" y="222657"/>
                    <a:pt x="218106" y="222422"/>
                    <a:pt x="222212" y="226405"/>
                  </a:cubicBezTo>
                  <a:lnTo>
                    <a:pt x="299878" y="280529"/>
                  </a:lnTo>
                  <a:lnTo>
                    <a:pt x="425409" y="186106"/>
                  </a:lnTo>
                  <a:cubicBezTo>
                    <a:pt x="428284" y="183236"/>
                    <a:pt x="432008" y="181800"/>
                    <a:pt x="435733" y="181800"/>
                  </a:cubicBezTo>
                  <a:close/>
                  <a:moveTo>
                    <a:pt x="303278" y="74972"/>
                  </a:moveTo>
                  <a:cubicBezTo>
                    <a:pt x="179268" y="74972"/>
                    <a:pt x="78841" y="175366"/>
                    <a:pt x="78841" y="299071"/>
                  </a:cubicBezTo>
                  <a:cubicBezTo>
                    <a:pt x="78841" y="422893"/>
                    <a:pt x="179268" y="523169"/>
                    <a:pt x="303278" y="523169"/>
                  </a:cubicBezTo>
                  <a:cubicBezTo>
                    <a:pt x="427171" y="523169"/>
                    <a:pt x="527598" y="422893"/>
                    <a:pt x="527598" y="299071"/>
                  </a:cubicBezTo>
                  <a:cubicBezTo>
                    <a:pt x="527598" y="175366"/>
                    <a:pt x="427171" y="74972"/>
                    <a:pt x="303278" y="74972"/>
                  </a:cubicBezTo>
                  <a:close/>
                  <a:moveTo>
                    <a:pt x="303278" y="0"/>
                  </a:moveTo>
                  <a:cubicBezTo>
                    <a:pt x="376957" y="0"/>
                    <a:pt x="444417" y="26357"/>
                    <a:pt x="496977" y="70052"/>
                  </a:cubicBezTo>
                  <a:lnTo>
                    <a:pt x="510235" y="56815"/>
                  </a:lnTo>
                  <a:lnTo>
                    <a:pt x="505190" y="51778"/>
                  </a:lnTo>
                  <a:cubicBezTo>
                    <a:pt x="500966" y="47561"/>
                    <a:pt x="500966" y="40649"/>
                    <a:pt x="505190" y="36432"/>
                  </a:cubicBezTo>
                  <a:lnTo>
                    <a:pt x="524431" y="17220"/>
                  </a:lnTo>
                  <a:cubicBezTo>
                    <a:pt x="528772" y="13003"/>
                    <a:pt x="535694" y="13003"/>
                    <a:pt x="539917" y="17220"/>
                  </a:cubicBezTo>
                  <a:lnTo>
                    <a:pt x="585673" y="63024"/>
                  </a:lnTo>
                  <a:lnTo>
                    <a:pt x="585908" y="63141"/>
                  </a:lnTo>
                  <a:cubicBezTo>
                    <a:pt x="590131" y="67358"/>
                    <a:pt x="590131" y="74270"/>
                    <a:pt x="585908" y="78487"/>
                  </a:cubicBezTo>
                  <a:lnTo>
                    <a:pt x="566549" y="97699"/>
                  </a:lnTo>
                  <a:cubicBezTo>
                    <a:pt x="562326" y="101916"/>
                    <a:pt x="555404" y="101916"/>
                    <a:pt x="551180" y="97699"/>
                  </a:cubicBezTo>
                  <a:lnTo>
                    <a:pt x="546135" y="92661"/>
                  </a:lnTo>
                  <a:lnTo>
                    <a:pt x="533113" y="105664"/>
                  </a:lnTo>
                  <a:cubicBezTo>
                    <a:pt x="578751" y="158614"/>
                    <a:pt x="606439" y="227378"/>
                    <a:pt x="606439" y="302703"/>
                  </a:cubicBezTo>
                  <a:cubicBezTo>
                    <a:pt x="606439" y="469986"/>
                    <a:pt x="470697" y="605522"/>
                    <a:pt x="303278" y="605522"/>
                  </a:cubicBezTo>
                  <a:cubicBezTo>
                    <a:pt x="135742" y="605522"/>
                    <a:pt x="0" y="469986"/>
                    <a:pt x="0" y="302703"/>
                  </a:cubicBezTo>
                  <a:cubicBezTo>
                    <a:pt x="0" y="227378"/>
                    <a:pt x="27688" y="158614"/>
                    <a:pt x="73326" y="105664"/>
                  </a:cubicBezTo>
                  <a:lnTo>
                    <a:pt x="60304" y="92544"/>
                  </a:lnTo>
                  <a:lnTo>
                    <a:pt x="55259" y="97699"/>
                  </a:lnTo>
                  <a:cubicBezTo>
                    <a:pt x="51035" y="101916"/>
                    <a:pt x="44113" y="101916"/>
                    <a:pt x="39890" y="97699"/>
                  </a:cubicBezTo>
                  <a:lnTo>
                    <a:pt x="20649" y="78487"/>
                  </a:lnTo>
                  <a:cubicBezTo>
                    <a:pt x="16308" y="74270"/>
                    <a:pt x="16308" y="67358"/>
                    <a:pt x="20649" y="63141"/>
                  </a:cubicBezTo>
                  <a:lnTo>
                    <a:pt x="20766" y="63024"/>
                  </a:lnTo>
                  <a:lnTo>
                    <a:pt x="66522" y="17220"/>
                  </a:lnTo>
                  <a:cubicBezTo>
                    <a:pt x="70863" y="13003"/>
                    <a:pt x="77667" y="13003"/>
                    <a:pt x="81891" y="17220"/>
                  </a:cubicBezTo>
                  <a:lnTo>
                    <a:pt x="101249" y="36432"/>
                  </a:lnTo>
                  <a:cubicBezTo>
                    <a:pt x="105355" y="40649"/>
                    <a:pt x="105355" y="47561"/>
                    <a:pt x="101249" y="51778"/>
                  </a:cubicBezTo>
                  <a:lnTo>
                    <a:pt x="96204" y="56815"/>
                  </a:lnTo>
                  <a:lnTo>
                    <a:pt x="109462" y="69935"/>
                  </a:lnTo>
                  <a:cubicBezTo>
                    <a:pt x="162022" y="26357"/>
                    <a:pt x="229482" y="0"/>
                    <a:pt x="303278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657258" y="5827296"/>
            <a:ext cx="2133781" cy="337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汇报</a:t>
            </a:r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人：</a:t>
            </a:r>
            <a:r>
              <a: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XXX</a:t>
            </a:r>
            <a:endParaRPr lang="en-US" altLang="zh-CN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029109" y="5827296"/>
            <a:ext cx="2133781" cy="337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部 门：</a:t>
            </a:r>
            <a:r>
              <a: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XXX</a:t>
            </a:r>
            <a:endParaRPr lang="en-US" altLang="zh-CN" sz="16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13992" y="5827296"/>
            <a:ext cx="2133781" cy="3371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时 间：</a:t>
            </a:r>
            <a:r>
              <a:rPr 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XXXX</a:t>
            </a: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509486" y="2088471"/>
            <a:ext cx="9173028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8000" b="1" dirty="0" smtClean="0">
                <a:solidFill>
                  <a:schemeClr val="bg1"/>
                </a:solidFill>
                <a:effectLst>
                  <a:outerShdw blurRad="381000" dist="38100" dir="2700000" algn="tl" rotWithShape="0">
                    <a:prstClr val="black">
                      <a:alpha val="61000"/>
                    </a:prstClr>
                  </a:outerShdw>
                </a:effectLst>
                <a:latin typeface="Century Gothic" panose="020B0502020202020204" pitchFamily="34" charset="0"/>
              </a:rPr>
              <a:t>演示完毕 感谢观看</a:t>
            </a:r>
            <a:endParaRPr lang="zh-CN" altLang="en-US" sz="8000" b="1" dirty="0">
              <a:solidFill>
                <a:schemeClr val="bg1"/>
              </a:solidFill>
              <a:effectLst>
                <a:outerShdw blurRad="381000" dist="38100" dir="2700000" algn="tl" rotWithShape="0">
                  <a:prstClr val="black">
                    <a:alpha val="61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19300" y="3470097"/>
            <a:ext cx="8153400" cy="7054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</a:t>
            </a:r>
            <a:r>
              <a:rPr lang="en-US" altLang="zh-CN" sz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presentation 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and make it </a:t>
            </a:r>
            <a:r>
              <a:rPr lang="en-US" altLang="zh-CN" sz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film 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to be used in a wider </a:t>
            </a:r>
            <a:r>
              <a:rPr lang="en-US" altLang="zh-CN" sz="1200" dirty="0" err="1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presentation </a:t>
            </a:r>
            <a:endParaRPr lang="en-US" altLang="zh-CN" sz="1200" dirty="0" smtClean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and 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make it film to be used in a wider </a:t>
            </a:r>
            <a:r>
              <a:rPr lang="en-US" altLang="zh-CN" sz="12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/>
      <p:bldP spid="18" grpId="0"/>
      <p:bldP spid="19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工作总结">
  <a:themeElements>
    <a:clrScheme name="自定义 376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30222"/>
      </a:accent1>
      <a:accent2>
        <a:srgbClr val="E30222"/>
      </a:accent2>
      <a:accent3>
        <a:srgbClr val="E30222"/>
      </a:accent3>
      <a:accent4>
        <a:srgbClr val="E30222"/>
      </a:accent4>
      <a:accent5>
        <a:srgbClr val="E30222"/>
      </a:accent5>
      <a:accent6>
        <a:srgbClr val="E30222"/>
      </a:accent6>
      <a:hlink>
        <a:srgbClr val="E30222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11067</Words>
  <Application>WPS 演示</Application>
  <PresentationFormat>宽屏</PresentationFormat>
  <Paragraphs>495</Paragraphs>
  <Slides>25</Slides>
  <Notes>27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Century Gothic</vt:lpstr>
      <vt:lpstr>时尚中黑简体</vt:lpstr>
      <vt:lpstr>黑体</vt:lpstr>
      <vt:lpstr>Gulim</vt:lpstr>
      <vt:lpstr>Arial Unicode MS</vt:lpstr>
      <vt:lpstr>等线</vt:lpstr>
      <vt:lpstr>Comic Sans MS</vt:lpstr>
      <vt:lpstr>Arial</vt:lpstr>
      <vt:lpstr>工作总结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2020-06-09T08:41:01Z</dcterms:created>
  <dcterms:modified xsi:type="dcterms:W3CDTF">2020-06-09T08:41:01Z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