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7" r:id="rId8"/>
    <p:sldId id="268" r:id="rId9"/>
    <p:sldId id="269" r:id="rId10"/>
    <p:sldId id="270" r:id="rId11"/>
    <p:sldId id="271" r:id="rId12"/>
    <p:sldId id="263" r:id="rId13"/>
    <p:sldId id="264" r:id="rId14"/>
    <p:sldId id="265" r:id="rId15"/>
    <p:sldId id="272" r:id="rId16"/>
    <p:sldId id="273" r:id="rId17"/>
    <p:sldId id="274" r:id="rId18"/>
    <p:sldId id="275" r:id="rId19"/>
    <p:sldId id="276" r:id="rId20"/>
    <p:sldId id="277" r:id="rId21"/>
    <p:sldId id="261" r:id="rId22"/>
    <p:sldId id="262" r:id="rId23"/>
    <p:sldId id="278" r:id="rId24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EE9"/>
    <a:srgbClr val="FF6699"/>
    <a:srgbClr val="C0C2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6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0.jpeg"/><Relationship Id="rId7" Type="http://schemas.openxmlformats.org/officeDocument/2006/relationships/image" Target="../media/image1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12.jpeg"/><Relationship Id="rId5" Type="http://schemas.openxmlformats.org/officeDocument/2006/relationships/image" Target="../media/image22.jpeg"/><Relationship Id="rId10" Type="http://schemas.openxmlformats.org/officeDocument/2006/relationships/image" Target="../media/image5.jpeg"/><Relationship Id="rId4" Type="http://schemas.openxmlformats.org/officeDocument/2006/relationships/image" Target="../media/image21.jpeg"/><Relationship Id="rId9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140000">
            <a:off x="2083435" y="1887220"/>
            <a:ext cx="2634615" cy="3625850"/>
          </a:xfrm>
          <a:prstGeom prst="rect">
            <a:avLst/>
          </a:prstGeom>
          <a:effectLst>
            <a:outerShdw blurRad="2413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120000">
            <a:off x="4063365" y="3694430"/>
            <a:ext cx="2239645" cy="3082925"/>
          </a:xfrm>
          <a:prstGeom prst="rect">
            <a:avLst/>
          </a:prstGeom>
          <a:effectLst>
            <a:outerShdw blurRad="2413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40000">
            <a:off x="6486525" y="2818765"/>
            <a:ext cx="3178175" cy="4373880"/>
          </a:xfrm>
          <a:prstGeom prst="rect">
            <a:avLst/>
          </a:prstGeom>
          <a:effectLst>
            <a:outerShdw blurRad="177800" dist="762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2050" name="心"/>
          <p:cNvSpPr/>
          <p:nvPr/>
        </p:nvSpPr>
        <p:spPr bwMode="auto">
          <a:xfrm>
            <a:off x="3282315" y="720090"/>
            <a:ext cx="5627370" cy="5627370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FFFEE9"/>
          </a:solidFill>
          <a:ln>
            <a:noFill/>
          </a:ln>
          <a:effectLst>
            <a:outerShdw blurRad="2032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eaLnBrk="1" hangingPunct="1"/>
            <a:endParaRPr lang="zh-CN" altLang="en-US">
              <a:solidFill>
                <a:schemeClr val="lt1"/>
              </a:solidFill>
              <a:latin typeface="+mn-lt"/>
              <a:ea typeface="+mn-ea"/>
              <a:sym typeface="+mn-ea"/>
            </a:endParaRPr>
          </a:p>
        </p:txBody>
      </p:sp>
      <p:sp>
        <p:nvSpPr>
          <p:cNvPr id="17" name="矩形 5"/>
          <p:cNvSpPr/>
          <p:nvPr/>
        </p:nvSpPr>
        <p:spPr>
          <a:xfrm>
            <a:off x="3864610" y="2568575"/>
            <a:ext cx="4606925" cy="5962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 dirty="0">
                <a:solidFill>
                  <a:srgbClr val="FF5050"/>
                </a:solidFill>
                <a:latin typeface="微软雅黑" panose="020B0503020204020204" charset="-122"/>
                <a:ea typeface="微软雅黑" panose="020B0503020204020204" charset="-122"/>
              </a:rPr>
              <a:t>Valentine's day Wedding wedding pr </a:t>
            </a:r>
            <a:r>
              <a:rPr lang="en-US" altLang="zh-CN" sz="1600" dirty="0">
                <a:solidFill>
                  <a:srgbClr val="FF5050"/>
                </a:solidFill>
                <a:latin typeface="微软雅黑" panose="020B0503020204020204" charset="-122"/>
                <a:ea typeface="微软雅黑" panose="020B0503020204020204" charset="-122"/>
              </a:rPr>
              <a:t>PPT </a:t>
            </a:r>
            <a:r>
              <a:rPr lang="zh-CN" altLang="en-US" sz="1600" dirty="0">
                <a:solidFill>
                  <a:srgbClr val="FF5050"/>
                </a:solidFill>
                <a:latin typeface="微软雅黑" panose="020B0503020204020204" charset="-122"/>
                <a:ea typeface="微软雅黑" panose="020B0503020204020204" charset="-122"/>
              </a:rPr>
              <a:t>template</a:t>
            </a:r>
          </a:p>
        </p:txBody>
      </p:sp>
      <p:sp>
        <p:nvSpPr>
          <p:cNvPr id="19" name="矩形 5"/>
          <p:cNvSpPr/>
          <p:nvPr/>
        </p:nvSpPr>
        <p:spPr>
          <a:xfrm>
            <a:off x="5125720" y="3180080"/>
            <a:ext cx="2022475" cy="6134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3200" dirty="0">
                <a:solidFill>
                  <a:srgbClr val="FF5050"/>
                </a:solidFill>
                <a:latin typeface="微软雅黑" panose="020B0503020204020204" charset="-122"/>
                <a:ea typeface="微软雅黑" panose="020B0503020204020204" charset="-122"/>
              </a:rPr>
              <a:t>zoey &amp; zj</a:t>
            </a:r>
          </a:p>
        </p:txBody>
      </p:sp>
      <p:sp>
        <p:nvSpPr>
          <p:cNvPr id="3083" name="矩形 5"/>
          <p:cNvSpPr/>
          <p:nvPr/>
        </p:nvSpPr>
        <p:spPr>
          <a:xfrm>
            <a:off x="4785995" y="3968750"/>
            <a:ext cx="2701925" cy="5327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rgbClr val="FF5050"/>
                </a:solidFill>
                <a:latin typeface="微软雅黑" panose="020B0503020204020204" charset="-122"/>
                <a:ea typeface="微软雅黑" panose="020B0503020204020204" charset="-122"/>
              </a:rPr>
              <a:t>Valentine's day Wedding wedding pr </a:t>
            </a:r>
            <a:r>
              <a:rPr lang="en-US" altLang="zh-CN" sz="1400" dirty="0">
                <a:solidFill>
                  <a:srgbClr val="FF5050"/>
                </a:solidFill>
                <a:latin typeface="微软雅黑" panose="020B0503020204020204" charset="-122"/>
                <a:ea typeface="微软雅黑" panose="020B0503020204020204" charset="-122"/>
              </a:rPr>
              <a:t>PPT </a:t>
            </a:r>
            <a:r>
              <a:rPr lang="zh-CN" altLang="en-US" sz="1400" dirty="0">
                <a:solidFill>
                  <a:srgbClr val="FF5050"/>
                </a:solidFill>
                <a:latin typeface="微软雅黑" panose="020B0503020204020204" charset="-122"/>
                <a:ea typeface="微软雅黑" panose="020B0503020204020204" charset="-122"/>
              </a:rPr>
              <a:t>template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4872990" y="3896995"/>
            <a:ext cx="2489200" cy="0"/>
          </a:xfrm>
          <a:prstGeom prst="line">
            <a:avLst/>
          </a:prstGeom>
          <a:ln>
            <a:solidFill>
              <a:srgbClr val="FD50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415" y="1738630"/>
            <a:ext cx="5266690" cy="828675"/>
          </a:xfrm>
          <a:prstGeom prst="rect">
            <a:avLst/>
          </a:prstGeom>
        </p:spPr>
      </p:pic>
      <p:pic>
        <p:nvPicPr>
          <p:cNvPr id="8" name="图片 7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20000">
            <a:off x="8498205" y="1190625"/>
            <a:ext cx="2081530" cy="2864485"/>
          </a:xfrm>
          <a:prstGeom prst="rect">
            <a:avLst/>
          </a:prstGeom>
          <a:effectLst>
            <a:outerShdw blurRad="177800" dist="762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20000">
            <a:off x="2952750" y="278765"/>
            <a:ext cx="1489710" cy="2050415"/>
          </a:xfrm>
          <a:prstGeom prst="rect">
            <a:avLst/>
          </a:prstGeom>
          <a:effectLst>
            <a:outerShdw blurRad="2413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800000">
            <a:off x="6068695" y="-159385"/>
            <a:ext cx="1845310" cy="2681605"/>
          </a:xfrm>
          <a:prstGeom prst="rect">
            <a:avLst/>
          </a:prstGeom>
          <a:effectLst>
            <a:outerShdw blurRad="177800" dist="762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40000" flipH="1">
            <a:off x="-273685" y="-445135"/>
            <a:ext cx="2634615" cy="3625850"/>
          </a:xfrm>
          <a:prstGeom prst="rect">
            <a:avLst/>
          </a:prstGeom>
          <a:effectLst>
            <a:outerShdw blurRad="2413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60000">
            <a:off x="-31115" y="3195320"/>
            <a:ext cx="2634615" cy="3625850"/>
          </a:xfrm>
          <a:prstGeom prst="rect">
            <a:avLst/>
          </a:prstGeom>
          <a:effectLst>
            <a:outerShdw blurRad="2413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圆角矩形 2"/>
          <p:cNvSpPr/>
          <p:nvPr/>
        </p:nvSpPr>
        <p:spPr>
          <a:xfrm>
            <a:off x="1621155" y="295275"/>
            <a:ext cx="10246360" cy="6233795"/>
          </a:xfrm>
          <a:prstGeom prst="roundRect">
            <a:avLst>
              <a:gd name="adj" fmla="val 5719"/>
            </a:avLst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>
            <a:outerShdw blurRad="127000" dist="889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22" name="矩形 5"/>
          <p:cNvSpPr/>
          <p:nvPr/>
        </p:nvSpPr>
        <p:spPr>
          <a:xfrm>
            <a:off x="1981835" y="631190"/>
            <a:ext cx="2698115" cy="7061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en-US" altLang="zh-CN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</a:rPr>
              <a:t>CONTENT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6771640" y="1002030"/>
            <a:ext cx="4397375" cy="653415"/>
            <a:chOff x="882" y="3333"/>
            <a:chExt cx="5191" cy="771"/>
          </a:xfrm>
        </p:grpSpPr>
        <p:sp>
          <p:nvSpPr>
            <p:cNvPr id="5138" name="TextBox 25"/>
            <p:cNvSpPr txBox="1"/>
            <p:nvPr/>
          </p:nvSpPr>
          <p:spPr>
            <a:xfrm>
              <a:off x="882" y="3333"/>
              <a:ext cx="3597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2" name="TextBox 25"/>
            <p:cNvSpPr txBox="1"/>
            <p:nvPr/>
          </p:nvSpPr>
          <p:spPr>
            <a:xfrm>
              <a:off x="882" y="3650"/>
              <a:ext cx="5191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sp>
        <p:nvSpPr>
          <p:cNvPr id="17" name="TextBox 25"/>
          <p:cNvSpPr txBox="1"/>
          <p:nvPr/>
        </p:nvSpPr>
        <p:spPr>
          <a:xfrm>
            <a:off x="5645785" y="1076325"/>
            <a:ext cx="161480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en-US" altLang="zh-CN" sz="2400" strike="noStrike" noProof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Impact" panose="020B0806030902050204" charset="0"/>
                <a:ea typeface="微软雅黑" panose="020B0503020204020204" charset="-122"/>
                <a:cs typeface="+mn-cs"/>
                <a:sym typeface="微软雅黑" panose="020B0503020204020204" charset="-122"/>
              </a:rPr>
              <a:t>PART 1</a:t>
            </a:r>
          </a:p>
        </p:txBody>
      </p:sp>
      <p:grpSp>
        <p:nvGrpSpPr>
          <p:cNvPr id="67" name="组合 66"/>
          <p:cNvGrpSpPr/>
          <p:nvPr/>
        </p:nvGrpSpPr>
        <p:grpSpPr>
          <a:xfrm>
            <a:off x="6772275" y="1887220"/>
            <a:ext cx="4397375" cy="653415"/>
            <a:chOff x="882" y="3333"/>
            <a:chExt cx="5191" cy="771"/>
          </a:xfrm>
        </p:grpSpPr>
        <p:sp>
          <p:nvSpPr>
            <p:cNvPr id="68" name="TextBox 25"/>
            <p:cNvSpPr txBox="1"/>
            <p:nvPr/>
          </p:nvSpPr>
          <p:spPr>
            <a:xfrm>
              <a:off x="882" y="3333"/>
              <a:ext cx="3597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69" name="TextBox 25"/>
            <p:cNvSpPr txBox="1"/>
            <p:nvPr/>
          </p:nvSpPr>
          <p:spPr>
            <a:xfrm>
              <a:off x="882" y="3650"/>
              <a:ext cx="5191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sp>
        <p:nvSpPr>
          <p:cNvPr id="70" name="TextBox 25"/>
          <p:cNvSpPr txBox="1"/>
          <p:nvPr/>
        </p:nvSpPr>
        <p:spPr>
          <a:xfrm>
            <a:off x="5645785" y="1961515"/>
            <a:ext cx="161480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en-US" altLang="zh-CN" sz="2400" strike="noStrike" noProof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Impact" panose="020B0806030902050204" charset="0"/>
                <a:ea typeface="微软雅黑" panose="020B0503020204020204" charset="-122"/>
                <a:cs typeface="+mn-cs"/>
                <a:sym typeface="微软雅黑" panose="020B0503020204020204" charset="-122"/>
              </a:rPr>
              <a:t>PART 2</a:t>
            </a:r>
          </a:p>
        </p:txBody>
      </p:sp>
      <p:grpSp>
        <p:nvGrpSpPr>
          <p:cNvPr id="72" name="组合 71"/>
          <p:cNvGrpSpPr/>
          <p:nvPr/>
        </p:nvGrpSpPr>
        <p:grpSpPr>
          <a:xfrm>
            <a:off x="6772275" y="2772410"/>
            <a:ext cx="4397375" cy="653415"/>
            <a:chOff x="882" y="3333"/>
            <a:chExt cx="5191" cy="771"/>
          </a:xfrm>
        </p:grpSpPr>
        <p:sp>
          <p:nvSpPr>
            <p:cNvPr id="73" name="TextBox 25"/>
            <p:cNvSpPr txBox="1"/>
            <p:nvPr/>
          </p:nvSpPr>
          <p:spPr>
            <a:xfrm>
              <a:off x="882" y="3333"/>
              <a:ext cx="3597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74" name="TextBox 25"/>
            <p:cNvSpPr txBox="1"/>
            <p:nvPr/>
          </p:nvSpPr>
          <p:spPr>
            <a:xfrm>
              <a:off x="882" y="3650"/>
              <a:ext cx="5191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sp>
        <p:nvSpPr>
          <p:cNvPr id="75" name="TextBox 25"/>
          <p:cNvSpPr txBox="1"/>
          <p:nvPr/>
        </p:nvSpPr>
        <p:spPr>
          <a:xfrm>
            <a:off x="5645785" y="2846705"/>
            <a:ext cx="161480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en-US" altLang="zh-CN" sz="2400" strike="noStrike" noProof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Impact" panose="020B0806030902050204" charset="0"/>
                <a:ea typeface="微软雅黑" panose="020B0503020204020204" charset="-122"/>
                <a:cs typeface="+mn-cs"/>
                <a:sym typeface="微软雅黑" panose="020B0503020204020204" charset="-122"/>
              </a:rPr>
              <a:t>PART 3</a:t>
            </a:r>
          </a:p>
        </p:txBody>
      </p:sp>
      <p:grpSp>
        <p:nvGrpSpPr>
          <p:cNvPr id="78" name="组合 77"/>
          <p:cNvGrpSpPr/>
          <p:nvPr/>
        </p:nvGrpSpPr>
        <p:grpSpPr>
          <a:xfrm>
            <a:off x="6772275" y="3657600"/>
            <a:ext cx="4397375" cy="653415"/>
            <a:chOff x="882" y="3333"/>
            <a:chExt cx="5191" cy="771"/>
          </a:xfrm>
        </p:grpSpPr>
        <p:sp>
          <p:nvSpPr>
            <p:cNvPr id="79" name="TextBox 25"/>
            <p:cNvSpPr txBox="1"/>
            <p:nvPr/>
          </p:nvSpPr>
          <p:spPr>
            <a:xfrm>
              <a:off x="882" y="3333"/>
              <a:ext cx="3597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80" name="TextBox 25"/>
            <p:cNvSpPr txBox="1"/>
            <p:nvPr/>
          </p:nvSpPr>
          <p:spPr>
            <a:xfrm>
              <a:off x="882" y="3650"/>
              <a:ext cx="5191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sp>
        <p:nvSpPr>
          <p:cNvPr id="81" name="TextBox 25"/>
          <p:cNvSpPr txBox="1"/>
          <p:nvPr/>
        </p:nvSpPr>
        <p:spPr>
          <a:xfrm>
            <a:off x="5645785" y="3731895"/>
            <a:ext cx="161480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en-US" altLang="zh-CN" sz="2400" strike="noStrike" noProof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Impact" panose="020B0806030902050204" charset="0"/>
                <a:ea typeface="微软雅黑" panose="020B0503020204020204" charset="-122"/>
                <a:cs typeface="+mn-cs"/>
                <a:sym typeface="微软雅黑" panose="020B0503020204020204" charset="-122"/>
              </a:rPr>
              <a:t>PART 4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6772275" y="4542790"/>
            <a:ext cx="4397375" cy="653415"/>
            <a:chOff x="882" y="3333"/>
            <a:chExt cx="5191" cy="771"/>
          </a:xfrm>
        </p:grpSpPr>
        <p:sp>
          <p:nvSpPr>
            <p:cNvPr id="84" name="TextBox 25"/>
            <p:cNvSpPr txBox="1"/>
            <p:nvPr/>
          </p:nvSpPr>
          <p:spPr>
            <a:xfrm>
              <a:off x="882" y="3333"/>
              <a:ext cx="3597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85" name="TextBox 25"/>
            <p:cNvSpPr txBox="1"/>
            <p:nvPr/>
          </p:nvSpPr>
          <p:spPr>
            <a:xfrm>
              <a:off x="882" y="3650"/>
              <a:ext cx="5191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sp>
        <p:nvSpPr>
          <p:cNvPr id="86" name="TextBox 25"/>
          <p:cNvSpPr txBox="1"/>
          <p:nvPr/>
        </p:nvSpPr>
        <p:spPr>
          <a:xfrm>
            <a:off x="5645785" y="4617085"/>
            <a:ext cx="161480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en-US" altLang="zh-CN" sz="2400" strike="noStrike" noProof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Impact" panose="020B0806030902050204" charset="0"/>
                <a:ea typeface="微软雅黑" panose="020B0503020204020204" charset="-122"/>
                <a:cs typeface="+mn-cs"/>
                <a:sym typeface="微软雅黑" panose="020B0503020204020204" charset="-122"/>
              </a:rPr>
              <a:t>PART 5</a:t>
            </a:r>
          </a:p>
        </p:txBody>
      </p:sp>
      <p:grpSp>
        <p:nvGrpSpPr>
          <p:cNvPr id="88" name="组合 87"/>
          <p:cNvGrpSpPr/>
          <p:nvPr/>
        </p:nvGrpSpPr>
        <p:grpSpPr>
          <a:xfrm>
            <a:off x="6772275" y="5427980"/>
            <a:ext cx="4397375" cy="653415"/>
            <a:chOff x="882" y="3333"/>
            <a:chExt cx="5191" cy="771"/>
          </a:xfrm>
        </p:grpSpPr>
        <p:sp>
          <p:nvSpPr>
            <p:cNvPr id="89" name="TextBox 25"/>
            <p:cNvSpPr txBox="1"/>
            <p:nvPr/>
          </p:nvSpPr>
          <p:spPr>
            <a:xfrm>
              <a:off x="882" y="3333"/>
              <a:ext cx="3597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90" name="TextBox 25"/>
            <p:cNvSpPr txBox="1"/>
            <p:nvPr/>
          </p:nvSpPr>
          <p:spPr>
            <a:xfrm>
              <a:off x="882" y="3650"/>
              <a:ext cx="5191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sp>
        <p:nvSpPr>
          <p:cNvPr id="91" name="TextBox 25"/>
          <p:cNvSpPr txBox="1"/>
          <p:nvPr/>
        </p:nvSpPr>
        <p:spPr>
          <a:xfrm>
            <a:off x="5645785" y="5502275"/>
            <a:ext cx="161480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en-US" altLang="zh-CN" sz="2400" strike="noStrike" noProof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Impact" panose="020B0806030902050204" charset="0"/>
                <a:ea typeface="微软雅黑" panose="020B0503020204020204" charset="-122"/>
                <a:cs typeface="+mn-cs"/>
                <a:sym typeface="微软雅黑" panose="020B0503020204020204" charset="-122"/>
              </a:rPr>
              <a:t>PART 6</a:t>
            </a:r>
          </a:p>
        </p:txBody>
      </p:sp>
      <p:pic>
        <p:nvPicPr>
          <p:cNvPr id="4" name="图片 3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60000">
            <a:off x="665480" y="1706880"/>
            <a:ext cx="2078355" cy="2860675"/>
          </a:xfrm>
          <a:prstGeom prst="rect">
            <a:avLst/>
          </a:prstGeom>
          <a:effectLst>
            <a:outerShdw blurRad="241300" dist="762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46000" y="171000"/>
            <a:ext cx="11700000" cy="6516000"/>
          </a:xfrm>
          <a:prstGeom prst="roundRect">
            <a:avLst>
              <a:gd name="adj" fmla="val 5719"/>
            </a:avLst>
          </a:prstGeom>
          <a:solidFill>
            <a:srgbClr val="FFFEE9"/>
          </a:solidFill>
          <a:ln>
            <a:noFill/>
          </a:ln>
          <a:effectLst>
            <a:outerShdw blurRad="127000" dist="889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心形 5"/>
          <p:cNvSpPr/>
          <p:nvPr/>
        </p:nvSpPr>
        <p:spPr bwMode="auto">
          <a:xfrm rot="20700000">
            <a:off x="1680210" y="1188085"/>
            <a:ext cx="4985385" cy="4025900"/>
          </a:xfrm>
          <a:prstGeom prst="hear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>
            <a:outerShdw blurRad="2032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eaLnBrk="1" hangingPunct="1"/>
            <a:endParaRPr lang="zh-CN" altLang="en-US">
              <a:solidFill>
                <a:schemeClr val="lt1"/>
              </a:solidFill>
              <a:latin typeface="+mn-lt"/>
              <a:ea typeface="+mn-ea"/>
              <a:sym typeface="+mn-ea"/>
            </a:endParaRPr>
          </a:p>
        </p:txBody>
      </p:sp>
      <p:sp>
        <p:nvSpPr>
          <p:cNvPr id="2" name="心形 1"/>
          <p:cNvSpPr/>
          <p:nvPr/>
        </p:nvSpPr>
        <p:spPr>
          <a:xfrm rot="20700000">
            <a:off x="1990090" y="869950"/>
            <a:ext cx="4365625" cy="3564255"/>
          </a:xfrm>
          <a:prstGeom prst="heart">
            <a:avLst/>
          </a:prstGeom>
          <a:blipFill rotWithShape="1">
            <a:blip r:embed="rId3"/>
            <a:stretch>
              <a:fillRect/>
            </a:stretch>
          </a:blipFill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 bwMode="auto">
          <a:xfrm rot="780000">
            <a:off x="5847715" y="1691640"/>
            <a:ext cx="4985385" cy="4025900"/>
          </a:xfrm>
          <a:prstGeom prst="hear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>
            <a:outerShdw blurRad="2032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eaLnBrk="1" hangingPunct="1"/>
            <a:endParaRPr lang="zh-CN" altLang="en-US">
              <a:solidFill>
                <a:schemeClr val="lt1"/>
              </a:solidFill>
              <a:latin typeface="+mn-lt"/>
              <a:ea typeface="+mn-ea"/>
              <a:sym typeface="+mn-ea"/>
            </a:endParaRPr>
          </a:p>
        </p:txBody>
      </p:sp>
      <p:sp>
        <p:nvSpPr>
          <p:cNvPr id="14" name="心形 13"/>
          <p:cNvSpPr/>
          <p:nvPr/>
        </p:nvSpPr>
        <p:spPr>
          <a:xfrm rot="780000">
            <a:off x="6158230" y="1418590"/>
            <a:ext cx="4365625" cy="3564255"/>
          </a:xfrm>
          <a:prstGeom prst="heart">
            <a:avLst/>
          </a:prstGeom>
          <a:blipFill rotWithShape="1">
            <a:blip r:embed="rId4"/>
            <a:stretch>
              <a:fillRect/>
            </a:stretch>
          </a:blipFill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74" name="文本框 22"/>
          <p:cNvSpPr txBox="1"/>
          <p:nvPr/>
        </p:nvSpPr>
        <p:spPr>
          <a:xfrm flipH="1">
            <a:off x="964565" y="4938395"/>
            <a:ext cx="2569210" cy="58477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5" name="文本框 22"/>
          <p:cNvSpPr txBox="1"/>
          <p:nvPr/>
        </p:nvSpPr>
        <p:spPr>
          <a:xfrm flipH="1">
            <a:off x="9144000" y="5226685"/>
            <a:ext cx="2569210" cy="58477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pic>
        <p:nvPicPr>
          <p:cNvPr id="16" name="图片 15" descr="觅元素583f962d85c9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800000">
            <a:off x="5697220" y="-173355"/>
            <a:ext cx="1845310" cy="2681605"/>
          </a:xfrm>
          <a:prstGeom prst="rect">
            <a:avLst/>
          </a:prstGeom>
          <a:effectLst>
            <a:outerShdw blurRad="177800" dist="762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46000" y="171000"/>
            <a:ext cx="11700000" cy="6516000"/>
          </a:xfrm>
          <a:prstGeom prst="roundRect">
            <a:avLst>
              <a:gd name="adj" fmla="val 5719"/>
            </a:avLst>
          </a:prstGeom>
          <a:solidFill>
            <a:srgbClr val="FFFEE9"/>
          </a:solidFill>
          <a:ln>
            <a:noFill/>
          </a:ln>
          <a:effectLst>
            <a:outerShdw blurRad="127000" dist="889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920000">
            <a:off x="237490" y="-423545"/>
            <a:ext cx="1807845" cy="2489200"/>
          </a:xfrm>
          <a:prstGeom prst="rect">
            <a:avLst/>
          </a:prstGeom>
          <a:effectLst>
            <a:outerShdw blurRad="2413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心形 5"/>
          <p:cNvSpPr/>
          <p:nvPr/>
        </p:nvSpPr>
        <p:spPr>
          <a:xfrm>
            <a:off x="1012190" y="1934210"/>
            <a:ext cx="1875155" cy="1875155"/>
          </a:xfrm>
          <a:prstGeom prst="heart">
            <a:avLst/>
          </a:prstGeom>
          <a:blipFill rotWithShape="1">
            <a:blip r:embed="rId3"/>
            <a:stretch>
              <a:fillRect/>
            </a:stretch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8" name="心形 7"/>
          <p:cNvSpPr/>
          <p:nvPr/>
        </p:nvSpPr>
        <p:spPr>
          <a:xfrm>
            <a:off x="3805555" y="1934210"/>
            <a:ext cx="1875155" cy="1875155"/>
          </a:xfrm>
          <a:prstGeom prst="heart">
            <a:avLst/>
          </a:prstGeom>
          <a:blipFill rotWithShape="1">
            <a:blip r:embed="rId3"/>
            <a:stretch>
              <a:fillRect/>
            </a:stretch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9" name="心形 8"/>
          <p:cNvSpPr/>
          <p:nvPr/>
        </p:nvSpPr>
        <p:spPr>
          <a:xfrm>
            <a:off x="6598920" y="1934210"/>
            <a:ext cx="1875155" cy="1875155"/>
          </a:xfrm>
          <a:prstGeom prst="heart">
            <a:avLst/>
          </a:prstGeom>
          <a:blipFill rotWithShape="1">
            <a:blip r:embed="rId3"/>
            <a:stretch>
              <a:fillRect/>
            </a:stretch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13" name="心形 12"/>
          <p:cNvSpPr/>
          <p:nvPr/>
        </p:nvSpPr>
        <p:spPr>
          <a:xfrm>
            <a:off x="9392285" y="1934210"/>
            <a:ext cx="1875155" cy="1875155"/>
          </a:xfrm>
          <a:prstGeom prst="heart">
            <a:avLst/>
          </a:prstGeom>
          <a:blipFill rotWithShape="1">
            <a:blip r:embed="rId3"/>
            <a:stretch>
              <a:fillRect/>
            </a:stretch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17" name="椭圆 16"/>
          <p:cNvSpPr/>
          <p:nvPr/>
        </p:nvSpPr>
        <p:spPr bwMode="auto">
          <a:xfrm>
            <a:off x="3094355" y="2620010"/>
            <a:ext cx="504000" cy="504000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>
            <a:outerShdw blurRad="2032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eaLnBrk="1" hangingPunct="1"/>
            <a:endParaRPr lang="zh-CN" altLang="en-US">
              <a:solidFill>
                <a:schemeClr val="lt1"/>
              </a:solidFill>
              <a:latin typeface="+mn-lt"/>
              <a:ea typeface="+mn-ea"/>
              <a:sym typeface="+mn-ea"/>
            </a:endParaRPr>
          </a:p>
        </p:txBody>
      </p:sp>
      <p:sp>
        <p:nvSpPr>
          <p:cNvPr id="19" name="椭圆 18"/>
          <p:cNvSpPr/>
          <p:nvPr/>
        </p:nvSpPr>
        <p:spPr bwMode="auto">
          <a:xfrm>
            <a:off x="5843905" y="2620010"/>
            <a:ext cx="504000" cy="504000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>
            <a:outerShdw blurRad="2032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eaLnBrk="1" hangingPunct="1"/>
            <a:endParaRPr lang="zh-CN" altLang="en-US">
              <a:solidFill>
                <a:schemeClr val="lt1"/>
              </a:solidFill>
              <a:latin typeface="+mn-lt"/>
              <a:ea typeface="+mn-ea"/>
              <a:sym typeface="+mn-ea"/>
            </a:endParaRPr>
          </a:p>
        </p:txBody>
      </p:sp>
      <p:sp>
        <p:nvSpPr>
          <p:cNvPr id="20" name="椭圆 19"/>
          <p:cNvSpPr/>
          <p:nvPr/>
        </p:nvSpPr>
        <p:spPr bwMode="auto">
          <a:xfrm>
            <a:off x="8681085" y="2619375"/>
            <a:ext cx="504000" cy="504000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>
            <a:outerShdw blurRad="2032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eaLnBrk="1" hangingPunct="1"/>
            <a:endParaRPr lang="zh-CN" altLang="en-US">
              <a:solidFill>
                <a:schemeClr val="lt1"/>
              </a:solidFill>
              <a:latin typeface="+mn-lt"/>
              <a:ea typeface="+mn-ea"/>
              <a:sym typeface="+mn-ea"/>
            </a:endParaRPr>
          </a:p>
        </p:txBody>
      </p:sp>
      <p:sp>
        <p:nvSpPr>
          <p:cNvPr id="34" name="文本框 20"/>
          <p:cNvSpPr txBox="1"/>
          <p:nvPr/>
        </p:nvSpPr>
        <p:spPr>
          <a:xfrm flipH="1">
            <a:off x="874078" y="4479925"/>
            <a:ext cx="201295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5" name="文本框 22"/>
          <p:cNvSpPr txBox="1"/>
          <p:nvPr/>
        </p:nvSpPr>
        <p:spPr>
          <a:xfrm flipH="1">
            <a:off x="685165" y="5029200"/>
            <a:ext cx="239077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1124553" y="4906963"/>
            <a:ext cx="15120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20"/>
          <p:cNvSpPr txBox="1"/>
          <p:nvPr/>
        </p:nvSpPr>
        <p:spPr>
          <a:xfrm flipH="1">
            <a:off x="3736023" y="4479925"/>
            <a:ext cx="201295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8" name="文本框 22"/>
          <p:cNvSpPr txBox="1"/>
          <p:nvPr/>
        </p:nvSpPr>
        <p:spPr>
          <a:xfrm flipH="1">
            <a:off x="3547110" y="5029200"/>
            <a:ext cx="239077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3986498" y="4906963"/>
            <a:ext cx="15120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20"/>
          <p:cNvSpPr txBox="1"/>
          <p:nvPr/>
        </p:nvSpPr>
        <p:spPr>
          <a:xfrm flipH="1">
            <a:off x="6530023" y="4451350"/>
            <a:ext cx="201295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41" name="文本框 22"/>
          <p:cNvSpPr txBox="1"/>
          <p:nvPr/>
        </p:nvSpPr>
        <p:spPr>
          <a:xfrm flipH="1">
            <a:off x="6341110" y="5000625"/>
            <a:ext cx="239077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6780498" y="4878388"/>
            <a:ext cx="15120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20"/>
          <p:cNvSpPr txBox="1"/>
          <p:nvPr/>
        </p:nvSpPr>
        <p:spPr>
          <a:xfrm flipH="1">
            <a:off x="9322753" y="4451350"/>
            <a:ext cx="201295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44" name="文本框 22"/>
          <p:cNvSpPr txBox="1"/>
          <p:nvPr/>
        </p:nvSpPr>
        <p:spPr>
          <a:xfrm flipH="1">
            <a:off x="9133840" y="5000625"/>
            <a:ext cx="239077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9573228" y="4878388"/>
            <a:ext cx="15120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46000" y="171000"/>
            <a:ext cx="11700000" cy="6516000"/>
          </a:xfrm>
          <a:prstGeom prst="roundRect">
            <a:avLst>
              <a:gd name="adj" fmla="val 5719"/>
            </a:avLst>
          </a:prstGeom>
          <a:solidFill>
            <a:srgbClr val="FFFEE9"/>
          </a:solidFill>
          <a:ln>
            <a:noFill/>
          </a:ln>
          <a:effectLst>
            <a:outerShdw blurRad="127000" dist="889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920000">
            <a:off x="237490" y="-423545"/>
            <a:ext cx="1807845" cy="2489200"/>
          </a:xfrm>
          <a:prstGeom prst="rect">
            <a:avLst/>
          </a:prstGeom>
          <a:effectLst>
            <a:outerShdw blurRad="2413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0" name=" 220"/>
          <p:cNvSpPr/>
          <p:nvPr/>
        </p:nvSpPr>
        <p:spPr>
          <a:xfrm>
            <a:off x="710565" y="955040"/>
            <a:ext cx="2934335" cy="1663700"/>
          </a:xfrm>
          <a:prstGeom prst="homePlate">
            <a:avLst>
              <a:gd name="adj" fmla="val 31458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sym typeface="+mn-ea"/>
            </a:endParaRPr>
          </a:p>
        </p:txBody>
      </p:sp>
      <p:sp>
        <p:nvSpPr>
          <p:cNvPr id="10" name=" 183"/>
          <p:cNvSpPr/>
          <p:nvPr/>
        </p:nvSpPr>
        <p:spPr>
          <a:xfrm rot="1680000">
            <a:off x="3142615" y="1656715"/>
            <a:ext cx="231140" cy="231140"/>
          </a:xfrm>
          <a:prstGeom prst="ellipse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sym typeface="+mn-ea"/>
            </a:endParaRPr>
          </a:p>
        </p:txBody>
      </p:sp>
      <p:sp>
        <p:nvSpPr>
          <p:cNvPr id="35" name="文本框 22"/>
          <p:cNvSpPr txBox="1"/>
          <p:nvPr/>
        </p:nvSpPr>
        <p:spPr>
          <a:xfrm flipH="1">
            <a:off x="710565" y="1307465"/>
            <a:ext cx="239077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4" name=" 183"/>
          <p:cNvSpPr/>
          <p:nvPr/>
        </p:nvSpPr>
        <p:spPr>
          <a:xfrm rot="1680000">
            <a:off x="9370695" y="6085205"/>
            <a:ext cx="231140" cy="2311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497830" y="1177925"/>
            <a:ext cx="3289935" cy="241935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心形 16"/>
          <p:cNvSpPr/>
          <p:nvPr/>
        </p:nvSpPr>
        <p:spPr bwMode="auto">
          <a:xfrm>
            <a:off x="8934450" y="1177925"/>
            <a:ext cx="2958465" cy="2419350"/>
          </a:xfrm>
          <a:prstGeom prst="hear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>
            <a:outerShdw blurRad="2032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eaLnBrk="1" hangingPunct="1"/>
            <a:endParaRPr lang="zh-CN" altLang="en-US">
              <a:solidFill>
                <a:schemeClr val="lt1"/>
              </a:solidFill>
              <a:latin typeface="+mn-lt"/>
              <a:ea typeface="+mn-ea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935085" y="3937785"/>
            <a:ext cx="2958465" cy="2419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19" name="文本框 20"/>
          <p:cNvSpPr txBox="1"/>
          <p:nvPr/>
        </p:nvSpPr>
        <p:spPr>
          <a:xfrm flipH="1">
            <a:off x="8998585" y="4067175"/>
            <a:ext cx="266573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0" name="文本框 22"/>
          <p:cNvSpPr txBox="1"/>
          <p:nvPr/>
        </p:nvSpPr>
        <p:spPr>
          <a:xfrm flipH="1">
            <a:off x="8916035" y="4875530"/>
            <a:ext cx="29838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9215438" y="4692333"/>
            <a:ext cx="2232025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0"/>
          <p:cNvSpPr txBox="1"/>
          <p:nvPr/>
        </p:nvSpPr>
        <p:spPr>
          <a:xfrm flipH="1">
            <a:off x="9081770" y="1889760"/>
            <a:ext cx="266573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4" name=" 220"/>
          <p:cNvSpPr/>
          <p:nvPr/>
        </p:nvSpPr>
        <p:spPr>
          <a:xfrm>
            <a:off x="695325" y="2755265"/>
            <a:ext cx="2934335" cy="1663700"/>
          </a:xfrm>
          <a:prstGeom prst="homePlate">
            <a:avLst>
              <a:gd name="adj" fmla="val 31458"/>
            </a:avLst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sym typeface="+mn-ea"/>
            </a:endParaRPr>
          </a:p>
        </p:txBody>
      </p:sp>
      <p:sp>
        <p:nvSpPr>
          <p:cNvPr id="25" name=" 183"/>
          <p:cNvSpPr/>
          <p:nvPr/>
        </p:nvSpPr>
        <p:spPr>
          <a:xfrm rot="1680000">
            <a:off x="3127375" y="3456940"/>
            <a:ext cx="231140" cy="231140"/>
          </a:xfrm>
          <a:prstGeom prst="ellipse">
            <a:avLst/>
          </a:prstGeom>
          <a:solidFill>
            <a:srgbClr val="FFFFCC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sym typeface="+mn-ea"/>
            </a:endParaRPr>
          </a:p>
        </p:txBody>
      </p:sp>
      <p:sp>
        <p:nvSpPr>
          <p:cNvPr id="26" name="文本框 22"/>
          <p:cNvSpPr txBox="1"/>
          <p:nvPr/>
        </p:nvSpPr>
        <p:spPr>
          <a:xfrm flipH="1">
            <a:off x="695325" y="3107690"/>
            <a:ext cx="239077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7" name=" 220"/>
          <p:cNvSpPr/>
          <p:nvPr/>
        </p:nvSpPr>
        <p:spPr>
          <a:xfrm>
            <a:off x="710565" y="4555490"/>
            <a:ext cx="2934335" cy="1663700"/>
          </a:xfrm>
          <a:prstGeom prst="homePlate">
            <a:avLst>
              <a:gd name="adj" fmla="val 31458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sym typeface="+mn-ea"/>
            </a:endParaRPr>
          </a:p>
        </p:txBody>
      </p:sp>
      <p:sp>
        <p:nvSpPr>
          <p:cNvPr id="28" name=" 183"/>
          <p:cNvSpPr/>
          <p:nvPr/>
        </p:nvSpPr>
        <p:spPr>
          <a:xfrm rot="1680000">
            <a:off x="3142615" y="5257165"/>
            <a:ext cx="231140" cy="231140"/>
          </a:xfrm>
          <a:prstGeom prst="ellipse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sym typeface="+mn-ea"/>
            </a:endParaRPr>
          </a:p>
        </p:txBody>
      </p:sp>
      <p:sp>
        <p:nvSpPr>
          <p:cNvPr id="29" name="文本框 22"/>
          <p:cNvSpPr txBox="1"/>
          <p:nvPr/>
        </p:nvSpPr>
        <p:spPr>
          <a:xfrm flipH="1">
            <a:off x="710565" y="4907915"/>
            <a:ext cx="239077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5722303" y="4172585"/>
            <a:ext cx="704850" cy="70485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35189" name="Freeform 49"/>
          <p:cNvSpPr>
            <a:spLocks noEditPoints="1"/>
          </p:cNvSpPr>
          <p:nvPr/>
        </p:nvSpPr>
        <p:spPr>
          <a:xfrm>
            <a:off x="5900103" y="4310698"/>
            <a:ext cx="358775" cy="395287"/>
          </a:xfrm>
          <a:custGeom>
            <a:avLst/>
            <a:gdLst/>
            <a:ahLst/>
            <a:cxnLst>
              <a:cxn ang="0">
                <a:pos x="28298" y="391037"/>
              </a:cxn>
              <a:cxn ang="0">
                <a:pos x="28298" y="70273"/>
              </a:cxn>
              <a:cxn ang="0">
                <a:pos x="69047" y="29469"/>
              </a:cxn>
              <a:cxn ang="0">
                <a:pos x="604441" y="29469"/>
              </a:cxn>
              <a:cxn ang="0">
                <a:pos x="645190" y="70273"/>
              </a:cxn>
              <a:cxn ang="0">
                <a:pos x="645190" y="391037"/>
              </a:cxn>
              <a:cxn ang="0">
                <a:pos x="604441" y="431841"/>
              </a:cxn>
              <a:cxn ang="0">
                <a:pos x="69047" y="431841"/>
              </a:cxn>
              <a:cxn ang="0">
                <a:pos x="28298" y="391037"/>
              </a:cxn>
              <a:cxn ang="0">
                <a:pos x="604441" y="460177"/>
              </a:cxn>
              <a:cxn ang="0">
                <a:pos x="674620" y="391037"/>
              </a:cxn>
              <a:cxn ang="0">
                <a:pos x="674620" y="70273"/>
              </a:cxn>
              <a:cxn ang="0">
                <a:pos x="604441" y="0"/>
              </a:cxn>
              <a:cxn ang="0">
                <a:pos x="69047" y="0"/>
              </a:cxn>
              <a:cxn ang="0">
                <a:pos x="0" y="70273"/>
              </a:cxn>
              <a:cxn ang="0">
                <a:pos x="0" y="391037"/>
              </a:cxn>
              <a:cxn ang="0">
                <a:pos x="69047" y="460177"/>
              </a:cxn>
              <a:cxn ang="0">
                <a:pos x="277319" y="460177"/>
              </a:cxn>
              <a:cxn ang="0">
                <a:pos x="277319" y="523650"/>
              </a:cxn>
              <a:cxn ang="0">
                <a:pos x="69047" y="523650"/>
              </a:cxn>
              <a:cxn ang="0">
                <a:pos x="0" y="593923"/>
              </a:cxn>
              <a:cxn ang="0">
                <a:pos x="0" y="646061"/>
              </a:cxn>
              <a:cxn ang="0">
                <a:pos x="13583" y="660796"/>
              </a:cxn>
              <a:cxn ang="0">
                <a:pos x="659905" y="660796"/>
              </a:cxn>
              <a:cxn ang="0">
                <a:pos x="674620" y="646061"/>
              </a:cxn>
              <a:cxn ang="0">
                <a:pos x="674620" y="593923"/>
              </a:cxn>
              <a:cxn ang="0">
                <a:pos x="604441" y="523650"/>
              </a:cxn>
              <a:cxn ang="0">
                <a:pos x="397301" y="523650"/>
              </a:cxn>
              <a:cxn ang="0">
                <a:pos x="397301" y="460177"/>
              </a:cxn>
              <a:cxn ang="0">
                <a:pos x="604441" y="460177"/>
              </a:cxn>
              <a:cxn ang="0">
                <a:pos x="615761" y="391037"/>
              </a:cxn>
              <a:cxn ang="0">
                <a:pos x="615761" y="70273"/>
              </a:cxn>
              <a:cxn ang="0">
                <a:pos x="604441" y="58939"/>
              </a:cxn>
              <a:cxn ang="0">
                <a:pos x="70179" y="58939"/>
              </a:cxn>
              <a:cxn ang="0">
                <a:pos x="57728" y="70273"/>
              </a:cxn>
              <a:cxn ang="0">
                <a:pos x="57728" y="391037"/>
              </a:cxn>
              <a:cxn ang="0">
                <a:pos x="70179" y="402371"/>
              </a:cxn>
              <a:cxn ang="0">
                <a:pos x="604441" y="402371"/>
              </a:cxn>
              <a:cxn ang="0">
                <a:pos x="615761" y="391037"/>
              </a:cxn>
            </a:cxnLst>
            <a:rect l="0" t="0" r="0" b="0"/>
            <a:pathLst>
              <a:path w="596" h="583">
                <a:moveTo>
                  <a:pt x="25" y="345"/>
                </a:moveTo>
                <a:lnTo>
                  <a:pt x="25" y="62"/>
                </a:lnTo>
                <a:cubicBezTo>
                  <a:pt x="25" y="42"/>
                  <a:pt x="42" y="26"/>
                  <a:pt x="61" y="26"/>
                </a:cubicBezTo>
                <a:lnTo>
                  <a:pt x="534" y="26"/>
                </a:lnTo>
                <a:cubicBezTo>
                  <a:pt x="554" y="26"/>
                  <a:pt x="570" y="42"/>
                  <a:pt x="570" y="62"/>
                </a:cubicBezTo>
                <a:lnTo>
                  <a:pt x="570" y="345"/>
                </a:lnTo>
                <a:cubicBezTo>
                  <a:pt x="570" y="364"/>
                  <a:pt x="554" y="381"/>
                  <a:pt x="534" y="381"/>
                </a:cubicBezTo>
                <a:lnTo>
                  <a:pt x="61" y="381"/>
                </a:lnTo>
                <a:cubicBezTo>
                  <a:pt x="42" y="381"/>
                  <a:pt x="25" y="364"/>
                  <a:pt x="25" y="345"/>
                </a:cubicBezTo>
                <a:close/>
                <a:moveTo>
                  <a:pt x="534" y="406"/>
                </a:moveTo>
                <a:cubicBezTo>
                  <a:pt x="568" y="406"/>
                  <a:pt x="596" y="379"/>
                  <a:pt x="596" y="345"/>
                </a:cubicBezTo>
                <a:lnTo>
                  <a:pt x="596" y="62"/>
                </a:lnTo>
                <a:cubicBezTo>
                  <a:pt x="596" y="28"/>
                  <a:pt x="568" y="0"/>
                  <a:pt x="534" y="0"/>
                </a:cubicBezTo>
                <a:lnTo>
                  <a:pt x="61" y="0"/>
                </a:lnTo>
                <a:cubicBezTo>
                  <a:pt x="27" y="0"/>
                  <a:pt x="0" y="28"/>
                  <a:pt x="0" y="62"/>
                </a:cubicBezTo>
                <a:lnTo>
                  <a:pt x="0" y="345"/>
                </a:lnTo>
                <a:cubicBezTo>
                  <a:pt x="0" y="379"/>
                  <a:pt x="27" y="406"/>
                  <a:pt x="61" y="406"/>
                </a:cubicBezTo>
                <a:lnTo>
                  <a:pt x="245" y="406"/>
                </a:lnTo>
                <a:lnTo>
                  <a:pt x="245" y="462"/>
                </a:lnTo>
                <a:lnTo>
                  <a:pt x="61" y="462"/>
                </a:lnTo>
                <a:cubicBezTo>
                  <a:pt x="27" y="462"/>
                  <a:pt x="0" y="490"/>
                  <a:pt x="0" y="524"/>
                </a:cubicBezTo>
                <a:lnTo>
                  <a:pt x="0" y="570"/>
                </a:lnTo>
                <a:cubicBezTo>
                  <a:pt x="0" y="577"/>
                  <a:pt x="5" y="583"/>
                  <a:pt x="12" y="583"/>
                </a:cubicBezTo>
                <a:lnTo>
                  <a:pt x="583" y="583"/>
                </a:lnTo>
                <a:cubicBezTo>
                  <a:pt x="590" y="583"/>
                  <a:pt x="596" y="577"/>
                  <a:pt x="596" y="570"/>
                </a:cubicBezTo>
                <a:lnTo>
                  <a:pt x="596" y="524"/>
                </a:lnTo>
                <a:cubicBezTo>
                  <a:pt x="596" y="490"/>
                  <a:pt x="568" y="462"/>
                  <a:pt x="534" y="462"/>
                </a:cubicBezTo>
                <a:lnTo>
                  <a:pt x="351" y="462"/>
                </a:lnTo>
                <a:lnTo>
                  <a:pt x="351" y="406"/>
                </a:lnTo>
                <a:lnTo>
                  <a:pt x="534" y="406"/>
                </a:lnTo>
                <a:close/>
                <a:moveTo>
                  <a:pt x="544" y="345"/>
                </a:moveTo>
                <a:lnTo>
                  <a:pt x="544" y="62"/>
                </a:lnTo>
                <a:cubicBezTo>
                  <a:pt x="544" y="56"/>
                  <a:pt x="540" y="52"/>
                  <a:pt x="534" y="52"/>
                </a:cubicBezTo>
                <a:lnTo>
                  <a:pt x="62" y="52"/>
                </a:lnTo>
                <a:cubicBezTo>
                  <a:pt x="56" y="52"/>
                  <a:pt x="51" y="56"/>
                  <a:pt x="51" y="62"/>
                </a:cubicBezTo>
                <a:lnTo>
                  <a:pt x="51" y="345"/>
                </a:lnTo>
                <a:cubicBezTo>
                  <a:pt x="51" y="350"/>
                  <a:pt x="56" y="355"/>
                  <a:pt x="62" y="355"/>
                </a:cubicBezTo>
                <a:lnTo>
                  <a:pt x="534" y="355"/>
                </a:lnTo>
                <a:cubicBezTo>
                  <a:pt x="540" y="355"/>
                  <a:pt x="544" y="350"/>
                  <a:pt x="544" y="3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5190" name="文本框 20"/>
          <p:cNvSpPr txBox="1"/>
          <p:nvPr/>
        </p:nvSpPr>
        <p:spPr>
          <a:xfrm flipH="1">
            <a:off x="6587490" y="4354513"/>
            <a:ext cx="1995488" cy="38417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3" name="文本框 22"/>
          <p:cNvSpPr txBox="1"/>
          <p:nvPr/>
        </p:nvSpPr>
        <p:spPr>
          <a:xfrm flipH="1">
            <a:off x="5702935" y="5168900"/>
            <a:ext cx="2879725" cy="30777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" name="心形 1"/>
          <p:cNvSpPr/>
          <p:nvPr/>
        </p:nvSpPr>
        <p:spPr bwMode="auto">
          <a:xfrm rot="20640000">
            <a:off x="5129530" y="775970"/>
            <a:ext cx="1333500" cy="1090930"/>
          </a:xfrm>
          <a:prstGeom prst="hear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>
            <a:outerShdw blurRad="2032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eaLnBrk="1" hangingPunct="1"/>
            <a:endParaRPr lang="zh-CN" altLang="en-US">
              <a:solidFill>
                <a:schemeClr val="lt1"/>
              </a:solidFill>
              <a:latin typeface="+mn-lt"/>
              <a:ea typeface="+mn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46000" y="171000"/>
            <a:ext cx="11700000" cy="6516000"/>
          </a:xfrm>
          <a:prstGeom prst="roundRect">
            <a:avLst>
              <a:gd name="adj" fmla="val 5719"/>
            </a:avLst>
          </a:prstGeom>
          <a:solidFill>
            <a:srgbClr val="FFFEE9"/>
          </a:solidFill>
          <a:ln>
            <a:noFill/>
          </a:ln>
          <a:effectLst>
            <a:outerShdw blurRad="127000" dist="889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40000" flipH="1">
            <a:off x="10623550" y="4553585"/>
            <a:ext cx="1699895" cy="2341245"/>
          </a:xfrm>
          <a:prstGeom prst="rect">
            <a:avLst/>
          </a:prstGeom>
          <a:effectLst>
            <a:outerShdw blurRad="2413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 descr="觅元素583f962d85c90"/>
          <p:cNvPicPr>
            <a:picLocks noChangeAspect="1"/>
          </p:cNvPicPr>
          <p:nvPr/>
        </p:nvPicPr>
        <p:blipFill>
          <a:blip r:embed="rId2"/>
          <a:srcRect b="22956"/>
          <a:stretch>
            <a:fillRect/>
          </a:stretch>
        </p:blipFill>
        <p:spPr>
          <a:xfrm flipH="1" flipV="1">
            <a:off x="9250045" y="-6985"/>
            <a:ext cx="2987675" cy="3169285"/>
          </a:xfrm>
          <a:prstGeom prst="rect">
            <a:avLst/>
          </a:prstGeom>
          <a:effectLst>
            <a:outerShdw blurRad="2413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显示器"/>
          <p:cNvSpPr/>
          <p:nvPr/>
        </p:nvSpPr>
        <p:spPr bwMode="auto">
          <a:xfrm>
            <a:off x="304165" y="3618230"/>
            <a:ext cx="4851400" cy="2875280"/>
          </a:xfrm>
          <a:custGeom>
            <a:avLst/>
            <a:gdLst>
              <a:gd name="T0" fmla="*/ 113939 w 6855"/>
              <a:gd name="T1" fmla="*/ 556 h 4342"/>
              <a:gd name="T2" fmla="*/ 83370 w 6855"/>
              <a:gd name="T3" fmla="*/ 7500 h 4342"/>
              <a:gd name="T4" fmla="*/ 56136 w 6855"/>
              <a:gd name="T5" fmla="*/ 21666 h 4342"/>
              <a:gd name="T6" fmla="*/ 33070 w 6855"/>
              <a:gd name="T7" fmla="*/ 41387 h 4342"/>
              <a:gd name="T8" fmla="*/ 15284 w 6855"/>
              <a:gd name="T9" fmla="*/ 66386 h 4342"/>
              <a:gd name="T10" fmla="*/ 3891 w 6855"/>
              <a:gd name="T11" fmla="*/ 95273 h 4342"/>
              <a:gd name="T12" fmla="*/ 0 w 6855"/>
              <a:gd name="T13" fmla="*/ 126939 h 4342"/>
              <a:gd name="T14" fmla="*/ 1389 w 6855"/>
              <a:gd name="T15" fmla="*/ 971345 h 4342"/>
              <a:gd name="T16" fmla="*/ 10004 w 6855"/>
              <a:gd name="T17" fmla="*/ 1001343 h 4342"/>
              <a:gd name="T18" fmla="*/ 25289 w 6855"/>
              <a:gd name="T19" fmla="*/ 1027731 h 4342"/>
              <a:gd name="T20" fmla="*/ 46409 w 6855"/>
              <a:gd name="T21" fmla="*/ 1049674 h 4342"/>
              <a:gd name="T22" fmla="*/ 71976 w 6855"/>
              <a:gd name="T23" fmla="*/ 1066340 h 4342"/>
              <a:gd name="T24" fmla="*/ 101433 w 6855"/>
              <a:gd name="T25" fmla="*/ 1076340 h 4342"/>
              <a:gd name="T26" fmla="*/ 825361 w 6855"/>
              <a:gd name="T27" fmla="*/ 1078840 h 4342"/>
              <a:gd name="T28" fmla="*/ 687245 w 6855"/>
              <a:gd name="T29" fmla="*/ 1143281 h 4342"/>
              <a:gd name="T30" fmla="*/ 665013 w 6855"/>
              <a:gd name="T31" fmla="*/ 1150225 h 4342"/>
              <a:gd name="T32" fmla="*/ 650284 w 6855"/>
              <a:gd name="T33" fmla="*/ 1162447 h 4342"/>
              <a:gd name="T34" fmla="*/ 638057 w 6855"/>
              <a:gd name="T35" fmla="*/ 1185779 h 4342"/>
              <a:gd name="T36" fmla="*/ 635000 w 6855"/>
              <a:gd name="T37" fmla="*/ 1206056 h 4342"/>
              <a:gd name="T38" fmla="*/ 1268333 w 6855"/>
              <a:gd name="T39" fmla="*/ 1189668 h 4342"/>
              <a:gd name="T40" fmla="*/ 1259996 w 6855"/>
              <a:gd name="T41" fmla="*/ 1169113 h 4342"/>
              <a:gd name="T42" fmla="*/ 1246934 w 6855"/>
              <a:gd name="T43" fmla="*/ 1155781 h 4342"/>
              <a:gd name="T44" fmla="*/ 1220812 w 6855"/>
              <a:gd name="T45" fmla="*/ 1144392 h 4342"/>
              <a:gd name="T46" fmla="*/ 1079361 w 6855"/>
              <a:gd name="T47" fmla="*/ 1142448 h 4342"/>
              <a:gd name="T48" fmla="*/ 1790783 w 6855"/>
              <a:gd name="T49" fmla="*/ 1078284 h 4342"/>
              <a:gd name="T50" fmla="*/ 1821352 w 6855"/>
              <a:gd name="T51" fmla="*/ 1071062 h 4342"/>
              <a:gd name="T52" fmla="*/ 1848864 w 6855"/>
              <a:gd name="T53" fmla="*/ 1057174 h 4342"/>
              <a:gd name="T54" fmla="*/ 1871652 w 6855"/>
              <a:gd name="T55" fmla="*/ 1037175 h 4342"/>
              <a:gd name="T56" fmla="*/ 1889438 w 6855"/>
              <a:gd name="T57" fmla="*/ 1012176 h 4342"/>
              <a:gd name="T58" fmla="*/ 1900832 w 6855"/>
              <a:gd name="T59" fmla="*/ 983566 h 4342"/>
              <a:gd name="T60" fmla="*/ 1905000 w 6855"/>
              <a:gd name="T61" fmla="*/ 952179 h 4342"/>
              <a:gd name="T62" fmla="*/ 1903333 w 6855"/>
              <a:gd name="T63" fmla="*/ 107773 h 4342"/>
              <a:gd name="T64" fmla="*/ 1894718 w 6855"/>
              <a:gd name="T65" fmla="*/ 77774 h 4342"/>
              <a:gd name="T66" fmla="*/ 1879711 w 6855"/>
              <a:gd name="T67" fmla="*/ 51109 h 4342"/>
              <a:gd name="T68" fmla="*/ 1858313 w 6855"/>
              <a:gd name="T69" fmla="*/ 29165 h 4342"/>
              <a:gd name="T70" fmla="*/ 1832746 w 6855"/>
              <a:gd name="T71" fmla="*/ 12499 h 4342"/>
              <a:gd name="T72" fmla="*/ 1803289 w 6855"/>
              <a:gd name="T73" fmla="*/ 2500 h 4342"/>
              <a:gd name="T74" fmla="*/ 1841083 w 6855"/>
              <a:gd name="T75" fmla="*/ 952179 h 4342"/>
              <a:gd name="T76" fmla="*/ 1836359 w 6855"/>
              <a:gd name="T77" fmla="*/ 976900 h 4342"/>
              <a:gd name="T78" fmla="*/ 1818018 w 6855"/>
              <a:gd name="T79" fmla="*/ 1001065 h 4342"/>
              <a:gd name="T80" fmla="*/ 1790505 w 6855"/>
              <a:gd name="T81" fmla="*/ 1014120 h 4342"/>
              <a:gd name="T82" fmla="*/ 120330 w 6855"/>
              <a:gd name="T83" fmla="*/ 1015231 h 4342"/>
              <a:gd name="T84" fmla="*/ 91707 w 6855"/>
              <a:gd name="T85" fmla="*/ 1004676 h 4342"/>
              <a:gd name="T86" fmla="*/ 71142 w 6855"/>
              <a:gd name="T87" fmla="*/ 982177 h 4342"/>
              <a:gd name="T88" fmla="*/ 63361 w 6855"/>
              <a:gd name="T89" fmla="*/ 952179 h 4342"/>
              <a:gd name="T90" fmla="*/ 66418 w 6855"/>
              <a:gd name="T91" fmla="*/ 108051 h 4342"/>
              <a:gd name="T92" fmla="*/ 81980 w 6855"/>
              <a:gd name="T93" fmla="*/ 82218 h 4342"/>
              <a:gd name="T94" fmla="*/ 107825 w 6855"/>
              <a:gd name="T95" fmla="*/ 66108 h 4342"/>
              <a:gd name="T96" fmla="*/ 1777722 w 6855"/>
              <a:gd name="T97" fmla="*/ 63330 h 4342"/>
              <a:gd name="T98" fmla="*/ 1808291 w 6855"/>
              <a:gd name="T99" fmla="*/ 70830 h 4342"/>
              <a:gd name="T100" fmla="*/ 1830523 w 6855"/>
              <a:gd name="T101" fmla="*/ 91385 h 4342"/>
              <a:gd name="T102" fmla="*/ 1840805 w 6855"/>
              <a:gd name="T103" fmla="*/ 120272 h 434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855" h="4342">
                <a:moveTo>
                  <a:pt x="6397" y="0"/>
                </a:moveTo>
                <a:lnTo>
                  <a:pt x="456" y="0"/>
                </a:lnTo>
                <a:lnTo>
                  <a:pt x="433" y="1"/>
                </a:lnTo>
                <a:lnTo>
                  <a:pt x="410" y="2"/>
                </a:lnTo>
                <a:lnTo>
                  <a:pt x="387" y="5"/>
                </a:lnTo>
                <a:lnTo>
                  <a:pt x="365" y="9"/>
                </a:lnTo>
                <a:lnTo>
                  <a:pt x="343" y="15"/>
                </a:lnTo>
                <a:lnTo>
                  <a:pt x="322" y="20"/>
                </a:lnTo>
                <a:lnTo>
                  <a:pt x="300" y="27"/>
                </a:lnTo>
                <a:lnTo>
                  <a:pt x="279" y="35"/>
                </a:lnTo>
                <a:lnTo>
                  <a:pt x="259" y="45"/>
                </a:lnTo>
                <a:lnTo>
                  <a:pt x="240" y="55"/>
                </a:lnTo>
                <a:lnTo>
                  <a:pt x="220" y="67"/>
                </a:lnTo>
                <a:lnTo>
                  <a:pt x="202" y="78"/>
                </a:lnTo>
                <a:lnTo>
                  <a:pt x="184" y="91"/>
                </a:lnTo>
                <a:lnTo>
                  <a:pt x="167" y="105"/>
                </a:lnTo>
                <a:lnTo>
                  <a:pt x="150" y="118"/>
                </a:lnTo>
                <a:lnTo>
                  <a:pt x="134" y="134"/>
                </a:lnTo>
                <a:lnTo>
                  <a:pt x="119" y="149"/>
                </a:lnTo>
                <a:lnTo>
                  <a:pt x="105" y="167"/>
                </a:lnTo>
                <a:lnTo>
                  <a:pt x="91" y="184"/>
                </a:lnTo>
                <a:lnTo>
                  <a:pt x="78" y="201"/>
                </a:lnTo>
                <a:lnTo>
                  <a:pt x="66" y="221"/>
                </a:lnTo>
                <a:lnTo>
                  <a:pt x="55" y="239"/>
                </a:lnTo>
                <a:lnTo>
                  <a:pt x="45" y="259"/>
                </a:lnTo>
                <a:lnTo>
                  <a:pt x="36" y="280"/>
                </a:lnTo>
                <a:lnTo>
                  <a:pt x="28" y="300"/>
                </a:lnTo>
                <a:lnTo>
                  <a:pt x="21" y="321"/>
                </a:lnTo>
                <a:lnTo>
                  <a:pt x="14" y="343"/>
                </a:lnTo>
                <a:lnTo>
                  <a:pt x="9" y="365"/>
                </a:lnTo>
                <a:lnTo>
                  <a:pt x="5" y="388"/>
                </a:lnTo>
                <a:lnTo>
                  <a:pt x="2" y="410"/>
                </a:lnTo>
                <a:lnTo>
                  <a:pt x="0" y="433"/>
                </a:lnTo>
                <a:lnTo>
                  <a:pt x="0" y="457"/>
                </a:lnTo>
                <a:lnTo>
                  <a:pt x="0" y="3428"/>
                </a:lnTo>
                <a:lnTo>
                  <a:pt x="0" y="3451"/>
                </a:lnTo>
                <a:lnTo>
                  <a:pt x="2" y="3474"/>
                </a:lnTo>
                <a:lnTo>
                  <a:pt x="5" y="3497"/>
                </a:lnTo>
                <a:lnTo>
                  <a:pt x="9" y="3519"/>
                </a:lnTo>
                <a:lnTo>
                  <a:pt x="14" y="3541"/>
                </a:lnTo>
                <a:lnTo>
                  <a:pt x="21" y="3563"/>
                </a:lnTo>
                <a:lnTo>
                  <a:pt x="28" y="3584"/>
                </a:lnTo>
                <a:lnTo>
                  <a:pt x="36" y="3605"/>
                </a:lnTo>
                <a:lnTo>
                  <a:pt x="45" y="3625"/>
                </a:lnTo>
                <a:lnTo>
                  <a:pt x="55" y="3644"/>
                </a:lnTo>
                <a:lnTo>
                  <a:pt x="66" y="3664"/>
                </a:lnTo>
                <a:lnTo>
                  <a:pt x="78" y="3682"/>
                </a:lnTo>
                <a:lnTo>
                  <a:pt x="91" y="3700"/>
                </a:lnTo>
                <a:lnTo>
                  <a:pt x="105" y="3717"/>
                </a:lnTo>
                <a:lnTo>
                  <a:pt x="119" y="3734"/>
                </a:lnTo>
                <a:lnTo>
                  <a:pt x="134" y="3750"/>
                </a:lnTo>
                <a:lnTo>
                  <a:pt x="150" y="3765"/>
                </a:lnTo>
                <a:lnTo>
                  <a:pt x="167" y="3779"/>
                </a:lnTo>
                <a:lnTo>
                  <a:pt x="184" y="3793"/>
                </a:lnTo>
                <a:lnTo>
                  <a:pt x="202" y="3806"/>
                </a:lnTo>
                <a:lnTo>
                  <a:pt x="220" y="3818"/>
                </a:lnTo>
                <a:lnTo>
                  <a:pt x="240" y="3829"/>
                </a:lnTo>
                <a:lnTo>
                  <a:pt x="259" y="3839"/>
                </a:lnTo>
                <a:lnTo>
                  <a:pt x="279" y="3848"/>
                </a:lnTo>
                <a:lnTo>
                  <a:pt x="300" y="3856"/>
                </a:lnTo>
                <a:lnTo>
                  <a:pt x="322" y="3863"/>
                </a:lnTo>
                <a:lnTo>
                  <a:pt x="343" y="3870"/>
                </a:lnTo>
                <a:lnTo>
                  <a:pt x="365" y="3875"/>
                </a:lnTo>
                <a:lnTo>
                  <a:pt x="387" y="3879"/>
                </a:lnTo>
                <a:lnTo>
                  <a:pt x="410" y="3882"/>
                </a:lnTo>
                <a:lnTo>
                  <a:pt x="433" y="3884"/>
                </a:lnTo>
                <a:lnTo>
                  <a:pt x="456" y="3884"/>
                </a:lnTo>
                <a:lnTo>
                  <a:pt x="2970" y="3884"/>
                </a:lnTo>
                <a:lnTo>
                  <a:pt x="2970" y="4113"/>
                </a:lnTo>
                <a:lnTo>
                  <a:pt x="2513" y="4113"/>
                </a:lnTo>
                <a:lnTo>
                  <a:pt x="2492" y="4113"/>
                </a:lnTo>
                <a:lnTo>
                  <a:pt x="2473" y="4116"/>
                </a:lnTo>
                <a:lnTo>
                  <a:pt x="2454" y="4118"/>
                </a:lnTo>
                <a:lnTo>
                  <a:pt x="2438" y="4123"/>
                </a:lnTo>
                <a:lnTo>
                  <a:pt x="2422" y="4128"/>
                </a:lnTo>
                <a:lnTo>
                  <a:pt x="2407" y="4134"/>
                </a:lnTo>
                <a:lnTo>
                  <a:pt x="2393" y="4141"/>
                </a:lnTo>
                <a:lnTo>
                  <a:pt x="2381" y="4148"/>
                </a:lnTo>
                <a:lnTo>
                  <a:pt x="2369" y="4157"/>
                </a:lnTo>
                <a:lnTo>
                  <a:pt x="2359" y="4166"/>
                </a:lnTo>
                <a:lnTo>
                  <a:pt x="2349" y="4176"/>
                </a:lnTo>
                <a:lnTo>
                  <a:pt x="2340" y="4185"/>
                </a:lnTo>
                <a:lnTo>
                  <a:pt x="2332" y="4195"/>
                </a:lnTo>
                <a:lnTo>
                  <a:pt x="2325" y="4206"/>
                </a:lnTo>
                <a:lnTo>
                  <a:pt x="2314" y="4227"/>
                </a:lnTo>
                <a:lnTo>
                  <a:pt x="2303" y="4248"/>
                </a:lnTo>
                <a:lnTo>
                  <a:pt x="2296" y="4269"/>
                </a:lnTo>
                <a:lnTo>
                  <a:pt x="2292" y="4289"/>
                </a:lnTo>
                <a:lnTo>
                  <a:pt x="2288" y="4306"/>
                </a:lnTo>
                <a:lnTo>
                  <a:pt x="2286" y="4321"/>
                </a:lnTo>
                <a:lnTo>
                  <a:pt x="2285" y="4331"/>
                </a:lnTo>
                <a:lnTo>
                  <a:pt x="2285" y="4342"/>
                </a:lnTo>
                <a:lnTo>
                  <a:pt x="4570" y="4342"/>
                </a:lnTo>
                <a:lnTo>
                  <a:pt x="4569" y="4321"/>
                </a:lnTo>
                <a:lnTo>
                  <a:pt x="4567" y="4301"/>
                </a:lnTo>
                <a:lnTo>
                  <a:pt x="4564" y="4283"/>
                </a:lnTo>
                <a:lnTo>
                  <a:pt x="4559" y="4266"/>
                </a:lnTo>
                <a:lnTo>
                  <a:pt x="4555" y="4251"/>
                </a:lnTo>
                <a:lnTo>
                  <a:pt x="4548" y="4236"/>
                </a:lnTo>
                <a:lnTo>
                  <a:pt x="4541" y="4222"/>
                </a:lnTo>
                <a:lnTo>
                  <a:pt x="4534" y="4209"/>
                </a:lnTo>
                <a:lnTo>
                  <a:pt x="4526" y="4198"/>
                </a:lnTo>
                <a:lnTo>
                  <a:pt x="4517" y="4187"/>
                </a:lnTo>
                <a:lnTo>
                  <a:pt x="4507" y="4178"/>
                </a:lnTo>
                <a:lnTo>
                  <a:pt x="4497" y="4169"/>
                </a:lnTo>
                <a:lnTo>
                  <a:pt x="4487" y="4161"/>
                </a:lnTo>
                <a:lnTo>
                  <a:pt x="4476" y="4154"/>
                </a:lnTo>
                <a:lnTo>
                  <a:pt x="4456" y="4141"/>
                </a:lnTo>
                <a:lnTo>
                  <a:pt x="4434" y="4132"/>
                </a:lnTo>
                <a:lnTo>
                  <a:pt x="4413" y="4125"/>
                </a:lnTo>
                <a:lnTo>
                  <a:pt x="4393" y="4120"/>
                </a:lnTo>
                <a:lnTo>
                  <a:pt x="4376" y="4117"/>
                </a:lnTo>
                <a:lnTo>
                  <a:pt x="4362" y="4115"/>
                </a:lnTo>
                <a:lnTo>
                  <a:pt x="4351" y="4113"/>
                </a:lnTo>
                <a:lnTo>
                  <a:pt x="4340" y="4113"/>
                </a:lnTo>
                <a:lnTo>
                  <a:pt x="3884" y="4113"/>
                </a:lnTo>
                <a:lnTo>
                  <a:pt x="3884" y="3884"/>
                </a:lnTo>
                <a:lnTo>
                  <a:pt x="6397" y="3884"/>
                </a:lnTo>
                <a:lnTo>
                  <a:pt x="6421" y="3884"/>
                </a:lnTo>
                <a:lnTo>
                  <a:pt x="6444" y="3882"/>
                </a:lnTo>
                <a:lnTo>
                  <a:pt x="6466" y="3879"/>
                </a:lnTo>
                <a:lnTo>
                  <a:pt x="6489" y="3875"/>
                </a:lnTo>
                <a:lnTo>
                  <a:pt x="6511" y="3870"/>
                </a:lnTo>
                <a:lnTo>
                  <a:pt x="6533" y="3863"/>
                </a:lnTo>
                <a:lnTo>
                  <a:pt x="6554" y="3856"/>
                </a:lnTo>
                <a:lnTo>
                  <a:pt x="6575" y="3848"/>
                </a:lnTo>
                <a:lnTo>
                  <a:pt x="6595" y="3839"/>
                </a:lnTo>
                <a:lnTo>
                  <a:pt x="6615" y="3829"/>
                </a:lnTo>
                <a:lnTo>
                  <a:pt x="6633" y="3818"/>
                </a:lnTo>
                <a:lnTo>
                  <a:pt x="6653" y="3806"/>
                </a:lnTo>
                <a:lnTo>
                  <a:pt x="6670" y="3793"/>
                </a:lnTo>
                <a:lnTo>
                  <a:pt x="6687" y="3779"/>
                </a:lnTo>
                <a:lnTo>
                  <a:pt x="6705" y="3765"/>
                </a:lnTo>
                <a:lnTo>
                  <a:pt x="6720" y="3750"/>
                </a:lnTo>
                <a:lnTo>
                  <a:pt x="6735" y="3734"/>
                </a:lnTo>
                <a:lnTo>
                  <a:pt x="6750" y="3717"/>
                </a:lnTo>
                <a:lnTo>
                  <a:pt x="6764" y="3700"/>
                </a:lnTo>
                <a:lnTo>
                  <a:pt x="6776" y="3682"/>
                </a:lnTo>
                <a:lnTo>
                  <a:pt x="6788" y="3664"/>
                </a:lnTo>
                <a:lnTo>
                  <a:pt x="6799" y="3644"/>
                </a:lnTo>
                <a:lnTo>
                  <a:pt x="6810" y="3625"/>
                </a:lnTo>
                <a:lnTo>
                  <a:pt x="6818" y="3605"/>
                </a:lnTo>
                <a:lnTo>
                  <a:pt x="6827" y="3584"/>
                </a:lnTo>
                <a:lnTo>
                  <a:pt x="6834" y="3563"/>
                </a:lnTo>
                <a:lnTo>
                  <a:pt x="6840" y="3541"/>
                </a:lnTo>
                <a:lnTo>
                  <a:pt x="6845" y="3519"/>
                </a:lnTo>
                <a:lnTo>
                  <a:pt x="6849" y="3497"/>
                </a:lnTo>
                <a:lnTo>
                  <a:pt x="6852" y="3474"/>
                </a:lnTo>
                <a:lnTo>
                  <a:pt x="6853" y="3451"/>
                </a:lnTo>
                <a:lnTo>
                  <a:pt x="6855" y="3428"/>
                </a:lnTo>
                <a:lnTo>
                  <a:pt x="6855" y="457"/>
                </a:lnTo>
                <a:lnTo>
                  <a:pt x="6853" y="433"/>
                </a:lnTo>
                <a:lnTo>
                  <a:pt x="6852" y="410"/>
                </a:lnTo>
                <a:lnTo>
                  <a:pt x="6849" y="388"/>
                </a:lnTo>
                <a:lnTo>
                  <a:pt x="6845" y="365"/>
                </a:lnTo>
                <a:lnTo>
                  <a:pt x="6840" y="343"/>
                </a:lnTo>
                <a:lnTo>
                  <a:pt x="6834" y="321"/>
                </a:lnTo>
                <a:lnTo>
                  <a:pt x="6827" y="300"/>
                </a:lnTo>
                <a:lnTo>
                  <a:pt x="6818" y="280"/>
                </a:lnTo>
                <a:lnTo>
                  <a:pt x="6810" y="259"/>
                </a:lnTo>
                <a:lnTo>
                  <a:pt x="6799" y="239"/>
                </a:lnTo>
                <a:lnTo>
                  <a:pt x="6788" y="221"/>
                </a:lnTo>
                <a:lnTo>
                  <a:pt x="6776" y="201"/>
                </a:lnTo>
                <a:lnTo>
                  <a:pt x="6764" y="184"/>
                </a:lnTo>
                <a:lnTo>
                  <a:pt x="6750" y="167"/>
                </a:lnTo>
                <a:lnTo>
                  <a:pt x="6735" y="149"/>
                </a:lnTo>
                <a:lnTo>
                  <a:pt x="6720" y="134"/>
                </a:lnTo>
                <a:lnTo>
                  <a:pt x="6705" y="118"/>
                </a:lnTo>
                <a:lnTo>
                  <a:pt x="6687" y="105"/>
                </a:lnTo>
                <a:lnTo>
                  <a:pt x="6670" y="91"/>
                </a:lnTo>
                <a:lnTo>
                  <a:pt x="6653" y="78"/>
                </a:lnTo>
                <a:lnTo>
                  <a:pt x="6633" y="67"/>
                </a:lnTo>
                <a:lnTo>
                  <a:pt x="6615" y="55"/>
                </a:lnTo>
                <a:lnTo>
                  <a:pt x="6595" y="45"/>
                </a:lnTo>
                <a:lnTo>
                  <a:pt x="6575" y="35"/>
                </a:lnTo>
                <a:lnTo>
                  <a:pt x="6554" y="27"/>
                </a:lnTo>
                <a:lnTo>
                  <a:pt x="6533" y="20"/>
                </a:lnTo>
                <a:lnTo>
                  <a:pt x="6511" y="15"/>
                </a:lnTo>
                <a:lnTo>
                  <a:pt x="6489" y="9"/>
                </a:lnTo>
                <a:lnTo>
                  <a:pt x="6466" y="5"/>
                </a:lnTo>
                <a:lnTo>
                  <a:pt x="6444" y="2"/>
                </a:lnTo>
                <a:lnTo>
                  <a:pt x="6421" y="1"/>
                </a:lnTo>
                <a:lnTo>
                  <a:pt x="6397" y="0"/>
                </a:lnTo>
                <a:close/>
                <a:moveTo>
                  <a:pt x="6625" y="3428"/>
                </a:moveTo>
                <a:lnTo>
                  <a:pt x="6625" y="3428"/>
                </a:lnTo>
                <a:lnTo>
                  <a:pt x="6624" y="3451"/>
                </a:lnTo>
                <a:lnTo>
                  <a:pt x="6621" y="3474"/>
                </a:lnTo>
                <a:lnTo>
                  <a:pt x="6616" y="3496"/>
                </a:lnTo>
                <a:lnTo>
                  <a:pt x="6608" y="3517"/>
                </a:lnTo>
                <a:lnTo>
                  <a:pt x="6599" y="3536"/>
                </a:lnTo>
                <a:lnTo>
                  <a:pt x="6587" y="3555"/>
                </a:lnTo>
                <a:lnTo>
                  <a:pt x="6573" y="3573"/>
                </a:lnTo>
                <a:lnTo>
                  <a:pt x="6558" y="3589"/>
                </a:lnTo>
                <a:lnTo>
                  <a:pt x="6542" y="3604"/>
                </a:lnTo>
                <a:lnTo>
                  <a:pt x="6525" y="3617"/>
                </a:lnTo>
                <a:lnTo>
                  <a:pt x="6507" y="3628"/>
                </a:lnTo>
                <a:lnTo>
                  <a:pt x="6486" y="3638"/>
                </a:lnTo>
                <a:lnTo>
                  <a:pt x="6465" y="3646"/>
                </a:lnTo>
                <a:lnTo>
                  <a:pt x="6443" y="3651"/>
                </a:lnTo>
                <a:lnTo>
                  <a:pt x="6420" y="3655"/>
                </a:lnTo>
                <a:lnTo>
                  <a:pt x="6397" y="3656"/>
                </a:lnTo>
                <a:lnTo>
                  <a:pt x="456" y="3656"/>
                </a:lnTo>
                <a:lnTo>
                  <a:pt x="433" y="3655"/>
                </a:lnTo>
                <a:lnTo>
                  <a:pt x="410" y="3651"/>
                </a:lnTo>
                <a:lnTo>
                  <a:pt x="388" y="3646"/>
                </a:lnTo>
                <a:lnTo>
                  <a:pt x="368" y="3638"/>
                </a:lnTo>
                <a:lnTo>
                  <a:pt x="348" y="3628"/>
                </a:lnTo>
                <a:lnTo>
                  <a:pt x="330" y="3617"/>
                </a:lnTo>
                <a:lnTo>
                  <a:pt x="311" y="3604"/>
                </a:lnTo>
                <a:lnTo>
                  <a:pt x="295" y="3589"/>
                </a:lnTo>
                <a:lnTo>
                  <a:pt x="280" y="3573"/>
                </a:lnTo>
                <a:lnTo>
                  <a:pt x="267" y="3555"/>
                </a:lnTo>
                <a:lnTo>
                  <a:pt x="256" y="3536"/>
                </a:lnTo>
                <a:lnTo>
                  <a:pt x="247" y="3517"/>
                </a:lnTo>
                <a:lnTo>
                  <a:pt x="239" y="3496"/>
                </a:lnTo>
                <a:lnTo>
                  <a:pt x="233" y="3474"/>
                </a:lnTo>
                <a:lnTo>
                  <a:pt x="229" y="3451"/>
                </a:lnTo>
                <a:lnTo>
                  <a:pt x="228" y="3428"/>
                </a:lnTo>
                <a:lnTo>
                  <a:pt x="228" y="457"/>
                </a:lnTo>
                <a:lnTo>
                  <a:pt x="229" y="433"/>
                </a:lnTo>
                <a:lnTo>
                  <a:pt x="233" y="411"/>
                </a:lnTo>
                <a:lnTo>
                  <a:pt x="239" y="389"/>
                </a:lnTo>
                <a:lnTo>
                  <a:pt x="247" y="368"/>
                </a:lnTo>
                <a:lnTo>
                  <a:pt x="256" y="348"/>
                </a:lnTo>
                <a:lnTo>
                  <a:pt x="267" y="329"/>
                </a:lnTo>
                <a:lnTo>
                  <a:pt x="280" y="312"/>
                </a:lnTo>
                <a:lnTo>
                  <a:pt x="295" y="296"/>
                </a:lnTo>
                <a:lnTo>
                  <a:pt x="311" y="281"/>
                </a:lnTo>
                <a:lnTo>
                  <a:pt x="330" y="267"/>
                </a:lnTo>
                <a:lnTo>
                  <a:pt x="348" y="255"/>
                </a:lnTo>
                <a:lnTo>
                  <a:pt x="368" y="246"/>
                </a:lnTo>
                <a:lnTo>
                  <a:pt x="388" y="238"/>
                </a:lnTo>
                <a:lnTo>
                  <a:pt x="410" y="232"/>
                </a:lnTo>
                <a:lnTo>
                  <a:pt x="433" y="229"/>
                </a:lnTo>
                <a:lnTo>
                  <a:pt x="456" y="228"/>
                </a:lnTo>
                <a:lnTo>
                  <a:pt x="6397" y="228"/>
                </a:lnTo>
                <a:lnTo>
                  <a:pt x="6420" y="229"/>
                </a:lnTo>
                <a:lnTo>
                  <a:pt x="6443" y="232"/>
                </a:lnTo>
                <a:lnTo>
                  <a:pt x="6465" y="238"/>
                </a:lnTo>
                <a:lnTo>
                  <a:pt x="6486" y="246"/>
                </a:lnTo>
                <a:lnTo>
                  <a:pt x="6507" y="255"/>
                </a:lnTo>
                <a:lnTo>
                  <a:pt x="6525" y="267"/>
                </a:lnTo>
                <a:lnTo>
                  <a:pt x="6542" y="281"/>
                </a:lnTo>
                <a:lnTo>
                  <a:pt x="6558" y="296"/>
                </a:lnTo>
                <a:lnTo>
                  <a:pt x="6573" y="312"/>
                </a:lnTo>
                <a:lnTo>
                  <a:pt x="6587" y="329"/>
                </a:lnTo>
                <a:lnTo>
                  <a:pt x="6599" y="348"/>
                </a:lnTo>
                <a:lnTo>
                  <a:pt x="6608" y="368"/>
                </a:lnTo>
                <a:lnTo>
                  <a:pt x="6616" y="389"/>
                </a:lnTo>
                <a:lnTo>
                  <a:pt x="6621" y="411"/>
                </a:lnTo>
                <a:lnTo>
                  <a:pt x="6624" y="433"/>
                </a:lnTo>
                <a:lnTo>
                  <a:pt x="6625" y="457"/>
                </a:lnTo>
                <a:lnTo>
                  <a:pt x="6625" y="3428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bIns="144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56565" y="3756025"/>
            <a:ext cx="4549775" cy="2292985"/>
          </a:xfrm>
          <a:prstGeom prst="roundRect">
            <a:avLst>
              <a:gd name="adj" fmla="val 6056"/>
            </a:avLst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877" name="文本框 20"/>
          <p:cNvSpPr txBox="1"/>
          <p:nvPr/>
        </p:nvSpPr>
        <p:spPr>
          <a:xfrm flipH="1">
            <a:off x="6659880" y="937260"/>
            <a:ext cx="1997075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79878" name="文本框 22"/>
          <p:cNvSpPr txBox="1"/>
          <p:nvPr/>
        </p:nvSpPr>
        <p:spPr>
          <a:xfrm flipH="1">
            <a:off x="6721793" y="1296035"/>
            <a:ext cx="4576762" cy="30777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6739255" y="1259523"/>
            <a:ext cx="34925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20"/>
          <p:cNvSpPr txBox="1"/>
          <p:nvPr/>
        </p:nvSpPr>
        <p:spPr>
          <a:xfrm flipH="1">
            <a:off x="7302500" y="2566035"/>
            <a:ext cx="1997075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2" name="文本框 22"/>
          <p:cNvSpPr txBox="1"/>
          <p:nvPr/>
        </p:nvSpPr>
        <p:spPr>
          <a:xfrm flipH="1">
            <a:off x="7364413" y="2924810"/>
            <a:ext cx="4576762" cy="30777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7381875" y="2888298"/>
            <a:ext cx="34925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20"/>
          <p:cNvSpPr txBox="1"/>
          <p:nvPr/>
        </p:nvSpPr>
        <p:spPr>
          <a:xfrm flipH="1">
            <a:off x="7284085" y="4392295"/>
            <a:ext cx="1997075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5" name="文本框 22"/>
          <p:cNvSpPr txBox="1"/>
          <p:nvPr/>
        </p:nvSpPr>
        <p:spPr>
          <a:xfrm flipH="1">
            <a:off x="7345998" y="4751070"/>
            <a:ext cx="4576762" cy="30777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7363460" y="4714558"/>
            <a:ext cx="34925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心形 26"/>
          <p:cNvSpPr/>
          <p:nvPr/>
        </p:nvSpPr>
        <p:spPr bwMode="auto">
          <a:xfrm rot="20640000">
            <a:off x="2111375" y="1246505"/>
            <a:ext cx="2173605" cy="1778000"/>
          </a:xfrm>
          <a:prstGeom prst="hear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>
            <a:outerShdw blurRad="2032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eaLnBrk="1" hangingPunct="1"/>
            <a:endParaRPr lang="zh-CN" altLang="en-US">
              <a:solidFill>
                <a:schemeClr val="lt1"/>
              </a:solidFill>
              <a:latin typeface="+mn-lt"/>
              <a:ea typeface="+mn-ea"/>
              <a:sym typeface="+mn-ea"/>
            </a:endParaRPr>
          </a:p>
        </p:txBody>
      </p:sp>
      <p:sp>
        <p:nvSpPr>
          <p:cNvPr id="21" name="椭圆 20"/>
          <p:cNvSpPr/>
          <p:nvPr/>
        </p:nvSpPr>
        <p:spPr>
          <a:xfrm rot="12900000">
            <a:off x="2632075" y="1790700"/>
            <a:ext cx="647700" cy="6477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0"/>
          <p:cNvSpPr txBox="1"/>
          <p:nvPr/>
        </p:nvSpPr>
        <p:spPr>
          <a:xfrm flipH="1">
            <a:off x="3258185" y="1926590"/>
            <a:ext cx="978535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标题 </a:t>
            </a:r>
          </a:p>
        </p:txBody>
      </p:sp>
      <p:sp>
        <p:nvSpPr>
          <p:cNvPr id="17" name="文本框 20"/>
          <p:cNvSpPr txBox="1"/>
          <p:nvPr/>
        </p:nvSpPr>
        <p:spPr>
          <a:xfrm flipH="1">
            <a:off x="2751455" y="1861185"/>
            <a:ext cx="506730" cy="54864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en-US" alt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1</a:t>
            </a: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28" name="心形 27"/>
          <p:cNvSpPr/>
          <p:nvPr/>
        </p:nvSpPr>
        <p:spPr bwMode="auto">
          <a:xfrm rot="1320000">
            <a:off x="4232275" y="1323340"/>
            <a:ext cx="2173605" cy="1778000"/>
          </a:xfrm>
          <a:prstGeom prst="hear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>
            <a:outerShdw blurRad="2032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eaLnBrk="1" hangingPunct="1"/>
            <a:endParaRPr lang="zh-CN" altLang="en-US">
              <a:solidFill>
                <a:schemeClr val="lt1"/>
              </a:solidFill>
              <a:latin typeface="+mn-lt"/>
              <a:ea typeface="+mn-ea"/>
              <a:sym typeface="+mn-ea"/>
            </a:endParaRPr>
          </a:p>
        </p:txBody>
      </p:sp>
      <p:sp>
        <p:nvSpPr>
          <p:cNvPr id="18" name="椭圆 17"/>
          <p:cNvSpPr/>
          <p:nvPr/>
        </p:nvSpPr>
        <p:spPr>
          <a:xfrm rot="12900000">
            <a:off x="5768340" y="1456690"/>
            <a:ext cx="647700" cy="6477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20"/>
          <p:cNvSpPr txBox="1"/>
          <p:nvPr/>
        </p:nvSpPr>
        <p:spPr>
          <a:xfrm flipH="1">
            <a:off x="5006340" y="1861185"/>
            <a:ext cx="978535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标题 </a:t>
            </a:r>
          </a:p>
        </p:txBody>
      </p:sp>
      <p:sp>
        <p:nvSpPr>
          <p:cNvPr id="23" name="文本框 20"/>
          <p:cNvSpPr txBox="1"/>
          <p:nvPr/>
        </p:nvSpPr>
        <p:spPr>
          <a:xfrm flipH="1">
            <a:off x="5887720" y="1527175"/>
            <a:ext cx="506730" cy="54864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9" name="心形 28"/>
          <p:cNvSpPr/>
          <p:nvPr/>
        </p:nvSpPr>
        <p:spPr bwMode="auto">
          <a:xfrm rot="3360000">
            <a:off x="5264150" y="2851785"/>
            <a:ext cx="2173605" cy="1778000"/>
          </a:xfrm>
          <a:prstGeom prst="hear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>
            <a:outerShdw blurRad="2032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eaLnBrk="1" hangingPunct="1"/>
            <a:endParaRPr lang="zh-CN" altLang="en-US">
              <a:solidFill>
                <a:schemeClr val="lt1"/>
              </a:solidFill>
              <a:latin typeface="+mn-lt"/>
              <a:ea typeface="+mn-ea"/>
              <a:sym typeface="+mn-ea"/>
            </a:endParaRPr>
          </a:p>
        </p:txBody>
      </p:sp>
      <p:sp>
        <p:nvSpPr>
          <p:cNvPr id="24" name="椭圆 23"/>
          <p:cNvSpPr/>
          <p:nvPr/>
        </p:nvSpPr>
        <p:spPr>
          <a:xfrm rot="12900000">
            <a:off x="5917565" y="3416935"/>
            <a:ext cx="647700" cy="6477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0"/>
          <p:cNvSpPr txBox="1"/>
          <p:nvPr/>
        </p:nvSpPr>
        <p:spPr>
          <a:xfrm flipH="1">
            <a:off x="6543675" y="3618230"/>
            <a:ext cx="978535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标题 </a:t>
            </a:r>
          </a:p>
        </p:txBody>
      </p:sp>
      <p:sp>
        <p:nvSpPr>
          <p:cNvPr id="26" name="文本框 20"/>
          <p:cNvSpPr txBox="1"/>
          <p:nvPr/>
        </p:nvSpPr>
        <p:spPr>
          <a:xfrm flipH="1">
            <a:off x="6036945" y="3487420"/>
            <a:ext cx="506730" cy="54864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46000" y="171000"/>
            <a:ext cx="11700000" cy="6516000"/>
          </a:xfrm>
          <a:prstGeom prst="roundRect">
            <a:avLst>
              <a:gd name="adj" fmla="val 5719"/>
            </a:avLst>
          </a:prstGeom>
          <a:solidFill>
            <a:srgbClr val="FFFEE9"/>
          </a:solidFill>
          <a:ln>
            <a:noFill/>
          </a:ln>
          <a:effectLst>
            <a:outerShdw blurRad="127000" dist="889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40000" flipH="1">
            <a:off x="10623550" y="4553585"/>
            <a:ext cx="1699895" cy="2341245"/>
          </a:xfrm>
          <a:prstGeom prst="rect">
            <a:avLst/>
          </a:prstGeom>
          <a:effectLst>
            <a:outerShdw blurRad="2413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 descr="觅元素583f962d85c90"/>
          <p:cNvPicPr>
            <a:picLocks noChangeAspect="1"/>
          </p:cNvPicPr>
          <p:nvPr/>
        </p:nvPicPr>
        <p:blipFill>
          <a:blip r:embed="rId2"/>
          <a:srcRect b="22956"/>
          <a:stretch>
            <a:fillRect/>
          </a:stretch>
        </p:blipFill>
        <p:spPr>
          <a:xfrm flipH="1" flipV="1">
            <a:off x="9250045" y="-6985"/>
            <a:ext cx="2987675" cy="3169285"/>
          </a:xfrm>
          <a:prstGeom prst="rect">
            <a:avLst/>
          </a:prstGeom>
          <a:effectLst>
            <a:outerShdw blurRad="2413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4" name="矩形 53"/>
          <p:cNvSpPr/>
          <p:nvPr/>
        </p:nvSpPr>
        <p:spPr>
          <a:xfrm flipV="1">
            <a:off x="251460" y="819150"/>
            <a:ext cx="5846445" cy="3048635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 flipV="1">
            <a:off x="251460" y="819150"/>
            <a:ext cx="2897505" cy="3048635"/>
          </a:xfrm>
          <a:prstGeom prst="rect">
            <a:avLst/>
          </a:prstGeom>
          <a:solidFill>
            <a:schemeClr val="tx1">
              <a:lumMod val="75000"/>
              <a:lumOff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1235075" y="1246505"/>
            <a:ext cx="1038225" cy="1117600"/>
            <a:chOff x="3072" y="3801"/>
            <a:chExt cx="1760" cy="1760"/>
          </a:xfrm>
        </p:grpSpPr>
        <p:sp>
          <p:nvSpPr>
            <p:cNvPr id="60" name="椭圆 59"/>
            <p:cNvSpPr/>
            <p:nvPr/>
          </p:nvSpPr>
          <p:spPr>
            <a:xfrm rot="12900000">
              <a:off x="3072" y="3801"/>
              <a:ext cx="1760" cy="1760"/>
            </a:xfrm>
            <a:prstGeom prst="ellipse">
              <a:avLst/>
            </a:prstGeom>
            <a:blipFill rotWithShape="1">
              <a:blip r:embed="rId4"/>
              <a:stretch>
                <a:fillRect/>
              </a:stretch>
            </a:blip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81" name="Freeform 54"/>
            <p:cNvSpPr>
              <a:spLocks noEditPoints="1"/>
            </p:cNvSpPr>
            <p:nvPr/>
          </p:nvSpPr>
          <p:spPr>
            <a:xfrm>
              <a:off x="3429" y="3950"/>
              <a:ext cx="995" cy="1245"/>
            </a:xfrm>
            <a:custGeom>
              <a:avLst/>
              <a:gdLst/>
              <a:ahLst/>
              <a:cxnLst>
                <a:cxn ang="0">
                  <a:pos x="73754" y="215381"/>
                </a:cxn>
                <a:cxn ang="0">
                  <a:pos x="106659" y="422827"/>
                </a:cxn>
                <a:cxn ang="0">
                  <a:pos x="309765" y="38542"/>
                </a:cxn>
                <a:cxn ang="0">
                  <a:pos x="517410" y="417160"/>
                </a:cxn>
                <a:cxn ang="0">
                  <a:pos x="380115" y="525984"/>
                </a:cxn>
                <a:cxn ang="0">
                  <a:pos x="385788" y="550923"/>
                </a:cxn>
                <a:cxn ang="0">
                  <a:pos x="541239" y="419427"/>
                </a:cxn>
                <a:cxn ang="0">
                  <a:pos x="554855" y="216515"/>
                </a:cxn>
                <a:cxn ang="0">
                  <a:pos x="297284" y="0"/>
                </a:cxn>
                <a:cxn ang="0">
                  <a:pos x="310900" y="100889"/>
                </a:cxn>
                <a:cxn ang="0">
                  <a:pos x="380115" y="170038"/>
                </a:cxn>
                <a:cxn ang="0">
                  <a:pos x="310900" y="100889"/>
                </a:cxn>
                <a:cxn ang="0">
                  <a:pos x="236012" y="307202"/>
                </a:cxn>
                <a:cxn ang="0">
                  <a:pos x="236012" y="370683"/>
                </a:cxn>
                <a:cxn ang="0">
                  <a:pos x="236012" y="307202"/>
                </a:cxn>
                <a:cxn ang="0">
                  <a:pos x="397135" y="307202"/>
                </a:cxn>
                <a:cxn ang="0">
                  <a:pos x="397135" y="370683"/>
                </a:cxn>
                <a:cxn ang="0">
                  <a:pos x="397135" y="307202"/>
                </a:cxn>
                <a:cxn ang="0">
                  <a:pos x="338132" y="518049"/>
                </a:cxn>
                <a:cxn ang="0">
                  <a:pos x="280264" y="538453"/>
                </a:cxn>
                <a:cxn ang="0">
                  <a:pos x="304092" y="576995"/>
                </a:cxn>
                <a:cxn ang="0">
                  <a:pos x="363095" y="556591"/>
                </a:cxn>
                <a:cxn ang="0">
                  <a:pos x="338132" y="518049"/>
                </a:cxn>
                <a:cxn ang="0">
                  <a:pos x="448195" y="554323"/>
                </a:cxn>
                <a:cxn ang="0">
                  <a:pos x="397135" y="793510"/>
                </a:cxn>
                <a:cxn ang="0">
                  <a:pos x="448195" y="554323"/>
                </a:cxn>
                <a:cxn ang="0">
                  <a:pos x="191760" y="559991"/>
                </a:cxn>
                <a:cxn ang="0">
                  <a:pos x="236012" y="793510"/>
                </a:cxn>
                <a:cxn ang="0">
                  <a:pos x="191760" y="559991"/>
                </a:cxn>
                <a:cxn ang="0">
                  <a:pos x="276860" y="606468"/>
                </a:cxn>
                <a:cxn ang="0">
                  <a:pos x="280264" y="793510"/>
                </a:cxn>
                <a:cxn ang="0">
                  <a:pos x="365364" y="612136"/>
                </a:cxn>
                <a:cxn ang="0">
                  <a:pos x="276860" y="606468"/>
                </a:cxn>
              </a:cxnLst>
              <a:rect l="0" t="0" r="0" b="0"/>
              <a:pathLst>
                <a:path w="558" h="700">
                  <a:moveTo>
                    <a:pt x="262" y="0"/>
                  </a:moveTo>
                  <a:cubicBezTo>
                    <a:pt x="150" y="3"/>
                    <a:pt x="73" y="89"/>
                    <a:pt x="65" y="190"/>
                  </a:cubicBezTo>
                  <a:cubicBezTo>
                    <a:pt x="29" y="203"/>
                    <a:pt x="3" y="238"/>
                    <a:pt x="4" y="279"/>
                  </a:cubicBezTo>
                  <a:cubicBezTo>
                    <a:pt x="6" y="371"/>
                    <a:pt x="44" y="372"/>
                    <a:pt x="94" y="373"/>
                  </a:cubicBezTo>
                  <a:lnTo>
                    <a:pt x="94" y="195"/>
                  </a:lnTo>
                  <a:cubicBezTo>
                    <a:pt x="95" y="119"/>
                    <a:pt x="170" y="34"/>
                    <a:pt x="273" y="34"/>
                  </a:cubicBezTo>
                  <a:cubicBezTo>
                    <a:pt x="375" y="34"/>
                    <a:pt x="431" y="114"/>
                    <a:pt x="456" y="185"/>
                  </a:cubicBezTo>
                  <a:lnTo>
                    <a:pt x="456" y="368"/>
                  </a:lnTo>
                  <a:cubicBezTo>
                    <a:pt x="451" y="380"/>
                    <a:pt x="438" y="393"/>
                    <a:pt x="413" y="417"/>
                  </a:cubicBezTo>
                  <a:cubicBezTo>
                    <a:pt x="381" y="448"/>
                    <a:pt x="335" y="464"/>
                    <a:pt x="335" y="464"/>
                  </a:cubicBezTo>
                  <a:cubicBezTo>
                    <a:pt x="330" y="465"/>
                    <a:pt x="326" y="472"/>
                    <a:pt x="327" y="478"/>
                  </a:cubicBezTo>
                  <a:cubicBezTo>
                    <a:pt x="329" y="484"/>
                    <a:pt x="335" y="488"/>
                    <a:pt x="340" y="486"/>
                  </a:cubicBezTo>
                  <a:cubicBezTo>
                    <a:pt x="340" y="486"/>
                    <a:pt x="389" y="470"/>
                    <a:pt x="426" y="434"/>
                  </a:cubicBezTo>
                  <a:cubicBezTo>
                    <a:pt x="462" y="399"/>
                    <a:pt x="477" y="371"/>
                    <a:pt x="477" y="370"/>
                  </a:cubicBezTo>
                  <a:cubicBezTo>
                    <a:pt x="517" y="360"/>
                    <a:pt x="547" y="361"/>
                    <a:pt x="547" y="279"/>
                  </a:cubicBezTo>
                  <a:cubicBezTo>
                    <a:pt x="547" y="239"/>
                    <a:pt x="523" y="205"/>
                    <a:pt x="489" y="191"/>
                  </a:cubicBezTo>
                  <a:cubicBezTo>
                    <a:pt x="465" y="98"/>
                    <a:pt x="388" y="3"/>
                    <a:pt x="273" y="0"/>
                  </a:cubicBezTo>
                  <a:cubicBezTo>
                    <a:pt x="269" y="0"/>
                    <a:pt x="265" y="0"/>
                    <a:pt x="262" y="0"/>
                  </a:cubicBezTo>
                  <a:close/>
                  <a:moveTo>
                    <a:pt x="274" y="89"/>
                  </a:moveTo>
                  <a:lnTo>
                    <a:pt x="274" y="89"/>
                  </a:lnTo>
                  <a:cubicBezTo>
                    <a:pt x="145" y="89"/>
                    <a:pt x="81" y="187"/>
                    <a:pt x="110" y="290"/>
                  </a:cubicBezTo>
                  <a:cubicBezTo>
                    <a:pt x="110" y="290"/>
                    <a:pt x="333" y="197"/>
                    <a:pt x="335" y="150"/>
                  </a:cubicBezTo>
                  <a:cubicBezTo>
                    <a:pt x="384" y="216"/>
                    <a:pt x="440" y="243"/>
                    <a:pt x="440" y="243"/>
                  </a:cubicBezTo>
                  <a:cubicBezTo>
                    <a:pt x="434" y="129"/>
                    <a:pt x="382" y="90"/>
                    <a:pt x="274" y="89"/>
                  </a:cubicBezTo>
                  <a:close/>
                  <a:moveTo>
                    <a:pt x="208" y="271"/>
                  </a:moveTo>
                  <a:lnTo>
                    <a:pt x="208" y="271"/>
                  </a:lnTo>
                  <a:cubicBezTo>
                    <a:pt x="189" y="271"/>
                    <a:pt x="174" y="283"/>
                    <a:pt x="174" y="299"/>
                  </a:cubicBezTo>
                  <a:cubicBezTo>
                    <a:pt x="174" y="314"/>
                    <a:pt x="189" y="327"/>
                    <a:pt x="208" y="327"/>
                  </a:cubicBezTo>
                  <a:cubicBezTo>
                    <a:pt x="227" y="327"/>
                    <a:pt x="242" y="314"/>
                    <a:pt x="242" y="299"/>
                  </a:cubicBezTo>
                  <a:cubicBezTo>
                    <a:pt x="242" y="283"/>
                    <a:pt x="227" y="271"/>
                    <a:pt x="208" y="271"/>
                  </a:cubicBezTo>
                  <a:close/>
                  <a:moveTo>
                    <a:pt x="350" y="271"/>
                  </a:moveTo>
                  <a:lnTo>
                    <a:pt x="350" y="271"/>
                  </a:lnTo>
                  <a:cubicBezTo>
                    <a:pt x="332" y="271"/>
                    <a:pt x="316" y="283"/>
                    <a:pt x="316" y="299"/>
                  </a:cubicBezTo>
                  <a:cubicBezTo>
                    <a:pt x="316" y="314"/>
                    <a:pt x="332" y="327"/>
                    <a:pt x="350" y="327"/>
                  </a:cubicBezTo>
                  <a:cubicBezTo>
                    <a:pt x="369" y="327"/>
                    <a:pt x="384" y="314"/>
                    <a:pt x="384" y="299"/>
                  </a:cubicBezTo>
                  <a:cubicBezTo>
                    <a:pt x="384" y="283"/>
                    <a:pt x="369" y="271"/>
                    <a:pt x="350" y="271"/>
                  </a:cubicBezTo>
                  <a:close/>
                  <a:moveTo>
                    <a:pt x="298" y="457"/>
                  </a:moveTo>
                  <a:lnTo>
                    <a:pt x="298" y="457"/>
                  </a:lnTo>
                  <a:lnTo>
                    <a:pt x="265" y="460"/>
                  </a:lnTo>
                  <a:cubicBezTo>
                    <a:pt x="255" y="460"/>
                    <a:pt x="246" y="468"/>
                    <a:pt x="247" y="475"/>
                  </a:cubicBezTo>
                  <a:lnTo>
                    <a:pt x="248" y="498"/>
                  </a:lnTo>
                  <a:cubicBezTo>
                    <a:pt x="249" y="505"/>
                    <a:pt x="258" y="510"/>
                    <a:pt x="268" y="509"/>
                  </a:cubicBezTo>
                  <a:lnTo>
                    <a:pt x="301" y="506"/>
                  </a:lnTo>
                  <a:cubicBezTo>
                    <a:pt x="311" y="505"/>
                    <a:pt x="320" y="498"/>
                    <a:pt x="320" y="491"/>
                  </a:cubicBezTo>
                  <a:lnTo>
                    <a:pt x="318" y="468"/>
                  </a:lnTo>
                  <a:cubicBezTo>
                    <a:pt x="318" y="461"/>
                    <a:pt x="308" y="456"/>
                    <a:pt x="298" y="457"/>
                  </a:cubicBezTo>
                  <a:close/>
                  <a:moveTo>
                    <a:pt x="395" y="489"/>
                  </a:moveTo>
                  <a:lnTo>
                    <a:pt x="395" y="489"/>
                  </a:lnTo>
                  <a:cubicBezTo>
                    <a:pt x="387" y="490"/>
                    <a:pt x="378" y="492"/>
                    <a:pt x="369" y="495"/>
                  </a:cubicBezTo>
                  <a:lnTo>
                    <a:pt x="350" y="700"/>
                  </a:lnTo>
                  <a:lnTo>
                    <a:pt x="558" y="700"/>
                  </a:lnTo>
                  <a:cubicBezTo>
                    <a:pt x="527" y="636"/>
                    <a:pt x="475" y="486"/>
                    <a:pt x="395" y="489"/>
                  </a:cubicBezTo>
                  <a:close/>
                  <a:moveTo>
                    <a:pt x="169" y="494"/>
                  </a:moveTo>
                  <a:lnTo>
                    <a:pt x="169" y="494"/>
                  </a:lnTo>
                  <a:cubicBezTo>
                    <a:pt x="77" y="498"/>
                    <a:pt x="32" y="633"/>
                    <a:pt x="0" y="700"/>
                  </a:cubicBezTo>
                  <a:lnTo>
                    <a:pt x="208" y="700"/>
                  </a:lnTo>
                  <a:lnTo>
                    <a:pt x="188" y="495"/>
                  </a:lnTo>
                  <a:cubicBezTo>
                    <a:pt x="182" y="494"/>
                    <a:pt x="176" y="494"/>
                    <a:pt x="169" y="494"/>
                  </a:cubicBezTo>
                  <a:close/>
                  <a:moveTo>
                    <a:pt x="244" y="535"/>
                  </a:moveTo>
                  <a:lnTo>
                    <a:pt x="244" y="535"/>
                  </a:lnTo>
                  <a:cubicBezTo>
                    <a:pt x="240" y="535"/>
                    <a:pt x="235" y="537"/>
                    <a:pt x="236" y="540"/>
                  </a:cubicBezTo>
                  <a:lnTo>
                    <a:pt x="247" y="700"/>
                  </a:lnTo>
                  <a:lnTo>
                    <a:pt x="311" y="700"/>
                  </a:lnTo>
                  <a:lnTo>
                    <a:pt x="322" y="540"/>
                  </a:lnTo>
                  <a:cubicBezTo>
                    <a:pt x="323" y="537"/>
                    <a:pt x="319" y="535"/>
                    <a:pt x="314" y="535"/>
                  </a:cubicBezTo>
                  <a:lnTo>
                    <a:pt x="244" y="53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7" name="文本框 20"/>
          <p:cNvSpPr txBox="1"/>
          <p:nvPr/>
        </p:nvSpPr>
        <p:spPr>
          <a:xfrm flipH="1">
            <a:off x="490855" y="2692400"/>
            <a:ext cx="2369185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8" name="任意多边形 57"/>
          <p:cNvSpPr/>
          <p:nvPr/>
        </p:nvSpPr>
        <p:spPr>
          <a:xfrm flipV="1">
            <a:off x="6167755" y="833120"/>
            <a:ext cx="3501390" cy="3048635"/>
          </a:xfrm>
          <a:custGeom>
            <a:avLst/>
            <a:gdLst>
              <a:gd name="connsiteX0" fmla="*/ 0 w 5936"/>
              <a:gd name="connsiteY0" fmla="*/ 0 h 4801"/>
              <a:gd name="connsiteX1" fmla="*/ 4219 w 5936"/>
              <a:gd name="connsiteY1" fmla="*/ 1 h 4801"/>
              <a:gd name="connsiteX2" fmla="*/ 5936 w 5936"/>
              <a:gd name="connsiteY2" fmla="*/ 4801 h 4801"/>
              <a:gd name="connsiteX3" fmla="*/ 0 w 5936"/>
              <a:gd name="connsiteY3" fmla="*/ 4801 h 4801"/>
              <a:gd name="connsiteX4" fmla="*/ 0 w 5936"/>
              <a:gd name="connsiteY4" fmla="*/ 0 h 4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6" h="4801">
                <a:moveTo>
                  <a:pt x="0" y="0"/>
                </a:moveTo>
                <a:lnTo>
                  <a:pt x="4219" y="1"/>
                </a:lnTo>
                <a:lnTo>
                  <a:pt x="5936" y="4801"/>
                </a:lnTo>
                <a:lnTo>
                  <a:pt x="0" y="4801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任意多边形 58"/>
          <p:cNvSpPr/>
          <p:nvPr/>
        </p:nvSpPr>
        <p:spPr>
          <a:xfrm flipV="1">
            <a:off x="8724900" y="833120"/>
            <a:ext cx="2851785" cy="3051810"/>
          </a:xfrm>
          <a:custGeom>
            <a:avLst/>
            <a:gdLst>
              <a:gd name="connsiteX0" fmla="*/ 0 w 4835"/>
              <a:gd name="connsiteY0" fmla="*/ 0 h 4806"/>
              <a:gd name="connsiteX1" fmla="*/ 4835 w 4835"/>
              <a:gd name="connsiteY1" fmla="*/ 0 h 4806"/>
              <a:gd name="connsiteX2" fmla="*/ 4835 w 4835"/>
              <a:gd name="connsiteY2" fmla="*/ 4801 h 4806"/>
              <a:gd name="connsiteX3" fmla="*/ 1685 w 4835"/>
              <a:gd name="connsiteY3" fmla="*/ 4806 h 4806"/>
              <a:gd name="connsiteX4" fmla="*/ 0 w 4835"/>
              <a:gd name="connsiteY4" fmla="*/ 0 h 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5" h="4806">
                <a:moveTo>
                  <a:pt x="0" y="0"/>
                </a:moveTo>
                <a:lnTo>
                  <a:pt x="4835" y="0"/>
                </a:lnTo>
                <a:lnTo>
                  <a:pt x="4835" y="4801"/>
                </a:lnTo>
                <a:lnTo>
                  <a:pt x="1685" y="48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1" name="组合 60"/>
          <p:cNvGrpSpPr/>
          <p:nvPr/>
        </p:nvGrpSpPr>
        <p:grpSpPr>
          <a:xfrm>
            <a:off x="821055" y="5509260"/>
            <a:ext cx="601980" cy="647700"/>
            <a:chOff x="8667" y="6963"/>
            <a:chExt cx="1020" cy="1020"/>
          </a:xfrm>
        </p:grpSpPr>
        <p:sp>
          <p:nvSpPr>
            <p:cNvPr id="62" name="椭圆 61"/>
            <p:cNvSpPr/>
            <p:nvPr/>
          </p:nvSpPr>
          <p:spPr>
            <a:xfrm rot="12900000">
              <a:off x="8667" y="6963"/>
              <a:ext cx="1020" cy="102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52" name="Freeform 24"/>
            <p:cNvSpPr>
              <a:spLocks noEditPoints="1"/>
            </p:cNvSpPr>
            <p:nvPr/>
          </p:nvSpPr>
          <p:spPr>
            <a:xfrm>
              <a:off x="8788" y="7033"/>
              <a:ext cx="775" cy="778"/>
            </a:xfrm>
            <a:custGeom>
              <a:avLst/>
              <a:gdLst/>
              <a:ahLst/>
              <a:cxnLst>
                <a:cxn ang="0">
                  <a:pos x="625943" y="369188"/>
                </a:cxn>
                <a:cxn ang="0">
                  <a:pos x="625943" y="79273"/>
                </a:cxn>
                <a:cxn ang="0">
                  <a:pos x="336698" y="79273"/>
                </a:cxn>
                <a:cxn ang="0">
                  <a:pos x="299413" y="318226"/>
                </a:cxn>
                <a:cxn ang="0">
                  <a:pos x="293764" y="321624"/>
                </a:cxn>
                <a:cxn ang="0">
                  <a:pos x="10169" y="605876"/>
                </a:cxn>
                <a:cxn ang="0">
                  <a:pos x="15818" y="651175"/>
                </a:cxn>
                <a:cxn ang="0">
                  <a:pos x="55363" y="690812"/>
                </a:cxn>
                <a:cxn ang="0">
                  <a:pos x="100558" y="696474"/>
                </a:cxn>
                <a:cxn ang="0">
                  <a:pos x="384153" y="412222"/>
                </a:cxn>
                <a:cxn ang="0">
                  <a:pos x="387542" y="406560"/>
                </a:cxn>
                <a:cxn ang="0">
                  <a:pos x="625943" y="369188"/>
                </a:cxn>
                <a:cxn ang="0">
                  <a:pos x="108467" y="640983"/>
                </a:cxn>
                <a:cxn ang="0">
                  <a:pos x="108467" y="640983"/>
                </a:cxn>
                <a:cxn ang="0">
                  <a:pos x="86999" y="638718"/>
                </a:cxn>
                <a:cxn ang="0">
                  <a:pos x="67792" y="619466"/>
                </a:cxn>
                <a:cxn ang="0">
                  <a:pos x="65532" y="597949"/>
                </a:cxn>
                <a:cxn ang="0">
                  <a:pos x="202245" y="460919"/>
                </a:cxn>
                <a:cxn ang="0">
                  <a:pos x="223712" y="464316"/>
                </a:cxn>
                <a:cxn ang="0">
                  <a:pos x="241790" y="483568"/>
                </a:cxn>
                <a:cxn ang="0">
                  <a:pos x="245180" y="503953"/>
                </a:cxn>
                <a:cxn ang="0">
                  <a:pos x="108467" y="640983"/>
                </a:cxn>
                <a:cxn ang="0">
                  <a:pos x="362685" y="343141"/>
                </a:cxn>
                <a:cxn ang="0">
                  <a:pos x="362685" y="343141"/>
                </a:cxn>
                <a:cxn ang="0">
                  <a:pos x="362685" y="106453"/>
                </a:cxn>
                <a:cxn ang="0">
                  <a:pos x="598826" y="106453"/>
                </a:cxn>
                <a:cxn ang="0">
                  <a:pos x="598826" y="343141"/>
                </a:cxn>
                <a:cxn ang="0">
                  <a:pos x="362685" y="343141"/>
                </a:cxn>
              </a:cxnLst>
              <a:rect l="0" t="0" r="0" b="0"/>
              <a:pathLst>
                <a:path w="624" h="625">
                  <a:moveTo>
                    <a:pt x="554" y="326"/>
                  </a:moveTo>
                  <a:cubicBezTo>
                    <a:pt x="624" y="256"/>
                    <a:pt x="624" y="141"/>
                    <a:pt x="554" y="70"/>
                  </a:cubicBezTo>
                  <a:cubicBezTo>
                    <a:pt x="483" y="0"/>
                    <a:pt x="368" y="0"/>
                    <a:pt x="298" y="70"/>
                  </a:cubicBezTo>
                  <a:cubicBezTo>
                    <a:pt x="241" y="127"/>
                    <a:pt x="230" y="213"/>
                    <a:pt x="265" y="281"/>
                  </a:cubicBezTo>
                  <a:cubicBezTo>
                    <a:pt x="263" y="282"/>
                    <a:pt x="262" y="283"/>
                    <a:pt x="260" y="284"/>
                  </a:cubicBezTo>
                  <a:lnTo>
                    <a:pt x="9" y="535"/>
                  </a:lnTo>
                  <a:cubicBezTo>
                    <a:pt x="0" y="545"/>
                    <a:pt x="2" y="562"/>
                    <a:pt x="14" y="575"/>
                  </a:cubicBezTo>
                  <a:lnTo>
                    <a:pt x="49" y="610"/>
                  </a:lnTo>
                  <a:cubicBezTo>
                    <a:pt x="62" y="622"/>
                    <a:pt x="79" y="625"/>
                    <a:pt x="89" y="615"/>
                  </a:cubicBezTo>
                  <a:lnTo>
                    <a:pt x="340" y="364"/>
                  </a:lnTo>
                  <a:cubicBezTo>
                    <a:pt x="341" y="363"/>
                    <a:pt x="342" y="361"/>
                    <a:pt x="343" y="359"/>
                  </a:cubicBezTo>
                  <a:cubicBezTo>
                    <a:pt x="411" y="394"/>
                    <a:pt x="497" y="383"/>
                    <a:pt x="554" y="326"/>
                  </a:cubicBezTo>
                  <a:close/>
                  <a:moveTo>
                    <a:pt x="96" y="566"/>
                  </a:moveTo>
                  <a:lnTo>
                    <a:pt x="96" y="566"/>
                  </a:lnTo>
                  <a:cubicBezTo>
                    <a:pt x="92" y="571"/>
                    <a:pt x="83" y="570"/>
                    <a:pt x="77" y="564"/>
                  </a:cubicBezTo>
                  <a:lnTo>
                    <a:pt x="60" y="547"/>
                  </a:lnTo>
                  <a:cubicBezTo>
                    <a:pt x="54" y="541"/>
                    <a:pt x="53" y="532"/>
                    <a:pt x="58" y="528"/>
                  </a:cubicBezTo>
                  <a:lnTo>
                    <a:pt x="179" y="407"/>
                  </a:lnTo>
                  <a:cubicBezTo>
                    <a:pt x="183" y="403"/>
                    <a:pt x="192" y="404"/>
                    <a:pt x="198" y="410"/>
                  </a:cubicBezTo>
                  <a:lnTo>
                    <a:pt x="214" y="427"/>
                  </a:lnTo>
                  <a:cubicBezTo>
                    <a:pt x="220" y="432"/>
                    <a:pt x="221" y="441"/>
                    <a:pt x="217" y="445"/>
                  </a:cubicBezTo>
                  <a:lnTo>
                    <a:pt x="96" y="566"/>
                  </a:lnTo>
                  <a:close/>
                  <a:moveTo>
                    <a:pt x="321" y="303"/>
                  </a:moveTo>
                  <a:lnTo>
                    <a:pt x="321" y="303"/>
                  </a:lnTo>
                  <a:cubicBezTo>
                    <a:pt x="264" y="245"/>
                    <a:pt x="264" y="152"/>
                    <a:pt x="321" y="94"/>
                  </a:cubicBezTo>
                  <a:cubicBezTo>
                    <a:pt x="379" y="36"/>
                    <a:pt x="472" y="36"/>
                    <a:pt x="530" y="94"/>
                  </a:cubicBezTo>
                  <a:cubicBezTo>
                    <a:pt x="588" y="152"/>
                    <a:pt x="588" y="245"/>
                    <a:pt x="530" y="303"/>
                  </a:cubicBezTo>
                  <a:cubicBezTo>
                    <a:pt x="472" y="360"/>
                    <a:pt x="379" y="360"/>
                    <a:pt x="321" y="30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827405" y="4320540"/>
            <a:ext cx="601980" cy="647700"/>
            <a:chOff x="2653" y="7059"/>
            <a:chExt cx="1020" cy="1020"/>
          </a:xfrm>
        </p:grpSpPr>
        <p:sp>
          <p:nvSpPr>
            <p:cNvPr id="64" name="椭圆 63"/>
            <p:cNvSpPr/>
            <p:nvPr/>
          </p:nvSpPr>
          <p:spPr>
            <a:xfrm rot="12900000">
              <a:off x="2653" y="7059"/>
              <a:ext cx="1020" cy="102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56" name="Freeform 28"/>
            <p:cNvSpPr>
              <a:spLocks noEditPoints="1"/>
            </p:cNvSpPr>
            <p:nvPr/>
          </p:nvSpPr>
          <p:spPr>
            <a:xfrm>
              <a:off x="2811" y="7104"/>
              <a:ext cx="680" cy="850"/>
            </a:xfrm>
            <a:custGeom>
              <a:avLst/>
              <a:gdLst/>
              <a:ahLst/>
              <a:cxnLst>
                <a:cxn ang="0">
                  <a:pos x="101543" y="255902"/>
                </a:cxn>
                <a:cxn ang="0">
                  <a:pos x="154571" y="381589"/>
                </a:cxn>
                <a:cxn ang="0">
                  <a:pos x="197444" y="481232"/>
                </a:cxn>
                <a:cxn ang="0">
                  <a:pos x="294474" y="484629"/>
                </a:cxn>
                <a:cxn ang="0">
                  <a:pos x="315911" y="444998"/>
                </a:cxn>
                <a:cxn ang="0">
                  <a:pos x="370067" y="344223"/>
                </a:cxn>
                <a:cxn ang="0">
                  <a:pos x="251601" y="105305"/>
                </a:cxn>
                <a:cxn ang="0">
                  <a:pos x="207599" y="516334"/>
                </a:cxn>
                <a:cxn ang="0">
                  <a:pos x="159084" y="458586"/>
                </a:cxn>
                <a:cxn ang="0">
                  <a:pos x="106056" y="361207"/>
                </a:cxn>
                <a:cxn ang="0">
                  <a:pos x="251601" y="73600"/>
                </a:cxn>
                <a:cxn ang="0">
                  <a:pos x="396017" y="361207"/>
                </a:cxn>
                <a:cxn ang="0">
                  <a:pos x="344117" y="458586"/>
                </a:cxn>
                <a:cxn ang="0">
                  <a:pos x="294474" y="516334"/>
                </a:cxn>
                <a:cxn ang="0">
                  <a:pos x="179392" y="617109"/>
                </a:cxn>
                <a:cxn ang="0">
                  <a:pos x="301244" y="640888"/>
                </a:cxn>
                <a:cxn ang="0">
                  <a:pos x="301244" y="593331"/>
                </a:cxn>
                <a:cxn ang="0">
                  <a:pos x="194060" y="631829"/>
                </a:cxn>
                <a:cxn ang="0">
                  <a:pos x="311398" y="631829"/>
                </a:cxn>
                <a:cxn ang="0">
                  <a:pos x="326065" y="617109"/>
                </a:cxn>
                <a:cxn ang="0">
                  <a:pos x="179392" y="543509"/>
                </a:cxn>
                <a:cxn ang="0">
                  <a:pos x="326065" y="617109"/>
                </a:cxn>
                <a:cxn ang="0">
                  <a:pos x="323809" y="287607"/>
                </a:cxn>
                <a:cxn ang="0">
                  <a:pos x="275294" y="337429"/>
                </a:cxn>
                <a:cxn ang="0">
                  <a:pos x="227907" y="337429"/>
                </a:cxn>
                <a:cxn ang="0">
                  <a:pos x="178264" y="287607"/>
                </a:cxn>
                <a:cxn ang="0">
                  <a:pos x="178264" y="240050"/>
                </a:cxn>
                <a:cxn ang="0">
                  <a:pos x="227907" y="190228"/>
                </a:cxn>
                <a:cxn ang="0">
                  <a:pos x="275294" y="190228"/>
                </a:cxn>
                <a:cxn ang="0">
                  <a:pos x="323809" y="240050"/>
                </a:cxn>
                <a:cxn ang="0">
                  <a:pos x="482892" y="233256"/>
                </a:cxn>
                <a:cxn ang="0">
                  <a:pos x="456943" y="255902"/>
                </a:cxn>
                <a:cxn ang="0">
                  <a:pos x="482892" y="270622"/>
                </a:cxn>
                <a:cxn ang="0">
                  <a:pos x="482892" y="233256"/>
                </a:cxn>
                <a:cxn ang="0">
                  <a:pos x="427608" y="101908"/>
                </a:cxn>
                <a:cxn ang="0">
                  <a:pos x="401658" y="74733"/>
                </a:cxn>
                <a:cxn ang="0">
                  <a:pos x="408428" y="121157"/>
                </a:cxn>
                <a:cxn ang="0">
                  <a:pos x="269653" y="49822"/>
                </a:cxn>
                <a:cxn ang="0">
                  <a:pos x="250472" y="0"/>
                </a:cxn>
                <a:cxn ang="0">
                  <a:pos x="232420" y="49822"/>
                </a:cxn>
                <a:cxn ang="0">
                  <a:pos x="91389" y="123422"/>
                </a:cxn>
                <a:cxn ang="0">
                  <a:pos x="100415" y="78129"/>
                </a:cxn>
                <a:cxn ang="0">
                  <a:pos x="73336" y="105305"/>
                </a:cxn>
                <a:cxn ang="0">
                  <a:pos x="44002" y="255902"/>
                </a:cxn>
                <a:cxn ang="0">
                  <a:pos x="19180" y="233256"/>
                </a:cxn>
                <a:cxn ang="0">
                  <a:pos x="19180" y="270622"/>
                </a:cxn>
                <a:cxn ang="0">
                  <a:pos x="44002" y="255902"/>
                </a:cxn>
              </a:cxnLst>
              <a:rect l="0" t="0" r="0" b="0"/>
              <a:pathLst>
                <a:path w="446" h="608">
                  <a:moveTo>
                    <a:pt x="223" y="93"/>
                  </a:moveTo>
                  <a:cubicBezTo>
                    <a:pt x="149" y="93"/>
                    <a:pt x="90" y="153"/>
                    <a:pt x="90" y="226"/>
                  </a:cubicBezTo>
                  <a:cubicBezTo>
                    <a:pt x="90" y="261"/>
                    <a:pt x="117" y="303"/>
                    <a:pt x="117" y="304"/>
                  </a:cubicBezTo>
                  <a:cubicBezTo>
                    <a:pt x="123" y="313"/>
                    <a:pt x="132" y="327"/>
                    <a:pt x="137" y="337"/>
                  </a:cubicBezTo>
                  <a:lnTo>
                    <a:pt x="165" y="393"/>
                  </a:lnTo>
                  <a:cubicBezTo>
                    <a:pt x="171" y="403"/>
                    <a:pt x="175" y="417"/>
                    <a:pt x="175" y="425"/>
                  </a:cubicBezTo>
                  <a:cubicBezTo>
                    <a:pt x="175" y="426"/>
                    <a:pt x="178" y="428"/>
                    <a:pt x="184" y="428"/>
                  </a:cubicBezTo>
                  <a:lnTo>
                    <a:pt x="261" y="428"/>
                  </a:lnTo>
                  <a:cubicBezTo>
                    <a:pt x="267" y="428"/>
                    <a:pt x="270" y="426"/>
                    <a:pt x="271" y="425"/>
                  </a:cubicBezTo>
                  <a:cubicBezTo>
                    <a:pt x="270" y="417"/>
                    <a:pt x="275" y="403"/>
                    <a:pt x="280" y="393"/>
                  </a:cubicBezTo>
                  <a:lnTo>
                    <a:pt x="309" y="337"/>
                  </a:lnTo>
                  <a:cubicBezTo>
                    <a:pt x="313" y="327"/>
                    <a:pt x="322" y="312"/>
                    <a:pt x="328" y="304"/>
                  </a:cubicBezTo>
                  <a:cubicBezTo>
                    <a:pt x="337" y="289"/>
                    <a:pt x="356" y="254"/>
                    <a:pt x="356" y="226"/>
                  </a:cubicBezTo>
                  <a:cubicBezTo>
                    <a:pt x="356" y="153"/>
                    <a:pt x="296" y="93"/>
                    <a:pt x="223" y="93"/>
                  </a:cubicBezTo>
                  <a:close/>
                  <a:moveTo>
                    <a:pt x="261" y="456"/>
                  </a:moveTo>
                  <a:lnTo>
                    <a:pt x="184" y="456"/>
                  </a:lnTo>
                  <a:cubicBezTo>
                    <a:pt x="163" y="456"/>
                    <a:pt x="147" y="442"/>
                    <a:pt x="147" y="425"/>
                  </a:cubicBezTo>
                  <a:cubicBezTo>
                    <a:pt x="147" y="423"/>
                    <a:pt x="145" y="413"/>
                    <a:pt x="141" y="405"/>
                  </a:cubicBezTo>
                  <a:lnTo>
                    <a:pt x="112" y="349"/>
                  </a:lnTo>
                  <a:cubicBezTo>
                    <a:pt x="107" y="341"/>
                    <a:pt x="99" y="327"/>
                    <a:pt x="94" y="319"/>
                  </a:cubicBezTo>
                  <a:cubicBezTo>
                    <a:pt x="91" y="314"/>
                    <a:pt x="62" y="268"/>
                    <a:pt x="62" y="226"/>
                  </a:cubicBezTo>
                  <a:cubicBezTo>
                    <a:pt x="62" y="137"/>
                    <a:pt x="134" y="65"/>
                    <a:pt x="223" y="65"/>
                  </a:cubicBezTo>
                  <a:cubicBezTo>
                    <a:pt x="311" y="65"/>
                    <a:pt x="383" y="137"/>
                    <a:pt x="383" y="226"/>
                  </a:cubicBezTo>
                  <a:cubicBezTo>
                    <a:pt x="383" y="268"/>
                    <a:pt x="354" y="314"/>
                    <a:pt x="351" y="319"/>
                  </a:cubicBezTo>
                  <a:cubicBezTo>
                    <a:pt x="346" y="327"/>
                    <a:pt x="338" y="341"/>
                    <a:pt x="333" y="349"/>
                  </a:cubicBezTo>
                  <a:lnTo>
                    <a:pt x="305" y="405"/>
                  </a:lnTo>
                  <a:cubicBezTo>
                    <a:pt x="301" y="413"/>
                    <a:pt x="298" y="423"/>
                    <a:pt x="298" y="425"/>
                  </a:cubicBezTo>
                  <a:cubicBezTo>
                    <a:pt x="298" y="442"/>
                    <a:pt x="282" y="456"/>
                    <a:pt x="261" y="456"/>
                  </a:cubicBezTo>
                  <a:close/>
                  <a:moveTo>
                    <a:pt x="180" y="524"/>
                  </a:moveTo>
                  <a:cubicBezTo>
                    <a:pt x="169" y="524"/>
                    <a:pt x="159" y="534"/>
                    <a:pt x="159" y="545"/>
                  </a:cubicBezTo>
                  <a:cubicBezTo>
                    <a:pt x="159" y="556"/>
                    <a:pt x="169" y="566"/>
                    <a:pt x="180" y="566"/>
                  </a:cubicBezTo>
                  <a:lnTo>
                    <a:pt x="267" y="566"/>
                  </a:lnTo>
                  <a:cubicBezTo>
                    <a:pt x="279" y="566"/>
                    <a:pt x="289" y="556"/>
                    <a:pt x="289" y="545"/>
                  </a:cubicBezTo>
                  <a:cubicBezTo>
                    <a:pt x="289" y="534"/>
                    <a:pt x="279" y="524"/>
                    <a:pt x="267" y="524"/>
                  </a:cubicBezTo>
                  <a:lnTo>
                    <a:pt x="180" y="524"/>
                  </a:lnTo>
                  <a:close/>
                  <a:moveTo>
                    <a:pt x="172" y="558"/>
                  </a:moveTo>
                  <a:cubicBezTo>
                    <a:pt x="173" y="586"/>
                    <a:pt x="196" y="608"/>
                    <a:pt x="224" y="608"/>
                  </a:cubicBezTo>
                  <a:cubicBezTo>
                    <a:pt x="252" y="608"/>
                    <a:pt x="275" y="586"/>
                    <a:pt x="276" y="558"/>
                  </a:cubicBezTo>
                  <a:lnTo>
                    <a:pt x="172" y="558"/>
                  </a:lnTo>
                  <a:close/>
                  <a:moveTo>
                    <a:pt x="289" y="545"/>
                  </a:moveTo>
                  <a:lnTo>
                    <a:pt x="159" y="545"/>
                  </a:lnTo>
                  <a:lnTo>
                    <a:pt x="159" y="480"/>
                  </a:lnTo>
                  <a:lnTo>
                    <a:pt x="289" y="480"/>
                  </a:lnTo>
                  <a:lnTo>
                    <a:pt x="289" y="545"/>
                  </a:lnTo>
                  <a:close/>
                  <a:moveTo>
                    <a:pt x="309" y="233"/>
                  </a:moveTo>
                  <a:cubicBezTo>
                    <a:pt x="309" y="245"/>
                    <a:pt x="299" y="254"/>
                    <a:pt x="287" y="254"/>
                  </a:cubicBezTo>
                  <a:lnTo>
                    <a:pt x="244" y="254"/>
                  </a:lnTo>
                  <a:lnTo>
                    <a:pt x="244" y="298"/>
                  </a:lnTo>
                  <a:cubicBezTo>
                    <a:pt x="244" y="309"/>
                    <a:pt x="234" y="319"/>
                    <a:pt x="223" y="319"/>
                  </a:cubicBezTo>
                  <a:cubicBezTo>
                    <a:pt x="211" y="319"/>
                    <a:pt x="202" y="309"/>
                    <a:pt x="202" y="298"/>
                  </a:cubicBezTo>
                  <a:lnTo>
                    <a:pt x="202" y="254"/>
                  </a:lnTo>
                  <a:lnTo>
                    <a:pt x="158" y="254"/>
                  </a:lnTo>
                  <a:cubicBezTo>
                    <a:pt x="146" y="254"/>
                    <a:pt x="137" y="245"/>
                    <a:pt x="137" y="233"/>
                  </a:cubicBezTo>
                  <a:cubicBezTo>
                    <a:pt x="137" y="221"/>
                    <a:pt x="146" y="212"/>
                    <a:pt x="158" y="212"/>
                  </a:cubicBezTo>
                  <a:lnTo>
                    <a:pt x="202" y="212"/>
                  </a:lnTo>
                  <a:lnTo>
                    <a:pt x="202" y="168"/>
                  </a:lnTo>
                  <a:cubicBezTo>
                    <a:pt x="202" y="156"/>
                    <a:pt x="211" y="147"/>
                    <a:pt x="223" y="147"/>
                  </a:cubicBezTo>
                  <a:cubicBezTo>
                    <a:pt x="234" y="147"/>
                    <a:pt x="244" y="156"/>
                    <a:pt x="244" y="168"/>
                  </a:cubicBezTo>
                  <a:lnTo>
                    <a:pt x="244" y="212"/>
                  </a:lnTo>
                  <a:lnTo>
                    <a:pt x="287" y="212"/>
                  </a:lnTo>
                  <a:cubicBezTo>
                    <a:pt x="299" y="212"/>
                    <a:pt x="309" y="221"/>
                    <a:pt x="309" y="233"/>
                  </a:cubicBezTo>
                  <a:close/>
                  <a:moveTo>
                    <a:pt x="428" y="206"/>
                  </a:moveTo>
                  <a:lnTo>
                    <a:pt x="404" y="206"/>
                  </a:lnTo>
                  <a:cubicBezTo>
                    <a:pt x="405" y="212"/>
                    <a:pt x="405" y="219"/>
                    <a:pt x="405" y="226"/>
                  </a:cubicBezTo>
                  <a:cubicBezTo>
                    <a:pt x="405" y="230"/>
                    <a:pt x="405" y="235"/>
                    <a:pt x="405" y="239"/>
                  </a:cubicBezTo>
                  <a:lnTo>
                    <a:pt x="428" y="239"/>
                  </a:lnTo>
                  <a:cubicBezTo>
                    <a:pt x="438" y="239"/>
                    <a:pt x="446" y="232"/>
                    <a:pt x="446" y="222"/>
                  </a:cubicBezTo>
                  <a:cubicBezTo>
                    <a:pt x="446" y="213"/>
                    <a:pt x="438" y="206"/>
                    <a:pt x="428" y="206"/>
                  </a:cubicBezTo>
                  <a:close/>
                  <a:moveTo>
                    <a:pt x="362" y="107"/>
                  </a:moveTo>
                  <a:lnTo>
                    <a:pt x="379" y="90"/>
                  </a:lnTo>
                  <a:cubicBezTo>
                    <a:pt x="386" y="83"/>
                    <a:pt x="386" y="72"/>
                    <a:pt x="380" y="66"/>
                  </a:cubicBezTo>
                  <a:cubicBezTo>
                    <a:pt x="373" y="59"/>
                    <a:pt x="362" y="60"/>
                    <a:pt x="356" y="66"/>
                  </a:cubicBezTo>
                  <a:lnTo>
                    <a:pt x="338" y="84"/>
                  </a:lnTo>
                  <a:cubicBezTo>
                    <a:pt x="347" y="91"/>
                    <a:pt x="355" y="99"/>
                    <a:pt x="362" y="107"/>
                  </a:cubicBezTo>
                  <a:close/>
                  <a:moveTo>
                    <a:pt x="222" y="43"/>
                  </a:moveTo>
                  <a:cubicBezTo>
                    <a:pt x="228" y="43"/>
                    <a:pt x="233" y="43"/>
                    <a:pt x="239" y="44"/>
                  </a:cubicBezTo>
                  <a:lnTo>
                    <a:pt x="239" y="18"/>
                  </a:lnTo>
                  <a:cubicBezTo>
                    <a:pt x="239" y="8"/>
                    <a:pt x="231" y="0"/>
                    <a:pt x="222" y="0"/>
                  </a:cubicBezTo>
                  <a:cubicBezTo>
                    <a:pt x="213" y="0"/>
                    <a:pt x="206" y="8"/>
                    <a:pt x="206" y="18"/>
                  </a:cubicBezTo>
                  <a:lnTo>
                    <a:pt x="206" y="44"/>
                  </a:lnTo>
                  <a:cubicBezTo>
                    <a:pt x="211" y="43"/>
                    <a:pt x="217" y="43"/>
                    <a:pt x="222" y="43"/>
                  </a:cubicBezTo>
                  <a:close/>
                  <a:moveTo>
                    <a:pt x="81" y="109"/>
                  </a:moveTo>
                  <a:cubicBezTo>
                    <a:pt x="89" y="101"/>
                    <a:pt x="96" y="93"/>
                    <a:pt x="105" y="86"/>
                  </a:cubicBezTo>
                  <a:lnTo>
                    <a:pt x="89" y="69"/>
                  </a:lnTo>
                  <a:cubicBezTo>
                    <a:pt x="82" y="63"/>
                    <a:pt x="71" y="62"/>
                    <a:pt x="65" y="69"/>
                  </a:cubicBezTo>
                  <a:cubicBezTo>
                    <a:pt x="58" y="75"/>
                    <a:pt x="58" y="86"/>
                    <a:pt x="65" y="93"/>
                  </a:cubicBezTo>
                  <a:lnTo>
                    <a:pt x="81" y="109"/>
                  </a:lnTo>
                  <a:close/>
                  <a:moveTo>
                    <a:pt x="39" y="226"/>
                  </a:moveTo>
                  <a:cubicBezTo>
                    <a:pt x="39" y="219"/>
                    <a:pt x="40" y="212"/>
                    <a:pt x="41" y="206"/>
                  </a:cubicBezTo>
                  <a:lnTo>
                    <a:pt x="17" y="206"/>
                  </a:lnTo>
                  <a:cubicBezTo>
                    <a:pt x="7" y="206"/>
                    <a:pt x="0" y="213"/>
                    <a:pt x="0" y="222"/>
                  </a:cubicBezTo>
                  <a:cubicBezTo>
                    <a:pt x="0" y="232"/>
                    <a:pt x="7" y="239"/>
                    <a:pt x="17" y="239"/>
                  </a:cubicBezTo>
                  <a:lnTo>
                    <a:pt x="40" y="239"/>
                  </a:lnTo>
                  <a:cubicBezTo>
                    <a:pt x="40" y="235"/>
                    <a:pt x="39" y="230"/>
                    <a:pt x="39" y="22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5" name="文本框 20"/>
          <p:cNvSpPr txBox="1"/>
          <p:nvPr/>
        </p:nvSpPr>
        <p:spPr>
          <a:xfrm flipH="1">
            <a:off x="1622425" y="4116070"/>
            <a:ext cx="1870075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66" name="文本框 22"/>
          <p:cNvSpPr txBox="1"/>
          <p:nvPr/>
        </p:nvSpPr>
        <p:spPr>
          <a:xfrm flipH="1">
            <a:off x="1623695" y="4543425"/>
            <a:ext cx="4029710" cy="30777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1746250" y="4482465"/>
            <a:ext cx="140462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20"/>
          <p:cNvSpPr txBox="1"/>
          <p:nvPr/>
        </p:nvSpPr>
        <p:spPr>
          <a:xfrm flipH="1">
            <a:off x="1636395" y="5350510"/>
            <a:ext cx="1870075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69" name="文本框 22"/>
          <p:cNvSpPr txBox="1"/>
          <p:nvPr/>
        </p:nvSpPr>
        <p:spPr>
          <a:xfrm flipH="1">
            <a:off x="1637665" y="5777865"/>
            <a:ext cx="4029710" cy="30777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1760220" y="5716905"/>
            <a:ext cx="140462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椭圆 70"/>
          <p:cNvSpPr/>
          <p:nvPr/>
        </p:nvSpPr>
        <p:spPr>
          <a:xfrm rot="12900000">
            <a:off x="6240780" y="5508625"/>
            <a:ext cx="601980" cy="6477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 rot="12900000">
            <a:off x="6246495" y="4319905"/>
            <a:ext cx="601980" cy="6477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文本框 20"/>
          <p:cNvSpPr txBox="1"/>
          <p:nvPr/>
        </p:nvSpPr>
        <p:spPr>
          <a:xfrm flipH="1">
            <a:off x="7041515" y="4115435"/>
            <a:ext cx="1870075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74" name="文本框 22"/>
          <p:cNvSpPr txBox="1"/>
          <p:nvPr/>
        </p:nvSpPr>
        <p:spPr>
          <a:xfrm flipH="1">
            <a:off x="7042785" y="4542790"/>
            <a:ext cx="4029710" cy="30777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75" name="直接连接符 74"/>
          <p:cNvCxnSpPr/>
          <p:nvPr/>
        </p:nvCxnSpPr>
        <p:spPr>
          <a:xfrm>
            <a:off x="7165340" y="4481830"/>
            <a:ext cx="140462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20"/>
          <p:cNvSpPr txBox="1"/>
          <p:nvPr/>
        </p:nvSpPr>
        <p:spPr>
          <a:xfrm flipH="1">
            <a:off x="7055485" y="5349875"/>
            <a:ext cx="1870075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77" name="文本框 22"/>
          <p:cNvSpPr txBox="1"/>
          <p:nvPr/>
        </p:nvSpPr>
        <p:spPr>
          <a:xfrm flipH="1">
            <a:off x="7056755" y="5777230"/>
            <a:ext cx="4029710" cy="30777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78" name="直接连接符 77"/>
          <p:cNvCxnSpPr/>
          <p:nvPr/>
        </p:nvCxnSpPr>
        <p:spPr>
          <a:xfrm>
            <a:off x="7179310" y="5716270"/>
            <a:ext cx="140462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组合 78"/>
          <p:cNvGrpSpPr/>
          <p:nvPr/>
        </p:nvGrpSpPr>
        <p:grpSpPr>
          <a:xfrm>
            <a:off x="6433185" y="5629910"/>
            <a:ext cx="217170" cy="374015"/>
            <a:chOff x="1690" y="5568"/>
            <a:chExt cx="618" cy="989"/>
          </a:xfrm>
          <a:solidFill>
            <a:schemeClr val="bg1"/>
          </a:solidFill>
        </p:grpSpPr>
        <p:sp>
          <p:nvSpPr>
            <p:cNvPr id="10265" name="Freeform 37"/>
            <p:cNvSpPr/>
            <p:nvPr/>
          </p:nvSpPr>
          <p:spPr>
            <a:xfrm>
              <a:off x="1690" y="5843"/>
              <a:ext cx="618" cy="715"/>
            </a:xfrm>
            <a:custGeom>
              <a:avLst/>
              <a:gdLst/>
              <a:ahLst/>
              <a:cxnLst>
                <a:cxn ang="0">
                  <a:pos x="392608" y="146998"/>
                </a:cxn>
                <a:cxn ang="0">
                  <a:pos x="392608" y="32792"/>
                </a:cxn>
                <a:cxn ang="0">
                  <a:pos x="340412" y="32792"/>
                </a:cxn>
                <a:cxn ang="0">
                  <a:pos x="340412" y="146998"/>
                </a:cxn>
                <a:cxn ang="0">
                  <a:pos x="199708" y="287212"/>
                </a:cxn>
                <a:cxn ang="0">
                  <a:pos x="197439" y="287212"/>
                </a:cxn>
                <a:cxn ang="0">
                  <a:pos x="196304" y="287212"/>
                </a:cxn>
                <a:cxn ang="0">
                  <a:pos x="196304" y="287212"/>
                </a:cxn>
                <a:cxn ang="0">
                  <a:pos x="192900" y="287212"/>
                </a:cxn>
                <a:cxn ang="0">
                  <a:pos x="52196" y="146998"/>
                </a:cxn>
                <a:cxn ang="0">
                  <a:pos x="52196" y="32792"/>
                </a:cxn>
                <a:cxn ang="0">
                  <a:pos x="0" y="32792"/>
                </a:cxn>
                <a:cxn ang="0">
                  <a:pos x="0" y="146998"/>
                </a:cxn>
                <a:cxn ang="0">
                  <a:pos x="165667" y="338096"/>
                </a:cxn>
                <a:cxn ang="0">
                  <a:pos x="165667" y="420641"/>
                </a:cxn>
                <a:cxn ang="0">
                  <a:pos x="47658" y="453433"/>
                </a:cxn>
                <a:cxn ang="0">
                  <a:pos x="344950" y="453433"/>
                </a:cxn>
                <a:cxn ang="0">
                  <a:pos x="226941" y="419510"/>
                </a:cxn>
                <a:cxn ang="0">
                  <a:pos x="226941" y="338096"/>
                </a:cxn>
                <a:cxn ang="0">
                  <a:pos x="392608" y="146998"/>
                </a:cxn>
              </a:cxnLst>
              <a:rect l="0" t="0" r="0" b="0"/>
              <a:pathLst>
                <a:path w="346" h="401">
                  <a:moveTo>
                    <a:pt x="346" y="130"/>
                  </a:moveTo>
                  <a:lnTo>
                    <a:pt x="346" y="29"/>
                  </a:lnTo>
                  <a:cubicBezTo>
                    <a:pt x="346" y="0"/>
                    <a:pt x="300" y="0"/>
                    <a:pt x="300" y="29"/>
                  </a:cubicBezTo>
                  <a:lnTo>
                    <a:pt x="300" y="130"/>
                  </a:lnTo>
                  <a:cubicBezTo>
                    <a:pt x="300" y="199"/>
                    <a:pt x="245" y="254"/>
                    <a:pt x="176" y="254"/>
                  </a:cubicBezTo>
                  <a:cubicBezTo>
                    <a:pt x="176" y="254"/>
                    <a:pt x="175" y="254"/>
                    <a:pt x="174" y="254"/>
                  </a:cubicBezTo>
                  <a:lnTo>
                    <a:pt x="173" y="254"/>
                  </a:lnTo>
                  <a:lnTo>
                    <a:pt x="173" y="254"/>
                  </a:lnTo>
                  <a:cubicBezTo>
                    <a:pt x="172" y="254"/>
                    <a:pt x="171" y="254"/>
                    <a:pt x="170" y="254"/>
                  </a:cubicBezTo>
                  <a:cubicBezTo>
                    <a:pt x="102" y="254"/>
                    <a:pt x="46" y="199"/>
                    <a:pt x="46" y="130"/>
                  </a:cubicBezTo>
                  <a:lnTo>
                    <a:pt x="46" y="29"/>
                  </a:lnTo>
                  <a:cubicBezTo>
                    <a:pt x="46" y="0"/>
                    <a:pt x="0" y="0"/>
                    <a:pt x="0" y="29"/>
                  </a:cubicBezTo>
                  <a:cubicBezTo>
                    <a:pt x="0" y="43"/>
                    <a:pt x="0" y="130"/>
                    <a:pt x="0" y="130"/>
                  </a:cubicBezTo>
                  <a:cubicBezTo>
                    <a:pt x="0" y="216"/>
                    <a:pt x="63" y="287"/>
                    <a:pt x="146" y="299"/>
                  </a:cubicBezTo>
                  <a:lnTo>
                    <a:pt x="146" y="372"/>
                  </a:lnTo>
                  <a:lnTo>
                    <a:pt x="42" y="401"/>
                  </a:lnTo>
                  <a:lnTo>
                    <a:pt x="304" y="401"/>
                  </a:lnTo>
                  <a:lnTo>
                    <a:pt x="200" y="371"/>
                  </a:lnTo>
                  <a:lnTo>
                    <a:pt x="200" y="299"/>
                  </a:lnTo>
                  <a:cubicBezTo>
                    <a:pt x="283" y="287"/>
                    <a:pt x="346" y="216"/>
                    <a:pt x="346" y="13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6" name="Freeform 38"/>
            <p:cNvSpPr/>
            <p:nvPr/>
          </p:nvSpPr>
          <p:spPr>
            <a:xfrm>
              <a:off x="1850" y="5568"/>
              <a:ext cx="300" cy="650"/>
            </a:xfrm>
            <a:custGeom>
              <a:avLst/>
              <a:gdLst/>
              <a:ahLst/>
              <a:cxnLst>
                <a:cxn ang="0">
                  <a:pos x="94250" y="411961"/>
                </a:cxn>
                <a:cxn ang="0">
                  <a:pos x="95386" y="411961"/>
                </a:cxn>
                <a:cxn ang="0">
                  <a:pos x="97657" y="411961"/>
                </a:cxn>
                <a:cxn ang="0">
                  <a:pos x="190772" y="318282"/>
                </a:cxn>
                <a:cxn ang="0">
                  <a:pos x="190772" y="93679"/>
                </a:cxn>
                <a:cxn ang="0">
                  <a:pos x="97657" y="0"/>
                </a:cxn>
                <a:cxn ang="0">
                  <a:pos x="95386" y="0"/>
                </a:cxn>
                <a:cxn ang="0">
                  <a:pos x="94250" y="0"/>
                </a:cxn>
                <a:cxn ang="0">
                  <a:pos x="0" y="93679"/>
                </a:cxn>
                <a:cxn ang="0">
                  <a:pos x="0" y="318282"/>
                </a:cxn>
                <a:cxn ang="0">
                  <a:pos x="94250" y="411961"/>
                </a:cxn>
              </a:cxnLst>
              <a:rect l="0" t="0" r="0" b="0"/>
              <a:pathLst>
                <a:path w="168" h="365">
                  <a:moveTo>
                    <a:pt x="83" y="365"/>
                  </a:moveTo>
                  <a:cubicBezTo>
                    <a:pt x="83" y="365"/>
                    <a:pt x="84" y="365"/>
                    <a:pt x="84" y="365"/>
                  </a:cubicBezTo>
                  <a:cubicBezTo>
                    <a:pt x="85" y="365"/>
                    <a:pt x="85" y="365"/>
                    <a:pt x="86" y="365"/>
                  </a:cubicBezTo>
                  <a:cubicBezTo>
                    <a:pt x="131" y="365"/>
                    <a:pt x="168" y="328"/>
                    <a:pt x="168" y="282"/>
                  </a:cubicBezTo>
                  <a:lnTo>
                    <a:pt x="168" y="83"/>
                  </a:lnTo>
                  <a:cubicBezTo>
                    <a:pt x="168" y="37"/>
                    <a:pt x="131" y="0"/>
                    <a:pt x="86" y="0"/>
                  </a:cubicBezTo>
                  <a:cubicBezTo>
                    <a:pt x="85" y="0"/>
                    <a:pt x="85" y="0"/>
                    <a:pt x="84" y="0"/>
                  </a:cubicBezTo>
                  <a:cubicBezTo>
                    <a:pt x="84" y="0"/>
                    <a:pt x="83" y="0"/>
                    <a:pt x="83" y="0"/>
                  </a:cubicBezTo>
                  <a:cubicBezTo>
                    <a:pt x="37" y="0"/>
                    <a:pt x="0" y="37"/>
                    <a:pt x="0" y="83"/>
                  </a:cubicBezTo>
                  <a:lnTo>
                    <a:pt x="0" y="282"/>
                  </a:lnTo>
                  <a:cubicBezTo>
                    <a:pt x="0" y="328"/>
                    <a:pt x="37" y="365"/>
                    <a:pt x="83" y="365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0282" name="Freeform 55"/>
          <p:cNvSpPr>
            <a:spLocks noEditPoints="1"/>
          </p:cNvSpPr>
          <p:nvPr/>
        </p:nvSpPr>
        <p:spPr>
          <a:xfrm>
            <a:off x="6414770" y="4390390"/>
            <a:ext cx="300990" cy="467995"/>
          </a:xfrm>
          <a:custGeom>
            <a:avLst/>
            <a:gdLst/>
            <a:ahLst/>
            <a:cxnLst>
              <a:cxn ang="0">
                <a:pos x="47581" y="158464"/>
              </a:cxn>
              <a:cxn ang="0">
                <a:pos x="0" y="206004"/>
              </a:cxn>
              <a:cxn ang="0">
                <a:pos x="0" y="286368"/>
              </a:cxn>
              <a:cxn ang="0">
                <a:pos x="0" y="740256"/>
              </a:cxn>
              <a:cxn ang="0">
                <a:pos x="0" y="820620"/>
              </a:cxn>
              <a:cxn ang="0">
                <a:pos x="47581" y="868159"/>
              </a:cxn>
              <a:cxn ang="0">
                <a:pos x="418034" y="868159"/>
              </a:cxn>
              <a:cxn ang="0">
                <a:pos x="465616" y="820620"/>
              </a:cxn>
              <a:cxn ang="0">
                <a:pos x="465616" y="740256"/>
              </a:cxn>
              <a:cxn ang="0">
                <a:pos x="465616" y="286368"/>
              </a:cxn>
              <a:cxn ang="0">
                <a:pos x="465616" y="206004"/>
              </a:cxn>
              <a:cxn ang="0">
                <a:pos x="418034" y="158464"/>
              </a:cxn>
              <a:cxn ang="0">
                <a:pos x="47581" y="158464"/>
              </a:cxn>
              <a:cxn ang="0">
                <a:pos x="178996" y="194685"/>
              </a:cxn>
              <a:cxn ang="0">
                <a:pos x="178996" y="194685"/>
              </a:cxn>
              <a:cxn ang="0">
                <a:pos x="286620" y="194685"/>
              </a:cxn>
              <a:cxn ang="0">
                <a:pos x="309277" y="216191"/>
              </a:cxn>
              <a:cxn ang="0">
                <a:pos x="286620" y="238829"/>
              </a:cxn>
              <a:cxn ang="0">
                <a:pos x="178996" y="238829"/>
              </a:cxn>
              <a:cxn ang="0">
                <a:pos x="156338" y="216191"/>
              </a:cxn>
              <a:cxn ang="0">
                <a:pos x="178996" y="194685"/>
              </a:cxn>
              <a:cxn ang="0">
                <a:pos x="232241" y="844389"/>
              </a:cxn>
              <a:cxn ang="0">
                <a:pos x="232241" y="844389"/>
              </a:cxn>
              <a:cxn ang="0">
                <a:pos x="205052" y="816092"/>
              </a:cxn>
              <a:cxn ang="0">
                <a:pos x="232241" y="788927"/>
              </a:cxn>
              <a:cxn ang="0">
                <a:pos x="260563" y="816092"/>
              </a:cxn>
              <a:cxn ang="0">
                <a:pos x="232241" y="844389"/>
              </a:cxn>
              <a:cxn ang="0">
                <a:pos x="433895" y="286368"/>
              </a:cxn>
              <a:cxn ang="0">
                <a:pos x="433895" y="286368"/>
              </a:cxn>
              <a:cxn ang="0">
                <a:pos x="433895" y="740256"/>
              </a:cxn>
              <a:cxn ang="0">
                <a:pos x="418034" y="756102"/>
              </a:cxn>
              <a:cxn ang="0">
                <a:pos x="47581" y="756102"/>
              </a:cxn>
              <a:cxn ang="0">
                <a:pos x="31721" y="740256"/>
              </a:cxn>
              <a:cxn ang="0">
                <a:pos x="31721" y="286368"/>
              </a:cxn>
              <a:cxn ang="0">
                <a:pos x="47581" y="270522"/>
              </a:cxn>
              <a:cxn ang="0">
                <a:pos x="418034" y="270522"/>
              </a:cxn>
              <a:cxn ang="0">
                <a:pos x="433895" y="286368"/>
              </a:cxn>
              <a:cxn ang="0">
                <a:pos x="425965" y="0"/>
              </a:cxn>
              <a:cxn ang="0">
                <a:pos x="425965" y="40748"/>
              </a:cxn>
              <a:cxn ang="0">
                <a:pos x="586834" y="202608"/>
              </a:cxn>
              <a:cxn ang="0">
                <a:pos x="586834" y="204872"/>
              </a:cxn>
              <a:cxn ang="0">
                <a:pos x="627618" y="204872"/>
              </a:cxn>
              <a:cxn ang="0">
                <a:pos x="627618" y="202608"/>
              </a:cxn>
              <a:cxn ang="0">
                <a:pos x="611758" y="123376"/>
              </a:cxn>
              <a:cxn ang="0">
                <a:pos x="568708" y="58858"/>
              </a:cxn>
              <a:cxn ang="0">
                <a:pos x="504134" y="15846"/>
              </a:cxn>
              <a:cxn ang="0">
                <a:pos x="425965" y="0"/>
              </a:cxn>
              <a:cxn ang="0">
                <a:pos x="544917" y="204872"/>
              </a:cxn>
              <a:cxn ang="0">
                <a:pos x="544917" y="202608"/>
              </a:cxn>
              <a:cxn ang="0">
                <a:pos x="425965" y="82628"/>
              </a:cxn>
              <a:cxn ang="0">
                <a:pos x="425965" y="123376"/>
              </a:cxn>
              <a:cxn ang="0">
                <a:pos x="504134" y="202608"/>
              </a:cxn>
              <a:cxn ang="0">
                <a:pos x="504134" y="204872"/>
              </a:cxn>
              <a:cxn ang="0">
                <a:pos x="544917" y="204872"/>
              </a:cxn>
            </a:cxnLst>
            <a:rect l="0" t="0" r="0" b="0"/>
            <a:pathLst>
              <a:path w="554" h="767">
                <a:moveTo>
                  <a:pt x="42" y="140"/>
                </a:moveTo>
                <a:cubicBezTo>
                  <a:pt x="19" y="140"/>
                  <a:pt x="0" y="159"/>
                  <a:pt x="0" y="182"/>
                </a:cubicBezTo>
                <a:lnTo>
                  <a:pt x="0" y="253"/>
                </a:lnTo>
                <a:lnTo>
                  <a:pt x="0" y="654"/>
                </a:lnTo>
                <a:lnTo>
                  <a:pt x="0" y="725"/>
                </a:lnTo>
                <a:cubicBezTo>
                  <a:pt x="0" y="748"/>
                  <a:pt x="19" y="767"/>
                  <a:pt x="42" y="767"/>
                </a:cubicBezTo>
                <a:lnTo>
                  <a:pt x="369" y="767"/>
                </a:lnTo>
                <a:cubicBezTo>
                  <a:pt x="392" y="767"/>
                  <a:pt x="411" y="748"/>
                  <a:pt x="411" y="725"/>
                </a:cubicBezTo>
                <a:lnTo>
                  <a:pt x="411" y="654"/>
                </a:lnTo>
                <a:lnTo>
                  <a:pt x="411" y="253"/>
                </a:lnTo>
                <a:lnTo>
                  <a:pt x="411" y="182"/>
                </a:lnTo>
                <a:cubicBezTo>
                  <a:pt x="411" y="159"/>
                  <a:pt x="392" y="140"/>
                  <a:pt x="369" y="140"/>
                </a:cubicBezTo>
                <a:lnTo>
                  <a:pt x="42" y="140"/>
                </a:lnTo>
                <a:close/>
                <a:moveTo>
                  <a:pt x="158" y="172"/>
                </a:moveTo>
                <a:lnTo>
                  <a:pt x="158" y="172"/>
                </a:lnTo>
                <a:lnTo>
                  <a:pt x="253" y="172"/>
                </a:lnTo>
                <a:cubicBezTo>
                  <a:pt x="264" y="172"/>
                  <a:pt x="273" y="180"/>
                  <a:pt x="273" y="191"/>
                </a:cubicBezTo>
                <a:cubicBezTo>
                  <a:pt x="273" y="202"/>
                  <a:pt x="264" y="211"/>
                  <a:pt x="253" y="211"/>
                </a:cubicBezTo>
                <a:lnTo>
                  <a:pt x="158" y="211"/>
                </a:lnTo>
                <a:cubicBezTo>
                  <a:pt x="147" y="211"/>
                  <a:pt x="138" y="202"/>
                  <a:pt x="138" y="191"/>
                </a:cubicBezTo>
                <a:cubicBezTo>
                  <a:pt x="138" y="180"/>
                  <a:pt x="147" y="172"/>
                  <a:pt x="158" y="172"/>
                </a:cubicBezTo>
                <a:close/>
                <a:moveTo>
                  <a:pt x="205" y="746"/>
                </a:moveTo>
                <a:lnTo>
                  <a:pt x="205" y="746"/>
                </a:lnTo>
                <a:cubicBezTo>
                  <a:pt x="192" y="746"/>
                  <a:pt x="181" y="735"/>
                  <a:pt x="181" y="721"/>
                </a:cubicBezTo>
                <a:cubicBezTo>
                  <a:pt x="181" y="708"/>
                  <a:pt x="192" y="697"/>
                  <a:pt x="205" y="697"/>
                </a:cubicBezTo>
                <a:cubicBezTo>
                  <a:pt x="219" y="697"/>
                  <a:pt x="230" y="708"/>
                  <a:pt x="230" y="721"/>
                </a:cubicBezTo>
                <a:cubicBezTo>
                  <a:pt x="230" y="735"/>
                  <a:pt x="219" y="746"/>
                  <a:pt x="205" y="746"/>
                </a:cubicBezTo>
                <a:close/>
                <a:moveTo>
                  <a:pt x="383" y="253"/>
                </a:moveTo>
                <a:lnTo>
                  <a:pt x="383" y="253"/>
                </a:lnTo>
                <a:lnTo>
                  <a:pt x="383" y="654"/>
                </a:lnTo>
                <a:cubicBezTo>
                  <a:pt x="383" y="662"/>
                  <a:pt x="377" y="668"/>
                  <a:pt x="369" y="668"/>
                </a:cubicBezTo>
                <a:lnTo>
                  <a:pt x="42" y="668"/>
                </a:lnTo>
                <a:cubicBezTo>
                  <a:pt x="34" y="668"/>
                  <a:pt x="28" y="662"/>
                  <a:pt x="28" y="654"/>
                </a:cubicBezTo>
                <a:lnTo>
                  <a:pt x="28" y="253"/>
                </a:lnTo>
                <a:cubicBezTo>
                  <a:pt x="28" y="245"/>
                  <a:pt x="34" y="239"/>
                  <a:pt x="42" y="239"/>
                </a:cubicBezTo>
                <a:lnTo>
                  <a:pt x="369" y="239"/>
                </a:lnTo>
                <a:cubicBezTo>
                  <a:pt x="377" y="239"/>
                  <a:pt x="383" y="245"/>
                  <a:pt x="383" y="253"/>
                </a:cubicBezTo>
                <a:close/>
                <a:moveTo>
                  <a:pt x="376" y="0"/>
                </a:moveTo>
                <a:lnTo>
                  <a:pt x="376" y="36"/>
                </a:lnTo>
                <a:cubicBezTo>
                  <a:pt x="454" y="36"/>
                  <a:pt x="518" y="100"/>
                  <a:pt x="518" y="179"/>
                </a:cubicBezTo>
                <a:cubicBezTo>
                  <a:pt x="518" y="180"/>
                  <a:pt x="518" y="180"/>
                  <a:pt x="518" y="181"/>
                </a:cubicBezTo>
                <a:lnTo>
                  <a:pt x="554" y="181"/>
                </a:lnTo>
                <a:cubicBezTo>
                  <a:pt x="554" y="180"/>
                  <a:pt x="554" y="180"/>
                  <a:pt x="554" y="179"/>
                </a:cubicBezTo>
                <a:cubicBezTo>
                  <a:pt x="554" y="155"/>
                  <a:pt x="550" y="131"/>
                  <a:pt x="540" y="109"/>
                </a:cubicBezTo>
                <a:cubicBezTo>
                  <a:pt x="531" y="88"/>
                  <a:pt x="518" y="69"/>
                  <a:pt x="502" y="52"/>
                </a:cubicBezTo>
                <a:cubicBezTo>
                  <a:pt x="486" y="36"/>
                  <a:pt x="467" y="23"/>
                  <a:pt x="445" y="14"/>
                </a:cubicBezTo>
                <a:cubicBezTo>
                  <a:pt x="423" y="5"/>
                  <a:pt x="400" y="0"/>
                  <a:pt x="376" y="0"/>
                </a:cubicBezTo>
                <a:close/>
                <a:moveTo>
                  <a:pt x="481" y="181"/>
                </a:moveTo>
                <a:cubicBezTo>
                  <a:pt x="481" y="180"/>
                  <a:pt x="481" y="180"/>
                  <a:pt x="481" y="179"/>
                </a:cubicBezTo>
                <a:cubicBezTo>
                  <a:pt x="481" y="120"/>
                  <a:pt x="434" y="73"/>
                  <a:pt x="376" y="73"/>
                </a:cubicBezTo>
                <a:lnTo>
                  <a:pt x="376" y="109"/>
                </a:lnTo>
                <a:cubicBezTo>
                  <a:pt x="414" y="109"/>
                  <a:pt x="445" y="141"/>
                  <a:pt x="445" y="179"/>
                </a:cubicBezTo>
                <a:cubicBezTo>
                  <a:pt x="445" y="180"/>
                  <a:pt x="445" y="180"/>
                  <a:pt x="445" y="181"/>
                </a:cubicBezTo>
                <a:lnTo>
                  <a:pt x="481" y="181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" name="Freeform 5"/>
          <p:cNvSpPr>
            <a:spLocks noEditPoints="1"/>
          </p:cNvSpPr>
          <p:nvPr/>
        </p:nvSpPr>
        <p:spPr>
          <a:xfrm>
            <a:off x="6368415" y="1023620"/>
            <a:ext cx="454025" cy="492125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1" name="文本框 20"/>
          <p:cNvSpPr txBox="1"/>
          <p:nvPr/>
        </p:nvSpPr>
        <p:spPr>
          <a:xfrm flipH="1">
            <a:off x="6952615" y="1163320"/>
            <a:ext cx="1853565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82" name="文本框 22"/>
          <p:cNvSpPr txBox="1"/>
          <p:nvPr/>
        </p:nvSpPr>
        <p:spPr>
          <a:xfrm flipH="1">
            <a:off x="6344285" y="1811655"/>
            <a:ext cx="2646680" cy="95410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</a:t>
            </a:r>
          </a:p>
        </p:txBody>
      </p:sp>
      <p:cxnSp>
        <p:nvCxnSpPr>
          <p:cNvPr id="83" name="直接连接符 82"/>
          <p:cNvCxnSpPr/>
          <p:nvPr/>
        </p:nvCxnSpPr>
        <p:spPr>
          <a:xfrm>
            <a:off x="6325870" y="1689100"/>
            <a:ext cx="2073275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46000" y="171000"/>
            <a:ext cx="11700000" cy="6516000"/>
          </a:xfrm>
          <a:prstGeom prst="roundRect">
            <a:avLst>
              <a:gd name="adj" fmla="val 5719"/>
            </a:avLst>
          </a:prstGeom>
          <a:solidFill>
            <a:srgbClr val="FFFEE9"/>
          </a:solidFill>
          <a:ln>
            <a:noFill/>
          </a:ln>
          <a:effectLst>
            <a:outerShdw blurRad="127000" dist="889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觅元素583f962d85c90"/>
          <p:cNvPicPr>
            <a:picLocks noChangeAspect="1"/>
          </p:cNvPicPr>
          <p:nvPr/>
        </p:nvPicPr>
        <p:blipFill>
          <a:blip r:embed="rId2"/>
          <a:srcRect b="22956"/>
          <a:stretch>
            <a:fillRect/>
          </a:stretch>
        </p:blipFill>
        <p:spPr>
          <a:xfrm flipH="1" flipV="1">
            <a:off x="9250045" y="-6985"/>
            <a:ext cx="2987675" cy="3169285"/>
          </a:xfrm>
          <a:prstGeom prst="rect">
            <a:avLst/>
          </a:prstGeom>
          <a:effectLst>
            <a:outerShdw blurRad="2413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40000" flipH="1">
            <a:off x="10623550" y="4553585"/>
            <a:ext cx="1699895" cy="2341245"/>
          </a:xfrm>
          <a:prstGeom prst="rect">
            <a:avLst/>
          </a:prstGeom>
          <a:effectLst>
            <a:outerShdw blurRad="2413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374015" y="3203575"/>
            <a:ext cx="1790065" cy="187325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4015" y="1257300"/>
            <a:ext cx="1790065" cy="187325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239645" y="1257300"/>
            <a:ext cx="1790065" cy="187325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044315" y="3203575"/>
            <a:ext cx="1790065" cy="187325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834380" y="1257300"/>
            <a:ext cx="6022975" cy="18732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117" name="Freeform 5"/>
          <p:cNvSpPr>
            <a:spLocks noEditPoints="1"/>
          </p:cNvSpPr>
          <p:nvPr/>
        </p:nvSpPr>
        <p:spPr>
          <a:xfrm>
            <a:off x="6909435" y="3797300"/>
            <a:ext cx="467360" cy="492125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rgbClr val="40404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8118" name="文本框 20"/>
          <p:cNvSpPr txBox="1"/>
          <p:nvPr/>
        </p:nvSpPr>
        <p:spPr>
          <a:xfrm flipH="1">
            <a:off x="7510145" y="3877310"/>
            <a:ext cx="190627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88119" name="文本框 22"/>
          <p:cNvSpPr txBox="1"/>
          <p:nvPr/>
        </p:nvSpPr>
        <p:spPr>
          <a:xfrm flipH="1">
            <a:off x="6884670" y="4487545"/>
            <a:ext cx="4345305" cy="95410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</a:t>
            </a:r>
            <a:r>
              <a: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</a:t>
            </a:r>
          </a:p>
        </p:txBody>
      </p:sp>
      <p:cxnSp>
        <p:nvCxnSpPr>
          <p:cNvPr id="97" name="直接连接符 96"/>
          <p:cNvCxnSpPr/>
          <p:nvPr/>
        </p:nvCxnSpPr>
        <p:spPr>
          <a:xfrm>
            <a:off x="6865620" y="4365625"/>
            <a:ext cx="213296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869950" y="5464810"/>
            <a:ext cx="619125" cy="647700"/>
            <a:chOff x="8667" y="6963"/>
            <a:chExt cx="1020" cy="1020"/>
          </a:xfrm>
        </p:grpSpPr>
        <p:sp>
          <p:nvSpPr>
            <p:cNvPr id="59" name="椭圆 58"/>
            <p:cNvSpPr/>
            <p:nvPr/>
          </p:nvSpPr>
          <p:spPr>
            <a:xfrm rot="12900000">
              <a:off x="8667" y="6963"/>
              <a:ext cx="1020" cy="102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52" name="Freeform 24"/>
            <p:cNvSpPr>
              <a:spLocks noEditPoints="1"/>
            </p:cNvSpPr>
            <p:nvPr/>
          </p:nvSpPr>
          <p:spPr>
            <a:xfrm>
              <a:off x="8788" y="7033"/>
              <a:ext cx="775" cy="778"/>
            </a:xfrm>
            <a:custGeom>
              <a:avLst/>
              <a:gdLst/>
              <a:ahLst/>
              <a:cxnLst>
                <a:cxn ang="0">
                  <a:pos x="625943" y="369188"/>
                </a:cxn>
                <a:cxn ang="0">
                  <a:pos x="625943" y="79273"/>
                </a:cxn>
                <a:cxn ang="0">
                  <a:pos x="336698" y="79273"/>
                </a:cxn>
                <a:cxn ang="0">
                  <a:pos x="299413" y="318226"/>
                </a:cxn>
                <a:cxn ang="0">
                  <a:pos x="293764" y="321624"/>
                </a:cxn>
                <a:cxn ang="0">
                  <a:pos x="10169" y="605876"/>
                </a:cxn>
                <a:cxn ang="0">
                  <a:pos x="15818" y="651175"/>
                </a:cxn>
                <a:cxn ang="0">
                  <a:pos x="55363" y="690812"/>
                </a:cxn>
                <a:cxn ang="0">
                  <a:pos x="100558" y="696474"/>
                </a:cxn>
                <a:cxn ang="0">
                  <a:pos x="384153" y="412222"/>
                </a:cxn>
                <a:cxn ang="0">
                  <a:pos x="387542" y="406560"/>
                </a:cxn>
                <a:cxn ang="0">
                  <a:pos x="625943" y="369188"/>
                </a:cxn>
                <a:cxn ang="0">
                  <a:pos x="108467" y="640983"/>
                </a:cxn>
                <a:cxn ang="0">
                  <a:pos x="108467" y="640983"/>
                </a:cxn>
                <a:cxn ang="0">
                  <a:pos x="86999" y="638718"/>
                </a:cxn>
                <a:cxn ang="0">
                  <a:pos x="67792" y="619466"/>
                </a:cxn>
                <a:cxn ang="0">
                  <a:pos x="65532" y="597949"/>
                </a:cxn>
                <a:cxn ang="0">
                  <a:pos x="202245" y="460919"/>
                </a:cxn>
                <a:cxn ang="0">
                  <a:pos x="223712" y="464316"/>
                </a:cxn>
                <a:cxn ang="0">
                  <a:pos x="241790" y="483568"/>
                </a:cxn>
                <a:cxn ang="0">
                  <a:pos x="245180" y="503953"/>
                </a:cxn>
                <a:cxn ang="0">
                  <a:pos x="108467" y="640983"/>
                </a:cxn>
                <a:cxn ang="0">
                  <a:pos x="362685" y="343141"/>
                </a:cxn>
                <a:cxn ang="0">
                  <a:pos x="362685" y="343141"/>
                </a:cxn>
                <a:cxn ang="0">
                  <a:pos x="362685" y="106453"/>
                </a:cxn>
                <a:cxn ang="0">
                  <a:pos x="598826" y="106453"/>
                </a:cxn>
                <a:cxn ang="0">
                  <a:pos x="598826" y="343141"/>
                </a:cxn>
                <a:cxn ang="0">
                  <a:pos x="362685" y="343141"/>
                </a:cxn>
              </a:cxnLst>
              <a:rect l="0" t="0" r="0" b="0"/>
              <a:pathLst>
                <a:path w="624" h="625">
                  <a:moveTo>
                    <a:pt x="554" y="326"/>
                  </a:moveTo>
                  <a:cubicBezTo>
                    <a:pt x="624" y="256"/>
                    <a:pt x="624" y="141"/>
                    <a:pt x="554" y="70"/>
                  </a:cubicBezTo>
                  <a:cubicBezTo>
                    <a:pt x="483" y="0"/>
                    <a:pt x="368" y="0"/>
                    <a:pt x="298" y="70"/>
                  </a:cubicBezTo>
                  <a:cubicBezTo>
                    <a:pt x="241" y="127"/>
                    <a:pt x="230" y="213"/>
                    <a:pt x="265" y="281"/>
                  </a:cubicBezTo>
                  <a:cubicBezTo>
                    <a:pt x="263" y="282"/>
                    <a:pt x="262" y="283"/>
                    <a:pt x="260" y="284"/>
                  </a:cubicBezTo>
                  <a:lnTo>
                    <a:pt x="9" y="535"/>
                  </a:lnTo>
                  <a:cubicBezTo>
                    <a:pt x="0" y="545"/>
                    <a:pt x="2" y="562"/>
                    <a:pt x="14" y="575"/>
                  </a:cubicBezTo>
                  <a:lnTo>
                    <a:pt x="49" y="610"/>
                  </a:lnTo>
                  <a:cubicBezTo>
                    <a:pt x="62" y="622"/>
                    <a:pt x="79" y="625"/>
                    <a:pt x="89" y="615"/>
                  </a:cubicBezTo>
                  <a:lnTo>
                    <a:pt x="340" y="364"/>
                  </a:lnTo>
                  <a:cubicBezTo>
                    <a:pt x="341" y="363"/>
                    <a:pt x="342" y="361"/>
                    <a:pt x="343" y="359"/>
                  </a:cubicBezTo>
                  <a:cubicBezTo>
                    <a:pt x="411" y="394"/>
                    <a:pt x="497" y="383"/>
                    <a:pt x="554" y="326"/>
                  </a:cubicBezTo>
                  <a:close/>
                  <a:moveTo>
                    <a:pt x="96" y="566"/>
                  </a:moveTo>
                  <a:lnTo>
                    <a:pt x="96" y="566"/>
                  </a:lnTo>
                  <a:cubicBezTo>
                    <a:pt x="92" y="571"/>
                    <a:pt x="83" y="570"/>
                    <a:pt x="77" y="564"/>
                  </a:cubicBezTo>
                  <a:lnTo>
                    <a:pt x="60" y="547"/>
                  </a:lnTo>
                  <a:cubicBezTo>
                    <a:pt x="54" y="541"/>
                    <a:pt x="53" y="532"/>
                    <a:pt x="58" y="528"/>
                  </a:cubicBezTo>
                  <a:lnTo>
                    <a:pt x="179" y="407"/>
                  </a:lnTo>
                  <a:cubicBezTo>
                    <a:pt x="183" y="403"/>
                    <a:pt x="192" y="404"/>
                    <a:pt x="198" y="410"/>
                  </a:cubicBezTo>
                  <a:lnTo>
                    <a:pt x="214" y="427"/>
                  </a:lnTo>
                  <a:cubicBezTo>
                    <a:pt x="220" y="432"/>
                    <a:pt x="221" y="441"/>
                    <a:pt x="217" y="445"/>
                  </a:cubicBezTo>
                  <a:lnTo>
                    <a:pt x="96" y="566"/>
                  </a:lnTo>
                  <a:close/>
                  <a:moveTo>
                    <a:pt x="321" y="303"/>
                  </a:moveTo>
                  <a:lnTo>
                    <a:pt x="321" y="303"/>
                  </a:lnTo>
                  <a:cubicBezTo>
                    <a:pt x="264" y="245"/>
                    <a:pt x="264" y="152"/>
                    <a:pt x="321" y="94"/>
                  </a:cubicBezTo>
                  <a:cubicBezTo>
                    <a:pt x="379" y="36"/>
                    <a:pt x="472" y="36"/>
                    <a:pt x="530" y="94"/>
                  </a:cubicBezTo>
                  <a:cubicBezTo>
                    <a:pt x="588" y="152"/>
                    <a:pt x="588" y="245"/>
                    <a:pt x="530" y="303"/>
                  </a:cubicBezTo>
                  <a:cubicBezTo>
                    <a:pt x="472" y="360"/>
                    <a:pt x="379" y="360"/>
                    <a:pt x="321" y="30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2" name="文本框 20"/>
          <p:cNvSpPr txBox="1"/>
          <p:nvPr/>
        </p:nvSpPr>
        <p:spPr>
          <a:xfrm flipH="1">
            <a:off x="1708150" y="5306060"/>
            <a:ext cx="1923415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3" name="文本框 22"/>
          <p:cNvSpPr txBox="1"/>
          <p:nvPr/>
        </p:nvSpPr>
        <p:spPr>
          <a:xfrm flipH="1">
            <a:off x="1709420" y="5733415"/>
            <a:ext cx="4144645" cy="30777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1835150" y="5672455"/>
            <a:ext cx="14446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22"/>
          <p:cNvSpPr txBox="1"/>
          <p:nvPr/>
        </p:nvSpPr>
        <p:spPr>
          <a:xfrm flipH="1">
            <a:off x="6125845" y="1527175"/>
            <a:ext cx="5452110" cy="707886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46000" y="171000"/>
            <a:ext cx="11700000" cy="6516000"/>
          </a:xfrm>
          <a:prstGeom prst="roundRect">
            <a:avLst>
              <a:gd name="adj" fmla="val 5719"/>
            </a:avLst>
          </a:prstGeom>
          <a:solidFill>
            <a:srgbClr val="FFFEE9"/>
          </a:solidFill>
          <a:ln>
            <a:noFill/>
          </a:ln>
          <a:effectLst>
            <a:outerShdw blurRad="127000" dist="889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117" name="Freeform 5"/>
          <p:cNvSpPr>
            <a:spLocks noEditPoints="1"/>
          </p:cNvSpPr>
          <p:nvPr/>
        </p:nvSpPr>
        <p:spPr>
          <a:xfrm>
            <a:off x="496253" y="1538288"/>
            <a:ext cx="488950" cy="492125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rgbClr val="40404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8118" name="文本框 20"/>
          <p:cNvSpPr txBox="1"/>
          <p:nvPr/>
        </p:nvSpPr>
        <p:spPr>
          <a:xfrm flipH="1">
            <a:off x="1124903" y="1618615"/>
            <a:ext cx="1995487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88119" name="文本框 22"/>
          <p:cNvSpPr txBox="1"/>
          <p:nvPr/>
        </p:nvSpPr>
        <p:spPr>
          <a:xfrm flipH="1">
            <a:off x="470535" y="2228850"/>
            <a:ext cx="3610610" cy="95410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</a:t>
            </a:r>
            <a:r>
              <a: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此处添加本章节的简要内容。单击此处添加本章节的简要内容。</a:t>
            </a:r>
          </a:p>
        </p:txBody>
      </p:sp>
      <p:cxnSp>
        <p:nvCxnSpPr>
          <p:cNvPr id="97" name="直接连接符 96"/>
          <p:cNvCxnSpPr/>
          <p:nvPr/>
        </p:nvCxnSpPr>
        <p:spPr>
          <a:xfrm>
            <a:off x="450533" y="2106613"/>
            <a:ext cx="22320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20"/>
          <p:cNvSpPr txBox="1"/>
          <p:nvPr/>
        </p:nvSpPr>
        <p:spPr>
          <a:xfrm flipH="1">
            <a:off x="485140" y="3849370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2" name="文本框 22"/>
          <p:cNvSpPr txBox="1"/>
          <p:nvPr/>
        </p:nvSpPr>
        <p:spPr>
          <a:xfrm flipH="1">
            <a:off x="521335" y="4385945"/>
            <a:ext cx="3067685" cy="30777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1335" y="5234940"/>
            <a:ext cx="3184525" cy="7226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585470" y="5187315"/>
            <a:ext cx="29160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4081145" y="855345"/>
            <a:ext cx="7685405" cy="57302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4497705" y="4048125"/>
            <a:ext cx="2174875" cy="200850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4497705" y="1963420"/>
            <a:ext cx="2174875" cy="200850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755130" y="4048125"/>
            <a:ext cx="2174875" cy="200850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55130" y="1963420"/>
            <a:ext cx="2174875" cy="200850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011285" y="4048125"/>
            <a:ext cx="2174875" cy="2008505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011285" y="1963420"/>
            <a:ext cx="2174875" cy="2008505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4497705" y="972820"/>
            <a:ext cx="6469380" cy="765810"/>
            <a:chOff x="1424" y="4442"/>
            <a:chExt cx="10188" cy="1206"/>
          </a:xfrm>
        </p:grpSpPr>
        <p:sp>
          <p:nvSpPr>
            <p:cNvPr id="11" name="文本框 20"/>
            <p:cNvSpPr txBox="1"/>
            <p:nvPr/>
          </p:nvSpPr>
          <p:spPr>
            <a:xfrm flipH="1">
              <a:off x="1424" y="4442"/>
              <a:ext cx="3170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12" name="文本框 22"/>
            <p:cNvSpPr txBox="1"/>
            <p:nvPr/>
          </p:nvSpPr>
          <p:spPr>
            <a:xfrm flipH="1">
              <a:off x="1426" y="5163"/>
              <a:ext cx="10186" cy="48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1634" y="5067"/>
              <a:ext cx="2381" cy="0"/>
            </a:xfrm>
            <a:prstGeom prst="line">
              <a:avLst/>
            </a:prstGeom>
            <a:ln w="15875">
              <a:solidFill>
                <a:schemeClr val="bg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46000" y="171000"/>
            <a:ext cx="11700000" cy="6516000"/>
          </a:xfrm>
          <a:prstGeom prst="roundRect">
            <a:avLst>
              <a:gd name="adj" fmla="val 5719"/>
            </a:avLst>
          </a:prstGeom>
          <a:solidFill>
            <a:srgbClr val="FFFEE9"/>
          </a:solidFill>
          <a:ln>
            <a:noFill/>
          </a:ln>
          <a:effectLst>
            <a:outerShdw blurRad="127000" dist="889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0" name="男人"/>
          <p:cNvSpPr/>
          <p:nvPr/>
        </p:nvSpPr>
        <p:spPr bwMode="auto">
          <a:xfrm>
            <a:off x="10462260" y="4091305"/>
            <a:ext cx="1447800" cy="2656840"/>
          </a:xfrm>
          <a:custGeom>
            <a:avLst/>
            <a:gdLst/>
            <a:ahLst/>
            <a:cxnLst/>
            <a:rect l="0" t="0" r="r" b="b"/>
            <a:pathLst>
              <a:path w="752475" h="1358900">
                <a:moveTo>
                  <a:pt x="0" y="530225"/>
                </a:moveTo>
                <a:lnTo>
                  <a:pt x="376238" y="530225"/>
                </a:lnTo>
                <a:lnTo>
                  <a:pt x="376396" y="530225"/>
                </a:lnTo>
                <a:lnTo>
                  <a:pt x="752475" y="530225"/>
                </a:lnTo>
                <a:lnTo>
                  <a:pt x="476451" y="1358900"/>
                </a:lnTo>
                <a:lnTo>
                  <a:pt x="276024" y="1358900"/>
                </a:lnTo>
                <a:lnTo>
                  <a:pt x="0" y="530225"/>
                </a:lnTo>
                <a:close/>
                <a:moveTo>
                  <a:pt x="376238" y="0"/>
                </a:moveTo>
                <a:lnTo>
                  <a:pt x="389890" y="318"/>
                </a:lnTo>
                <a:lnTo>
                  <a:pt x="403225" y="1270"/>
                </a:lnTo>
                <a:lnTo>
                  <a:pt x="416560" y="2858"/>
                </a:lnTo>
                <a:lnTo>
                  <a:pt x="429578" y="5398"/>
                </a:lnTo>
                <a:lnTo>
                  <a:pt x="442595" y="8255"/>
                </a:lnTo>
                <a:lnTo>
                  <a:pt x="454978" y="11748"/>
                </a:lnTo>
                <a:lnTo>
                  <a:pt x="467360" y="15875"/>
                </a:lnTo>
                <a:lnTo>
                  <a:pt x="479108" y="20638"/>
                </a:lnTo>
                <a:lnTo>
                  <a:pt x="490855" y="26035"/>
                </a:lnTo>
                <a:lnTo>
                  <a:pt x="502603" y="32068"/>
                </a:lnTo>
                <a:lnTo>
                  <a:pt x="513715" y="38418"/>
                </a:lnTo>
                <a:lnTo>
                  <a:pt x="524193" y="45085"/>
                </a:lnTo>
                <a:lnTo>
                  <a:pt x="534670" y="52705"/>
                </a:lnTo>
                <a:lnTo>
                  <a:pt x="544513" y="60325"/>
                </a:lnTo>
                <a:lnTo>
                  <a:pt x="554355" y="68580"/>
                </a:lnTo>
                <a:lnTo>
                  <a:pt x="563563" y="77470"/>
                </a:lnTo>
                <a:lnTo>
                  <a:pt x="572453" y="86678"/>
                </a:lnTo>
                <a:lnTo>
                  <a:pt x="580708" y="96520"/>
                </a:lnTo>
                <a:lnTo>
                  <a:pt x="588645" y="106363"/>
                </a:lnTo>
                <a:lnTo>
                  <a:pt x="595948" y="116840"/>
                </a:lnTo>
                <a:lnTo>
                  <a:pt x="602933" y="127318"/>
                </a:lnTo>
                <a:lnTo>
                  <a:pt x="609283" y="138748"/>
                </a:lnTo>
                <a:lnTo>
                  <a:pt x="614998" y="150178"/>
                </a:lnTo>
                <a:lnTo>
                  <a:pt x="620395" y="161925"/>
                </a:lnTo>
                <a:lnTo>
                  <a:pt x="625158" y="173673"/>
                </a:lnTo>
                <a:lnTo>
                  <a:pt x="629285" y="186055"/>
                </a:lnTo>
                <a:lnTo>
                  <a:pt x="633095" y="198755"/>
                </a:lnTo>
                <a:lnTo>
                  <a:pt x="635953" y="211455"/>
                </a:lnTo>
                <a:lnTo>
                  <a:pt x="638175" y="224473"/>
                </a:lnTo>
                <a:lnTo>
                  <a:pt x="640080" y="237808"/>
                </a:lnTo>
                <a:lnTo>
                  <a:pt x="641033" y="251143"/>
                </a:lnTo>
                <a:lnTo>
                  <a:pt x="641350" y="264795"/>
                </a:lnTo>
                <a:lnTo>
                  <a:pt x="641033" y="278448"/>
                </a:lnTo>
                <a:lnTo>
                  <a:pt x="640080" y="291783"/>
                </a:lnTo>
                <a:lnTo>
                  <a:pt x="638175" y="305118"/>
                </a:lnTo>
                <a:lnTo>
                  <a:pt x="635953" y="318135"/>
                </a:lnTo>
                <a:lnTo>
                  <a:pt x="633095" y="331153"/>
                </a:lnTo>
                <a:lnTo>
                  <a:pt x="629285" y="343535"/>
                </a:lnTo>
                <a:lnTo>
                  <a:pt x="625158" y="355918"/>
                </a:lnTo>
                <a:lnTo>
                  <a:pt x="620395" y="367983"/>
                </a:lnTo>
                <a:lnTo>
                  <a:pt x="614998" y="380048"/>
                </a:lnTo>
                <a:lnTo>
                  <a:pt x="609283" y="391478"/>
                </a:lnTo>
                <a:lnTo>
                  <a:pt x="602933" y="402273"/>
                </a:lnTo>
                <a:lnTo>
                  <a:pt x="595948" y="413068"/>
                </a:lnTo>
                <a:lnTo>
                  <a:pt x="588645" y="423545"/>
                </a:lnTo>
                <a:lnTo>
                  <a:pt x="580708" y="433388"/>
                </a:lnTo>
                <a:lnTo>
                  <a:pt x="572453" y="443230"/>
                </a:lnTo>
                <a:lnTo>
                  <a:pt x="563563" y="452438"/>
                </a:lnTo>
                <a:lnTo>
                  <a:pt x="554355" y="461010"/>
                </a:lnTo>
                <a:lnTo>
                  <a:pt x="544513" y="469583"/>
                </a:lnTo>
                <a:lnTo>
                  <a:pt x="534670" y="477520"/>
                </a:lnTo>
                <a:lnTo>
                  <a:pt x="524193" y="484823"/>
                </a:lnTo>
                <a:lnTo>
                  <a:pt x="513715" y="491808"/>
                </a:lnTo>
                <a:lnTo>
                  <a:pt x="502603" y="498158"/>
                </a:lnTo>
                <a:lnTo>
                  <a:pt x="490855" y="503873"/>
                </a:lnTo>
                <a:lnTo>
                  <a:pt x="479108" y="509270"/>
                </a:lnTo>
                <a:lnTo>
                  <a:pt x="467360" y="513715"/>
                </a:lnTo>
                <a:lnTo>
                  <a:pt x="454978" y="518160"/>
                </a:lnTo>
                <a:lnTo>
                  <a:pt x="442595" y="521970"/>
                </a:lnTo>
                <a:lnTo>
                  <a:pt x="429578" y="524510"/>
                </a:lnTo>
                <a:lnTo>
                  <a:pt x="416560" y="526733"/>
                </a:lnTo>
                <a:lnTo>
                  <a:pt x="403225" y="528638"/>
                </a:lnTo>
                <a:lnTo>
                  <a:pt x="389890" y="529908"/>
                </a:lnTo>
                <a:lnTo>
                  <a:pt x="376238" y="530225"/>
                </a:lnTo>
                <a:lnTo>
                  <a:pt x="362268" y="529908"/>
                </a:lnTo>
                <a:lnTo>
                  <a:pt x="348933" y="528638"/>
                </a:lnTo>
                <a:lnTo>
                  <a:pt x="335598" y="526733"/>
                </a:lnTo>
                <a:lnTo>
                  <a:pt x="322580" y="524510"/>
                </a:lnTo>
                <a:lnTo>
                  <a:pt x="309563" y="521970"/>
                </a:lnTo>
                <a:lnTo>
                  <a:pt x="297180" y="518160"/>
                </a:lnTo>
                <a:lnTo>
                  <a:pt x="285115" y="513715"/>
                </a:lnTo>
                <a:lnTo>
                  <a:pt x="273050" y="509270"/>
                </a:lnTo>
                <a:lnTo>
                  <a:pt x="261303" y="503873"/>
                </a:lnTo>
                <a:lnTo>
                  <a:pt x="249555" y="498158"/>
                </a:lnTo>
                <a:lnTo>
                  <a:pt x="238443" y="491808"/>
                </a:lnTo>
                <a:lnTo>
                  <a:pt x="227965" y="484823"/>
                </a:lnTo>
                <a:lnTo>
                  <a:pt x="217488" y="477520"/>
                </a:lnTo>
                <a:lnTo>
                  <a:pt x="207645" y="469583"/>
                </a:lnTo>
                <a:lnTo>
                  <a:pt x="197803" y="461010"/>
                </a:lnTo>
                <a:lnTo>
                  <a:pt x="188595" y="452438"/>
                </a:lnTo>
                <a:lnTo>
                  <a:pt x="179705" y="443230"/>
                </a:lnTo>
                <a:lnTo>
                  <a:pt x="171450" y="433388"/>
                </a:lnTo>
                <a:lnTo>
                  <a:pt x="163513" y="423545"/>
                </a:lnTo>
                <a:lnTo>
                  <a:pt x="156210" y="413068"/>
                </a:lnTo>
                <a:lnTo>
                  <a:pt x="149543" y="402273"/>
                </a:lnTo>
                <a:lnTo>
                  <a:pt x="142875" y="391478"/>
                </a:lnTo>
                <a:lnTo>
                  <a:pt x="137160" y="380048"/>
                </a:lnTo>
                <a:lnTo>
                  <a:pt x="131763" y="367983"/>
                </a:lnTo>
                <a:lnTo>
                  <a:pt x="127000" y="355918"/>
                </a:lnTo>
                <a:lnTo>
                  <a:pt x="122873" y="343535"/>
                </a:lnTo>
                <a:lnTo>
                  <a:pt x="119380" y="331153"/>
                </a:lnTo>
                <a:lnTo>
                  <a:pt x="116523" y="318135"/>
                </a:lnTo>
                <a:lnTo>
                  <a:pt x="113983" y="305118"/>
                </a:lnTo>
                <a:lnTo>
                  <a:pt x="112395" y="291783"/>
                </a:lnTo>
                <a:lnTo>
                  <a:pt x="111443" y="278448"/>
                </a:lnTo>
                <a:lnTo>
                  <a:pt x="111125" y="264795"/>
                </a:lnTo>
                <a:lnTo>
                  <a:pt x="111443" y="251143"/>
                </a:lnTo>
                <a:lnTo>
                  <a:pt x="112395" y="237808"/>
                </a:lnTo>
                <a:lnTo>
                  <a:pt x="113983" y="224473"/>
                </a:lnTo>
                <a:lnTo>
                  <a:pt x="116523" y="211455"/>
                </a:lnTo>
                <a:lnTo>
                  <a:pt x="119380" y="198755"/>
                </a:lnTo>
                <a:lnTo>
                  <a:pt x="122873" y="186055"/>
                </a:lnTo>
                <a:lnTo>
                  <a:pt x="127000" y="173673"/>
                </a:lnTo>
                <a:lnTo>
                  <a:pt x="131763" y="161925"/>
                </a:lnTo>
                <a:lnTo>
                  <a:pt x="137160" y="150178"/>
                </a:lnTo>
                <a:lnTo>
                  <a:pt x="142875" y="138748"/>
                </a:lnTo>
                <a:lnTo>
                  <a:pt x="149543" y="127318"/>
                </a:lnTo>
                <a:lnTo>
                  <a:pt x="156210" y="116840"/>
                </a:lnTo>
                <a:lnTo>
                  <a:pt x="163513" y="106363"/>
                </a:lnTo>
                <a:lnTo>
                  <a:pt x="171450" y="96520"/>
                </a:lnTo>
                <a:lnTo>
                  <a:pt x="179705" y="86678"/>
                </a:lnTo>
                <a:lnTo>
                  <a:pt x="188595" y="77470"/>
                </a:lnTo>
                <a:lnTo>
                  <a:pt x="197803" y="68580"/>
                </a:lnTo>
                <a:lnTo>
                  <a:pt x="207645" y="60325"/>
                </a:lnTo>
                <a:lnTo>
                  <a:pt x="217488" y="52705"/>
                </a:lnTo>
                <a:lnTo>
                  <a:pt x="227965" y="45085"/>
                </a:lnTo>
                <a:lnTo>
                  <a:pt x="238443" y="38418"/>
                </a:lnTo>
                <a:lnTo>
                  <a:pt x="249555" y="32068"/>
                </a:lnTo>
                <a:lnTo>
                  <a:pt x="261303" y="26035"/>
                </a:lnTo>
                <a:lnTo>
                  <a:pt x="273050" y="20638"/>
                </a:lnTo>
                <a:lnTo>
                  <a:pt x="285115" y="15875"/>
                </a:lnTo>
                <a:lnTo>
                  <a:pt x="297180" y="11748"/>
                </a:lnTo>
                <a:lnTo>
                  <a:pt x="309563" y="8255"/>
                </a:lnTo>
                <a:lnTo>
                  <a:pt x="322580" y="5398"/>
                </a:lnTo>
                <a:lnTo>
                  <a:pt x="335598" y="2858"/>
                </a:lnTo>
                <a:lnTo>
                  <a:pt x="348933" y="1270"/>
                </a:lnTo>
                <a:lnTo>
                  <a:pt x="362268" y="318"/>
                </a:lnTo>
                <a:lnTo>
                  <a:pt x="376238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5982970" y="5259705"/>
            <a:ext cx="2096770" cy="981075"/>
            <a:chOff x="1750" y="3417"/>
            <a:chExt cx="3302" cy="1545"/>
          </a:xfrm>
        </p:grpSpPr>
        <p:sp>
          <p:nvSpPr>
            <p:cNvPr id="44" name="文本框 20"/>
            <p:cNvSpPr txBox="1"/>
            <p:nvPr/>
          </p:nvSpPr>
          <p:spPr>
            <a:xfrm flipH="1">
              <a:off x="1816" y="3417"/>
              <a:ext cx="3170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/>
              <a:r>
                <a:rPr lang="zh-CN" altLang="en-US" sz="2000" b="1">
                  <a:solidFill>
                    <a:srgbClr val="595959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45" name="文本框 22"/>
            <p:cNvSpPr txBox="1"/>
            <p:nvPr/>
          </p:nvSpPr>
          <p:spPr>
            <a:xfrm flipH="1">
              <a:off x="1750" y="4138"/>
              <a:ext cx="3302" cy="82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/>
              <a:r>
                <a:rPr lang="zh-CN" altLang="en-US" sz="1400" dirty="0" smtClean="0">
                  <a:solidFill>
                    <a:srgbClr val="404040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</a:t>
              </a:r>
              <a:endPara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2211" y="4042"/>
              <a:ext cx="2381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7766685" y="1612265"/>
            <a:ext cx="2096770" cy="981075"/>
            <a:chOff x="1750" y="3417"/>
            <a:chExt cx="3302" cy="1545"/>
          </a:xfrm>
        </p:grpSpPr>
        <p:sp>
          <p:nvSpPr>
            <p:cNvPr id="11" name="文本框 20"/>
            <p:cNvSpPr txBox="1"/>
            <p:nvPr/>
          </p:nvSpPr>
          <p:spPr>
            <a:xfrm flipH="1">
              <a:off x="1816" y="3417"/>
              <a:ext cx="3170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/>
              <a:r>
                <a:rPr lang="zh-CN" altLang="en-US" sz="2000" b="1">
                  <a:solidFill>
                    <a:srgbClr val="595959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12" name="文本框 22"/>
            <p:cNvSpPr txBox="1"/>
            <p:nvPr/>
          </p:nvSpPr>
          <p:spPr>
            <a:xfrm flipH="1">
              <a:off x="1750" y="4138"/>
              <a:ext cx="3302" cy="82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/>
              <a:r>
                <a:rPr lang="zh-CN" altLang="en-US" sz="1400" dirty="0" smtClean="0">
                  <a:solidFill>
                    <a:srgbClr val="404040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</a:t>
              </a:r>
              <a:endPara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2211" y="4042"/>
              <a:ext cx="2381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2843530" y="3989705"/>
            <a:ext cx="2096770" cy="981075"/>
            <a:chOff x="1750" y="3417"/>
            <a:chExt cx="3302" cy="1545"/>
          </a:xfrm>
        </p:grpSpPr>
        <p:sp>
          <p:nvSpPr>
            <p:cNvPr id="15" name="文本框 20"/>
            <p:cNvSpPr txBox="1"/>
            <p:nvPr/>
          </p:nvSpPr>
          <p:spPr>
            <a:xfrm flipH="1">
              <a:off x="1816" y="3417"/>
              <a:ext cx="3170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/>
              <a:r>
                <a:rPr lang="zh-CN" altLang="en-US" sz="2000" b="1">
                  <a:solidFill>
                    <a:srgbClr val="595959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16" name="文本框 22"/>
            <p:cNvSpPr txBox="1"/>
            <p:nvPr/>
          </p:nvSpPr>
          <p:spPr>
            <a:xfrm flipH="1">
              <a:off x="1750" y="4138"/>
              <a:ext cx="3302" cy="82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/>
              <a:r>
                <a:rPr lang="zh-CN" altLang="en-US" sz="1400" dirty="0" smtClean="0">
                  <a:solidFill>
                    <a:srgbClr val="404040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</a:t>
              </a:r>
              <a:endPara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2211" y="4042"/>
              <a:ext cx="2381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377190" y="2534285"/>
            <a:ext cx="2096770" cy="981075"/>
            <a:chOff x="1750" y="3417"/>
            <a:chExt cx="3302" cy="1545"/>
          </a:xfrm>
        </p:grpSpPr>
        <p:sp>
          <p:nvSpPr>
            <p:cNvPr id="21" name="文本框 20"/>
            <p:cNvSpPr txBox="1"/>
            <p:nvPr/>
          </p:nvSpPr>
          <p:spPr>
            <a:xfrm flipH="1">
              <a:off x="1816" y="3417"/>
              <a:ext cx="3170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/>
              <a:r>
                <a:rPr lang="zh-CN" altLang="en-US" sz="2000" b="1">
                  <a:solidFill>
                    <a:srgbClr val="595959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22" name="文本框 22"/>
            <p:cNvSpPr txBox="1"/>
            <p:nvPr/>
          </p:nvSpPr>
          <p:spPr>
            <a:xfrm flipH="1">
              <a:off x="1750" y="4138"/>
              <a:ext cx="3302" cy="82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/>
              <a:r>
                <a:rPr lang="zh-CN" altLang="en-US" sz="1400" dirty="0" smtClean="0">
                  <a:solidFill>
                    <a:srgbClr val="404040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</a:t>
              </a:r>
              <a:endPara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2211" y="4042"/>
              <a:ext cx="2381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椭圆 1"/>
          <p:cNvSpPr/>
          <p:nvPr/>
        </p:nvSpPr>
        <p:spPr>
          <a:xfrm>
            <a:off x="7656195" y="3999230"/>
            <a:ext cx="1293495" cy="12934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6362700" y="1877695"/>
            <a:ext cx="1293495" cy="12934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flipH="1" flipV="1">
            <a:off x="9418320" y="4208780"/>
            <a:ext cx="575945" cy="57594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 flipH="1" flipV="1">
            <a:off x="7080250" y="3460750"/>
            <a:ext cx="575945" cy="57594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 flipH="1" flipV="1">
            <a:off x="5309235" y="2453640"/>
            <a:ext cx="575945" cy="57594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 flipH="1" flipV="1">
            <a:off x="3004185" y="2236470"/>
            <a:ext cx="575945" cy="57594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550035" y="1036320"/>
            <a:ext cx="1293495" cy="129349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流程图: 对照 23"/>
          <p:cNvSpPr/>
          <p:nvPr/>
        </p:nvSpPr>
        <p:spPr>
          <a:xfrm rot="18660000">
            <a:off x="2746375" y="1887220"/>
            <a:ext cx="200660" cy="593090"/>
          </a:xfrm>
          <a:prstGeom prst="flowChartCol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流程图: 对照 24"/>
          <p:cNvSpPr/>
          <p:nvPr/>
        </p:nvSpPr>
        <p:spPr>
          <a:xfrm rot="18300000">
            <a:off x="3580765" y="2517775"/>
            <a:ext cx="200660" cy="539750"/>
          </a:xfrm>
          <a:prstGeom prst="flowChartCol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流程图: 对照 25"/>
          <p:cNvSpPr/>
          <p:nvPr/>
        </p:nvSpPr>
        <p:spPr>
          <a:xfrm rot="20580000">
            <a:off x="7126605" y="3081020"/>
            <a:ext cx="200660" cy="504190"/>
          </a:xfrm>
          <a:prstGeom prst="flowChartCol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7" name="流程图: 对照 26"/>
          <p:cNvSpPr/>
          <p:nvPr/>
        </p:nvSpPr>
        <p:spPr>
          <a:xfrm rot="15840000">
            <a:off x="9074785" y="4229100"/>
            <a:ext cx="200660" cy="612140"/>
          </a:xfrm>
          <a:prstGeom prst="flowChartCol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流程图: 对照 27"/>
          <p:cNvSpPr/>
          <p:nvPr/>
        </p:nvSpPr>
        <p:spPr>
          <a:xfrm rot="16200000">
            <a:off x="10278745" y="4091305"/>
            <a:ext cx="200660" cy="828040"/>
          </a:xfrm>
          <a:prstGeom prst="flowChartCol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流程图: 对照 28"/>
          <p:cNvSpPr/>
          <p:nvPr/>
        </p:nvSpPr>
        <p:spPr>
          <a:xfrm rot="4260000">
            <a:off x="5068570" y="2600960"/>
            <a:ext cx="200660" cy="504190"/>
          </a:xfrm>
          <a:prstGeom prst="flowChartCol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流程图: 对照 29"/>
          <p:cNvSpPr/>
          <p:nvPr/>
        </p:nvSpPr>
        <p:spPr>
          <a:xfrm rot="4680000">
            <a:off x="6017895" y="2308860"/>
            <a:ext cx="200660" cy="612140"/>
          </a:xfrm>
          <a:prstGeom prst="flowChartCol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流程图: 对照 30"/>
          <p:cNvSpPr/>
          <p:nvPr/>
        </p:nvSpPr>
        <p:spPr>
          <a:xfrm rot="19020000">
            <a:off x="7541260" y="3890645"/>
            <a:ext cx="200660" cy="504190"/>
          </a:xfrm>
          <a:prstGeom prst="flowChartCol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849120" y="1490345"/>
            <a:ext cx="708025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标题 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6688455" y="2329815"/>
            <a:ext cx="708025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标题 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7948930" y="4395470"/>
            <a:ext cx="708025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标题 </a:t>
            </a:r>
          </a:p>
        </p:txBody>
      </p:sp>
      <p:sp>
        <p:nvSpPr>
          <p:cNvPr id="5" name="椭圆 4"/>
          <p:cNvSpPr/>
          <p:nvPr/>
        </p:nvSpPr>
        <p:spPr>
          <a:xfrm>
            <a:off x="3741420" y="2596515"/>
            <a:ext cx="1293495" cy="1293495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4004945" y="3075940"/>
            <a:ext cx="766445" cy="41783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标题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46000" y="171000"/>
            <a:ext cx="11700000" cy="6516000"/>
          </a:xfrm>
          <a:prstGeom prst="roundRect">
            <a:avLst>
              <a:gd name="adj" fmla="val 5719"/>
            </a:avLst>
          </a:prstGeom>
          <a:solidFill>
            <a:srgbClr val="FFFEE9"/>
          </a:solidFill>
          <a:ln>
            <a:noFill/>
          </a:ln>
          <a:effectLst>
            <a:outerShdw blurRad="127000" dist="889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 1"/>
          <p:cNvSpPr/>
          <p:nvPr/>
        </p:nvSpPr>
        <p:spPr>
          <a:xfrm>
            <a:off x="9559290" y="840105"/>
            <a:ext cx="2316480" cy="1763395"/>
          </a:xfrm>
          <a:custGeom>
            <a:avLst/>
            <a:gdLst>
              <a:gd name="connsiteX0" fmla="*/ 0 w 3726"/>
              <a:gd name="connsiteY0" fmla="*/ 2777 h 2777"/>
              <a:gd name="connsiteX1" fmla="*/ 694 w 3726"/>
              <a:gd name="connsiteY1" fmla="*/ 0 h 2777"/>
              <a:gd name="connsiteX2" fmla="*/ 3726 w 3726"/>
              <a:gd name="connsiteY2" fmla="*/ 0 h 2777"/>
              <a:gd name="connsiteX3" fmla="*/ 3726 w 3726"/>
              <a:gd name="connsiteY3" fmla="*/ 2776 h 2777"/>
              <a:gd name="connsiteX4" fmla="*/ 0 w 3726"/>
              <a:gd name="connsiteY4" fmla="*/ 2777 h 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26" h="2777">
                <a:moveTo>
                  <a:pt x="0" y="2777"/>
                </a:moveTo>
                <a:lnTo>
                  <a:pt x="694" y="0"/>
                </a:lnTo>
                <a:lnTo>
                  <a:pt x="3726" y="0"/>
                </a:lnTo>
                <a:lnTo>
                  <a:pt x="3726" y="2776"/>
                </a:lnTo>
                <a:lnTo>
                  <a:pt x="0" y="2777"/>
                </a:lnTo>
                <a:close/>
              </a:path>
            </a:pathLst>
          </a:cu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/>
        </p:nvSpPr>
        <p:spPr>
          <a:xfrm>
            <a:off x="7616190" y="2661920"/>
            <a:ext cx="2316480" cy="1763395"/>
          </a:xfrm>
          <a:prstGeom prst="parallelogram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/>
        </p:nvSpPr>
        <p:spPr>
          <a:xfrm>
            <a:off x="7614920" y="4486910"/>
            <a:ext cx="2316480" cy="1763395"/>
          </a:xfrm>
          <a:prstGeom prst="parallelogram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/>
        </p:nvSpPr>
        <p:spPr>
          <a:xfrm>
            <a:off x="5673725" y="4486910"/>
            <a:ext cx="2316480" cy="1763395"/>
          </a:xfrm>
          <a:prstGeom prst="parallelogram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9559290" y="2662555"/>
            <a:ext cx="2316480" cy="1763395"/>
          </a:xfrm>
          <a:custGeom>
            <a:avLst/>
            <a:gdLst>
              <a:gd name="connsiteX0" fmla="*/ 0 w 3726"/>
              <a:gd name="connsiteY0" fmla="*/ 2777 h 2777"/>
              <a:gd name="connsiteX1" fmla="*/ 694 w 3726"/>
              <a:gd name="connsiteY1" fmla="*/ 0 h 2777"/>
              <a:gd name="connsiteX2" fmla="*/ 3726 w 3726"/>
              <a:gd name="connsiteY2" fmla="*/ 0 h 2777"/>
              <a:gd name="connsiteX3" fmla="*/ 3726 w 3726"/>
              <a:gd name="connsiteY3" fmla="*/ 2776 h 2777"/>
              <a:gd name="connsiteX4" fmla="*/ 0 w 3726"/>
              <a:gd name="connsiteY4" fmla="*/ 2777 h 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26" h="2777">
                <a:moveTo>
                  <a:pt x="0" y="2777"/>
                </a:moveTo>
                <a:lnTo>
                  <a:pt x="694" y="0"/>
                </a:lnTo>
                <a:lnTo>
                  <a:pt x="3726" y="0"/>
                </a:lnTo>
                <a:lnTo>
                  <a:pt x="3726" y="2776"/>
                </a:lnTo>
                <a:lnTo>
                  <a:pt x="0" y="2777"/>
                </a:lnTo>
                <a:close/>
              </a:path>
            </a:pathLst>
          </a:cu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9558655" y="4486910"/>
            <a:ext cx="2316480" cy="1763395"/>
          </a:xfrm>
          <a:custGeom>
            <a:avLst/>
            <a:gdLst>
              <a:gd name="connsiteX0" fmla="*/ 0 w 3726"/>
              <a:gd name="connsiteY0" fmla="*/ 2777 h 2777"/>
              <a:gd name="connsiteX1" fmla="*/ 694 w 3726"/>
              <a:gd name="connsiteY1" fmla="*/ 0 h 2777"/>
              <a:gd name="connsiteX2" fmla="*/ 3726 w 3726"/>
              <a:gd name="connsiteY2" fmla="*/ 0 h 2777"/>
              <a:gd name="connsiteX3" fmla="*/ 3726 w 3726"/>
              <a:gd name="connsiteY3" fmla="*/ 2776 h 2777"/>
              <a:gd name="connsiteX4" fmla="*/ 0 w 3726"/>
              <a:gd name="connsiteY4" fmla="*/ 2777 h 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26" h="2777">
                <a:moveTo>
                  <a:pt x="0" y="2777"/>
                </a:moveTo>
                <a:lnTo>
                  <a:pt x="694" y="0"/>
                </a:lnTo>
                <a:lnTo>
                  <a:pt x="3726" y="0"/>
                </a:lnTo>
                <a:lnTo>
                  <a:pt x="3726" y="2776"/>
                </a:lnTo>
                <a:lnTo>
                  <a:pt x="0" y="2777"/>
                </a:lnTo>
                <a:close/>
              </a:path>
            </a:pathLst>
          </a:custGeom>
          <a:blipFill rotWithShape="1"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 rot="12900000">
            <a:off x="1875790" y="1135380"/>
            <a:ext cx="634365" cy="6477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56" name="Freeform 28"/>
          <p:cNvSpPr>
            <a:spLocks noEditPoints="1"/>
          </p:cNvSpPr>
          <p:nvPr/>
        </p:nvSpPr>
        <p:spPr>
          <a:xfrm>
            <a:off x="1974215" y="1163955"/>
            <a:ext cx="422910" cy="539750"/>
          </a:xfrm>
          <a:custGeom>
            <a:avLst/>
            <a:gdLst/>
            <a:ahLst/>
            <a:cxnLst>
              <a:cxn ang="0">
                <a:pos x="101543" y="255902"/>
              </a:cxn>
              <a:cxn ang="0">
                <a:pos x="154571" y="381589"/>
              </a:cxn>
              <a:cxn ang="0">
                <a:pos x="197444" y="481232"/>
              </a:cxn>
              <a:cxn ang="0">
                <a:pos x="294474" y="484629"/>
              </a:cxn>
              <a:cxn ang="0">
                <a:pos x="315911" y="444998"/>
              </a:cxn>
              <a:cxn ang="0">
                <a:pos x="370067" y="344223"/>
              </a:cxn>
              <a:cxn ang="0">
                <a:pos x="251601" y="105305"/>
              </a:cxn>
              <a:cxn ang="0">
                <a:pos x="207599" y="516334"/>
              </a:cxn>
              <a:cxn ang="0">
                <a:pos x="159084" y="458586"/>
              </a:cxn>
              <a:cxn ang="0">
                <a:pos x="106056" y="361207"/>
              </a:cxn>
              <a:cxn ang="0">
                <a:pos x="251601" y="73600"/>
              </a:cxn>
              <a:cxn ang="0">
                <a:pos x="396017" y="361207"/>
              </a:cxn>
              <a:cxn ang="0">
                <a:pos x="344117" y="458586"/>
              </a:cxn>
              <a:cxn ang="0">
                <a:pos x="294474" y="516334"/>
              </a:cxn>
              <a:cxn ang="0">
                <a:pos x="179392" y="617109"/>
              </a:cxn>
              <a:cxn ang="0">
                <a:pos x="301244" y="640888"/>
              </a:cxn>
              <a:cxn ang="0">
                <a:pos x="301244" y="593331"/>
              </a:cxn>
              <a:cxn ang="0">
                <a:pos x="194060" y="631829"/>
              </a:cxn>
              <a:cxn ang="0">
                <a:pos x="311398" y="631829"/>
              </a:cxn>
              <a:cxn ang="0">
                <a:pos x="326065" y="617109"/>
              </a:cxn>
              <a:cxn ang="0">
                <a:pos x="179392" y="543509"/>
              </a:cxn>
              <a:cxn ang="0">
                <a:pos x="326065" y="617109"/>
              </a:cxn>
              <a:cxn ang="0">
                <a:pos x="323809" y="287607"/>
              </a:cxn>
              <a:cxn ang="0">
                <a:pos x="275294" y="337429"/>
              </a:cxn>
              <a:cxn ang="0">
                <a:pos x="227907" y="337429"/>
              </a:cxn>
              <a:cxn ang="0">
                <a:pos x="178264" y="287607"/>
              </a:cxn>
              <a:cxn ang="0">
                <a:pos x="178264" y="240050"/>
              </a:cxn>
              <a:cxn ang="0">
                <a:pos x="227907" y="190228"/>
              </a:cxn>
              <a:cxn ang="0">
                <a:pos x="275294" y="190228"/>
              </a:cxn>
              <a:cxn ang="0">
                <a:pos x="323809" y="240050"/>
              </a:cxn>
              <a:cxn ang="0">
                <a:pos x="482892" y="233256"/>
              </a:cxn>
              <a:cxn ang="0">
                <a:pos x="456943" y="255902"/>
              </a:cxn>
              <a:cxn ang="0">
                <a:pos x="482892" y="270622"/>
              </a:cxn>
              <a:cxn ang="0">
                <a:pos x="482892" y="233256"/>
              </a:cxn>
              <a:cxn ang="0">
                <a:pos x="427608" y="101908"/>
              </a:cxn>
              <a:cxn ang="0">
                <a:pos x="401658" y="74733"/>
              </a:cxn>
              <a:cxn ang="0">
                <a:pos x="408428" y="121157"/>
              </a:cxn>
              <a:cxn ang="0">
                <a:pos x="269653" y="49822"/>
              </a:cxn>
              <a:cxn ang="0">
                <a:pos x="250472" y="0"/>
              </a:cxn>
              <a:cxn ang="0">
                <a:pos x="232420" y="49822"/>
              </a:cxn>
              <a:cxn ang="0">
                <a:pos x="91389" y="123422"/>
              </a:cxn>
              <a:cxn ang="0">
                <a:pos x="100415" y="78129"/>
              </a:cxn>
              <a:cxn ang="0">
                <a:pos x="73336" y="105305"/>
              </a:cxn>
              <a:cxn ang="0">
                <a:pos x="44002" y="255902"/>
              </a:cxn>
              <a:cxn ang="0">
                <a:pos x="19180" y="233256"/>
              </a:cxn>
              <a:cxn ang="0">
                <a:pos x="19180" y="270622"/>
              </a:cxn>
              <a:cxn ang="0">
                <a:pos x="44002" y="255902"/>
              </a:cxn>
            </a:cxnLst>
            <a:rect l="0" t="0" r="0" b="0"/>
            <a:pathLst>
              <a:path w="446" h="608">
                <a:moveTo>
                  <a:pt x="223" y="93"/>
                </a:moveTo>
                <a:cubicBezTo>
                  <a:pt x="149" y="93"/>
                  <a:pt x="90" y="153"/>
                  <a:pt x="90" y="226"/>
                </a:cubicBezTo>
                <a:cubicBezTo>
                  <a:pt x="90" y="261"/>
                  <a:pt x="117" y="303"/>
                  <a:pt x="117" y="304"/>
                </a:cubicBezTo>
                <a:cubicBezTo>
                  <a:pt x="123" y="313"/>
                  <a:pt x="132" y="327"/>
                  <a:pt x="137" y="337"/>
                </a:cubicBezTo>
                <a:lnTo>
                  <a:pt x="165" y="393"/>
                </a:lnTo>
                <a:cubicBezTo>
                  <a:pt x="171" y="403"/>
                  <a:pt x="175" y="417"/>
                  <a:pt x="175" y="425"/>
                </a:cubicBezTo>
                <a:cubicBezTo>
                  <a:pt x="175" y="426"/>
                  <a:pt x="178" y="428"/>
                  <a:pt x="184" y="428"/>
                </a:cubicBezTo>
                <a:lnTo>
                  <a:pt x="261" y="428"/>
                </a:lnTo>
                <a:cubicBezTo>
                  <a:pt x="267" y="428"/>
                  <a:pt x="270" y="426"/>
                  <a:pt x="271" y="425"/>
                </a:cubicBezTo>
                <a:cubicBezTo>
                  <a:pt x="270" y="417"/>
                  <a:pt x="275" y="403"/>
                  <a:pt x="280" y="393"/>
                </a:cubicBezTo>
                <a:lnTo>
                  <a:pt x="309" y="337"/>
                </a:lnTo>
                <a:cubicBezTo>
                  <a:pt x="313" y="327"/>
                  <a:pt x="322" y="312"/>
                  <a:pt x="328" y="304"/>
                </a:cubicBezTo>
                <a:cubicBezTo>
                  <a:pt x="337" y="289"/>
                  <a:pt x="356" y="254"/>
                  <a:pt x="356" y="226"/>
                </a:cubicBezTo>
                <a:cubicBezTo>
                  <a:pt x="356" y="153"/>
                  <a:pt x="296" y="93"/>
                  <a:pt x="223" y="93"/>
                </a:cubicBezTo>
                <a:close/>
                <a:moveTo>
                  <a:pt x="261" y="456"/>
                </a:moveTo>
                <a:lnTo>
                  <a:pt x="184" y="456"/>
                </a:lnTo>
                <a:cubicBezTo>
                  <a:pt x="163" y="456"/>
                  <a:pt x="147" y="442"/>
                  <a:pt x="147" y="425"/>
                </a:cubicBezTo>
                <a:cubicBezTo>
                  <a:pt x="147" y="423"/>
                  <a:pt x="145" y="413"/>
                  <a:pt x="141" y="405"/>
                </a:cubicBezTo>
                <a:lnTo>
                  <a:pt x="112" y="349"/>
                </a:lnTo>
                <a:cubicBezTo>
                  <a:pt x="107" y="341"/>
                  <a:pt x="99" y="327"/>
                  <a:pt x="94" y="319"/>
                </a:cubicBezTo>
                <a:cubicBezTo>
                  <a:pt x="91" y="314"/>
                  <a:pt x="62" y="268"/>
                  <a:pt x="62" y="226"/>
                </a:cubicBezTo>
                <a:cubicBezTo>
                  <a:pt x="62" y="137"/>
                  <a:pt x="134" y="65"/>
                  <a:pt x="223" y="65"/>
                </a:cubicBezTo>
                <a:cubicBezTo>
                  <a:pt x="311" y="65"/>
                  <a:pt x="383" y="137"/>
                  <a:pt x="383" y="226"/>
                </a:cubicBezTo>
                <a:cubicBezTo>
                  <a:pt x="383" y="268"/>
                  <a:pt x="354" y="314"/>
                  <a:pt x="351" y="319"/>
                </a:cubicBezTo>
                <a:cubicBezTo>
                  <a:pt x="346" y="327"/>
                  <a:pt x="338" y="341"/>
                  <a:pt x="333" y="349"/>
                </a:cubicBezTo>
                <a:lnTo>
                  <a:pt x="305" y="405"/>
                </a:lnTo>
                <a:cubicBezTo>
                  <a:pt x="301" y="413"/>
                  <a:pt x="298" y="423"/>
                  <a:pt x="298" y="425"/>
                </a:cubicBezTo>
                <a:cubicBezTo>
                  <a:pt x="298" y="442"/>
                  <a:pt x="282" y="456"/>
                  <a:pt x="261" y="456"/>
                </a:cubicBezTo>
                <a:close/>
                <a:moveTo>
                  <a:pt x="180" y="524"/>
                </a:moveTo>
                <a:cubicBezTo>
                  <a:pt x="169" y="524"/>
                  <a:pt x="159" y="534"/>
                  <a:pt x="159" y="545"/>
                </a:cubicBezTo>
                <a:cubicBezTo>
                  <a:pt x="159" y="556"/>
                  <a:pt x="169" y="566"/>
                  <a:pt x="180" y="566"/>
                </a:cubicBezTo>
                <a:lnTo>
                  <a:pt x="267" y="566"/>
                </a:lnTo>
                <a:cubicBezTo>
                  <a:pt x="279" y="566"/>
                  <a:pt x="289" y="556"/>
                  <a:pt x="289" y="545"/>
                </a:cubicBezTo>
                <a:cubicBezTo>
                  <a:pt x="289" y="534"/>
                  <a:pt x="279" y="524"/>
                  <a:pt x="267" y="524"/>
                </a:cubicBezTo>
                <a:lnTo>
                  <a:pt x="180" y="524"/>
                </a:lnTo>
                <a:close/>
                <a:moveTo>
                  <a:pt x="172" y="558"/>
                </a:moveTo>
                <a:cubicBezTo>
                  <a:pt x="173" y="586"/>
                  <a:pt x="196" y="608"/>
                  <a:pt x="224" y="608"/>
                </a:cubicBezTo>
                <a:cubicBezTo>
                  <a:pt x="252" y="608"/>
                  <a:pt x="275" y="586"/>
                  <a:pt x="276" y="558"/>
                </a:cubicBezTo>
                <a:lnTo>
                  <a:pt x="172" y="558"/>
                </a:lnTo>
                <a:close/>
                <a:moveTo>
                  <a:pt x="289" y="545"/>
                </a:moveTo>
                <a:lnTo>
                  <a:pt x="159" y="545"/>
                </a:lnTo>
                <a:lnTo>
                  <a:pt x="159" y="480"/>
                </a:lnTo>
                <a:lnTo>
                  <a:pt x="289" y="480"/>
                </a:lnTo>
                <a:lnTo>
                  <a:pt x="289" y="545"/>
                </a:lnTo>
                <a:close/>
                <a:moveTo>
                  <a:pt x="309" y="233"/>
                </a:moveTo>
                <a:cubicBezTo>
                  <a:pt x="309" y="245"/>
                  <a:pt x="299" y="254"/>
                  <a:pt x="287" y="254"/>
                </a:cubicBezTo>
                <a:lnTo>
                  <a:pt x="244" y="254"/>
                </a:lnTo>
                <a:lnTo>
                  <a:pt x="244" y="298"/>
                </a:lnTo>
                <a:cubicBezTo>
                  <a:pt x="244" y="309"/>
                  <a:pt x="234" y="319"/>
                  <a:pt x="223" y="319"/>
                </a:cubicBezTo>
                <a:cubicBezTo>
                  <a:pt x="211" y="319"/>
                  <a:pt x="202" y="309"/>
                  <a:pt x="202" y="298"/>
                </a:cubicBezTo>
                <a:lnTo>
                  <a:pt x="202" y="254"/>
                </a:lnTo>
                <a:lnTo>
                  <a:pt x="158" y="254"/>
                </a:lnTo>
                <a:cubicBezTo>
                  <a:pt x="146" y="254"/>
                  <a:pt x="137" y="245"/>
                  <a:pt x="137" y="233"/>
                </a:cubicBezTo>
                <a:cubicBezTo>
                  <a:pt x="137" y="221"/>
                  <a:pt x="146" y="212"/>
                  <a:pt x="158" y="212"/>
                </a:cubicBezTo>
                <a:lnTo>
                  <a:pt x="202" y="212"/>
                </a:lnTo>
                <a:lnTo>
                  <a:pt x="202" y="168"/>
                </a:lnTo>
                <a:cubicBezTo>
                  <a:pt x="202" y="156"/>
                  <a:pt x="211" y="147"/>
                  <a:pt x="223" y="147"/>
                </a:cubicBezTo>
                <a:cubicBezTo>
                  <a:pt x="234" y="147"/>
                  <a:pt x="244" y="156"/>
                  <a:pt x="244" y="168"/>
                </a:cubicBezTo>
                <a:lnTo>
                  <a:pt x="244" y="212"/>
                </a:lnTo>
                <a:lnTo>
                  <a:pt x="287" y="212"/>
                </a:lnTo>
                <a:cubicBezTo>
                  <a:pt x="299" y="212"/>
                  <a:pt x="309" y="221"/>
                  <a:pt x="309" y="233"/>
                </a:cubicBezTo>
                <a:close/>
                <a:moveTo>
                  <a:pt x="428" y="206"/>
                </a:moveTo>
                <a:lnTo>
                  <a:pt x="404" y="206"/>
                </a:lnTo>
                <a:cubicBezTo>
                  <a:pt x="405" y="212"/>
                  <a:pt x="405" y="219"/>
                  <a:pt x="405" y="226"/>
                </a:cubicBezTo>
                <a:cubicBezTo>
                  <a:pt x="405" y="230"/>
                  <a:pt x="405" y="235"/>
                  <a:pt x="405" y="239"/>
                </a:cubicBezTo>
                <a:lnTo>
                  <a:pt x="428" y="239"/>
                </a:lnTo>
                <a:cubicBezTo>
                  <a:pt x="438" y="239"/>
                  <a:pt x="446" y="232"/>
                  <a:pt x="446" y="222"/>
                </a:cubicBezTo>
                <a:cubicBezTo>
                  <a:pt x="446" y="213"/>
                  <a:pt x="438" y="206"/>
                  <a:pt x="428" y="206"/>
                </a:cubicBezTo>
                <a:close/>
                <a:moveTo>
                  <a:pt x="362" y="107"/>
                </a:moveTo>
                <a:lnTo>
                  <a:pt x="379" y="90"/>
                </a:lnTo>
                <a:cubicBezTo>
                  <a:pt x="386" y="83"/>
                  <a:pt x="386" y="72"/>
                  <a:pt x="380" y="66"/>
                </a:cubicBezTo>
                <a:cubicBezTo>
                  <a:pt x="373" y="59"/>
                  <a:pt x="362" y="60"/>
                  <a:pt x="356" y="66"/>
                </a:cubicBezTo>
                <a:lnTo>
                  <a:pt x="338" y="84"/>
                </a:lnTo>
                <a:cubicBezTo>
                  <a:pt x="347" y="91"/>
                  <a:pt x="355" y="99"/>
                  <a:pt x="362" y="107"/>
                </a:cubicBezTo>
                <a:close/>
                <a:moveTo>
                  <a:pt x="222" y="43"/>
                </a:moveTo>
                <a:cubicBezTo>
                  <a:pt x="228" y="43"/>
                  <a:pt x="233" y="43"/>
                  <a:pt x="239" y="44"/>
                </a:cubicBezTo>
                <a:lnTo>
                  <a:pt x="239" y="18"/>
                </a:lnTo>
                <a:cubicBezTo>
                  <a:pt x="239" y="8"/>
                  <a:pt x="231" y="0"/>
                  <a:pt x="222" y="0"/>
                </a:cubicBezTo>
                <a:cubicBezTo>
                  <a:pt x="213" y="0"/>
                  <a:pt x="206" y="8"/>
                  <a:pt x="206" y="18"/>
                </a:cubicBezTo>
                <a:lnTo>
                  <a:pt x="206" y="44"/>
                </a:lnTo>
                <a:cubicBezTo>
                  <a:pt x="211" y="43"/>
                  <a:pt x="217" y="43"/>
                  <a:pt x="222" y="43"/>
                </a:cubicBezTo>
                <a:close/>
                <a:moveTo>
                  <a:pt x="81" y="109"/>
                </a:moveTo>
                <a:cubicBezTo>
                  <a:pt x="89" y="101"/>
                  <a:pt x="96" y="93"/>
                  <a:pt x="105" y="86"/>
                </a:cubicBezTo>
                <a:lnTo>
                  <a:pt x="89" y="69"/>
                </a:lnTo>
                <a:cubicBezTo>
                  <a:pt x="82" y="63"/>
                  <a:pt x="71" y="62"/>
                  <a:pt x="65" y="69"/>
                </a:cubicBezTo>
                <a:cubicBezTo>
                  <a:pt x="58" y="75"/>
                  <a:pt x="58" y="86"/>
                  <a:pt x="65" y="93"/>
                </a:cubicBezTo>
                <a:lnTo>
                  <a:pt x="81" y="109"/>
                </a:lnTo>
                <a:close/>
                <a:moveTo>
                  <a:pt x="39" y="226"/>
                </a:moveTo>
                <a:cubicBezTo>
                  <a:pt x="39" y="219"/>
                  <a:pt x="40" y="212"/>
                  <a:pt x="41" y="206"/>
                </a:cubicBezTo>
                <a:lnTo>
                  <a:pt x="17" y="206"/>
                </a:lnTo>
                <a:cubicBezTo>
                  <a:pt x="7" y="206"/>
                  <a:pt x="0" y="213"/>
                  <a:pt x="0" y="222"/>
                </a:cubicBezTo>
                <a:cubicBezTo>
                  <a:pt x="0" y="232"/>
                  <a:pt x="7" y="239"/>
                  <a:pt x="17" y="239"/>
                </a:cubicBezTo>
                <a:lnTo>
                  <a:pt x="40" y="239"/>
                </a:lnTo>
                <a:cubicBezTo>
                  <a:pt x="40" y="235"/>
                  <a:pt x="39" y="230"/>
                  <a:pt x="39" y="22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文本框 20"/>
          <p:cNvSpPr txBox="1"/>
          <p:nvPr/>
        </p:nvSpPr>
        <p:spPr>
          <a:xfrm flipH="1">
            <a:off x="2713990" y="930910"/>
            <a:ext cx="197104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6" name="文本框 22"/>
          <p:cNvSpPr txBox="1"/>
          <p:nvPr/>
        </p:nvSpPr>
        <p:spPr>
          <a:xfrm flipH="1">
            <a:off x="2715260" y="1358265"/>
            <a:ext cx="4246880" cy="30777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2844165" y="1297305"/>
            <a:ext cx="148018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椭圆 27"/>
          <p:cNvSpPr/>
          <p:nvPr/>
        </p:nvSpPr>
        <p:spPr>
          <a:xfrm rot="12900000">
            <a:off x="1329055" y="2580005"/>
            <a:ext cx="634365" cy="6477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0"/>
          <p:cNvSpPr txBox="1"/>
          <p:nvPr/>
        </p:nvSpPr>
        <p:spPr>
          <a:xfrm flipH="1">
            <a:off x="2167255" y="2375535"/>
            <a:ext cx="197104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2" name="文本框 22"/>
          <p:cNvSpPr txBox="1"/>
          <p:nvPr/>
        </p:nvSpPr>
        <p:spPr>
          <a:xfrm flipH="1">
            <a:off x="2168525" y="2802890"/>
            <a:ext cx="4246880" cy="30777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2298065" y="2741930"/>
            <a:ext cx="148018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/>
          <p:cNvSpPr/>
          <p:nvPr/>
        </p:nvSpPr>
        <p:spPr>
          <a:xfrm rot="12900000">
            <a:off x="793115" y="4024630"/>
            <a:ext cx="634365" cy="6477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20"/>
          <p:cNvSpPr txBox="1"/>
          <p:nvPr/>
        </p:nvSpPr>
        <p:spPr>
          <a:xfrm flipH="1">
            <a:off x="1631315" y="3820160"/>
            <a:ext cx="197104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6" name="文本框 22"/>
          <p:cNvSpPr txBox="1"/>
          <p:nvPr/>
        </p:nvSpPr>
        <p:spPr>
          <a:xfrm flipH="1">
            <a:off x="1632585" y="4247515"/>
            <a:ext cx="4246880" cy="30777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1762125" y="4186555"/>
            <a:ext cx="148018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椭圆 37"/>
          <p:cNvSpPr/>
          <p:nvPr/>
        </p:nvSpPr>
        <p:spPr>
          <a:xfrm rot="12900000">
            <a:off x="359410" y="5469255"/>
            <a:ext cx="634365" cy="6477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20"/>
          <p:cNvSpPr txBox="1"/>
          <p:nvPr/>
        </p:nvSpPr>
        <p:spPr>
          <a:xfrm flipH="1">
            <a:off x="1197610" y="5264785"/>
            <a:ext cx="197104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40" name="文本框 22"/>
          <p:cNvSpPr txBox="1"/>
          <p:nvPr/>
        </p:nvSpPr>
        <p:spPr>
          <a:xfrm flipH="1">
            <a:off x="1198880" y="5692140"/>
            <a:ext cx="4246880" cy="30777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1327785" y="5631180"/>
            <a:ext cx="148018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5" name="Freeform 11"/>
          <p:cNvSpPr>
            <a:spLocks noEditPoints="1"/>
          </p:cNvSpPr>
          <p:nvPr/>
        </p:nvSpPr>
        <p:spPr>
          <a:xfrm>
            <a:off x="1529715" y="2724785"/>
            <a:ext cx="277495" cy="335915"/>
          </a:xfrm>
          <a:custGeom>
            <a:avLst/>
            <a:gdLst>
              <a:gd name="txL" fmla="*/ 0 w 78"/>
              <a:gd name="txT" fmla="*/ 0 h 92"/>
              <a:gd name="txR" fmla="*/ 78 w 78"/>
              <a:gd name="txB" fmla="*/ 92 h 92"/>
            </a:gdLst>
            <a:ahLst/>
            <a:cxnLst>
              <a:cxn ang="0">
                <a:pos x="0" y="235099"/>
              </a:cxn>
              <a:cxn ang="0">
                <a:pos x="83974" y="53177"/>
              </a:cxn>
              <a:cxn ang="0">
                <a:pos x="109166" y="72769"/>
              </a:cxn>
              <a:cxn ang="0">
                <a:pos x="109166" y="72769"/>
              </a:cxn>
              <a:cxn ang="0">
                <a:pos x="109166" y="72769"/>
              </a:cxn>
              <a:cxn ang="0">
                <a:pos x="111965" y="72769"/>
              </a:cxn>
              <a:cxn ang="0">
                <a:pos x="111965" y="75567"/>
              </a:cxn>
              <a:cxn ang="0">
                <a:pos x="114764" y="75567"/>
              </a:cxn>
              <a:cxn ang="0">
                <a:pos x="114764" y="75567"/>
              </a:cxn>
              <a:cxn ang="0">
                <a:pos x="117563" y="78366"/>
              </a:cxn>
              <a:cxn ang="0">
                <a:pos x="117563" y="78366"/>
              </a:cxn>
              <a:cxn ang="0">
                <a:pos x="120363" y="78366"/>
              </a:cxn>
              <a:cxn ang="0">
                <a:pos x="120363" y="81165"/>
              </a:cxn>
              <a:cxn ang="0">
                <a:pos x="120363" y="81165"/>
              </a:cxn>
              <a:cxn ang="0">
                <a:pos x="123162" y="81165"/>
              </a:cxn>
              <a:cxn ang="0">
                <a:pos x="134358" y="89561"/>
              </a:cxn>
              <a:cxn ang="0">
                <a:pos x="137157" y="92360"/>
              </a:cxn>
              <a:cxn ang="0">
                <a:pos x="137157" y="92360"/>
              </a:cxn>
              <a:cxn ang="0">
                <a:pos x="137157" y="92360"/>
              </a:cxn>
              <a:cxn ang="0">
                <a:pos x="139956" y="95159"/>
              </a:cxn>
              <a:cxn ang="0">
                <a:pos x="139956" y="95159"/>
              </a:cxn>
              <a:cxn ang="0">
                <a:pos x="142756" y="95159"/>
              </a:cxn>
              <a:cxn ang="0">
                <a:pos x="142756" y="95159"/>
              </a:cxn>
              <a:cxn ang="0">
                <a:pos x="145555" y="97958"/>
              </a:cxn>
              <a:cxn ang="0">
                <a:pos x="145555" y="97958"/>
              </a:cxn>
              <a:cxn ang="0">
                <a:pos x="148354" y="97958"/>
              </a:cxn>
              <a:cxn ang="0">
                <a:pos x="148354" y="100757"/>
              </a:cxn>
              <a:cxn ang="0">
                <a:pos x="148354" y="100757"/>
              </a:cxn>
              <a:cxn ang="0">
                <a:pos x="137157" y="218306"/>
              </a:cxn>
              <a:cxn ang="0">
                <a:pos x="22393" y="251891"/>
              </a:cxn>
              <a:cxn ang="0">
                <a:pos x="97969" y="176324"/>
              </a:cxn>
              <a:cxn ang="0">
                <a:pos x="53183" y="145537"/>
              </a:cxn>
              <a:cxn ang="0">
                <a:pos x="8397" y="243495"/>
              </a:cxn>
              <a:cxn ang="0">
                <a:pos x="207135" y="257489"/>
              </a:cxn>
              <a:cxn ang="0">
                <a:pos x="151153" y="229501"/>
              </a:cxn>
              <a:cxn ang="0">
                <a:pos x="193140" y="117549"/>
              </a:cxn>
              <a:cxn ang="0">
                <a:pos x="97969" y="0"/>
              </a:cxn>
              <a:cxn ang="0">
                <a:pos x="193140" y="117549"/>
              </a:cxn>
            </a:cxnLst>
            <a:rect l="txL" t="txT" r="txR" b="txB"/>
            <a:pathLst>
              <a:path w="78" h="92">
                <a:moveTo>
                  <a:pt x="3" y="87"/>
                </a:moveTo>
                <a:cubicBezTo>
                  <a:pt x="2" y="86"/>
                  <a:pt x="1" y="85"/>
                  <a:pt x="0" y="84"/>
                </a:cubicBezTo>
                <a:cubicBezTo>
                  <a:pt x="0" y="71"/>
                  <a:pt x="0" y="58"/>
                  <a:pt x="1" y="44"/>
                </a:cubicBezTo>
                <a:cubicBezTo>
                  <a:pt x="12" y="40"/>
                  <a:pt x="22" y="31"/>
                  <a:pt x="30" y="19"/>
                </a:cubicBezTo>
                <a:cubicBezTo>
                  <a:pt x="38" y="25"/>
                  <a:pt x="38" y="25"/>
                  <a:pt x="38" y="25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8"/>
                  <a:pt x="41" y="28"/>
                  <a:pt x="41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5"/>
                  <a:pt x="51" y="35"/>
                  <a:pt x="51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5"/>
                  <a:pt x="53" y="35"/>
                  <a:pt x="53" y="35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62" y="42"/>
                  <a:pt x="62" y="42"/>
                  <a:pt x="62" y="42"/>
                </a:cubicBezTo>
                <a:cubicBezTo>
                  <a:pt x="54" y="54"/>
                  <a:pt x="49" y="66"/>
                  <a:pt x="49" y="78"/>
                </a:cubicBezTo>
                <a:cubicBezTo>
                  <a:pt x="36" y="83"/>
                  <a:pt x="24" y="87"/>
                  <a:pt x="11" y="92"/>
                </a:cubicBezTo>
                <a:cubicBezTo>
                  <a:pt x="10" y="91"/>
                  <a:pt x="9" y="91"/>
                  <a:pt x="8" y="90"/>
                </a:cubicBezTo>
                <a:cubicBezTo>
                  <a:pt x="24" y="67"/>
                  <a:pt x="24" y="67"/>
                  <a:pt x="24" y="67"/>
                </a:cubicBezTo>
                <a:cubicBezTo>
                  <a:pt x="28" y="68"/>
                  <a:pt x="32" y="67"/>
                  <a:pt x="35" y="63"/>
                </a:cubicBezTo>
                <a:cubicBezTo>
                  <a:pt x="38" y="59"/>
                  <a:pt x="37" y="53"/>
                  <a:pt x="33" y="50"/>
                </a:cubicBezTo>
                <a:cubicBezTo>
                  <a:pt x="28" y="47"/>
                  <a:pt x="22" y="48"/>
                  <a:pt x="19" y="52"/>
                </a:cubicBezTo>
                <a:cubicBezTo>
                  <a:pt x="16" y="56"/>
                  <a:pt x="17" y="61"/>
                  <a:pt x="20" y="64"/>
                </a:cubicBezTo>
                <a:cubicBezTo>
                  <a:pt x="3" y="87"/>
                  <a:pt x="3" y="87"/>
                  <a:pt x="3" y="87"/>
                </a:cubicBezTo>
                <a:close/>
                <a:moveTo>
                  <a:pt x="27" y="92"/>
                </a:moveTo>
                <a:cubicBezTo>
                  <a:pt x="74" y="92"/>
                  <a:pt x="74" y="92"/>
                  <a:pt x="74" y="92"/>
                </a:cubicBezTo>
                <a:cubicBezTo>
                  <a:pt x="74" y="82"/>
                  <a:pt x="74" y="82"/>
                  <a:pt x="74" y="82"/>
                </a:cubicBezTo>
                <a:cubicBezTo>
                  <a:pt x="54" y="82"/>
                  <a:pt x="54" y="82"/>
                  <a:pt x="54" y="82"/>
                </a:cubicBezTo>
                <a:cubicBezTo>
                  <a:pt x="27" y="92"/>
                  <a:pt x="27" y="92"/>
                  <a:pt x="27" y="92"/>
                </a:cubicBezTo>
                <a:close/>
                <a:moveTo>
                  <a:pt x="69" y="42"/>
                </a:moveTo>
                <a:cubicBezTo>
                  <a:pt x="78" y="30"/>
                  <a:pt x="78" y="30"/>
                  <a:pt x="78" y="30"/>
                </a:cubicBezTo>
                <a:cubicBezTo>
                  <a:pt x="35" y="0"/>
                  <a:pt x="35" y="0"/>
                  <a:pt x="35" y="0"/>
                </a:cubicBezTo>
                <a:cubicBezTo>
                  <a:pt x="26" y="11"/>
                  <a:pt x="26" y="11"/>
                  <a:pt x="26" y="11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6" name="Freeform 12"/>
          <p:cNvSpPr/>
          <p:nvPr/>
        </p:nvSpPr>
        <p:spPr>
          <a:xfrm>
            <a:off x="503555" y="5582920"/>
            <a:ext cx="248920" cy="463550"/>
          </a:xfrm>
          <a:custGeom>
            <a:avLst/>
            <a:gdLst>
              <a:gd name="txL" fmla="*/ 0 w 146"/>
              <a:gd name="txT" fmla="*/ 0 h 269"/>
              <a:gd name="txR" fmla="*/ 146 w 146"/>
              <a:gd name="txB" fmla="*/ 269 h 269"/>
            </a:gdLst>
            <a:ahLst/>
            <a:cxnLst>
              <a:cxn ang="0">
                <a:pos x="72382" y="0"/>
              </a:cxn>
              <a:cxn ang="0">
                <a:pos x="156629" y="0"/>
              </a:cxn>
              <a:cxn ang="0">
                <a:pos x="156629" y="51023"/>
              </a:cxn>
              <a:cxn ang="0">
                <a:pos x="140017" y="51023"/>
              </a:cxn>
              <a:cxn ang="0">
                <a:pos x="173241" y="263422"/>
              </a:cxn>
              <a:cxn ang="0">
                <a:pos x="117472" y="319192"/>
              </a:cxn>
              <a:cxn ang="0">
                <a:pos x="55769" y="266982"/>
              </a:cxn>
              <a:cxn ang="0">
                <a:pos x="75941" y="148323"/>
              </a:cxn>
              <a:cxn ang="0">
                <a:pos x="14239" y="201720"/>
              </a:cxn>
              <a:cxn ang="0">
                <a:pos x="0" y="179175"/>
              </a:cxn>
              <a:cxn ang="0">
                <a:pos x="84247" y="90181"/>
              </a:cxn>
              <a:cxn ang="0">
                <a:pos x="90180" y="51023"/>
              </a:cxn>
              <a:cxn ang="0">
                <a:pos x="72382" y="51023"/>
              </a:cxn>
              <a:cxn ang="0">
                <a:pos x="72382" y="0"/>
              </a:cxn>
            </a:cxnLst>
            <a:rect l="txL" t="txT" r="txR" b="txB"/>
            <a:pathLst>
              <a:path w="146" h="269">
                <a:moveTo>
                  <a:pt x="61" y="0"/>
                </a:moveTo>
                <a:lnTo>
                  <a:pt x="132" y="0"/>
                </a:lnTo>
                <a:lnTo>
                  <a:pt x="132" y="43"/>
                </a:lnTo>
                <a:lnTo>
                  <a:pt x="118" y="43"/>
                </a:lnTo>
                <a:lnTo>
                  <a:pt x="146" y="222"/>
                </a:lnTo>
                <a:lnTo>
                  <a:pt x="99" y="269"/>
                </a:lnTo>
                <a:lnTo>
                  <a:pt x="47" y="225"/>
                </a:lnTo>
                <a:lnTo>
                  <a:pt x="64" y="125"/>
                </a:lnTo>
                <a:lnTo>
                  <a:pt x="12" y="170"/>
                </a:lnTo>
                <a:lnTo>
                  <a:pt x="0" y="151"/>
                </a:lnTo>
                <a:lnTo>
                  <a:pt x="71" y="76"/>
                </a:lnTo>
                <a:lnTo>
                  <a:pt x="76" y="43"/>
                </a:lnTo>
                <a:lnTo>
                  <a:pt x="61" y="43"/>
                </a:lnTo>
                <a:lnTo>
                  <a:pt x="61" y="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7298" name="组合 2"/>
          <p:cNvGrpSpPr/>
          <p:nvPr/>
        </p:nvGrpSpPr>
        <p:grpSpPr>
          <a:xfrm>
            <a:off x="934720" y="4140835"/>
            <a:ext cx="334010" cy="339090"/>
            <a:chOff x="0" y="0"/>
            <a:chExt cx="377825" cy="374650"/>
          </a:xfrm>
        </p:grpSpPr>
        <p:sp>
          <p:nvSpPr>
            <p:cNvPr id="7299" name="Freeform 52"/>
            <p:cNvSpPr/>
            <p:nvPr/>
          </p:nvSpPr>
          <p:spPr>
            <a:xfrm>
              <a:off x="0" y="0"/>
              <a:ext cx="377825" cy="228600"/>
            </a:xfrm>
            <a:custGeom>
              <a:avLst/>
              <a:gdLst/>
              <a:ahLst/>
              <a:cxnLst>
                <a:cxn ang="0">
                  <a:pos x="188913" y="70805"/>
                </a:cxn>
                <a:cxn ang="0">
                  <a:pos x="335167" y="218485"/>
                </a:cxn>
                <a:cxn ang="0">
                  <a:pos x="369700" y="218485"/>
                </a:cxn>
                <a:cxn ang="0">
                  <a:pos x="369700" y="184094"/>
                </a:cxn>
                <a:cxn ang="0">
                  <a:pos x="188913" y="0"/>
                </a:cxn>
                <a:cxn ang="0">
                  <a:pos x="10157" y="184094"/>
                </a:cxn>
                <a:cxn ang="0">
                  <a:pos x="10157" y="218485"/>
                </a:cxn>
                <a:cxn ang="0">
                  <a:pos x="44689" y="218485"/>
                </a:cxn>
                <a:cxn ang="0">
                  <a:pos x="188913" y="70805"/>
                </a:cxn>
              </a:cxnLst>
              <a:rect l="0" t="0" r="0" b="0"/>
              <a:pathLst>
                <a:path w="186" h="113">
                  <a:moveTo>
                    <a:pt x="93" y="35"/>
                  </a:moveTo>
                  <a:cubicBezTo>
                    <a:pt x="165" y="108"/>
                    <a:pt x="165" y="108"/>
                    <a:pt x="165" y="108"/>
                  </a:cubicBezTo>
                  <a:cubicBezTo>
                    <a:pt x="169" y="113"/>
                    <a:pt x="177" y="113"/>
                    <a:pt x="182" y="108"/>
                  </a:cubicBezTo>
                  <a:cubicBezTo>
                    <a:pt x="186" y="103"/>
                    <a:pt x="186" y="96"/>
                    <a:pt x="182" y="91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0" y="96"/>
                    <a:pt x="0" y="103"/>
                    <a:pt x="5" y="108"/>
                  </a:cubicBezTo>
                  <a:cubicBezTo>
                    <a:pt x="9" y="113"/>
                    <a:pt x="17" y="113"/>
                    <a:pt x="22" y="108"/>
                  </a:cubicBezTo>
                  <a:lnTo>
                    <a:pt x="93" y="35"/>
                  </a:lnTo>
                  <a:close/>
                </a:path>
              </a:pathLst>
            </a:custGeom>
            <a:noFill/>
            <a:ln w="30163" cap="rnd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00" name="Freeform 53"/>
            <p:cNvSpPr/>
            <p:nvPr/>
          </p:nvSpPr>
          <p:spPr>
            <a:xfrm>
              <a:off x="50800" y="214312"/>
              <a:ext cx="277813" cy="160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0338"/>
                </a:cxn>
                <a:cxn ang="0">
                  <a:pos x="98356" y="160338"/>
                </a:cxn>
                <a:cxn ang="0">
                  <a:pos x="98356" y="46550"/>
                </a:cxn>
                <a:cxn ang="0">
                  <a:pos x="179457" y="46550"/>
                </a:cxn>
                <a:cxn ang="0">
                  <a:pos x="179457" y="160338"/>
                </a:cxn>
                <a:cxn ang="0">
                  <a:pos x="277813" y="160338"/>
                </a:cxn>
                <a:cxn ang="0">
                  <a:pos x="277813" y="0"/>
                </a:cxn>
              </a:cxnLst>
              <a:rect l="0" t="0" r="0" b="0"/>
              <a:pathLst>
                <a:path w="322" h="186">
                  <a:moveTo>
                    <a:pt x="0" y="0"/>
                  </a:moveTo>
                  <a:lnTo>
                    <a:pt x="0" y="186"/>
                  </a:lnTo>
                  <a:lnTo>
                    <a:pt x="114" y="186"/>
                  </a:lnTo>
                  <a:lnTo>
                    <a:pt x="114" y="54"/>
                  </a:lnTo>
                  <a:lnTo>
                    <a:pt x="208" y="54"/>
                  </a:lnTo>
                  <a:lnTo>
                    <a:pt x="208" y="186"/>
                  </a:lnTo>
                  <a:lnTo>
                    <a:pt x="322" y="186"/>
                  </a:lnTo>
                  <a:lnTo>
                    <a:pt x="322" y="0"/>
                  </a:lnTo>
                </a:path>
              </a:pathLst>
            </a:custGeom>
            <a:noFill/>
            <a:ln w="30163" cap="rnd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46000" y="171000"/>
            <a:ext cx="11700000" cy="6516000"/>
          </a:xfrm>
          <a:prstGeom prst="roundRect">
            <a:avLst>
              <a:gd name="adj" fmla="val 5719"/>
            </a:avLst>
          </a:prstGeom>
          <a:solidFill>
            <a:srgbClr val="FFFEE9"/>
          </a:solidFill>
          <a:ln>
            <a:noFill/>
          </a:ln>
          <a:effectLst>
            <a:outerShdw blurRad="127000" dist="889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60000">
            <a:off x="40640" y="3769360"/>
            <a:ext cx="2252345" cy="3101340"/>
          </a:xfrm>
          <a:prstGeom prst="rect">
            <a:avLst/>
          </a:prstGeom>
          <a:effectLst>
            <a:outerShdw blurRad="2413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矩形 1"/>
          <p:cNvSpPr/>
          <p:nvPr/>
        </p:nvSpPr>
        <p:spPr>
          <a:xfrm>
            <a:off x="894715" y="873125"/>
            <a:ext cx="2335530" cy="46348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74090" y="2719070"/>
            <a:ext cx="2196000" cy="254063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634740" y="2045335"/>
            <a:ext cx="2335530" cy="46348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714115" y="3336290"/>
            <a:ext cx="2196000" cy="254063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379210" y="1436370"/>
            <a:ext cx="2335530" cy="46348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458585" y="1982470"/>
            <a:ext cx="2196000" cy="254063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20"/>
          <p:cNvSpPr txBox="1"/>
          <p:nvPr/>
        </p:nvSpPr>
        <p:spPr>
          <a:xfrm flipH="1">
            <a:off x="8946515" y="1436370"/>
            <a:ext cx="201295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7" name="文本框 22"/>
          <p:cNvSpPr txBox="1"/>
          <p:nvPr/>
        </p:nvSpPr>
        <p:spPr>
          <a:xfrm flipH="1">
            <a:off x="8947785" y="1863725"/>
            <a:ext cx="3052445" cy="30777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9079865" y="1802765"/>
            <a:ext cx="151193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9097645" y="703580"/>
            <a:ext cx="647700" cy="647700"/>
            <a:chOff x="8012" y="2872"/>
            <a:chExt cx="1020" cy="1020"/>
          </a:xfrm>
        </p:grpSpPr>
        <p:sp>
          <p:nvSpPr>
            <p:cNvPr id="35" name="椭圆 34"/>
            <p:cNvSpPr/>
            <p:nvPr/>
          </p:nvSpPr>
          <p:spPr>
            <a:xfrm rot="12900000">
              <a:off x="8012" y="2872"/>
              <a:ext cx="1020" cy="102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Freeform 11"/>
            <p:cNvSpPr>
              <a:spLocks noEditPoints="1"/>
            </p:cNvSpPr>
            <p:nvPr/>
          </p:nvSpPr>
          <p:spPr>
            <a:xfrm>
              <a:off x="8334" y="3100"/>
              <a:ext cx="446" cy="529"/>
            </a:xfrm>
            <a:custGeom>
              <a:avLst/>
              <a:gdLst>
                <a:gd name="txL" fmla="*/ 0 w 78"/>
                <a:gd name="txT" fmla="*/ 0 h 92"/>
                <a:gd name="txR" fmla="*/ 78 w 78"/>
                <a:gd name="txB" fmla="*/ 92 h 92"/>
              </a:gdLst>
              <a:ahLst/>
              <a:cxnLst>
                <a:cxn ang="0">
                  <a:pos x="0" y="235099"/>
                </a:cxn>
                <a:cxn ang="0">
                  <a:pos x="83974" y="53177"/>
                </a:cxn>
                <a:cxn ang="0">
                  <a:pos x="109166" y="72769"/>
                </a:cxn>
                <a:cxn ang="0">
                  <a:pos x="109166" y="72769"/>
                </a:cxn>
                <a:cxn ang="0">
                  <a:pos x="109166" y="72769"/>
                </a:cxn>
                <a:cxn ang="0">
                  <a:pos x="111965" y="72769"/>
                </a:cxn>
                <a:cxn ang="0">
                  <a:pos x="111965" y="75567"/>
                </a:cxn>
                <a:cxn ang="0">
                  <a:pos x="114764" y="75567"/>
                </a:cxn>
                <a:cxn ang="0">
                  <a:pos x="114764" y="75567"/>
                </a:cxn>
                <a:cxn ang="0">
                  <a:pos x="117563" y="78366"/>
                </a:cxn>
                <a:cxn ang="0">
                  <a:pos x="117563" y="78366"/>
                </a:cxn>
                <a:cxn ang="0">
                  <a:pos x="120363" y="78366"/>
                </a:cxn>
                <a:cxn ang="0">
                  <a:pos x="120363" y="81165"/>
                </a:cxn>
                <a:cxn ang="0">
                  <a:pos x="120363" y="81165"/>
                </a:cxn>
                <a:cxn ang="0">
                  <a:pos x="123162" y="81165"/>
                </a:cxn>
                <a:cxn ang="0">
                  <a:pos x="134358" y="89561"/>
                </a:cxn>
                <a:cxn ang="0">
                  <a:pos x="137157" y="92360"/>
                </a:cxn>
                <a:cxn ang="0">
                  <a:pos x="137157" y="92360"/>
                </a:cxn>
                <a:cxn ang="0">
                  <a:pos x="137157" y="92360"/>
                </a:cxn>
                <a:cxn ang="0">
                  <a:pos x="139956" y="95159"/>
                </a:cxn>
                <a:cxn ang="0">
                  <a:pos x="139956" y="95159"/>
                </a:cxn>
                <a:cxn ang="0">
                  <a:pos x="142756" y="95159"/>
                </a:cxn>
                <a:cxn ang="0">
                  <a:pos x="142756" y="95159"/>
                </a:cxn>
                <a:cxn ang="0">
                  <a:pos x="145555" y="97958"/>
                </a:cxn>
                <a:cxn ang="0">
                  <a:pos x="145555" y="97958"/>
                </a:cxn>
                <a:cxn ang="0">
                  <a:pos x="148354" y="97958"/>
                </a:cxn>
                <a:cxn ang="0">
                  <a:pos x="148354" y="100757"/>
                </a:cxn>
                <a:cxn ang="0">
                  <a:pos x="148354" y="100757"/>
                </a:cxn>
                <a:cxn ang="0">
                  <a:pos x="137157" y="218306"/>
                </a:cxn>
                <a:cxn ang="0">
                  <a:pos x="22393" y="251891"/>
                </a:cxn>
                <a:cxn ang="0">
                  <a:pos x="97969" y="176324"/>
                </a:cxn>
                <a:cxn ang="0">
                  <a:pos x="53183" y="145537"/>
                </a:cxn>
                <a:cxn ang="0">
                  <a:pos x="8397" y="243495"/>
                </a:cxn>
                <a:cxn ang="0">
                  <a:pos x="207135" y="257489"/>
                </a:cxn>
                <a:cxn ang="0">
                  <a:pos x="151153" y="229501"/>
                </a:cxn>
                <a:cxn ang="0">
                  <a:pos x="193140" y="117549"/>
                </a:cxn>
                <a:cxn ang="0">
                  <a:pos x="97969" y="0"/>
                </a:cxn>
                <a:cxn ang="0">
                  <a:pos x="193140" y="117549"/>
                </a:cxn>
              </a:cxnLst>
              <a:rect l="txL" t="txT" r="txR" b="txB"/>
              <a:pathLst>
                <a:path w="78" h="92">
                  <a:moveTo>
                    <a:pt x="3" y="87"/>
                  </a:moveTo>
                  <a:cubicBezTo>
                    <a:pt x="2" y="86"/>
                    <a:pt x="1" y="85"/>
                    <a:pt x="0" y="84"/>
                  </a:cubicBezTo>
                  <a:cubicBezTo>
                    <a:pt x="0" y="71"/>
                    <a:pt x="0" y="58"/>
                    <a:pt x="1" y="44"/>
                  </a:cubicBezTo>
                  <a:cubicBezTo>
                    <a:pt x="12" y="40"/>
                    <a:pt x="22" y="31"/>
                    <a:pt x="30" y="19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62" y="42"/>
                    <a:pt x="62" y="42"/>
                    <a:pt x="62" y="42"/>
                  </a:cubicBezTo>
                  <a:cubicBezTo>
                    <a:pt x="54" y="54"/>
                    <a:pt x="49" y="66"/>
                    <a:pt x="49" y="78"/>
                  </a:cubicBezTo>
                  <a:cubicBezTo>
                    <a:pt x="36" y="83"/>
                    <a:pt x="24" y="87"/>
                    <a:pt x="11" y="92"/>
                  </a:cubicBezTo>
                  <a:cubicBezTo>
                    <a:pt x="10" y="91"/>
                    <a:pt x="9" y="91"/>
                    <a:pt x="8" y="90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8" y="68"/>
                    <a:pt x="32" y="67"/>
                    <a:pt x="35" y="63"/>
                  </a:cubicBezTo>
                  <a:cubicBezTo>
                    <a:pt x="38" y="59"/>
                    <a:pt x="37" y="53"/>
                    <a:pt x="33" y="50"/>
                  </a:cubicBezTo>
                  <a:cubicBezTo>
                    <a:pt x="28" y="47"/>
                    <a:pt x="22" y="48"/>
                    <a:pt x="19" y="52"/>
                  </a:cubicBezTo>
                  <a:cubicBezTo>
                    <a:pt x="16" y="56"/>
                    <a:pt x="17" y="61"/>
                    <a:pt x="20" y="64"/>
                  </a:cubicBezTo>
                  <a:cubicBezTo>
                    <a:pt x="3" y="87"/>
                    <a:pt x="3" y="87"/>
                    <a:pt x="3" y="87"/>
                  </a:cubicBezTo>
                  <a:close/>
                  <a:moveTo>
                    <a:pt x="27" y="92"/>
                  </a:moveTo>
                  <a:cubicBezTo>
                    <a:pt x="74" y="92"/>
                    <a:pt x="74" y="92"/>
                    <a:pt x="74" y="92"/>
                  </a:cubicBezTo>
                  <a:cubicBezTo>
                    <a:pt x="74" y="82"/>
                    <a:pt x="74" y="82"/>
                    <a:pt x="74" y="82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27" y="92"/>
                    <a:pt x="27" y="92"/>
                    <a:pt x="27" y="92"/>
                  </a:cubicBezTo>
                  <a:close/>
                  <a:moveTo>
                    <a:pt x="69" y="42"/>
                  </a:moveTo>
                  <a:cubicBezTo>
                    <a:pt x="78" y="30"/>
                    <a:pt x="78" y="30"/>
                    <a:pt x="78" y="3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6" y="11"/>
                    <a:pt x="26" y="11"/>
                    <a:pt x="26" y="11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20"/>
          <p:cNvSpPr txBox="1"/>
          <p:nvPr/>
        </p:nvSpPr>
        <p:spPr>
          <a:xfrm flipH="1">
            <a:off x="8966200" y="2651125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3" name="文本框 22"/>
          <p:cNvSpPr txBox="1"/>
          <p:nvPr/>
        </p:nvSpPr>
        <p:spPr>
          <a:xfrm flipH="1">
            <a:off x="8971280" y="3111500"/>
            <a:ext cx="3067685" cy="30777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4" name="文本框 22"/>
          <p:cNvSpPr txBox="1"/>
          <p:nvPr/>
        </p:nvSpPr>
        <p:spPr>
          <a:xfrm flipH="1">
            <a:off x="974090" y="1184275"/>
            <a:ext cx="2195830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5" name="文本框 22"/>
          <p:cNvSpPr txBox="1"/>
          <p:nvPr/>
        </p:nvSpPr>
        <p:spPr>
          <a:xfrm flipH="1">
            <a:off x="3704590" y="2174875"/>
            <a:ext cx="2195830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6" name="文本框 22"/>
          <p:cNvSpPr txBox="1"/>
          <p:nvPr/>
        </p:nvSpPr>
        <p:spPr>
          <a:xfrm flipH="1">
            <a:off x="6449060" y="4686300"/>
            <a:ext cx="2195830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46000" y="171000"/>
            <a:ext cx="11700000" cy="6516000"/>
          </a:xfrm>
          <a:prstGeom prst="roundRect">
            <a:avLst>
              <a:gd name="adj" fmla="val 5719"/>
            </a:avLst>
          </a:prstGeom>
          <a:solidFill>
            <a:srgbClr val="FFFEE9"/>
          </a:solidFill>
          <a:ln>
            <a:noFill/>
          </a:ln>
          <a:effectLst>
            <a:outerShdw blurRad="127000" dist="889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60000">
            <a:off x="40640" y="3769360"/>
            <a:ext cx="2252345" cy="3101340"/>
          </a:xfrm>
          <a:prstGeom prst="rect">
            <a:avLst/>
          </a:prstGeom>
          <a:effectLst>
            <a:outerShdw blurRad="2413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文本框 20"/>
          <p:cNvSpPr txBox="1"/>
          <p:nvPr/>
        </p:nvSpPr>
        <p:spPr>
          <a:xfrm flipH="1">
            <a:off x="1527115" y="4107180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" name="文本框 22"/>
          <p:cNvSpPr txBox="1"/>
          <p:nvPr/>
        </p:nvSpPr>
        <p:spPr>
          <a:xfrm flipH="1">
            <a:off x="1219775" y="4643755"/>
            <a:ext cx="2627630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83910" y="5492750"/>
            <a:ext cx="2499360" cy="7226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1291590" y="5445125"/>
            <a:ext cx="24840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20"/>
          <p:cNvSpPr txBox="1"/>
          <p:nvPr/>
        </p:nvSpPr>
        <p:spPr>
          <a:xfrm flipH="1">
            <a:off x="5089465" y="4107180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4" name="文本框 22"/>
          <p:cNvSpPr txBox="1"/>
          <p:nvPr/>
        </p:nvSpPr>
        <p:spPr>
          <a:xfrm flipH="1">
            <a:off x="4782125" y="4643755"/>
            <a:ext cx="2627630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846260" y="5492750"/>
            <a:ext cx="2499360" cy="7226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4853940" y="5445125"/>
            <a:ext cx="24840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20"/>
          <p:cNvSpPr txBox="1"/>
          <p:nvPr/>
        </p:nvSpPr>
        <p:spPr>
          <a:xfrm flipH="1">
            <a:off x="8729920" y="4160520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9" name="文本框 22"/>
          <p:cNvSpPr txBox="1"/>
          <p:nvPr/>
        </p:nvSpPr>
        <p:spPr>
          <a:xfrm flipH="1">
            <a:off x="8422580" y="4697095"/>
            <a:ext cx="2627630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486715" y="5546090"/>
            <a:ext cx="2499360" cy="7226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8494395" y="5498465"/>
            <a:ext cx="24840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购物车"/>
          <p:cNvSpPr/>
          <p:nvPr/>
        </p:nvSpPr>
        <p:spPr bwMode="auto">
          <a:xfrm>
            <a:off x="1306195" y="2313305"/>
            <a:ext cx="1943100" cy="1715770"/>
          </a:xfrm>
          <a:custGeom>
            <a:avLst/>
            <a:gdLst>
              <a:gd name="T0" fmla="*/ 545634 w 2775"/>
              <a:gd name="T1" fmla="*/ 950811 h 2403"/>
              <a:gd name="T2" fmla="*/ 560556 w 2775"/>
              <a:gd name="T3" fmla="*/ 1020953 h 2403"/>
              <a:gd name="T4" fmla="*/ 1734220 w 2775"/>
              <a:gd name="T5" fmla="*/ 1130062 h 2403"/>
              <a:gd name="T6" fmla="*/ 480106 w 2775"/>
              <a:gd name="T7" fmla="*/ 880669 h 2403"/>
              <a:gd name="T8" fmla="*/ 184257 w 2775"/>
              <a:gd name="T9" fmla="*/ 138335 h 2403"/>
              <a:gd name="T10" fmla="*/ 97968 w 2775"/>
              <a:gd name="T11" fmla="*/ 0 h 2403"/>
              <a:gd name="T12" fmla="*/ 302337 w 2775"/>
              <a:gd name="T13" fmla="*/ 64946 h 2403"/>
              <a:gd name="T14" fmla="*/ 1719947 w 2775"/>
              <a:gd name="T15" fmla="*/ 250043 h 2403"/>
              <a:gd name="T16" fmla="*/ 1727084 w 2775"/>
              <a:gd name="T17" fmla="*/ 348111 h 2403"/>
              <a:gd name="T18" fmla="*/ 1726435 w 2775"/>
              <a:gd name="T19" fmla="*/ 316288 h 2403"/>
              <a:gd name="T20" fmla="*/ 1727084 w 2775"/>
              <a:gd name="T21" fmla="*/ 366946 h 2403"/>
              <a:gd name="T22" fmla="*/ 1799748 w 2775"/>
              <a:gd name="T23" fmla="*/ 348111 h 2403"/>
              <a:gd name="T24" fmla="*/ 1800397 w 2775"/>
              <a:gd name="T25" fmla="*/ 817672 h 2403"/>
              <a:gd name="T26" fmla="*/ 685773 w 2775"/>
              <a:gd name="T27" fmla="*/ 876123 h 2403"/>
              <a:gd name="T28" fmla="*/ 558610 w 2775"/>
              <a:gd name="T29" fmla="*/ 879370 h 2403"/>
              <a:gd name="T30" fmla="*/ 648792 w 2775"/>
              <a:gd name="T31" fmla="*/ 654007 h 2403"/>
              <a:gd name="T32" fmla="*/ 585859 w 2775"/>
              <a:gd name="T33" fmla="*/ 276021 h 2403"/>
              <a:gd name="T34" fmla="*/ 600781 w 2775"/>
              <a:gd name="T35" fmla="*/ 366946 h 2403"/>
              <a:gd name="T36" fmla="*/ 424310 w 2775"/>
              <a:gd name="T37" fmla="*/ 421500 h 2403"/>
              <a:gd name="T38" fmla="*/ 609864 w 2775"/>
              <a:gd name="T39" fmla="*/ 421500 h 2403"/>
              <a:gd name="T40" fmla="*/ 479457 w 2775"/>
              <a:gd name="T41" fmla="*/ 595556 h 2403"/>
              <a:gd name="T42" fmla="*/ 868083 w 2775"/>
              <a:gd name="T43" fmla="*/ 285763 h 2403"/>
              <a:gd name="T44" fmla="*/ 872625 w 2775"/>
              <a:gd name="T45" fmla="*/ 366946 h 2403"/>
              <a:gd name="T46" fmla="*/ 666309 w 2775"/>
              <a:gd name="T47" fmla="*/ 421500 h 2403"/>
              <a:gd name="T48" fmla="*/ 875220 w 2775"/>
              <a:gd name="T49" fmla="*/ 421500 h 2403"/>
              <a:gd name="T50" fmla="*/ 695505 w 2775"/>
              <a:gd name="T51" fmla="*/ 595556 h 2403"/>
              <a:gd name="T52" fmla="*/ 888196 w 2775"/>
              <a:gd name="T53" fmla="*/ 654007 h 2403"/>
              <a:gd name="T54" fmla="*/ 890791 w 2775"/>
              <a:gd name="T55" fmla="*/ 710510 h 2403"/>
              <a:gd name="T56" fmla="*/ 724052 w 2775"/>
              <a:gd name="T57" fmla="*/ 765715 h 2403"/>
              <a:gd name="T58" fmla="*/ 894035 w 2775"/>
              <a:gd name="T59" fmla="*/ 765715 h 2403"/>
              <a:gd name="T60" fmla="*/ 929070 w 2775"/>
              <a:gd name="T61" fmla="*/ 366946 h 2403"/>
              <a:gd name="T62" fmla="*/ 1163284 w 2775"/>
              <a:gd name="T63" fmla="*/ 421500 h 2403"/>
              <a:gd name="T64" fmla="*/ 1166527 w 2775"/>
              <a:gd name="T65" fmla="*/ 481251 h 2403"/>
              <a:gd name="T66" fmla="*/ 938153 w 2775"/>
              <a:gd name="T67" fmla="*/ 535805 h 2403"/>
              <a:gd name="T68" fmla="*/ 1168474 w 2775"/>
              <a:gd name="T69" fmla="*/ 535805 h 2403"/>
              <a:gd name="T70" fmla="*/ 947236 w 2775"/>
              <a:gd name="T71" fmla="*/ 710510 h 2403"/>
              <a:gd name="T72" fmla="*/ 1178855 w 2775"/>
              <a:gd name="T73" fmla="*/ 765715 h 2403"/>
              <a:gd name="T74" fmla="*/ 1183396 w 2775"/>
              <a:gd name="T75" fmla="*/ 863783 h 2403"/>
              <a:gd name="T76" fmla="*/ 1214538 w 2775"/>
              <a:gd name="T77" fmla="*/ 298103 h 2403"/>
              <a:gd name="T78" fmla="*/ 1468864 w 2775"/>
              <a:gd name="T79" fmla="*/ 307195 h 2403"/>
              <a:gd name="T80" fmla="*/ 1222324 w 2775"/>
              <a:gd name="T81" fmla="*/ 481251 h 2403"/>
              <a:gd name="T82" fmla="*/ 1468864 w 2775"/>
              <a:gd name="T83" fmla="*/ 535805 h 2403"/>
              <a:gd name="T84" fmla="*/ 1468864 w 2775"/>
              <a:gd name="T85" fmla="*/ 595556 h 2403"/>
              <a:gd name="T86" fmla="*/ 1230758 w 2775"/>
              <a:gd name="T87" fmla="*/ 654007 h 2403"/>
              <a:gd name="T88" fmla="*/ 1468864 w 2775"/>
              <a:gd name="T89" fmla="*/ 654007 h 2403"/>
              <a:gd name="T90" fmla="*/ 1239841 w 2775"/>
              <a:gd name="T91" fmla="*/ 862484 h 2403"/>
              <a:gd name="T92" fmla="*/ 1727084 w 2775"/>
              <a:gd name="T93" fmla="*/ 421500 h 2403"/>
              <a:gd name="T94" fmla="*/ 1727084 w 2775"/>
              <a:gd name="T95" fmla="*/ 481251 h 2403"/>
              <a:gd name="T96" fmla="*/ 1525309 w 2775"/>
              <a:gd name="T97" fmla="*/ 535805 h 2403"/>
              <a:gd name="T98" fmla="*/ 1727084 w 2775"/>
              <a:gd name="T99" fmla="*/ 535805 h 2403"/>
              <a:gd name="T100" fmla="*/ 1525309 w 2775"/>
              <a:gd name="T101" fmla="*/ 710510 h 2403"/>
              <a:gd name="T102" fmla="*/ 1727084 w 2775"/>
              <a:gd name="T103" fmla="*/ 765715 h 2403"/>
              <a:gd name="T104" fmla="*/ 1726435 w 2775"/>
              <a:gd name="T105" fmla="*/ 850145 h 2403"/>
              <a:gd name="T106" fmla="*/ 1727084 w 2775"/>
              <a:gd name="T107" fmla="*/ 765715 h 2403"/>
              <a:gd name="T108" fmla="*/ 771413 w 2775"/>
              <a:gd name="T109" fmla="*/ 1560655 h 2403"/>
              <a:gd name="T110" fmla="*/ 771413 w 2775"/>
              <a:gd name="T111" fmla="*/ 1459989 h 2403"/>
              <a:gd name="T112" fmla="*/ 687070 w 2775"/>
              <a:gd name="T113" fmla="*/ 1375559 h 2403"/>
              <a:gd name="T114" fmla="*/ 1724488 w 2775"/>
              <a:gd name="T115" fmla="*/ 1375559 h 2403"/>
              <a:gd name="T116" fmla="*/ 1539583 w 2775"/>
              <a:gd name="T117" fmla="*/ 1190462 h 2403"/>
              <a:gd name="T118" fmla="*/ 1539583 w 2775"/>
              <a:gd name="T119" fmla="*/ 1291129 h 240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775" h="2403">
                <a:moveTo>
                  <a:pt x="2651" y="1410"/>
                </a:moveTo>
                <a:cubicBezTo>
                  <a:pt x="2651" y="1412"/>
                  <a:pt x="2651" y="1412"/>
                  <a:pt x="2651" y="1412"/>
                </a:cubicBezTo>
                <a:cubicBezTo>
                  <a:pt x="841" y="1464"/>
                  <a:pt x="841" y="1464"/>
                  <a:pt x="841" y="1464"/>
                </a:cubicBezTo>
                <a:cubicBezTo>
                  <a:pt x="840" y="1465"/>
                  <a:pt x="839" y="1465"/>
                  <a:pt x="837" y="1466"/>
                </a:cubicBezTo>
                <a:cubicBezTo>
                  <a:pt x="754" y="1460"/>
                  <a:pt x="748" y="1577"/>
                  <a:pt x="850" y="1574"/>
                </a:cubicBezTo>
                <a:cubicBezTo>
                  <a:pt x="855" y="1573"/>
                  <a:pt x="859" y="1572"/>
                  <a:pt x="864" y="1572"/>
                </a:cubicBezTo>
                <a:cubicBezTo>
                  <a:pt x="2673" y="1572"/>
                  <a:pt x="2673" y="1572"/>
                  <a:pt x="2673" y="1572"/>
                </a:cubicBezTo>
                <a:cubicBezTo>
                  <a:pt x="2711" y="1572"/>
                  <a:pt x="2742" y="1598"/>
                  <a:pt x="2742" y="1635"/>
                </a:cubicBezTo>
                <a:cubicBezTo>
                  <a:pt x="2742" y="1673"/>
                  <a:pt x="2711" y="1740"/>
                  <a:pt x="2673" y="1740"/>
                </a:cubicBezTo>
                <a:cubicBezTo>
                  <a:pt x="864" y="1740"/>
                  <a:pt x="864" y="1740"/>
                  <a:pt x="864" y="1740"/>
                </a:cubicBezTo>
                <a:cubicBezTo>
                  <a:pt x="859" y="1740"/>
                  <a:pt x="855" y="1739"/>
                  <a:pt x="850" y="1738"/>
                </a:cubicBezTo>
                <a:cubicBezTo>
                  <a:pt x="563" y="1735"/>
                  <a:pt x="592" y="1356"/>
                  <a:pt x="740" y="1356"/>
                </a:cubicBezTo>
                <a:cubicBezTo>
                  <a:pt x="743" y="1353"/>
                  <a:pt x="748" y="1354"/>
                  <a:pt x="754" y="1357"/>
                </a:cubicBezTo>
                <a:cubicBezTo>
                  <a:pt x="407" y="213"/>
                  <a:pt x="407" y="213"/>
                  <a:pt x="407" y="213"/>
                </a:cubicBezTo>
                <a:cubicBezTo>
                  <a:pt x="284" y="213"/>
                  <a:pt x="284" y="213"/>
                  <a:pt x="284" y="213"/>
                </a:cubicBezTo>
                <a:cubicBezTo>
                  <a:pt x="259" y="261"/>
                  <a:pt x="209" y="301"/>
                  <a:pt x="151" y="301"/>
                </a:cubicBezTo>
                <a:cubicBezTo>
                  <a:pt x="67" y="301"/>
                  <a:pt x="0" y="234"/>
                  <a:pt x="0" y="150"/>
                </a:cubicBezTo>
                <a:cubicBezTo>
                  <a:pt x="0" y="67"/>
                  <a:pt x="67" y="0"/>
                  <a:pt x="151" y="0"/>
                </a:cubicBezTo>
                <a:cubicBezTo>
                  <a:pt x="212" y="0"/>
                  <a:pt x="264" y="46"/>
                  <a:pt x="288" y="99"/>
                </a:cubicBezTo>
                <a:cubicBezTo>
                  <a:pt x="466" y="99"/>
                  <a:pt x="466" y="99"/>
                  <a:pt x="466" y="99"/>
                </a:cubicBezTo>
                <a:cubicBezTo>
                  <a:pt x="466" y="100"/>
                  <a:pt x="466" y="100"/>
                  <a:pt x="466" y="100"/>
                </a:cubicBezTo>
                <a:cubicBezTo>
                  <a:pt x="486" y="100"/>
                  <a:pt x="486" y="100"/>
                  <a:pt x="486" y="100"/>
                </a:cubicBezTo>
                <a:cubicBezTo>
                  <a:pt x="558" y="304"/>
                  <a:pt x="558" y="304"/>
                  <a:pt x="558" y="304"/>
                </a:cubicBezTo>
                <a:cubicBezTo>
                  <a:pt x="2651" y="385"/>
                  <a:pt x="2651" y="385"/>
                  <a:pt x="2651" y="385"/>
                </a:cubicBezTo>
                <a:cubicBezTo>
                  <a:pt x="2651" y="385"/>
                  <a:pt x="2651" y="385"/>
                  <a:pt x="2651" y="385"/>
                </a:cubicBezTo>
                <a:cubicBezTo>
                  <a:pt x="2657" y="385"/>
                  <a:pt x="2774" y="390"/>
                  <a:pt x="2774" y="536"/>
                </a:cubicBezTo>
                <a:cubicBezTo>
                  <a:pt x="2662" y="536"/>
                  <a:pt x="2662" y="536"/>
                  <a:pt x="2662" y="536"/>
                </a:cubicBezTo>
                <a:cubicBezTo>
                  <a:pt x="2662" y="537"/>
                  <a:pt x="2662" y="537"/>
                  <a:pt x="2662" y="537"/>
                </a:cubicBezTo>
                <a:cubicBezTo>
                  <a:pt x="2661" y="489"/>
                  <a:pt x="2661" y="489"/>
                  <a:pt x="2661" y="489"/>
                </a:cubicBezTo>
                <a:cubicBezTo>
                  <a:pt x="2661" y="487"/>
                  <a:pt x="2661" y="487"/>
                  <a:pt x="2661" y="487"/>
                </a:cubicBezTo>
                <a:cubicBezTo>
                  <a:pt x="2351" y="476"/>
                  <a:pt x="2351" y="476"/>
                  <a:pt x="2351" y="476"/>
                </a:cubicBezTo>
                <a:cubicBezTo>
                  <a:pt x="2351" y="565"/>
                  <a:pt x="2351" y="565"/>
                  <a:pt x="2351" y="565"/>
                </a:cubicBezTo>
                <a:cubicBezTo>
                  <a:pt x="2662" y="565"/>
                  <a:pt x="2662" y="565"/>
                  <a:pt x="2662" y="565"/>
                </a:cubicBezTo>
                <a:cubicBezTo>
                  <a:pt x="2662" y="537"/>
                  <a:pt x="2662" y="537"/>
                  <a:pt x="2662" y="537"/>
                </a:cubicBezTo>
                <a:cubicBezTo>
                  <a:pt x="2662" y="537"/>
                  <a:pt x="2766" y="537"/>
                  <a:pt x="2774" y="537"/>
                </a:cubicBezTo>
                <a:cubicBezTo>
                  <a:pt x="2774" y="536"/>
                  <a:pt x="2774" y="536"/>
                  <a:pt x="2774" y="536"/>
                </a:cubicBezTo>
                <a:cubicBezTo>
                  <a:pt x="2774" y="536"/>
                  <a:pt x="2774" y="536"/>
                  <a:pt x="2774" y="536"/>
                </a:cubicBezTo>
                <a:cubicBezTo>
                  <a:pt x="2774" y="1259"/>
                  <a:pt x="2774" y="1259"/>
                  <a:pt x="2774" y="1259"/>
                </a:cubicBezTo>
                <a:cubicBezTo>
                  <a:pt x="2775" y="1259"/>
                  <a:pt x="2775" y="1259"/>
                  <a:pt x="2775" y="1259"/>
                </a:cubicBezTo>
                <a:cubicBezTo>
                  <a:pt x="2775" y="1406"/>
                  <a:pt x="2657" y="1410"/>
                  <a:pt x="2651" y="1410"/>
                </a:cubicBezTo>
                <a:close/>
                <a:moveTo>
                  <a:pt x="861" y="1354"/>
                </a:moveTo>
                <a:cubicBezTo>
                  <a:pt x="1057" y="1349"/>
                  <a:pt x="1057" y="1349"/>
                  <a:pt x="1057" y="1349"/>
                </a:cubicBezTo>
                <a:cubicBezTo>
                  <a:pt x="1029" y="1179"/>
                  <a:pt x="1029" y="1179"/>
                  <a:pt x="1029" y="1179"/>
                </a:cubicBezTo>
                <a:cubicBezTo>
                  <a:pt x="812" y="1179"/>
                  <a:pt x="812" y="1179"/>
                  <a:pt x="812" y="1179"/>
                </a:cubicBezTo>
                <a:lnTo>
                  <a:pt x="861" y="1354"/>
                </a:lnTo>
                <a:close/>
                <a:moveTo>
                  <a:pt x="795" y="1094"/>
                </a:moveTo>
                <a:cubicBezTo>
                  <a:pt x="1015" y="1094"/>
                  <a:pt x="1015" y="1094"/>
                  <a:pt x="1015" y="1094"/>
                </a:cubicBezTo>
                <a:cubicBezTo>
                  <a:pt x="1000" y="1007"/>
                  <a:pt x="1000" y="1007"/>
                  <a:pt x="1000" y="1007"/>
                </a:cubicBezTo>
                <a:cubicBezTo>
                  <a:pt x="756" y="1007"/>
                  <a:pt x="756" y="1007"/>
                  <a:pt x="756" y="1007"/>
                </a:cubicBezTo>
                <a:lnTo>
                  <a:pt x="795" y="1094"/>
                </a:lnTo>
                <a:close/>
                <a:moveTo>
                  <a:pt x="903" y="425"/>
                </a:moveTo>
                <a:cubicBezTo>
                  <a:pt x="589" y="414"/>
                  <a:pt x="589" y="414"/>
                  <a:pt x="589" y="414"/>
                </a:cubicBezTo>
                <a:cubicBezTo>
                  <a:pt x="638" y="565"/>
                  <a:pt x="638" y="565"/>
                  <a:pt x="638" y="565"/>
                </a:cubicBezTo>
                <a:cubicBezTo>
                  <a:pt x="926" y="565"/>
                  <a:pt x="926" y="565"/>
                  <a:pt x="926" y="565"/>
                </a:cubicBezTo>
                <a:lnTo>
                  <a:pt x="903" y="425"/>
                </a:lnTo>
                <a:close/>
                <a:moveTo>
                  <a:pt x="940" y="649"/>
                </a:moveTo>
                <a:cubicBezTo>
                  <a:pt x="654" y="649"/>
                  <a:pt x="654" y="649"/>
                  <a:pt x="654" y="649"/>
                </a:cubicBezTo>
                <a:cubicBezTo>
                  <a:pt x="690" y="741"/>
                  <a:pt x="690" y="741"/>
                  <a:pt x="690" y="741"/>
                </a:cubicBezTo>
                <a:cubicBezTo>
                  <a:pt x="956" y="741"/>
                  <a:pt x="956" y="741"/>
                  <a:pt x="956" y="741"/>
                </a:cubicBezTo>
                <a:lnTo>
                  <a:pt x="940" y="649"/>
                </a:lnTo>
                <a:close/>
                <a:moveTo>
                  <a:pt x="970" y="825"/>
                </a:moveTo>
                <a:cubicBezTo>
                  <a:pt x="707" y="825"/>
                  <a:pt x="707" y="825"/>
                  <a:pt x="707" y="825"/>
                </a:cubicBezTo>
                <a:cubicBezTo>
                  <a:pt x="739" y="917"/>
                  <a:pt x="739" y="917"/>
                  <a:pt x="739" y="917"/>
                </a:cubicBezTo>
                <a:cubicBezTo>
                  <a:pt x="985" y="917"/>
                  <a:pt x="985" y="917"/>
                  <a:pt x="985" y="917"/>
                </a:cubicBezTo>
                <a:lnTo>
                  <a:pt x="970" y="825"/>
                </a:lnTo>
                <a:close/>
                <a:moveTo>
                  <a:pt x="1338" y="440"/>
                </a:moveTo>
                <a:cubicBezTo>
                  <a:pt x="990" y="428"/>
                  <a:pt x="990" y="428"/>
                  <a:pt x="990" y="428"/>
                </a:cubicBezTo>
                <a:cubicBezTo>
                  <a:pt x="1013" y="565"/>
                  <a:pt x="1013" y="565"/>
                  <a:pt x="1013" y="565"/>
                </a:cubicBezTo>
                <a:cubicBezTo>
                  <a:pt x="1345" y="565"/>
                  <a:pt x="1345" y="565"/>
                  <a:pt x="1345" y="565"/>
                </a:cubicBezTo>
                <a:lnTo>
                  <a:pt x="1338" y="440"/>
                </a:lnTo>
                <a:close/>
                <a:moveTo>
                  <a:pt x="1349" y="649"/>
                </a:moveTo>
                <a:cubicBezTo>
                  <a:pt x="1027" y="649"/>
                  <a:pt x="1027" y="649"/>
                  <a:pt x="1027" y="649"/>
                </a:cubicBezTo>
                <a:cubicBezTo>
                  <a:pt x="1043" y="741"/>
                  <a:pt x="1043" y="741"/>
                  <a:pt x="1043" y="741"/>
                </a:cubicBezTo>
                <a:cubicBezTo>
                  <a:pt x="1354" y="741"/>
                  <a:pt x="1354" y="741"/>
                  <a:pt x="1354" y="741"/>
                </a:cubicBezTo>
                <a:lnTo>
                  <a:pt x="1349" y="649"/>
                </a:lnTo>
                <a:close/>
                <a:moveTo>
                  <a:pt x="1359" y="825"/>
                </a:moveTo>
                <a:cubicBezTo>
                  <a:pt x="1057" y="825"/>
                  <a:pt x="1057" y="825"/>
                  <a:pt x="1057" y="825"/>
                </a:cubicBezTo>
                <a:cubicBezTo>
                  <a:pt x="1072" y="917"/>
                  <a:pt x="1072" y="917"/>
                  <a:pt x="1072" y="917"/>
                </a:cubicBezTo>
                <a:cubicBezTo>
                  <a:pt x="1364" y="917"/>
                  <a:pt x="1364" y="917"/>
                  <a:pt x="1364" y="917"/>
                </a:cubicBezTo>
                <a:lnTo>
                  <a:pt x="1359" y="825"/>
                </a:lnTo>
                <a:close/>
                <a:moveTo>
                  <a:pt x="1369" y="1007"/>
                </a:moveTo>
                <a:cubicBezTo>
                  <a:pt x="1087" y="1007"/>
                  <a:pt x="1087" y="1007"/>
                  <a:pt x="1087" y="1007"/>
                </a:cubicBezTo>
                <a:cubicBezTo>
                  <a:pt x="1102" y="1094"/>
                  <a:pt x="1102" y="1094"/>
                  <a:pt x="1102" y="1094"/>
                </a:cubicBezTo>
                <a:cubicBezTo>
                  <a:pt x="1373" y="1094"/>
                  <a:pt x="1373" y="1094"/>
                  <a:pt x="1373" y="1094"/>
                </a:cubicBezTo>
                <a:lnTo>
                  <a:pt x="1369" y="1007"/>
                </a:lnTo>
                <a:close/>
                <a:moveTo>
                  <a:pt x="1378" y="1179"/>
                </a:moveTo>
                <a:cubicBezTo>
                  <a:pt x="1116" y="1179"/>
                  <a:pt x="1116" y="1179"/>
                  <a:pt x="1116" y="1179"/>
                </a:cubicBezTo>
                <a:cubicBezTo>
                  <a:pt x="1144" y="1347"/>
                  <a:pt x="1144" y="1347"/>
                  <a:pt x="1144" y="1347"/>
                </a:cubicBezTo>
                <a:cubicBezTo>
                  <a:pt x="1386" y="1341"/>
                  <a:pt x="1386" y="1341"/>
                  <a:pt x="1386" y="1341"/>
                </a:cubicBezTo>
                <a:lnTo>
                  <a:pt x="1378" y="1179"/>
                </a:lnTo>
                <a:close/>
                <a:moveTo>
                  <a:pt x="1785" y="456"/>
                </a:moveTo>
                <a:cubicBezTo>
                  <a:pt x="1426" y="443"/>
                  <a:pt x="1426" y="443"/>
                  <a:pt x="1426" y="443"/>
                </a:cubicBezTo>
                <a:cubicBezTo>
                  <a:pt x="1432" y="565"/>
                  <a:pt x="1432" y="565"/>
                  <a:pt x="1432" y="565"/>
                </a:cubicBezTo>
                <a:cubicBezTo>
                  <a:pt x="1790" y="565"/>
                  <a:pt x="1790" y="565"/>
                  <a:pt x="1790" y="565"/>
                </a:cubicBezTo>
                <a:lnTo>
                  <a:pt x="1785" y="456"/>
                </a:lnTo>
                <a:close/>
                <a:moveTo>
                  <a:pt x="1793" y="649"/>
                </a:moveTo>
                <a:cubicBezTo>
                  <a:pt x="1437" y="649"/>
                  <a:pt x="1437" y="649"/>
                  <a:pt x="1437" y="649"/>
                </a:cubicBezTo>
                <a:cubicBezTo>
                  <a:pt x="1441" y="741"/>
                  <a:pt x="1441" y="741"/>
                  <a:pt x="1441" y="741"/>
                </a:cubicBezTo>
                <a:cubicBezTo>
                  <a:pt x="1798" y="741"/>
                  <a:pt x="1798" y="741"/>
                  <a:pt x="1798" y="741"/>
                </a:cubicBezTo>
                <a:lnTo>
                  <a:pt x="1793" y="649"/>
                </a:lnTo>
                <a:close/>
                <a:moveTo>
                  <a:pt x="1801" y="825"/>
                </a:moveTo>
                <a:cubicBezTo>
                  <a:pt x="1446" y="825"/>
                  <a:pt x="1446" y="825"/>
                  <a:pt x="1446" y="825"/>
                </a:cubicBezTo>
                <a:cubicBezTo>
                  <a:pt x="1451" y="917"/>
                  <a:pt x="1451" y="917"/>
                  <a:pt x="1451" y="917"/>
                </a:cubicBezTo>
                <a:cubicBezTo>
                  <a:pt x="1805" y="917"/>
                  <a:pt x="1805" y="917"/>
                  <a:pt x="1805" y="917"/>
                </a:cubicBezTo>
                <a:lnTo>
                  <a:pt x="1801" y="825"/>
                </a:lnTo>
                <a:close/>
                <a:moveTo>
                  <a:pt x="1810" y="1007"/>
                </a:moveTo>
                <a:cubicBezTo>
                  <a:pt x="1455" y="1007"/>
                  <a:pt x="1455" y="1007"/>
                  <a:pt x="1455" y="1007"/>
                </a:cubicBezTo>
                <a:cubicBezTo>
                  <a:pt x="1460" y="1094"/>
                  <a:pt x="1460" y="1094"/>
                  <a:pt x="1460" y="1094"/>
                </a:cubicBezTo>
                <a:cubicBezTo>
                  <a:pt x="1814" y="1094"/>
                  <a:pt x="1814" y="1094"/>
                  <a:pt x="1814" y="1094"/>
                </a:cubicBezTo>
                <a:lnTo>
                  <a:pt x="1810" y="1007"/>
                </a:lnTo>
                <a:close/>
                <a:moveTo>
                  <a:pt x="1817" y="1179"/>
                </a:moveTo>
                <a:cubicBezTo>
                  <a:pt x="1465" y="1179"/>
                  <a:pt x="1465" y="1179"/>
                  <a:pt x="1465" y="1179"/>
                </a:cubicBezTo>
                <a:cubicBezTo>
                  <a:pt x="1473" y="1339"/>
                  <a:pt x="1473" y="1339"/>
                  <a:pt x="1473" y="1339"/>
                </a:cubicBezTo>
                <a:cubicBezTo>
                  <a:pt x="1824" y="1330"/>
                  <a:pt x="1824" y="1330"/>
                  <a:pt x="1824" y="1330"/>
                </a:cubicBezTo>
                <a:lnTo>
                  <a:pt x="1817" y="1179"/>
                </a:lnTo>
                <a:close/>
                <a:moveTo>
                  <a:pt x="2264" y="473"/>
                </a:moveTo>
                <a:cubicBezTo>
                  <a:pt x="1872" y="459"/>
                  <a:pt x="1872" y="459"/>
                  <a:pt x="1872" y="459"/>
                </a:cubicBezTo>
                <a:cubicBezTo>
                  <a:pt x="1877" y="565"/>
                  <a:pt x="1877" y="565"/>
                  <a:pt x="1877" y="565"/>
                </a:cubicBezTo>
                <a:cubicBezTo>
                  <a:pt x="2264" y="565"/>
                  <a:pt x="2264" y="565"/>
                  <a:pt x="2264" y="565"/>
                </a:cubicBezTo>
                <a:lnTo>
                  <a:pt x="2264" y="473"/>
                </a:lnTo>
                <a:close/>
                <a:moveTo>
                  <a:pt x="2264" y="649"/>
                </a:moveTo>
                <a:cubicBezTo>
                  <a:pt x="1880" y="649"/>
                  <a:pt x="1880" y="649"/>
                  <a:pt x="1880" y="649"/>
                </a:cubicBezTo>
                <a:cubicBezTo>
                  <a:pt x="1884" y="741"/>
                  <a:pt x="1884" y="741"/>
                  <a:pt x="1884" y="741"/>
                </a:cubicBezTo>
                <a:cubicBezTo>
                  <a:pt x="2264" y="741"/>
                  <a:pt x="2264" y="741"/>
                  <a:pt x="2264" y="741"/>
                </a:cubicBezTo>
                <a:lnTo>
                  <a:pt x="2264" y="649"/>
                </a:lnTo>
                <a:close/>
                <a:moveTo>
                  <a:pt x="2264" y="825"/>
                </a:moveTo>
                <a:cubicBezTo>
                  <a:pt x="1888" y="825"/>
                  <a:pt x="1888" y="825"/>
                  <a:pt x="1888" y="825"/>
                </a:cubicBezTo>
                <a:cubicBezTo>
                  <a:pt x="1893" y="917"/>
                  <a:pt x="1893" y="917"/>
                  <a:pt x="1893" y="917"/>
                </a:cubicBezTo>
                <a:cubicBezTo>
                  <a:pt x="2264" y="917"/>
                  <a:pt x="2264" y="917"/>
                  <a:pt x="2264" y="917"/>
                </a:cubicBezTo>
                <a:lnTo>
                  <a:pt x="2264" y="825"/>
                </a:lnTo>
                <a:close/>
                <a:moveTo>
                  <a:pt x="2264" y="1007"/>
                </a:moveTo>
                <a:cubicBezTo>
                  <a:pt x="1897" y="1007"/>
                  <a:pt x="1897" y="1007"/>
                  <a:pt x="1897" y="1007"/>
                </a:cubicBezTo>
                <a:cubicBezTo>
                  <a:pt x="1901" y="1094"/>
                  <a:pt x="1901" y="1094"/>
                  <a:pt x="1901" y="1094"/>
                </a:cubicBezTo>
                <a:cubicBezTo>
                  <a:pt x="2264" y="1094"/>
                  <a:pt x="2264" y="1094"/>
                  <a:pt x="2264" y="1094"/>
                </a:cubicBezTo>
                <a:lnTo>
                  <a:pt x="2264" y="1007"/>
                </a:lnTo>
                <a:close/>
                <a:moveTo>
                  <a:pt x="2264" y="1179"/>
                </a:moveTo>
                <a:cubicBezTo>
                  <a:pt x="1904" y="1179"/>
                  <a:pt x="1904" y="1179"/>
                  <a:pt x="1904" y="1179"/>
                </a:cubicBezTo>
                <a:cubicBezTo>
                  <a:pt x="1911" y="1328"/>
                  <a:pt x="1911" y="1328"/>
                  <a:pt x="1911" y="1328"/>
                </a:cubicBezTo>
                <a:cubicBezTo>
                  <a:pt x="2264" y="1319"/>
                  <a:pt x="2264" y="1319"/>
                  <a:pt x="2264" y="1319"/>
                </a:cubicBezTo>
                <a:lnTo>
                  <a:pt x="2264" y="1179"/>
                </a:lnTo>
                <a:close/>
                <a:moveTo>
                  <a:pt x="2662" y="649"/>
                </a:moveTo>
                <a:cubicBezTo>
                  <a:pt x="2351" y="649"/>
                  <a:pt x="2351" y="649"/>
                  <a:pt x="2351" y="649"/>
                </a:cubicBezTo>
                <a:cubicBezTo>
                  <a:pt x="2351" y="741"/>
                  <a:pt x="2351" y="741"/>
                  <a:pt x="2351" y="741"/>
                </a:cubicBezTo>
                <a:cubicBezTo>
                  <a:pt x="2662" y="741"/>
                  <a:pt x="2662" y="741"/>
                  <a:pt x="2662" y="741"/>
                </a:cubicBezTo>
                <a:lnTo>
                  <a:pt x="2662" y="649"/>
                </a:lnTo>
                <a:close/>
                <a:moveTo>
                  <a:pt x="2662" y="825"/>
                </a:moveTo>
                <a:cubicBezTo>
                  <a:pt x="2351" y="825"/>
                  <a:pt x="2351" y="825"/>
                  <a:pt x="2351" y="825"/>
                </a:cubicBezTo>
                <a:cubicBezTo>
                  <a:pt x="2351" y="917"/>
                  <a:pt x="2351" y="917"/>
                  <a:pt x="2351" y="917"/>
                </a:cubicBezTo>
                <a:cubicBezTo>
                  <a:pt x="2662" y="917"/>
                  <a:pt x="2662" y="917"/>
                  <a:pt x="2662" y="917"/>
                </a:cubicBezTo>
                <a:lnTo>
                  <a:pt x="2662" y="825"/>
                </a:lnTo>
                <a:close/>
                <a:moveTo>
                  <a:pt x="2662" y="1007"/>
                </a:moveTo>
                <a:cubicBezTo>
                  <a:pt x="2351" y="1007"/>
                  <a:pt x="2351" y="1007"/>
                  <a:pt x="2351" y="1007"/>
                </a:cubicBezTo>
                <a:cubicBezTo>
                  <a:pt x="2351" y="1094"/>
                  <a:pt x="2351" y="1094"/>
                  <a:pt x="2351" y="1094"/>
                </a:cubicBezTo>
                <a:cubicBezTo>
                  <a:pt x="2662" y="1094"/>
                  <a:pt x="2662" y="1094"/>
                  <a:pt x="2662" y="1094"/>
                </a:cubicBezTo>
                <a:lnTo>
                  <a:pt x="2662" y="1007"/>
                </a:lnTo>
                <a:close/>
                <a:moveTo>
                  <a:pt x="2662" y="1179"/>
                </a:moveTo>
                <a:cubicBezTo>
                  <a:pt x="2351" y="1179"/>
                  <a:pt x="2351" y="1179"/>
                  <a:pt x="2351" y="1179"/>
                </a:cubicBezTo>
                <a:cubicBezTo>
                  <a:pt x="2351" y="1317"/>
                  <a:pt x="2351" y="1317"/>
                  <a:pt x="2351" y="1317"/>
                </a:cubicBezTo>
                <a:cubicBezTo>
                  <a:pt x="2661" y="1309"/>
                  <a:pt x="2661" y="1309"/>
                  <a:pt x="2661" y="1309"/>
                </a:cubicBezTo>
                <a:cubicBezTo>
                  <a:pt x="2661" y="1305"/>
                  <a:pt x="2661" y="1305"/>
                  <a:pt x="2661" y="1305"/>
                </a:cubicBezTo>
                <a:cubicBezTo>
                  <a:pt x="2662" y="1259"/>
                  <a:pt x="2662" y="1259"/>
                  <a:pt x="2662" y="1259"/>
                </a:cubicBezTo>
                <a:lnTo>
                  <a:pt x="2662" y="1179"/>
                </a:lnTo>
                <a:close/>
                <a:moveTo>
                  <a:pt x="1189" y="1833"/>
                </a:moveTo>
                <a:cubicBezTo>
                  <a:pt x="1347" y="1833"/>
                  <a:pt x="1474" y="1960"/>
                  <a:pt x="1474" y="2118"/>
                </a:cubicBezTo>
                <a:cubicBezTo>
                  <a:pt x="1474" y="2275"/>
                  <a:pt x="1347" y="2403"/>
                  <a:pt x="1189" y="2403"/>
                </a:cubicBezTo>
                <a:cubicBezTo>
                  <a:pt x="1032" y="2403"/>
                  <a:pt x="904" y="2275"/>
                  <a:pt x="904" y="2118"/>
                </a:cubicBezTo>
                <a:cubicBezTo>
                  <a:pt x="904" y="1960"/>
                  <a:pt x="1032" y="1833"/>
                  <a:pt x="1189" y="1833"/>
                </a:cubicBezTo>
                <a:close/>
                <a:moveTo>
                  <a:pt x="1189" y="2248"/>
                </a:moveTo>
                <a:cubicBezTo>
                  <a:pt x="1261" y="2248"/>
                  <a:pt x="1320" y="2190"/>
                  <a:pt x="1320" y="2118"/>
                </a:cubicBezTo>
                <a:cubicBezTo>
                  <a:pt x="1320" y="2046"/>
                  <a:pt x="1261" y="1988"/>
                  <a:pt x="1189" y="1988"/>
                </a:cubicBezTo>
                <a:cubicBezTo>
                  <a:pt x="1117" y="1988"/>
                  <a:pt x="1059" y="2046"/>
                  <a:pt x="1059" y="2118"/>
                </a:cubicBezTo>
                <a:cubicBezTo>
                  <a:pt x="1059" y="2190"/>
                  <a:pt x="1117" y="2248"/>
                  <a:pt x="1189" y="2248"/>
                </a:cubicBezTo>
                <a:close/>
                <a:moveTo>
                  <a:pt x="2373" y="1833"/>
                </a:moveTo>
                <a:cubicBezTo>
                  <a:pt x="2531" y="1833"/>
                  <a:pt x="2658" y="1960"/>
                  <a:pt x="2658" y="2118"/>
                </a:cubicBezTo>
                <a:cubicBezTo>
                  <a:pt x="2658" y="2275"/>
                  <a:pt x="2531" y="2403"/>
                  <a:pt x="2373" y="2403"/>
                </a:cubicBezTo>
                <a:cubicBezTo>
                  <a:pt x="2216" y="2403"/>
                  <a:pt x="2088" y="2275"/>
                  <a:pt x="2088" y="2118"/>
                </a:cubicBezTo>
                <a:cubicBezTo>
                  <a:pt x="2088" y="1960"/>
                  <a:pt x="2216" y="1833"/>
                  <a:pt x="2373" y="1833"/>
                </a:cubicBezTo>
                <a:close/>
                <a:moveTo>
                  <a:pt x="2373" y="2248"/>
                </a:moveTo>
                <a:cubicBezTo>
                  <a:pt x="2445" y="2248"/>
                  <a:pt x="2504" y="2190"/>
                  <a:pt x="2504" y="2118"/>
                </a:cubicBezTo>
                <a:cubicBezTo>
                  <a:pt x="2504" y="2046"/>
                  <a:pt x="2445" y="1988"/>
                  <a:pt x="2373" y="1988"/>
                </a:cubicBezTo>
                <a:cubicBezTo>
                  <a:pt x="2301" y="1988"/>
                  <a:pt x="2243" y="2046"/>
                  <a:pt x="2243" y="2118"/>
                </a:cubicBezTo>
                <a:cubicBezTo>
                  <a:pt x="2243" y="2190"/>
                  <a:pt x="2301" y="2248"/>
                  <a:pt x="2373" y="224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购物车"/>
          <p:cNvSpPr/>
          <p:nvPr/>
        </p:nvSpPr>
        <p:spPr bwMode="auto">
          <a:xfrm>
            <a:off x="4841875" y="2313305"/>
            <a:ext cx="1943100" cy="1715770"/>
          </a:xfrm>
          <a:custGeom>
            <a:avLst/>
            <a:gdLst>
              <a:gd name="T0" fmla="*/ 545634 w 2775"/>
              <a:gd name="T1" fmla="*/ 950811 h 2403"/>
              <a:gd name="T2" fmla="*/ 560556 w 2775"/>
              <a:gd name="T3" fmla="*/ 1020953 h 2403"/>
              <a:gd name="T4" fmla="*/ 1734220 w 2775"/>
              <a:gd name="T5" fmla="*/ 1130062 h 2403"/>
              <a:gd name="T6" fmla="*/ 480106 w 2775"/>
              <a:gd name="T7" fmla="*/ 880669 h 2403"/>
              <a:gd name="T8" fmla="*/ 184257 w 2775"/>
              <a:gd name="T9" fmla="*/ 138335 h 2403"/>
              <a:gd name="T10" fmla="*/ 97968 w 2775"/>
              <a:gd name="T11" fmla="*/ 0 h 2403"/>
              <a:gd name="T12" fmla="*/ 302337 w 2775"/>
              <a:gd name="T13" fmla="*/ 64946 h 2403"/>
              <a:gd name="T14" fmla="*/ 1719947 w 2775"/>
              <a:gd name="T15" fmla="*/ 250043 h 2403"/>
              <a:gd name="T16" fmla="*/ 1727084 w 2775"/>
              <a:gd name="T17" fmla="*/ 348111 h 2403"/>
              <a:gd name="T18" fmla="*/ 1726435 w 2775"/>
              <a:gd name="T19" fmla="*/ 316288 h 2403"/>
              <a:gd name="T20" fmla="*/ 1727084 w 2775"/>
              <a:gd name="T21" fmla="*/ 366946 h 2403"/>
              <a:gd name="T22" fmla="*/ 1799748 w 2775"/>
              <a:gd name="T23" fmla="*/ 348111 h 2403"/>
              <a:gd name="T24" fmla="*/ 1800397 w 2775"/>
              <a:gd name="T25" fmla="*/ 817672 h 2403"/>
              <a:gd name="T26" fmla="*/ 685773 w 2775"/>
              <a:gd name="T27" fmla="*/ 876123 h 2403"/>
              <a:gd name="T28" fmla="*/ 558610 w 2775"/>
              <a:gd name="T29" fmla="*/ 879370 h 2403"/>
              <a:gd name="T30" fmla="*/ 648792 w 2775"/>
              <a:gd name="T31" fmla="*/ 654007 h 2403"/>
              <a:gd name="T32" fmla="*/ 585859 w 2775"/>
              <a:gd name="T33" fmla="*/ 276021 h 2403"/>
              <a:gd name="T34" fmla="*/ 600781 w 2775"/>
              <a:gd name="T35" fmla="*/ 366946 h 2403"/>
              <a:gd name="T36" fmla="*/ 424310 w 2775"/>
              <a:gd name="T37" fmla="*/ 421500 h 2403"/>
              <a:gd name="T38" fmla="*/ 609864 w 2775"/>
              <a:gd name="T39" fmla="*/ 421500 h 2403"/>
              <a:gd name="T40" fmla="*/ 479457 w 2775"/>
              <a:gd name="T41" fmla="*/ 595556 h 2403"/>
              <a:gd name="T42" fmla="*/ 868083 w 2775"/>
              <a:gd name="T43" fmla="*/ 285763 h 2403"/>
              <a:gd name="T44" fmla="*/ 872625 w 2775"/>
              <a:gd name="T45" fmla="*/ 366946 h 2403"/>
              <a:gd name="T46" fmla="*/ 666309 w 2775"/>
              <a:gd name="T47" fmla="*/ 421500 h 2403"/>
              <a:gd name="T48" fmla="*/ 875220 w 2775"/>
              <a:gd name="T49" fmla="*/ 421500 h 2403"/>
              <a:gd name="T50" fmla="*/ 695505 w 2775"/>
              <a:gd name="T51" fmla="*/ 595556 h 2403"/>
              <a:gd name="T52" fmla="*/ 888196 w 2775"/>
              <a:gd name="T53" fmla="*/ 654007 h 2403"/>
              <a:gd name="T54" fmla="*/ 890791 w 2775"/>
              <a:gd name="T55" fmla="*/ 710510 h 2403"/>
              <a:gd name="T56" fmla="*/ 724052 w 2775"/>
              <a:gd name="T57" fmla="*/ 765715 h 2403"/>
              <a:gd name="T58" fmla="*/ 894035 w 2775"/>
              <a:gd name="T59" fmla="*/ 765715 h 2403"/>
              <a:gd name="T60" fmla="*/ 929070 w 2775"/>
              <a:gd name="T61" fmla="*/ 366946 h 2403"/>
              <a:gd name="T62" fmla="*/ 1163284 w 2775"/>
              <a:gd name="T63" fmla="*/ 421500 h 2403"/>
              <a:gd name="T64" fmla="*/ 1166527 w 2775"/>
              <a:gd name="T65" fmla="*/ 481251 h 2403"/>
              <a:gd name="T66" fmla="*/ 938153 w 2775"/>
              <a:gd name="T67" fmla="*/ 535805 h 2403"/>
              <a:gd name="T68" fmla="*/ 1168474 w 2775"/>
              <a:gd name="T69" fmla="*/ 535805 h 2403"/>
              <a:gd name="T70" fmla="*/ 947236 w 2775"/>
              <a:gd name="T71" fmla="*/ 710510 h 2403"/>
              <a:gd name="T72" fmla="*/ 1178855 w 2775"/>
              <a:gd name="T73" fmla="*/ 765715 h 2403"/>
              <a:gd name="T74" fmla="*/ 1183396 w 2775"/>
              <a:gd name="T75" fmla="*/ 863783 h 2403"/>
              <a:gd name="T76" fmla="*/ 1214538 w 2775"/>
              <a:gd name="T77" fmla="*/ 298103 h 2403"/>
              <a:gd name="T78" fmla="*/ 1468864 w 2775"/>
              <a:gd name="T79" fmla="*/ 307195 h 2403"/>
              <a:gd name="T80" fmla="*/ 1222324 w 2775"/>
              <a:gd name="T81" fmla="*/ 481251 h 2403"/>
              <a:gd name="T82" fmla="*/ 1468864 w 2775"/>
              <a:gd name="T83" fmla="*/ 535805 h 2403"/>
              <a:gd name="T84" fmla="*/ 1468864 w 2775"/>
              <a:gd name="T85" fmla="*/ 595556 h 2403"/>
              <a:gd name="T86" fmla="*/ 1230758 w 2775"/>
              <a:gd name="T87" fmla="*/ 654007 h 2403"/>
              <a:gd name="T88" fmla="*/ 1468864 w 2775"/>
              <a:gd name="T89" fmla="*/ 654007 h 2403"/>
              <a:gd name="T90" fmla="*/ 1239841 w 2775"/>
              <a:gd name="T91" fmla="*/ 862484 h 2403"/>
              <a:gd name="T92" fmla="*/ 1727084 w 2775"/>
              <a:gd name="T93" fmla="*/ 421500 h 2403"/>
              <a:gd name="T94" fmla="*/ 1727084 w 2775"/>
              <a:gd name="T95" fmla="*/ 481251 h 2403"/>
              <a:gd name="T96" fmla="*/ 1525309 w 2775"/>
              <a:gd name="T97" fmla="*/ 535805 h 2403"/>
              <a:gd name="T98" fmla="*/ 1727084 w 2775"/>
              <a:gd name="T99" fmla="*/ 535805 h 2403"/>
              <a:gd name="T100" fmla="*/ 1525309 w 2775"/>
              <a:gd name="T101" fmla="*/ 710510 h 2403"/>
              <a:gd name="T102" fmla="*/ 1727084 w 2775"/>
              <a:gd name="T103" fmla="*/ 765715 h 2403"/>
              <a:gd name="T104" fmla="*/ 1726435 w 2775"/>
              <a:gd name="T105" fmla="*/ 850145 h 2403"/>
              <a:gd name="T106" fmla="*/ 1727084 w 2775"/>
              <a:gd name="T107" fmla="*/ 765715 h 2403"/>
              <a:gd name="T108" fmla="*/ 771413 w 2775"/>
              <a:gd name="T109" fmla="*/ 1560655 h 2403"/>
              <a:gd name="T110" fmla="*/ 771413 w 2775"/>
              <a:gd name="T111" fmla="*/ 1459989 h 2403"/>
              <a:gd name="T112" fmla="*/ 687070 w 2775"/>
              <a:gd name="T113" fmla="*/ 1375559 h 2403"/>
              <a:gd name="T114" fmla="*/ 1724488 w 2775"/>
              <a:gd name="T115" fmla="*/ 1375559 h 2403"/>
              <a:gd name="T116" fmla="*/ 1539583 w 2775"/>
              <a:gd name="T117" fmla="*/ 1190462 h 2403"/>
              <a:gd name="T118" fmla="*/ 1539583 w 2775"/>
              <a:gd name="T119" fmla="*/ 1291129 h 240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775" h="2403">
                <a:moveTo>
                  <a:pt x="2651" y="1410"/>
                </a:moveTo>
                <a:cubicBezTo>
                  <a:pt x="2651" y="1412"/>
                  <a:pt x="2651" y="1412"/>
                  <a:pt x="2651" y="1412"/>
                </a:cubicBezTo>
                <a:cubicBezTo>
                  <a:pt x="841" y="1464"/>
                  <a:pt x="841" y="1464"/>
                  <a:pt x="841" y="1464"/>
                </a:cubicBezTo>
                <a:cubicBezTo>
                  <a:pt x="840" y="1465"/>
                  <a:pt x="839" y="1465"/>
                  <a:pt x="837" y="1466"/>
                </a:cubicBezTo>
                <a:cubicBezTo>
                  <a:pt x="754" y="1460"/>
                  <a:pt x="748" y="1577"/>
                  <a:pt x="850" y="1574"/>
                </a:cubicBezTo>
                <a:cubicBezTo>
                  <a:pt x="855" y="1573"/>
                  <a:pt x="859" y="1572"/>
                  <a:pt x="864" y="1572"/>
                </a:cubicBezTo>
                <a:cubicBezTo>
                  <a:pt x="2673" y="1572"/>
                  <a:pt x="2673" y="1572"/>
                  <a:pt x="2673" y="1572"/>
                </a:cubicBezTo>
                <a:cubicBezTo>
                  <a:pt x="2711" y="1572"/>
                  <a:pt x="2742" y="1598"/>
                  <a:pt x="2742" y="1635"/>
                </a:cubicBezTo>
                <a:cubicBezTo>
                  <a:pt x="2742" y="1673"/>
                  <a:pt x="2711" y="1740"/>
                  <a:pt x="2673" y="1740"/>
                </a:cubicBezTo>
                <a:cubicBezTo>
                  <a:pt x="864" y="1740"/>
                  <a:pt x="864" y="1740"/>
                  <a:pt x="864" y="1740"/>
                </a:cubicBezTo>
                <a:cubicBezTo>
                  <a:pt x="859" y="1740"/>
                  <a:pt x="855" y="1739"/>
                  <a:pt x="850" y="1738"/>
                </a:cubicBezTo>
                <a:cubicBezTo>
                  <a:pt x="563" y="1735"/>
                  <a:pt x="592" y="1356"/>
                  <a:pt x="740" y="1356"/>
                </a:cubicBezTo>
                <a:cubicBezTo>
                  <a:pt x="743" y="1353"/>
                  <a:pt x="748" y="1354"/>
                  <a:pt x="754" y="1357"/>
                </a:cubicBezTo>
                <a:cubicBezTo>
                  <a:pt x="407" y="213"/>
                  <a:pt x="407" y="213"/>
                  <a:pt x="407" y="213"/>
                </a:cubicBezTo>
                <a:cubicBezTo>
                  <a:pt x="284" y="213"/>
                  <a:pt x="284" y="213"/>
                  <a:pt x="284" y="213"/>
                </a:cubicBezTo>
                <a:cubicBezTo>
                  <a:pt x="259" y="261"/>
                  <a:pt x="209" y="301"/>
                  <a:pt x="151" y="301"/>
                </a:cubicBezTo>
                <a:cubicBezTo>
                  <a:pt x="67" y="301"/>
                  <a:pt x="0" y="234"/>
                  <a:pt x="0" y="150"/>
                </a:cubicBezTo>
                <a:cubicBezTo>
                  <a:pt x="0" y="67"/>
                  <a:pt x="67" y="0"/>
                  <a:pt x="151" y="0"/>
                </a:cubicBezTo>
                <a:cubicBezTo>
                  <a:pt x="212" y="0"/>
                  <a:pt x="264" y="46"/>
                  <a:pt x="288" y="99"/>
                </a:cubicBezTo>
                <a:cubicBezTo>
                  <a:pt x="466" y="99"/>
                  <a:pt x="466" y="99"/>
                  <a:pt x="466" y="99"/>
                </a:cubicBezTo>
                <a:cubicBezTo>
                  <a:pt x="466" y="100"/>
                  <a:pt x="466" y="100"/>
                  <a:pt x="466" y="100"/>
                </a:cubicBezTo>
                <a:cubicBezTo>
                  <a:pt x="486" y="100"/>
                  <a:pt x="486" y="100"/>
                  <a:pt x="486" y="100"/>
                </a:cubicBezTo>
                <a:cubicBezTo>
                  <a:pt x="558" y="304"/>
                  <a:pt x="558" y="304"/>
                  <a:pt x="558" y="304"/>
                </a:cubicBezTo>
                <a:cubicBezTo>
                  <a:pt x="2651" y="385"/>
                  <a:pt x="2651" y="385"/>
                  <a:pt x="2651" y="385"/>
                </a:cubicBezTo>
                <a:cubicBezTo>
                  <a:pt x="2651" y="385"/>
                  <a:pt x="2651" y="385"/>
                  <a:pt x="2651" y="385"/>
                </a:cubicBezTo>
                <a:cubicBezTo>
                  <a:pt x="2657" y="385"/>
                  <a:pt x="2774" y="390"/>
                  <a:pt x="2774" y="536"/>
                </a:cubicBezTo>
                <a:cubicBezTo>
                  <a:pt x="2662" y="536"/>
                  <a:pt x="2662" y="536"/>
                  <a:pt x="2662" y="536"/>
                </a:cubicBezTo>
                <a:cubicBezTo>
                  <a:pt x="2662" y="537"/>
                  <a:pt x="2662" y="537"/>
                  <a:pt x="2662" y="537"/>
                </a:cubicBezTo>
                <a:cubicBezTo>
                  <a:pt x="2661" y="489"/>
                  <a:pt x="2661" y="489"/>
                  <a:pt x="2661" y="489"/>
                </a:cubicBezTo>
                <a:cubicBezTo>
                  <a:pt x="2661" y="487"/>
                  <a:pt x="2661" y="487"/>
                  <a:pt x="2661" y="487"/>
                </a:cubicBezTo>
                <a:cubicBezTo>
                  <a:pt x="2351" y="476"/>
                  <a:pt x="2351" y="476"/>
                  <a:pt x="2351" y="476"/>
                </a:cubicBezTo>
                <a:cubicBezTo>
                  <a:pt x="2351" y="565"/>
                  <a:pt x="2351" y="565"/>
                  <a:pt x="2351" y="565"/>
                </a:cubicBezTo>
                <a:cubicBezTo>
                  <a:pt x="2662" y="565"/>
                  <a:pt x="2662" y="565"/>
                  <a:pt x="2662" y="565"/>
                </a:cubicBezTo>
                <a:cubicBezTo>
                  <a:pt x="2662" y="537"/>
                  <a:pt x="2662" y="537"/>
                  <a:pt x="2662" y="537"/>
                </a:cubicBezTo>
                <a:cubicBezTo>
                  <a:pt x="2662" y="537"/>
                  <a:pt x="2766" y="537"/>
                  <a:pt x="2774" y="537"/>
                </a:cubicBezTo>
                <a:cubicBezTo>
                  <a:pt x="2774" y="536"/>
                  <a:pt x="2774" y="536"/>
                  <a:pt x="2774" y="536"/>
                </a:cubicBezTo>
                <a:cubicBezTo>
                  <a:pt x="2774" y="536"/>
                  <a:pt x="2774" y="536"/>
                  <a:pt x="2774" y="536"/>
                </a:cubicBezTo>
                <a:cubicBezTo>
                  <a:pt x="2774" y="1259"/>
                  <a:pt x="2774" y="1259"/>
                  <a:pt x="2774" y="1259"/>
                </a:cubicBezTo>
                <a:cubicBezTo>
                  <a:pt x="2775" y="1259"/>
                  <a:pt x="2775" y="1259"/>
                  <a:pt x="2775" y="1259"/>
                </a:cubicBezTo>
                <a:cubicBezTo>
                  <a:pt x="2775" y="1406"/>
                  <a:pt x="2657" y="1410"/>
                  <a:pt x="2651" y="1410"/>
                </a:cubicBezTo>
                <a:close/>
                <a:moveTo>
                  <a:pt x="861" y="1354"/>
                </a:moveTo>
                <a:cubicBezTo>
                  <a:pt x="1057" y="1349"/>
                  <a:pt x="1057" y="1349"/>
                  <a:pt x="1057" y="1349"/>
                </a:cubicBezTo>
                <a:cubicBezTo>
                  <a:pt x="1029" y="1179"/>
                  <a:pt x="1029" y="1179"/>
                  <a:pt x="1029" y="1179"/>
                </a:cubicBezTo>
                <a:cubicBezTo>
                  <a:pt x="812" y="1179"/>
                  <a:pt x="812" y="1179"/>
                  <a:pt x="812" y="1179"/>
                </a:cubicBezTo>
                <a:lnTo>
                  <a:pt x="861" y="1354"/>
                </a:lnTo>
                <a:close/>
                <a:moveTo>
                  <a:pt x="795" y="1094"/>
                </a:moveTo>
                <a:cubicBezTo>
                  <a:pt x="1015" y="1094"/>
                  <a:pt x="1015" y="1094"/>
                  <a:pt x="1015" y="1094"/>
                </a:cubicBezTo>
                <a:cubicBezTo>
                  <a:pt x="1000" y="1007"/>
                  <a:pt x="1000" y="1007"/>
                  <a:pt x="1000" y="1007"/>
                </a:cubicBezTo>
                <a:cubicBezTo>
                  <a:pt x="756" y="1007"/>
                  <a:pt x="756" y="1007"/>
                  <a:pt x="756" y="1007"/>
                </a:cubicBezTo>
                <a:lnTo>
                  <a:pt x="795" y="1094"/>
                </a:lnTo>
                <a:close/>
                <a:moveTo>
                  <a:pt x="903" y="425"/>
                </a:moveTo>
                <a:cubicBezTo>
                  <a:pt x="589" y="414"/>
                  <a:pt x="589" y="414"/>
                  <a:pt x="589" y="414"/>
                </a:cubicBezTo>
                <a:cubicBezTo>
                  <a:pt x="638" y="565"/>
                  <a:pt x="638" y="565"/>
                  <a:pt x="638" y="565"/>
                </a:cubicBezTo>
                <a:cubicBezTo>
                  <a:pt x="926" y="565"/>
                  <a:pt x="926" y="565"/>
                  <a:pt x="926" y="565"/>
                </a:cubicBezTo>
                <a:lnTo>
                  <a:pt x="903" y="425"/>
                </a:lnTo>
                <a:close/>
                <a:moveTo>
                  <a:pt x="940" y="649"/>
                </a:moveTo>
                <a:cubicBezTo>
                  <a:pt x="654" y="649"/>
                  <a:pt x="654" y="649"/>
                  <a:pt x="654" y="649"/>
                </a:cubicBezTo>
                <a:cubicBezTo>
                  <a:pt x="690" y="741"/>
                  <a:pt x="690" y="741"/>
                  <a:pt x="690" y="741"/>
                </a:cubicBezTo>
                <a:cubicBezTo>
                  <a:pt x="956" y="741"/>
                  <a:pt x="956" y="741"/>
                  <a:pt x="956" y="741"/>
                </a:cubicBezTo>
                <a:lnTo>
                  <a:pt x="940" y="649"/>
                </a:lnTo>
                <a:close/>
                <a:moveTo>
                  <a:pt x="970" y="825"/>
                </a:moveTo>
                <a:cubicBezTo>
                  <a:pt x="707" y="825"/>
                  <a:pt x="707" y="825"/>
                  <a:pt x="707" y="825"/>
                </a:cubicBezTo>
                <a:cubicBezTo>
                  <a:pt x="739" y="917"/>
                  <a:pt x="739" y="917"/>
                  <a:pt x="739" y="917"/>
                </a:cubicBezTo>
                <a:cubicBezTo>
                  <a:pt x="985" y="917"/>
                  <a:pt x="985" y="917"/>
                  <a:pt x="985" y="917"/>
                </a:cubicBezTo>
                <a:lnTo>
                  <a:pt x="970" y="825"/>
                </a:lnTo>
                <a:close/>
                <a:moveTo>
                  <a:pt x="1338" y="440"/>
                </a:moveTo>
                <a:cubicBezTo>
                  <a:pt x="990" y="428"/>
                  <a:pt x="990" y="428"/>
                  <a:pt x="990" y="428"/>
                </a:cubicBezTo>
                <a:cubicBezTo>
                  <a:pt x="1013" y="565"/>
                  <a:pt x="1013" y="565"/>
                  <a:pt x="1013" y="565"/>
                </a:cubicBezTo>
                <a:cubicBezTo>
                  <a:pt x="1345" y="565"/>
                  <a:pt x="1345" y="565"/>
                  <a:pt x="1345" y="565"/>
                </a:cubicBezTo>
                <a:lnTo>
                  <a:pt x="1338" y="440"/>
                </a:lnTo>
                <a:close/>
                <a:moveTo>
                  <a:pt x="1349" y="649"/>
                </a:moveTo>
                <a:cubicBezTo>
                  <a:pt x="1027" y="649"/>
                  <a:pt x="1027" y="649"/>
                  <a:pt x="1027" y="649"/>
                </a:cubicBezTo>
                <a:cubicBezTo>
                  <a:pt x="1043" y="741"/>
                  <a:pt x="1043" y="741"/>
                  <a:pt x="1043" y="741"/>
                </a:cubicBezTo>
                <a:cubicBezTo>
                  <a:pt x="1354" y="741"/>
                  <a:pt x="1354" y="741"/>
                  <a:pt x="1354" y="741"/>
                </a:cubicBezTo>
                <a:lnTo>
                  <a:pt x="1349" y="649"/>
                </a:lnTo>
                <a:close/>
                <a:moveTo>
                  <a:pt x="1359" y="825"/>
                </a:moveTo>
                <a:cubicBezTo>
                  <a:pt x="1057" y="825"/>
                  <a:pt x="1057" y="825"/>
                  <a:pt x="1057" y="825"/>
                </a:cubicBezTo>
                <a:cubicBezTo>
                  <a:pt x="1072" y="917"/>
                  <a:pt x="1072" y="917"/>
                  <a:pt x="1072" y="917"/>
                </a:cubicBezTo>
                <a:cubicBezTo>
                  <a:pt x="1364" y="917"/>
                  <a:pt x="1364" y="917"/>
                  <a:pt x="1364" y="917"/>
                </a:cubicBezTo>
                <a:lnTo>
                  <a:pt x="1359" y="825"/>
                </a:lnTo>
                <a:close/>
                <a:moveTo>
                  <a:pt x="1369" y="1007"/>
                </a:moveTo>
                <a:cubicBezTo>
                  <a:pt x="1087" y="1007"/>
                  <a:pt x="1087" y="1007"/>
                  <a:pt x="1087" y="1007"/>
                </a:cubicBezTo>
                <a:cubicBezTo>
                  <a:pt x="1102" y="1094"/>
                  <a:pt x="1102" y="1094"/>
                  <a:pt x="1102" y="1094"/>
                </a:cubicBezTo>
                <a:cubicBezTo>
                  <a:pt x="1373" y="1094"/>
                  <a:pt x="1373" y="1094"/>
                  <a:pt x="1373" y="1094"/>
                </a:cubicBezTo>
                <a:lnTo>
                  <a:pt x="1369" y="1007"/>
                </a:lnTo>
                <a:close/>
                <a:moveTo>
                  <a:pt x="1378" y="1179"/>
                </a:moveTo>
                <a:cubicBezTo>
                  <a:pt x="1116" y="1179"/>
                  <a:pt x="1116" y="1179"/>
                  <a:pt x="1116" y="1179"/>
                </a:cubicBezTo>
                <a:cubicBezTo>
                  <a:pt x="1144" y="1347"/>
                  <a:pt x="1144" y="1347"/>
                  <a:pt x="1144" y="1347"/>
                </a:cubicBezTo>
                <a:cubicBezTo>
                  <a:pt x="1386" y="1341"/>
                  <a:pt x="1386" y="1341"/>
                  <a:pt x="1386" y="1341"/>
                </a:cubicBezTo>
                <a:lnTo>
                  <a:pt x="1378" y="1179"/>
                </a:lnTo>
                <a:close/>
                <a:moveTo>
                  <a:pt x="1785" y="456"/>
                </a:moveTo>
                <a:cubicBezTo>
                  <a:pt x="1426" y="443"/>
                  <a:pt x="1426" y="443"/>
                  <a:pt x="1426" y="443"/>
                </a:cubicBezTo>
                <a:cubicBezTo>
                  <a:pt x="1432" y="565"/>
                  <a:pt x="1432" y="565"/>
                  <a:pt x="1432" y="565"/>
                </a:cubicBezTo>
                <a:cubicBezTo>
                  <a:pt x="1790" y="565"/>
                  <a:pt x="1790" y="565"/>
                  <a:pt x="1790" y="565"/>
                </a:cubicBezTo>
                <a:lnTo>
                  <a:pt x="1785" y="456"/>
                </a:lnTo>
                <a:close/>
                <a:moveTo>
                  <a:pt x="1793" y="649"/>
                </a:moveTo>
                <a:cubicBezTo>
                  <a:pt x="1437" y="649"/>
                  <a:pt x="1437" y="649"/>
                  <a:pt x="1437" y="649"/>
                </a:cubicBezTo>
                <a:cubicBezTo>
                  <a:pt x="1441" y="741"/>
                  <a:pt x="1441" y="741"/>
                  <a:pt x="1441" y="741"/>
                </a:cubicBezTo>
                <a:cubicBezTo>
                  <a:pt x="1798" y="741"/>
                  <a:pt x="1798" y="741"/>
                  <a:pt x="1798" y="741"/>
                </a:cubicBezTo>
                <a:lnTo>
                  <a:pt x="1793" y="649"/>
                </a:lnTo>
                <a:close/>
                <a:moveTo>
                  <a:pt x="1801" y="825"/>
                </a:moveTo>
                <a:cubicBezTo>
                  <a:pt x="1446" y="825"/>
                  <a:pt x="1446" y="825"/>
                  <a:pt x="1446" y="825"/>
                </a:cubicBezTo>
                <a:cubicBezTo>
                  <a:pt x="1451" y="917"/>
                  <a:pt x="1451" y="917"/>
                  <a:pt x="1451" y="917"/>
                </a:cubicBezTo>
                <a:cubicBezTo>
                  <a:pt x="1805" y="917"/>
                  <a:pt x="1805" y="917"/>
                  <a:pt x="1805" y="917"/>
                </a:cubicBezTo>
                <a:lnTo>
                  <a:pt x="1801" y="825"/>
                </a:lnTo>
                <a:close/>
                <a:moveTo>
                  <a:pt x="1810" y="1007"/>
                </a:moveTo>
                <a:cubicBezTo>
                  <a:pt x="1455" y="1007"/>
                  <a:pt x="1455" y="1007"/>
                  <a:pt x="1455" y="1007"/>
                </a:cubicBezTo>
                <a:cubicBezTo>
                  <a:pt x="1460" y="1094"/>
                  <a:pt x="1460" y="1094"/>
                  <a:pt x="1460" y="1094"/>
                </a:cubicBezTo>
                <a:cubicBezTo>
                  <a:pt x="1814" y="1094"/>
                  <a:pt x="1814" y="1094"/>
                  <a:pt x="1814" y="1094"/>
                </a:cubicBezTo>
                <a:lnTo>
                  <a:pt x="1810" y="1007"/>
                </a:lnTo>
                <a:close/>
                <a:moveTo>
                  <a:pt x="1817" y="1179"/>
                </a:moveTo>
                <a:cubicBezTo>
                  <a:pt x="1465" y="1179"/>
                  <a:pt x="1465" y="1179"/>
                  <a:pt x="1465" y="1179"/>
                </a:cubicBezTo>
                <a:cubicBezTo>
                  <a:pt x="1473" y="1339"/>
                  <a:pt x="1473" y="1339"/>
                  <a:pt x="1473" y="1339"/>
                </a:cubicBezTo>
                <a:cubicBezTo>
                  <a:pt x="1824" y="1330"/>
                  <a:pt x="1824" y="1330"/>
                  <a:pt x="1824" y="1330"/>
                </a:cubicBezTo>
                <a:lnTo>
                  <a:pt x="1817" y="1179"/>
                </a:lnTo>
                <a:close/>
                <a:moveTo>
                  <a:pt x="2264" y="473"/>
                </a:moveTo>
                <a:cubicBezTo>
                  <a:pt x="1872" y="459"/>
                  <a:pt x="1872" y="459"/>
                  <a:pt x="1872" y="459"/>
                </a:cubicBezTo>
                <a:cubicBezTo>
                  <a:pt x="1877" y="565"/>
                  <a:pt x="1877" y="565"/>
                  <a:pt x="1877" y="565"/>
                </a:cubicBezTo>
                <a:cubicBezTo>
                  <a:pt x="2264" y="565"/>
                  <a:pt x="2264" y="565"/>
                  <a:pt x="2264" y="565"/>
                </a:cubicBezTo>
                <a:lnTo>
                  <a:pt x="2264" y="473"/>
                </a:lnTo>
                <a:close/>
                <a:moveTo>
                  <a:pt x="2264" y="649"/>
                </a:moveTo>
                <a:cubicBezTo>
                  <a:pt x="1880" y="649"/>
                  <a:pt x="1880" y="649"/>
                  <a:pt x="1880" y="649"/>
                </a:cubicBezTo>
                <a:cubicBezTo>
                  <a:pt x="1884" y="741"/>
                  <a:pt x="1884" y="741"/>
                  <a:pt x="1884" y="741"/>
                </a:cubicBezTo>
                <a:cubicBezTo>
                  <a:pt x="2264" y="741"/>
                  <a:pt x="2264" y="741"/>
                  <a:pt x="2264" y="741"/>
                </a:cubicBezTo>
                <a:lnTo>
                  <a:pt x="2264" y="649"/>
                </a:lnTo>
                <a:close/>
                <a:moveTo>
                  <a:pt x="2264" y="825"/>
                </a:moveTo>
                <a:cubicBezTo>
                  <a:pt x="1888" y="825"/>
                  <a:pt x="1888" y="825"/>
                  <a:pt x="1888" y="825"/>
                </a:cubicBezTo>
                <a:cubicBezTo>
                  <a:pt x="1893" y="917"/>
                  <a:pt x="1893" y="917"/>
                  <a:pt x="1893" y="917"/>
                </a:cubicBezTo>
                <a:cubicBezTo>
                  <a:pt x="2264" y="917"/>
                  <a:pt x="2264" y="917"/>
                  <a:pt x="2264" y="917"/>
                </a:cubicBezTo>
                <a:lnTo>
                  <a:pt x="2264" y="825"/>
                </a:lnTo>
                <a:close/>
                <a:moveTo>
                  <a:pt x="2264" y="1007"/>
                </a:moveTo>
                <a:cubicBezTo>
                  <a:pt x="1897" y="1007"/>
                  <a:pt x="1897" y="1007"/>
                  <a:pt x="1897" y="1007"/>
                </a:cubicBezTo>
                <a:cubicBezTo>
                  <a:pt x="1901" y="1094"/>
                  <a:pt x="1901" y="1094"/>
                  <a:pt x="1901" y="1094"/>
                </a:cubicBezTo>
                <a:cubicBezTo>
                  <a:pt x="2264" y="1094"/>
                  <a:pt x="2264" y="1094"/>
                  <a:pt x="2264" y="1094"/>
                </a:cubicBezTo>
                <a:lnTo>
                  <a:pt x="2264" y="1007"/>
                </a:lnTo>
                <a:close/>
                <a:moveTo>
                  <a:pt x="2264" y="1179"/>
                </a:moveTo>
                <a:cubicBezTo>
                  <a:pt x="1904" y="1179"/>
                  <a:pt x="1904" y="1179"/>
                  <a:pt x="1904" y="1179"/>
                </a:cubicBezTo>
                <a:cubicBezTo>
                  <a:pt x="1911" y="1328"/>
                  <a:pt x="1911" y="1328"/>
                  <a:pt x="1911" y="1328"/>
                </a:cubicBezTo>
                <a:cubicBezTo>
                  <a:pt x="2264" y="1319"/>
                  <a:pt x="2264" y="1319"/>
                  <a:pt x="2264" y="1319"/>
                </a:cubicBezTo>
                <a:lnTo>
                  <a:pt x="2264" y="1179"/>
                </a:lnTo>
                <a:close/>
                <a:moveTo>
                  <a:pt x="2662" y="649"/>
                </a:moveTo>
                <a:cubicBezTo>
                  <a:pt x="2351" y="649"/>
                  <a:pt x="2351" y="649"/>
                  <a:pt x="2351" y="649"/>
                </a:cubicBezTo>
                <a:cubicBezTo>
                  <a:pt x="2351" y="741"/>
                  <a:pt x="2351" y="741"/>
                  <a:pt x="2351" y="741"/>
                </a:cubicBezTo>
                <a:cubicBezTo>
                  <a:pt x="2662" y="741"/>
                  <a:pt x="2662" y="741"/>
                  <a:pt x="2662" y="741"/>
                </a:cubicBezTo>
                <a:lnTo>
                  <a:pt x="2662" y="649"/>
                </a:lnTo>
                <a:close/>
                <a:moveTo>
                  <a:pt x="2662" y="825"/>
                </a:moveTo>
                <a:cubicBezTo>
                  <a:pt x="2351" y="825"/>
                  <a:pt x="2351" y="825"/>
                  <a:pt x="2351" y="825"/>
                </a:cubicBezTo>
                <a:cubicBezTo>
                  <a:pt x="2351" y="917"/>
                  <a:pt x="2351" y="917"/>
                  <a:pt x="2351" y="917"/>
                </a:cubicBezTo>
                <a:cubicBezTo>
                  <a:pt x="2662" y="917"/>
                  <a:pt x="2662" y="917"/>
                  <a:pt x="2662" y="917"/>
                </a:cubicBezTo>
                <a:lnTo>
                  <a:pt x="2662" y="825"/>
                </a:lnTo>
                <a:close/>
                <a:moveTo>
                  <a:pt x="2662" y="1007"/>
                </a:moveTo>
                <a:cubicBezTo>
                  <a:pt x="2351" y="1007"/>
                  <a:pt x="2351" y="1007"/>
                  <a:pt x="2351" y="1007"/>
                </a:cubicBezTo>
                <a:cubicBezTo>
                  <a:pt x="2351" y="1094"/>
                  <a:pt x="2351" y="1094"/>
                  <a:pt x="2351" y="1094"/>
                </a:cubicBezTo>
                <a:cubicBezTo>
                  <a:pt x="2662" y="1094"/>
                  <a:pt x="2662" y="1094"/>
                  <a:pt x="2662" y="1094"/>
                </a:cubicBezTo>
                <a:lnTo>
                  <a:pt x="2662" y="1007"/>
                </a:lnTo>
                <a:close/>
                <a:moveTo>
                  <a:pt x="2662" y="1179"/>
                </a:moveTo>
                <a:cubicBezTo>
                  <a:pt x="2351" y="1179"/>
                  <a:pt x="2351" y="1179"/>
                  <a:pt x="2351" y="1179"/>
                </a:cubicBezTo>
                <a:cubicBezTo>
                  <a:pt x="2351" y="1317"/>
                  <a:pt x="2351" y="1317"/>
                  <a:pt x="2351" y="1317"/>
                </a:cubicBezTo>
                <a:cubicBezTo>
                  <a:pt x="2661" y="1309"/>
                  <a:pt x="2661" y="1309"/>
                  <a:pt x="2661" y="1309"/>
                </a:cubicBezTo>
                <a:cubicBezTo>
                  <a:pt x="2661" y="1305"/>
                  <a:pt x="2661" y="1305"/>
                  <a:pt x="2661" y="1305"/>
                </a:cubicBezTo>
                <a:cubicBezTo>
                  <a:pt x="2662" y="1259"/>
                  <a:pt x="2662" y="1259"/>
                  <a:pt x="2662" y="1259"/>
                </a:cubicBezTo>
                <a:lnTo>
                  <a:pt x="2662" y="1179"/>
                </a:lnTo>
                <a:close/>
                <a:moveTo>
                  <a:pt x="1189" y="1833"/>
                </a:moveTo>
                <a:cubicBezTo>
                  <a:pt x="1347" y="1833"/>
                  <a:pt x="1474" y="1960"/>
                  <a:pt x="1474" y="2118"/>
                </a:cubicBezTo>
                <a:cubicBezTo>
                  <a:pt x="1474" y="2275"/>
                  <a:pt x="1347" y="2403"/>
                  <a:pt x="1189" y="2403"/>
                </a:cubicBezTo>
                <a:cubicBezTo>
                  <a:pt x="1032" y="2403"/>
                  <a:pt x="904" y="2275"/>
                  <a:pt x="904" y="2118"/>
                </a:cubicBezTo>
                <a:cubicBezTo>
                  <a:pt x="904" y="1960"/>
                  <a:pt x="1032" y="1833"/>
                  <a:pt x="1189" y="1833"/>
                </a:cubicBezTo>
                <a:close/>
                <a:moveTo>
                  <a:pt x="1189" y="2248"/>
                </a:moveTo>
                <a:cubicBezTo>
                  <a:pt x="1261" y="2248"/>
                  <a:pt x="1320" y="2190"/>
                  <a:pt x="1320" y="2118"/>
                </a:cubicBezTo>
                <a:cubicBezTo>
                  <a:pt x="1320" y="2046"/>
                  <a:pt x="1261" y="1988"/>
                  <a:pt x="1189" y="1988"/>
                </a:cubicBezTo>
                <a:cubicBezTo>
                  <a:pt x="1117" y="1988"/>
                  <a:pt x="1059" y="2046"/>
                  <a:pt x="1059" y="2118"/>
                </a:cubicBezTo>
                <a:cubicBezTo>
                  <a:pt x="1059" y="2190"/>
                  <a:pt x="1117" y="2248"/>
                  <a:pt x="1189" y="2248"/>
                </a:cubicBezTo>
                <a:close/>
                <a:moveTo>
                  <a:pt x="2373" y="1833"/>
                </a:moveTo>
                <a:cubicBezTo>
                  <a:pt x="2531" y="1833"/>
                  <a:pt x="2658" y="1960"/>
                  <a:pt x="2658" y="2118"/>
                </a:cubicBezTo>
                <a:cubicBezTo>
                  <a:pt x="2658" y="2275"/>
                  <a:pt x="2531" y="2403"/>
                  <a:pt x="2373" y="2403"/>
                </a:cubicBezTo>
                <a:cubicBezTo>
                  <a:pt x="2216" y="2403"/>
                  <a:pt x="2088" y="2275"/>
                  <a:pt x="2088" y="2118"/>
                </a:cubicBezTo>
                <a:cubicBezTo>
                  <a:pt x="2088" y="1960"/>
                  <a:pt x="2216" y="1833"/>
                  <a:pt x="2373" y="1833"/>
                </a:cubicBezTo>
                <a:close/>
                <a:moveTo>
                  <a:pt x="2373" y="2248"/>
                </a:moveTo>
                <a:cubicBezTo>
                  <a:pt x="2445" y="2248"/>
                  <a:pt x="2504" y="2190"/>
                  <a:pt x="2504" y="2118"/>
                </a:cubicBezTo>
                <a:cubicBezTo>
                  <a:pt x="2504" y="2046"/>
                  <a:pt x="2445" y="1988"/>
                  <a:pt x="2373" y="1988"/>
                </a:cubicBezTo>
                <a:cubicBezTo>
                  <a:pt x="2301" y="1988"/>
                  <a:pt x="2243" y="2046"/>
                  <a:pt x="2243" y="2118"/>
                </a:cubicBezTo>
                <a:cubicBezTo>
                  <a:pt x="2243" y="2190"/>
                  <a:pt x="2301" y="2248"/>
                  <a:pt x="2373" y="224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购物车"/>
          <p:cNvSpPr/>
          <p:nvPr/>
        </p:nvSpPr>
        <p:spPr bwMode="auto">
          <a:xfrm>
            <a:off x="8498205" y="2313305"/>
            <a:ext cx="1943100" cy="1715770"/>
          </a:xfrm>
          <a:custGeom>
            <a:avLst/>
            <a:gdLst>
              <a:gd name="T0" fmla="*/ 545634 w 2775"/>
              <a:gd name="T1" fmla="*/ 950811 h 2403"/>
              <a:gd name="T2" fmla="*/ 560556 w 2775"/>
              <a:gd name="T3" fmla="*/ 1020953 h 2403"/>
              <a:gd name="T4" fmla="*/ 1734220 w 2775"/>
              <a:gd name="T5" fmla="*/ 1130062 h 2403"/>
              <a:gd name="T6" fmla="*/ 480106 w 2775"/>
              <a:gd name="T7" fmla="*/ 880669 h 2403"/>
              <a:gd name="T8" fmla="*/ 184257 w 2775"/>
              <a:gd name="T9" fmla="*/ 138335 h 2403"/>
              <a:gd name="T10" fmla="*/ 97968 w 2775"/>
              <a:gd name="T11" fmla="*/ 0 h 2403"/>
              <a:gd name="T12" fmla="*/ 302337 w 2775"/>
              <a:gd name="T13" fmla="*/ 64946 h 2403"/>
              <a:gd name="T14" fmla="*/ 1719947 w 2775"/>
              <a:gd name="T15" fmla="*/ 250043 h 2403"/>
              <a:gd name="T16" fmla="*/ 1727084 w 2775"/>
              <a:gd name="T17" fmla="*/ 348111 h 2403"/>
              <a:gd name="T18" fmla="*/ 1726435 w 2775"/>
              <a:gd name="T19" fmla="*/ 316288 h 2403"/>
              <a:gd name="T20" fmla="*/ 1727084 w 2775"/>
              <a:gd name="T21" fmla="*/ 366946 h 2403"/>
              <a:gd name="T22" fmla="*/ 1799748 w 2775"/>
              <a:gd name="T23" fmla="*/ 348111 h 2403"/>
              <a:gd name="T24" fmla="*/ 1800397 w 2775"/>
              <a:gd name="T25" fmla="*/ 817672 h 2403"/>
              <a:gd name="T26" fmla="*/ 685773 w 2775"/>
              <a:gd name="T27" fmla="*/ 876123 h 2403"/>
              <a:gd name="T28" fmla="*/ 558610 w 2775"/>
              <a:gd name="T29" fmla="*/ 879370 h 2403"/>
              <a:gd name="T30" fmla="*/ 648792 w 2775"/>
              <a:gd name="T31" fmla="*/ 654007 h 2403"/>
              <a:gd name="T32" fmla="*/ 585859 w 2775"/>
              <a:gd name="T33" fmla="*/ 276021 h 2403"/>
              <a:gd name="T34" fmla="*/ 600781 w 2775"/>
              <a:gd name="T35" fmla="*/ 366946 h 2403"/>
              <a:gd name="T36" fmla="*/ 424310 w 2775"/>
              <a:gd name="T37" fmla="*/ 421500 h 2403"/>
              <a:gd name="T38" fmla="*/ 609864 w 2775"/>
              <a:gd name="T39" fmla="*/ 421500 h 2403"/>
              <a:gd name="T40" fmla="*/ 479457 w 2775"/>
              <a:gd name="T41" fmla="*/ 595556 h 2403"/>
              <a:gd name="T42" fmla="*/ 868083 w 2775"/>
              <a:gd name="T43" fmla="*/ 285763 h 2403"/>
              <a:gd name="T44" fmla="*/ 872625 w 2775"/>
              <a:gd name="T45" fmla="*/ 366946 h 2403"/>
              <a:gd name="T46" fmla="*/ 666309 w 2775"/>
              <a:gd name="T47" fmla="*/ 421500 h 2403"/>
              <a:gd name="T48" fmla="*/ 875220 w 2775"/>
              <a:gd name="T49" fmla="*/ 421500 h 2403"/>
              <a:gd name="T50" fmla="*/ 695505 w 2775"/>
              <a:gd name="T51" fmla="*/ 595556 h 2403"/>
              <a:gd name="T52" fmla="*/ 888196 w 2775"/>
              <a:gd name="T53" fmla="*/ 654007 h 2403"/>
              <a:gd name="T54" fmla="*/ 890791 w 2775"/>
              <a:gd name="T55" fmla="*/ 710510 h 2403"/>
              <a:gd name="T56" fmla="*/ 724052 w 2775"/>
              <a:gd name="T57" fmla="*/ 765715 h 2403"/>
              <a:gd name="T58" fmla="*/ 894035 w 2775"/>
              <a:gd name="T59" fmla="*/ 765715 h 2403"/>
              <a:gd name="T60" fmla="*/ 929070 w 2775"/>
              <a:gd name="T61" fmla="*/ 366946 h 2403"/>
              <a:gd name="T62" fmla="*/ 1163284 w 2775"/>
              <a:gd name="T63" fmla="*/ 421500 h 2403"/>
              <a:gd name="T64" fmla="*/ 1166527 w 2775"/>
              <a:gd name="T65" fmla="*/ 481251 h 2403"/>
              <a:gd name="T66" fmla="*/ 938153 w 2775"/>
              <a:gd name="T67" fmla="*/ 535805 h 2403"/>
              <a:gd name="T68" fmla="*/ 1168474 w 2775"/>
              <a:gd name="T69" fmla="*/ 535805 h 2403"/>
              <a:gd name="T70" fmla="*/ 947236 w 2775"/>
              <a:gd name="T71" fmla="*/ 710510 h 2403"/>
              <a:gd name="T72" fmla="*/ 1178855 w 2775"/>
              <a:gd name="T73" fmla="*/ 765715 h 2403"/>
              <a:gd name="T74" fmla="*/ 1183396 w 2775"/>
              <a:gd name="T75" fmla="*/ 863783 h 2403"/>
              <a:gd name="T76" fmla="*/ 1214538 w 2775"/>
              <a:gd name="T77" fmla="*/ 298103 h 2403"/>
              <a:gd name="T78" fmla="*/ 1468864 w 2775"/>
              <a:gd name="T79" fmla="*/ 307195 h 2403"/>
              <a:gd name="T80" fmla="*/ 1222324 w 2775"/>
              <a:gd name="T81" fmla="*/ 481251 h 2403"/>
              <a:gd name="T82" fmla="*/ 1468864 w 2775"/>
              <a:gd name="T83" fmla="*/ 535805 h 2403"/>
              <a:gd name="T84" fmla="*/ 1468864 w 2775"/>
              <a:gd name="T85" fmla="*/ 595556 h 2403"/>
              <a:gd name="T86" fmla="*/ 1230758 w 2775"/>
              <a:gd name="T87" fmla="*/ 654007 h 2403"/>
              <a:gd name="T88" fmla="*/ 1468864 w 2775"/>
              <a:gd name="T89" fmla="*/ 654007 h 2403"/>
              <a:gd name="T90" fmla="*/ 1239841 w 2775"/>
              <a:gd name="T91" fmla="*/ 862484 h 2403"/>
              <a:gd name="T92" fmla="*/ 1727084 w 2775"/>
              <a:gd name="T93" fmla="*/ 421500 h 2403"/>
              <a:gd name="T94" fmla="*/ 1727084 w 2775"/>
              <a:gd name="T95" fmla="*/ 481251 h 2403"/>
              <a:gd name="T96" fmla="*/ 1525309 w 2775"/>
              <a:gd name="T97" fmla="*/ 535805 h 2403"/>
              <a:gd name="T98" fmla="*/ 1727084 w 2775"/>
              <a:gd name="T99" fmla="*/ 535805 h 2403"/>
              <a:gd name="T100" fmla="*/ 1525309 w 2775"/>
              <a:gd name="T101" fmla="*/ 710510 h 2403"/>
              <a:gd name="T102" fmla="*/ 1727084 w 2775"/>
              <a:gd name="T103" fmla="*/ 765715 h 2403"/>
              <a:gd name="T104" fmla="*/ 1726435 w 2775"/>
              <a:gd name="T105" fmla="*/ 850145 h 2403"/>
              <a:gd name="T106" fmla="*/ 1727084 w 2775"/>
              <a:gd name="T107" fmla="*/ 765715 h 2403"/>
              <a:gd name="T108" fmla="*/ 771413 w 2775"/>
              <a:gd name="T109" fmla="*/ 1560655 h 2403"/>
              <a:gd name="T110" fmla="*/ 771413 w 2775"/>
              <a:gd name="T111" fmla="*/ 1459989 h 2403"/>
              <a:gd name="T112" fmla="*/ 687070 w 2775"/>
              <a:gd name="T113" fmla="*/ 1375559 h 2403"/>
              <a:gd name="T114" fmla="*/ 1724488 w 2775"/>
              <a:gd name="T115" fmla="*/ 1375559 h 2403"/>
              <a:gd name="T116" fmla="*/ 1539583 w 2775"/>
              <a:gd name="T117" fmla="*/ 1190462 h 2403"/>
              <a:gd name="T118" fmla="*/ 1539583 w 2775"/>
              <a:gd name="T119" fmla="*/ 1291129 h 240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775" h="2403">
                <a:moveTo>
                  <a:pt x="2651" y="1410"/>
                </a:moveTo>
                <a:cubicBezTo>
                  <a:pt x="2651" y="1412"/>
                  <a:pt x="2651" y="1412"/>
                  <a:pt x="2651" y="1412"/>
                </a:cubicBezTo>
                <a:cubicBezTo>
                  <a:pt x="841" y="1464"/>
                  <a:pt x="841" y="1464"/>
                  <a:pt x="841" y="1464"/>
                </a:cubicBezTo>
                <a:cubicBezTo>
                  <a:pt x="840" y="1465"/>
                  <a:pt x="839" y="1465"/>
                  <a:pt x="837" y="1466"/>
                </a:cubicBezTo>
                <a:cubicBezTo>
                  <a:pt x="754" y="1460"/>
                  <a:pt x="748" y="1577"/>
                  <a:pt x="850" y="1574"/>
                </a:cubicBezTo>
                <a:cubicBezTo>
                  <a:pt x="855" y="1573"/>
                  <a:pt x="859" y="1572"/>
                  <a:pt x="864" y="1572"/>
                </a:cubicBezTo>
                <a:cubicBezTo>
                  <a:pt x="2673" y="1572"/>
                  <a:pt x="2673" y="1572"/>
                  <a:pt x="2673" y="1572"/>
                </a:cubicBezTo>
                <a:cubicBezTo>
                  <a:pt x="2711" y="1572"/>
                  <a:pt x="2742" y="1598"/>
                  <a:pt x="2742" y="1635"/>
                </a:cubicBezTo>
                <a:cubicBezTo>
                  <a:pt x="2742" y="1673"/>
                  <a:pt x="2711" y="1740"/>
                  <a:pt x="2673" y="1740"/>
                </a:cubicBezTo>
                <a:cubicBezTo>
                  <a:pt x="864" y="1740"/>
                  <a:pt x="864" y="1740"/>
                  <a:pt x="864" y="1740"/>
                </a:cubicBezTo>
                <a:cubicBezTo>
                  <a:pt x="859" y="1740"/>
                  <a:pt x="855" y="1739"/>
                  <a:pt x="850" y="1738"/>
                </a:cubicBezTo>
                <a:cubicBezTo>
                  <a:pt x="563" y="1735"/>
                  <a:pt x="592" y="1356"/>
                  <a:pt x="740" y="1356"/>
                </a:cubicBezTo>
                <a:cubicBezTo>
                  <a:pt x="743" y="1353"/>
                  <a:pt x="748" y="1354"/>
                  <a:pt x="754" y="1357"/>
                </a:cubicBezTo>
                <a:cubicBezTo>
                  <a:pt x="407" y="213"/>
                  <a:pt x="407" y="213"/>
                  <a:pt x="407" y="213"/>
                </a:cubicBezTo>
                <a:cubicBezTo>
                  <a:pt x="284" y="213"/>
                  <a:pt x="284" y="213"/>
                  <a:pt x="284" y="213"/>
                </a:cubicBezTo>
                <a:cubicBezTo>
                  <a:pt x="259" y="261"/>
                  <a:pt x="209" y="301"/>
                  <a:pt x="151" y="301"/>
                </a:cubicBezTo>
                <a:cubicBezTo>
                  <a:pt x="67" y="301"/>
                  <a:pt x="0" y="234"/>
                  <a:pt x="0" y="150"/>
                </a:cubicBezTo>
                <a:cubicBezTo>
                  <a:pt x="0" y="67"/>
                  <a:pt x="67" y="0"/>
                  <a:pt x="151" y="0"/>
                </a:cubicBezTo>
                <a:cubicBezTo>
                  <a:pt x="212" y="0"/>
                  <a:pt x="264" y="46"/>
                  <a:pt x="288" y="99"/>
                </a:cubicBezTo>
                <a:cubicBezTo>
                  <a:pt x="466" y="99"/>
                  <a:pt x="466" y="99"/>
                  <a:pt x="466" y="99"/>
                </a:cubicBezTo>
                <a:cubicBezTo>
                  <a:pt x="466" y="100"/>
                  <a:pt x="466" y="100"/>
                  <a:pt x="466" y="100"/>
                </a:cubicBezTo>
                <a:cubicBezTo>
                  <a:pt x="486" y="100"/>
                  <a:pt x="486" y="100"/>
                  <a:pt x="486" y="100"/>
                </a:cubicBezTo>
                <a:cubicBezTo>
                  <a:pt x="558" y="304"/>
                  <a:pt x="558" y="304"/>
                  <a:pt x="558" y="304"/>
                </a:cubicBezTo>
                <a:cubicBezTo>
                  <a:pt x="2651" y="385"/>
                  <a:pt x="2651" y="385"/>
                  <a:pt x="2651" y="385"/>
                </a:cubicBezTo>
                <a:cubicBezTo>
                  <a:pt x="2651" y="385"/>
                  <a:pt x="2651" y="385"/>
                  <a:pt x="2651" y="385"/>
                </a:cubicBezTo>
                <a:cubicBezTo>
                  <a:pt x="2657" y="385"/>
                  <a:pt x="2774" y="390"/>
                  <a:pt x="2774" y="536"/>
                </a:cubicBezTo>
                <a:cubicBezTo>
                  <a:pt x="2662" y="536"/>
                  <a:pt x="2662" y="536"/>
                  <a:pt x="2662" y="536"/>
                </a:cubicBezTo>
                <a:cubicBezTo>
                  <a:pt x="2662" y="537"/>
                  <a:pt x="2662" y="537"/>
                  <a:pt x="2662" y="537"/>
                </a:cubicBezTo>
                <a:cubicBezTo>
                  <a:pt x="2661" y="489"/>
                  <a:pt x="2661" y="489"/>
                  <a:pt x="2661" y="489"/>
                </a:cubicBezTo>
                <a:cubicBezTo>
                  <a:pt x="2661" y="487"/>
                  <a:pt x="2661" y="487"/>
                  <a:pt x="2661" y="487"/>
                </a:cubicBezTo>
                <a:cubicBezTo>
                  <a:pt x="2351" y="476"/>
                  <a:pt x="2351" y="476"/>
                  <a:pt x="2351" y="476"/>
                </a:cubicBezTo>
                <a:cubicBezTo>
                  <a:pt x="2351" y="565"/>
                  <a:pt x="2351" y="565"/>
                  <a:pt x="2351" y="565"/>
                </a:cubicBezTo>
                <a:cubicBezTo>
                  <a:pt x="2662" y="565"/>
                  <a:pt x="2662" y="565"/>
                  <a:pt x="2662" y="565"/>
                </a:cubicBezTo>
                <a:cubicBezTo>
                  <a:pt x="2662" y="537"/>
                  <a:pt x="2662" y="537"/>
                  <a:pt x="2662" y="537"/>
                </a:cubicBezTo>
                <a:cubicBezTo>
                  <a:pt x="2662" y="537"/>
                  <a:pt x="2766" y="537"/>
                  <a:pt x="2774" y="537"/>
                </a:cubicBezTo>
                <a:cubicBezTo>
                  <a:pt x="2774" y="536"/>
                  <a:pt x="2774" y="536"/>
                  <a:pt x="2774" y="536"/>
                </a:cubicBezTo>
                <a:cubicBezTo>
                  <a:pt x="2774" y="536"/>
                  <a:pt x="2774" y="536"/>
                  <a:pt x="2774" y="536"/>
                </a:cubicBezTo>
                <a:cubicBezTo>
                  <a:pt x="2774" y="1259"/>
                  <a:pt x="2774" y="1259"/>
                  <a:pt x="2774" y="1259"/>
                </a:cubicBezTo>
                <a:cubicBezTo>
                  <a:pt x="2775" y="1259"/>
                  <a:pt x="2775" y="1259"/>
                  <a:pt x="2775" y="1259"/>
                </a:cubicBezTo>
                <a:cubicBezTo>
                  <a:pt x="2775" y="1406"/>
                  <a:pt x="2657" y="1410"/>
                  <a:pt x="2651" y="1410"/>
                </a:cubicBezTo>
                <a:close/>
                <a:moveTo>
                  <a:pt x="861" y="1354"/>
                </a:moveTo>
                <a:cubicBezTo>
                  <a:pt x="1057" y="1349"/>
                  <a:pt x="1057" y="1349"/>
                  <a:pt x="1057" y="1349"/>
                </a:cubicBezTo>
                <a:cubicBezTo>
                  <a:pt x="1029" y="1179"/>
                  <a:pt x="1029" y="1179"/>
                  <a:pt x="1029" y="1179"/>
                </a:cubicBezTo>
                <a:cubicBezTo>
                  <a:pt x="812" y="1179"/>
                  <a:pt x="812" y="1179"/>
                  <a:pt x="812" y="1179"/>
                </a:cubicBezTo>
                <a:lnTo>
                  <a:pt x="861" y="1354"/>
                </a:lnTo>
                <a:close/>
                <a:moveTo>
                  <a:pt x="795" y="1094"/>
                </a:moveTo>
                <a:cubicBezTo>
                  <a:pt x="1015" y="1094"/>
                  <a:pt x="1015" y="1094"/>
                  <a:pt x="1015" y="1094"/>
                </a:cubicBezTo>
                <a:cubicBezTo>
                  <a:pt x="1000" y="1007"/>
                  <a:pt x="1000" y="1007"/>
                  <a:pt x="1000" y="1007"/>
                </a:cubicBezTo>
                <a:cubicBezTo>
                  <a:pt x="756" y="1007"/>
                  <a:pt x="756" y="1007"/>
                  <a:pt x="756" y="1007"/>
                </a:cubicBezTo>
                <a:lnTo>
                  <a:pt x="795" y="1094"/>
                </a:lnTo>
                <a:close/>
                <a:moveTo>
                  <a:pt x="903" y="425"/>
                </a:moveTo>
                <a:cubicBezTo>
                  <a:pt x="589" y="414"/>
                  <a:pt x="589" y="414"/>
                  <a:pt x="589" y="414"/>
                </a:cubicBezTo>
                <a:cubicBezTo>
                  <a:pt x="638" y="565"/>
                  <a:pt x="638" y="565"/>
                  <a:pt x="638" y="565"/>
                </a:cubicBezTo>
                <a:cubicBezTo>
                  <a:pt x="926" y="565"/>
                  <a:pt x="926" y="565"/>
                  <a:pt x="926" y="565"/>
                </a:cubicBezTo>
                <a:lnTo>
                  <a:pt x="903" y="425"/>
                </a:lnTo>
                <a:close/>
                <a:moveTo>
                  <a:pt x="940" y="649"/>
                </a:moveTo>
                <a:cubicBezTo>
                  <a:pt x="654" y="649"/>
                  <a:pt x="654" y="649"/>
                  <a:pt x="654" y="649"/>
                </a:cubicBezTo>
                <a:cubicBezTo>
                  <a:pt x="690" y="741"/>
                  <a:pt x="690" y="741"/>
                  <a:pt x="690" y="741"/>
                </a:cubicBezTo>
                <a:cubicBezTo>
                  <a:pt x="956" y="741"/>
                  <a:pt x="956" y="741"/>
                  <a:pt x="956" y="741"/>
                </a:cubicBezTo>
                <a:lnTo>
                  <a:pt x="940" y="649"/>
                </a:lnTo>
                <a:close/>
                <a:moveTo>
                  <a:pt x="970" y="825"/>
                </a:moveTo>
                <a:cubicBezTo>
                  <a:pt x="707" y="825"/>
                  <a:pt x="707" y="825"/>
                  <a:pt x="707" y="825"/>
                </a:cubicBezTo>
                <a:cubicBezTo>
                  <a:pt x="739" y="917"/>
                  <a:pt x="739" y="917"/>
                  <a:pt x="739" y="917"/>
                </a:cubicBezTo>
                <a:cubicBezTo>
                  <a:pt x="985" y="917"/>
                  <a:pt x="985" y="917"/>
                  <a:pt x="985" y="917"/>
                </a:cubicBezTo>
                <a:lnTo>
                  <a:pt x="970" y="825"/>
                </a:lnTo>
                <a:close/>
                <a:moveTo>
                  <a:pt x="1338" y="440"/>
                </a:moveTo>
                <a:cubicBezTo>
                  <a:pt x="990" y="428"/>
                  <a:pt x="990" y="428"/>
                  <a:pt x="990" y="428"/>
                </a:cubicBezTo>
                <a:cubicBezTo>
                  <a:pt x="1013" y="565"/>
                  <a:pt x="1013" y="565"/>
                  <a:pt x="1013" y="565"/>
                </a:cubicBezTo>
                <a:cubicBezTo>
                  <a:pt x="1345" y="565"/>
                  <a:pt x="1345" y="565"/>
                  <a:pt x="1345" y="565"/>
                </a:cubicBezTo>
                <a:lnTo>
                  <a:pt x="1338" y="440"/>
                </a:lnTo>
                <a:close/>
                <a:moveTo>
                  <a:pt x="1349" y="649"/>
                </a:moveTo>
                <a:cubicBezTo>
                  <a:pt x="1027" y="649"/>
                  <a:pt x="1027" y="649"/>
                  <a:pt x="1027" y="649"/>
                </a:cubicBezTo>
                <a:cubicBezTo>
                  <a:pt x="1043" y="741"/>
                  <a:pt x="1043" y="741"/>
                  <a:pt x="1043" y="741"/>
                </a:cubicBezTo>
                <a:cubicBezTo>
                  <a:pt x="1354" y="741"/>
                  <a:pt x="1354" y="741"/>
                  <a:pt x="1354" y="741"/>
                </a:cubicBezTo>
                <a:lnTo>
                  <a:pt x="1349" y="649"/>
                </a:lnTo>
                <a:close/>
                <a:moveTo>
                  <a:pt x="1359" y="825"/>
                </a:moveTo>
                <a:cubicBezTo>
                  <a:pt x="1057" y="825"/>
                  <a:pt x="1057" y="825"/>
                  <a:pt x="1057" y="825"/>
                </a:cubicBezTo>
                <a:cubicBezTo>
                  <a:pt x="1072" y="917"/>
                  <a:pt x="1072" y="917"/>
                  <a:pt x="1072" y="917"/>
                </a:cubicBezTo>
                <a:cubicBezTo>
                  <a:pt x="1364" y="917"/>
                  <a:pt x="1364" y="917"/>
                  <a:pt x="1364" y="917"/>
                </a:cubicBezTo>
                <a:lnTo>
                  <a:pt x="1359" y="825"/>
                </a:lnTo>
                <a:close/>
                <a:moveTo>
                  <a:pt x="1369" y="1007"/>
                </a:moveTo>
                <a:cubicBezTo>
                  <a:pt x="1087" y="1007"/>
                  <a:pt x="1087" y="1007"/>
                  <a:pt x="1087" y="1007"/>
                </a:cubicBezTo>
                <a:cubicBezTo>
                  <a:pt x="1102" y="1094"/>
                  <a:pt x="1102" y="1094"/>
                  <a:pt x="1102" y="1094"/>
                </a:cubicBezTo>
                <a:cubicBezTo>
                  <a:pt x="1373" y="1094"/>
                  <a:pt x="1373" y="1094"/>
                  <a:pt x="1373" y="1094"/>
                </a:cubicBezTo>
                <a:lnTo>
                  <a:pt x="1369" y="1007"/>
                </a:lnTo>
                <a:close/>
                <a:moveTo>
                  <a:pt x="1378" y="1179"/>
                </a:moveTo>
                <a:cubicBezTo>
                  <a:pt x="1116" y="1179"/>
                  <a:pt x="1116" y="1179"/>
                  <a:pt x="1116" y="1179"/>
                </a:cubicBezTo>
                <a:cubicBezTo>
                  <a:pt x="1144" y="1347"/>
                  <a:pt x="1144" y="1347"/>
                  <a:pt x="1144" y="1347"/>
                </a:cubicBezTo>
                <a:cubicBezTo>
                  <a:pt x="1386" y="1341"/>
                  <a:pt x="1386" y="1341"/>
                  <a:pt x="1386" y="1341"/>
                </a:cubicBezTo>
                <a:lnTo>
                  <a:pt x="1378" y="1179"/>
                </a:lnTo>
                <a:close/>
                <a:moveTo>
                  <a:pt x="1785" y="456"/>
                </a:moveTo>
                <a:cubicBezTo>
                  <a:pt x="1426" y="443"/>
                  <a:pt x="1426" y="443"/>
                  <a:pt x="1426" y="443"/>
                </a:cubicBezTo>
                <a:cubicBezTo>
                  <a:pt x="1432" y="565"/>
                  <a:pt x="1432" y="565"/>
                  <a:pt x="1432" y="565"/>
                </a:cubicBezTo>
                <a:cubicBezTo>
                  <a:pt x="1790" y="565"/>
                  <a:pt x="1790" y="565"/>
                  <a:pt x="1790" y="565"/>
                </a:cubicBezTo>
                <a:lnTo>
                  <a:pt x="1785" y="456"/>
                </a:lnTo>
                <a:close/>
                <a:moveTo>
                  <a:pt x="1793" y="649"/>
                </a:moveTo>
                <a:cubicBezTo>
                  <a:pt x="1437" y="649"/>
                  <a:pt x="1437" y="649"/>
                  <a:pt x="1437" y="649"/>
                </a:cubicBezTo>
                <a:cubicBezTo>
                  <a:pt x="1441" y="741"/>
                  <a:pt x="1441" y="741"/>
                  <a:pt x="1441" y="741"/>
                </a:cubicBezTo>
                <a:cubicBezTo>
                  <a:pt x="1798" y="741"/>
                  <a:pt x="1798" y="741"/>
                  <a:pt x="1798" y="741"/>
                </a:cubicBezTo>
                <a:lnTo>
                  <a:pt x="1793" y="649"/>
                </a:lnTo>
                <a:close/>
                <a:moveTo>
                  <a:pt x="1801" y="825"/>
                </a:moveTo>
                <a:cubicBezTo>
                  <a:pt x="1446" y="825"/>
                  <a:pt x="1446" y="825"/>
                  <a:pt x="1446" y="825"/>
                </a:cubicBezTo>
                <a:cubicBezTo>
                  <a:pt x="1451" y="917"/>
                  <a:pt x="1451" y="917"/>
                  <a:pt x="1451" y="917"/>
                </a:cubicBezTo>
                <a:cubicBezTo>
                  <a:pt x="1805" y="917"/>
                  <a:pt x="1805" y="917"/>
                  <a:pt x="1805" y="917"/>
                </a:cubicBezTo>
                <a:lnTo>
                  <a:pt x="1801" y="825"/>
                </a:lnTo>
                <a:close/>
                <a:moveTo>
                  <a:pt x="1810" y="1007"/>
                </a:moveTo>
                <a:cubicBezTo>
                  <a:pt x="1455" y="1007"/>
                  <a:pt x="1455" y="1007"/>
                  <a:pt x="1455" y="1007"/>
                </a:cubicBezTo>
                <a:cubicBezTo>
                  <a:pt x="1460" y="1094"/>
                  <a:pt x="1460" y="1094"/>
                  <a:pt x="1460" y="1094"/>
                </a:cubicBezTo>
                <a:cubicBezTo>
                  <a:pt x="1814" y="1094"/>
                  <a:pt x="1814" y="1094"/>
                  <a:pt x="1814" y="1094"/>
                </a:cubicBezTo>
                <a:lnTo>
                  <a:pt x="1810" y="1007"/>
                </a:lnTo>
                <a:close/>
                <a:moveTo>
                  <a:pt x="1817" y="1179"/>
                </a:moveTo>
                <a:cubicBezTo>
                  <a:pt x="1465" y="1179"/>
                  <a:pt x="1465" y="1179"/>
                  <a:pt x="1465" y="1179"/>
                </a:cubicBezTo>
                <a:cubicBezTo>
                  <a:pt x="1473" y="1339"/>
                  <a:pt x="1473" y="1339"/>
                  <a:pt x="1473" y="1339"/>
                </a:cubicBezTo>
                <a:cubicBezTo>
                  <a:pt x="1824" y="1330"/>
                  <a:pt x="1824" y="1330"/>
                  <a:pt x="1824" y="1330"/>
                </a:cubicBezTo>
                <a:lnTo>
                  <a:pt x="1817" y="1179"/>
                </a:lnTo>
                <a:close/>
                <a:moveTo>
                  <a:pt x="2264" y="473"/>
                </a:moveTo>
                <a:cubicBezTo>
                  <a:pt x="1872" y="459"/>
                  <a:pt x="1872" y="459"/>
                  <a:pt x="1872" y="459"/>
                </a:cubicBezTo>
                <a:cubicBezTo>
                  <a:pt x="1877" y="565"/>
                  <a:pt x="1877" y="565"/>
                  <a:pt x="1877" y="565"/>
                </a:cubicBezTo>
                <a:cubicBezTo>
                  <a:pt x="2264" y="565"/>
                  <a:pt x="2264" y="565"/>
                  <a:pt x="2264" y="565"/>
                </a:cubicBezTo>
                <a:lnTo>
                  <a:pt x="2264" y="473"/>
                </a:lnTo>
                <a:close/>
                <a:moveTo>
                  <a:pt x="2264" y="649"/>
                </a:moveTo>
                <a:cubicBezTo>
                  <a:pt x="1880" y="649"/>
                  <a:pt x="1880" y="649"/>
                  <a:pt x="1880" y="649"/>
                </a:cubicBezTo>
                <a:cubicBezTo>
                  <a:pt x="1884" y="741"/>
                  <a:pt x="1884" y="741"/>
                  <a:pt x="1884" y="741"/>
                </a:cubicBezTo>
                <a:cubicBezTo>
                  <a:pt x="2264" y="741"/>
                  <a:pt x="2264" y="741"/>
                  <a:pt x="2264" y="741"/>
                </a:cubicBezTo>
                <a:lnTo>
                  <a:pt x="2264" y="649"/>
                </a:lnTo>
                <a:close/>
                <a:moveTo>
                  <a:pt x="2264" y="825"/>
                </a:moveTo>
                <a:cubicBezTo>
                  <a:pt x="1888" y="825"/>
                  <a:pt x="1888" y="825"/>
                  <a:pt x="1888" y="825"/>
                </a:cubicBezTo>
                <a:cubicBezTo>
                  <a:pt x="1893" y="917"/>
                  <a:pt x="1893" y="917"/>
                  <a:pt x="1893" y="917"/>
                </a:cubicBezTo>
                <a:cubicBezTo>
                  <a:pt x="2264" y="917"/>
                  <a:pt x="2264" y="917"/>
                  <a:pt x="2264" y="917"/>
                </a:cubicBezTo>
                <a:lnTo>
                  <a:pt x="2264" y="825"/>
                </a:lnTo>
                <a:close/>
                <a:moveTo>
                  <a:pt x="2264" y="1007"/>
                </a:moveTo>
                <a:cubicBezTo>
                  <a:pt x="1897" y="1007"/>
                  <a:pt x="1897" y="1007"/>
                  <a:pt x="1897" y="1007"/>
                </a:cubicBezTo>
                <a:cubicBezTo>
                  <a:pt x="1901" y="1094"/>
                  <a:pt x="1901" y="1094"/>
                  <a:pt x="1901" y="1094"/>
                </a:cubicBezTo>
                <a:cubicBezTo>
                  <a:pt x="2264" y="1094"/>
                  <a:pt x="2264" y="1094"/>
                  <a:pt x="2264" y="1094"/>
                </a:cubicBezTo>
                <a:lnTo>
                  <a:pt x="2264" y="1007"/>
                </a:lnTo>
                <a:close/>
                <a:moveTo>
                  <a:pt x="2264" y="1179"/>
                </a:moveTo>
                <a:cubicBezTo>
                  <a:pt x="1904" y="1179"/>
                  <a:pt x="1904" y="1179"/>
                  <a:pt x="1904" y="1179"/>
                </a:cubicBezTo>
                <a:cubicBezTo>
                  <a:pt x="1911" y="1328"/>
                  <a:pt x="1911" y="1328"/>
                  <a:pt x="1911" y="1328"/>
                </a:cubicBezTo>
                <a:cubicBezTo>
                  <a:pt x="2264" y="1319"/>
                  <a:pt x="2264" y="1319"/>
                  <a:pt x="2264" y="1319"/>
                </a:cubicBezTo>
                <a:lnTo>
                  <a:pt x="2264" y="1179"/>
                </a:lnTo>
                <a:close/>
                <a:moveTo>
                  <a:pt x="2662" y="649"/>
                </a:moveTo>
                <a:cubicBezTo>
                  <a:pt x="2351" y="649"/>
                  <a:pt x="2351" y="649"/>
                  <a:pt x="2351" y="649"/>
                </a:cubicBezTo>
                <a:cubicBezTo>
                  <a:pt x="2351" y="741"/>
                  <a:pt x="2351" y="741"/>
                  <a:pt x="2351" y="741"/>
                </a:cubicBezTo>
                <a:cubicBezTo>
                  <a:pt x="2662" y="741"/>
                  <a:pt x="2662" y="741"/>
                  <a:pt x="2662" y="741"/>
                </a:cubicBezTo>
                <a:lnTo>
                  <a:pt x="2662" y="649"/>
                </a:lnTo>
                <a:close/>
                <a:moveTo>
                  <a:pt x="2662" y="825"/>
                </a:moveTo>
                <a:cubicBezTo>
                  <a:pt x="2351" y="825"/>
                  <a:pt x="2351" y="825"/>
                  <a:pt x="2351" y="825"/>
                </a:cubicBezTo>
                <a:cubicBezTo>
                  <a:pt x="2351" y="917"/>
                  <a:pt x="2351" y="917"/>
                  <a:pt x="2351" y="917"/>
                </a:cubicBezTo>
                <a:cubicBezTo>
                  <a:pt x="2662" y="917"/>
                  <a:pt x="2662" y="917"/>
                  <a:pt x="2662" y="917"/>
                </a:cubicBezTo>
                <a:lnTo>
                  <a:pt x="2662" y="825"/>
                </a:lnTo>
                <a:close/>
                <a:moveTo>
                  <a:pt x="2662" y="1007"/>
                </a:moveTo>
                <a:cubicBezTo>
                  <a:pt x="2351" y="1007"/>
                  <a:pt x="2351" y="1007"/>
                  <a:pt x="2351" y="1007"/>
                </a:cubicBezTo>
                <a:cubicBezTo>
                  <a:pt x="2351" y="1094"/>
                  <a:pt x="2351" y="1094"/>
                  <a:pt x="2351" y="1094"/>
                </a:cubicBezTo>
                <a:cubicBezTo>
                  <a:pt x="2662" y="1094"/>
                  <a:pt x="2662" y="1094"/>
                  <a:pt x="2662" y="1094"/>
                </a:cubicBezTo>
                <a:lnTo>
                  <a:pt x="2662" y="1007"/>
                </a:lnTo>
                <a:close/>
                <a:moveTo>
                  <a:pt x="2662" y="1179"/>
                </a:moveTo>
                <a:cubicBezTo>
                  <a:pt x="2351" y="1179"/>
                  <a:pt x="2351" y="1179"/>
                  <a:pt x="2351" y="1179"/>
                </a:cubicBezTo>
                <a:cubicBezTo>
                  <a:pt x="2351" y="1317"/>
                  <a:pt x="2351" y="1317"/>
                  <a:pt x="2351" y="1317"/>
                </a:cubicBezTo>
                <a:cubicBezTo>
                  <a:pt x="2661" y="1309"/>
                  <a:pt x="2661" y="1309"/>
                  <a:pt x="2661" y="1309"/>
                </a:cubicBezTo>
                <a:cubicBezTo>
                  <a:pt x="2661" y="1305"/>
                  <a:pt x="2661" y="1305"/>
                  <a:pt x="2661" y="1305"/>
                </a:cubicBezTo>
                <a:cubicBezTo>
                  <a:pt x="2662" y="1259"/>
                  <a:pt x="2662" y="1259"/>
                  <a:pt x="2662" y="1259"/>
                </a:cubicBezTo>
                <a:lnTo>
                  <a:pt x="2662" y="1179"/>
                </a:lnTo>
                <a:close/>
                <a:moveTo>
                  <a:pt x="1189" y="1833"/>
                </a:moveTo>
                <a:cubicBezTo>
                  <a:pt x="1347" y="1833"/>
                  <a:pt x="1474" y="1960"/>
                  <a:pt x="1474" y="2118"/>
                </a:cubicBezTo>
                <a:cubicBezTo>
                  <a:pt x="1474" y="2275"/>
                  <a:pt x="1347" y="2403"/>
                  <a:pt x="1189" y="2403"/>
                </a:cubicBezTo>
                <a:cubicBezTo>
                  <a:pt x="1032" y="2403"/>
                  <a:pt x="904" y="2275"/>
                  <a:pt x="904" y="2118"/>
                </a:cubicBezTo>
                <a:cubicBezTo>
                  <a:pt x="904" y="1960"/>
                  <a:pt x="1032" y="1833"/>
                  <a:pt x="1189" y="1833"/>
                </a:cubicBezTo>
                <a:close/>
                <a:moveTo>
                  <a:pt x="1189" y="2248"/>
                </a:moveTo>
                <a:cubicBezTo>
                  <a:pt x="1261" y="2248"/>
                  <a:pt x="1320" y="2190"/>
                  <a:pt x="1320" y="2118"/>
                </a:cubicBezTo>
                <a:cubicBezTo>
                  <a:pt x="1320" y="2046"/>
                  <a:pt x="1261" y="1988"/>
                  <a:pt x="1189" y="1988"/>
                </a:cubicBezTo>
                <a:cubicBezTo>
                  <a:pt x="1117" y="1988"/>
                  <a:pt x="1059" y="2046"/>
                  <a:pt x="1059" y="2118"/>
                </a:cubicBezTo>
                <a:cubicBezTo>
                  <a:pt x="1059" y="2190"/>
                  <a:pt x="1117" y="2248"/>
                  <a:pt x="1189" y="2248"/>
                </a:cubicBezTo>
                <a:close/>
                <a:moveTo>
                  <a:pt x="2373" y="1833"/>
                </a:moveTo>
                <a:cubicBezTo>
                  <a:pt x="2531" y="1833"/>
                  <a:pt x="2658" y="1960"/>
                  <a:pt x="2658" y="2118"/>
                </a:cubicBezTo>
                <a:cubicBezTo>
                  <a:pt x="2658" y="2275"/>
                  <a:pt x="2531" y="2403"/>
                  <a:pt x="2373" y="2403"/>
                </a:cubicBezTo>
                <a:cubicBezTo>
                  <a:pt x="2216" y="2403"/>
                  <a:pt x="2088" y="2275"/>
                  <a:pt x="2088" y="2118"/>
                </a:cubicBezTo>
                <a:cubicBezTo>
                  <a:pt x="2088" y="1960"/>
                  <a:pt x="2216" y="1833"/>
                  <a:pt x="2373" y="1833"/>
                </a:cubicBezTo>
                <a:close/>
                <a:moveTo>
                  <a:pt x="2373" y="2248"/>
                </a:moveTo>
                <a:cubicBezTo>
                  <a:pt x="2445" y="2248"/>
                  <a:pt x="2504" y="2190"/>
                  <a:pt x="2504" y="2118"/>
                </a:cubicBezTo>
                <a:cubicBezTo>
                  <a:pt x="2504" y="2046"/>
                  <a:pt x="2445" y="1988"/>
                  <a:pt x="2373" y="1988"/>
                </a:cubicBezTo>
                <a:cubicBezTo>
                  <a:pt x="2301" y="1988"/>
                  <a:pt x="2243" y="2046"/>
                  <a:pt x="2243" y="2118"/>
                </a:cubicBezTo>
                <a:cubicBezTo>
                  <a:pt x="2243" y="2190"/>
                  <a:pt x="2301" y="2248"/>
                  <a:pt x="2373" y="224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4" name="礼物"/>
          <p:cNvSpPr/>
          <p:nvPr/>
        </p:nvSpPr>
        <p:spPr bwMode="auto">
          <a:xfrm rot="900000">
            <a:off x="1749425" y="1388745"/>
            <a:ext cx="1704975" cy="1704975"/>
          </a:xfrm>
          <a:custGeom>
            <a:avLst/>
            <a:gdLst>
              <a:gd name="T0" fmla="*/ 705908 w 4388"/>
              <a:gd name="T1" fmla="*/ 0 h 4523"/>
              <a:gd name="T2" fmla="*/ 293567 w 4388"/>
              <a:gd name="T3" fmla="*/ 424129 h 4523"/>
              <a:gd name="T4" fmla="*/ 924083 w 4388"/>
              <a:gd name="T5" fmla="*/ 624611 h 4523"/>
              <a:gd name="T6" fmla="*/ 705908 w 4388"/>
              <a:gd name="T7" fmla="*/ 0 h 4523"/>
              <a:gd name="T8" fmla="*/ 0 w 4388"/>
              <a:gd name="T9" fmla="*/ 629244 h 4523"/>
              <a:gd name="T10" fmla="*/ 0 w 4388"/>
              <a:gd name="T11" fmla="*/ 987247 h 4523"/>
              <a:gd name="T12" fmla="*/ 165526 w 4388"/>
              <a:gd name="T13" fmla="*/ 987247 h 4523"/>
              <a:gd name="T14" fmla="*/ 165526 w 4388"/>
              <a:gd name="T15" fmla="*/ 1905000 h 4523"/>
              <a:gd name="T16" fmla="*/ 1682639 w 4388"/>
              <a:gd name="T17" fmla="*/ 1905000 h 4523"/>
              <a:gd name="T18" fmla="*/ 1682639 w 4388"/>
              <a:gd name="T19" fmla="*/ 987247 h 4523"/>
              <a:gd name="T20" fmla="*/ 1848165 w 4388"/>
              <a:gd name="T21" fmla="*/ 987247 h 4523"/>
              <a:gd name="T22" fmla="*/ 1848165 w 4388"/>
              <a:gd name="T23" fmla="*/ 629244 h 4523"/>
              <a:gd name="T24" fmla="*/ 0 w 4388"/>
              <a:gd name="T25" fmla="*/ 629244 h 4523"/>
              <a:gd name="T26" fmla="*/ 1142257 w 4388"/>
              <a:gd name="T27" fmla="*/ 0 h 4523"/>
              <a:gd name="T28" fmla="*/ 924083 w 4388"/>
              <a:gd name="T29" fmla="*/ 624611 h 4523"/>
              <a:gd name="T30" fmla="*/ 1554177 w 4388"/>
              <a:gd name="T31" fmla="*/ 424129 h 4523"/>
              <a:gd name="T32" fmla="*/ 1142257 w 4388"/>
              <a:gd name="T33" fmla="*/ 0 h 452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388" h="4523">
                <a:moveTo>
                  <a:pt x="1676" y="0"/>
                </a:moveTo>
                <a:lnTo>
                  <a:pt x="697" y="1007"/>
                </a:lnTo>
                <a:lnTo>
                  <a:pt x="2194" y="1483"/>
                </a:lnTo>
                <a:lnTo>
                  <a:pt x="1676" y="0"/>
                </a:lnTo>
                <a:close/>
                <a:moveTo>
                  <a:pt x="0" y="1494"/>
                </a:moveTo>
                <a:lnTo>
                  <a:pt x="0" y="2344"/>
                </a:lnTo>
                <a:lnTo>
                  <a:pt x="393" y="2344"/>
                </a:lnTo>
                <a:lnTo>
                  <a:pt x="393" y="4523"/>
                </a:lnTo>
                <a:lnTo>
                  <a:pt x="3995" y="4523"/>
                </a:lnTo>
                <a:lnTo>
                  <a:pt x="3995" y="2344"/>
                </a:lnTo>
                <a:lnTo>
                  <a:pt x="4388" y="2344"/>
                </a:lnTo>
                <a:lnTo>
                  <a:pt x="4388" y="1494"/>
                </a:lnTo>
                <a:lnTo>
                  <a:pt x="0" y="1494"/>
                </a:lnTo>
                <a:close/>
                <a:moveTo>
                  <a:pt x="2712" y="0"/>
                </a:moveTo>
                <a:lnTo>
                  <a:pt x="2194" y="1483"/>
                </a:lnTo>
                <a:lnTo>
                  <a:pt x="3690" y="1007"/>
                </a:lnTo>
                <a:lnTo>
                  <a:pt x="2712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tIns="684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918335" y="2146300"/>
            <a:ext cx="1366520" cy="7061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sym typeface="宋体" panose="02010600030101010101" pitchFamily="2" charset="-122"/>
              </a:rPr>
              <a:t>01%</a:t>
            </a:r>
          </a:p>
        </p:txBody>
      </p:sp>
      <p:sp>
        <p:nvSpPr>
          <p:cNvPr id="25" name="礼物"/>
          <p:cNvSpPr/>
          <p:nvPr/>
        </p:nvSpPr>
        <p:spPr bwMode="auto">
          <a:xfrm rot="900000">
            <a:off x="5296535" y="1389380"/>
            <a:ext cx="1704975" cy="1704975"/>
          </a:xfrm>
          <a:custGeom>
            <a:avLst/>
            <a:gdLst>
              <a:gd name="T0" fmla="*/ 705908 w 4388"/>
              <a:gd name="T1" fmla="*/ 0 h 4523"/>
              <a:gd name="T2" fmla="*/ 293567 w 4388"/>
              <a:gd name="T3" fmla="*/ 424129 h 4523"/>
              <a:gd name="T4" fmla="*/ 924083 w 4388"/>
              <a:gd name="T5" fmla="*/ 624611 h 4523"/>
              <a:gd name="T6" fmla="*/ 705908 w 4388"/>
              <a:gd name="T7" fmla="*/ 0 h 4523"/>
              <a:gd name="T8" fmla="*/ 0 w 4388"/>
              <a:gd name="T9" fmla="*/ 629244 h 4523"/>
              <a:gd name="T10" fmla="*/ 0 w 4388"/>
              <a:gd name="T11" fmla="*/ 987247 h 4523"/>
              <a:gd name="T12" fmla="*/ 165526 w 4388"/>
              <a:gd name="T13" fmla="*/ 987247 h 4523"/>
              <a:gd name="T14" fmla="*/ 165526 w 4388"/>
              <a:gd name="T15" fmla="*/ 1905000 h 4523"/>
              <a:gd name="T16" fmla="*/ 1682639 w 4388"/>
              <a:gd name="T17" fmla="*/ 1905000 h 4523"/>
              <a:gd name="T18" fmla="*/ 1682639 w 4388"/>
              <a:gd name="T19" fmla="*/ 987247 h 4523"/>
              <a:gd name="T20" fmla="*/ 1848165 w 4388"/>
              <a:gd name="T21" fmla="*/ 987247 h 4523"/>
              <a:gd name="T22" fmla="*/ 1848165 w 4388"/>
              <a:gd name="T23" fmla="*/ 629244 h 4523"/>
              <a:gd name="T24" fmla="*/ 0 w 4388"/>
              <a:gd name="T25" fmla="*/ 629244 h 4523"/>
              <a:gd name="T26" fmla="*/ 1142257 w 4388"/>
              <a:gd name="T27" fmla="*/ 0 h 4523"/>
              <a:gd name="T28" fmla="*/ 924083 w 4388"/>
              <a:gd name="T29" fmla="*/ 624611 h 4523"/>
              <a:gd name="T30" fmla="*/ 1554177 w 4388"/>
              <a:gd name="T31" fmla="*/ 424129 h 4523"/>
              <a:gd name="T32" fmla="*/ 1142257 w 4388"/>
              <a:gd name="T33" fmla="*/ 0 h 452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388" h="4523">
                <a:moveTo>
                  <a:pt x="1676" y="0"/>
                </a:moveTo>
                <a:lnTo>
                  <a:pt x="697" y="1007"/>
                </a:lnTo>
                <a:lnTo>
                  <a:pt x="2194" y="1483"/>
                </a:lnTo>
                <a:lnTo>
                  <a:pt x="1676" y="0"/>
                </a:lnTo>
                <a:close/>
                <a:moveTo>
                  <a:pt x="0" y="1494"/>
                </a:moveTo>
                <a:lnTo>
                  <a:pt x="0" y="2344"/>
                </a:lnTo>
                <a:lnTo>
                  <a:pt x="393" y="2344"/>
                </a:lnTo>
                <a:lnTo>
                  <a:pt x="393" y="4523"/>
                </a:lnTo>
                <a:lnTo>
                  <a:pt x="3995" y="4523"/>
                </a:lnTo>
                <a:lnTo>
                  <a:pt x="3995" y="2344"/>
                </a:lnTo>
                <a:lnTo>
                  <a:pt x="4388" y="2344"/>
                </a:lnTo>
                <a:lnTo>
                  <a:pt x="4388" y="1494"/>
                </a:lnTo>
                <a:lnTo>
                  <a:pt x="0" y="1494"/>
                </a:lnTo>
                <a:close/>
                <a:moveTo>
                  <a:pt x="2712" y="0"/>
                </a:moveTo>
                <a:lnTo>
                  <a:pt x="2194" y="1483"/>
                </a:lnTo>
                <a:lnTo>
                  <a:pt x="3690" y="1007"/>
                </a:lnTo>
                <a:lnTo>
                  <a:pt x="2712" y="0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tIns="684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65445" y="2162810"/>
            <a:ext cx="1366520" cy="7061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宋体" panose="02010600030101010101" pitchFamily="2" charset="-122"/>
              </a:rPr>
              <a:t>01%</a:t>
            </a:r>
          </a:p>
        </p:txBody>
      </p:sp>
      <p:sp>
        <p:nvSpPr>
          <p:cNvPr id="27" name="礼物"/>
          <p:cNvSpPr/>
          <p:nvPr/>
        </p:nvSpPr>
        <p:spPr bwMode="auto">
          <a:xfrm rot="900000">
            <a:off x="8951595" y="1389380"/>
            <a:ext cx="1704975" cy="1704975"/>
          </a:xfrm>
          <a:custGeom>
            <a:avLst/>
            <a:gdLst>
              <a:gd name="T0" fmla="*/ 705908 w 4388"/>
              <a:gd name="T1" fmla="*/ 0 h 4523"/>
              <a:gd name="T2" fmla="*/ 293567 w 4388"/>
              <a:gd name="T3" fmla="*/ 424129 h 4523"/>
              <a:gd name="T4" fmla="*/ 924083 w 4388"/>
              <a:gd name="T5" fmla="*/ 624611 h 4523"/>
              <a:gd name="T6" fmla="*/ 705908 w 4388"/>
              <a:gd name="T7" fmla="*/ 0 h 4523"/>
              <a:gd name="T8" fmla="*/ 0 w 4388"/>
              <a:gd name="T9" fmla="*/ 629244 h 4523"/>
              <a:gd name="T10" fmla="*/ 0 w 4388"/>
              <a:gd name="T11" fmla="*/ 987247 h 4523"/>
              <a:gd name="T12" fmla="*/ 165526 w 4388"/>
              <a:gd name="T13" fmla="*/ 987247 h 4523"/>
              <a:gd name="T14" fmla="*/ 165526 w 4388"/>
              <a:gd name="T15" fmla="*/ 1905000 h 4523"/>
              <a:gd name="T16" fmla="*/ 1682639 w 4388"/>
              <a:gd name="T17" fmla="*/ 1905000 h 4523"/>
              <a:gd name="T18" fmla="*/ 1682639 w 4388"/>
              <a:gd name="T19" fmla="*/ 987247 h 4523"/>
              <a:gd name="T20" fmla="*/ 1848165 w 4388"/>
              <a:gd name="T21" fmla="*/ 987247 h 4523"/>
              <a:gd name="T22" fmla="*/ 1848165 w 4388"/>
              <a:gd name="T23" fmla="*/ 629244 h 4523"/>
              <a:gd name="T24" fmla="*/ 0 w 4388"/>
              <a:gd name="T25" fmla="*/ 629244 h 4523"/>
              <a:gd name="T26" fmla="*/ 1142257 w 4388"/>
              <a:gd name="T27" fmla="*/ 0 h 4523"/>
              <a:gd name="T28" fmla="*/ 924083 w 4388"/>
              <a:gd name="T29" fmla="*/ 624611 h 4523"/>
              <a:gd name="T30" fmla="*/ 1554177 w 4388"/>
              <a:gd name="T31" fmla="*/ 424129 h 4523"/>
              <a:gd name="T32" fmla="*/ 1142257 w 4388"/>
              <a:gd name="T33" fmla="*/ 0 h 452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388" h="4523">
                <a:moveTo>
                  <a:pt x="1676" y="0"/>
                </a:moveTo>
                <a:lnTo>
                  <a:pt x="697" y="1007"/>
                </a:lnTo>
                <a:lnTo>
                  <a:pt x="2194" y="1483"/>
                </a:lnTo>
                <a:lnTo>
                  <a:pt x="1676" y="0"/>
                </a:lnTo>
                <a:close/>
                <a:moveTo>
                  <a:pt x="0" y="1494"/>
                </a:moveTo>
                <a:lnTo>
                  <a:pt x="0" y="2344"/>
                </a:lnTo>
                <a:lnTo>
                  <a:pt x="393" y="2344"/>
                </a:lnTo>
                <a:lnTo>
                  <a:pt x="393" y="4523"/>
                </a:lnTo>
                <a:lnTo>
                  <a:pt x="3995" y="4523"/>
                </a:lnTo>
                <a:lnTo>
                  <a:pt x="3995" y="2344"/>
                </a:lnTo>
                <a:lnTo>
                  <a:pt x="4388" y="2344"/>
                </a:lnTo>
                <a:lnTo>
                  <a:pt x="4388" y="1494"/>
                </a:lnTo>
                <a:lnTo>
                  <a:pt x="0" y="1494"/>
                </a:lnTo>
                <a:close/>
                <a:moveTo>
                  <a:pt x="2712" y="0"/>
                </a:moveTo>
                <a:lnTo>
                  <a:pt x="2194" y="1483"/>
                </a:lnTo>
                <a:lnTo>
                  <a:pt x="3690" y="1007"/>
                </a:lnTo>
                <a:lnTo>
                  <a:pt x="2712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tIns="684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120505" y="2146935"/>
            <a:ext cx="1366520" cy="7061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sym typeface="宋体" panose="02010600030101010101" pitchFamily="2" charset="-122"/>
              </a:rPr>
              <a:t>01%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46000" y="171000"/>
            <a:ext cx="11700000" cy="6516000"/>
          </a:xfrm>
          <a:prstGeom prst="roundRect">
            <a:avLst>
              <a:gd name="adj" fmla="val 5719"/>
            </a:avLst>
          </a:prstGeom>
          <a:solidFill>
            <a:srgbClr val="FFFEE9"/>
          </a:solidFill>
          <a:ln>
            <a:noFill/>
          </a:ln>
          <a:effectLst>
            <a:outerShdw blurRad="127000" dist="889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60000">
            <a:off x="40640" y="3769360"/>
            <a:ext cx="2252345" cy="3101340"/>
          </a:xfrm>
          <a:prstGeom prst="rect">
            <a:avLst/>
          </a:prstGeom>
          <a:effectLst>
            <a:outerShdw blurRad="2413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椭圆 1"/>
          <p:cNvSpPr/>
          <p:nvPr/>
        </p:nvSpPr>
        <p:spPr>
          <a:xfrm>
            <a:off x="755650" y="2399030"/>
            <a:ext cx="789940" cy="78994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2131060" y="3247390"/>
            <a:ext cx="1488440" cy="148844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676140" y="2569210"/>
            <a:ext cx="789940" cy="78994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541770" y="1380490"/>
            <a:ext cx="1488440" cy="148844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815705" y="3041650"/>
            <a:ext cx="789940" cy="78994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0330180" y="3839210"/>
            <a:ext cx="1488440" cy="148844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20"/>
          <p:cNvSpPr txBox="1"/>
          <p:nvPr/>
        </p:nvSpPr>
        <p:spPr>
          <a:xfrm flipH="1">
            <a:off x="2332355" y="3630295"/>
            <a:ext cx="1085215" cy="7226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" name="文本框 20"/>
          <p:cNvSpPr txBox="1"/>
          <p:nvPr/>
        </p:nvSpPr>
        <p:spPr>
          <a:xfrm flipH="1">
            <a:off x="6743700" y="1763395"/>
            <a:ext cx="1085215" cy="7226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1" name="文本框 20"/>
          <p:cNvSpPr txBox="1"/>
          <p:nvPr/>
        </p:nvSpPr>
        <p:spPr>
          <a:xfrm flipH="1">
            <a:off x="10532110" y="4222115"/>
            <a:ext cx="1085215" cy="7226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3" name="钥匙"/>
          <p:cNvSpPr/>
          <p:nvPr/>
        </p:nvSpPr>
        <p:spPr>
          <a:xfrm>
            <a:off x="9067165" y="3116580"/>
            <a:ext cx="286385" cy="623570"/>
          </a:xfrm>
          <a:custGeom>
            <a:avLst/>
            <a:gdLst>
              <a:gd name="connsiteX0" fmla="*/ 1193800 w 2387600"/>
              <a:gd name="connsiteY0" fmla="*/ 342900 h 5404814"/>
              <a:gd name="connsiteX1" fmla="*/ 930275 w 2387600"/>
              <a:gd name="connsiteY1" fmla="*/ 606425 h 5404814"/>
              <a:gd name="connsiteX2" fmla="*/ 1193800 w 2387600"/>
              <a:gd name="connsiteY2" fmla="*/ 869950 h 5404814"/>
              <a:gd name="connsiteX3" fmla="*/ 1457325 w 2387600"/>
              <a:gd name="connsiteY3" fmla="*/ 606425 h 5404814"/>
              <a:gd name="connsiteX4" fmla="*/ 1193800 w 2387600"/>
              <a:gd name="connsiteY4" fmla="*/ 342900 h 5404814"/>
              <a:gd name="connsiteX5" fmla="*/ 1193800 w 2387600"/>
              <a:gd name="connsiteY5" fmla="*/ 0 h 5404814"/>
              <a:gd name="connsiteX6" fmla="*/ 2387600 w 2387600"/>
              <a:gd name="connsiteY6" fmla="*/ 1193800 h 5404814"/>
              <a:gd name="connsiteX7" fmla="*/ 1658481 w 2387600"/>
              <a:gd name="connsiteY7" fmla="*/ 2293786 h 5404814"/>
              <a:gd name="connsiteX8" fmla="*/ 1580853 w 2387600"/>
              <a:gd name="connsiteY8" fmla="*/ 2317883 h 5404814"/>
              <a:gd name="connsiteX9" fmla="*/ 1580853 w 2387600"/>
              <a:gd name="connsiteY9" fmla="*/ 3478606 h 5404814"/>
              <a:gd name="connsiteX10" fmla="*/ 1320504 w 2387600"/>
              <a:gd name="connsiteY10" fmla="*/ 3735389 h 5404814"/>
              <a:gd name="connsiteX11" fmla="*/ 1580853 w 2387600"/>
              <a:gd name="connsiteY11" fmla="*/ 3992173 h 5404814"/>
              <a:gd name="connsiteX12" fmla="*/ 1580853 w 2387600"/>
              <a:gd name="connsiteY12" fmla="*/ 4001885 h 5404814"/>
              <a:gd name="connsiteX13" fmla="*/ 1320504 w 2387600"/>
              <a:gd name="connsiteY13" fmla="*/ 4258668 h 5404814"/>
              <a:gd name="connsiteX14" fmla="*/ 1580853 w 2387600"/>
              <a:gd name="connsiteY14" fmla="*/ 4515452 h 5404814"/>
              <a:gd name="connsiteX15" fmla="*/ 1580853 w 2387600"/>
              <a:gd name="connsiteY15" fmla="*/ 4525164 h 5404814"/>
              <a:gd name="connsiteX16" fmla="*/ 1320504 w 2387600"/>
              <a:gd name="connsiteY16" fmla="*/ 4781947 h 5404814"/>
              <a:gd name="connsiteX17" fmla="*/ 1577964 w 2387600"/>
              <a:gd name="connsiteY17" fmla="*/ 5035881 h 5404814"/>
              <a:gd name="connsiteX18" fmla="*/ 1191121 w 2387600"/>
              <a:gd name="connsiteY18" fmla="*/ 5404814 h 5404814"/>
              <a:gd name="connsiteX19" fmla="*/ 806747 w 2387600"/>
              <a:gd name="connsiteY19" fmla="*/ 5038235 h 5404814"/>
              <a:gd name="connsiteX20" fmla="*/ 806747 w 2387600"/>
              <a:gd name="connsiteY20" fmla="*/ 2317883 h 5404814"/>
              <a:gd name="connsiteX21" fmla="*/ 729119 w 2387600"/>
              <a:gd name="connsiteY21" fmla="*/ 2293786 h 5404814"/>
              <a:gd name="connsiteX22" fmla="*/ 0 w 2387600"/>
              <a:gd name="connsiteY22" fmla="*/ 1193800 h 5404814"/>
              <a:gd name="connsiteX23" fmla="*/ 1193800 w 2387600"/>
              <a:gd name="connsiteY23" fmla="*/ 0 h 5404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387600" h="5404814">
                <a:moveTo>
                  <a:pt x="1193800" y="342900"/>
                </a:moveTo>
                <a:cubicBezTo>
                  <a:pt x="1048259" y="342900"/>
                  <a:pt x="930275" y="460884"/>
                  <a:pt x="930275" y="606425"/>
                </a:cubicBezTo>
                <a:cubicBezTo>
                  <a:pt x="930275" y="751966"/>
                  <a:pt x="1048259" y="869950"/>
                  <a:pt x="1193800" y="869950"/>
                </a:cubicBezTo>
                <a:cubicBezTo>
                  <a:pt x="1339341" y="869950"/>
                  <a:pt x="1457325" y="751966"/>
                  <a:pt x="1457325" y="606425"/>
                </a:cubicBezTo>
                <a:cubicBezTo>
                  <a:pt x="1457325" y="460884"/>
                  <a:pt x="1339341" y="342900"/>
                  <a:pt x="1193800" y="342900"/>
                </a:cubicBezTo>
                <a:close/>
                <a:moveTo>
                  <a:pt x="1193800" y="0"/>
                </a:moveTo>
                <a:cubicBezTo>
                  <a:pt x="1853118" y="0"/>
                  <a:pt x="2387600" y="534482"/>
                  <a:pt x="2387600" y="1193800"/>
                </a:cubicBezTo>
                <a:cubicBezTo>
                  <a:pt x="2387600" y="1688289"/>
                  <a:pt x="2086954" y="2112557"/>
                  <a:pt x="1658481" y="2293786"/>
                </a:cubicBezTo>
                <a:lnTo>
                  <a:pt x="1580853" y="2317883"/>
                </a:lnTo>
                <a:lnTo>
                  <a:pt x="1580853" y="3478606"/>
                </a:lnTo>
                <a:lnTo>
                  <a:pt x="1320504" y="3735389"/>
                </a:lnTo>
                <a:lnTo>
                  <a:pt x="1580853" y="3992173"/>
                </a:lnTo>
                <a:lnTo>
                  <a:pt x="1580853" y="4001885"/>
                </a:lnTo>
                <a:lnTo>
                  <a:pt x="1320504" y="4258668"/>
                </a:lnTo>
                <a:lnTo>
                  <a:pt x="1580853" y="4515452"/>
                </a:lnTo>
                <a:lnTo>
                  <a:pt x="1580853" y="4525164"/>
                </a:lnTo>
                <a:lnTo>
                  <a:pt x="1320504" y="4781947"/>
                </a:lnTo>
                <a:lnTo>
                  <a:pt x="1577964" y="5035881"/>
                </a:lnTo>
                <a:lnTo>
                  <a:pt x="1191121" y="5404814"/>
                </a:lnTo>
                <a:lnTo>
                  <a:pt x="806747" y="5038235"/>
                </a:lnTo>
                <a:lnTo>
                  <a:pt x="806747" y="2317883"/>
                </a:lnTo>
                <a:lnTo>
                  <a:pt x="729119" y="2293786"/>
                </a:lnTo>
                <a:cubicBezTo>
                  <a:pt x="300646" y="2112557"/>
                  <a:pt x="0" y="1688289"/>
                  <a:pt x="0" y="1193800"/>
                </a:cubicBezTo>
                <a:cubicBezTo>
                  <a:pt x="0" y="534482"/>
                  <a:pt x="534482" y="0"/>
                  <a:pt x="11938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放大镜"/>
          <p:cNvSpPr/>
          <p:nvPr/>
        </p:nvSpPr>
        <p:spPr>
          <a:xfrm>
            <a:off x="4871085" y="2722880"/>
            <a:ext cx="400050" cy="510540"/>
          </a:xfrm>
          <a:custGeom>
            <a:avLst/>
            <a:gdLst>
              <a:gd name="connsiteX0" fmla="*/ 1638300 w 4396363"/>
              <a:gd name="connsiteY0" fmla="*/ 558403 h 5128349"/>
              <a:gd name="connsiteX1" fmla="*/ 558403 w 4396363"/>
              <a:gd name="connsiteY1" fmla="*/ 1638300 h 5128349"/>
              <a:gd name="connsiteX2" fmla="*/ 1638300 w 4396363"/>
              <a:gd name="connsiteY2" fmla="*/ 2718197 h 5128349"/>
              <a:gd name="connsiteX3" fmla="*/ 2718197 w 4396363"/>
              <a:gd name="connsiteY3" fmla="*/ 1638300 h 5128349"/>
              <a:gd name="connsiteX4" fmla="*/ 1638300 w 4396363"/>
              <a:gd name="connsiteY4" fmla="*/ 558403 h 5128349"/>
              <a:gd name="connsiteX5" fmla="*/ 1638300 w 4396363"/>
              <a:gd name="connsiteY5" fmla="*/ 0 h 5128349"/>
              <a:gd name="connsiteX6" fmla="*/ 3276600 w 4396363"/>
              <a:gd name="connsiteY6" fmla="*/ 1638300 h 5128349"/>
              <a:gd name="connsiteX7" fmla="*/ 2902492 w 4396363"/>
              <a:gd name="connsiteY7" fmla="*/ 2680411 h 5128349"/>
              <a:gd name="connsiteX8" fmla="*/ 2816386 w 4396363"/>
              <a:gd name="connsiteY8" fmla="*/ 2775151 h 5128349"/>
              <a:gd name="connsiteX9" fmla="*/ 2928393 w 4396363"/>
              <a:gd name="connsiteY9" fmla="*/ 2923790 h 5128349"/>
              <a:gd name="connsiteX10" fmla="*/ 2942554 w 4396363"/>
              <a:gd name="connsiteY10" fmla="*/ 2913119 h 5128349"/>
              <a:gd name="connsiteX11" fmla="*/ 3136485 w 4396363"/>
              <a:gd name="connsiteY11" fmla="*/ 2942400 h 5128349"/>
              <a:gd name="connsiteX12" fmla="*/ 4367683 w 4396363"/>
              <a:gd name="connsiteY12" fmla="*/ 4576254 h 5128349"/>
              <a:gd name="connsiteX13" fmla="*/ 4342375 w 4396363"/>
              <a:gd name="connsiteY13" fmla="*/ 4770744 h 5128349"/>
              <a:gd name="connsiteX14" fmla="*/ 3903910 w 4396363"/>
              <a:gd name="connsiteY14" fmla="*/ 5101151 h 5128349"/>
              <a:gd name="connsiteX15" fmla="*/ 3709978 w 4396363"/>
              <a:gd name="connsiteY15" fmla="*/ 5071870 h 5128349"/>
              <a:gd name="connsiteX16" fmla="*/ 2478781 w 4396363"/>
              <a:gd name="connsiteY16" fmla="*/ 3438015 h 5128349"/>
              <a:gd name="connsiteX17" fmla="*/ 2504089 w 4396363"/>
              <a:gd name="connsiteY17" fmla="*/ 3243526 h 5128349"/>
              <a:gd name="connsiteX18" fmla="*/ 2518249 w 4396363"/>
              <a:gd name="connsiteY18" fmla="*/ 3232855 h 5128349"/>
              <a:gd name="connsiteX19" fmla="*/ 2406738 w 4396363"/>
              <a:gd name="connsiteY19" fmla="*/ 3084875 h 5128349"/>
              <a:gd name="connsiteX20" fmla="*/ 2276001 w 4396363"/>
              <a:gd name="connsiteY20" fmla="*/ 3147854 h 5128349"/>
              <a:gd name="connsiteX21" fmla="*/ 1638300 w 4396363"/>
              <a:gd name="connsiteY21" fmla="*/ 3276600 h 5128349"/>
              <a:gd name="connsiteX22" fmla="*/ 0 w 4396363"/>
              <a:gd name="connsiteY22" fmla="*/ 1638300 h 5128349"/>
              <a:gd name="connsiteX23" fmla="*/ 1638300 w 4396363"/>
              <a:gd name="connsiteY23" fmla="*/ 0 h 5128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6363" h="5128349">
                <a:moveTo>
                  <a:pt x="1638300" y="558403"/>
                </a:moveTo>
                <a:cubicBezTo>
                  <a:pt x="1041889" y="558403"/>
                  <a:pt x="558403" y="1041889"/>
                  <a:pt x="558403" y="1638300"/>
                </a:cubicBezTo>
                <a:cubicBezTo>
                  <a:pt x="558403" y="2234711"/>
                  <a:pt x="1041889" y="2718197"/>
                  <a:pt x="1638300" y="2718197"/>
                </a:cubicBezTo>
                <a:cubicBezTo>
                  <a:pt x="2234711" y="2718197"/>
                  <a:pt x="2718197" y="2234711"/>
                  <a:pt x="2718197" y="1638300"/>
                </a:cubicBezTo>
                <a:cubicBezTo>
                  <a:pt x="2718197" y="1041889"/>
                  <a:pt x="2234711" y="558403"/>
                  <a:pt x="1638300" y="558403"/>
                </a:cubicBezTo>
                <a:close/>
                <a:moveTo>
                  <a:pt x="1638300" y="0"/>
                </a:moveTo>
                <a:cubicBezTo>
                  <a:pt x="2543108" y="0"/>
                  <a:pt x="3276600" y="733492"/>
                  <a:pt x="3276600" y="1638300"/>
                </a:cubicBezTo>
                <a:cubicBezTo>
                  <a:pt x="3276600" y="2034154"/>
                  <a:pt x="3136205" y="2397216"/>
                  <a:pt x="2902492" y="2680411"/>
                </a:cubicBezTo>
                <a:lnTo>
                  <a:pt x="2816386" y="2775151"/>
                </a:lnTo>
                <a:lnTo>
                  <a:pt x="2928393" y="2923790"/>
                </a:lnTo>
                <a:lnTo>
                  <a:pt x="2942554" y="2913119"/>
                </a:lnTo>
                <a:cubicBezTo>
                  <a:pt x="3003095" y="2867498"/>
                  <a:pt x="3089921" y="2880607"/>
                  <a:pt x="3136485" y="2942400"/>
                </a:cubicBezTo>
                <a:lnTo>
                  <a:pt x="4367683" y="4576254"/>
                </a:lnTo>
                <a:cubicBezTo>
                  <a:pt x="4414247" y="4638047"/>
                  <a:pt x="4402916" y="4725123"/>
                  <a:pt x="4342375" y="4770744"/>
                </a:cubicBezTo>
                <a:lnTo>
                  <a:pt x="3903910" y="5101151"/>
                </a:lnTo>
                <a:cubicBezTo>
                  <a:pt x="3843369" y="5146772"/>
                  <a:pt x="3756543" y="5133662"/>
                  <a:pt x="3709978" y="5071870"/>
                </a:cubicBezTo>
                <a:lnTo>
                  <a:pt x="2478781" y="3438015"/>
                </a:lnTo>
                <a:cubicBezTo>
                  <a:pt x="2432217" y="3376223"/>
                  <a:pt x="2443548" y="3289147"/>
                  <a:pt x="2504089" y="3243526"/>
                </a:cubicBezTo>
                <a:lnTo>
                  <a:pt x="2518249" y="3232855"/>
                </a:lnTo>
                <a:lnTo>
                  <a:pt x="2406738" y="3084875"/>
                </a:lnTo>
                <a:lnTo>
                  <a:pt x="2276001" y="3147854"/>
                </a:lnTo>
                <a:cubicBezTo>
                  <a:pt x="2079997" y="3230757"/>
                  <a:pt x="1864502" y="3276600"/>
                  <a:pt x="1638300" y="3276600"/>
                </a:cubicBezTo>
                <a:cubicBezTo>
                  <a:pt x="733492" y="3276600"/>
                  <a:pt x="0" y="2543108"/>
                  <a:pt x="0" y="1638300"/>
                </a:cubicBezTo>
                <a:cubicBezTo>
                  <a:pt x="0" y="733492"/>
                  <a:pt x="733492" y="0"/>
                  <a:pt x="16383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电池"/>
          <p:cNvSpPr/>
          <p:nvPr/>
        </p:nvSpPr>
        <p:spPr>
          <a:xfrm>
            <a:off x="987425" y="2508250"/>
            <a:ext cx="323850" cy="508000"/>
          </a:xfrm>
          <a:custGeom>
            <a:avLst/>
            <a:gdLst>
              <a:gd name="connsiteX0" fmla="*/ 703180 w 3238500"/>
              <a:gd name="connsiteY0" fmla="*/ 4435548 h 5638341"/>
              <a:gd name="connsiteX1" fmla="*/ 2535317 w 3238500"/>
              <a:gd name="connsiteY1" fmla="*/ 4435548 h 5638341"/>
              <a:gd name="connsiteX2" fmla="*/ 2535317 w 3238500"/>
              <a:gd name="connsiteY2" fmla="*/ 4838393 h 5638341"/>
              <a:gd name="connsiteX3" fmla="*/ 703180 w 3238500"/>
              <a:gd name="connsiteY3" fmla="*/ 4838393 h 5638341"/>
              <a:gd name="connsiteX4" fmla="*/ 703181 w 3238500"/>
              <a:gd name="connsiteY4" fmla="*/ 3675025 h 5638341"/>
              <a:gd name="connsiteX5" fmla="*/ 2535318 w 3238500"/>
              <a:gd name="connsiteY5" fmla="*/ 3675025 h 5638341"/>
              <a:gd name="connsiteX6" fmla="*/ 2535318 w 3238500"/>
              <a:gd name="connsiteY6" fmla="*/ 4077870 h 5638341"/>
              <a:gd name="connsiteX7" fmla="*/ 703181 w 3238500"/>
              <a:gd name="connsiteY7" fmla="*/ 4077870 h 5638341"/>
              <a:gd name="connsiteX8" fmla="*/ 703181 w 3238500"/>
              <a:gd name="connsiteY8" fmla="*/ 2914502 h 5638341"/>
              <a:gd name="connsiteX9" fmla="*/ 2535318 w 3238500"/>
              <a:gd name="connsiteY9" fmla="*/ 2914502 h 5638341"/>
              <a:gd name="connsiteX10" fmla="*/ 2535318 w 3238500"/>
              <a:gd name="connsiteY10" fmla="*/ 3317347 h 5638341"/>
              <a:gd name="connsiteX11" fmla="*/ 703181 w 3238500"/>
              <a:gd name="connsiteY11" fmla="*/ 3317347 h 5638341"/>
              <a:gd name="connsiteX12" fmla="*/ 703181 w 3238500"/>
              <a:gd name="connsiteY12" fmla="*/ 2153979 h 5638341"/>
              <a:gd name="connsiteX13" fmla="*/ 2535318 w 3238500"/>
              <a:gd name="connsiteY13" fmla="*/ 2153979 h 5638341"/>
              <a:gd name="connsiteX14" fmla="*/ 2535318 w 3238500"/>
              <a:gd name="connsiteY14" fmla="*/ 2556824 h 5638341"/>
              <a:gd name="connsiteX15" fmla="*/ 703181 w 3238500"/>
              <a:gd name="connsiteY15" fmla="*/ 2556824 h 5638341"/>
              <a:gd name="connsiteX16" fmla="*/ 703181 w 3238500"/>
              <a:gd name="connsiteY16" fmla="*/ 1393456 h 5638341"/>
              <a:gd name="connsiteX17" fmla="*/ 2535318 w 3238500"/>
              <a:gd name="connsiteY17" fmla="*/ 1393456 h 5638341"/>
              <a:gd name="connsiteX18" fmla="*/ 2535318 w 3238500"/>
              <a:gd name="connsiteY18" fmla="*/ 1796301 h 5638341"/>
              <a:gd name="connsiteX19" fmla="*/ 703181 w 3238500"/>
              <a:gd name="connsiteY19" fmla="*/ 1796301 h 5638341"/>
              <a:gd name="connsiteX20" fmla="*/ 545879 w 3238500"/>
              <a:gd name="connsiteY20" fmla="*/ 854765 h 5638341"/>
              <a:gd name="connsiteX21" fmla="*/ 355211 w 3238500"/>
              <a:gd name="connsiteY21" fmla="*/ 1045433 h 5638341"/>
              <a:gd name="connsiteX22" fmla="*/ 355211 w 3238500"/>
              <a:gd name="connsiteY22" fmla="*/ 5115447 h 5638341"/>
              <a:gd name="connsiteX23" fmla="*/ 545879 w 3238500"/>
              <a:gd name="connsiteY23" fmla="*/ 5306115 h 5638341"/>
              <a:gd name="connsiteX24" fmla="*/ 2692622 w 3238500"/>
              <a:gd name="connsiteY24" fmla="*/ 5306115 h 5638341"/>
              <a:gd name="connsiteX25" fmla="*/ 2883290 w 3238500"/>
              <a:gd name="connsiteY25" fmla="*/ 5115447 h 5638341"/>
              <a:gd name="connsiteX26" fmla="*/ 2883290 w 3238500"/>
              <a:gd name="connsiteY26" fmla="*/ 1045433 h 5638341"/>
              <a:gd name="connsiteX27" fmla="*/ 2692622 w 3238500"/>
              <a:gd name="connsiteY27" fmla="*/ 854765 h 5638341"/>
              <a:gd name="connsiteX28" fmla="*/ 1055257 w 3238500"/>
              <a:gd name="connsiteY28" fmla="*/ 0 h 5638341"/>
              <a:gd name="connsiteX29" fmla="*/ 2197532 w 3238500"/>
              <a:gd name="connsiteY29" fmla="*/ 0 h 5638341"/>
              <a:gd name="connsiteX30" fmla="*/ 2331244 w 3238500"/>
              <a:gd name="connsiteY30" fmla="*/ 133712 h 5638341"/>
              <a:gd name="connsiteX31" fmla="*/ 2331244 w 3238500"/>
              <a:gd name="connsiteY31" fmla="*/ 522540 h 5638341"/>
              <a:gd name="connsiteX32" fmla="*/ 2718105 w 3238500"/>
              <a:gd name="connsiteY32" fmla="*/ 522540 h 5638341"/>
              <a:gd name="connsiteX33" fmla="*/ 3238500 w 3238500"/>
              <a:gd name="connsiteY33" fmla="*/ 1042935 h 5638341"/>
              <a:gd name="connsiteX34" fmla="*/ 3238500 w 3238500"/>
              <a:gd name="connsiteY34" fmla="*/ 5117946 h 5638341"/>
              <a:gd name="connsiteX35" fmla="*/ 2718105 w 3238500"/>
              <a:gd name="connsiteY35" fmla="*/ 5638341 h 5638341"/>
              <a:gd name="connsiteX36" fmla="*/ 520395 w 3238500"/>
              <a:gd name="connsiteY36" fmla="*/ 5638341 h 5638341"/>
              <a:gd name="connsiteX37" fmla="*/ 0 w 3238500"/>
              <a:gd name="connsiteY37" fmla="*/ 5117946 h 5638341"/>
              <a:gd name="connsiteX38" fmla="*/ 0 w 3238500"/>
              <a:gd name="connsiteY38" fmla="*/ 1042935 h 5638341"/>
              <a:gd name="connsiteX39" fmla="*/ 520395 w 3238500"/>
              <a:gd name="connsiteY39" fmla="*/ 522540 h 5638341"/>
              <a:gd name="connsiteX40" fmla="*/ 921545 w 3238500"/>
              <a:gd name="connsiteY40" fmla="*/ 522540 h 5638341"/>
              <a:gd name="connsiteX41" fmla="*/ 921545 w 3238500"/>
              <a:gd name="connsiteY41" fmla="*/ 133712 h 5638341"/>
              <a:gd name="connsiteX42" fmla="*/ 1055257 w 3238500"/>
              <a:gd name="connsiteY42" fmla="*/ 0 h 5638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238500" h="5638341">
                <a:moveTo>
                  <a:pt x="703180" y="4435548"/>
                </a:moveTo>
                <a:lnTo>
                  <a:pt x="2535317" y="4435548"/>
                </a:lnTo>
                <a:lnTo>
                  <a:pt x="2535317" y="4838393"/>
                </a:lnTo>
                <a:lnTo>
                  <a:pt x="703180" y="4838393"/>
                </a:lnTo>
                <a:close/>
                <a:moveTo>
                  <a:pt x="703181" y="3675025"/>
                </a:moveTo>
                <a:lnTo>
                  <a:pt x="2535318" y="3675025"/>
                </a:lnTo>
                <a:lnTo>
                  <a:pt x="2535318" y="4077870"/>
                </a:lnTo>
                <a:lnTo>
                  <a:pt x="703181" y="4077870"/>
                </a:lnTo>
                <a:close/>
                <a:moveTo>
                  <a:pt x="703181" y="2914502"/>
                </a:moveTo>
                <a:lnTo>
                  <a:pt x="2535318" y="2914502"/>
                </a:lnTo>
                <a:lnTo>
                  <a:pt x="2535318" y="3317347"/>
                </a:lnTo>
                <a:lnTo>
                  <a:pt x="703181" y="3317347"/>
                </a:lnTo>
                <a:close/>
                <a:moveTo>
                  <a:pt x="703181" y="2153979"/>
                </a:moveTo>
                <a:lnTo>
                  <a:pt x="2535318" y="2153979"/>
                </a:lnTo>
                <a:lnTo>
                  <a:pt x="2535318" y="2556824"/>
                </a:lnTo>
                <a:lnTo>
                  <a:pt x="703181" y="2556824"/>
                </a:lnTo>
                <a:close/>
                <a:moveTo>
                  <a:pt x="703181" y="1393456"/>
                </a:moveTo>
                <a:lnTo>
                  <a:pt x="2535318" y="1393456"/>
                </a:lnTo>
                <a:lnTo>
                  <a:pt x="2535318" y="1796301"/>
                </a:lnTo>
                <a:lnTo>
                  <a:pt x="703181" y="1796301"/>
                </a:lnTo>
                <a:close/>
                <a:moveTo>
                  <a:pt x="545879" y="854765"/>
                </a:moveTo>
                <a:cubicBezTo>
                  <a:pt x="440576" y="854765"/>
                  <a:pt x="355211" y="940130"/>
                  <a:pt x="355211" y="1045433"/>
                </a:cubicBezTo>
                <a:lnTo>
                  <a:pt x="355211" y="5115447"/>
                </a:lnTo>
                <a:cubicBezTo>
                  <a:pt x="355211" y="5220750"/>
                  <a:pt x="440576" y="5306115"/>
                  <a:pt x="545879" y="5306115"/>
                </a:cubicBezTo>
                <a:lnTo>
                  <a:pt x="2692622" y="5306115"/>
                </a:lnTo>
                <a:cubicBezTo>
                  <a:pt x="2797925" y="5306115"/>
                  <a:pt x="2883290" y="5220750"/>
                  <a:pt x="2883290" y="5115447"/>
                </a:cubicBezTo>
                <a:lnTo>
                  <a:pt x="2883290" y="1045433"/>
                </a:lnTo>
                <a:cubicBezTo>
                  <a:pt x="2883290" y="940130"/>
                  <a:pt x="2797925" y="854765"/>
                  <a:pt x="2692622" y="854765"/>
                </a:cubicBezTo>
                <a:close/>
                <a:moveTo>
                  <a:pt x="1055257" y="0"/>
                </a:moveTo>
                <a:lnTo>
                  <a:pt x="2197532" y="0"/>
                </a:lnTo>
                <a:cubicBezTo>
                  <a:pt x="2271379" y="0"/>
                  <a:pt x="2331244" y="59865"/>
                  <a:pt x="2331244" y="133712"/>
                </a:cubicBezTo>
                <a:lnTo>
                  <a:pt x="2331244" y="522540"/>
                </a:lnTo>
                <a:lnTo>
                  <a:pt x="2718105" y="522540"/>
                </a:lnTo>
                <a:cubicBezTo>
                  <a:pt x="3005511" y="522540"/>
                  <a:pt x="3238500" y="755529"/>
                  <a:pt x="3238500" y="1042935"/>
                </a:cubicBezTo>
                <a:lnTo>
                  <a:pt x="3238500" y="5117946"/>
                </a:lnTo>
                <a:cubicBezTo>
                  <a:pt x="3238500" y="5405352"/>
                  <a:pt x="3005511" y="5638341"/>
                  <a:pt x="2718105" y="5638341"/>
                </a:cubicBezTo>
                <a:lnTo>
                  <a:pt x="520395" y="5638341"/>
                </a:lnTo>
                <a:cubicBezTo>
                  <a:pt x="232989" y="5638341"/>
                  <a:pt x="0" y="5405352"/>
                  <a:pt x="0" y="5117946"/>
                </a:cubicBezTo>
                <a:lnTo>
                  <a:pt x="0" y="1042935"/>
                </a:lnTo>
                <a:cubicBezTo>
                  <a:pt x="0" y="755529"/>
                  <a:pt x="232989" y="522540"/>
                  <a:pt x="520395" y="522540"/>
                </a:cubicBezTo>
                <a:lnTo>
                  <a:pt x="921545" y="522540"/>
                </a:lnTo>
                <a:lnTo>
                  <a:pt x="921545" y="133712"/>
                </a:lnTo>
                <a:cubicBezTo>
                  <a:pt x="921545" y="59865"/>
                  <a:pt x="981410" y="0"/>
                  <a:pt x="105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2" name="虚箭头"/>
          <p:cNvSpPr/>
          <p:nvPr/>
        </p:nvSpPr>
        <p:spPr>
          <a:xfrm rot="2520000">
            <a:off x="1489075" y="3096895"/>
            <a:ext cx="728980" cy="576580"/>
          </a:xfrm>
          <a:custGeom>
            <a:avLst/>
            <a:gdLst>
              <a:gd name="connsiteX0" fmla="*/ 277525 w 494328"/>
              <a:gd name="connsiteY0" fmla="*/ 292250 h 324036"/>
              <a:gd name="connsiteX1" fmla="*/ 309311 w 494328"/>
              <a:gd name="connsiteY1" fmla="*/ 292250 h 324036"/>
              <a:gd name="connsiteX2" fmla="*/ 309311 w 494328"/>
              <a:gd name="connsiteY2" fmla="*/ 324036 h 324036"/>
              <a:gd name="connsiteX3" fmla="*/ 277525 w 494328"/>
              <a:gd name="connsiteY3" fmla="*/ 324036 h 324036"/>
              <a:gd name="connsiteX4" fmla="*/ 323779 w 494328"/>
              <a:gd name="connsiteY4" fmla="*/ 243541 h 324036"/>
              <a:gd name="connsiteX5" fmla="*/ 355565 w 494328"/>
              <a:gd name="connsiteY5" fmla="*/ 243541 h 324036"/>
              <a:gd name="connsiteX6" fmla="*/ 355565 w 494328"/>
              <a:gd name="connsiteY6" fmla="*/ 275328 h 324036"/>
              <a:gd name="connsiteX7" fmla="*/ 323779 w 494328"/>
              <a:gd name="connsiteY7" fmla="*/ 275328 h 324036"/>
              <a:gd name="connsiteX8" fmla="*/ 277525 w 494328"/>
              <a:gd name="connsiteY8" fmla="*/ 243541 h 324036"/>
              <a:gd name="connsiteX9" fmla="*/ 309311 w 494328"/>
              <a:gd name="connsiteY9" fmla="*/ 243541 h 324036"/>
              <a:gd name="connsiteX10" fmla="*/ 309311 w 494328"/>
              <a:gd name="connsiteY10" fmla="*/ 275328 h 324036"/>
              <a:gd name="connsiteX11" fmla="*/ 277525 w 494328"/>
              <a:gd name="connsiteY11" fmla="*/ 275328 h 324036"/>
              <a:gd name="connsiteX12" fmla="*/ 370033 w 494328"/>
              <a:gd name="connsiteY12" fmla="*/ 194833 h 324036"/>
              <a:gd name="connsiteX13" fmla="*/ 401820 w 494328"/>
              <a:gd name="connsiteY13" fmla="*/ 194833 h 324036"/>
              <a:gd name="connsiteX14" fmla="*/ 401820 w 494328"/>
              <a:gd name="connsiteY14" fmla="*/ 226620 h 324036"/>
              <a:gd name="connsiteX15" fmla="*/ 370033 w 494328"/>
              <a:gd name="connsiteY15" fmla="*/ 226620 h 324036"/>
              <a:gd name="connsiteX16" fmla="*/ 323779 w 494328"/>
              <a:gd name="connsiteY16" fmla="*/ 194833 h 324036"/>
              <a:gd name="connsiteX17" fmla="*/ 355565 w 494328"/>
              <a:gd name="connsiteY17" fmla="*/ 194833 h 324036"/>
              <a:gd name="connsiteX18" fmla="*/ 355565 w 494328"/>
              <a:gd name="connsiteY18" fmla="*/ 226620 h 324036"/>
              <a:gd name="connsiteX19" fmla="*/ 323779 w 494328"/>
              <a:gd name="connsiteY19" fmla="*/ 226620 h 324036"/>
              <a:gd name="connsiteX20" fmla="*/ 277525 w 494328"/>
              <a:gd name="connsiteY20" fmla="*/ 194833 h 324036"/>
              <a:gd name="connsiteX21" fmla="*/ 309311 w 494328"/>
              <a:gd name="connsiteY21" fmla="*/ 194833 h 324036"/>
              <a:gd name="connsiteX22" fmla="*/ 309311 w 494328"/>
              <a:gd name="connsiteY22" fmla="*/ 226620 h 324036"/>
              <a:gd name="connsiteX23" fmla="*/ 277525 w 494328"/>
              <a:gd name="connsiteY23" fmla="*/ 226620 h 324036"/>
              <a:gd name="connsiteX24" fmla="*/ 231271 w 494328"/>
              <a:gd name="connsiteY24" fmla="*/ 194833 h 324036"/>
              <a:gd name="connsiteX25" fmla="*/ 263057 w 494328"/>
              <a:gd name="connsiteY25" fmla="*/ 194833 h 324036"/>
              <a:gd name="connsiteX26" fmla="*/ 263057 w 494328"/>
              <a:gd name="connsiteY26" fmla="*/ 226620 h 324036"/>
              <a:gd name="connsiteX27" fmla="*/ 231271 w 494328"/>
              <a:gd name="connsiteY27" fmla="*/ 226620 h 324036"/>
              <a:gd name="connsiteX28" fmla="*/ 185016 w 494328"/>
              <a:gd name="connsiteY28" fmla="*/ 194833 h 324036"/>
              <a:gd name="connsiteX29" fmla="*/ 216803 w 494328"/>
              <a:gd name="connsiteY29" fmla="*/ 194833 h 324036"/>
              <a:gd name="connsiteX30" fmla="*/ 216803 w 494328"/>
              <a:gd name="connsiteY30" fmla="*/ 226620 h 324036"/>
              <a:gd name="connsiteX31" fmla="*/ 185016 w 494328"/>
              <a:gd name="connsiteY31" fmla="*/ 226620 h 324036"/>
              <a:gd name="connsiteX32" fmla="*/ 138762 w 494328"/>
              <a:gd name="connsiteY32" fmla="*/ 194833 h 324036"/>
              <a:gd name="connsiteX33" fmla="*/ 170549 w 494328"/>
              <a:gd name="connsiteY33" fmla="*/ 194833 h 324036"/>
              <a:gd name="connsiteX34" fmla="*/ 170549 w 494328"/>
              <a:gd name="connsiteY34" fmla="*/ 226620 h 324036"/>
              <a:gd name="connsiteX35" fmla="*/ 138762 w 494328"/>
              <a:gd name="connsiteY35" fmla="*/ 226620 h 324036"/>
              <a:gd name="connsiteX36" fmla="*/ 92508 w 494328"/>
              <a:gd name="connsiteY36" fmla="*/ 194833 h 324036"/>
              <a:gd name="connsiteX37" fmla="*/ 124294 w 494328"/>
              <a:gd name="connsiteY37" fmla="*/ 194833 h 324036"/>
              <a:gd name="connsiteX38" fmla="*/ 124294 w 494328"/>
              <a:gd name="connsiteY38" fmla="*/ 226620 h 324036"/>
              <a:gd name="connsiteX39" fmla="*/ 92508 w 494328"/>
              <a:gd name="connsiteY39" fmla="*/ 226620 h 324036"/>
              <a:gd name="connsiteX40" fmla="*/ 46254 w 494328"/>
              <a:gd name="connsiteY40" fmla="*/ 194833 h 324036"/>
              <a:gd name="connsiteX41" fmla="*/ 78040 w 494328"/>
              <a:gd name="connsiteY41" fmla="*/ 194833 h 324036"/>
              <a:gd name="connsiteX42" fmla="*/ 78040 w 494328"/>
              <a:gd name="connsiteY42" fmla="*/ 226620 h 324036"/>
              <a:gd name="connsiteX43" fmla="*/ 46254 w 494328"/>
              <a:gd name="connsiteY43" fmla="*/ 226620 h 324036"/>
              <a:gd name="connsiteX44" fmla="*/ 0 w 494328"/>
              <a:gd name="connsiteY44" fmla="*/ 194833 h 324036"/>
              <a:gd name="connsiteX45" fmla="*/ 31787 w 494328"/>
              <a:gd name="connsiteY45" fmla="*/ 194833 h 324036"/>
              <a:gd name="connsiteX46" fmla="*/ 31787 w 494328"/>
              <a:gd name="connsiteY46" fmla="*/ 226620 h 324036"/>
              <a:gd name="connsiteX47" fmla="*/ 0 w 494328"/>
              <a:gd name="connsiteY47" fmla="*/ 226620 h 324036"/>
              <a:gd name="connsiteX48" fmla="*/ 416287 w 494328"/>
              <a:gd name="connsiteY48" fmla="*/ 170479 h 324036"/>
              <a:gd name="connsiteX49" fmla="*/ 448074 w 494328"/>
              <a:gd name="connsiteY49" fmla="*/ 170479 h 324036"/>
              <a:gd name="connsiteX50" fmla="*/ 448074 w 494328"/>
              <a:gd name="connsiteY50" fmla="*/ 202266 h 324036"/>
              <a:gd name="connsiteX51" fmla="*/ 416287 w 494328"/>
              <a:gd name="connsiteY51" fmla="*/ 202266 h 324036"/>
              <a:gd name="connsiteX52" fmla="*/ 462542 w 494328"/>
              <a:gd name="connsiteY52" fmla="*/ 146125 h 324036"/>
              <a:gd name="connsiteX53" fmla="*/ 494328 w 494328"/>
              <a:gd name="connsiteY53" fmla="*/ 146125 h 324036"/>
              <a:gd name="connsiteX54" fmla="*/ 494328 w 494328"/>
              <a:gd name="connsiteY54" fmla="*/ 177911 h 324036"/>
              <a:gd name="connsiteX55" fmla="*/ 462542 w 494328"/>
              <a:gd name="connsiteY55" fmla="*/ 177911 h 324036"/>
              <a:gd name="connsiteX56" fmla="*/ 370033 w 494328"/>
              <a:gd name="connsiteY56" fmla="*/ 146125 h 324036"/>
              <a:gd name="connsiteX57" fmla="*/ 401820 w 494328"/>
              <a:gd name="connsiteY57" fmla="*/ 146125 h 324036"/>
              <a:gd name="connsiteX58" fmla="*/ 401820 w 494328"/>
              <a:gd name="connsiteY58" fmla="*/ 177911 h 324036"/>
              <a:gd name="connsiteX59" fmla="*/ 370033 w 494328"/>
              <a:gd name="connsiteY59" fmla="*/ 177911 h 324036"/>
              <a:gd name="connsiteX60" fmla="*/ 323779 w 494328"/>
              <a:gd name="connsiteY60" fmla="*/ 146125 h 324036"/>
              <a:gd name="connsiteX61" fmla="*/ 355565 w 494328"/>
              <a:gd name="connsiteY61" fmla="*/ 146125 h 324036"/>
              <a:gd name="connsiteX62" fmla="*/ 355565 w 494328"/>
              <a:gd name="connsiteY62" fmla="*/ 177911 h 324036"/>
              <a:gd name="connsiteX63" fmla="*/ 323779 w 494328"/>
              <a:gd name="connsiteY63" fmla="*/ 177911 h 324036"/>
              <a:gd name="connsiteX64" fmla="*/ 277525 w 494328"/>
              <a:gd name="connsiteY64" fmla="*/ 146125 h 324036"/>
              <a:gd name="connsiteX65" fmla="*/ 309311 w 494328"/>
              <a:gd name="connsiteY65" fmla="*/ 146125 h 324036"/>
              <a:gd name="connsiteX66" fmla="*/ 309311 w 494328"/>
              <a:gd name="connsiteY66" fmla="*/ 177911 h 324036"/>
              <a:gd name="connsiteX67" fmla="*/ 277525 w 494328"/>
              <a:gd name="connsiteY67" fmla="*/ 177911 h 324036"/>
              <a:gd name="connsiteX68" fmla="*/ 231271 w 494328"/>
              <a:gd name="connsiteY68" fmla="*/ 146125 h 324036"/>
              <a:gd name="connsiteX69" fmla="*/ 263057 w 494328"/>
              <a:gd name="connsiteY69" fmla="*/ 146125 h 324036"/>
              <a:gd name="connsiteX70" fmla="*/ 263057 w 494328"/>
              <a:gd name="connsiteY70" fmla="*/ 177911 h 324036"/>
              <a:gd name="connsiteX71" fmla="*/ 231271 w 494328"/>
              <a:gd name="connsiteY71" fmla="*/ 177911 h 324036"/>
              <a:gd name="connsiteX72" fmla="*/ 185016 w 494328"/>
              <a:gd name="connsiteY72" fmla="*/ 146125 h 324036"/>
              <a:gd name="connsiteX73" fmla="*/ 216803 w 494328"/>
              <a:gd name="connsiteY73" fmla="*/ 146125 h 324036"/>
              <a:gd name="connsiteX74" fmla="*/ 216803 w 494328"/>
              <a:gd name="connsiteY74" fmla="*/ 177911 h 324036"/>
              <a:gd name="connsiteX75" fmla="*/ 185016 w 494328"/>
              <a:gd name="connsiteY75" fmla="*/ 177911 h 324036"/>
              <a:gd name="connsiteX76" fmla="*/ 138762 w 494328"/>
              <a:gd name="connsiteY76" fmla="*/ 146125 h 324036"/>
              <a:gd name="connsiteX77" fmla="*/ 170549 w 494328"/>
              <a:gd name="connsiteY77" fmla="*/ 146125 h 324036"/>
              <a:gd name="connsiteX78" fmla="*/ 170549 w 494328"/>
              <a:gd name="connsiteY78" fmla="*/ 177911 h 324036"/>
              <a:gd name="connsiteX79" fmla="*/ 138762 w 494328"/>
              <a:gd name="connsiteY79" fmla="*/ 177911 h 324036"/>
              <a:gd name="connsiteX80" fmla="*/ 92508 w 494328"/>
              <a:gd name="connsiteY80" fmla="*/ 146125 h 324036"/>
              <a:gd name="connsiteX81" fmla="*/ 124294 w 494328"/>
              <a:gd name="connsiteY81" fmla="*/ 146125 h 324036"/>
              <a:gd name="connsiteX82" fmla="*/ 124294 w 494328"/>
              <a:gd name="connsiteY82" fmla="*/ 177911 h 324036"/>
              <a:gd name="connsiteX83" fmla="*/ 92508 w 494328"/>
              <a:gd name="connsiteY83" fmla="*/ 177911 h 324036"/>
              <a:gd name="connsiteX84" fmla="*/ 46254 w 494328"/>
              <a:gd name="connsiteY84" fmla="*/ 146125 h 324036"/>
              <a:gd name="connsiteX85" fmla="*/ 78040 w 494328"/>
              <a:gd name="connsiteY85" fmla="*/ 146125 h 324036"/>
              <a:gd name="connsiteX86" fmla="*/ 78040 w 494328"/>
              <a:gd name="connsiteY86" fmla="*/ 177911 h 324036"/>
              <a:gd name="connsiteX87" fmla="*/ 46254 w 494328"/>
              <a:gd name="connsiteY87" fmla="*/ 177911 h 324036"/>
              <a:gd name="connsiteX88" fmla="*/ 0 w 494328"/>
              <a:gd name="connsiteY88" fmla="*/ 146125 h 324036"/>
              <a:gd name="connsiteX89" fmla="*/ 31787 w 494328"/>
              <a:gd name="connsiteY89" fmla="*/ 146125 h 324036"/>
              <a:gd name="connsiteX90" fmla="*/ 31787 w 494328"/>
              <a:gd name="connsiteY90" fmla="*/ 177911 h 324036"/>
              <a:gd name="connsiteX91" fmla="*/ 0 w 494328"/>
              <a:gd name="connsiteY91" fmla="*/ 177911 h 324036"/>
              <a:gd name="connsiteX92" fmla="*/ 416287 w 494328"/>
              <a:gd name="connsiteY92" fmla="*/ 121771 h 324036"/>
              <a:gd name="connsiteX93" fmla="*/ 448074 w 494328"/>
              <a:gd name="connsiteY93" fmla="*/ 121771 h 324036"/>
              <a:gd name="connsiteX94" fmla="*/ 448074 w 494328"/>
              <a:gd name="connsiteY94" fmla="*/ 153557 h 324036"/>
              <a:gd name="connsiteX95" fmla="*/ 416287 w 494328"/>
              <a:gd name="connsiteY95" fmla="*/ 153557 h 324036"/>
              <a:gd name="connsiteX96" fmla="*/ 370033 w 494328"/>
              <a:gd name="connsiteY96" fmla="*/ 97417 h 324036"/>
              <a:gd name="connsiteX97" fmla="*/ 401820 w 494328"/>
              <a:gd name="connsiteY97" fmla="*/ 97417 h 324036"/>
              <a:gd name="connsiteX98" fmla="*/ 401820 w 494328"/>
              <a:gd name="connsiteY98" fmla="*/ 129203 h 324036"/>
              <a:gd name="connsiteX99" fmla="*/ 370033 w 494328"/>
              <a:gd name="connsiteY99" fmla="*/ 129203 h 324036"/>
              <a:gd name="connsiteX100" fmla="*/ 323779 w 494328"/>
              <a:gd name="connsiteY100" fmla="*/ 97417 h 324036"/>
              <a:gd name="connsiteX101" fmla="*/ 355565 w 494328"/>
              <a:gd name="connsiteY101" fmla="*/ 97417 h 324036"/>
              <a:gd name="connsiteX102" fmla="*/ 355565 w 494328"/>
              <a:gd name="connsiteY102" fmla="*/ 129203 h 324036"/>
              <a:gd name="connsiteX103" fmla="*/ 323779 w 494328"/>
              <a:gd name="connsiteY103" fmla="*/ 129203 h 324036"/>
              <a:gd name="connsiteX104" fmla="*/ 277525 w 494328"/>
              <a:gd name="connsiteY104" fmla="*/ 97417 h 324036"/>
              <a:gd name="connsiteX105" fmla="*/ 309311 w 494328"/>
              <a:gd name="connsiteY105" fmla="*/ 97417 h 324036"/>
              <a:gd name="connsiteX106" fmla="*/ 309311 w 494328"/>
              <a:gd name="connsiteY106" fmla="*/ 129203 h 324036"/>
              <a:gd name="connsiteX107" fmla="*/ 277525 w 494328"/>
              <a:gd name="connsiteY107" fmla="*/ 129203 h 324036"/>
              <a:gd name="connsiteX108" fmla="*/ 231271 w 494328"/>
              <a:gd name="connsiteY108" fmla="*/ 97417 h 324036"/>
              <a:gd name="connsiteX109" fmla="*/ 263057 w 494328"/>
              <a:gd name="connsiteY109" fmla="*/ 97417 h 324036"/>
              <a:gd name="connsiteX110" fmla="*/ 263057 w 494328"/>
              <a:gd name="connsiteY110" fmla="*/ 129203 h 324036"/>
              <a:gd name="connsiteX111" fmla="*/ 231271 w 494328"/>
              <a:gd name="connsiteY111" fmla="*/ 129203 h 324036"/>
              <a:gd name="connsiteX112" fmla="*/ 185016 w 494328"/>
              <a:gd name="connsiteY112" fmla="*/ 97417 h 324036"/>
              <a:gd name="connsiteX113" fmla="*/ 216803 w 494328"/>
              <a:gd name="connsiteY113" fmla="*/ 97417 h 324036"/>
              <a:gd name="connsiteX114" fmla="*/ 216803 w 494328"/>
              <a:gd name="connsiteY114" fmla="*/ 129203 h 324036"/>
              <a:gd name="connsiteX115" fmla="*/ 185016 w 494328"/>
              <a:gd name="connsiteY115" fmla="*/ 129203 h 324036"/>
              <a:gd name="connsiteX116" fmla="*/ 138762 w 494328"/>
              <a:gd name="connsiteY116" fmla="*/ 97417 h 324036"/>
              <a:gd name="connsiteX117" fmla="*/ 170549 w 494328"/>
              <a:gd name="connsiteY117" fmla="*/ 97417 h 324036"/>
              <a:gd name="connsiteX118" fmla="*/ 170549 w 494328"/>
              <a:gd name="connsiteY118" fmla="*/ 129203 h 324036"/>
              <a:gd name="connsiteX119" fmla="*/ 138762 w 494328"/>
              <a:gd name="connsiteY119" fmla="*/ 129203 h 324036"/>
              <a:gd name="connsiteX120" fmla="*/ 92508 w 494328"/>
              <a:gd name="connsiteY120" fmla="*/ 97417 h 324036"/>
              <a:gd name="connsiteX121" fmla="*/ 124294 w 494328"/>
              <a:gd name="connsiteY121" fmla="*/ 97417 h 324036"/>
              <a:gd name="connsiteX122" fmla="*/ 124294 w 494328"/>
              <a:gd name="connsiteY122" fmla="*/ 129203 h 324036"/>
              <a:gd name="connsiteX123" fmla="*/ 92508 w 494328"/>
              <a:gd name="connsiteY123" fmla="*/ 129203 h 324036"/>
              <a:gd name="connsiteX124" fmla="*/ 46254 w 494328"/>
              <a:gd name="connsiteY124" fmla="*/ 97417 h 324036"/>
              <a:gd name="connsiteX125" fmla="*/ 78040 w 494328"/>
              <a:gd name="connsiteY125" fmla="*/ 97417 h 324036"/>
              <a:gd name="connsiteX126" fmla="*/ 78040 w 494328"/>
              <a:gd name="connsiteY126" fmla="*/ 129203 h 324036"/>
              <a:gd name="connsiteX127" fmla="*/ 46254 w 494328"/>
              <a:gd name="connsiteY127" fmla="*/ 129203 h 324036"/>
              <a:gd name="connsiteX128" fmla="*/ 0 w 494328"/>
              <a:gd name="connsiteY128" fmla="*/ 97417 h 324036"/>
              <a:gd name="connsiteX129" fmla="*/ 31787 w 494328"/>
              <a:gd name="connsiteY129" fmla="*/ 97417 h 324036"/>
              <a:gd name="connsiteX130" fmla="*/ 31787 w 494328"/>
              <a:gd name="connsiteY130" fmla="*/ 129203 h 324036"/>
              <a:gd name="connsiteX131" fmla="*/ 0 w 494328"/>
              <a:gd name="connsiteY131" fmla="*/ 129203 h 324036"/>
              <a:gd name="connsiteX132" fmla="*/ 323779 w 494328"/>
              <a:gd name="connsiteY132" fmla="*/ 48708 h 324036"/>
              <a:gd name="connsiteX133" fmla="*/ 355565 w 494328"/>
              <a:gd name="connsiteY133" fmla="*/ 48708 h 324036"/>
              <a:gd name="connsiteX134" fmla="*/ 355565 w 494328"/>
              <a:gd name="connsiteY134" fmla="*/ 80495 h 324036"/>
              <a:gd name="connsiteX135" fmla="*/ 323779 w 494328"/>
              <a:gd name="connsiteY135" fmla="*/ 80495 h 324036"/>
              <a:gd name="connsiteX136" fmla="*/ 277525 w 494328"/>
              <a:gd name="connsiteY136" fmla="*/ 48708 h 324036"/>
              <a:gd name="connsiteX137" fmla="*/ 309311 w 494328"/>
              <a:gd name="connsiteY137" fmla="*/ 48708 h 324036"/>
              <a:gd name="connsiteX138" fmla="*/ 309311 w 494328"/>
              <a:gd name="connsiteY138" fmla="*/ 80495 h 324036"/>
              <a:gd name="connsiteX139" fmla="*/ 277525 w 494328"/>
              <a:gd name="connsiteY139" fmla="*/ 80495 h 324036"/>
              <a:gd name="connsiteX140" fmla="*/ 277525 w 494328"/>
              <a:gd name="connsiteY140" fmla="*/ 0 h 324036"/>
              <a:gd name="connsiteX141" fmla="*/ 309311 w 494328"/>
              <a:gd name="connsiteY141" fmla="*/ 0 h 324036"/>
              <a:gd name="connsiteX142" fmla="*/ 309311 w 494328"/>
              <a:gd name="connsiteY142" fmla="*/ 31787 h 324036"/>
              <a:gd name="connsiteX143" fmla="*/ 277525 w 494328"/>
              <a:gd name="connsiteY143" fmla="*/ 31787 h 324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494328" h="324036">
                <a:moveTo>
                  <a:pt x="277525" y="292250"/>
                </a:moveTo>
                <a:lnTo>
                  <a:pt x="309311" y="292250"/>
                </a:lnTo>
                <a:lnTo>
                  <a:pt x="309311" y="324036"/>
                </a:lnTo>
                <a:lnTo>
                  <a:pt x="277525" y="324036"/>
                </a:lnTo>
                <a:close/>
                <a:moveTo>
                  <a:pt x="323779" y="243541"/>
                </a:moveTo>
                <a:lnTo>
                  <a:pt x="355565" y="243541"/>
                </a:lnTo>
                <a:lnTo>
                  <a:pt x="355565" y="275328"/>
                </a:lnTo>
                <a:lnTo>
                  <a:pt x="323779" y="275328"/>
                </a:lnTo>
                <a:close/>
                <a:moveTo>
                  <a:pt x="277525" y="243541"/>
                </a:moveTo>
                <a:lnTo>
                  <a:pt x="309311" y="243541"/>
                </a:lnTo>
                <a:lnTo>
                  <a:pt x="309311" y="275328"/>
                </a:lnTo>
                <a:lnTo>
                  <a:pt x="277525" y="275328"/>
                </a:lnTo>
                <a:close/>
                <a:moveTo>
                  <a:pt x="370033" y="194833"/>
                </a:moveTo>
                <a:lnTo>
                  <a:pt x="401820" y="194833"/>
                </a:lnTo>
                <a:lnTo>
                  <a:pt x="401820" y="226620"/>
                </a:lnTo>
                <a:lnTo>
                  <a:pt x="370033" y="226620"/>
                </a:lnTo>
                <a:close/>
                <a:moveTo>
                  <a:pt x="323779" y="194833"/>
                </a:moveTo>
                <a:lnTo>
                  <a:pt x="355565" y="194833"/>
                </a:lnTo>
                <a:lnTo>
                  <a:pt x="355565" y="226620"/>
                </a:lnTo>
                <a:lnTo>
                  <a:pt x="323779" y="226620"/>
                </a:lnTo>
                <a:close/>
                <a:moveTo>
                  <a:pt x="277525" y="194833"/>
                </a:moveTo>
                <a:lnTo>
                  <a:pt x="309311" y="194833"/>
                </a:lnTo>
                <a:lnTo>
                  <a:pt x="309311" y="226620"/>
                </a:lnTo>
                <a:lnTo>
                  <a:pt x="277525" y="226620"/>
                </a:lnTo>
                <a:close/>
                <a:moveTo>
                  <a:pt x="231271" y="194833"/>
                </a:moveTo>
                <a:lnTo>
                  <a:pt x="263057" y="194833"/>
                </a:lnTo>
                <a:lnTo>
                  <a:pt x="263057" y="226620"/>
                </a:lnTo>
                <a:lnTo>
                  <a:pt x="231271" y="226620"/>
                </a:lnTo>
                <a:close/>
                <a:moveTo>
                  <a:pt x="185016" y="194833"/>
                </a:moveTo>
                <a:lnTo>
                  <a:pt x="216803" y="194833"/>
                </a:lnTo>
                <a:lnTo>
                  <a:pt x="216803" y="226620"/>
                </a:lnTo>
                <a:lnTo>
                  <a:pt x="185016" y="226620"/>
                </a:lnTo>
                <a:close/>
                <a:moveTo>
                  <a:pt x="138762" y="194833"/>
                </a:moveTo>
                <a:lnTo>
                  <a:pt x="170549" y="194833"/>
                </a:lnTo>
                <a:lnTo>
                  <a:pt x="170549" y="226620"/>
                </a:lnTo>
                <a:lnTo>
                  <a:pt x="138762" y="226620"/>
                </a:lnTo>
                <a:close/>
                <a:moveTo>
                  <a:pt x="92508" y="194833"/>
                </a:moveTo>
                <a:lnTo>
                  <a:pt x="124294" y="194833"/>
                </a:lnTo>
                <a:lnTo>
                  <a:pt x="124294" y="226620"/>
                </a:lnTo>
                <a:lnTo>
                  <a:pt x="92508" y="226620"/>
                </a:lnTo>
                <a:close/>
                <a:moveTo>
                  <a:pt x="46254" y="194833"/>
                </a:moveTo>
                <a:lnTo>
                  <a:pt x="78040" y="194833"/>
                </a:lnTo>
                <a:lnTo>
                  <a:pt x="78040" y="226620"/>
                </a:lnTo>
                <a:lnTo>
                  <a:pt x="46254" y="226620"/>
                </a:lnTo>
                <a:close/>
                <a:moveTo>
                  <a:pt x="0" y="194833"/>
                </a:moveTo>
                <a:lnTo>
                  <a:pt x="31787" y="194833"/>
                </a:lnTo>
                <a:lnTo>
                  <a:pt x="31787" y="226620"/>
                </a:lnTo>
                <a:lnTo>
                  <a:pt x="0" y="226620"/>
                </a:lnTo>
                <a:close/>
                <a:moveTo>
                  <a:pt x="416287" y="170479"/>
                </a:moveTo>
                <a:lnTo>
                  <a:pt x="448074" y="170479"/>
                </a:lnTo>
                <a:lnTo>
                  <a:pt x="448074" y="202266"/>
                </a:lnTo>
                <a:lnTo>
                  <a:pt x="416287" y="202266"/>
                </a:lnTo>
                <a:close/>
                <a:moveTo>
                  <a:pt x="462542" y="146125"/>
                </a:moveTo>
                <a:lnTo>
                  <a:pt x="494328" y="146125"/>
                </a:lnTo>
                <a:lnTo>
                  <a:pt x="494328" y="177911"/>
                </a:lnTo>
                <a:lnTo>
                  <a:pt x="462542" y="177911"/>
                </a:lnTo>
                <a:close/>
                <a:moveTo>
                  <a:pt x="370033" y="146125"/>
                </a:moveTo>
                <a:lnTo>
                  <a:pt x="401820" y="146125"/>
                </a:lnTo>
                <a:lnTo>
                  <a:pt x="401820" y="177911"/>
                </a:lnTo>
                <a:lnTo>
                  <a:pt x="370033" y="177911"/>
                </a:lnTo>
                <a:close/>
                <a:moveTo>
                  <a:pt x="323779" y="146125"/>
                </a:moveTo>
                <a:lnTo>
                  <a:pt x="355565" y="146125"/>
                </a:lnTo>
                <a:lnTo>
                  <a:pt x="355565" y="177911"/>
                </a:lnTo>
                <a:lnTo>
                  <a:pt x="323779" y="177911"/>
                </a:lnTo>
                <a:close/>
                <a:moveTo>
                  <a:pt x="277525" y="146125"/>
                </a:moveTo>
                <a:lnTo>
                  <a:pt x="309311" y="146125"/>
                </a:lnTo>
                <a:lnTo>
                  <a:pt x="309311" y="177911"/>
                </a:lnTo>
                <a:lnTo>
                  <a:pt x="277525" y="177911"/>
                </a:lnTo>
                <a:close/>
                <a:moveTo>
                  <a:pt x="231271" y="146125"/>
                </a:moveTo>
                <a:lnTo>
                  <a:pt x="263057" y="146125"/>
                </a:lnTo>
                <a:lnTo>
                  <a:pt x="263057" y="177911"/>
                </a:lnTo>
                <a:lnTo>
                  <a:pt x="231271" y="177911"/>
                </a:lnTo>
                <a:close/>
                <a:moveTo>
                  <a:pt x="185016" y="146125"/>
                </a:moveTo>
                <a:lnTo>
                  <a:pt x="216803" y="146125"/>
                </a:lnTo>
                <a:lnTo>
                  <a:pt x="216803" y="177911"/>
                </a:lnTo>
                <a:lnTo>
                  <a:pt x="185016" y="177911"/>
                </a:lnTo>
                <a:close/>
                <a:moveTo>
                  <a:pt x="138762" y="146125"/>
                </a:moveTo>
                <a:lnTo>
                  <a:pt x="170549" y="146125"/>
                </a:lnTo>
                <a:lnTo>
                  <a:pt x="170549" y="177911"/>
                </a:lnTo>
                <a:lnTo>
                  <a:pt x="138762" y="177911"/>
                </a:lnTo>
                <a:close/>
                <a:moveTo>
                  <a:pt x="92508" y="146125"/>
                </a:moveTo>
                <a:lnTo>
                  <a:pt x="124294" y="146125"/>
                </a:lnTo>
                <a:lnTo>
                  <a:pt x="124294" y="177911"/>
                </a:lnTo>
                <a:lnTo>
                  <a:pt x="92508" y="177911"/>
                </a:lnTo>
                <a:close/>
                <a:moveTo>
                  <a:pt x="46254" y="146125"/>
                </a:moveTo>
                <a:lnTo>
                  <a:pt x="78040" y="146125"/>
                </a:lnTo>
                <a:lnTo>
                  <a:pt x="78040" y="177911"/>
                </a:lnTo>
                <a:lnTo>
                  <a:pt x="46254" y="177911"/>
                </a:lnTo>
                <a:close/>
                <a:moveTo>
                  <a:pt x="0" y="146125"/>
                </a:moveTo>
                <a:lnTo>
                  <a:pt x="31787" y="146125"/>
                </a:lnTo>
                <a:lnTo>
                  <a:pt x="31787" y="177911"/>
                </a:lnTo>
                <a:lnTo>
                  <a:pt x="0" y="177911"/>
                </a:lnTo>
                <a:close/>
                <a:moveTo>
                  <a:pt x="416287" y="121771"/>
                </a:moveTo>
                <a:lnTo>
                  <a:pt x="448074" y="121771"/>
                </a:lnTo>
                <a:lnTo>
                  <a:pt x="448074" y="153557"/>
                </a:lnTo>
                <a:lnTo>
                  <a:pt x="416287" y="153557"/>
                </a:lnTo>
                <a:close/>
                <a:moveTo>
                  <a:pt x="370033" y="97417"/>
                </a:moveTo>
                <a:lnTo>
                  <a:pt x="401820" y="97417"/>
                </a:lnTo>
                <a:lnTo>
                  <a:pt x="401820" y="129203"/>
                </a:lnTo>
                <a:lnTo>
                  <a:pt x="370033" y="129203"/>
                </a:lnTo>
                <a:close/>
                <a:moveTo>
                  <a:pt x="323779" y="97417"/>
                </a:moveTo>
                <a:lnTo>
                  <a:pt x="355565" y="97417"/>
                </a:lnTo>
                <a:lnTo>
                  <a:pt x="355565" y="129203"/>
                </a:lnTo>
                <a:lnTo>
                  <a:pt x="323779" y="129203"/>
                </a:lnTo>
                <a:close/>
                <a:moveTo>
                  <a:pt x="277525" y="97417"/>
                </a:moveTo>
                <a:lnTo>
                  <a:pt x="309311" y="97417"/>
                </a:lnTo>
                <a:lnTo>
                  <a:pt x="309311" y="129203"/>
                </a:lnTo>
                <a:lnTo>
                  <a:pt x="277525" y="129203"/>
                </a:lnTo>
                <a:close/>
                <a:moveTo>
                  <a:pt x="231271" y="97417"/>
                </a:moveTo>
                <a:lnTo>
                  <a:pt x="263057" y="97417"/>
                </a:lnTo>
                <a:lnTo>
                  <a:pt x="263057" y="129203"/>
                </a:lnTo>
                <a:lnTo>
                  <a:pt x="231271" y="129203"/>
                </a:lnTo>
                <a:close/>
                <a:moveTo>
                  <a:pt x="185016" y="97417"/>
                </a:moveTo>
                <a:lnTo>
                  <a:pt x="216803" y="97417"/>
                </a:lnTo>
                <a:lnTo>
                  <a:pt x="216803" y="129203"/>
                </a:lnTo>
                <a:lnTo>
                  <a:pt x="185016" y="129203"/>
                </a:lnTo>
                <a:close/>
                <a:moveTo>
                  <a:pt x="138762" y="97417"/>
                </a:moveTo>
                <a:lnTo>
                  <a:pt x="170549" y="97417"/>
                </a:lnTo>
                <a:lnTo>
                  <a:pt x="170549" y="129203"/>
                </a:lnTo>
                <a:lnTo>
                  <a:pt x="138762" y="129203"/>
                </a:lnTo>
                <a:close/>
                <a:moveTo>
                  <a:pt x="92508" y="97417"/>
                </a:moveTo>
                <a:lnTo>
                  <a:pt x="124294" y="97417"/>
                </a:lnTo>
                <a:lnTo>
                  <a:pt x="124294" y="129203"/>
                </a:lnTo>
                <a:lnTo>
                  <a:pt x="92508" y="129203"/>
                </a:lnTo>
                <a:close/>
                <a:moveTo>
                  <a:pt x="46254" y="97417"/>
                </a:moveTo>
                <a:lnTo>
                  <a:pt x="78040" y="97417"/>
                </a:lnTo>
                <a:lnTo>
                  <a:pt x="78040" y="129203"/>
                </a:lnTo>
                <a:lnTo>
                  <a:pt x="46254" y="129203"/>
                </a:lnTo>
                <a:close/>
                <a:moveTo>
                  <a:pt x="0" y="97417"/>
                </a:moveTo>
                <a:lnTo>
                  <a:pt x="31787" y="97417"/>
                </a:lnTo>
                <a:lnTo>
                  <a:pt x="31787" y="129203"/>
                </a:lnTo>
                <a:lnTo>
                  <a:pt x="0" y="129203"/>
                </a:lnTo>
                <a:close/>
                <a:moveTo>
                  <a:pt x="323779" y="48708"/>
                </a:moveTo>
                <a:lnTo>
                  <a:pt x="355565" y="48708"/>
                </a:lnTo>
                <a:lnTo>
                  <a:pt x="355565" y="80495"/>
                </a:lnTo>
                <a:lnTo>
                  <a:pt x="323779" y="80495"/>
                </a:lnTo>
                <a:close/>
                <a:moveTo>
                  <a:pt x="277525" y="48708"/>
                </a:moveTo>
                <a:lnTo>
                  <a:pt x="309311" y="48708"/>
                </a:lnTo>
                <a:lnTo>
                  <a:pt x="309311" y="80495"/>
                </a:lnTo>
                <a:lnTo>
                  <a:pt x="277525" y="80495"/>
                </a:lnTo>
                <a:close/>
                <a:moveTo>
                  <a:pt x="277525" y="0"/>
                </a:moveTo>
                <a:lnTo>
                  <a:pt x="309311" y="0"/>
                </a:lnTo>
                <a:lnTo>
                  <a:pt x="309311" y="31787"/>
                </a:lnTo>
                <a:lnTo>
                  <a:pt x="277525" y="31787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虚箭头"/>
          <p:cNvSpPr/>
          <p:nvPr/>
        </p:nvSpPr>
        <p:spPr>
          <a:xfrm rot="19740000">
            <a:off x="3709035" y="3164840"/>
            <a:ext cx="728980" cy="576580"/>
          </a:xfrm>
          <a:custGeom>
            <a:avLst/>
            <a:gdLst>
              <a:gd name="connsiteX0" fmla="*/ 277525 w 494328"/>
              <a:gd name="connsiteY0" fmla="*/ 292250 h 324036"/>
              <a:gd name="connsiteX1" fmla="*/ 309311 w 494328"/>
              <a:gd name="connsiteY1" fmla="*/ 292250 h 324036"/>
              <a:gd name="connsiteX2" fmla="*/ 309311 w 494328"/>
              <a:gd name="connsiteY2" fmla="*/ 324036 h 324036"/>
              <a:gd name="connsiteX3" fmla="*/ 277525 w 494328"/>
              <a:gd name="connsiteY3" fmla="*/ 324036 h 324036"/>
              <a:gd name="connsiteX4" fmla="*/ 323779 w 494328"/>
              <a:gd name="connsiteY4" fmla="*/ 243541 h 324036"/>
              <a:gd name="connsiteX5" fmla="*/ 355565 w 494328"/>
              <a:gd name="connsiteY5" fmla="*/ 243541 h 324036"/>
              <a:gd name="connsiteX6" fmla="*/ 355565 w 494328"/>
              <a:gd name="connsiteY6" fmla="*/ 275328 h 324036"/>
              <a:gd name="connsiteX7" fmla="*/ 323779 w 494328"/>
              <a:gd name="connsiteY7" fmla="*/ 275328 h 324036"/>
              <a:gd name="connsiteX8" fmla="*/ 277525 w 494328"/>
              <a:gd name="connsiteY8" fmla="*/ 243541 h 324036"/>
              <a:gd name="connsiteX9" fmla="*/ 309311 w 494328"/>
              <a:gd name="connsiteY9" fmla="*/ 243541 h 324036"/>
              <a:gd name="connsiteX10" fmla="*/ 309311 w 494328"/>
              <a:gd name="connsiteY10" fmla="*/ 275328 h 324036"/>
              <a:gd name="connsiteX11" fmla="*/ 277525 w 494328"/>
              <a:gd name="connsiteY11" fmla="*/ 275328 h 324036"/>
              <a:gd name="connsiteX12" fmla="*/ 370033 w 494328"/>
              <a:gd name="connsiteY12" fmla="*/ 194833 h 324036"/>
              <a:gd name="connsiteX13" fmla="*/ 401820 w 494328"/>
              <a:gd name="connsiteY13" fmla="*/ 194833 h 324036"/>
              <a:gd name="connsiteX14" fmla="*/ 401820 w 494328"/>
              <a:gd name="connsiteY14" fmla="*/ 226620 h 324036"/>
              <a:gd name="connsiteX15" fmla="*/ 370033 w 494328"/>
              <a:gd name="connsiteY15" fmla="*/ 226620 h 324036"/>
              <a:gd name="connsiteX16" fmla="*/ 323779 w 494328"/>
              <a:gd name="connsiteY16" fmla="*/ 194833 h 324036"/>
              <a:gd name="connsiteX17" fmla="*/ 355565 w 494328"/>
              <a:gd name="connsiteY17" fmla="*/ 194833 h 324036"/>
              <a:gd name="connsiteX18" fmla="*/ 355565 w 494328"/>
              <a:gd name="connsiteY18" fmla="*/ 226620 h 324036"/>
              <a:gd name="connsiteX19" fmla="*/ 323779 w 494328"/>
              <a:gd name="connsiteY19" fmla="*/ 226620 h 324036"/>
              <a:gd name="connsiteX20" fmla="*/ 277525 w 494328"/>
              <a:gd name="connsiteY20" fmla="*/ 194833 h 324036"/>
              <a:gd name="connsiteX21" fmla="*/ 309311 w 494328"/>
              <a:gd name="connsiteY21" fmla="*/ 194833 h 324036"/>
              <a:gd name="connsiteX22" fmla="*/ 309311 w 494328"/>
              <a:gd name="connsiteY22" fmla="*/ 226620 h 324036"/>
              <a:gd name="connsiteX23" fmla="*/ 277525 w 494328"/>
              <a:gd name="connsiteY23" fmla="*/ 226620 h 324036"/>
              <a:gd name="connsiteX24" fmla="*/ 231271 w 494328"/>
              <a:gd name="connsiteY24" fmla="*/ 194833 h 324036"/>
              <a:gd name="connsiteX25" fmla="*/ 263057 w 494328"/>
              <a:gd name="connsiteY25" fmla="*/ 194833 h 324036"/>
              <a:gd name="connsiteX26" fmla="*/ 263057 w 494328"/>
              <a:gd name="connsiteY26" fmla="*/ 226620 h 324036"/>
              <a:gd name="connsiteX27" fmla="*/ 231271 w 494328"/>
              <a:gd name="connsiteY27" fmla="*/ 226620 h 324036"/>
              <a:gd name="connsiteX28" fmla="*/ 185016 w 494328"/>
              <a:gd name="connsiteY28" fmla="*/ 194833 h 324036"/>
              <a:gd name="connsiteX29" fmla="*/ 216803 w 494328"/>
              <a:gd name="connsiteY29" fmla="*/ 194833 h 324036"/>
              <a:gd name="connsiteX30" fmla="*/ 216803 w 494328"/>
              <a:gd name="connsiteY30" fmla="*/ 226620 h 324036"/>
              <a:gd name="connsiteX31" fmla="*/ 185016 w 494328"/>
              <a:gd name="connsiteY31" fmla="*/ 226620 h 324036"/>
              <a:gd name="connsiteX32" fmla="*/ 138762 w 494328"/>
              <a:gd name="connsiteY32" fmla="*/ 194833 h 324036"/>
              <a:gd name="connsiteX33" fmla="*/ 170549 w 494328"/>
              <a:gd name="connsiteY33" fmla="*/ 194833 h 324036"/>
              <a:gd name="connsiteX34" fmla="*/ 170549 w 494328"/>
              <a:gd name="connsiteY34" fmla="*/ 226620 h 324036"/>
              <a:gd name="connsiteX35" fmla="*/ 138762 w 494328"/>
              <a:gd name="connsiteY35" fmla="*/ 226620 h 324036"/>
              <a:gd name="connsiteX36" fmla="*/ 92508 w 494328"/>
              <a:gd name="connsiteY36" fmla="*/ 194833 h 324036"/>
              <a:gd name="connsiteX37" fmla="*/ 124294 w 494328"/>
              <a:gd name="connsiteY37" fmla="*/ 194833 h 324036"/>
              <a:gd name="connsiteX38" fmla="*/ 124294 w 494328"/>
              <a:gd name="connsiteY38" fmla="*/ 226620 h 324036"/>
              <a:gd name="connsiteX39" fmla="*/ 92508 w 494328"/>
              <a:gd name="connsiteY39" fmla="*/ 226620 h 324036"/>
              <a:gd name="connsiteX40" fmla="*/ 46254 w 494328"/>
              <a:gd name="connsiteY40" fmla="*/ 194833 h 324036"/>
              <a:gd name="connsiteX41" fmla="*/ 78040 w 494328"/>
              <a:gd name="connsiteY41" fmla="*/ 194833 h 324036"/>
              <a:gd name="connsiteX42" fmla="*/ 78040 w 494328"/>
              <a:gd name="connsiteY42" fmla="*/ 226620 h 324036"/>
              <a:gd name="connsiteX43" fmla="*/ 46254 w 494328"/>
              <a:gd name="connsiteY43" fmla="*/ 226620 h 324036"/>
              <a:gd name="connsiteX44" fmla="*/ 0 w 494328"/>
              <a:gd name="connsiteY44" fmla="*/ 194833 h 324036"/>
              <a:gd name="connsiteX45" fmla="*/ 31787 w 494328"/>
              <a:gd name="connsiteY45" fmla="*/ 194833 h 324036"/>
              <a:gd name="connsiteX46" fmla="*/ 31787 w 494328"/>
              <a:gd name="connsiteY46" fmla="*/ 226620 h 324036"/>
              <a:gd name="connsiteX47" fmla="*/ 0 w 494328"/>
              <a:gd name="connsiteY47" fmla="*/ 226620 h 324036"/>
              <a:gd name="connsiteX48" fmla="*/ 416287 w 494328"/>
              <a:gd name="connsiteY48" fmla="*/ 170479 h 324036"/>
              <a:gd name="connsiteX49" fmla="*/ 448074 w 494328"/>
              <a:gd name="connsiteY49" fmla="*/ 170479 h 324036"/>
              <a:gd name="connsiteX50" fmla="*/ 448074 w 494328"/>
              <a:gd name="connsiteY50" fmla="*/ 202266 h 324036"/>
              <a:gd name="connsiteX51" fmla="*/ 416287 w 494328"/>
              <a:gd name="connsiteY51" fmla="*/ 202266 h 324036"/>
              <a:gd name="connsiteX52" fmla="*/ 462542 w 494328"/>
              <a:gd name="connsiteY52" fmla="*/ 146125 h 324036"/>
              <a:gd name="connsiteX53" fmla="*/ 494328 w 494328"/>
              <a:gd name="connsiteY53" fmla="*/ 146125 h 324036"/>
              <a:gd name="connsiteX54" fmla="*/ 494328 w 494328"/>
              <a:gd name="connsiteY54" fmla="*/ 177911 h 324036"/>
              <a:gd name="connsiteX55" fmla="*/ 462542 w 494328"/>
              <a:gd name="connsiteY55" fmla="*/ 177911 h 324036"/>
              <a:gd name="connsiteX56" fmla="*/ 370033 w 494328"/>
              <a:gd name="connsiteY56" fmla="*/ 146125 h 324036"/>
              <a:gd name="connsiteX57" fmla="*/ 401820 w 494328"/>
              <a:gd name="connsiteY57" fmla="*/ 146125 h 324036"/>
              <a:gd name="connsiteX58" fmla="*/ 401820 w 494328"/>
              <a:gd name="connsiteY58" fmla="*/ 177911 h 324036"/>
              <a:gd name="connsiteX59" fmla="*/ 370033 w 494328"/>
              <a:gd name="connsiteY59" fmla="*/ 177911 h 324036"/>
              <a:gd name="connsiteX60" fmla="*/ 323779 w 494328"/>
              <a:gd name="connsiteY60" fmla="*/ 146125 h 324036"/>
              <a:gd name="connsiteX61" fmla="*/ 355565 w 494328"/>
              <a:gd name="connsiteY61" fmla="*/ 146125 h 324036"/>
              <a:gd name="connsiteX62" fmla="*/ 355565 w 494328"/>
              <a:gd name="connsiteY62" fmla="*/ 177911 h 324036"/>
              <a:gd name="connsiteX63" fmla="*/ 323779 w 494328"/>
              <a:gd name="connsiteY63" fmla="*/ 177911 h 324036"/>
              <a:gd name="connsiteX64" fmla="*/ 277525 w 494328"/>
              <a:gd name="connsiteY64" fmla="*/ 146125 h 324036"/>
              <a:gd name="connsiteX65" fmla="*/ 309311 w 494328"/>
              <a:gd name="connsiteY65" fmla="*/ 146125 h 324036"/>
              <a:gd name="connsiteX66" fmla="*/ 309311 w 494328"/>
              <a:gd name="connsiteY66" fmla="*/ 177911 h 324036"/>
              <a:gd name="connsiteX67" fmla="*/ 277525 w 494328"/>
              <a:gd name="connsiteY67" fmla="*/ 177911 h 324036"/>
              <a:gd name="connsiteX68" fmla="*/ 231271 w 494328"/>
              <a:gd name="connsiteY68" fmla="*/ 146125 h 324036"/>
              <a:gd name="connsiteX69" fmla="*/ 263057 w 494328"/>
              <a:gd name="connsiteY69" fmla="*/ 146125 h 324036"/>
              <a:gd name="connsiteX70" fmla="*/ 263057 w 494328"/>
              <a:gd name="connsiteY70" fmla="*/ 177911 h 324036"/>
              <a:gd name="connsiteX71" fmla="*/ 231271 w 494328"/>
              <a:gd name="connsiteY71" fmla="*/ 177911 h 324036"/>
              <a:gd name="connsiteX72" fmla="*/ 185016 w 494328"/>
              <a:gd name="connsiteY72" fmla="*/ 146125 h 324036"/>
              <a:gd name="connsiteX73" fmla="*/ 216803 w 494328"/>
              <a:gd name="connsiteY73" fmla="*/ 146125 h 324036"/>
              <a:gd name="connsiteX74" fmla="*/ 216803 w 494328"/>
              <a:gd name="connsiteY74" fmla="*/ 177911 h 324036"/>
              <a:gd name="connsiteX75" fmla="*/ 185016 w 494328"/>
              <a:gd name="connsiteY75" fmla="*/ 177911 h 324036"/>
              <a:gd name="connsiteX76" fmla="*/ 138762 w 494328"/>
              <a:gd name="connsiteY76" fmla="*/ 146125 h 324036"/>
              <a:gd name="connsiteX77" fmla="*/ 170549 w 494328"/>
              <a:gd name="connsiteY77" fmla="*/ 146125 h 324036"/>
              <a:gd name="connsiteX78" fmla="*/ 170549 w 494328"/>
              <a:gd name="connsiteY78" fmla="*/ 177911 h 324036"/>
              <a:gd name="connsiteX79" fmla="*/ 138762 w 494328"/>
              <a:gd name="connsiteY79" fmla="*/ 177911 h 324036"/>
              <a:gd name="connsiteX80" fmla="*/ 92508 w 494328"/>
              <a:gd name="connsiteY80" fmla="*/ 146125 h 324036"/>
              <a:gd name="connsiteX81" fmla="*/ 124294 w 494328"/>
              <a:gd name="connsiteY81" fmla="*/ 146125 h 324036"/>
              <a:gd name="connsiteX82" fmla="*/ 124294 w 494328"/>
              <a:gd name="connsiteY82" fmla="*/ 177911 h 324036"/>
              <a:gd name="connsiteX83" fmla="*/ 92508 w 494328"/>
              <a:gd name="connsiteY83" fmla="*/ 177911 h 324036"/>
              <a:gd name="connsiteX84" fmla="*/ 46254 w 494328"/>
              <a:gd name="connsiteY84" fmla="*/ 146125 h 324036"/>
              <a:gd name="connsiteX85" fmla="*/ 78040 w 494328"/>
              <a:gd name="connsiteY85" fmla="*/ 146125 h 324036"/>
              <a:gd name="connsiteX86" fmla="*/ 78040 w 494328"/>
              <a:gd name="connsiteY86" fmla="*/ 177911 h 324036"/>
              <a:gd name="connsiteX87" fmla="*/ 46254 w 494328"/>
              <a:gd name="connsiteY87" fmla="*/ 177911 h 324036"/>
              <a:gd name="connsiteX88" fmla="*/ 0 w 494328"/>
              <a:gd name="connsiteY88" fmla="*/ 146125 h 324036"/>
              <a:gd name="connsiteX89" fmla="*/ 31787 w 494328"/>
              <a:gd name="connsiteY89" fmla="*/ 146125 h 324036"/>
              <a:gd name="connsiteX90" fmla="*/ 31787 w 494328"/>
              <a:gd name="connsiteY90" fmla="*/ 177911 h 324036"/>
              <a:gd name="connsiteX91" fmla="*/ 0 w 494328"/>
              <a:gd name="connsiteY91" fmla="*/ 177911 h 324036"/>
              <a:gd name="connsiteX92" fmla="*/ 416287 w 494328"/>
              <a:gd name="connsiteY92" fmla="*/ 121771 h 324036"/>
              <a:gd name="connsiteX93" fmla="*/ 448074 w 494328"/>
              <a:gd name="connsiteY93" fmla="*/ 121771 h 324036"/>
              <a:gd name="connsiteX94" fmla="*/ 448074 w 494328"/>
              <a:gd name="connsiteY94" fmla="*/ 153557 h 324036"/>
              <a:gd name="connsiteX95" fmla="*/ 416287 w 494328"/>
              <a:gd name="connsiteY95" fmla="*/ 153557 h 324036"/>
              <a:gd name="connsiteX96" fmla="*/ 370033 w 494328"/>
              <a:gd name="connsiteY96" fmla="*/ 97417 h 324036"/>
              <a:gd name="connsiteX97" fmla="*/ 401820 w 494328"/>
              <a:gd name="connsiteY97" fmla="*/ 97417 h 324036"/>
              <a:gd name="connsiteX98" fmla="*/ 401820 w 494328"/>
              <a:gd name="connsiteY98" fmla="*/ 129203 h 324036"/>
              <a:gd name="connsiteX99" fmla="*/ 370033 w 494328"/>
              <a:gd name="connsiteY99" fmla="*/ 129203 h 324036"/>
              <a:gd name="connsiteX100" fmla="*/ 323779 w 494328"/>
              <a:gd name="connsiteY100" fmla="*/ 97417 h 324036"/>
              <a:gd name="connsiteX101" fmla="*/ 355565 w 494328"/>
              <a:gd name="connsiteY101" fmla="*/ 97417 h 324036"/>
              <a:gd name="connsiteX102" fmla="*/ 355565 w 494328"/>
              <a:gd name="connsiteY102" fmla="*/ 129203 h 324036"/>
              <a:gd name="connsiteX103" fmla="*/ 323779 w 494328"/>
              <a:gd name="connsiteY103" fmla="*/ 129203 h 324036"/>
              <a:gd name="connsiteX104" fmla="*/ 277525 w 494328"/>
              <a:gd name="connsiteY104" fmla="*/ 97417 h 324036"/>
              <a:gd name="connsiteX105" fmla="*/ 309311 w 494328"/>
              <a:gd name="connsiteY105" fmla="*/ 97417 h 324036"/>
              <a:gd name="connsiteX106" fmla="*/ 309311 w 494328"/>
              <a:gd name="connsiteY106" fmla="*/ 129203 h 324036"/>
              <a:gd name="connsiteX107" fmla="*/ 277525 w 494328"/>
              <a:gd name="connsiteY107" fmla="*/ 129203 h 324036"/>
              <a:gd name="connsiteX108" fmla="*/ 231271 w 494328"/>
              <a:gd name="connsiteY108" fmla="*/ 97417 h 324036"/>
              <a:gd name="connsiteX109" fmla="*/ 263057 w 494328"/>
              <a:gd name="connsiteY109" fmla="*/ 97417 h 324036"/>
              <a:gd name="connsiteX110" fmla="*/ 263057 w 494328"/>
              <a:gd name="connsiteY110" fmla="*/ 129203 h 324036"/>
              <a:gd name="connsiteX111" fmla="*/ 231271 w 494328"/>
              <a:gd name="connsiteY111" fmla="*/ 129203 h 324036"/>
              <a:gd name="connsiteX112" fmla="*/ 185016 w 494328"/>
              <a:gd name="connsiteY112" fmla="*/ 97417 h 324036"/>
              <a:gd name="connsiteX113" fmla="*/ 216803 w 494328"/>
              <a:gd name="connsiteY113" fmla="*/ 97417 h 324036"/>
              <a:gd name="connsiteX114" fmla="*/ 216803 w 494328"/>
              <a:gd name="connsiteY114" fmla="*/ 129203 h 324036"/>
              <a:gd name="connsiteX115" fmla="*/ 185016 w 494328"/>
              <a:gd name="connsiteY115" fmla="*/ 129203 h 324036"/>
              <a:gd name="connsiteX116" fmla="*/ 138762 w 494328"/>
              <a:gd name="connsiteY116" fmla="*/ 97417 h 324036"/>
              <a:gd name="connsiteX117" fmla="*/ 170549 w 494328"/>
              <a:gd name="connsiteY117" fmla="*/ 97417 h 324036"/>
              <a:gd name="connsiteX118" fmla="*/ 170549 w 494328"/>
              <a:gd name="connsiteY118" fmla="*/ 129203 h 324036"/>
              <a:gd name="connsiteX119" fmla="*/ 138762 w 494328"/>
              <a:gd name="connsiteY119" fmla="*/ 129203 h 324036"/>
              <a:gd name="connsiteX120" fmla="*/ 92508 w 494328"/>
              <a:gd name="connsiteY120" fmla="*/ 97417 h 324036"/>
              <a:gd name="connsiteX121" fmla="*/ 124294 w 494328"/>
              <a:gd name="connsiteY121" fmla="*/ 97417 h 324036"/>
              <a:gd name="connsiteX122" fmla="*/ 124294 w 494328"/>
              <a:gd name="connsiteY122" fmla="*/ 129203 h 324036"/>
              <a:gd name="connsiteX123" fmla="*/ 92508 w 494328"/>
              <a:gd name="connsiteY123" fmla="*/ 129203 h 324036"/>
              <a:gd name="connsiteX124" fmla="*/ 46254 w 494328"/>
              <a:gd name="connsiteY124" fmla="*/ 97417 h 324036"/>
              <a:gd name="connsiteX125" fmla="*/ 78040 w 494328"/>
              <a:gd name="connsiteY125" fmla="*/ 97417 h 324036"/>
              <a:gd name="connsiteX126" fmla="*/ 78040 w 494328"/>
              <a:gd name="connsiteY126" fmla="*/ 129203 h 324036"/>
              <a:gd name="connsiteX127" fmla="*/ 46254 w 494328"/>
              <a:gd name="connsiteY127" fmla="*/ 129203 h 324036"/>
              <a:gd name="connsiteX128" fmla="*/ 0 w 494328"/>
              <a:gd name="connsiteY128" fmla="*/ 97417 h 324036"/>
              <a:gd name="connsiteX129" fmla="*/ 31787 w 494328"/>
              <a:gd name="connsiteY129" fmla="*/ 97417 h 324036"/>
              <a:gd name="connsiteX130" fmla="*/ 31787 w 494328"/>
              <a:gd name="connsiteY130" fmla="*/ 129203 h 324036"/>
              <a:gd name="connsiteX131" fmla="*/ 0 w 494328"/>
              <a:gd name="connsiteY131" fmla="*/ 129203 h 324036"/>
              <a:gd name="connsiteX132" fmla="*/ 323779 w 494328"/>
              <a:gd name="connsiteY132" fmla="*/ 48708 h 324036"/>
              <a:gd name="connsiteX133" fmla="*/ 355565 w 494328"/>
              <a:gd name="connsiteY133" fmla="*/ 48708 h 324036"/>
              <a:gd name="connsiteX134" fmla="*/ 355565 w 494328"/>
              <a:gd name="connsiteY134" fmla="*/ 80495 h 324036"/>
              <a:gd name="connsiteX135" fmla="*/ 323779 w 494328"/>
              <a:gd name="connsiteY135" fmla="*/ 80495 h 324036"/>
              <a:gd name="connsiteX136" fmla="*/ 277525 w 494328"/>
              <a:gd name="connsiteY136" fmla="*/ 48708 h 324036"/>
              <a:gd name="connsiteX137" fmla="*/ 309311 w 494328"/>
              <a:gd name="connsiteY137" fmla="*/ 48708 h 324036"/>
              <a:gd name="connsiteX138" fmla="*/ 309311 w 494328"/>
              <a:gd name="connsiteY138" fmla="*/ 80495 h 324036"/>
              <a:gd name="connsiteX139" fmla="*/ 277525 w 494328"/>
              <a:gd name="connsiteY139" fmla="*/ 80495 h 324036"/>
              <a:gd name="connsiteX140" fmla="*/ 277525 w 494328"/>
              <a:gd name="connsiteY140" fmla="*/ 0 h 324036"/>
              <a:gd name="connsiteX141" fmla="*/ 309311 w 494328"/>
              <a:gd name="connsiteY141" fmla="*/ 0 h 324036"/>
              <a:gd name="connsiteX142" fmla="*/ 309311 w 494328"/>
              <a:gd name="connsiteY142" fmla="*/ 31787 h 324036"/>
              <a:gd name="connsiteX143" fmla="*/ 277525 w 494328"/>
              <a:gd name="connsiteY143" fmla="*/ 31787 h 324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494328" h="324036">
                <a:moveTo>
                  <a:pt x="277525" y="292250"/>
                </a:moveTo>
                <a:lnTo>
                  <a:pt x="309311" y="292250"/>
                </a:lnTo>
                <a:lnTo>
                  <a:pt x="309311" y="324036"/>
                </a:lnTo>
                <a:lnTo>
                  <a:pt x="277525" y="324036"/>
                </a:lnTo>
                <a:close/>
                <a:moveTo>
                  <a:pt x="323779" y="243541"/>
                </a:moveTo>
                <a:lnTo>
                  <a:pt x="355565" y="243541"/>
                </a:lnTo>
                <a:lnTo>
                  <a:pt x="355565" y="275328"/>
                </a:lnTo>
                <a:lnTo>
                  <a:pt x="323779" y="275328"/>
                </a:lnTo>
                <a:close/>
                <a:moveTo>
                  <a:pt x="277525" y="243541"/>
                </a:moveTo>
                <a:lnTo>
                  <a:pt x="309311" y="243541"/>
                </a:lnTo>
                <a:lnTo>
                  <a:pt x="309311" y="275328"/>
                </a:lnTo>
                <a:lnTo>
                  <a:pt x="277525" y="275328"/>
                </a:lnTo>
                <a:close/>
                <a:moveTo>
                  <a:pt x="370033" y="194833"/>
                </a:moveTo>
                <a:lnTo>
                  <a:pt x="401820" y="194833"/>
                </a:lnTo>
                <a:lnTo>
                  <a:pt x="401820" y="226620"/>
                </a:lnTo>
                <a:lnTo>
                  <a:pt x="370033" y="226620"/>
                </a:lnTo>
                <a:close/>
                <a:moveTo>
                  <a:pt x="323779" y="194833"/>
                </a:moveTo>
                <a:lnTo>
                  <a:pt x="355565" y="194833"/>
                </a:lnTo>
                <a:lnTo>
                  <a:pt x="355565" y="226620"/>
                </a:lnTo>
                <a:lnTo>
                  <a:pt x="323779" y="226620"/>
                </a:lnTo>
                <a:close/>
                <a:moveTo>
                  <a:pt x="277525" y="194833"/>
                </a:moveTo>
                <a:lnTo>
                  <a:pt x="309311" y="194833"/>
                </a:lnTo>
                <a:lnTo>
                  <a:pt x="309311" y="226620"/>
                </a:lnTo>
                <a:lnTo>
                  <a:pt x="277525" y="226620"/>
                </a:lnTo>
                <a:close/>
                <a:moveTo>
                  <a:pt x="231271" y="194833"/>
                </a:moveTo>
                <a:lnTo>
                  <a:pt x="263057" y="194833"/>
                </a:lnTo>
                <a:lnTo>
                  <a:pt x="263057" y="226620"/>
                </a:lnTo>
                <a:lnTo>
                  <a:pt x="231271" y="226620"/>
                </a:lnTo>
                <a:close/>
                <a:moveTo>
                  <a:pt x="185016" y="194833"/>
                </a:moveTo>
                <a:lnTo>
                  <a:pt x="216803" y="194833"/>
                </a:lnTo>
                <a:lnTo>
                  <a:pt x="216803" y="226620"/>
                </a:lnTo>
                <a:lnTo>
                  <a:pt x="185016" y="226620"/>
                </a:lnTo>
                <a:close/>
                <a:moveTo>
                  <a:pt x="138762" y="194833"/>
                </a:moveTo>
                <a:lnTo>
                  <a:pt x="170549" y="194833"/>
                </a:lnTo>
                <a:lnTo>
                  <a:pt x="170549" y="226620"/>
                </a:lnTo>
                <a:lnTo>
                  <a:pt x="138762" y="226620"/>
                </a:lnTo>
                <a:close/>
                <a:moveTo>
                  <a:pt x="92508" y="194833"/>
                </a:moveTo>
                <a:lnTo>
                  <a:pt x="124294" y="194833"/>
                </a:lnTo>
                <a:lnTo>
                  <a:pt x="124294" y="226620"/>
                </a:lnTo>
                <a:lnTo>
                  <a:pt x="92508" y="226620"/>
                </a:lnTo>
                <a:close/>
                <a:moveTo>
                  <a:pt x="46254" y="194833"/>
                </a:moveTo>
                <a:lnTo>
                  <a:pt x="78040" y="194833"/>
                </a:lnTo>
                <a:lnTo>
                  <a:pt x="78040" y="226620"/>
                </a:lnTo>
                <a:lnTo>
                  <a:pt x="46254" y="226620"/>
                </a:lnTo>
                <a:close/>
                <a:moveTo>
                  <a:pt x="0" y="194833"/>
                </a:moveTo>
                <a:lnTo>
                  <a:pt x="31787" y="194833"/>
                </a:lnTo>
                <a:lnTo>
                  <a:pt x="31787" y="226620"/>
                </a:lnTo>
                <a:lnTo>
                  <a:pt x="0" y="226620"/>
                </a:lnTo>
                <a:close/>
                <a:moveTo>
                  <a:pt x="416287" y="170479"/>
                </a:moveTo>
                <a:lnTo>
                  <a:pt x="448074" y="170479"/>
                </a:lnTo>
                <a:lnTo>
                  <a:pt x="448074" y="202266"/>
                </a:lnTo>
                <a:lnTo>
                  <a:pt x="416287" y="202266"/>
                </a:lnTo>
                <a:close/>
                <a:moveTo>
                  <a:pt x="462542" y="146125"/>
                </a:moveTo>
                <a:lnTo>
                  <a:pt x="494328" y="146125"/>
                </a:lnTo>
                <a:lnTo>
                  <a:pt x="494328" y="177911"/>
                </a:lnTo>
                <a:lnTo>
                  <a:pt x="462542" y="177911"/>
                </a:lnTo>
                <a:close/>
                <a:moveTo>
                  <a:pt x="370033" y="146125"/>
                </a:moveTo>
                <a:lnTo>
                  <a:pt x="401820" y="146125"/>
                </a:lnTo>
                <a:lnTo>
                  <a:pt x="401820" y="177911"/>
                </a:lnTo>
                <a:lnTo>
                  <a:pt x="370033" y="177911"/>
                </a:lnTo>
                <a:close/>
                <a:moveTo>
                  <a:pt x="323779" y="146125"/>
                </a:moveTo>
                <a:lnTo>
                  <a:pt x="355565" y="146125"/>
                </a:lnTo>
                <a:lnTo>
                  <a:pt x="355565" y="177911"/>
                </a:lnTo>
                <a:lnTo>
                  <a:pt x="323779" y="177911"/>
                </a:lnTo>
                <a:close/>
                <a:moveTo>
                  <a:pt x="277525" y="146125"/>
                </a:moveTo>
                <a:lnTo>
                  <a:pt x="309311" y="146125"/>
                </a:lnTo>
                <a:lnTo>
                  <a:pt x="309311" y="177911"/>
                </a:lnTo>
                <a:lnTo>
                  <a:pt x="277525" y="177911"/>
                </a:lnTo>
                <a:close/>
                <a:moveTo>
                  <a:pt x="231271" y="146125"/>
                </a:moveTo>
                <a:lnTo>
                  <a:pt x="263057" y="146125"/>
                </a:lnTo>
                <a:lnTo>
                  <a:pt x="263057" y="177911"/>
                </a:lnTo>
                <a:lnTo>
                  <a:pt x="231271" y="177911"/>
                </a:lnTo>
                <a:close/>
                <a:moveTo>
                  <a:pt x="185016" y="146125"/>
                </a:moveTo>
                <a:lnTo>
                  <a:pt x="216803" y="146125"/>
                </a:lnTo>
                <a:lnTo>
                  <a:pt x="216803" y="177911"/>
                </a:lnTo>
                <a:lnTo>
                  <a:pt x="185016" y="177911"/>
                </a:lnTo>
                <a:close/>
                <a:moveTo>
                  <a:pt x="138762" y="146125"/>
                </a:moveTo>
                <a:lnTo>
                  <a:pt x="170549" y="146125"/>
                </a:lnTo>
                <a:lnTo>
                  <a:pt x="170549" y="177911"/>
                </a:lnTo>
                <a:lnTo>
                  <a:pt x="138762" y="177911"/>
                </a:lnTo>
                <a:close/>
                <a:moveTo>
                  <a:pt x="92508" y="146125"/>
                </a:moveTo>
                <a:lnTo>
                  <a:pt x="124294" y="146125"/>
                </a:lnTo>
                <a:lnTo>
                  <a:pt x="124294" y="177911"/>
                </a:lnTo>
                <a:lnTo>
                  <a:pt x="92508" y="177911"/>
                </a:lnTo>
                <a:close/>
                <a:moveTo>
                  <a:pt x="46254" y="146125"/>
                </a:moveTo>
                <a:lnTo>
                  <a:pt x="78040" y="146125"/>
                </a:lnTo>
                <a:lnTo>
                  <a:pt x="78040" y="177911"/>
                </a:lnTo>
                <a:lnTo>
                  <a:pt x="46254" y="177911"/>
                </a:lnTo>
                <a:close/>
                <a:moveTo>
                  <a:pt x="0" y="146125"/>
                </a:moveTo>
                <a:lnTo>
                  <a:pt x="31787" y="146125"/>
                </a:lnTo>
                <a:lnTo>
                  <a:pt x="31787" y="177911"/>
                </a:lnTo>
                <a:lnTo>
                  <a:pt x="0" y="177911"/>
                </a:lnTo>
                <a:close/>
                <a:moveTo>
                  <a:pt x="416287" y="121771"/>
                </a:moveTo>
                <a:lnTo>
                  <a:pt x="448074" y="121771"/>
                </a:lnTo>
                <a:lnTo>
                  <a:pt x="448074" y="153557"/>
                </a:lnTo>
                <a:lnTo>
                  <a:pt x="416287" y="153557"/>
                </a:lnTo>
                <a:close/>
                <a:moveTo>
                  <a:pt x="370033" y="97417"/>
                </a:moveTo>
                <a:lnTo>
                  <a:pt x="401820" y="97417"/>
                </a:lnTo>
                <a:lnTo>
                  <a:pt x="401820" y="129203"/>
                </a:lnTo>
                <a:lnTo>
                  <a:pt x="370033" y="129203"/>
                </a:lnTo>
                <a:close/>
                <a:moveTo>
                  <a:pt x="323779" y="97417"/>
                </a:moveTo>
                <a:lnTo>
                  <a:pt x="355565" y="97417"/>
                </a:lnTo>
                <a:lnTo>
                  <a:pt x="355565" y="129203"/>
                </a:lnTo>
                <a:lnTo>
                  <a:pt x="323779" y="129203"/>
                </a:lnTo>
                <a:close/>
                <a:moveTo>
                  <a:pt x="277525" y="97417"/>
                </a:moveTo>
                <a:lnTo>
                  <a:pt x="309311" y="97417"/>
                </a:lnTo>
                <a:lnTo>
                  <a:pt x="309311" y="129203"/>
                </a:lnTo>
                <a:lnTo>
                  <a:pt x="277525" y="129203"/>
                </a:lnTo>
                <a:close/>
                <a:moveTo>
                  <a:pt x="231271" y="97417"/>
                </a:moveTo>
                <a:lnTo>
                  <a:pt x="263057" y="97417"/>
                </a:lnTo>
                <a:lnTo>
                  <a:pt x="263057" y="129203"/>
                </a:lnTo>
                <a:lnTo>
                  <a:pt x="231271" y="129203"/>
                </a:lnTo>
                <a:close/>
                <a:moveTo>
                  <a:pt x="185016" y="97417"/>
                </a:moveTo>
                <a:lnTo>
                  <a:pt x="216803" y="97417"/>
                </a:lnTo>
                <a:lnTo>
                  <a:pt x="216803" y="129203"/>
                </a:lnTo>
                <a:lnTo>
                  <a:pt x="185016" y="129203"/>
                </a:lnTo>
                <a:close/>
                <a:moveTo>
                  <a:pt x="138762" y="97417"/>
                </a:moveTo>
                <a:lnTo>
                  <a:pt x="170549" y="97417"/>
                </a:lnTo>
                <a:lnTo>
                  <a:pt x="170549" y="129203"/>
                </a:lnTo>
                <a:lnTo>
                  <a:pt x="138762" y="129203"/>
                </a:lnTo>
                <a:close/>
                <a:moveTo>
                  <a:pt x="92508" y="97417"/>
                </a:moveTo>
                <a:lnTo>
                  <a:pt x="124294" y="97417"/>
                </a:lnTo>
                <a:lnTo>
                  <a:pt x="124294" y="129203"/>
                </a:lnTo>
                <a:lnTo>
                  <a:pt x="92508" y="129203"/>
                </a:lnTo>
                <a:close/>
                <a:moveTo>
                  <a:pt x="46254" y="97417"/>
                </a:moveTo>
                <a:lnTo>
                  <a:pt x="78040" y="97417"/>
                </a:lnTo>
                <a:lnTo>
                  <a:pt x="78040" y="129203"/>
                </a:lnTo>
                <a:lnTo>
                  <a:pt x="46254" y="129203"/>
                </a:lnTo>
                <a:close/>
                <a:moveTo>
                  <a:pt x="0" y="97417"/>
                </a:moveTo>
                <a:lnTo>
                  <a:pt x="31787" y="97417"/>
                </a:lnTo>
                <a:lnTo>
                  <a:pt x="31787" y="129203"/>
                </a:lnTo>
                <a:lnTo>
                  <a:pt x="0" y="129203"/>
                </a:lnTo>
                <a:close/>
                <a:moveTo>
                  <a:pt x="323779" y="48708"/>
                </a:moveTo>
                <a:lnTo>
                  <a:pt x="355565" y="48708"/>
                </a:lnTo>
                <a:lnTo>
                  <a:pt x="355565" y="80495"/>
                </a:lnTo>
                <a:lnTo>
                  <a:pt x="323779" y="80495"/>
                </a:lnTo>
                <a:close/>
                <a:moveTo>
                  <a:pt x="277525" y="48708"/>
                </a:moveTo>
                <a:lnTo>
                  <a:pt x="309311" y="48708"/>
                </a:lnTo>
                <a:lnTo>
                  <a:pt x="309311" y="80495"/>
                </a:lnTo>
                <a:lnTo>
                  <a:pt x="277525" y="80495"/>
                </a:lnTo>
                <a:close/>
                <a:moveTo>
                  <a:pt x="277525" y="0"/>
                </a:moveTo>
                <a:lnTo>
                  <a:pt x="309311" y="0"/>
                </a:lnTo>
                <a:lnTo>
                  <a:pt x="309311" y="31787"/>
                </a:lnTo>
                <a:lnTo>
                  <a:pt x="277525" y="31787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虚箭头"/>
          <p:cNvSpPr/>
          <p:nvPr/>
        </p:nvSpPr>
        <p:spPr>
          <a:xfrm rot="19740000">
            <a:off x="5708015" y="2202180"/>
            <a:ext cx="728980" cy="576580"/>
          </a:xfrm>
          <a:custGeom>
            <a:avLst/>
            <a:gdLst>
              <a:gd name="connsiteX0" fmla="*/ 277525 w 494328"/>
              <a:gd name="connsiteY0" fmla="*/ 292250 h 324036"/>
              <a:gd name="connsiteX1" fmla="*/ 309311 w 494328"/>
              <a:gd name="connsiteY1" fmla="*/ 292250 h 324036"/>
              <a:gd name="connsiteX2" fmla="*/ 309311 w 494328"/>
              <a:gd name="connsiteY2" fmla="*/ 324036 h 324036"/>
              <a:gd name="connsiteX3" fmla="*/ 277525 w 494328"/>
              <a:gd name="connsiteY3" fmla="*/ 324036 h 324036"/>
              <a:gd name="connsiteX4" fmla="*/ 323779 w 494328"/>
              <a:gd name="connsiteY4" fmla="*/ 243541 h 324036"/>
              <a:gd name="connsiteX5" fmla="*/ 355565 w 494328"/>
              <a:gd name="connsiteY5" fmla="*/ 243541 h 324036"/>
              <a:gd name="connsiteX6" fmla="*/ 355565 w 494328"/>
              <a:gd name="connsiteY6" fmla="*/ 275328 h 324036"/>
              <a:gd name="connsiteX7" fmla="*/ 323779 w 494328"/>
              <a:gd name="connsiteY7" fmla="*/ 275328 h 324036"/>
              <a:gd name="connsiteX8" fmla="*/ 277525 w 494328"/>
              <a:gd name="connsiteY8" fmla="*/ 243541 h 324036"/>
              <a:gd name="connsiteX9" fmla="*/ 309311 w 494328"/>
              <a:gd name="connsiteY9" fmla="*/ 243541 h 324036"/>
              <a:gd name="connsiteX10" fmla="*/ 309311 w 494328"/>
              <a:gd name="connsiteY10" fmla="*/ 275328 h 324036"/>
              <a:gd name="connsiteX11" fmla="*/ 277525 w 494328"/>
              <a:gd name="connsiteY11" fmla="*/ 275328 h 324036"/>
              <a:gd name="connsiteX12" fmla="*/ 370033 w 494328"/>
              <a:gd name="connsiteY12" fmla="*/ 194833 h 324036"/>
              <a:gd name="connsiteX13" fmla="*/ 401820 w 494328"/>
              <a:gd name="connsiteY13" fmla="*/ 194833 h 324036"/>
              <a:gd name="connsiteX14" fmla="*/ 401820 w 494328"/>
              <a:gd name="connsiteY14" fmla="*/ 226620 h 324036"/>
              <a:gd name="connsiteX15" fmla="*/ 370033 w 494328"/>
              <a:gd name="connsiteY15" fmla="*/ 226620 h 324036"/>
              <a:gd name="connsiteX16" fmla="*/ 323779 w 494328"/>
              <a:gd name="connsiteY16" fmla="*/ 194833 h 324036"/>
              <a:gd name="connsiteX17" fmla="*/ 355565 w 494328"/>
              <a:gd name="connsiteY17" fmla="*/ 194833 h 324036"/>
              <a:gd name="connsiteX18" fmla="*/ 355565 w 494328"/>
              <a:gd name="connsiteY18" fmla="*/ 226620 h 324036"/>
              <a:gd name="connsiteX19" fmla="*/ 323779 w 494328"/>
              <a:gd name="connsiteY19" fmla="*/ 226620 h 324036"/>
              <a:gd name="connsiteX20" fmla="*/ 277525 w 494328"/>
              <a:gd name="connsiteY20" fmla="*/ 194833 h 324036"/>
              <a:gd name="connsiteX21" fmla="*/ 309311 w 494328"/>
              <a:gd name="connsiteY21" fmla="*/ 194833 h 324036"/>
              <a:gd name="connsiteX22" fmla="*/ 309311 w 494328"/>
              <a:gd name="connsiteY22" fmla="*/ 226620 h 324036"/>
              <a:gd name="connsiteX23" fmla="*/ 277525 w 494328"/>
              <a:gd name="connsiteY23" fmla="*/ 226620 h 324036"/>
              <a:gd name="connsiteX24" fmla="*/ 231271 w 494328"/>
              <a:gd name="connsiteY24" fmla="*/ 194833 h 324036"/>
              <a:gd name="connsiteX25" fmla="*/ 263057 w 494328"/>
              <a:gd name="connsiteY25" fmla="*/ 194833 h 324036"/>
              <a:gd name="connsiteX26" fmla="*/ 263057 w 494328"/>
              <a:gd name="connsiteY26" fmla="*/ 226620 h 324036"/>
              <a:gd name="connsiteX27" fmla="*/ 231271 w 494328"/>
              <a:gd name="connsiteY27" fmla="*/ 226620 h 324036"/>
              <a:gd name="connsiteX28" fmla="*/ 185016 w 494328"/>
              <a:gd name="connsiteY28" fmla="*/ 194833 h 324036"/>
              <a:gd name="connsiteX29" fmla="*/ 216803 w 494328"/>
              <a:gd name="connsiteY29" fmla="*/ 194833 h 324036"/>
              <a:gd name="connsiteX30" fmla="*/ 216803 w 494328"/>
              <a:gd name="connsiteY30" fmla="*/ 226620 h 324036"/>
              <a:gd name="connsiteX31" fmla="*/ 185016 w 494328"/>
              <a:gd name="connsiteY31" fmla="*/ 226620 h 324036"/>
              <a:gd name="connsiteX32" fmla="*/ 138762 w 494328"/>
              <a:gd name="connsiteY32" fmla="*/ 194833 h 324036"/>
              <a:gd name="connsiteX33" fmla="*/ 170549 w 494328"/>
              <a:gd name="connsiteY33" fmla="*/ 194833 h 324036"/>
              <a:gd name="connsiteX34" fmla="*/ 170549 w 494328"/>
              <a:gd name="connsiteY34" fmla="*/ 226620 h 324036"/>
              <a:gd name="connsiteX35" fmla="*/ 138762 w 494328"/>
              <a:gd name="connsiteY35" fmla="*/ 226620 h 324036"/>
              <a:gd name="connsiteX36" fmla="*/ 92508 w 494328"/>
              <a:gd name="connsiteY36" fmla="*/ 194833 h 324036"/>
              <a:gd name="connsiteX37" fmla="*/ 124294 w 494328"/>
              <a:gd name="connsiteY37" fmla="*/ 194833 h 324036"/>
              <a:gd name="connsiteX38" fmla="*/ 124294 w 494328"/>
              <a:gd name="connsiteY38" fmla="*/ 226620 h 324036"/>
              <a:gd name="connsiteX39" fmla="*/ 92508 w 494328"/>
              <a:gd name="connsiteY39" fmla="*/ 226620 h 324036"/>
              <a:gd name="connsiteX40" fmla="*/ 46254 w 494328"/>
              <a:gd name="connsiteY40" fmla="*/ 194833 h 324036"/>
              <a:gd name="connsiteX41" fmla="*/ 78040 w 494328"/>
              <a:gd name="connsiteY41" fmla="*/ 194833 h 324036"/>
              <a:gd name="connsiteX42" fmla="*/ 78040 w 494328"/>
              <a:gd name="connsiteY42" fmla="*/ 226620 h 324036"/>
              <a:gd name="connsiteX43" fmla="*/ 46254 w 494328"/>
              <a:gd name="connsiteY43" fmla="*/ 226620 h 324036"/>
              <a:gd name="connsiteX44" fmla="*/ 0 w 494328"/>
              <a:gd name="connsiteY44" fmla="*/ 194833 h 324036"/>
              <a:gd name="connsiteX45" fmla="*/ 31787 w 494328"/>
              <a:gd name="connsiteY45" fmla="*/ 194833 h 324036"/>
              <a:gd name="connsiteX46" fmla="*/ 31787 w 494328"/>
              <a:gd name="connsiteY46" fmla="*/ 226620 h 324036"/>
              <a:gd name="connsiteX47" fmla="*/ 0 w 494328"/>
              <a:gd name="connsiteY47" fmla="*/ 226620 h 324036"/>
              <a:gd name="connsiteX48" fmla="*/ 416287 w 494328"/>
              <a:gd name="connsiteY48" fmla="*/ 170479 h 324036"/>
              <a:gd name="connsiteX49" fmla="*/ 448074 w 494328"/>
              <a:gd name="connsiteY49" fmla="*/ 170479 h 324036"/>
              <a:gd name="connsiteX50" fmla="*/ 448074 w 494328"/>
              <a:gd name="connsiteY50" fmla="*/ 202266 h 324036"/>
              <a:gd name="connsiteX51" fmla="*/ 416287 w 494328"/>
              <a:gd name="connsiteY51" fmla="*/ 202266 h 324036"/>
              <a:gd name="connsiteX52" fmla="*/ 462542 w 494328"/>
              <a:gd name="connsiteY52" fmla="*/ 146125 h 324036"/>
              <a:gd name="connsiteX53" fmla="*/ 494328 w 494328"/>
              <a:gd name="connsiteY53" fmla="*/ 146125 h 324036"/>
              <a:gd name="connsiteX54" fmla="*/ 494328 w 494328"/>
              <a:gd name="connsiteY54" fmla="*/ 177911 h 324036"/>
              <a:gd name="connsiteX55" fmla="*/ 462542 w 494328"/>
              <a:gd name="connsiteY55" fmla="*/ 177911 h 324036"/>
              <a:gd name="connsiteX56" fmla="*/ 370033 w 494328"/>
              <a:gd name="connsiteY56" fmla="*/ 146125 h 324036"/>
              <a:gd name="connsiteX57" fmla="*/ 401820 w 494328"/>
              <a:gd name="connsiteY57" fmla="*/ 146125 h 324036"/>
              <a:gd name="connsiteX58" fmla="*/ 401820 w 494328"/>
              <a:gd name="connsiteY58" fmla="*/ 177911 h 324036"/>
              <a:gd name="connsiteX59" fmla="*/ 370033 w 494328"/>
              <a:gd name="connsiteY59" fmla="*/ 177911 h 324036"/>
              <a:gd name="connsiteX60" fmla="*/ 323779 w 494328"/>
              <a:gd name="connsiteY60" fmla="*/ 146125 h 324036"/>
              <a:gd name="connsiteX61" fmla="*/ 355565 w 494328"/>
              <a:gd name="connsiteY61" fmla="*/ 146125 h 324036"/>
              <a:gd name="connsiteX62" fmla="*/ 355565 w 494328"/>
              <a:gd name="connsiteY62" fmla="*/ 177911 h 324036"/>
              <a:gd name="connsiteX63" fmla="*/ 323779 w 494328"/>
              <a:gd name="connsiteY63" fmla="*/ 177911 h 324036"/>
              <a:gd name="connsiteX64" fmla="*/ 277525 w 494328"/>
              <a:gd name="connsiteY64" fmla="*/ 146125 h 324036"/>
              <a:gd name="connsiteX65" fmla="*/ 309311 w 494328"/>
              <a:gd name="connsiteY65" fmla="*/ 146125 h 324036"/>
              <a:gd name="connsiteX66" fmla="*/ 309311 w 494328"/>
              <a:gd name="connsiteY66" fmla="*/ 177911 h 324036"/>
              <a:gd name="connsiteX67" fmla="*/ 277525 w 494328"/>
              <a:gd name="connsiteY67" fmla="*/ 177911 h 324036"/>
              <a:gd name="connsiteX68" fmla="*/ 231271 w 494328"/>
              <a:gd name="connsiteY68" fmla="*/ 146125 h 324036"/>
              <a:gd name="connsiteX69" fmla="*/ 263057 w 494328"/>
              <a:gd name="connsiteY69" fmla="*/ 146125 h 324036"/>
              <a:gd name="connsiteX70" fmla="*/ 263057 w 494328"/>
              <a:gd name="connsiteY70" fmla="*/ 177911 h 324036"/>
              <a:gd name="connsiteX71" fmla="*/ 231271 w 494328"/>
              <a:gd name="connsiteY71" fmla="*/ 177911 h 324036"/>
              <a:gd name="connsiteX72" fmla="*/ 185016 w 494328"/>
              <a:gd name="connsiteY72" fmla="*/ 146125 h 324036"/>
              <a:gd name="connsiteX73" fmla="*/ 216803 w 494328"/>
              <a:gd name="connsiteY73" fmla="*/ 146125 h 324036"/>
              <a:gd name="connsiteX74" fmla="*/ 216803 w 494328"/>
              <a:gd name="connsiteY74" fmla="*/ 177911 h 324036"/>
              <a:gd name="connsiteX75" fmla="*/ 185016 w 494328"/>
              <a:gd name="connsiteY75" fmla="*/ 177911 h 324036"/>
              <a:gd name="connsiteX76" fmla="*/ 138762 w 494328"/>
              <a:gd name="connsiteY76" fmla="*/ 146125 h 324036"/>
              <a:gd name="connsiteX77" fmla="*/ 170549 w 494328"/>
              <a:gd name="connsiteY77" fmla="*/ 146125 h 324036"/>
              <a:gd name="connsiteX78" fmla="*/ 170549 w 494328"/>
              <a:gd name="connsiteY78" fmla="*/ 177911 h 324036"/>
              <a:gd name="connsiteX79" fmla="*/ 138762 w 494328"/>
              <a:gd name="connsiteY79" fmla="*/ 177911 h 324036"/>
              <a:gd name="connsiteX80" fmla="*/ 92508 w 494328"/>
              <a:gd name="connsiteY80" fmla="*/ 146125 h 324036"/>
              <a:gd name="connsiteX81" fmla="*/ 124294 w 494328"/>
              <a:gd name="connsiteY81" fmla="*/ 146125 h 324036"/>
              <a:gd name="connsiteX82" fmla="*/ 124294 w 494328"/>
              <a:gd name="connsiteY82" fmla="*/ 177911 h 324036"/>
              <a:gd name="connsiteX83" fmla="*/ 92508 w 494328"/>
              <a:gd name="connsiteY83" fmla="*/ 177911 h 324036"/>
              <a:gd name="connsiteX84" fmla="*/ 46254 w 494328"/>
              <a:gd name="connsiteY84" fmla="*/ 146125 h 324036"/>
              <a:gd name="connsiteX85" fmla="*/ 78040 w 494328"/>
              <a:gd name="connsiteY85" fmla="*/ 146125 h 324036"/>
              <a:gd name="connsiteX86" fmla="*/ 78040 w 494328"/>
              <a:gd name="connsiteY86" fmla="*/ 177911 h 324036"/>
              <a:gd name="connsiteX87" fmla="*/ 46254 w 494328"/>
              <a:gd name="connsiteY87" fmla="*/ 177911 h 324036"/>
              <a:gd name="connsiteX88" fmla="*/ 0 w 494328"/>
              <a:gd name="connsiteY88" fmla="*/ 146125 h 324036"/>
              <a:gd name="connsiteX89" fmla="*/ 31787 w 494328"/>
              <a:gd name="connsiteY89" fmla="*/ 146125 h 324036"/>
              <a:gd name="connsiteX90" fmla="*/ 31787 w 494328"/>
              <a:gd name="connsiteY90" fmla="*/ 177911 h 324036"/>
              <a:gd name="connsiteX91" fmla="*/ 0 w 494328"/>
              <a:gd name="connsiteY91" fmla="*/ 177911 h 324036"/>
              <a:gd name="connsiteX92" fmla="*/ 416287 w 494328"/>
              <a:gd name="connsiteY92" fmla="*/ 121771 h 324036"/>
              <a:gd name="connsiteX93" fmla="*/ 448074 w 494328"/>
              <a:gd name="connsiteY93" fmla="*/ 121771 h 324036"/>
              <a:gd name="connsiteX94" fmla="*/ 448074 w 494328"/>
              <a:gd name="connsiteY94" fmla="*/ 153557 h 324036"/>
              <a:gd name="connsiteX95" fmla="*/ 416287 w 494328"/>
              <a:gd name="connsiteY95" fmla="*/ 153557 h 324036"/>
              <a:gd name="connsiteX96" fmla="*/ 370033 w 494328"/>
              <a:gd name="connsiteY96" fmla="*/ 97417 h 324036"/>
              <a:gd name="connsiteX97" fmla="*/ 401820 w 494328"/>
              <a:gd name="connsiteY97" fmla="*/ 97417 h 324036"/>
              <a:gd name="connsiteX98" fmla="*/ 401820 w 494328"/>
              <a:gd name="connsiteY98" fmla="*/ 129203 h 324036"/>
              <a:gd name="connsiteX99" fmla="*/ 370033 w 494328"/>
              <a:gd name="connsiteY99" fmla="*/ 129203 h 324036"/>
              <a:gd name="connsiteX100" fmla="*/ 323779 w 494328"/>
              <a:gd name="connsiteY100" fmla="*/ 97417 h 324036"/>
              <a:gd name="connsiteX101" fmla="*/ 355565 w 494328"/>
              <a:gd name="connsiteY101" fmla="*/ 97417 h 324036"/>
              <a:gd name="connsiteX102" fmla="*/ 355565 w 494328"/>
              <a:gd name="connsiteY102" fmla="*/ 129203 h 324036"/>
              <a:gd name="connsiteX103" fmla="*/ 323779 w 494328"/>
              <a:gd name="connsiteY103" fmla="*/ 129203 h 324036"/>
              <a:gd name="connsiteX104" fmla="*/ 277525 w 494328"/>
              <a:gd name="connsiteY104" fmla="*/ 97417 h 324036"/>
              <a:gd name="connsiteX105" fmla="*/ 309311 w 494328"/>
              <a:gd name="connsiteY105" fmla="*/ 97417 h 324036"/>
              <a:gd name="connsiteX106" fmla="*/ 309311 w 494328"/>
              <a:gd name="connsiteY106" fmla="*/ 129203 h 324036"/>
              <a:gd name="connsiteX107" fmla="*/ 277525 w 494328"/>
              <a:gd name="connsiteY107" fmla="*/ 129203 h 324036"/>
              <a:gd name="connsiteX108" fmla="*/ 231271 w 494328"/>
              <a:gd name="connsiteY108" fmla="*/ 97417 h 324036"/>
              <a:gd name="connsiteX109" fmla="*/ 263057 w 494328"/>
              <a:gd name="connsiteY109" fmla="*/ 97417 h 324036"/>
              <a:gd name="connsiteX110" fmla="*/ 263057 w 494328"/>
              <a:gd name="connsiteY110" fmla="*/ 129203 h 324036"/>
              <a:gd name="connsiteX111" fmla="*/ 231271 w 494328"/>
              <a:gd name="connsiteY111" fmla="*/ 129203 h 324036"/>
              <a:gd name="connsiteX112" fmla="*/ 185016 w 494328"/>
              <a:gd name="connsiteY112" fmla="*/ 97417 h 324036"/>
              <a:gd name="connsiteX113" fmla="*/ 216803 w 494328"/>
              <a:gd name="connsiteY113" fmla="*/ 97417 h 324036"/>
              <a:gd name="connsiteX114" fmla="*/ 216803 w 494328"/>
              <a:gd name="connsiteY114" fmla="*/ 129203 h 324036"/>
              <a:gd name="connsiteX115" fmla="*/ 185016 w 494328"/>
              <a:gd name="connsiteY115" fmla="*/ 129203 h 324036"/>
              <a:gd name="connsiteX116" fmla="*/ 138762 w 494328"/>
              <a:gd name="connsiteY116" fmla="*/ 97417 h 324036"/>
              <a:gd name="connsiteX117" fmla="*/ 170549 w 494328"/>
              <a:gd name="connsiteY117" fmla="*/ 97417 h 324036"/>
              <a:gd name="connsiteX118" fmla="*/ 170549 w 494328"/>
              <a:gd name="connsiteY118" fmla="*/ 129203 h 324036"/>
              <a:gd name="connsiteX119" fmla="*/ 138762 w 494328"/>
              <a:gd name="connsiteY119" fmla="*/ 129203 h 324036"/>
              <a:gd name="connsiteX120" fmla="*/ 92508 w 494328"/>
              <a:gd name="connsiteY120" fmla="*/ 97417 h 324036"/>
              <a:gd name="connsiteX121" fmla="*/ 124294 w 494328"/>
              <a:gd name="connsiteY121" fmla="*/ 97417 h 324036"/>
              <a:gd name="connsiteX122" fmla="*/ 124294 w 494328"/>
              <a:gd name="connsiteY122" fmla="*/ 129203 h 324036"/>
              <a:gd name="connsiteX123" fmla="*/ 92508 w 494328"/>
              <a:gd name="connsiteY123" fmla="*/ 129203 h 324036"/>
              <a:gd name="connsiteX124" fmla="*/ 46254 w 494328"/>
              <a:gd name="connsiteY124" fmla="*/ 97417 h 324036"/>
              <a:gd name="connsiteX125" fmla="*/ 78040 w 494328"/>
              <a:gd name="connsiteY125" fmla="*/ 97417 h 324036"/>
              <a:gd name="connsiteX126" fmla="*/ 78040 w 494328"/>
              <a:gd name="connsiteY126" fmla="*/ 129203 h 324036"/>
              <a:gd name="connsiteX127" fmla="*/ 46254 w 494328"/>
              <a:gd name="connsiteY127" fmla="*/ 129203 h 324036"/>
              <a:gd name="connsiteX128" fmla="*/ 0 w 494328"/>
              <a:gd name="connsiteY128" fmla="*/ 97417 h 324036"/>
              <a:gd name="connsiteX129" fmla="*/ 31787 w 494328"/>
              <a:gd name="connsiteY129" fmla="*/ 97417 h 324036"/>
              <a:gd name="connsiteX130" fmla="*/ 31787 w 494328"/>
              <a:gd name="connsiteY130" fmla="*/ 129203 h 324036"/>
              <a:gd name="connsiteX131" fmla="*/ 0 w 494328"/>
              <a:gd name="connsiteY131" fmla="*/ 129203 h 324036"/>
              <a:gd name="connsiteX132" fmla="*/ 323779 w 494328"/>
              <a:gd name="connsiteY132" fmla="*/ 48708 h 324036"/>
              <a:gd name="connsiteX133" fmla="*/ 355565 w 494328"/>
              <a:gd name="connsiteY133" fmla="*/ 48708 h 324036"/>
              <a:gd name="connsiteX134" fmla="*/ 355565 w 494328"/>
              <a:gd name="connsiteY134" fmla="*/ 80495 h 324036"/>
              <a:gd name="connsiteX135" fmla="*/ 323779 w 494328"/>
              <a:gd name="connsiteY135" fmla="*/ 80495 h 324036"/>
              <a:gd name="connsiteX136" fmla="*/ 277525 w 494328"/>
              <a:gd name="connsiteY136" fmla="*/ 48708 h 324036"/>
              <a:gd name="connsiteX137" fmla="*/ 309311 w 494328"/>
              <a:gd name="connsiteY137" fmla="*/ 48708 h 324036"/>
              <a:gd name="connsiteX138" fmla="*/ 309311 w 494328"/>
              <a:gd name="connsiteY138" fmla="*/ 80495 h 324036"/>
              <a:gd name="connsiteX139" fmla="*/ 277525 w 494328"/>
              <a:gd name="connsiteY139" fmla="*/ 80495 h 324036"/>
              <a:gd name="connsiteX140" fmla="*/ 277525 w 494328"/>
              <a:gd name="connsiteY140" fmla="*/ 0 h 324036"/>
              <a:gd name="connsiteX141" fmla="*/ 309311 w 494328"/>
              <a:gd name="connsiteY141" fmla="*/ 0 h 324036"/>
              <a:gd name="connsiteX142" fmla="*/ 309311 w 494328"/>
              <a:gd name="connsiteY142" fmla="*/ 31787 h 324036"/>
              <a:gd name="connsiteX143" fmla="*/ 277525 w 494328"/>
              <a:gd name="connsiteY143" fmla="*/ 31787 h 324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494328" h="324036">
                <a:moveTo>
                  <a:pt x="277525" y="292250"/>
                </a:moveTo>
                <a:lnTo>
                  <a:pt x="309311" y="292250"/>
                </a:lnTo>
                <a:lnTo>
                  <a:pt x="309311" y="324036"/>
                </a:lnTo>
                <a:lnTo>
                  <a:pt x="277525" y="324036"/>
                </a:lnTo>
                <a:close/>
                <a:moveTo>
                  <a:pt x="323779" y="243541"/>
                </a:moveTo>
                <a:lnTo>
                  <a:pt x="355565" y="243541"/>
                </a:lnTo>
                <a:lnTo>
                  <a:pt x="355565" y="275328"/>
                </a:lnTo>
                <a:lnTo>
                  <a:pt x="323779" y="275328"/>
                </a:lnTo>
                <a:close/>
                <a:moveTo>
                  <a:pt x="277525" y="243541"/>
                </a:moveTo>
                <a:lnTo>
                  <a:pt x="309311" y="243541"/>
                </a:lnTo>
                <a:lnTo>
                  <a:pt x="309311" y="275328"/>
                </a:lnTo>
                <a:lnTo>
                  <a:pt x="277525" y="275328"/>
                </a:lnTo>
                <a:close/>
                <a:moveTo>
                  <a:pt x="370033" y="194833"/>
                </a:moveTo>
                <a:lnTo>
                  <a:pt x="401820" y="194833"/>
                </a:lnTo>
                <a:lnTo>
                  <a:pt x="401820" y="226620"/>
                </a:lnTo>
                <a:lnTo>
                  <a:pt x="370033" y="226620"/>
                </a:lnTo>
                <a:close/>
                <a:moveTo>
                  <a:pt x="323779" y="194833"/>
                </a:moveTo>
                <a:lnTo>
                  <a:pt x="355565" y="194833"/>
                </a:lnTo>
                <a:lnTo>
                  <a:pt x="355565" y="226620"/>
                </a:lnTo>
                <a:lnTo>
                  <a:pt x="323779" y="226620"/>
                </a:lnTo>
                <a:close/>
                <a:moveTo>
                  <a:pt x="277525" y="194833"/>
                </a:moveTo>
                <a:lnTo>
                  <a:pt x="309311" y="194833"/>
                </a:lnTo>
                <a:lnTo>
                  <a:pt x="309311" y="226620"/>
                </a:lnTo>
                <a:lnTo>
                  <a:pt x="277525" y="226620"/>
                </a:lnTo>
                <a:close/>
                <a:moveTo>
                  <a:pt x="231271" y="194833"/>
                </a:moveTo>
                <a:lnTo>
                  <a:pt x="263057" y="194833"/>
                </a:lnTo>
                <a:lnTo>
                  <a:pt x="263057" y="226620"/>
                </a:lnTo>
                <a:lnTo>
                  <a:pt x="231271" y="226620"/>
                </a:lnTo>
                <a:close/>
                <a:moveTo>
                  <a:pt x="185016" y="194833"/>
                </a:moveTo>
                <a:lnTo>
                  <a:pt x="216803" y="194833"/>
                </a:lnTo>
                <a:lnTo>
                  <a:pt x="216803" y="226620"/>
                </a:lnTo>
                <a:lnTo>
                  <a:pt x="185016" y="226620"/>
                </a:lnTo>
                <a:close/>
                <a:moveTo>
                  <a:pt x="138762" y="194833"/>
                </a:moveTo>
                <a:lnTo>
                  <a:pt x="170549" y="194833"/>
                </a:lnTo>
                <a:lnTo>
                  <a:pt x="170549" y="226620"/>
                </a:lnTo>
                <a:lnTo>
                  <a:pt x="138762" y="226620"/>
                </a:lnTo>
                <a:close/>
                <a:moveTo>
                  <a:pt x="92508" y="194833"/>
                </a:moveTo>
                <a:lnTo>
                  <a:pt x="124294" y="194833"/>
                </a:lnTo>
                <a:lnTo>
                  <a:pt x="124294" y="226620"/>
                </a:lnTo>
                <a:lnTo>
                  <a:pt x="92508" y="226620"/>
                </a:lnTo>
                <a:close/>
                <a:moveTo>
                  <a:pt x="46254" y="194833"/>
                </a:moveTo>
                <a:lnTo>
                  <a:pt x="78040" y="194833"/>
                </a:lnTo>
                <a:lnTo>
                  <a:pt x="78040" y="226620"/>
                </a:lnTo>
                <a:lnTo>
                  <a:pt x="46254" y="226620"/>
                </a:lnTo>
                <a:close/>
                <a:moveTo>
                  <a:pt x="0" y="194833"/>
                </a:moveTo>
                <a:lnTo>
                  <a:pt x="31787" y="194833"/>
                </a:lnTo>
                <a:lnTo>
                  <a:pt x="31787" y="226620"/>
                </a:lnTo>
                <a:lnTo>
                  <a:pt x="0" y="226620"/>
                </a:lnTo>
                <a:close/>
                <a:moveTo>
                  <a:pt x="416287" y="170479"/>
                </a:moveTo>
                <a:lnTo>
                  <a:pt x="448074" y="170479"/>
                </a:lnTo>
                <a:lnTo>
                  <a:pt x="448074" y="202266"/>
                </a:lnTo>
                <a:lnTo>
                  <a:pt x="416287" y="202266"/>
                </a:lnTo>
                <a:close/>
                <a:moveTo>
                  <a:pt x="462542" y="146125"/>
                </a:moveTo>
                <a:lnTo>
                  <a:pt x="494328" y="146125"/>
                </a:lnTo>
                <a:lnTo>
                  <a:pt x="494328" y="177911"/>
                </a:lnTo>
                <a:lnTo>
                  <a:pt x="462542" y="177911"/>
                </a:lnTo>
                <a:close/>
                <a:moveTo>
                  <a:pt x="370033" y="146125"/>
                </a:moveTo>
                <a:lnTo>
                  <a:pt x="401820" y="146125"/>
                </a:lnTo>
                <a:lnTo>
                  <a:pt x="401820" y="177911"/>
                </a:lnTo>
                <a:lnTo>
                  <a:pt x="370033" y="177911"/>
                </a:lnTo>
                <a:close/>
                <a:moveTo>
                  <a:pt x="323779" y="146125"/>
                </a:moveTo>
                <a:lnTo>
                  <a:pt x="355565" y="146125"/>
                </a:lnTo>
                <a:lnTo>
                  <a:pt x="355565" y="177911"/>
                </a:lnTo>
                <a:lnTo>
                  <a:pt x="323779" y="177911"/>
                </a:lnTo>
                <a:close/>
                <a:moveTo>
                  <a:pt x="277525" y="146125"/>
                </a:moveTo>
                <a:lnTo>
                  <a:pt x="309311" y="146125"/>
                </a:lnTo>
                <a:lnTo>
                  <a:pt x="309311" y="177911"/>
                </a:lnTo>
                <a:lnTo>
                  <a:pt x="277525" y="177911"/>
                </a:lnTo>
                <a:close/>
                <a:moveTo>
                  <a:pt x="231271" y="146125"/>
                </a:moveTo>
                <a:lnTo>
                  <a:pt x="263057" y="146125"/>
                </a:lnTo>
                <a:lnTo>
                  <a:pt x="263057" y="177911"/>
                </a:lnTo>
                <a:lnTo>
                  <a:pt x="231271" y="177911"/>
                </a:lnTo>
                <a:close/>
                <a:moveTo>
                  <a:pt x="185016" y="146125"/>
                </a:moveTo>
                <a:lnTo>
                  <a:pt x="216803" y="146125"/>
                </a:lnTo>
                <a:lnTo>
                  <a:pt x="216803" y="177911"/>
                </a:lnTo>
                <a:lnTo>
                  <a:pt x="185016" y="177911"/>
                </a:lnTo>
                <a:close/>
                <a:moveTo>
                  <a:pt x="138762" y="146125"/>
                </a:moveTo>
                <a:lnTo>
                  <a:pt x="170549" y="146125"/>
                </a:lnTo>
                <a:lnTo>
                  <a:pt x="170549" y="177911"/>
                </a:lnTo>
                <a:lnTo>
                  <a:pt x="138762" y="177911"/>
                </a:lnTo>
                <a:close/>
                <a:moveTo>
                  <a:pt x="92508" y="146125"/>
                </a:moveTo>
                <a:lnTo>
                  <a:pt x="124294" y="146125"/>
                </a:lnTo>
                <a:lnTo>
                  <a:pt x="124294" y="177911"/>
                </a:lnTo>
                <a:lnTo>
                  <a:pt x="92508" y="177911"/>
                </a:lnTo>
                <a:close/>
                <a:moveTo>
                  <a:pt x="46254" y="146125"/>
                </a:moveTo>
                <a:lnTo>
                  <a:pt x="78040" y="146125"/>
                </a:lnTo>
                <a:lnTo>
                  <a:pt x="78040" y="177911"/>
                </a:lnTo>
                <a:lnTo>
                  <a:pt x="46254" y="177911"/>
                </a:lnTo>
                <a:close/>
                <a:moveTo>
                  <a:pt x="0" y="146125"/>
                </a:moveTo>
                <a:lnTo>
                  <a:pt x="31787" y="146125"/>
                </a:lnTo>
                <a:lnTo>
                  <a:pt x="31787" y="177911"/>
                </a:lnTo>
                <a:lnTo>
                  <a:pt x="0" y="177911"/>
                </a:lnTo>
                <a:close/>
                <a:moveTo>
                  <a:pt x="416287" y="121771"/>
                </a:moveTo>
                <a:lnTo>
                  <a:pt x="448074" y="121771"/>
                </a:lnTo>
                <a:lnTo>
                  <a:pt x="448074" y="153557"/>
                </a:lnTo>
                <a:lnTo>
                  <a:pt x="416287" y="153557"/>
                </a:lnTo>
                <a:close/>
                <a:moveTo>
                  <a:pt x="370033" y="97417"/>
                </a:moveTo>
                <a:lnTo>
                  <a:pt x="401820" y="97417"/>
                </a:lnTo>
                <a:lnTo>
                  <a:pt x="401820" y="129203"/>
                </a:lnTo>
                <a:lnTo>
                  <a:pt x="370033" y="129203"/>
                </a:lnTo>
                <a:close/>
                <a:moveTo>
                  <a:pt x="323779" y="97417"/>
                </a:moveTo>
                <a:lnTo>
                  <a:pt x="355565" y="97417"/>
                </a:lnTo>
                <a:lnTo>
                  <a:pt x="355565" y="129203"/>
                </a:lnTo>
                <a:lnTo>
                  <a:pt x="323779" y="129203"/>
                </a:lnTo>
                <a:close/>
                <a:moveTo>
                  <a:pt x="277525" y="97417"/>
                </a:moveTo>
                <a:lnTo>
                  <a:pt x="309311" y="97417"/>
                </a:lnTo>
                <a:lnTo>
                  <a:pt x="309311" y="129203"/>
                </a:lnTo>
                <a:lnTo>
                  <a:pt x="277525" y="129203"/>
                </a:lnTo>
                <a:close/>
                <a:moveTo>
                  <a:pt x="231271" y="97417"/>
                </a:moveTo>
                <a:lnTo>
                  <a:pt x="263057" y="97417"/>
                </a:lnTo>
                <a:lnTo>
                  <a:pt x="263057" y="129203"/>
                </a:lnTo>
                <a:lnTo>
                  <a:pt x="231271" y="129203"/>
                </a:lnTo>
                <a:close/>
                <a:moveTo>
                  <a:pt x="185016" y="97417"/>
                </a:moveTo>
                <a:lnTo>
                  <a:pt x="216803" y="97417"/>
                </a:lnTo>
                <a:lnTo>
                  <a:pt x="216803" y="129203"/>
                </a:lnTo>
                <a:lnTo>
                  <a:pt x="185016" y="129203"/>
                </a:lnTo>
                <a:close/>
                <a:moveTo>
                  <a:pt x="138762" y="97417"/>
                </a:moveTo>
                <a:lnTo>
                  <a:pt x="170549" y="97417"/>
                </a:lnTo>
                <a:lnTo>
                  <a:pt x="170549" y="129203"/>
                </a:lnTo>
                <a:lnTo>
                  <a:pt x="138762" y="129203"/>
                </a:lnTo>
                <a:close/>
                <a:moveTo>
                  <a:pt x="92508" y="97417"/>
                </a:moveTo>
                <a:lnTo>
                  <a:pt x="124294" y="97417"/>
                </a:lnTo>
                <a:lnTo>
                  <a:pt x="124294" y="129203"/>
                </a:lnTo>
                <a:lnTo>
                  <a:pt x="92508" y="129203"/>
                </a:lnTo>
                <a:close/>
                <a:moveTo>
                  <a:pt x="46254" y="97417"/>
                </a:moveTo>
                <a:lnTo>
                  <a:pt x="78040" y="97417"/>
                </a:lnTo>
                <a:lnTo>
                  <a:pt x="78040" y="129203"/>
                </a:lnTo>
                <a:lnTo>
                  <a:pt x="46254" y="129203"/>
                </a:lnTo>
                <a:close/>
                <a:moveTo>
                  <a:pt x="0" y="97417"/>
                </a:moveTo>
                <a:lnTo>
                  <a:pt x="31787" y="97417"/>
                </a:lnTo>
                <a:lnTo>
                  <a:pt x="31787" y="129203"/>
                </a:lnTo>
                <a:lnTo>
                  <a:pt x="0" y="129203"/>
                </a:lnTo>
                <a:close/>
                <a:moveTo>
                  <a:pt x="323779" y="48708"/>
                </a:moveTo>
                <a:lnTo>
                  <a:pt x="355565" y="48708"/>
                </a:lnTo>
                <a:lnTo>
                  <a:pt x="355565" y="80495"/>
                </a:lnTo>
                <a:lnTo>
                  <a:pt x="323779" y="80495"/>
                </a:lnTo>
                <a:close/>
                <a:moveTo>
                  <a:pt x="277525" y="48708"/>
                </a:moveTo>
                <a:lnTo>
                  <a:pt x="309311" y="48708"/>
                </a:lnTo>
                <a:lnTo>
                  <a:pt x="309311" y="80495"/>
                </a:lnTo>
                <a:lnTo>
                  <a:pt x="277525" y="80495"/>
                </a:lnTo>
                <a:close/>
                <a:moveTo>
                  <a:pt x="277525" y="0"/>
                </a:moveTo>
                <a:lnTo>
                  <a:pt x="309311" y="0"/>
                </a:lnTo>
                <a:lnTo>
                  <a:pt x="309311" y="31787"/>
                </a:lnTo>
                <a:lnTo>
                  <a:pt x="277525" y="31787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虚箭头"/>
          <p:cNvSpPr/>
          <p:nvPr/>
        </p:nvSpPr>
        <p:spPr>
          <a:xfrm rot="2400000">
            <a:off x="8115935" y="2577465"/>
            <a:ext cx="728980" cy="576580"/>
          </a:xfrm>
          <a:custGeom>
            <a:avLst/>
            <a:gdLst>
              <a:gd name="connsiteX0" fmla="*/ 277525 w 494328"/>
              <a:gd name="connsiteY0" fmla="*/ 292250 h 324036"/>
              <a:gd name="connsiteX1" fmla="*/ 309311 w 494328"/>
              <a:gd name="connsiteY1" fmla="*/ 292250 h 324036"/>
              <a:gd name="connsiteX2" fmla="*/ 309311 w 494328"/>
              <a:gd name="connsiteY2" fmla="*/ 324036 h 324036"/>
              <a:gd name="connsiteX3" fmla="*/ 277525 w 494328"/>
              <a:gd name="connsiteY3" fmla="*/ 324036 h 324036"/>
              <a:gd name="connsiteX4" fmla="*/ 323779 w 494328"/>
              <a:gd name="connsiteY4" fmla="*/ 243541 h 324036"/>
              <a:gd name="connsiteX5" fmla="*/ 355565 w 494328"/>
              <a:gd name="connsiteY5" fmla="*/ 243541 h 324036"/>
              <a:gd name="connsiteX6" fmla="*/ 355565 w 494328"/>
              <a:gd name="connsiteY6" fmla="*/ 275328 h 324036"/>
              <a:gd name="connsiteX7" fmla="*/ 323779 w 494328"/>
              <a:gd name="connsiteY7" fmla="*/ 275328 h 324036"/>
              <a:gd name="connsiteX8" fmla="*/ 277525 w 494328"/>
              <a:gd name="connsiteY8" fmla="*/ 243541 h 324036"/>
              <a:gd name="connsiteX9" fmla="*/ 309311 w 494328"/>
              <a:gd name="connsiteY9" fmla="*/ 243541 h 324036"/>
              <a:gd name="connsiteX10" fmla="*/ 309311 w 494328"/>
              <a:gd name="connsiteY10" fmla="*/ 275328 h 324036"/>
              <a:gd name="connsiteX11" fmla="*/ 277525 w 494328"/>
              <a:gd name="connsiteY11" fmla="*/ 275328 h 324036"/>
              <a:gd name="connsiteX12" fmla="*/ 370033 w 494328"/>
              <a:gd name="connsiteY12" fmla="*/ 194833 h 324036"/>
              <a:gd name="connsiteX13" fmla="*/ 401820 w 494328"/>
              <a:gd name="connsiteY13" fmla="*/ 194833 h 324036"/>
              <a:gd name="connsiteX14" fmla="*/ 401820 w 494328"/>
              <a:gd name="connsiteY14" fmla="*/ 226620 h 324036"/>
              <a:gd name="connsiteX15" fmla="*/ 370033 w 494328"/>
              <a:gd name="connsiteY15" fmla="*/ 226620 h 324036"/>
              <a:gd name="connsiteX16" fmla="*/ 323779 w 494328"/>
              <a:gd name="connsiteY16" fmla="*/ 194833 h 324036"/>
              <a:gd name="connsiteX17" fmla="*/ 355565 w 494328"/>
              <a:gd name="connsiteY17" fmla="*/ 194833 h 324036"/>
              <a:gd name="connsiteX18" fmla="*/ 355565 w 494328"/>
              <a:gd name="connsiteY18" fmla="*/ 226620 h 324036"/>
              <a:gd name="connsiteX19" fmla="*/ 323779 w 494328"/>
              <a:gd name="connsiteY19" fmla="*/ 226620 h 324036"/>
              <a:gd name="connsiteX20" fmla="*/ 277525 w 494328"/>
              <a:gd name="connsiteY20" fmla="*/ 194833 h 324036"/>
              <a:gd name="connsiteX21" fmla="*/ 309311 w 494328"/>
              <a:gd name="connsiteY21" fmla="*/ 194833 h 324036"/>
              <a:gd name="connsiteX22" fmla="*/ 309311 w 494328"/>
              <a:gd name="connsiteY22" fmla="*/ 226620 h 324036"/>
              <a:gd name="connsiteX23" fmla="*/ 277525 w 494328"/>
              <a:gd name="connsiteY23" fmla="*/ 226620 h 324036"/>
              <a:gd name="connsiteX24" fmla="*/ 231271 w 494328"/>
              <a:gd name="connsiteY24" fmla="*/ 194833 h 324036"/>
              <a:gd name="connsiteX25" fmla="*/ 263057 w 494328"/>
              <a:gd name="connsiteY25" fmla="*/ 194833 h 324036"/>
              <a:gd name="connsiteX26" fmla="*/ 263057 w 494328"/>
              <a:gd name="connsiteY26" fmla="*/ 226620 h 324036"/>
              <a:gd name="connsiteX27" fmla="*/ 231271 w 494328"/>
              <a:gd name="connsiteY27" fmla="*/ 226620 h 324036"/>
              <a:gd name="connsiteX28" fmla="*/ 185016 w 494328"/>
              <a:gd name="connsiteY28" fmla="*/ 194833 h 324036"/>
              <a:gd name="connsiteX29" fmla="*/ 216803 w 494328"/>
              <a:gd name="connsiteY29" fmla="*/ 194833 h 324036"/>
              <a:gd name="connsiteX30" fmla="*/ 216803 w 494328"/>
              <a:gd name="connsiteY30" fmla="*/ 226620 h 324036"/>
              <a:gd name="connsiteX31" fmla="*/ 185016 w 494328"/>
              <a:gd name="connsiteY31" fmla="*/ 226620 h 324036"/>
              <a:gd name="connsiteX32" fmla="*/ 138762 w 494328"/>
              <a:gd name="connsiteY32" fmla="*/ 194833 h 324036"/>
              <a:gd name="connsiteX33" fmla="*/ 170549 w 494328"/>
              <a:gd name="connsiteY33" fmla="*/ 194833 h 324036"/>
              <a:gd name="connsiteX34" fmla="*/ 170549 w 494328"/>
              <a:gd name="connsiteY34" fmla="*/ 226620 h 324036"/>
              <a:gd name="connsiteX35" fmla="*/ 138762 w 494328"/>
              <a:gd name="connsiteY35" fmla="*/ 226620 h 324036"/>
              <a:gd name="connsiteX36" fmla="*/ 92508 w 494328"/>
              <a:gd name="connsiteY36" fmla="*/ 194833 h 324036"/>
              <a:gd name="connsiteX37" fmla="*/ 124294 w 494328"/>
              <a:gd name="connsiteY37" fmla="*/ 194833 h 324036"/>
              <a:gd name="connsiteX38" fmla="*/ 124294 w 494328"/>
              <a:gd name="connsiteY38" fmla="*/ 226620 h 324036"/>
              <a:gd name="connsiteX39" fmla="*/ 92508 w 494328"/>
              <a:gd name="connsiteY39" fmla="*/ 226620 h 324036"/>
              <a:gd name="connsiteX40" fmla="*/ 46254 w 494328"/>
              <a:gd name="connsiteY40" fmla="*/ 194833 h 324036"/>
              <a:gd name="connsiteX41" fmla="*/ 78040 w 494328"/>
              <a:gd name="connsiteY41" fmla="*/ 194833 h 324036"/>
              <a:gd name="connsiteX42" fmla="*/ 78040 w 494328"/>
              <a:gd name="connsiteY42" fmla="*/ 226620 h 324036"/>
              <a:gd name="connsiteX43" fmla="*/ 46254 w 494328"/>
              <a:gd name="connsiteY43" fmla="*/ 226620 h 324036"/>
              <a:gd name="connsiteX44" fmla="*/ 0 w 494328"/>
              <a:gd name="connsiteY44" fmla="*/ 194833 h 324036"/>
              <a:gd name="connsiteX45" fmla="*/ 31787 w 494328"/>
              <a:gd name="connsiteY45" fmla="*/ 194833 h 324036"/>
              <a:gd name="connsiteX46" fmla="*/ 31787 w 494328"/>
              <a:gd name="connsiteY46" fmla="*/ 226620 h 324036"/>
              <a:gd name="connsiteX47" fmla="*/ 0 w 494328"/>
              <a:gd name="connsiteY47" fmla="*/ 226620 h 324036"/>
              <a:gd name="connsiteX48" fmla="*/ 416287 w 494328"/>
              <a:gd name="connsiteY48" fmla="*/ 170479 h 324036"/>
              <a:gd name="connsiteX49" fmla="*/ 448074 w 494328"/>
              <a:gd name="connsiteY49" fmla="*/ 170479 h 324036"/>
              <a:gd name="connsiteX50" fmla="*/ 448074 w 494328"/>
              <a:gd name="connsiteY50" fmla="*/ 202266 h 324036"/>
              <a:gd name="connsiteX51" fmla="*/ 416287 w 494328"/>
              <a:gd name="connsiteY51" fmla="*/ 202266 h 324036"/>
              <a:gd name="connsiteX52" fmla="*/ 462542 w 494328"/>
              <a:gd name="connsiteY52" fmla="*/ 146125 h 324036"/>
              <a:gd name="connsiteX53" fmla="*/ 494328 w 494328"/>
              <a:gd name="connsiteY53" fmla="*/ 146125 h 324036"/>
              <a:gd name="connsiteX54" fmla="*/ 494328 w 494328"/>
              <a:gd name="connsiteY54" fmla="*/ 177911 h 324036"/>
              <a:gd name="connsiteX55" fmla="*/ 462542 w 494328"/>
              <a:gd name="connsiteY55" fmla="*/ 177911 h 324036"/>
              <a:gd name="connsiteX56" fmla="*/ 370033 w 494328"/>
              <a:gd name="connsiteY56" fmla="*/ 146125 h 324036"/>
              <a:gd name="connsiteX57" fmla="*/ 401820 w 494328"/>
              <a:gd name="connsiteY57" fmla="*/ 146125 h 324036"/>
              <a:gd name="connsiteX58" fmla="*/ 401820 w 494328"/>
              <a:gd name="connsiteY58" fmla="*/ 177911 h 324036"/>
              <a:gd name="connsiteX59" fmla="*/ 370033 w 494328"/>
              <a:gd name="connsiteY59" fmla="*/ 177911 h 324036"/>
              <a:gd name="connsiteX60" fmla="*/ 323779 w 494328"/>
              <a:gd name="connsiteY60" fmla="*/ 146125 h 324036"/>
              <a:gd name="connsiteX61" fmla="*/ 355565 w 494328"/>
              <a:gd name="connsiteY61" fmla="*/ 146125 h 324036"/>
              <a:gd name="connsiteX62" fmla="*/ 355565 w 494328"/>
              <a:gd name="connsiteY62" fmla="*/ 177911 h 324036"/>
              <a:gd name="connsiteX63" fmla="*/ 323779 w 494328"/>
              <a:gd name="connsiteY63" fmla="*/ 177911 h 324036"/>
              <a:gd name="connsiteX64" fmla="*/ 277525 w 494328"/>
              <a:gd name="connsiteY64" fmla="*/ 146125 h 324036"/>
              <a:gd name="connsiteX65" fmla="*/ 309311 w 494328"/>
              <a:gd name="connsiteY65" fmla="*/ 146125 h 324036"/>
              <a:gd name="connsiteX66" fmla="*/ 309311 w 494328"/>
              <a:gd name="connsiteY66" fmla="*/ 177911 h 324036"/>
              <a:gd name="connsiteX67" fmla="*/ 277525 w 494328"/>
              <a:gd name="connsiteY67" fmla="*/ 177911 h 324036"/>
              <a:gd name="connsiteX68" fmla="*/ 231271 w 494328"/>
              <a:gd name="connsiteY68" fmla="*/ 146125 h 324036"/>
              <a:gd name="connsiteX69" fmla="*/ 263057 w 494328"/>
              <a:gd name="connsiteY69" fmla="*/ 146125 h 324036"/>
              <a:gd name="connsiteX70" fmla="*/ 263057 w 494328"/>
              <a:gd name="connsiteY70" fmla="*/ 177911 h 324036"/>
              <a:gd name="connsiteX71" fmla="*/ 231271 w 494328"/>
              <a:gd name="connsiteY71" fmla="*/ 177911 h 324036"/>
              <a:gd name="connsiteX72" fmla="*/ 185016 w 494328"/>
              <a:gd name="connsiteY72" fmla="*/ 146125 h 324036"/>
              <a:gd name="connsiteX73" fmla="*/ 216803 w 494328"/>
              <a:gd name="connsiteY73" fmla="*/ 146125 h 324036"/>
              <a:gd name="connsiteX74" fmla="*/ 216803 w 494328"/>
              <a:gd name="connsiteY74" fmla="*/ 177911 h 324036"/>
              <a:gd name="connsiteX75" fmla="*/ 185016 w 494328"/>
              <a:gd name="connsiteY75" fmla="*/ 177911 h 324036"/>
              <a:gd name="connsiteX76" fmla="*/ 138762 w 494328"/>
              <a:gd name="connsiteY76" fmla="*/ 146125 h 324036"/>
              <a:gd name="connsiteX77" fmla="*/ 170549 w 494328"/>
              <a:gd name="connsiteY77" fmla="*/ 146125 h 324036"/>
              <a:gd name="connsiteX78" fmla="*/ 170549 w 494328"/>
              <a:gd name="connsiteY78" fmla="*/ 177911 h 324036"/>
              <a:gd name="connsiteX79" fmla="*/ 138762 w 494328"/>
              <a:gd name="connsiteY79" fmla="*/ 177911 h 324036"/>
              <a:gd name="connsiteX80" fmla="*/ 92508 w 494328"/>
              <a:gd name="connsiteY80" fmla="*/ 146125 h 324036"/>
              <a:gd name="connsiteX81" fmla="*/ 124294 w 494328"/>
              <a:gd name="connsiteY81" fmla="*/ 146125 h 324036"/>
              <a:gd name="connsiteX82" fmla="*/ 124294 w 494328"/>
              <a:gd name="connsiteY82" fmla="*/ 177911 h 324036"/>
              <a:gd name="connsiteX83" fmla="*/ 92508 w 494328"/>
              <a:gd name="connsiteY83" fmla="*/ 177911 h 324036"/>
              <a:gd name="connsiteX84" fmla="*/ 46254 w 494328"/>
              <a:gd name="connsiteY84" fmla="*/ 146125 h 324036"/>
              <a:gd name="connsiteX85" fmla="*/ 78040 w 494328"/>
              <a:gd name="connsiteY85" fmla="*/ 146125 h 324036"/>
              <a:gd name="connsiteX86" fmla="*/ 78040 w 494328"/>
              <a:gd name="connsiteY86" fmla="*/ 177911 h 324036"/>
              <a:gd name="connsiteX87" fmla="*/ 46254 w 494328"/>
              <a:gd name="connsiteY87" fmla="*/ 177911 h 324036"/>
              <a:gd name="connsiteX88" fmla="*/ 0 w 494328"/>
              <a:gd name="connsiteY88" fmla="*/ 146125 h 324036"/>
              <a:gd name="connsiteX89" fmla="*/ 31787 w 494328"/>
              <a:gd name="connsiteY89" fmla="*/ 146125 h 324036"/>
              <a:gd name="connsiteX90" fmla="*/ 31787 w 494328"/>
              <a:gd name="connsiteY90" fmla="*/ 177911 h 324036"/>
              <a:gd name="connsiteX91" fmla="*/ 0 w 494328"/>
              <a:gd name="connsiteY91" fmla="*/ 177911 h 324036"/>
              <a:gd name="connsiteX92" fmla="*/ 416287 w 494328"/>
              <a:gd name="connsiteY92" fmla="*/ 121771 h 324036"/>
              <a:gd name="connsiteX93" fmla="*/ 448074 w 494328"/>
              <a:gd name="connsiteY93" fmla="*/ 121771 h 324036"/>
              <a:gd name="connsiteX94" fmla="*/ 448074 w 494328"/>
              <a:gd name="connsiteY94" fmla="*/ 153557 h 324036"/>
              <a:gd name="connsiteX95" fmla="*/ 416287 w 494328"/>
              <a:gd name="connsiteY95" fmla="*/ 153557 h 324036"/>
              <a:gd name="connsiteX96" fmla="*/ 370033 w 494328"/>
              <a:gd name="connsiteY96" fmla="*/ 97417 h 324036"/>
              <a:gd name="connsiteX97" fmla="*/ 401820 w 494328"/>
              <a:gd name="connsiteY97" fmla="*/ 97417 h 324036"/>
              <a:gd name="connsiteX98" fmla="*/ 401820 w 494328"/>
              <a:gd name="connsiteY98" fmla="*/ 129203 h 324036"/>
              <a:gd name="connsiteX99" fmla="*/ 370033 w 494328"/>
              <a:gd name="connsiteY99" fmla="*/ 129203 h 324036"/>
              <a:gd name="connsiteX100" fmla="*/ 323779 w 494328"/>
              <a:gd name="connsiteY100" fmla="*/ 97417 h 324036"/>
              <a:gd name="connsiteX101" fmla="*/ 355565 w 494328"/>
              <a:gd name="connsiteY101" fmla="*/ 97417 h 324036"/>
              <a:gd name="connsiteX102" fmla="*/ 355565 w 494328"/>
              <a:gd name="connsiteY102" fmla="*/ 129203 h 324036"/>
              <a:gd name="connsiteX103" fmla="*/ 323779 w 494328"/>
              <a:gd name="connsiteY103" fmla="*/ 129203 h 324036"/>
              <a:gd name="connsiteX104" fmla="*/ 277525 w 494328"/>
              <a:gd name="connsiteY104" fmla="*/ 97417 h 324036"/>
              <a:gd name="connsiteX105" fmla="*/ 309311 w 494328"/>
              <a:gd name="connsiteY105" fmla="*/ 97417 h 324036"/>
              <a:gd name="connsiteX106" fmla="*/ 309311 w 494328"/>
              <a:gd name="connsiteY106" fmla="*/ 129203 h 324036"/>
              <a:gd name="connsiteX107" fmla="*/ 277525 w 494328"/>
              <a:gd name="connsiteY107" fmla="*/ 129203 h 324036"/>
              <a:gd name="connsiteX108" fmla="*/ 231271 w 494328"/>
              <a:gd name="connsiteY108" fmla="*/ 97417 h 324036"/>
              <a:gd name="connsiteX109" fmla="*/ 263057 w 494328"/>
              <a:gd name="connsiteY109" fmla="*/ 97417 h 324036"/>
              <a:gd name="connsiteX110" fmla="*/ 263057 w 494328"/>
              <a:gd name="connsiteY110" fmla="*/ 129203 h 324036"/>
              <a:gd name="connsiteX111" fmla="*/ 231271 w 494328"/>
              <a:gd name="connsiteY111" fmla="*/ 129203 h 324036"/>
              <a:gd name="connsiteX112" fmla="*/ 185016 w 494328"/>
              <a:gd name="connsiteY112" fmla="*/ 97417 h 324036"/>
              <a:gd name="connsiteX113" fmla="*/ 216803 w 494328"/>
              <a:gd name="connsiteY113" fmla="*/ 97417 h 324036"/>
              <a:gd name="connsiteX114" fmla="*/ 216803 w 494328"/>
              <a:gd name="connsiteY114" fmla="*/ 129203 h 324036"/>
              <a:gd name="connsiteX115" fmla="*/ 185016 w 494328"/>
              <a:gd name="connsiteY115" fmla="*/ 129203 h 324036"/>
              <a:gd name="connsiteX116" fmla="*/ 138762 w 494328"/>
              <a:gd name="connsiteY116" fmla="*/ 97417 h 324036"/>
              <a:gd name="connsiteX117" fmla="*/ 170549 w 494328"/>
              <a:gd name="connsiteY117" fmla="*/ 97417 h 324036"/>
              <a:gd name="connsiteX118" fmla="*/ 170549 w 494328"/>
              <a:gd name="connsiteY118" fmla="*/ 129203 h 324036"/>
              <a:gd name="connsiteX119" fmla="*/ 138762 w 494328"/>
              <a:gd name="connsiteY119" fmla="*/ 129203 h 324036"/>
              <a:gd name="connsiteX120" fmla="*/ 92508 w 494328"/>
              <a:gd name="connsiteY120" fmla="*/ 97417 h 324036"/>
              <a:gd name="connsiteX121" fmla="*/ 124294 w 494328"/>
              <a:gd name="connsiteY121" fmla="*/ 97417 h 324036"/>
              <a:gd name="connsiteX122" fmla="*/ 124294 w 494328"/>
              <a:gd name="connsiteY122" fmla="*/ 129203 h 324036"/>
              <a:gd name="connsiteX123" fmla="*/ 92508 w 494328"/>
              <a:gd name="connsiteY123" fmla="*/ 129203 h 324036"/>
              <a:gd name="connsiteX124" fmla="*/ 46254 w 494328"/>
              <a:gd name="connsiteY124" fmla="*/ 97417 h 324036"/>
              <a:gd name="connsiteX125" fmla="*/ 78040 w 494328"/>
              <a:gd name="connsiteY125" fmla="*/ 97417 h 324036"/>
              <a:gd name="connsiteX126" fmla="*/ 78040 w 494328"/>
              <a:gd name="connsiteY126" fmla="*/ 129203 h 324036"/>
              <a:gd name="connsiteX127" fmla="*/ 46254 w 494328"/>
              <a:gd name="connsiteY127" fmla="*/ 129203 h 324036"/>
              <a:gd name="connsiteX128" fmla="*/ 0 w 494328"/>
              <a:gd name="connsiteY128" fmla="*/ 97417 h 324036"/>
              <a:gd name="connsiteX129" fmla="*/ 31787 w 494328"/>
              <a:gd name="connsiteY129" fmla="*/ 97417 h 324036"/>
              <a:gd name="connsiteX130" fmla="*/ 31787 w 494328"/>
              <a:gd name="connsiteY130" fmla="*/ 129203 h 324036"/>
              <a:gd name="connsiteX131" fmla="*/ 0 w 494328"/>
              <a:gd name="connsiteY131" fmla="*/ 129203 h 324036"/>
              <a:gd name="connsiteX132" fmla="*/ 323779 w 494328"/>
              <a:gd name="connsiteY132" fmla="*/ 48708 h 324036"/>
              <a:gd name="connsiteX133" fmla="*/ 355565 w 494328"/>
              <a:gd name="connsiteY133" fmla="*/ 48708 h 324036"/>
              <a:gd name="connsiteX134" fmla="*/ 355565 w 494328"/>
              <a:gd name="connsiteY134" fmla="*/ 80495 h 324036"/>
              <a:gd name="connsiteX135" fmla="*/ 323779 w 494328"/>
              <a:gd name="connsiteY135" fmla="*/ 80495 h 324036"/>
              <a:gd name="connsiteX136" fmla="*/ 277525 w 494328"/>
              <a:gd name="connsiteY136" fmla="*/ 48708 h 324036"/>
              <a:gd name="connsiteX137" fmla="*/ 309311 w 494328"/>
              <a:gd name="connsiteY137" fmla="*/ 48708 h 324036"/>
              <a:gd name="connsiteX138" fmla="*/ 309311 w 494328"/>
              <a:gd name="connsiteY138" fmla="*/ 80495 h 324036"/>
              <a:gd name="connsiteX139" fmla="*/ 277525 w 494328"/>
              <a:gd name="connsiteY139" fmla="*/ 80495 h 324036"/>
              <a:gd name="connsiteX140" fmla="*/ 277525 w 494328"/>
              <a:gd name="connsiteY140" fmla="*/ 0 h 324036"/>
              <a:gd name="connsiteX141" fmla="*/ 309311 w 494328"/>
              <a:gd name="connsiteY141" fmla="*/ 0 h 324036"/>
              <a:gd name="connsiteX142" fmla="*/ 309311 w 494328"/>
              <a:gd name="connsiteY142" fmla="*/ 31787 h 324036"/>
              <a:gd name="connsiteX143" fmla="*/ 277525 w 494328"/>
              <a:gd name="connsiteY143" fmla="*/ 31787 h 324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494328" h="324036">
                <a:moveTo>
                  <a:pt x="277525" y="292250"/>
                </a:moveTo>
                <a:lnTo>
                  <a:pt x="309311" y="292250"/>
                </a:lnTo>
                <a:lnTo>
                  <a:pt x="309311" y="324036"/>
                </a:lnTo>
                <a:lnTo>
                  <a:pt x="277525" y="324036"/>
                </a:lnTo>
                <a:close/>
                <a:moveTo>
                  <a:pt x="323779" y="243541"/>
                </a:moveTo>
                <a:lnTo>
                  <a:pt x="355565" y="243541"/>
                </a:lnTo>
                <a:lnTo>
                  <a:pt x="355565" y="275328"/>
                </a:lnTo>
                <a:lnTo>
                  <a:pt x="323779" y="275328"/>
                </a:lnTo>
                <a:close/>
                <a:moveTo>
                  <a:pt x="277525" y="243541"/>
                </a:moveTo>
                <a:lnTo>
                  <a:pt x="309311" y="243541"/>
                </a:lnTo>
                <a:lnTo>
                  <a:pt x="309311" y="275328"/>
                </a:lnTo>
                <a:lnTo>
                  <a:pt x="277525" y="275328"/>
                </a:lnTo>
                <a:close/>
                <a:moveTo>
                  <a:pt x="370033" y="194833"/>
                </a:moveTo>
                <a:lnTo>
                  <a:pt x="401820" y="194833"/>
                </a:lnTo>
                <a:lnTo>
                  <a:pt x="401820" y="226620"/>
                </a:lnTo>
                <a:lnTo>
                  <a:pt x="370033" y="226620"/>
                </a:lnTo>
                <a:close/>
                <a:moveTo>
                  <a:pt x="323779" y="194833"/>
                </a:moveTo>
                <a:lnTo>
                  <a:pt x="355565" y="194833"/>
                </a:lnTo>
                <a:lnTo>
                  <a:pt x="355565" y="226620"/>
                </a:lnTo>
                <a:lnTo>
                  <a:pt x="323779" y="226620"/>
                </a:lnTo>
                <a:close/>
                <a:moveTo>
                  <a:pt x="277525" y="194833"/>
                </a:moveTo>
                <a:lnTo>
                  <a:pt x="309311" y="194833"/>
                </a:lnTo>
                <a:lnTo>
                  <a:pt x="309311" y="226620"/>
                </a:lnTo>
                <a:lnTo>
                  <a:pt x="277525" y="226620"/>
                </a:lnTo>
                <a:close/>
                <a:moveTo>
                  <a:pt x="231271" y="194833"/>
                </a:moveTo>
                <a:lnTo>
                  <a:pt x="263057" y="194833"/>
                </a:lnTo>
                <a:lnTo>
                  <a:pt x="263057" y="226620"/>
                </a:lnTo>
                <a:lnTo>
                  <a:pt x="231271" y="226620"/>
                </a:lnTo>
                <a:close/>
                <a:moveTo>
                  <a:pt x="185016" y="194833"/>
                </a:moveTo>
                <a:lnTo>
                  <a:pt x="216803" y="194833"/>
                </a:lnTo>
                <a:lnTo>
                  <a:pt x="216803" y="226620"/>
                </a:lnTo>
                <a:lnTo>
                  <a:pt x="185016" y="226620"/>
                </a:lnTo>
                <a:close/>
                <a:moveTo>
                  <a:pt x="138762" y="194833"/>
                </a:moveTo>
                <a:lnTo>
                  <a:pt x="170549" y="194833"/>
                </a:lnTo>
                <a:lnTo>
                  <a:pt x="170549" y="226620"/>
                </a:lnTo>
                <a:lnTo>
                  <a:pt x="138762" y="226620"/>
                </a:lnTo>
                <a:close/>
                <a:moveTo>
                  <a:pt x="92508" y="194833"/>
                </a:moveTo>
                <a:lnTo>
                  <a:pt x="124294" y="194833"/>
                </a:lnTo>
                <a:lnTo>
                  <a:pt x="124294" y="226620"/>
                </a:lnTo>
                <a:lnTo>
                  <a:pt x="92508" y="226620"/>
                </a:lnTo>
                <a:close/>
                <a:moveTo>
                  <a:pt x="46254" y="194833"/>
                </a:moveTo>
                <a:lnTo>
                  <a:pt x="78040" y="194833"/>
                </a:lnTo>
                <a:lnTo>
                  <a:pt x="78040" y="226620"/>
                </a:lnTo>
                <a:lnTo>
                  <a:pt x="46254" y="226620"/>
                </a:lnTo>
                <a:close/>
                <a:moveTo>
                  <a:pt x="0" y="194833"/>
                </a:moveTo>
                <a:lnTo>
                  <a:pt x="31787" y="194833"/>
                </a:lnTo>
                <a:lnTo>
                  <a:pt x="31787" y="226620"/>
                </a:lnTo>
                <a:lnTo>
                  <a:pt x="0" y="226620"/>
                </a:lnTo>
                <a:close/>
                <a:moveTo>
                  <a:pt x="416287" y="170479"/>
                </a:moveTo>
                <a:lnTo>
                  <a:pt x="448074" y="170479"/>
                </a:lnTo>
                <a:lnTo>
                  <a:pt x="448074" y="202266"/>
                </a:lnTo>
                <a:lnTo>
                  <a:pt x="416287" y="202266"/>
                </a:lnTo>
                <a:close/>
                <a:moveTo>
                  <a:pt x="462542" y="146125"/>
                </a:moveTo>
                <a:lnTo>
                  <a:pt x="494328" y="146125"/>
                </a:lnTo>
                <a:lnTo>
                  <a:pt x="494328" y="177911"/>
                </a:lnTo>
                <a:lnTo>
                  <a:pt x="462542" y="177911"/>
                </a:lnTo>
                <a:close/>
                <a:moveTo>
                  <a:pt x="370033" y="146125"/>
                </a:moveTo>
                <a:lnTo>
                  <a:pt x="401820" y="146125"/>
                </a:lnTo>
                <a:lnTo>
                  <a:pt x="401820" y="177911"/>
                </a:lnTo>
                <a:lnTo>
                  <a:pt x="370033" y="177911"/>
                </a:lnTo>
                <a:close/>
                <a:moveTo>
                  <a:pt x="323779" y="146125"/>
                </a:moveTo>
                <a:lnTo>
                  <a:pt x="355565" y="146125"/>
                </a:lnTo>
                <a:lnTo>
                  <a:pt x="355565" y="177911"/>
                </a:lnTo>
                <a:lnTo>
                  <a:pt x="323779" y="177911"/>
                </a:lnTo>
                <a:close/>
                <a:moveTo>
                  <a:pt x="277525" y="146125"/>
                </a:moveTo>
                <a:lnTo>
                  <a:pt x="309311" y="146125"/>
                </a:lnTo>
                <a:lnTo>
                  <a:pt x="309311" y="177911"/>
                </a:lnTo>
                <a:lnTo>
                  <a:pt x="277525" y="177911"/>
                </a:lnTo>
                <a:close/>
                <a:moveTo>
                  <a:pt x="231271" y="146125"/>
                </a:moveTo>
                <a:lnTo>
                  <a:pt x="263057" y="146125"/>
                </a:lnTo>
                <a:lnTo>
                  <a:pt x="263057" y="177911"/>
                </a:lnTo>
                <a:lnTo>
                  <a:pt x="231271" y="177911"/>
                </a:lnTo>
                <a:close/>
                <a:moveTo>
                  <a:pt x="185016" y="146125"/>
                </a:moveTo>
                <a:lnTo>
                  <a:pt x="216803" y="146125"/>
                </a:lnTo>
                <a:lnTo>
                  <a:pt x="216803" y="177911"/>
                </a:lnTo>
                <a:lnTo>
                  <a:pt x="185016" y="177911"/>
                </a:lnTo>
                <a:close/>
                <a:moveTo>
                  <a:pt x="138762" y="146125"/>
                </a:moveTo>
                <a:lnTo>
                  <a:pt x="170549" y="146125"/>
                </a:lnTo>
                <a:lnTo>
                  <a:pt x="170549" y="177911"/>
                </a:lnTo>
                <a:lnTo>
                  <a:pt x="138762" y="177911"/>
                </a:lnTo>
                <a:close/>
                <a:moveTo>
                  <a:pt x="92508" y="146125"/>
                </a:moveTo>
                <a:lnTo>
                  <a:pt x="124294" y="146125"/>
                </a:lnTo>
                <a:lnTo>
                  <a:pt x="124294" y="177911"/>
                </a:lnTo>
                <a:lnTo>
                  <a:pt x="92508" y="177911"/>
                </a:lnTo>
                <a:close/>
                <a:moveTo>
                  <a:pt x="46254" y="146125"/>
                </a:moveTo>
                <a:lnTo>
                  <a:pt x="78040" y="146125"/>
                </a:lnTo>
                <a:lnTo>
                  <a:pt x="78040" y="177911"/>
                </a:lnTo>
                <a:lnTo>
                  <a:pt x="46254" y="177911"/>
                </a:lnTo>
                <a:close/>
                <a:moveTo>
                  <a:pt x="0" y="146125"/>
                </a:moveTo>
                <a:lnTo>
                  <a:pt x="31787" y="146125"/>
                </a:lnTo>
                <a:lnTo>
                  <a:pt x="31787" y="177911"/>
                </a:lnTo>
                <a:lnTo>
                  <a:pt x="0" y="177911"/>
                </a:lnTo>
                <a:close/>
                <a:moveTo>
                  <a:pt x="416287" y="121771"/>
                </a:moveTo>
                <a:lnTo>
                  <a:pt x="448074" y="121771"/>
                </a:lnTo>
                <a:lnTo>
                  <a:pt x="448074" y="153557"/>
                </a:lnTo>
                <a:lnTo>
                  <a:pt x="416287" y="153557"/>
                </a:lnTo>
                <a:close/>
                <a:moveTo>
                  <a:pt x="370033" y="97417"/>
                </a:moveTo>
                <a:lnTo>
                  <a:pt x="401820" y="97417"/>
                </a:lnTo>
                <a:lnTo>
                  <a:pt x="401820" y="129203"/>
                </a:lnTo>
                <a:lnTo>
                  <a:pt x="370033" y="129203"/>
                </a:lnTo>
                <a:close/>
                <a:moveTo>
                  <a:pt x="323779" y="97417"/>
                </a:moveTo>
                <a:lnTo>
                  <a:pt x="355565" y="97417"/>
                </a:lnTo>
                <a:lnTo>
                  <a:pt x="355565" y="129203"/>
                </a:lnTo>
                <a:lnTo>
                  <a:pt x="323779" y="129203"/>
                </a:lnTo>
                <a:close/>
                <a:moveTo>
                  <a:pt x="277525" y="97417"/>
                </a:moveTo>
                <a:lnTo>
                  <a:pt x="309311" y="97417"/>
                </a:lnTo>
                <a:lnTo>
                  <a:pt x="309311" y="129203"/>
                </a:lnTo>
                <a:lnTo>
                  <a:pt x="277525" y="129203"/>
                </a:lnTo>
                <a:close/>
                <a:moveTo>
                  <a:pt x="231271" y="97417"/>
                </a:moveTo>
                <a:lnTo>
                  <a:pt x="263057" y="97417"/>
                </a:lnTo>
                <a:lnTo>
                  <a:pt x="263057" y="129203"/>
                </a:lnTo>
                <a:lnTo>
                  <a:pt x="231271" y="129203"/>
                </a:lnTo>
                <a:close/>
                <a:moveTo>
                  <a:pt x="185016" y="97417"/>
                </a:moveTo>
                <a:lnTo>
                  <a:pt x="216803" y="97417"/>
                </a:lnTo>
                <a:lnTo>
                  <a:pt x="216803" y="129203"/>
                </a:lnTo>
                <a:lnTo>
                  <a:pt x="185016" y="129203"/>
                </a:lnTo>
                <a:close/>
                <a:moveTo>
                  <a:pt x="138762" y="97417"/>
                </a:moveTo>
                <a:lnTo>
                  <a:pt x="170549" y="97417"/>
                </a:lnTo>
                <a:lnTo>
                  <a:pt x="170549" y="129203"/>
                </a:lnTo>
                <a:lnTo>
                  <a:pt x="138762" y="129203"/>
                </a:lnTo>
                <a:close/>
                <a:moveTo>
                  <a:pt x="92508" y="97417"/>
                </a:moveTo>
                <a:lnTo>
                  <a:pt x="124294" y="97417"/>
                </a:lnTo>
                <a:lnTo>
                  <a:pt x="124294" y="129203"/>
                </a:lnTo>
                <a:lnTo>
                  <a:pt x="92508" y="129203"/>
                </a:lnTo>
                <a:close/>
                <a:moveTo>
                  <a:pt x="46254" y="97417"/>
                </a:moveTo>
                <a:lnTo>
                  <a:pt x="78040" y="97417"/>
                </a:lnTo>
                <a:lnTo>
                  <a:pt x="78040" y="129203"/>
                </a:lnTo>
                <a:lnTo>
                  <a:pt x="46254" y="129203"/>
                </a:lnTo>
                <a:close/>
                <a:moveTo>
                  <a:pt x="0" y="97417"/>
                </a:moveTo>
                <a:lnTo>
                  <a:pt x="31787" y="97417"/>
                </a:lnTo>
                <a:lnTo>
                  <a:pt x="31787" y="129203"/>
                </a:lnTo>
                <a:lnTo>
                  <a:pt x="0" y="129203"/>
                </a:lnTo>
                <a:close/>
                <a:moveTo>
                  <a:pt x="323779" y="48708"/>
                </a:moveTo>
                <a:lnTo>
                  <a:pt x="355565" y="48708"/>
                </a:lnTo>
                <a:lnTo>
                  <a:pt x="355565" y="80495"/>
                </a:lnTo>
                <a:lnTo>
                  <a:pt x="323779" y="80495"/>
                </a:lnTo>
                <a:close/>
                <a:moveTo>
                  <a:pt x="277525" y="48708"/>
                </a:moveTo>
                <a:lnTo>
                  <a:pt x="309311" y="48708"/>
                </a:lnTo>
                <a:lnTo>
                  <a:pt x="309311" y="80495"/>
                </a:lnTo>
                <a:lnTo>
                  <a:pt x="277525" y="80495"/>
                </a:lnTo>
                <a:close/>
                <a:moveTo>
                  <a:pt x="277525" y="0"/>
                </a:moveTo>
                <a:lnTo>
                  <a:pt x="309311" y="0"/>
                </a:lnTo>
                <a:lnTo>
                  <a:pt x="309311" y="31787"/>
                </a:lnTo>
                <a:lnTo>
                  <a:pt x="277525" y="31787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虚箭头"/>
          <p:cNvSpPr/>
          <p:nvPr/>
        </p:nvSpPr>
        <p:spPr>
          <a:xfrm rot="2400000">
            <a:off x="9616440" y="3651250"/>
            <a:ext cx="728980" cy="576580"/>
          </a:xfrm>
          <a:custGeom>
            <a:avLst/>
            <a:gdLst>
              <a:gd name="connsiteX0" fmla="*/ 277525 w 494328"/>
              <a:gd name="connsiteY0" fmla="*/ 292250 h 324036"/>
              <a:gd name="connsiteX1" fmla="*/ 309311 w 494328"/>
              <a:gd name="connsiteY1" fmla="*/ 292250 h 324036"/>
              <a:gd name="connsiteX2" fmla="*/ 309311 w 494328"/>
              <a:gd name="connsiteY2" fmla="*/ 324036 h 324036"/>
              <a:gd name="connsiteX3" fmla="*/ 277525 w 494328"/>
              <a:gd name="connsiteY3" fmla="*/ 324036 h 324036"/>
              <a:gd name="connsiteX4" fmla="*/ 323779 w 494328"/>
              <a:gd name="connsiteY4" fmla="*/ 243541 h 324036"/>
              <a:gd name="connsiteX5" fmla="*/ 355565 w 494328"/>
              <a:gd name="connsiteY5" fmla="*/ 243541 h 324036"/>
              <a:gd name="connsiteX6" fmla="*/ 355565 w 494328"/>
              <a:gd name="connsiteY6" fmla="*/ 275328 h 324036"/>
              <a:gd name="connsiteX7" fmla="*/ 323779 w 494328"/>
              <a:gd name="connsiteY7" fmla="*/ 275328 h 324036"/>
              <a:gd name="connsiteX8" fmla="*/ 277525 w 494328"/>
              <a:gd name="connsiteY8" fmla="*/ 243541 h 324036"/>
              <a:gd name="connsiteX9" fmla="*/ 309311 w 494328"/>
              <a:gd name="connsiteY9" fmla="*/ 243541 h 324036"/>
              <a:gd name="connsiteX10" fmla="*/ 309311 w 494328"/>
              <a:gd name="connsiteY10" fmla="*/ 275328 h 324036"/>
              <a:gd name="connsiteX11" fmla="*/ 277525 w 494328"/>
              <a:gd name="connsiteY11" fmla="*/ 275328 h 324036"/>
              <a:gd name="connsiteX12" fmla="*/ 370033 w 494328"/>
              <a:gd name="connsiteY12" fmla="*/ 194833 h 324036"/>
              <a:gd name="connsiteX13" fmla="*/ 401820 w 494328"/>
              <a:gd name="connsiteY13" fmla="*/ 194833 h 324036"/>
              <a:gd name="connsiteX14" fmla="*/ 401820 w 494328"/>
              <a:gd name="connsiteY14" fmla="*/ 226620 h 324036"/>
              <a:gd name="connsiteX15" fmla="*/ 370033 w 494328"/>
              <a:gd name="connsiteY15" fmla="*/ 226620 h 324036"/>
              <a:gd name="connsiteX16" fmla="*/ 323779 w 494328"/>
              <a:gd name="connsiteY16" fmla="*/ 194833 h 324036"/>
              <a:gd name="connsiteX17" fmla="*/ 355565 w 494328"/>
              <a:gd name="connsiteY17" fmla="*/ 194833 h 324036"/>
              <a:gd name="connsiteX18" fmla="*/ 355565 w 494328"/>
              <a:gd name="connsiteY18" fmla="*/ 226620 h 324036"/>
              <a:gd name="connsiteX19" fmla="*/ 323779 w 494328"/>
              <a:gd name="connsiteY19" fmla="*/ 226620 h 324036"/>
              <a:gd name="connsiteX20" fmla="*/ 277525 w 494328"/>
              <a:gd name="connsiteY20" fmla="*/ 194833 h 324036"/>
              <a:gd name="connsiteX21" fmla="*/ 309311 w 494328"/>
              <a:gd name="connsiteY21" fmla="*/ 194833 h 324036"/>
              <a:gd name="connsiteX22" fmla="*/ 309311 w 494328"/>
              <a:gd name="connsiteY22" fmla="*/ 226620 h 324036"/>
              <a:gd name="connsiteX23" fmla="*/ 277525 w 494328"/>
              <a:gd name="connsiteY23" fmla="*/ 226620 h 324036"/>
              <a:gd name="connsiteX24" fmla="*/ 231271 w 494328"/>
              <a:gd name="connsiteY24" fmla="*/ 194833 h 324036"/>
              <a:gd name="connsiteX25" fmla="*/ 263057 w 494328"/>
              <a:gd name="connsiteY25" fmla="*/ 194833 h 324036"/>
              <a:gd name="connsiteX26" fmla="*/ 263057 w 494328"/>
              <a:gd name="connsiteY26" fmla="*/ 226620 h 324036"/>
              <a:gd name="connsiteX27" fmla="*/ 231271 w 494328"/>
              <a:gd name="connsiteY27" fmla="*/ 226620 h 324036"/>
              <a:gd name="connsiteX28" fmla="*/ 185016 w 494328"/>
              <a:gd name="connsiteY28" fmla="*/ 194833 h 324036"/>
              <a:gd name="connsiteX29" fmla="*/ 216803 w 494328"/>
              <a:gd name="connsiteY29" fmla="*/ 194833 h 324036"/>
              <a:gd name="connsiteX30" fmla="*/ 216803 w 494328"/>
              <a:gd name="connsiteY30" fmla="*/ 226620 h 324036"/>
              <a:gd name="connsiteX31" fmla="*/ 185016 w 494328"/>
              <a:gd name="connsiteY31" fmla="*/ 226620 h 324036"/>
              <a:gd name="connsiteX32" fmla="*/ 138762 w 494328"/>
              <a:gd name="connsiteY32" fmla="*/ 194833 h 324036"/>
              <a:gd name="connsiteX33" fmla="*/ 170549 w 494328"/>
              <a:gd name="connsiteY33" fmla="*/ 194833 h 324036"/>
              <a:gd name="connsiteX34" fmla="*/ 170549 w 494328"/>
              <a:gd name="connsiteY34" fmla="*/ 226620 h 324036"/>
              <a:gd name="connsiteX35" fmla="*/ 138762 w 494328"/>
              <a:gd name="connsiteY35" fmla="*/ 226620 h 324036"/>
              <a:gd name="connsiteX36" fmla="*/ 92508 w 494328"/>
              <a:gd name="connsiteY36" fmla="*/ 194833 h 324036"/>
              <a:gd name="connsiteX37" fmla="*/ 124294 w 494328"/>
              <a:gd name="connsiteY37" fmla="*/ 194833 h 324036"/>
              <a:gd name="connsiteX38" fmla="*/ 124294 w 494328"/>
              <a:gd name="connsiteY38" fmla="*/ 226620 h 324036"/>
              <a:gd name="connsiteX39" fmla="*/ 92508 w 494328"/>
              <a:gd name="connsiteY39" fmla="*/ 226620 h 324036"/>
              <a:gd name="connsiteX40" fmla="*/ 46254 w 494328"/>
              <a:gd name="connsiteY40" fmla="*/ 194833 h 324036"/>
              <a:gd name="connsiteX41" fmla="*/ 78040 w 494328"/>
              <a:gd name="connsiteY41" fmla="*/ 194833 h 324036"/>
              <a:gd name="connsiteX42" fmla="*/ 78040 w 494328"/>
              <a:gd name="connsiteY42" fmla="*/ 226620 h 324036"/>
              <a:gd name="connsiteX43" fmla="*/ 46254 w 494328"/>
              <a:gd name="connsiteY43" fmla="*/ 226620 h 324036"/>
              <a:gd name="connsiteX44" fmla="*/ 0 w 494328"/>
              <a:gd name="connsiteY44" fmla="*/ 194833 h 324036"/>
              <a:gd name="connsiteX45" fmla="*/ 31787 w 494328"/>
              <a:gd name="connsiteY45" fmla="*/ 194833 h 324036"/>
              <a:gd name="connsiteX46" fmla="*/ 31787 w 494328"/>
              <a:gd name="connsiteY46" fmla="*/ 226620 h 324036"/>
              <a:gd name="connsiteX47" fmla="*/ 0 w 494328"/>
              <a:gd name="connsiteY47" fmla="*/ 226620 h 324036"/>
              <a:gd name="connsiteX48" fmla="*/ 416287 w 494328"/>
              <a:gd name="connsiteY48" fmla="*/ 170479 h 324036"/>
              <a:gd name="connsiteX49" fmla="*/ 448074 w 494328"/>
              <a:gd name="connsiteY49" fmla="*/ 170479 h 324036"/>
              <a:gd name="connsiteX50" fmla="*/ 448074 w 494328"/>
              <a:gd name="connsiteY50" fmla="*/ 202266 h 324036"/>
              <a:gd name="connsiteX51" fmla="*/ 416287 w 494328"/>
              <a:gd name="connsiteY51" fmla="*/ 202266 h 324036"/>
              <a:gd name="connsiteX52" fmla="*/ 462542 w 494328"/>
              <a:gd name="connsiteY52" fmla="*/ 146125 h 324036"/>
              <a:gd name="connsiteX53" fmla="*/ 494328 w 494328"/>
              <a:gd name="connsiteY53" fmla="*/ 146125 h 324036"/>
              <a:gd name="connsiteX54" fmla="*/ 494328 w 494328"/>
              <a:gd name="connsiteY54" fmla="*/ 177911 h 324036"/>
              <a:gd name="connsiteX55" fmla="*/ 462542 w 494328"/>
              <a:gd name="connsiteY55" fmla="*/ 177911 h 324036"/>
              <a:gd name="connsiteX56" fmla="*/ 370033 w 494328"/>
              <a:gd name="connsiteY56" fmla="*/ 146125 h 324036"/>
              <a:gd name="connsiteX57" fmla="*/ 401820 w 494328"/>
              <a:gd name="connsiteY57" fmla="*/ 146125 h 324036"/>
              <a:gd name="connsiteX58" fmla="*/ 401820 w 494328"/>
              <a:gd name="connsiteY58" fmla="*/ 177911 h 324036"/>
              <a:gd name="connsiteX59" fmla="*/ 370033 w 494328"/>
              <a:gd name="connsiteY59" fmla="*/ 177911 h 324036"/>
              <a:gd name="connsiteX60" fmla="*/ 323779 w 494328"/>
              <a:gd name="connsiteY60" fmla="*/ 146125 h 324036"/>
              <a:gd name="connsiteX61" fmla="*/ 355565 w 494328"/>
              <a:gd name="connsiteY61" fmla="*/ 146125 h 324036"/>
              <a:gd name="connsiteX62" fmla="*/ 355565 w 494328"/>
              <a:gd name="connsiteY62" fmla="*/ 177911 h 324036"/>
              <a:gd name="connsiteX63" fmla="*/ 323779 w 494328"/>
              <a:gd name="connsiteY63" fmla="*/ 177911 h 324036"/>
              <a:gd name="connsiteX64" fmla="*/ 277525 w 494328"/>
              <a:gd name="connsiteY64" fmla="*/ 146125 h 324036"/>
              <a:gd name="connsiteX65" fmla="*/ 309311 w 494328"/>
              <a:gd name="connsiteY65" fmla="*/ 146125 h 324036"/>
              <a:gd name="connsiteX66" fmla="*/ 309311 w 494328"/>
              <a:gd name="connsiteY66" fmla="*/ 177911 h 324036"/>
              <a:gd name="connsiteX67" fmla="*/ 277525 w 494328"/>
              <a:gd name="connsiteY67" fmla="*/ 177911 h 324036"/>
              <a:gd name="connsiteX68" fmla="*/ 231271 w 494328"/>
              <a:gd name="connsiteY68" fmla="*/ 146125 h 324036"/>
              <a:gd name="connsiteX69" fmla="*/ 263057 w 494328"/>
              <a:gd name="connsiteY69" fmla="*/ 146125 h 324036"/>
              <a:gd name="connsiteX70" fmla="*/ 263057 w 494328"/>
              <a:gd name="connsiteY70" fmla="*/ 177911 h 324036"/>
              <a:gd name="connsiteX71" fmla="*/ 231271 w 494328"/>
              <a:gd name="connsiteY71" fmla="*/ 177911 h 324036"/>
              <a:gd name="connsiteX72" fmla="*/ 185016 w 494328"/>
              <a:gd name="connsiteY72" fmla="*/ 146125 h 324036"/>
              <a:gd name="connsiteX73" fmla="*/ 216803 w 494328"/>
              <a:gd name="connsiteY73" fmla="*/ 146125 h 324036"/>
              <a:gd name="connsiteX74" fmla="*/ 216803 w 494328"/>
              <a:gd name="connsiteY74" fmla="*/ 177911 h 324036"/>
              <a:gd name="connsiteX75" fmla="*/ 185016 w 494328"/>
              <a:gd name="connsiteY75" fmla="*/ 177911 h 324036"/>
              <a:gd name="connsiteX76" fmla="*/ 138762 w 494328"/>
              <a:gd name="connsiteY76" fmla="*/ 146125 h 324036"/>
              <a:gd name="connsiteX77" fmla="*/ 170549 w 494328"/>
              <a:gd name="connsiteY77" fmla="*/ 146125 h 324036"/>
              <a:gd name="connsiteX78" fmla="*/ 170549 w 494328"/>
              <a:gd name="connsiteY78" fmla="*/ 177911 h 324036"/>
              <a:gd name="connsiteX79" fmla="*/ 138762 w 494328"/>
              <a:gd name="connsiteY79" fmla="*/ 177911 h 324036"/>
              <a:gd name="connsiteX80" fmla="*/ 92508 w 494328"/>
              <a:gd name="connsiteY80" fmla="*/ 146125 h 324036"/>
              <a:gd name="connsiteX81" fmla="*/ 124294 w 494328"/>
              <a:gd name="connsiteY81" fmla="*/ 146125 h 324036"/>
              <a:gd name="connsiteX82" fmla="*/ 124294 w 494328"/>
              <a:gd name="connsiteY82" fmla="*/ 177911 h 324036"/>
              <a:gd name="connsiteX83" fmla="*/ 92508 w 494328"/>
              <a:gd name="connsiteY83" fmla="*/ 177911 h 324036"/>
              <a:gd name="connsiteX84" fmla="*/ 46254 w 494328"/>
              <a:gd name="connsiteY84" fmla="*/ 146125 h 324036"/>
              <a:gd name="connsiteX85" fmla="*/ 78040 w 494328"/>
              <a:gd name="connsiteY85" fmla="*/ 146125 h 324036"/>
              <a:gd name="connsiteX86" fmla="*/ 78040 w 494328"/>
              <a:gd name="connsiteY86" fmla="*/ 177911 h 324036"/>
              <a:gd name="connsiteX87" fmla="*/ 46254 w 494328"/>
              <a:gd name="connsiteY87" fmla="*/ 177911 h 324036"/>
              <a:gd name="connsiteX88" fmla="*/ 0 w 494328"/>
              <a:gd name="connsiteY88" fmla="*/ 146125 h 324036"/>
              <a:gd name="connsiteX89" fmla="*/ 31787 w 494328"/>
              <a:gd name="connsiteY89" fmla="*/ 146125 h 324036"/>
              <a:gd name="connsiteX90" fmla="*/ 31787 w 494328"/>
              <a:gd name="connsiteY90" fmla="*/ 177911 h 324036"/>
              <a:gd name="connsiteX91" fmla="*/ 0 w 494328"/>
              <a:gd name="connsiteY91" fmla="*/ 177911 h 324036"/>
              <a:gd name="connsiteX92" fmla="*/ 416287 w 494328"/>
              <a:gd name="connsiteY92" fmla="*/ 121771 h 324036"/>
              <a:gd name="connsiteX93" fmla="*/ 448074 w 494328"/>
              <a:gd name="connsiteY93" fmla="*/ 121771 h 324036"/>
              <a:gd name="connsiteX94" fmla="*/ 448074 w 494328"/>
              <a:gd name="connsiteY94" fmla="*/ 153557 h 324036"/>
              <a:gd name="connsiteX95" fmla="*/ 416287 w 494328"/>
              <a:gd name="connsiteY95" fmla="*/ 153557 h 324036"/>
              <a:gd name="connsiteX96" fmla="*/ 370033 w 494328"/>
              <a:gd name="connsiteY96" fmla="*/ 97417 h 324036"/>
              <a:gd name="connsiteX97" fmla="*/ 401820 w 494328"/>
              <a:gd name="connsiteY97" fmla="*/ 97417 h 324036"/>
              <a:gd name="connsiteX98" fmla="*/ 401820 w 494328"/>
              <a:gd name="connsiteY98" fmla="*/ 129203 h 324036"/>
              <a:gd name="connsiteX99" fmla="*/ 370033 w 494328"/>
              <a:gd name="connsiteY99" fmla="*/ 129203 h 324036"/>
              <a:gd name="connsiteX100" fmla="*/ 323779 w 494328"/>
              <a:gd name="connsiteY100" fmla="*/ 97417 h 324036"/>
              <a:gd name="connsiteX101" fmla="*/ 355565 w 494328"/>
              <a:gd name="connsiteY101" fmla="*/ 97417 h 324036"/>
              <a:gd name="connsiteX102" fmla="*/ 355565 w 494328"/>
              <a:gd name="connsiteY102" fmla="*/ 129203 h 324036"/>
              <a:gd name="connsiteX103" fmla="*/ 323779 w 494328"/>
              <a:gd name="connsiteY103" fmla="*/ 129203 h 324036"/>
              <a:gd name="connsiteX104" fmla="*/ 277525 w 494328"/>
              <a:gd name="connsiteY104" fmla="*/ 97417 h 324036"/>
              <a:gd name="connsiteX105" fmla="*/ 309311 w 494328"/>
              <a:gd name="connsiteY105" fmla="*/ 97417 h 324036"/>
              <a:gd name="connsiteX106" fmla="*/ 309311 w 494328"/>
              <a:gd name="connsiteY106" fmla="*/ 129203 h 324036"/>
              <a:gd name="connsiteX107" fmla="*/ 277525 w 494328"/>
              <a:gd name="connsiteY107" fmla="*/ 129203 h 324036"/>
              <a:gd name="connsiteX108" fmla="*/ 231271 w 494328"/>
              <a:gd name="connsiteY108" fmla="*/ 97417 h 324036"/>
              <a:gd name="connsiteX109" fmla="*/ 263057 w 494328"/>
              <a:gd name="connsiteY109" fmla="*/ 97417 h 324036"/>
              <a:gd name="connsiteX110" fmla="*/ 263057 w 494328"/>
              <a:gd name="connsiteY110" fmla="*/ 129203 h 324036"/>
              <a:gd name="connsiteX111" fmla="*/ 231271 w 494328"/>
              <a:gd name="connsiteY111" fmla="*/ 129203 h 324036"/>
              <a:gd name="connsiteX112" fmla="*/ 185016 w 494328"/>
              <a:gd name="connsiteY112" fmla="*/ 97417 h 324036"/>
              <a:gd name="connsiteX113" fmla="*/ 216803 w 494328"/>
              <a:gd name="connsiteY113" fmla="*/ 97417 h 324036"/>
              <a:gd name="connsiteX114" fmla="*/ 216803 w 494328"/>
              <a:gd name="connsiteY114" fmla="*/ 129203 h 324036"/>
              <a:gd name="connsiteX115" fmla="*/ 185016 w 494328"/>
              <a:gd name="connsiteY115" fmla="*/ 129203 h 324036"/>
              <a:gd name="connsiteX116" fmla="*/ 138762 w 494328"/>
              <a:gd name="connsiteY116" fmla="*/ 97417 h 324036"/>
              <a:gd name="connsiteX117" fmla="*/ 170549 w 494328"/>
              <a:gd name="connsiteY117" fmla="*/ 97417 h 324036"/>
              <a:gd name="connsiteX118" fmla="*/ 170549 w 494328"/>
              <a:gd name="connsiteY118" fmla="*/ 129203 h 324036"/>
              <a:gd name="connsiteX119" fmla="*/ 138762 w 494328"/>
              <a:gd name="connsiteY119" fmla="*/ 129203 h 324036"/>
              <a:gd name="connsiteX120" fmla="*/ 92508 w 494328"/>
              <a:gd name="connsiteY120" fmla="*/ 97417 h 324036"/>
              <a:gd name="connsiteX121" fmla="*/ 124294 w 494328"/>
              <a:gd name="connsiteY121" fmla="*/ 97417 h 324036"/>
              <a:gd name="connsiteX122" fmla="*/ 124294 w 494328"/>
              <a:gd name="connsiteY122" fmla="*/ 129203 h 324036"/>
              <a:gd name="connsiteX123" fmla="*/ 92508 w 494328"/>
              <a:gd name="connsiteY123" fmla="*/ 129203 h 324036"/>
              <a:gd name="connsiteX124" fmla="*/ 46254 w 494328"/>
              <a:gd name="connsiteY124" fmla="*/ 97417 h 324036"/>
              <a:gd name="connsiteX125" fmla="*/ 78040 w 494328"/>
              <a:gd name="connsiteY125" fmla="*/ 97417 h 324036"/>
              <a:gd name="connsiteX126" fmla="*/ 78040 w 494328"/>
              <a:gd name="connsiteY126" fmla="*/ 129203 h 324036"/>
              <a:gd name="connsiteX127" fmla="*/ 46254 w 494328"/>
              <a:gd name="connsiteY127" fmla="*/ 129203 h 324036"/>
              <a:gd name="connsiteX128" fmla="*/ 0 w 494328"/>
              <a:gd name="connsiteY128" fmla="*/ 97417 h 324036"/>
              <a:gd name="connsiteX129" fmla="*/ 31787 w 494328"/>
              <a:gd name="connsiteY129" fmla="*/ 97417 h 324036"/>
              <a:gd name="connsiteX130" fmla="*/ 31787 w 494328"/>
              <a:gd name="connsiteY130" fmla="*/ 129203 h 324036"/>
              <a:gd name="connsiteX131" fmla="*/ 0 w 494328"/>
              <a:gd name="connsiteY131" fmla="*/ 129203 h 324036"/>
              <a:gd name="connsiteX132" fmla="*/ 323779 w 494328"/>
              <a:gd name="connsiteY132" fmla="*/ 48708 h 324036"/>
              <a:gd name="connsiteX133" fmla="*/ 355565 w 494328"/>
              <a:gd name="connsiteY133" fmla="*/ 48708 h 324036"/>
              <a:gd name="connsiteX134" fmla="*/ 355565 w 494328"/>
              <a:gd name="connsiteY134" fmla="*/ 80495 h 324036"/>
              <a:gd name="connsiteX135" fmla="*/ 323779 w 494328"/>
              <a:gd name="connsiteY135" fmla="*/ 80495 h 324036"/>
              <a:gd name="connsiteX136" fmla="*/ 277525 w 494328"/>
              <a:gd name="connsiteY136" fmla="*/ 48708 h 324036"/>
              <a:gd name="connsiteX137" fmla="*/ 309311 w 494328"/>
              <a:gd name="connsiteY137" fmla="*/ 48708 h 324036"/>
              <a:gd name="connsiteX138" fmla="*/ 309311 w 494328"/>
              <a:gd name="connsiteY138" fmla="*/ 80495 h 324036"/>
              <a:gd name="connsiteX139" fmla="*/ 277525 w 494328"/>
              <a:gd name="connsiteY139" fmla="*/ 80495 h 324036"/>
              <a:gd name="connsiteX140" fmla="*/ 277525 w 494328"/>
              <a:gd name="connsiteY140" fmla="*/ 0 h 324036"/>
              <a:gd name="connsiteX141" fmla="*/ 309311 w 494328"/>
              <a:gd name="connsiteY141" fmla="*/ 0 h 324036"/>
              <a:gd name="connsiteX142" fmla="*/ 309311 w 494328"/>
              <a:gd name="connsiteY142" fmla="*/ 31787 h 324036"/>
              <a:gd name="connsiteX143" fmla="*/ 277525 w 494328"/>
              <a:gd name="connsiteY143" fmla="*/ 31787 h 324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494328" h="324036">
                <a:moveTo>
                  <a:pt x="277525" y="292250"/>
                </a:moveTo>
                <a:lnTo>
                  <a:pt x="309311" y="292250"/>
                </a:lnTo>
                <a:lnTo>
                  <a:pt x="309311" y="324036"/>
                </a:lnTo>
                <a:lnTo>
                  <a:pt x="277525" y="324036"/>
                </a:lnTo>
                <a:close/>
                <a:moveTo>
                  <a:pt x="323779" y="243541"/>
                </a:moveTo>
                <a:lnTo>
                  <a:pt x="355565" y="243541"/>
                </a:lnTo>
                <a:lnTo>
                  <a:pt x="355565" y="275328"/>
                </a:lnTo>
                <a:lnTo>
                  <a:pt x="323779" y="275328"/>
                </a:lnTo>
                <a:close/>
                <a:moveTo>
                  <a:pt x="277525" y="243541"/>
                </a:moveTo>
                <a:lnTo>
                  <a:pt x="309311" y="243541"/>
                </a:lnTo>
                <a:lnTo>
                  <a:pt x="309311" y="275328"/>
                </a:lnTo>
                <a:lnTo>
                  <a:pt x="277525" y="275328"/>
                </a:lnTo>
                <a:close/>
                <a:moveTo>
                  <a:pt x="370033" y="194833"/>
                </a:moveTo>
                <a:lnTo>
                  <a:pt x="401820" y="194833"/>
                </a:lnTo>
                <a:lnTo>
                  <a:pt x="401820" y="226620"/>
                </a:lnTo>
                <a:lnTo>
                  <a:pt x="370033" y="226620"/>
                </a:lnTo>
                <a:close/>
                <a:moveTo>
                  <a:pt x="323779" y="194833"/>
                </a:moveTo>
                <a:lnTo>
                  <a:pt x="355565" y="194833"/>
                </a:lnTo>
                <a:lnTo>
                  <a:pt x="355565" y="226620"/>
                </a:lnTo>
                <a:lnTo>
                  <a:pt x="323779" y="226620"/>
                </a:lnTo>
                <a:close/>
                <a:moveTo>
                  <a:pt x="277525" y="194833"/>
                </a:moveTo>
                <a:lnTo>
                  <a:pt x="309311" y="194833"/>
                </a:lnTo>
                <a:lnTo>
                  <a:pt x="309311" y="226620"/>
                </a:lnTo>
                <a:lnTo>
                  <a:pt x="277525" y="226620"/>
                </a:lnTo>
                <a:close/>
                <a:moveTo>
                  <a:pt x="231271" y="194833"/>
                </a:moveTo>
                <a:lnTo>
                  <a:pt x="263057" y="194833"/>
                </a:lnTo>
                <a:lnTo>
                  <a:pt x="263057" y="226620"/>
                </a:lnTo>
                <a:lnTo>
                  <a:pt x="231271" y="226620"/>
                </a:lnTo>
                <a:close/>
                <a:moveTo>
                  <a:pt x="185016" y="194833"/>
                </a:moveTo>
                <a:lnTo>
                  <a:pt x="216803" y="194833"/>
                </a:lnTo>
                <a:lnTo>
                  <a:pt x="216803" y="226620"/>
                </a:lnTo>
                <a:lnTo>
                  <a:pt x="185016" y="226620"/>
                </a:lnTo>
                <a:close/>
                <a:moveTo>
                  <a:pt x="138762" y="194833"/>
                </a:moveTo>
                <a:lnTo>
                  <a:pt x="170549" y="194833"/>
                </a:lnTo>
                <a:lnTo>
                  <a:pt x="170549" y="226620"/>
                </a:lnTo>
                <a:lnTo>
                  <a:pt x="138762" y="226620"/>
                </a:lnTo>
                <a:close/>
                <a:moveTo>
                  <a:pt x="92508" y="194833"/>
                </a:moveTo>
                <a:lnTo>
                  <a:pt x="124294" y="194833"/>
                </a:lnTo>
                <a:lnTo>
                  <a:pt x="124294" y="226620"/>
                </a:lnTo>
                <a:lnTo>
                  <a:pt x="92508" y="226620"/>
                </a:lnTo>
                <a:close/>
                <a:moveTo>
                  <a:pt x="46254" y="194833"/>
                </a:moveTo>
                <a:lnTo>
                  <a:pt x="78040" y="194833"/>
                </a:lnTo>
                <a:lnTo>
                  <a:pt x="78040" y="226620"/>
                </a:lnTo>
                <a:lnTo>
                  <a:pt x="46254" y="226620"/>
                </a:lnTo>
                <a:close/>
                <a:moveTo>
                  <a:pt x="0" y="194833"/>
                </a:moveTo>
                <a:lnTo>
                  <a:pt x="31787" y="194833"/>
                </a:lnTo>
                <a:lnTo>
                  <a:pt x="31787" y="226620"/>
                </a:lnTo>
                <a:lnTo>
                  <a:pt x="0" y="226620"/>
                </a:lnTo>
                <a:close/>
                <a:moveTo>
                  <a:pt x="416287" y="170479"/>
                </a:moveTo>
                <a:lnTo>
                  <a:pt x="448074" y="170479"/>
                </a:lnTo>
                <a:lnTo>
                  <a:pt x="448074" y="202266"/>
                </a:lnTo>
                <a:lnTo>
                  <a:pt x="416287" y="202266"/>
                </a:lnTo>
                <a:close/>
                <a:moveTo>
                  <a:pt x="462542" y="146125"/>
                </a:moveTo>
                <a:lnTo>
                  <a:pt x="494328" y="146125"/>
                </a:lnTo>
                <a:lnTo>
                  <a:pt x="494328" y="177911"/>
                </a:lnTo>
                <a:lnTo>
                  <a:pt x="462542" y="177911"/>
                </a:lnTo>
                <a:close/>
                <a:moveTo>
                  <a:pt x="370033" y="146125"/>
                </a:moveTo>
                <a:lnTo>
                  <a:pt x="401820" y="146125"/>
                </a:lnTo>
                <a:lnTo>
                  <a:pt x="401820" y="177911"/>
                </a:lnTo>
                <a:lnTo>
                  <a:pt x="370033" y="177911"/>
                </a:lnTo>
                <a:close/>
                <a:moveTo>
                  <a:pt x="323779" y="146125"/>
                </a:moveTo>
                <a:lnTo>
                  <a:pt x="355565" y="146125"/>
                </a:lnTo>
                <a:lnTo>
                  <a:pt x="355565" y="177911"/>
                </a:lnTo>
                <a:lnTo>
                  <a:pt x="323779" y="177911"/>
                </a:lnTo>
                <a:close/>
                <a:moveTo>
                  <a:pt x="277525" y="146125"/>
                </a:moveTo>
                <a:lnTo>
                  <a:pt x="309311" y="146125"/>
                </a:lnTo>
                <a:lnTo>
                  <a:pt x="309311" y="177911"/>
                </a:lnTo>
                <a:lnTo>
                  <a:pt x="277525" y="177911"/>
                </a:lnTo>
                <a:close/>
                <a:moveTo>
                  <a:pt x="231271" y="146125"/>
                </a:moveTo>
                <a:lnTo>
                  <a:pt x="263057" y="146125"/>
                </a:lnTo>
                <a:lnTo>
                  <a:pt x="263057" y="177911"/>
                </a:lnTo>
                <a:lnTo>
                  <a:pt x="231271" y="177911"/>
                </a:lnTo>
                <a:close/>
                <a:moveTo>
                  <a:pt x="185016" y="146125"/>
                </a:moveTo>
                <a:lnTo>
                  <a:pt x="216803" y="146125"/>
                </a:lnTo>
                <a:lnTo>
                  <a:pt x="216803" y="177911"/>
                </a:lnTo>
                <a:lnTo>
                  <a:pt x="185016" y="177911"/>
                </a:lnTo>
                <a:close/>
                <a:moveTo>
                  <a:pt x="138762" y="146125"/>
                </a:moveTo>
                <a:lnTo>
                  <a:pt x="170549" y="146125"/>
                </a:lnTo>
                <a:lnTo>
                  <a:pt x="170549" y="177911"/>
                </a:lnTo>
                <a:lnTo>
                  <a:pt x="138762" y="177911"/>
                </a:lnTo>
                <a:close/>
                <a:moveTo>
                  <a:pt x="92508" y="146125"/>
                </a:moveTo>
                <a:lnTo>
                  <a:pt x="124294" y="146125"/>
                </a:lnTo>
                <a:lnTo>
                  <a:pt x="124294" y="177911"/>
                </a:lnTo>
                <a:lnTo>
                  <a:pt x="92508" y="177911"/>
                </a:lnTo>
                <a:close/>
                <a:moveTo>
                  <a:pt x="46254" y="146125"/>
                </a:moveTo>
                <a:lnTo>
                  <a:pt x="78040" y="146125"/>
                </a:lnTo>
                <a:lnTo>
                  <a:pt x="78040" y="177911"/>
                </a:lnTo>
                <a:lnTo>
                  <a:pt x="46254" y="177911"/>
                </a:lnTo>
                <a:close/>
                <a:moveTo>
                  <a:pt x="0" y="146125"/>
                </a:moveTo>
                <a:lnTo>
                  <a:pt x="31787" y="146125"/>
                </a:lnTo>
                <a:lnTo>
                  <a:pt x="31787" y="177911"/>
                </a:lnTo>
                <a:lnTo>
                  <a:pt x="0" y="177911"/>
                </a:lnTo>
                <a:close/>
                <a:moveTo>
                  <a:pt x="416287" y="121771"/>
                </a:moveTo>
                <a:lnTo>
                  <a:pt x="448074" y="121771"/>
                </a:lnTo>
                <a:lnTo>
                  <a:pt x="448074" y="153557"/>
                </a:lnTo>
                <a:lnTo>
                  <a:pt x="416287" y="153557"/>
                </a:lnTo>
                <a:close/>
                <a:moveTo>
                  <a:pt x="370033" y="97417"/>
                </a:moveTo>
                <a:lnTo>
                  <a:pt x="401820" y="97417"/>
                </a:lnTo>
                <a:lnTo>
                  <a:pt x="401820" y="129203"/>
                </a:lnTo>
                <a:lnTo>
                  <a:pt x="370033" y="129203"/>
                </a:lnTo>
                <a:close/>
                <a:moveTo>
                  <a:pt x="323779" y="97417"/>
                </a:moveTo>
                <a:lnTo>
                  <a:pt x="355565" y="97417"/>
                </a:lnTo>
                <a:lnTo>
                  <a:pt x="355565" y="129203"/>
                </a:lnTo>
                <a:lnTo>
                  <a:pt x="323779" y="129203"/>
                </a:lnTo>
                <a:close/>
                <a:moveTo>
                  <a:pt x="277525" y="97417"/>
                </a:moveTo>
                <a:lnTo>
                  <a:pt x="309311" y="97417"/>
                </a:lnTo>
                <a:lnTo>
                  <a:pt x="309311" y="129203"/>
                </a:lnTo>
                <a:lnTo>
                  <a:pt x="277525" y="129203"/>
                </a:lnTo>
                <a:close/>
                <a:moveTo>
                  <a:pt x="231271" y="97417"/>
                </a:moveTo>
                <a:lnTo>
                  <a:pt x="263057" y="97417"/>
                </a:lnTo>
                <a:lnTo>
                  <a:pt x="263057" y="129203"/>
                </a:lnTo>
                <a:lnTo>
                  <a:pt x="231271" y="129203"/>
                </a:lnTo>
                <a:close/>
                <a:moveTo>
                  <a:pt x="185016" y="97417"/>
                </a:moveTo>
                <a:lnTo>
                  <a:pt x="216803" y="97417"/>
                </a:lnTo>
                <a:lnTo>
                  <a:pt x="216803" y="129203"/>
                </a:lnTo>
                <a:lnTo>
                  <a:pt x="185016" y="129203"/>
                </a:lnTo>
                <a:close/>
                <a:moveTo>
                  <a:pt x="138762" y="97417"/>
                </a:moveTo>
                <a:lnTo>
                  <a:pt x="170549" y="97417"/>
                </a:lnTo>
                <a:lnTo>
                  <a:pt x="170549" y="129203"/>
                </a:lnTo>
                <a:lnTo>
                  <a:pt x="138762" y="129203"/>
                </a:lnTo>
                <a:close/>
                <a:moveTo>
                  <a:pt x="92508" y="97417"/>
                </a:moveTo>
                <a:lnTo>
                  <a:pt x="124294" y="97417"/>
                </a:lnTo>
                <a:lnTo>
                  <a:pt x="124294" y="129203"/>
                </a:lnTo>
                <a:lnTo>
                  <a:pt x="92508" y="129203"/>
                </a:lnTo>
                <a:close/>
                <a:moveTo>
                  <a:pt x="46254" y="97417"/>
                </a:moveTo>
                <a:lnTo>
                  <a:pt x="78040" y="97417"/>
                </a:lnTo>
                <a:lnTo>
                  <a:pt x="78040" y="129203"/>
                </a:lnTo>
                <a:lnTo>
                  <a:pt x="46254" y="129203"/>
                </a:lnTo>
                <a:close/>
                <a:moveTo>
                  <a:pt x="0" y="97417"/>
                </a:moveTo>
                <a:lnTo>
                  <a:pt x="31787" y="97417"/>
                </a:lnTo>
                <a:lnTo>
                  <a:pt x="31787" y="129203"/>
                </a:lnTo>
                <a:lnTo>
                  <a:pt x="0" y="129203"/>
                </a:lnTo>
                <a:close/>
                <a:moveTo>
                  <a:pt x="323779" y="48708"/>
                </a:moveTo>
                <a:lnTo>
                  <a:pt x="355565" y="48708"/>
                </a:lnTo>
                <a:lnTo>
                  <a:pt x="355565" y="80495"/>
                </a:lnTo>
                <a:lnTo>
                  <a:pt x="323779" y="80495"/>
                </a:lnTo>
                <a:close/>
                <a:moveTo>
                  <a:pt x="277525" y="48708"/>
                </a:moveTo>
                <a:lnTo>
                  <a:pt x="309311" y="48708"/>
                </a:lnTo>
                <a:lnTo>
                  <a:pt x="309311" y="80495"/>
                </a:lnTo>
                <a:lnTo>
                  <a:pt x="277525" y="80495"/>
                </a:lnTo>
                <a:close/>
                <a:moveTo>
                  <a:pt x="277525" y="0"/>
                </a:moveTo>
                <a:lnTo>
                  <a:pt x="309311" y="0"/>
                </a:lnTo>
                <a:lnTo>
                  <a:pt x="309311" y="31787"/>
                </a:lnTo>
                <a:lnTo>
                  <a:pt x="277525" y="31787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文本框 20"/>
          <p:cNvSpPr txBox="1"/>
          <p:nvPr/>
        </p:nvSpPr>
        <p:spPr>
          <a:xfrm flipH="1">
            <a:off x="2040255" y="4876165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1" name="文本框 22"/>
          <p:cNvSpPr txBox="1"/>
          <p:nvPr/>
        </p:nvSpPr>
        <p:spPr>
          <a:xfrm flipH="1">
            <a:off x="2076450" y="5412740"/>
            <a:ext cx="2551430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 flipH="1">
            <a:off x="6019165" y="3001010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3" name="文本框 22"/>
          <p:cNvSpPr txBox="1"/>
          <p:nvPr/>
        </p:nvSpPr>
        <p:spPr>
          <a:xfrm flipH="1">
            <a:off x="6055360" y="3537585"/>
            <a:ext cx="2396490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 flipH="1">
            <a:off x="9603740" y="1763395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5" name="文本框 22"/>
          <p:cNvSpPr txBox="1"/>
          <p:nvPr/>
        </p:nvSpPr>
        <p:spPr>
          <a:xfrm flipH="1">
            <a:off x="9639935" y="2299970"/>
            <a:ext cx="233870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2317750" y="2756535"/>
            <a:ext cx="727710" cy="72771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6520815" y="934720"/>
            <a:ext cx="727710" cy="72771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10445115" y="3291205"/>
            <a:ext cx="727710" cy="72771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0"/>
          <p:cNvSpPr txBox="1"/>
          <p:nvPr/>
        </p:nvSpPr>
        <p:spPr>
          <a:xfrm flipH="1">
            <a:off x="2376170" y="2810510"/>
            <a:ext cx="727075" cy="5835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en-US" altLang="zh-CN" sz="320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0" name="文本框 20"/>
          <p:cNvSpPr txBox="1"/>
          <p:nvPr/>
        </p:nvSpPr>
        <p:spPr>
          <a:xfrm flipH="1">
            <a:off x="6579235" y="991870"/>
            <a:ext cx="727075" cy="5835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en-US" altLang="zh-CN" sz="320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31" name="文本框 20"/>
          <p:cNvSpPr txBox="1"/>
          <p:nvPr/>
        </p:nvSpPr>
        <p:spPr>
          <a:xfrm flipH="1">
            <a:off x="10503535" y="3362960"/>
            <a:ext cx="727075" cy="5835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en-US" altLang="zh-CN" sz="320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46000" y="171000"/>
            <a:ext cx="11700000" cy="6516000"/>
          </a:xfrm>
          <a:prstGeom prst="roundRect">
            <a:avLst>
              <a:gd name="adj" fmla="val 5719"/>
            </a:avLst>
          </a:prstGeom>
          <a:solidFill>
            <a:srgbClr val="FFFEE9"/>
          </a:solidFill>
          <a:ln>
            <a:noFill/>
          </a:ln>
          <a:effectLst>
            <a:outerShdw blurRad="127000" dist="889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920000">
            <a:off x="332740" y="-600075"/>
            <a:ext cx="2418080" cy="3329305"/>
          </a:xfrm>
          <a:prstGeom prst="rect">
            <a:avLst/>
          </a:prstGeom>
          <a:effectLst>
            <a:outerShdw blurRad="2413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50" name="对话框"/>
          <p:cNvSpPr/>
          <p:nvPr/>
        </p:nvSpPr>
        <p:spPr bwMode="auto">
          <a:xfrm flipV="1">
            <a:off x="3750310" y="1536065"/>
            <a:ext cx="1898015" cy="1654810"/>
          </a:xfrm>
          <a:custGeom>
            <a:avLst/>
            <a:gdLst>
              <a:gd name="T0" fmla="*/ 2147483646 w 12189"/>
              <a:gd name="T1" fmla="*/ 2147483646 h 8297"/>
              <a:gd name="T2" fmla="*/ 2147483646 w 12189"/>
              <a:gd name="T3" fmla="*/ 2147483646 h 8297"/>
              <a:gd name="T4" fmla="*/ 2147483646 w 12189"/>
              <a:gd name="T5" fmla="*/ 2147483646 h 8297"/>
              <a:gd name="T6" fmla="*/ 2147483646 w 12189"/>
              <a:gd name="T7" fmla="*/ 2147483646 h 8297"/>
              <a:gd name="T8" fmla="*/ 2147483646 w 12189"/>
              <a:gd name="T9" fmla="*/ 2147483646 h 8297"/>
              <a:gd name="T10" fmla="*/ 2147483646 w 12189"/>
              <a:gd name="T11" fmla="*/ 2147483646 h 8297"/>
              <a:gd name="T12" fmla="*/ 2147483646 w 12189"/>
              <a:gd name="T13" fmla="*/ 2147483646 h 8297"/>
              <a:gd name="T14" fmla="*/ 2147483646 w 12189"/>
              <a:gd name="T15" fmla="*/ 2147483646 h 8297"/>
              <a:gd name="T16" fmla="*/ 2147483646 w 12189"/>
              <a:gd name="T17" fmla="*/ 2147483646 h 8297"/>
              <a:gd name="T18" fmla="*/ 2147483646 w 12189"/>
              <a:gd name="T19" fmla="*/ 2147483646 h 8297"/>
              <a:gd name="T20" fmla="*/ 2147483646 w 12189"/>
              <a:gd name="T21" fmla="*/ 0 h 8297"/>
              <a:gd name="T22" fmla="*/ 2147483646 w 12189"/>
              <a:gd name="T23" fmla="*/ 2147483646 h 8297"/>
              <a:gd name="T24" fmla="*/ 2147483646 w 12189"/>
              <a:gd name="T25" fmla="*/ 2147483646 h 8297"/>
              <a:gd name="T26" fmla="*/ 2147483646 w 12189"/>
              <a:gd name="T27" fmla="*/ 2147483646 h 8297"/>
              <a:gd name="T28" fmla="*/ 2147483646 w 12189"/>
              <a:gd name="T29" fmla="*/ 2147483646 h 8297"/>
              <a:gd name="T30" fmla="*/ 2147483646 w 12189"/>
              <a:gd name="T31" fmla="*/ 2147483646 h 8297"/>
              <a:gd name="T32" fmla="*/ 2147483646 w 12189"/>
              <a:gd name="T33" fmla="*/ 2147483646 h 8297"/>
              <a:gd name="T34" fmla="*/ 2147483646 w 12189"/>
              <a:gd name="T35" fmla="*/ 2147483646 h 8297"/>
              <a:gd name="T36" fmla="*/ 2147483646 w 12189"/>
              <a:gd name="T37" fmla="*/ 2147483646 h 8297"/>
              <a:gd name="T38" fmla="*/ 2147483646 w 12189"/>
              <a:gd name="T39" fmla="*/ 2147483646 h 8297"/>
              <a:gd name="T40" fmla="*/ 2147483646 w 12189"/>
              <a:gd name="T41" fmla="*/ 2147483646 h 8297"/>
              <a:gd name="T42" fmla="*/ 0 w 12189"/>
              <a:gd name="T43" fmla="*/ 2147483646 h 8297"/>
              <a:gd name="T44" fmla="*/ 2147483646 w 12189"/>
              <a:gd name="T45" fmla="*/ 2147483646 h 8297"/>
              <a:gd name="T46" fmla="*/ 2147483646 w 12189"/>
              <a:gd name="T47" fmla="*/ 2147483646 h 8297"/>
              <a:gd name="T48" fmla="*/ 2147483646 w 12189"/>
              <a:gd name="T49" fmla="*/ 2147483646 h 8297"/>
              <a:gd name="T50" fmla="*/ 2147483646 w 12189"/>
              <a:gd name="T51" fmla="*/ 2147483646 h 8297"/>
              <a:gd name="T52" fmla="*/ 2147483646 w 12189"/>
              <a:gd name="T53" fmla="*/ 2147483646 h 8297"/>
              <a:gd name="T54" fmla="*/ 2147483646 w 12189"/>
              <a:gd name="T55" fmla="*/ 2147483646 h 8297"/>
              <a:gd name="T56" fmla="*/ 2147483646 w 12189"/>
              <a:gd name="T57" fmla="*/ 2147483646 h 8297"/>
              <a:gd name="T58" fmla="*/ 2147483646 w 12189"/>
              <a:gd name="T59" fmla="*/ 2147483646 h 8297"/>
              <a:gd name="T60" fmla="*/ 2147483646 w 12189"/>
              <a:gd name="T61" fmla="*/ 2147483646 h 8297"/>
              <a:gd name="T62" fmla="*/ 2147483646 w 12189"/>
              <a:gd name="T63" fmla="*/ 2147483646 h 8297"/>
              <a:gd name="T64" fmla="*/ 2147483646 w 12189"/>
              <a:gd name="T65" fmla="*/ 2147483646 h 8297"/>
              <a:gd name="T66" fmla="*/ 2147483646 w 12189"/>
              <a:gd name="T67" fmla="*/ 2147483646 h 8297"/>
              <a:gd name="T68" fmla="*/ 2147483646 w 12189"/>
              <a:gd name="T69" fmla="*/ 2147483646 h 8297"/>
              <a:gd name="T70" fmla="*/ 2147483646 w 12189"/>
              <a:gd name="T71" fmla="*/ 2147483646 h 8297"/>
              <a:gd name="T72" fmla="*/ 2147483646 w 12189"/>
              <a:gd name="T73" fmla="*/ 2147483646 h 8297"/>
              <a:gd name="T74" fmla="*/ 2147483646 w 12189"/>
              <a:gd name="T75" fmla="*/ 2147483646 h 8297"/>
              <a:gd name="T76" fmla="*/ 2147483646 w 12189"/>
              <a:gd name="T77" fmla="*/ 2147483646 h 8297"/>
              <a:gd name="T78" fmla="*/ 2147483646 w 12189"/>
              <a:gd name="T79" fmla="*/ 2147483646 h 8297"/>
              <a:gd name="T80" fmla="*/ 2147483646 w 12189"/>
              <a:gd name="T81" fmla="*/ 2147483646 h 8297"/>
              <a:gd name="T82" fmla="*/ 2147483646 w 12189"/>
              <a:gd name="T83" fmla="*/ 2147483646 h 8297"/>
              <a:gd name="T84" fmla="*/ 2147483646 w 12189"/>
              <a:gd name="T85" fmla="*/ 2147483646 h 8297"/>
              <a:gd name="T86" fmla="*/ 2147483646 w 12189"/>
              <a:gd name="T87" fmla="*/ 2147483646 h 8297"/>
              <a:gd name="T88" fmla="*/ 2147483646 w 12189"/>
              <a:gd name="T89" fmla="*/ 2147483646 h 8297"/>
              <a:gd name="T90" fmla="*/ 2147483646 w 12189"/>
              <a:gd name="T91" fmla="*/ 2147483646 h 8297"/>
              <a:gd name="T92" fmla="*/ 2147483646 w 12189"/>
              <a:gd name="T93" fmla="*/ 2147483646 h 8297"/>
              <a:gd name="T94" fmla="*/ 2147483646 w 12189"/>
              <a:gd name="T95" fmla="*/ 2147483646 h 8297"/>
              <a:gd name="T96" fmla="*/ 2147483646 w 12189"/>
              <a:gd name="T97" fmla="*/ 2147483646 h 8297"/>
              <a:gd name="T98" fmla="*/ 2147483646 w 12189"/>
              <a:gd name="T99" fmla="*/ 2147483646 h 8297"/>
              <a:gd name="T100" fmla="*/ 2147483646 w 12189"/>
              <a:gd name="T101" fmla="*/ 2147483646 h 8297"/>
              <a:gd name="T102" fmla="*/ 2147483646 w 12189"/>
              <a:gd name="T103" fmla="*/ 2147483646 h 8297"/>
              <a:gd name="T104" fmla="*/ 2147483646 w 12189"/>
              <a:gd name="T105" fmla="*/ 2147483646 h 8297"/>
              <a:gd name="T106" fmla="*/ 2147483646 w 12189"/>
              <a:gd name="T107" fmla="*/ 2147483646 h 8297"/>
              <a:gd name="T108" fmla="*/ 2147483646 w 12189"/>
              <a:gd name="T109" fmla="*/ 2147483646 h 8297"/>
              <a:gd name="T110" fmla="*/ 2147483646 w 12189"/>
              <a:gd name="T111" fmla="*/ 2147483646 h 8297"/>
              <a:gd name="T112" fmla="*/ 2147483646 w 12189"/>
              <a:gd name="T113" fmla="*/ 2147483646 h 8297"/>
              <a:gd name="T114" fmla="*/ 2147483646 w 12189"/>
              <a:gd name="T115" fmla="*/ 2147483646 h 8297"/>
              <a:gd name="T116" fmla="*/ 2147483646 w 12189"/>
              <a:gd name="T117" fmla="*/ 2147483646 h 8297"/>
              <a:gd name="T118" fmla="*/ 2147483646 w 12189"/>
              <a:gd name="T119" fmla="*/ 2147483646 h 829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2189" h="8297">
                <a:moveTo>
                  <a:pt x="12189" y="3233"/>
                </a:moveTo>
                <a:lnTo>
                  <a:pt x="12189" y="3233"/>
                </a:lnTo>
                <a:lnTo>
                  <a:pt x="12186" y="3149"/>
                </a:lnTo>
                <a:lnTo>
                  <a:pt x="12183" y="3066"/>
                </a:lnTo>
                <a:lnTo>
                  <a:pt x="12177" y="2983"/>
                </a:lnTo>
                <a:lnTo>
                  <a:pt x="12170" y="2901"/>
                </a:lnTo>
                <a:lnTo>
                  <a:pt x="12160" y="2819"/>
                </a:lnTo>
                <a:lnTo>
                  <a:pt x="12148" y="2738"/>
                </a:lnTo>
                <a:lnTo>
                  <a:pt x="12135" y="2658"/>
                </a:lnTo>
                <a:lnTo>
                  <a:pt x="12119" y="2578"/>
                </a:lnTo>
                <a:lnTo>
                  <a:pt x="12101" y="2499"/>
                </a:lnTo>
                <a:lnTo>
                  <a:pt x="12082" y="2421"/>
                </a:lnTo>
                <a:lnTo>
                  <a:pt x="12061" y="2343"/>
                </a:lnTo>
                <a:lnTo>
                  <a:pt x="12038" y="2267"/>
                </a:lnTo>
                <a:lnTo>
                  <a:pt x="12013" y="2191"/>
                </a:lnTo>
                <a:lnTo>
                  <a:pt x="11987" y="2116"/>
                </a:lnTo>
                <a:lnTo>
                  <a:pt x="11958" y="2042"/>
                </a:lnTo>
                <a:lnTo>
                  <a:pt x="11928" y="1969"/>
                </a:lnTo>
                <a:lnTo>
                  <a:pt x="11896" y="1896"/>
                </a:lnTo>
                <a:lnTo>
                  <a:pt x="11862" y="1825"/>
                </a:lnTo>
                <a:lnTo>
                  <a:pt x="11828" y="1755"/>
                </a:lnTo>
                <a:lnTo>
                  <a:pt x="11790" y="1685"/>
                </a:lnTo>
                <a:lnTo>
                  <a:pt x="11752" y="1616"/>
                </a:lnTo>
                <a:lnTo>
                  <a:pt x="11713" y="1549"/>
                </a:lnTo>
                <a:lnTo>
                  <a:pt x="11672" y="1483"/>
                </a:lnTo>
                <a:lnTo>
                  <a:pt x="11629" y="1418"/>
                </a:lnTo>
                <a:lnTo>
                  <a:pt x="11585" y="1354"/>
                </a:lnTo>
                <a:lnTo>
                  <a:pt x="11538" y="1291"/>
                </a:lnTo>
                <a:lnTo>
                  <a:pt x="11491" y="1229"/>
                </a:lnTo>
                <a:lnTo>
                  <a:pt x="11442" y="1169"/>
                </a:lnTo>
                <a:lnTo>
                  <a:pt x="11392" y="1109"/>
                </a:lnTo>
                <a:lnTo>
                  <a:pt x="11341" y="1052"/>
                </a:lnTo>
                <a:lnTo>
                  <a:pt x="11288" y="994"/>
                </a:lnTo>
                <a:lnTo>
                  <a:pt x="11234" y="939"/>
                </a:lnTo>
                <a:lnTo>
                  <a:pt x="11178" y="884"/>
                </a:lnTo>
                <a:lnTo>
                  <a:pt x="11122" y="831"/>
                </a:lnTo>
                <a:lnTo>
                  <a:pt x="11063" y="780"/>
                </a:lnTo>
                <a:lnTo>
                  <a:pt x="11005" y="730"/>
                </a:lnTo>
                <a:lnTo>
                  <a:pt x="10945" y="682"/>
                </a:lnTo>
                <a:lnTo>
                  <a:pt x="10883" y="634"/>
                </a:lnTo>
                <a:lnTo>
                  <a:pt x="10821" y="589"/>
                </a:lnTo>
                <a:lnTo>
                  <a:pt x="10756" y="544"/>
                </a:lnTo>
                <a:lnTo>
                  <a:pt x="10691" y="501"/>
                </a:lnTo>
                <a:lnTo>
                  <a:pt x="10626" y="461"/>
                </a:lnTo>
                <a:lnTo>
                  <a:pt x="10559" y="421"/>
                </a:lnTo>
                <a:lnTo>
                  <a:pt x="10490" y="383"/>
                </a:lnTo>
                <a:lnTo>
                  <a:pt x="10422" y="347"/>
                </a:lnTo>
                <a:lnTo>
                  <a:pt x="10352" y="312"/>
                </a:lnTo>
                <a:lnTo>
                  <a:pt x="10281" y="279"/>
                </a:lnTo>
                <a:lnTo>
                  <a:pt x="10209" y="248"/>
                </a:lnTo>
                <a:lnTo>
                  <a:pt x="10138" y="218"/>
                </a:lnTo>
                <a:lnTo>
                  <a:pt x="10063" y="190"/>
                </a:lnTo>
                <a:lnTo>
                  <a:pt x="9989" y="164"/>
                </a:lnTo>
                <a:lnTo>
                  <a:pt x="9914" y="140"/>
                </a:lnTo>
                <a:lnTo>
                  <a:pt x="9839" y="119"/>
                </a:lnTo>
                <a:lnTo>
                  <a:pt x="9762" y="97"/>
                </a:lnTo>
                <a:lnTo>
                  <a:pt x="9684" y="79"/>
                </a:lnTo>
                <a:lnTo>
                  <a:pt x="9607" y="62"/>
                </a:lnTo>
                <a:lnTo>
                  <a:pt x="9528" y="47"/>
                </a:lnTo>
                <a:lnTo>
                  <a:pt x="9449" y="35"/>
                </a:lnTo>
                <a:lnTo>
                  <a:pt x="9369" y="24"/>
                </a:lnTo>
                <a:lnTo>
                  <a:pt x="9287" y="15"/>
                </a:lnTo>
                <a:lnTo>
                  <a:pt x="9206" y="9"/>
                </a:lnTo>
                <a:lnTo>
                  <a:pt x="9125" y="4"/>
                </a:lnTo>
                <a:lnTo>
                  <a:pt x="9042" y="0"/>
                </a:lnTo>
                <a:lnTo>
                  <a:pt x="8960" y="0"/>
                </a:lnTo>
                <a:lnTo>
                  <a:pt x="3186" y="39"/>
                </a:lnTo>
                <a:lnTo>
                  <a:pt x="3104" y="40"/>
                </a:lnTo>
                <a:lnTo>
                  <a:pt x="3021" y="43"/>
                </a:lnTo>
                <a:lnTo>
                  <a:pt x="2940" y="49"/>
                </a:lnTo>
                <a:lnTo>
                  <a:pt x="2859" y="56"/>
                </a:lnTo>
                <a:lnTo>
                  <a:pt x="2777" y="67"/>
                </a:lnTo>
                <a:lnTo>
                  <a:pt x="2698" y="79"/>
                </a:lnTo>
                <a:lnTo>
                  <a:pt x="2618" y="92"/>
                </a:lnTo>
                <a:lnTo>
                  <a:pt x="2540" y="108"/>
                </a:lnTo>
                <a:lnTo>
                  <a:pt x="2463" y="126"/>
                </a:lnTo>
                <a:lnTo>
                  <a:pt x="2385" y="146"/>
                </a:lnTo>
                <a:lnTo>
                  <a:pt x="2308" y="168"/>
                </a:lnTo>
                <a:lnTo>
                  <a:pt x="2233" y="190"/>
                </a:lnTo>
                <a:lnTo>
                  <a:pt x="2159" y="216"/>
                </a:lnTo>
                <a:lnTo>
                  <a:pt x="2085" y="243"/>
                </a:lnTo>
                <a:lnTo>
                  <a:pt x="2012" y="272"/>
                </a:lnTo>
                <a:lnTo>
                  <a:pt x="1939" y="302"/>
                </a:lnTo>
                <a:lnTo>
                  <a:pt x="1868" y="334"/>
                </a:lnTo>
                <a:lnTo>
                  <a:pt x="1798" y="369"/>
                </a:lnTo>
                <a:lnTo>
                  <a:pt x="1728" y="403"/>
                </a:lnTo>
                <a:lnTo>
                  <a:pt x="1659" y="440"/>
                </a:lnTo>
                <a:lnTo>
                  <a:pt x="1592" y="480"/>
                </a:lnTo>
                <a:lnTo>
                  <a:pt x="1526" y="521"/>
                </a:lnTo>
                <a:lnTo>
                  <a:pt x="1460" y="562"/>
                </a:lnTo>
                <a:lnTo>
                  <a:pt x="1396" y="605"/>
                </a:lnTo>
                <a:lnTo>
                  <a:pt x="1333" y="651"/>
                </a:lnTo>
                <a:lnTo>
                  <a:pt x="1272" y="698"/>
                </a:lnTo>
                <a:lnTo>
                  <a:pt x="1211" y="745"/>
                </a:lnTo>
                <a:lnTo>
                  <a:pt x="1151" y="794"/>
                </a:lnTo>
                <a:lnTo>
                  <a:pt x="1092" y="846"/>
                </a:lnTo>
                <a:lnTo>
                  <a:pt x="1035" y="897"/>
                </a:lnTo>
                <a:lnTo>
                  <a:pt x="978" y="951"/>
                </a:lnTo>
                <a:lnTo>
                  <a:pt x="923" y="1006"/>
                </a:lnTo>
                <a:lnTo>
                  <a:pt x="871" y="1062"/>
                </a:lnTo>
                <a:lnTo>
                  <a:pt x="818" y="1120"/>
                </a:lnTo>
                <a:lnTo>
                  <a:pt x="768" y="1178"/>
                </a:lnTo>
                <a:lnTo>
                  <a:pt x="719" y="1238"/>
                </a:lnTo>
                <a:lnTo>
                  <a:pt x="671" y="1299"/>
                </a:lnTo>
                <a:lnTo>
                  <a:pt x="624" y="1361"/>
                </a:lnTo>
                <a:lnTo>
                  <a:pt x="579" y="1426"/>
                </a:lnTo>
                <a:lnTo>
                  <a:pt x="536" y="1490"/>
                </a:lnTo>
                <a:lnTo>
                  <a:pt x="493" y="1556"/>
                </a:lnTo>
                <a:lnTo>
                  <a:pt x="453" y="1622"/>
                </a:lnTo>
                <a:lnTo>
                  <a:pt x="414" y="1690"/>
                </a:lnTo>
                <a:lnTo>
                  <a:pt x="377" y="1760"/>
                </a:lnTo>
                <a:lnTo>
                  <a:pt x="341" y="1829"/>
                </a:lnTo>
                <a:lnTo>
                  <a:pt x="306" y="1900"/>
                </a:lnTo>
                <a:lnTo>
                  <a:pt x="274" y="1972"/>
                </a:lnTo>
                <a:lnTo>
                  <a:pt x="243" y="2044"/>
                </a:lnTo>
                <a:lnTo>
                  <a:pt x="214" y="2118"/>
                </a:lnTo>
                <a:lnTo>
                  <a:pt x="187" y="2193"/>
                </a:lnTo>
                <a:lnTo>
                  <a:pt x="162" y="2268"/>
                </a:lnTo>
                <a:lnTo>
                  <a:pt x="138" y="2344"/>
                </a:lnTo>
                <a:lnTo>
                  <a:pt x="115" y="2421"/>
                </a:lnTo>
                <a:lnTo>
                  <a:pt x="95" y="2499"/>
                </a:lnTo>
                <a:lnTo>
                  <a:pt x="77" y="2578"/>
                </a:lnTo>
                <a:lnTo>
                  <a:pt x="60" y="2657"/>
                </a:lnTo>
                <a:lnTo>
                  <a:pt x="46" y="2737"/>
                </a:lnTo>
                <a:lnTo>
                  <a:pt x="34" y="2817"/>
                </a:lnTo>
                <a:lnTo>
                  <a:pt x="23" y="2898"/>
                </a:lnTo>
                <a:lnTo>
                  <a:pt x="15" y="2980"/>
                </a:lnTo>
                <a:lnTo>
                  <a:pt x="7" y="3062"/>
                </a:lnTo>
                <a:lnTo>
                  <a:pt x="3" y="3146"/>
                </a:lnTo>
                <a:lnTo>
                  <a:pt x="0" y="3228"/>
                </a:lnTo>
                <a:lnTo>
                  <a:pt x="0" y="3313"/>
                </a:lnTo>
                <a:lnTo>
                  <a:pt x="1" y="3397"/>
                </a:lnTo>
                <a:lnTo>
                  <a:pt x="5" y="3481"/>
                </a:lnTo>
                <a:lnTo>
                  <a:pt x="11" y="3563"/>
                </a:lnTo>
                <a:lnTo>
                  <a:pt x="18" y="3646"/>
                </a:lnTo>
                <a:lnTo>
                  <a:pt x="28" y="3727"/>
                </a:lnTo>
                <a:lnTo>
                  <a:pt x="40" y="3808"/>
                </a:lnTo>
                <a:lnTo>
                  <a:pt x="54" y="3888"/>
                </a:lnTo>
                <a:lnTo>
                  <a:pt x="70" y="3967"/>
                </a:lnTo>
                <a:lnTo>
                  <a:pt x="86" y="4046"/>
                </a:lnTo>
                <a:lnTo>
                  <a:pt x="105" y="4125"/>
                </a:lnTo>
                <a:lnTo>
                  <a:pt x="127" y="4203"/>
                </a:lnTo>
                <a:lnTo>
                  <a:pt x="150" y="4280"/>
                </a:lnTo>
                <a:lnTo>
                  <a:pt x="175" y="4355"/>
                </a:lnTo>
                <a:lnTo>
                  <a:pt x="201" y="4430"/>
                </a:lnTo>
                <a:lnTo>
                  <a:pt x="230" y="4504"/>
                </a:lnTo>
                <a:lnTo>
                  <a:pt x="260" y="4577"/>
                </a:lnTo>
                <a:lnTo>
                  <a:pt x="292" y="4650"/>
                </a:lnTo>
                <a:lnTo>
                  <a:pt x="325" y="4721"/>
                </a:lnTo>
                <a:lnTo>
                  <a:pt x="360" y="4791"/>
                </a:lnTo>
                <a:lnTo>
                  <a:pt x="397" y="4861"/>
                </a:lnTo>
                <a:lnTo>
                  <a:pt x="436" y="4929"/>
                </a:lnTo>
                <a:lnTo>
                  <a:pt x="475" y="4997"/>
                </a:lnTo>
                <a:lnTo>
                  <a:pt x="517" y="5063"/>
                </a:lnTo>
                <a:lnTo>
                  <a:pt x="559" y="5129"/>
                </a:lnTo>
                <a:lnTo>
                  <a:pt x="604" y="5192"/>
                </a:lnTo>
                <a:lnTo>
                  <a:pt x="650" y="5256"/>
                </a:lnTo>
                <a:lnTo>
                  <a:pt x="696" y="5317"/>
                </a:lnTo>
                <a:lnTo>
                  <a:pt x="745" y="5378"/>
                </a:lnTo>
                <a:lnTo>
                  <a:pt x="796" y="5437"/>
                </a:lnTo>
                <a:lnTo>
                  <a:pt x="847" y="5495"/>
                </a:lnTo>
                <a:lnTo>
                  <a:pt x="900" y="5552"/>
                </a:lnTo>
                <a:lnTo>
                  <a:pt x="953" y="5607"/>
                </a:lnTo>
                <a:lnTo>
                  <a:pt x="1010" y="5661"/>
                </a:lnTo>
                <a:lnTo>
                  <a:pt x="1066" y="5714"/>
                </a:lnTo>
                <a:lnTo>
                  <a:pt x="1124" y="5765"/>
                </a:lnTo>
                <a:lnTo>
                  <a:pt x="1183" y="5815"/>
                </a:lnTo>
                <a:lnTo>
                  <a:pt x="1244" y="5864"/>
                </a:lnTo>
                <a:lnTo>
                  <a:pt x="1305" y="5911"/>
                </a:lnTo>
                <a:lnTo>
                  <a:pt x="1367" y="5958"/>
                </a:lnTo>
                <a:lnTo>
                  <a:pt x="1432" y="6002"/>
                </a:lnTo>
                <a:lnTo>
                  <a:pt x="1496" y="6044"/>
                </a:lnTo>
                <a:lnTo>
                  <a:pt x="1562" y="6086"/>
                </a:lnTo>
                <a:lnTo>
                  <a:pt x="1629" y="6125"/>
                </a:lnTo>
                <a:lnTo>
                  <a:pt x="1697" y="6162"/>
                </a:lnTo>
                <a:lnTo>
                  <a:pt x="1765" y="6199"/>
                </a:lnTo>
                <a:lnTo>
                  <a:pt x="1836" y="6234"/>
                </a:lnTo>
                <a:lnTo>
                  <a:pt x="1907" y="6266"/>
                </a:lnTo>
                <a:lnTo>
                  <a:pt x="1978" y="6297"/>
                </a:lnTo>
                <a:lnTo>
                  <a:pt x="2050" y="6327"/>
                </a:lnTo>
                <a:lnTo>
                  <a:pt x="2124" y="6355"/>
                </a:lnTo>
                <a:lnTo>
                  <a:pt x="2198" y="6381"/>
                </a:lnTo>
                <a:lnTo>
                  <a:pt x="2274" y="6405"/>
                </a:lnTo>
                <a:lnTo>
                  <a:pt x="2349" y="6428"/>
                </a:lnTo>
                <a:lnTo>
                  <a:pt x="2426" y="6448"/>
                </a:lnTo>
                <a:lnTo>
                  <a:pt x="2503" y="6467"/>
                </a:lnTo>
                <a:lnTo>
                  <a:pt x="2581" y="6484"/>
                </a:lnTo>
                <a:lnTo>
                  <a:pt x="2660" y="6498"/>
                </a:lnTo>
                <a:lnTo>
                  <a:pt x="2739" y="6511"/>
                </a:lnTo>
                <a:lnTo>
                  <a:pt x="2819" y="6522"/>
                </a:lnTo>
                <a:lnTo>
                  <a:pt x="2900" y="6530"/>
                </a:lnTo>
                <a:lnTo>
                  <a:pt x="2982" y="6538"/>
                </a:lnTo>
                <a:lnTo>
                  <a:pt x="3063" y="6542"/>
                </a:lnTo>
                <a:lnTo>
                  <a:pt x="3146" y="6545"/>
                </a:lnTo>
                <a:lnTo>
                  <a:pt x="3228" y="6545"/>
                </a:lnTo>
                <a:lnTo>
                  <a:pt x="8237" y="6513"/>
                </a:lnTo>
                <a:lnTo>
                  <a:pt x="8241" y="6557"/>
                </a:lnTo>
                <a:lnTo>
                  <a:pt x="8243" y="6603"/>
                </a:lnTo>
                <a:lnTo>
                  <a:pt x="8245" y="6651"/>
                </a:lnTo>
                <a:lnTo>
                  <a:pt x="8245" y="6703"/>
                </a:lnTo>
                <a:lnTo>
                  <a:pt x="8245" y="6754"/>
                </a:lnTo>
                <a:lnTo>
                  <a:pt x="8243" y="6809"/>
                </a:lnTo>
                <a:lnTo>
                  <a:pt x="8240" y="6864"/>
                </a:lnTo>
                <a:lnTo>
                  <a:pt x="8234" y="6922"/>
                </a:lnTo>
                <a:lnTo>
                  <a:pt x="8226" y="6980"/>
                </a:lnTo>
                <a:lnTo>
                  <a:pt x="8218" y="7040"/>
                </a:lnTo>
                <a:lnTo>
                  <a:pt x="8206" y="7100"/>
                </a:lnTo>
                <a:lnTo>
                  <a:pt x="8193" y="7162"/>
                </a:lnTo>
                <a:lnTo>
                  <a:pt x="8176" y="7223"/>
                </a:lnTo>
                <a:lnTo>
                  <a:pt x="8157" y="7285"/>
                </a:lnTo>
                <a:lnTo>
                  <a:pt x="8135" y="7349"/>
                </a:lnTo>
                <a:lnTo>
                  <a:pt x="8110" y="7411"/>
                </a:lnTo>
                <a:lnTo>
                  <a:pt x="8097" y="7442"/>
                </a:lnTo>
                <a:lnTo>
                  <a:pt x="8083" y="7473"/>
                </a:lnTo>
                <a:lnTo>
                  <a:pt x="8067" y="7504"/>
                </a:lnTo>
                <a:lnTo>
                  <a:pt x="8052" y="7535"/>
                </a:lnTo>
                <a:lnTo>
                  <a:pt x="8035" y="7566"/>
                </a:lnTo>
                <a:lnTo>
                  <a:pt x="8017" y="7597"/>
                </a:lnTo>
                <a:lnTo>
                  <a:pt x="7999" y="7628"/>
                </a:lnTo>
                <a:lnTo>
                  <a:pt x="7979" y="7660"/>
                </a:lnTo>
                <a:lnTo>
                  <a:pt x="7958" y="7689"/>
                </a:lnTo>
                <a:lnTo>
                  <a:pt x="7938" y="7721"/>
                </a:lnTo>
                <a:lnTo>
                  <a:pt x="7915" y="7750"/>
                </a:lnTo>
                <a:lnTo>
                  <a:pt x="7891" y="7780"/>
                </a:lnTo>
                <a:lnTo>
                  <a:pt x="7868" y="7809"/>
                </a:lnTo>
                <a:lnTo>
                  <a:pt x="7842" y="7839"/>
                </a:lnTo>
                <a:lnTo>
                  <a:pt x="7816" y="7868"/>
                </a:lnTo>
                <a:lnTo>
                  <a:pt x="7789" y="7896"/>
                </a:lnTo>
                <a:lnTo>
                  <a:pt x="7760" y="7925"/>
                </a:lnTo>
                <a:lnTo>
                  <a:pt x="7730" y="7953"/>
                </a:lnTo>
                <a:lnTo>
                  <a:pt x="7699" y="7980"/>
                </a:lnTo>
                <a:lnTo>
                  <a:pt x="7668" y="8008"/>
                </a:lnTo>
                <a:lnTo>
                  <a:pt x="7634" y="8035"/>
                </a:lnTo>
                <a:lnTo>
                  <a:pt x="7600" y="8061"/>
                </a:lnTo>
                <a:lnTo>
                  <a:pt x="7564" y="8087"/>
                </a:lnTo>
                <a:lnTo>
                  <a:pt x="7528" y="8113"/>
                </a:lnTo>
                <a:lnTo>
                  <a:pt x="7490" y="8138"/>
                </a:lnTo>
                <a:lnTo>
                  <a:pt x="7450" y="8162"/>
                </a:lnTo>
                <a:lnTo>
                  <a:pt x="7409" y="8186"/>
                </a:lnTo>
                <a:lnTo>
                  <a:pt x="7368" y="8210"/>
                </a:lnTo>
                <a:lnTo>
                  <a:pt x="7325" y="8232"/>
                </a:lnTo>
                <a:lnTo>
                  <a:pt x="7280" y="8254"/>
                </a:lnTo>
                <a:lnTo>
                  <a:pt x="7235" y="8275"/>
                </a:lnTo>
                <a:lnTo>
                  <a:pt x="7187" y="8297"/>
                </a:lnTo>
                <a:lnTo>
                  <a:pt x="7210" y="8293"/>
                </a:lnTo>
                <a:lnTo>
                  <a:pt x="7271" y="8283"/>
                </a:lnTo>
                <a:lnTo>
                  <a:pt x="7315" y="8274"/>
                </a:lnTo>
                <a:lnTo>
                  <a:pt x="7368" y="8264"/>
                </a:lnTo>
                <a:lnTo>
                  <a:pt x="7427" y="8249"/>
                </a:lnTo>
                <a:lnTo>
                  <a:pt x="7493" y="8234"/>
                </a:lnTo>
                <a:lnTo>
                  <a:pt x="7566" y="8213"/>
                </a:lnTo>
                <a:lnTo>
                  <a:pt x="7644" y="8191"/>
                </a:lnTo>
                <a:lnTo>
                  <a:pt x="7726" y="8165"/>
                </a:lnTo>
                <a:lnTo>
                  <a:pt x="7813" y="8136"/>
                </a:lnTo>
                <a:lnTo>
                  <a:pt x="7903" y="8102"/>
                </a:lnTo>
                <a:lnTo>
                  <a:pt x="7949" y="8083"/>
                </a:lnTo>
                <a:lnTo>
                  <a:pt x="7996" y="8064"/>
                </a:lnTo>
                <a:lnTo>
                  <a:pt x="8043" y="8043"/>
                </a:lnTo>
                <a:lnTo>
                  <a:pt x="8090" y="8022"/>
                </a:lnTo>
                <a:lnTo>
                  <a:pt x="8139" y="8000"/>
                </a:lnTo>
                <a:lnTo>
                  <a:pt x="8187" y="7976"/>
                </a:lnTo>
                <a:lnTo>
                  <a:pt x="8235" y="7951"/>
                </a:lnTo>
                <a:lnTo>
                  <a:pt x="8284" y="7925"/>
                </a:lnTo>
                <a:lnTo>
                  <a:pt x="8333" y="7899"/>
                </a:lnTo>
                <a:lnTo>
                  <a:pt x="8381" y="7870"/>
                </a:lnTo>
                <a:lnTo>
                  <a:pt x="8430" y="7840"/>
                </a:lnTo>
                <a:lnTo>
                  <a:pt x="8478" y="7810"/>
                </a:lnTo>
                <a:lnTo>
                  <a:pt x="8525" y="7778"/>
                </a:lnTo>
                <a:lnTo>
                  <a:pt x="8572" y="7744"/>
                </a:lnTo>
                <a:lnTo>
                  <a:pt x="8620" y="7709"/>
                </a:lnTo>
                <a:lnTo>
                  <a:pt x="8666" y="7673"/>
                </a:lnTo>
                <a:lnTo>
                  <a:pt x="8712" y="7636"/>
                </a:lnTo>
                <a:lnTo>
                  <a:pt x="8756" y="7596"/>
                </a:lnTo>
                <a:lnTo>
                  <a:pt x="8800" y="7555"/>
                </a:lnTo>
                <a:lnTo>
                  <a:pt x="8845" y="7514"/>
                </a:lnTo>
                <a:lnTo>
                  <a:pt x="8887" y="7471"/>
                </a:lnTo>
                <a:lnTo>
                  <a:pt x="8928" y="7425"/>
                </a:lnTo>
                <a:lnTo>
                  <a:pt x="8968" y="7380"/>
                </a:lnTo>
                <a:lnTo>
                  <a:pt x="9007" y="7332"/>
                </a:lnTo>
                <a:lnTo>
                  <a:pt x="9044" y="7282"/>
                </a:lnTo>
                <a:lnTo>
                  <a:pt x="9081" y="7230"/>
                </a:lnTo>
                <a:lnTo>
                  <a:pt x="9116" y="7178"/>
                </a:lnTo>
                <a:lnTo>
                  <a:pt x="9150" y="7123"/>
                </a:lnTo>
                <a:lnTo>
                  <a:pt x="9181" y="7066"/>
                </a:lnTo>
                <a:lnTo>
                  <a:pt x="9211" y="7009"/>
                </a:lnTo>
                <a:lnTo>
                  <a:pt x="9239" y="6949"/>
                </a:lnTo>
                <a:lnTo>
                  <a:pt x="9266" y="6888"/>
                </a:lnTo>
                <a:lnTo>
                  <a:pt x="9290" y="6825"/>
                </a:lnTo>
                <a:lnTo>
                  <a:pt x="9311" y="6760"/>
                </a:lnTo>
                <a:lnTo>
                  <a:pt x="9331" y="6693"/>
                </a:lnTo>
                <a:lnTo>
                  <a:pt x="9349" y="6624"/>
                </a:lnTo>
                <a:lnTo>
                  <a:pt x="9365" y="6553"/>
                </a:lnTo>
                <a:lnTo>
                  <a:pt x="9378" y="6481"/>
                </a:lnTo>
                <a:lnTo>
                  <a:pt x="9453" y="6471"/>
                </a:lnTo>
                <a:lnTo>
                  <a:pt x="9526" y="6459"/>
                </a:lnTo>
                <a:lnTo>
                  <a:pt x="9599" y="6446"/>
                </a:lnTo>
                <a:lnTo>
                  <a:pt x="9672" y="6430"/>
                </a:lnTo>
                <a:lnTo>
                  <a:pt x="9744" y="6413"/>
                </a:lnTo>
                <a:lnTo>
                  <a:pt x="9816" y="6394"/>
                </a:lnTo>
                <a:lnTo>
                  <a:pt x="9886" y="6374"/>
                </a:lnTo>
                <a:lnTo>
                  <a:pt x="9957" y="6352"/>
                </a:lnTo>
                <a:lnTo>
                  <a:pt x="10026" y="6330"/>
                </a:lnTo>
                <a:lnTo>
                  <a:pt x="10095" y="6304"/>
                </a:lnTo>
                <a:lnTo>
                  <a:pt x="10163" y="6278"/>
                </a:lnTo>
                <a:lnTo>
                  <a:pt x="10230" y="6251"/>
                </a:lnTo>
                <a:lnTo>
                  <a:pt x="10297" y="6221"/>
                </a:lnTo>
                <a:lnTo>
                  <a:pt x="10362" y="6190"/>
                </a:lnTo>
                <a:lnTo>
                  <a:pt x="10427" y="6157"/>
                </a:lnTo>
                <a:lnTo>
                  <a:pt x="10490" y="6124"/>
                </a:lnTo>
                <a:lnTo>
                  <a:pt x="10554" y="6089"/>
                </a:lnTo>
                <a:lnTo>
                  <a:pt x="10616" y="6052"/>
                </a:lnTo>
                <a:lnTo>
                  <a:pt x="10677" y="6014"/>
                </a:lnTo>
                <a:lnTo>
                  <a:pt x="10738" y="5976"/>
                </a:lnTo>
                <a:lnTo>
                  <a:pt x="10798" y="5935"/>
                </a:lnTo>
                <a:lnTo>
                  <a:pt x="10856" y="5893"/>
                </a:lnTo>
                <a:lnTo>
                  <a:pt x="10914" y="5850"/>
                </a:lnTo>
                <a:lnTo>
                  <a:pt x="10970" y="5806"/>
                </a:lnTo>
                <a:lnTo>
                  <a:pt x="11026" y="5759"/>
                </a:lnTo>
                <a:lnTo>
                  <a:pt x="11080" y="5712"/>
                </a:lnTo>
                <a:lnTo>
                  <a:pt x="11134" y="5665"/>
                </a:lnTo>
                <a:lnTo>
                  <a:pt x="11186" y="5616"/>
                </a:lnTo>
                <a:lnTo>
                  <a:pt x="11238" y="5565"/>
                </a:lnTo>
                <a:lnTo>
                  <a:pt x="11288" y="5514"/>
                </a:lnTo>
                <a:lnTo>
                  <a:pt x="11337" y="5461"/>
                </a:lnTo>
                <a:lnTo>
                  <a:pt x="11385" y="5407"/>
                </a:lnTo>
                <a:lnTo>
                  <a:pt x="11432" y="5352"/>
                </a:lnTo>
                <a:lnTo>
                  <a:pt x="11477" y="5297"/>
                </a:lnTo>
                <a:lnTo>
                  <a:pt x="11521" y="5240"/>
                </a:lnTo>
                <a:lnTo>
                  <a:pt x="11564" y="5183"/>
                </a:lnTo>
                <a:lnTo>
                  <a:pt x="11606" y="5123"/>
                </a:lnTo>
                <a:lnTo>
                  <a:pt x="11647" y="5063"/>
                </a:lnTo>
                <a:lnTo>
                  <a:pt x="11686" y="5003"/>
                </a:lnTo>
                <a:lnTo>
                  <a:pt x="11723" y="4941"/>
                </a:lnTo>
                <a:lnTo>
                  <a:pt x="11761" y="4879"/>
                </a:lnTo>
                <a:lnTo>
                  <a:pt x="11795" y="4814"/>
                </a:lnTo>
                <a:lnTo>
                  <a:pt x="11830" y="4751"/>
                </a:lnTo>
                <a:lnTo>
                  <a:pt x="11862" y="4685"/>
                </a:lnTo>
                <a:lnTo>
                  <a:pt x="11893" y="4619"/>
                </a:lnTo>
                <a:lnTo>
                  <a:pt x="11923" y="4552"/>
                </a:lnTo>
                <a:lnTo>
                  <a:pt x="11951" y="4484"/>
                </a:lnTo>
                <a:lnTo>
                  <a:pt x="11978" y="4416"/>
                </a:lnTo>
                <a:lnTo>
                  <a:pt x="12003" y="4347"/>
                </a:lnTo>
                <a:lnTo>
                  <a:pt x="12027" y="4277"/>
                </a:lnTo>
                <a:lnTo>
                  <a:pt x="12049" y="4207"/>
                </a:lnTo>
                <a:lnTo>
                  <a:pt x="12069" y="4135"/>
                </a:lnTo>
                <a:lnTo>
                  <a:pt x="12088" y="4063"/>
                </a:lnTo>
                <a:lnTo>
                  <a:pt x="12106" y="3990"/>
                </a:lnTo>
                <a:lnTo>
                  <a:pt x="12122" y="3917"/>
                </a:lnTo>
                <a:lnTo>
                  <a:pt x="12136" y="3843"/>
                </a:lnTo>
                <a:lnTo>
                  <a:pt x="12148" y="3769"/>
                </a:lnTo>
                <a:lnTo>
                  <a:pt x="12159" y="3694"/>
                </a:lnTo>
                <a:lnTo>
                  <a:pt x="12168" y="3618"/>
                </a:lnTo>
                <a:lnTo>
                  <a:pt x="12176" y="3543"/>
                </a:lnTo>
                <a:lnTo>
                  <a:pt x="12182" y="3466"/>
                </a:lnTo>
                <a:lnTo>
                  <a:pt x="12185" y="3389"/>
                </a:lnTo>
                <a:lnTo>
                  <a:pt x="12188" y="3311"/>
                </a:lnTo>
                <a:lnTo>
                  <a:pt x="12189" y="323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bIns="288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5" name="对话框"/>
          <p:cNvSpPr/>
          <p:nvPr/>
        </p:nvSpPr>
        <p:spPr bwMode="auto">
          <a:xfrm>
            <a:off x="2914015" y="3314065"/>
            <a:ext cx="1898015" cy="1654810"/>
          </a:xfrm>
          <a:custGeom>
            <a:avLst/>
            <a:gdLst>
              <a:gd name="T0" fmla="*/ 2147483646 w 12189"/>
              <a:gd name="T1" fmla="*/ 2147483646 h 8297"/>
              <a:gd name="T2" fmla="*/ 2147483646 w 12189"/>
              <a:gd name="T3" fmla="*/ 2147483646 h 8297"/>
              <a:gd name="T4" fmla="*/ 2147483646 w 12189"/>
              <a:gd name="T5" fmla="*/ 2147483646 h 8297"/>
              <a:gd name="T6" fmla="*/ 2147483646 w 12189"/>
              <a:gd name="T7" fmla="*/ 2147483646 h 8297"/>
              <a:gd name="T8" fmla="*/ 2147483646 w 12189"/>
              <a:gd name="T9" fmla="*/ 2147483646 h 8297"/>
              <a:gd name="T10" fmla="*/ 2147483646 w 12189"/>
              <a:gd name="T11" fmla="*/ 2147483646 h 8297"/>
              <a:gd name="T12" fmla="*/ 2147483646 w 12189"/>
              <a:gd name="T13" fmla="*/ 2147483646 h 8297"/>
              <a:gd name="T14" fmla="*/ 2147483646 w 12189"/>
              <a:gd name="T15" fmla="*/ 2147483646 h 8297"/>
              <a:gd name="T16" fmla="*/ 2147483646 w 12189"/>
              <a:gd name="T17" fmla="*/ 2147483646 h 8297"/>
              <a:gd name="T18" fmla="*/ 2147483646 w 12189"/>
              <a:gd name="T19" fmla="*/ 2147483646 h 8297"/>
              <a:gd name="T20" fmla="*/ 2147483646 w 12189"/>
              <a:gd name="T21" fmla="*/ 0 h 8297"/>
              <a:gd name="T22" fmla="*/ 2147483646 w 12189"/>
              <a:gd name="T23" fmla="*/ 2147483646 h 8297"/>
              <a:gd name="T24" fmla="*/ 2147483646 w 12189"/>
              <a:gd name="T25" fmla="*/ 2147483646 h 8297"/>
              <a:gd name="T26" fmla="*/ 2147483646 w 12189"/>
              <a:gd name="T27" fmla="*/ 2147483646 h 8297"/>
              <a:gd name="T28" fmla="*/ 2147483646 w 12189"/>
              <a:gd name="T29" fmla="*/ 2147483646 h 8297"/>
              <a:gd name="T30" fmla="*/ 2147483646 w 12189"/>
              <a:gd name="T31" fmla="*/ 2147483646 h 8297"/>
              <a:gd name="T32" fmla="*/ 2147483646 w 12189"/>
              <a:gd name="T33" fmla="*/ 2147483646 h 8297"/>
              <a:gd name="T34" fmla="*/ 2147483646 w 12189"/>
              <a:gd name="T35" fmla="*/ 2147483646 h 8297"/>
              <a:gd name="T36" fmla="*/ 2147483646 w 12189"/>
              <a:gd name="T37" fmla="*/ 2147483646 h 8297"/>
              <a:gd name="T38" fmla="*/ 2147483646 w 12189"/>
              <a:gd name="T39" fmla="*/ 2147483646 h 8297"/>
              <a:gd name="T40" fmla="*/ 2147483646 w 12189"/>
              <a:gd name="T41" fmla="*/ 2147483646 h 8297"/>
              <a:gd name="T42" fmla="*/ 0 w 12189"/>
              <a:gd name="T43" fmla="*/ 2147483646 h 8297"/>
              <a:gd name="T44" fmla="*/ 2147483646 w 12189"/>
              <a:gd name="T45" fmla="*/ 2147483646 h 8297"/>
              <a:gd name="T46" fmla="*/ 2147483646 w 12189"/>
              <a:gd name="T47" fmla="*/ 2147483646 h 8297"/>
              <a:gd name="T48" fmla="*/ 2147483646 w 12189"/>
              <a:gd name="T49" fmla="*/ 2147483646 h 8297"/>
              <a:gd name="T50" fmla="*/ 2147483646 w 12189"/>
              <a:gd name="T51" fmla="*/ 2147483646 h 8297"/>
              <a:gd name="T52" fmla="*/ 2147483646 w 12189"/>
              <a:gd name="T53" fmla="*/ 2147483646 h 8297"/>
              <a:gd name="T54" fmla="*/ 2147483646 w 12189"/>
              <a:gd name="T55" fmla="*/ 2147483646 h 8297"/>
              <a:gd name="T56" fmla="*/ 2147483646 w 12189"/>
              <a:gd name="T57" fmla="*/ 2147483646 h 8297"/>
              <a:gd name="T58" fmla="*/ 2147483646 w 12189"/>
              <a:gd name="T59" fmla="*/ 2147483646 h 8297"/>
              <a:gd name="T60" fmla="*/ 2147483646 w 12189"/>
              <a:gd name="T61" fmla="*/ 2147483646 h 8297"/>
              <a:gd name="T62" fmla="*/ 2147483646 w 12189"/>
              <a:gd name="T63" fmla="*/ 2147483646 h 8297"/>
              <a:gd name="T64" fmla="*/ 2147483646 w 12189"/>
              <a:gd name="T65" fmla="*/ 2147483646 h 8297"/>
              <a:gd name="T66" fmla="*/ 2147483646 w 12189"/>
              <a:gd name="T67" fmla="*/ 2147483646 h 8297"/>
              <a:gd name="T68" fmla="*/ 2147483646 w 12189"/>
              <a:gd name="T69" fmla="*/ 2147483646 h 8297"/>
              <a:gd name="T70" fmla="*/ 2147483646 w 12189"/>
              <a:gd name="T71" fmla="*/ 2147483646 h 8297"/>
              <a:gd name="T72" fmla="*/ 2147483646 w 12189"/>
              <a:gd name="T73" fmla="*/ 2147483646 h 8297"/>
              <a:gd name="T74" fmla="*/ 2147483646 w 12189"/>
              <a:gd name="T75" fmla="*/ 2147483646 h 8297"/>
              <a:gd name="T76" fmla="*/ 2147483646 w 12189"/>
              <a:gd name="T77" fmla="*/ 2147483646 h 8297"/>
              <a:gd name="T78" fmla="*/ 2147483646 w 12189"/>
              <a:gd name="T79" fmla="*/ 2147483646 h 8297"/>
              <a:gd name="T80" fmla="*/ 2147483646 w 12189"/>
              <a:gd name="T81" fmla="*/ 2147483646 h 8297"/>
              <a:gd name="T82" fmla="*/ 2147483646 w 12189"/>
              <a:gd name="T83" fmla="*/ 2147483646 h 8297"/>
              <a:gd name="T84" fmla="*/ 2147483646 w 12189"/>
              <a:gd name="T85" fmla="*/ 2147483646 h 8297"/>
              <a:gd name="T86" fmla="*/ 2147483646 w 12189"/>
              <a:gd name="T87" fmla="*/ 2147483646 h 8297"/>
              <a:gd name="T88" fmla="*/ 2147483646 w 12189"/>
              <a:gd name="T89" fmla="*/ 2147483646 h 8297"/>
              <a:gd name="T90" fmla="*/ 2147483646 w 12189"/>
              <a:gd name="T91" fmla="*/ 2147483646 h 8297"/>
              <a:gd name="T92" fmla="*/ 2147483646 w 12189"/>
              <a:gd name="T93" fmla="*/ 2147483646 h 8297"/>
              <a:gd name="T94" fmla="*/ 2147483646 w 12189"/>
              <a:gd name="T95" fmla="*/ 2147483646 h 8297"/>
              <a:gd name="T96" fmla="*/ 2147483646 w 12189"/>
              <a:gd name="T97" fmla="*/ 2147483646 h 8297"/>
              <a:gd name="T98" fmla="*/ 2147483646 w 12189"/>
              <a:gd name="T99" fmla="*/ 2147483646 h 8297"/>
              <a:gd name="T100" fmla="*/ 2147483646 w 12189"/>
              <a:gd name="T101" fmla="*/ 2147483646 h 8297"/>
              <a:gd name="T102" fmla="*/ 2147483646 w 12189"/>
              <a:gd name="T103" fmla="*/ 2147483646 h 8297"/>
              <a:gd name="T104" fmla="*/ 2147483646 w 12189"/>
              <a:gd name="T105" fmla="*/ 2147483646 h 8297"/>
              <a:gd name="T106" fmla="*/ 2147483646 w 12189"/>
              <a:gd name="T107" fmla="*/ 2147483646 h 8297"/>
              <a:gd name="T108" fmla="*/ 2147483646 w 12189"/>
              <a:gd name="T109" fmla="*/ 2147483646 h 8297"/>
              <a:gd name="T110" fmla="*/ 2147483646 w 12189"/>
              <a:gd name="T111" fmla="*/ 2147483646 h 8297"/>
              <a:gd name="T112" fmla="*/ 2147483646 w 12189"/>
              <a:gd name="T113" fmla="*/ 2147483646 h 8297"/>
              <a:gd name="T114" fmla="*/ 2147483646 w 12189"/>
              <a:gd name="T115" fmla="*/ 2147483646 h 8297"/>
              <a:gd name="T116" fmla="*/ 2147483646 w 12189"/>
              <a:gd name="T117" fmla="*/ 2147483646 h 8297"/>
              <a:gd name="T118" fmla="*/ 2147483646 w 12189"/>
              <a:gd name="T119" fmla="*/ 2147483646 h 829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2189" h="8297">
                <a:moveTo>
                  <a:pt x="12189" y="3233"/>
                </a:moveTo>
                <a:lnTo>
                  <a:pt x="12189" y="3233"/>
                </a:lnTo>
                <a:lnTo>
                  <a:pt x="12186" y="3149"/>
                </a:lnTo>
                <a:lnTo>
                  <a:pt x="12183" y="3066"/>
                </a:lnTo>
                <a:lnTo>
                  <a:pt x="12177" y="2983"/>
                </a:lnTo>
                <a:lnTo>
                  <a:pt x="12170" y="2901"/>
                </a:lnTo>
                <a:lnTo>
                  <a:pt x="12160" y="2819"/>
                </a:lnTo>
                <a:lnTo>
                  <a:pt x="12148" y="2738"/>
                </a:lnTo>
                <a:lnTo>
                  <a:pt x="12135" y="2658"/>
                </a:lnTo>
                <a:lnTo>
                  <a:pt x="12119" y="2578"/>
                </a:lnTo>
                <a:lnTo>
                  <a:pt x="12101" y="2499"/>
                </a:lnTo>
                <a:lnTo>
                  <a:pt x="12082" y="2421"/>
                </a:lnTo>
                <a:lnTo>
                  <a:pt x="12061" y="2343"/>
                </a:lnTo>
                <a:lnTo>
                  <a:pt x="12038" y="2267"/>
                </a:lnTo>
                <a:lnTo>
                  <a:pt x="12013" y="2191"/>
                </a:lnTo>
                <a:lnTo>
                  <a:pt x="11987" y="2116"/>
                </a:lnTo>
                <a:lnTo>
                  <a:pt x="11958" y="2042"/>
                </a:lnTo>
                <a:lnTo>
                  <a:pt x="11928" y="1969"/>
                </a:lnTo>
                <a:lnTo>
                  <a:pt x="11896" y="1896"/>
                </a:lnTo>
                <a:lnTo>
                  <a:pt x="11862" y="1825"/>
                </a:lnTo>
                <a:lnTo>
                  <a:pt x="11828" y="1755"/>
                </a:lnTo>
                <a:lnTo>
                  <a:pt x="11790" y="1685"/>
                </a:lnTo>
                <a:lnTo>
                  <a:pt x="11752" y="1616"/>
                </a:lnTo>
                <a:lnTo>
                  <a:pt x="11713" y="1549"/>
                </a:lnTo>
                <a:lnTo>
                  <a:pt x="11672" y="1483"/>
                </a:lnTo>
                <a:lnTo>
                  <a:pt x="11629" y="1418"/>
                </a:lnTo>
                <a:lnTo>
                  <a:pt x="11585" y="1354"/>
                </a:lnTo>
                <a:lnTo>
                  <a:pt x="11538" y="1291"/>
                </a:lnTo>
                <a:lnTo>
                  <a:pt x="11491" y="1229"/>
                </a:lnTo>
                <a:lnTo>
                  <a:pt x="11442" y="1169"/>
                </a:lnTo>
                <a:lnTo>
                  <a:pt x="11392" y="1109"/>
                </a:lnTo>
                <a:lnTo>
                  <a:pt x="11341" y="1052"/>
                </a:lnTo>
                <a:lnTo>
                  <a:pt x="11288" y="994"/>
                </a:lnTo>
                <a:lnTo>
                  <a:pt x="11234" y="939"/>
                </a:lnTo>
                <a:lnTo>
                  <a:pt x="11178" y="884"/>
                </a:lnTo>
                <a:lnTo>
                  <a:pt x="11122" y="831"/>
                </a:lnTo>
                <a:lnTo>
                  <a:pt x="11063" y="780"/>
                </a:lnTo>
                <a:lnTo>
                  <a:pt x="11005" y="730"/>
                </a:lnTo>
                <a:lnTo>
                  <a:pt x="10945" y="682"/>
                </a:lnTo>
                <a:lnTo>
                  <a:pt x="10883" y="634"/>
                </a:lnTo>
                <a:lnTo>
                  <a:pt x="10821" y="589"/>
                </a:lnTo>
                <a:lnTo>
                  <a:pt x="10756" y="544"/>
                </a:lnTo>
                <a:lnTo>
                  <a:pt x="10691" y="501"/>
                </a:lnTo>
                <a:lnTo>
                  <a:pt x="10626" y="461"/>
                </a:lnTo>
                <a:lnTo>
                  <a:pt x="10559" y="421"/>
                </a:lnTo>
                <a:lnTo>
                  <a:pt x="10490" y="383"/>
                </a:lnTo>
                <a:lnTo>
                  <a:pt x="10422" y="347"/>
                </a:lnTo>
                <a:lnTo>
                  <a:pt x="10352" y="312"/>
                </a:lnTo>
                <a:lnTo>
                  <a:pt x="10281" y="279"/>
                </a:lnTo>
                <a:lnTo>
                  <a:pt x="10209" y="248"/>
                </a:lnTo>
                <a:lnTo>
                  <a:pt x="10138" y="218"/>
                </a:lnTo>
                <a:lnTo>
                  <a:pt x="10063" y="190"/>
                </a:lnTo>
                <a:lnTo>
                  <a:pt x="9989" y="164"/>
                </a:lnTo>
                <a:lnTo>
                  <a:pt x="9914" y="140"/>
                </a:lnTo>
                <a:lnTo>
                  <a:pt x="9839" y="119"/>
                </a:lnTo>
                <a:lnTo>
                  <a:pt x="9762" y="97"/>
                </a:lnTo>
                <a:lnTo>
                  <a:pt x="9684" y="79"/>
                </a:lnTo>
                <a:lnTo>
                  <a:pt x="9607" y="62"/>
                </a:lnTo>
                <a:lnTo>
                  <a:pt x="9528" y="47"/>
                </a:lnTo>
                <a:lnTo>
                  <a:pt x="9449" y="35"/>
                </a:lnTo>
                <a:lnTo>
                  <a:pt x="9369" y="24"/>
                </a:lnTo>
                <a:lnTo>
                  <a:pt x="9287" y="15"/>
                </a:lnTo>
                <a:lnTo>
                  <a:pt x="9206" y="9"/>
                </a:lnTo>
                <a:lnTo>
                  <a:pt x="9125" y="4"/>
                </a:lnTo>
                <a:lnTo>
                  <a:pt x="9042" y="0"/>
                </a:lnTo>
                <a:lnTo>
                  <a:pt x="8960" y="0"/>
                </a:lnTo>
                <a:lnTo>
                  <a:pt x="3186" y="39"/>
                </a:lnTo>
                <a:lnTo>
                  <a:pt x="3104" y="40"/>
                </a:lnTo>
                <a:lnTo>
                  <a:pt x="3021" y="43"/>
                </a:lnTo>
                <a:lnTo>
                  <a:pt x="2940" y="49"/>
                </a:lnTo>
                <a:lnTo>
                  <a:pt x="2859" y="56"/>
                </a:lnTo>
                <a:lnTo>
                  <a:pt x="2777" y="67"/>
                </a:lnTo>
                <a:lnTo>
                  <a:pt x="2698" y="79"/>
                </a:lnTo>
                <a:lnTo>
                  <a:pt x="2618" y="92"/>
                </a:lnTo>
                <a:lnTo>
                  <a:pt x="2540" y="108"/>
                </a:lnTo>
                <a:lnTo>
                  <a:pt x="2463" y="126"/>
                </a:lnTo>
                <a:lnTo>
                  <a:pt x="2385" y="146"/>
                </a:lnTo>
                <a:lnTo>
                  <a:pt x="2308" y="168"/>
                </a:lnTo>
                <a:lnTo>
                  <a:pt x="2233" y="190"/>
                </a:lnTo>
                <a:lnTo>
                  <a:pt x="2159" y="216"/>
                </a:lnTo>
                <a:lnTo>
                  <a:pt x="2085" y="243"/>
                </a:lnTo>
                <a:lnTo>
                  <a:pt x="2012" y="272"/>
                </a:lnTo>
                <a:lnTo>
                  <a:pt x="1939" y="302"/>
                </a:lnTo>
                <a:lnTo>
                  <a:pt x="1868" y="334"/>
                </a:lnTo>
                <a:lnTo>
                  <a:pt x="1798" y="369"/>
                </a:lnTo>
                <a:lnTo>
                  <a:pt x="1728" y="403"/>
                </a:lnTo>
                <a:lnTo>
                  <a:pt x="1659" y="440"/>
                </a:lnTo>
                <a:lnTo>
                  <a:pt x="1592" y="480"/>
                </a:lnTo>
                <a:lnTo>
                  <a:pt x="1526" y="521"/>
                </a:lnTo>
                <a:lnTo>
                  <a:pt x="1460" y="562"/>
                </a:lnTo>
                <a:lnTo>
                  <a:pt x="1396" y="605"/>
                </a:lnTo>
                <a:lnTo>
                  <a:pt x="1333" y="651"/>
                </a:lnTo>
                <a:lnTo>
                  <a:pt x="1272" y="698"/>
                </a:lnTo>
                <a:lnTo>
                  <a:pt x="1211" y="745"/>
                </a:lnTo>
                <a:lnTo>
                  <a:pt x="1151" y="794"/>
                </a:lnTo>
                <a:lnTo>
                  <a:pt x="1092" y="846"/>
                </a:lnTo>
                <a:lnTo>
                  <a:pt x="1035" y="897"/>
                </a:lnTo>
                <a:lnTo>
                  <a:pt x="978" y="951"/>
                </a:lnTo>
                <a:lnTo>
                  <a:pt x="923" y="1006"/>
                </a:lnTo>
                <a:lnTo>
                  <a:pt x="871" y="1062"/>
                </a:lnTo>
                <a:lnTo>
                  <a:pt x="818" y="1120"/>
                </a:lnTo>
                <a:lnTo>
                  <a:pt x="768" y="1178"/>
                </a:lnTo>
                <a:lnTo>
                  <a:pt x="719" y="1238"/>
                </a:lnTo>
                <a:lnTo>
                  <a:pt x="671" y="1299"/>
                </a:lnTo>
                <a:lnTo>
                  <a:pt x="624" y="1361"/>
                </a:lnTo>
                <a:lnTo>
                  <a:pt x="579" y="1426"/>
                </a:lnTo>
                <a:lnTo>
                  <a:pt x="536" y="1490"/>
                </a:lnTo>
                <a:lnTo>
                  <a:pt x="493" y="1556"/>
                </a:lnTo>
                <a:lnTo>
                  <a:pt x="453" y="1622"/>
                </a:lnTo>
                <a:lnTo>
                  <a:pt x="414" y="1690"/>
                </a:lnTo>
                <a:lnTo>
                  <a:pt x="377" y="1760"/>
                </a:lnTo>
                <a:lnTo>
                  <a:pt x="341" y="1829"/>
                </a:lnTo>
                <a:lnTo>
                  <a:pt x="306" y="1900"/>
                </a:lnTo>
                <a:lnTo>
                  <a:pt x="274" y="1972"/>
                </a:lnTo>
                <a:lnTo>
                  <a:pt x="243" y="2044"/>
                </a:lnTo>
                <a:lnTo>
                  <a:pt x="214" y="2118"/>
                </a:lnTo>
                <a:lnTo>
                  <a:pt x="187" y="2193"/>
                </a:lnTo>
                <a:lnTo>
                  <a:pt x="162" y="2268"/>
                </a:lnTo>
                <a:lnTo>
                  <a:pt x="138" y="2344"/>
                </a:lnTo>
                <a:lnTo>
                  <a:pt x="115" y="2421"/>
                </a:lnTo>
                <a:lnTo>
                  <a:pt x="95" y="2499"/>
                </a:lnTo>
                <a:lnTo>
                  <a:pt x="77" y="2578"/>
                </a:lnTo>
                <a:lnTo>
                  <a:pt x="60" y="2657"/>
                </a:lnTo>
                <a:lnTo>
                  <a:pt x="46" y="2737"/>
                </a:lnTo>
                <a:lnTo>
                  <a:pt x="34" y="2817"/>
                </a:lnTo>
                <a:lnTo>
                  <a:pt x="23" y="2898"/>
                </a:lnTo>
                <a:lnTo>
                  <a:pt x="15" y="2980"/>
                </a:lnTo>
                <a:lnTo>
                  <a:pt x="7" y="3062"/>
                </a:lnTo>
                <a:lnTo>
                  <a:pt x="3" y="3146"/>
                </a:lnTo>
                <a:lnTo>
                  <a:pt x="0" y="3228"/>
                </a:lnTo>
                <a:lnTo>
                  <a:pt x="0" y="3313"/>
                </a:lnTo>
                <a:lnTo>
                  <a:pt x="1" y="3397"/>
                </a:lnTo>
                <a:lnTo>
                  <a:pt x="5" y="3481"/>
                </a:lnTo>
                <a:lnTo>
                  <a:pt x="11" y="3563"/>
                </a:lnTo>
                <a:lnTo>
                  <a:pt x="18" y="3646"/>
                </a:lnTo>
                <a:lnTo>
                  <a:pt x="28" y="3727"/>
                </a:lnTo>
                <a:lnTo>
                  <a:pt x="40" y="3808"/>
                </a:lnTo>
                <a:lnTo>
                  <a:pt x="54" y="3888"/>
                </a:lnTo>
                <a:lnTo>
                  <a:pt x="70" y="3967"/>
                </a:lnTo>
                <a:lnTo>
                  <a:pt x="86" y="4046"/>
                </a:lnTo>
                <a:lnTo>
                  <a:pt x="105" y="4125"/>
                </a:lnTo>
                <a:lnTo>
                  <a:pt x="127" y="4203"/>
                </a:lnTo>
                <a:lnTo>
                  <a:pt x="150" y="4280"/>
                </a:lnTo>
                <a:lnTo>
                  <a:pt x="175" y="4355"/>
                </a:lnTo>
                <a:lnTo>
                  <a:pt x="201" y="4430"/>
                </a:lnTo>
                <a:lnTo>
                  <a:pt x="230" y="4504"/>
                </a:lnTo>
                <a:lnTo>
                  <a:pt x="260" y="4577"/>
                </a:lnTo>
                <a:lnTo>
                  <a:pt x="292" y="4650"/>
                </a:lnTo>
                <a:lnTo>
                  <a:pt x="325" y="4721"/>
                </a:lnTo>
                <a:lnTo>
                  <a:pt x="360" y="4791"/>
                </a:lnTo>
                <a:lnTo>
                  <a:pt x="397" y="4861"/>
                </a:lnTo>
                <a:lnTo>
                  <a:pt x="436" y="4929"/>
                </a:lnTo>
                <a:lnTo>
                  <a:pt x="475" y="4997"/>
                </a:lnTo>
                <a:lnTo>
                  <a:pt x="517" y="5063"/>
                </a:lnTo>
                <a:lnTo>
                  <a:pt x="559" y="5129"/>
                </a:lnTo>
                <a:lnTo>
                  <a:pt x="604" y="5192"/>
                </a:lnTo>
                <a:lnTo>
                  <a:pt x="650" y="5256"/>
                </a:lnTo>
                <a:lnTo>
                  <a:pt x="696" y="5317"/>
                </a:lnTo>
                <a:lnTo>
                  <a:pt x="745" y="5378"/>
                </a:lnTo>
                <a:lnTo>
                  <a:pt x="796" y="5437"/>
                </a:lnTo>
                <a:lnTo>
                  <a:pt x="847" y="5495"/>
                </a:lnTo>
                <a:lnTo>
                  <a:pt x="900" y="5552"/>
                </a:lnTo>
                <a:lnTo>
                  <a:pt x="953" y="5607"/>
                </a:lnTo>
                <a:lnTo>
                  <a:pt x="1010" y="5661"/>
                </a:lnTo>
                <a:lnTo>
                  <a:pt x="1066" y="5714"/>
                </a:lnTo>
                <a:lnTo>
                  <a:pt x="1124" y="5765"/>
                </a:lnTo>
                <a:lnTo>
                  <a:pt x="1183" y="5815"/>
                </a:lnTo>
                <a:lnTo>
                  <a:pt x="1244" y="5864"/>
                </a:lnTo>
                <a:lnTo>
                  <a:pt x="1305" y="5911"/>
                </a:lnTo>
                <a:lnTo>
                  <a:pt x="1367" y="5958"/>
                </a:lnTo>
                <a:lnTo>
                  <a:pt x="1432" y="6002"/>
                </a:lnTo>
                <a:lnTo>
                  <a:pt x="1496" y="6044"/>
                </a:lnTo>
                <a:lnTo>
                  <a:pt x="1562" y="6086"/>
                </a:lnTo>
                <a:lnTo>
                  <a:pt x="1629" y="6125"/>
                </a:lnTo>
                <a:lnTo>
                  <a:pt x="1697" y="6162"/>
                </a:lnTo>
                <a:lnTo>
                  <a:pt x="1765" y="6199"/>
                </a:lnTo>
                <a:lnTo>
                  <a:pt x="1836" y="6234"/>
                </a:lnTo>
                <a:lnTo>
                  <a:pt x="1907" y="6266"/>
                </a:lnTo>
                <a:lnTo>
                  <a:pt x="1978" y="6297"/>
                </a:lnTo>
                <a:lnTo>
                  <a:pt x="2050" y="6327"/>
                </a:lnTo>
                <a:lnTo>
                  <a:pt x="2124" y="6355"/>
                </a:lnTo>
                <a:lnTo>
                  <a:pt x="2198" y="6381"/>
                </a:lnTo>
                <a:lnTo>
                  <a:pt x="2274" y="6405"/>
                </a:lnTo>
                <a:lnTo>
                  <a:pt x="2349" y="6428"/>
                </a:lnTo>
                <a:lnTo>
                  <a:pt x="2426" y="6448"/>
                </a:lnTo>
                <a:lnTo>
                  <a:pt x="2503" y="6467"/>
                </a:lnTo>
                <a:lnTo>
                  <a:pt x="2581" y="6484"/>
                </a:lnTo>
                <a:lnTo>
                  <a:pt x="2660" y="6498"/>
                </a:lnTo>
                <a:lnTo>
                  <a:pt x="2739" y="6511"/>
                </a:lnTo>
                <a:lnTo>
                  <a:pt x="2819" y="6522"/>
                </a:lnTo>
                <a:lnTo>
                  <a:pt x="2900" y="6530"/>
                </a:lnTo>
                <a:lnTo>
                  <a:pt x="2982" y="6538"/>
                </a:lnTo>
                <a:lnTo>
                  <a:pt x="3063" y="6542"/>
                </a:lnTo>
                <a:lnTo>
                  <a:pt x="3146" y="6545"/>
                </a:lnTo>
                <a:lnTo>
                  <a:pt x="3228" y="6545"/>
                </a:lnTo>
                <a:lnTo>
                  <a:pt x="8237" y="6513"/>
                </a:lnTo>
                <a:lnTo>
                  <a:pt x="8241" y="6557"/>
                </a:lnTo>
                <a:lnTo>
                  <a:pt x="8243" y="6603"/>
                </a:lnTo>
                <a:lnTo>
                  <a:pt x="8245" y="6651"/>
                </a:lnTo>
                <a:lnTo>
                  <a:pt x="8245" y="6703"/>
                </a:lnTo>
                <a:lnTo>
                  <a:pt x="8245" y="6754"/>
                </a:lnTo>
                <a:lnTo>
                  <a:pt x="8243" y="6809"/>
                </a:lnTo>
                <a:lnTo>
                  <a:pt x="8240" y="6864"/>
                </a:lnTo>
                <a:lnTo>
                  <a:pt x="8234" y="6922"/>
                </a:lnTo>
                <a:lnTo>
                  <a:pt x="8226" y="6980"/>
                </a:lnTo>
                <a:lnTo>
                  <a:pt x="8218" y="7040"/>
                </a:lnTo>
                <a:lnTo>
                  <a:pt x="8206" y="7100"/>
                </a:lnTo>
                <a:lnTo>
                  <a:pt x="8193" y="7162"/>
                </a:lnTo>
                <a:lnTo>
                  <a:pt x="8176" y="7223"/>
                </a:lnTo>
                <a:lnTo>
                  <a:pt x="8157" y="7285"/>
                </a:lnTo>
                <a:lnTo>
                  <a:pt x="8135" y="7349"/>
                </a:lnTo>
                <a:lnTo>
                  <a:pt x="8110" y="7411"/>
                </a:lnTo>
                <a:lnTo>
                  <a:pt x="8097" y="7442"/>
                </a:lnTo>
                <a:lnTo>
                  <a:pt x="8083" y="7473"/>
                </a:lnTo>
                <a:lnTo>
                  <a:pt x="8067" y="7504"/>
                </a:lnTo>
                <a:lnTo>
                  <a:pt x="8052" y="7535"/>
                </a:lnTo>
                <a:lnTo>
                  <a:pt x="8035" y="7566"/>
                </a:lnTo>
                <a:lnTo>
                  <a:pt x="8017" y="7597"/>
                </a:lnTo>
                <a:lnTo>
                  <a:pt x="7999" y="7628"/>
                </a:lnTo>
                <a:lnTo>
                  <a:pt x="7979" y="7660"/>
                </a:lnTo>
                <a:lnTo>
                  <a:pt x="7958" y="7689"/>
                </a:lnTo>
                <a:lnTo>
                  <a:pt x="7938" y="7721"/>
                </a:lnTo>
                <a:lnTo>
                  <a:pt x="7915" y="7750"/>
                </a:lnTo>
                <a:lnTo>
                  <a:pt x="7891" y="7780"/>
                </a:lnTo>
                <a:lnTo>
                  <a:pt x="7868" y="7809"/>
                </a:lnTo>
                <a:lnTo>
                  <a:pt x="7842" y="7839"/>
                </a:lnTo>
                <a:lnTo>
                  <a:pt x="7816" y="7868"/>
                </a:lnTo>
                <a:lnTo>
                  <a:pt x="7789" y="7896"/>
                </a:lnTo>
                <a:lnTo>
                  <a:pt x="7760" y="7925"/>
                </a:lnTo>
                <a:lnTo>
                  <a:pt x="7730" y="7953"/>
                </a:lnTo>
                <a:lnTo>
                  <a:pt x="7699" y="7980"/>
                </a:lnTo>
                <a:lnTo>
                  <a:pt x="7668" y="8008"/>
                </a:lnTo>
                <a:lnTo>
                  <a:pt x="7634" y="8035"/>
                </a:lnTo>
                <a:lnTo>
                  <a:pt x="7600" y="8061"/>
                </a:lnTo>
                <a:lnTo>
                  <a:pt x="7564" y="8087"/>
                </a:lnTo>
                <a:lnTo>
                  <a:pt x="7528" y="8113"/>
                </a:lnTo>
                <a:lnTo>
                  <a:pt x="7490" y="8138"/>
                </a:lnTo>
                <a:lnTo>
                  <a:pt x="7450" y="8162"/>
                </a:lnTo>
                <a:lnTo>
                  <a:pt x="7409" y="8186"/>
                </a:lnTo>
                <a:lnTo>
                  <a:pt x="7368" y="8210"/>
                </a:lnTo>
                <a:lnTo>
                  <a:pt x="7325" y="8232"/>
                </a:lnTo>
                <a:lnTo>
                  <a:pt x="7280" y="8254"/>
                </a:lnTo>
                <a:lnTo>
                  <a:pt x="7235" y="8275"/>
                </a:lnTo>
                <a:lnTo>
                  <a:pt x="7187" y="8297"/>
                </a:lnTo>
                <a:lnTo>
                  <a:pt x="7210" y="8293"/>
                </a:lnTo>
                <a:lnTo>
                  <a:pt x="7271" y="8283"/>
                </a:lnTo>
                <a:lnTo>
                  <a:pt x="7315" y="8274"/>
                </a:lnTo>
                <a:lnTo>
                  <a:pt x="7368" y="8264"/>
                </a:lnTo>
                <a:lnTo>
                  <a:pt x="7427" y="8249"/>
                </a:lnTo>
                <a:lnTo>
                  <a:pt x="7493" y="8234"/>
                </a:lnTo>
                <a:lnTo>
                  <a:pt x="7566" y="8213"/>
                </a:lnTo>
                <a:lnTo>
                  <a:pt x="7644" y="8191"/>
                </a:lnTo>
                <a:lnTo>
                  <a:pt x="7726" y="8165"/>
                </a:lnTo>
                <a:lnTo>
                  <a:pt x="7813" y="8136"/>
                </a:lnTo>
                <a:lnTo>
                  <a:pt x="7903" y="8102"/>
                </a:lnTo>
                <a:lnTo>
                  <a:pt x="7949" y="8083"/>
                </a:lnTo>
                <a:lnTo>
                  <a:pt x="7996" y="8064"/>
                </a:lnTo>
                <a:lnTo>
                  <a:pt x="8043" y="8043"/>
                </a:lnTo>
                <a:lnTo>
                  <a:pt x="8090" y="8022"/>
                </a:lnTo>
                <a:lnTo>
                  <a:pt x="8139" y="8000"/>
                </a:lnTo>
                <a:lnTo>
                  <a:pt x="8187" y="7976"/>
                </a:lnTo>
                <a:lnTo>
                  <a:pt x="8235" y="7951"/>
                </a:lnTo>
                <a:lnTo>
                  <a:pt x="8284" y="7925"/>
                </a:lnTo>
                <a:lnTo>
                  <a:pt x="8333" y="7899"/>
                </a:lnTo>
                <a:lnTo>
                  <a:pt x="8381" y="7870"/>
                </a:lnTo>
                <a:lnTo>
                  <a:pt x="8430" y="7840"/>
                </a:lnTo>
                <a:lnTo>
                  <a:pt x="8478" y="7810"/>
                </a:lnTo>
                <a:lnTo>
                  <a:pt x="8525" y="7778"/>
                </a:lnTo>
                <a:lnTo>
                  <a:pt x="8572" y="7744"/>
                </a:lnTo>
                <a:lnTo>
                  <a:pt x="8620" y="7709"/>
                </a:lnTo>
                <a:lnTo>
                  <a:pt x="8666" y="7673"/>
                </a:lnTo>
                <a:lnTo>
                  <a:pt x="8712" y="7636"/>
                </a:lnTo>
                <a:lnTo>
                  <a:pt x="8756" y="7596"/>
                </a:lnTo>
                <a:lnTo>
                  <a:pt x="8800" y="7555"/>
                </a:lnTo>
                <a:lnTo>
                  <a:pt x="8845" y="7514"/>
                </a:lnTo>
                <a:lnTo>
                  <a:pt x="8887" y="7471"/>
                </a:lnTo>
                <a:lnTo>
                  <a:pt x="8928" y="7425"/>
                </a:lnTo>
                <a:lnTo>
                  <a:pt x="8968" y="7380"/>
                </a:lnTo>
                <a:lnTo>
                  <a:pt x="9007" y="7332"/>
                </a:lnTo>
                <a:lnTo>
                  <a:pt x="9044" y="7282"/>
                </a:lnTo>
                <a:lnTo>
                  <a:pt x="9081" y="7230"/>
                </a:lnTo>
                <a:lnTo>
                  <a:pt x="9116" y="7178"/>
                </a:lnTo>
                <a:lnTo>
                  <a:pt x="9150" y="7123"/>
                </a:lnTo>
                <a:lnTo>
                  <a:pt x="9181" y="7066"/>
                </a:lnTo>
                <a:lnTo>
                  <a:pt x="9211" y="7009"/>
                </a:lnTo>
                <a:lnTo>
                  <a:pt x="9239" y="6949"/>
                </a:lnTo>
                <a:lnTo>
                  <a:pt x="9266" y="6888"/>
                </a:lnTo>
                <a:lnTo>
                  <a:pt x="9290" y="6825"/>
                </a:lnTo>
                <a:lnTo>
                  <a:pt x="9311" y="6760"/>
                </a:lnTo>
                <a:lnTo>
                  <a:pt x="9331" y="6693"/>
                </a:lnTo>
                <a:lnTo>
                  <a:pt x="9349" y="6624"/>
                </a:lnTo>
                <a:lnTo>
                  <a:pt x="9365" y="6553"/>
                </a:lnTo>
                <a:lnTo>
                  <a:pt x="9378" y="6481"/>
                </a:lnTo>
                <a:lnTo>
                  <a:pt x="9453" y="6471"/>
                </a:lnTo>
                <a:lnTo>
                  <a:pt x="9526" y="6459"/>
                </a:lnTo>
                <a:lnTo>
                  <a:pt x="9599" y="6446"/>
                </a:lnTo>
                <a:lnTo>
                  <a:pt x="9672" y="6430"/>
                </a:lnTo>
                <a:lnTo>
                  <a:pt x="9744" y="6413"/>
                </a:lnTo>
                <a:lnTo>
                  <a:pt x="9816" y="6394"/>
                </a:lnTo>
                <a:lnTo>
                  <a:pt x="9886" y="6374"/>
                </a:lnTo>
                <a:lnTo>
                  <a:pt x="9957" y="6352"/>
                </a:lnTo>
                <a:lnTo>
                  <a:pt x="10026" y="6330"/>
                </a:lnTo>
                <a:lnTo>
                  <a:pt x="10095" y="6304"/>
                </a:lnTo>
                <a:lnTo>
                  <a:pt x="10163" y="6278"/>
                </a:lnTo>
                <a:lnTo>
                  <a:pt x="10230" y="6251"/>
                </a:lnTo>
                <a:lnTo>
                  <a:pt x="10297" y="6221"/>
                </a:lnTo>
                <a:lnTo>
                  <a:pt x="10362" y="6190"/>
                </a:lnTo>
                <a:lnTo>
                  <a:pt x="10427" y="6157"/>
                </a:lnTo>
                <a:lnTo>
                  <a:pt x="10490" y="6124"/>
                </a:lnTo>
                <a:lnTo>
                  <a:pt x="10554" y="6089"/>
                </a:lnTo>
                <a:lnTo>
                  <a:pt x="10616" y="6052"/>
                </a:lnTo>
                <a:lnTo>
                  <a:pt x="10677" y="6014"/>
                </a:lnTo>
                <a:lnTo>
                  <a:pt x="10738" y="5976"/>
                </a:lnTo>
                <a:lnTo>
                  <a:pt x="10798" y="5935"/>
                </a:lnTo>
                <a:lnTo>
                  <a:pt x="10856" y="5893"/>
                </a:lnTo>
                <a:lnTo>
                  <a:pt x="10914" y="5850"/>
                </a:lnTo>
                <a:lnTo>
                  <a:pt x="10970" y="5806"/>
                </a:lnTo>
                <a:lnTo>
                  <a:pt x="11026" y="5759"/>
                </a:lnTo>
                <a:lnTo>
                  <a:pt x="11080" y="5712"/>
                </a:lnTo>
                <a:lnTo>
                  <a:pt x="11134" y="5665"/>
                </a:lnTo>
                <a:lnTo>
                  <a:pt x="11186" y="5616"/>
                </a:lnTo>
                <a:lnTo>
                  <a:pt x="11238" y="5565"/>
                </a:lnTo>
                <a:lnTo>
                  <a:pt x="11288" y="5514"/>
                </a:lnTo>
                <a:lnTo>
                  <a:pt x="11337" y="5461"/>
                </a:lnTo>
                <a:lnTo>
                  <a:pt x="11385" y="5407"/>
                </a:lnTo>
                <a:lnTo>
                  <a:pt x="11432" y="5352"/>
                </a:lnTo>
                <a:lnTo>
                  <a:pt x="11477" y="5297"/>
                </a:lnTo>
                <a:lnTo>
                  <a:pt x="11521" y="5240"/>
                </a:lnTo>
                <a:lnTo>
                  <a:pt x="11564" y="5183"/>
                </a:lnTo>
                <a:lnTo>
                  <a:pt x="11606" y="5123"/>
                </a:lnTo>
                <a:lnTo>
                  <a:pt x="11647" y="5063"/>
                </a:lnTo>
                <a:lnTo>
                  <a:pt x="11686" y="5003"/>
                </a:lnTo>
                <a:lnTo>
                  <a:pt x="11723" y="4941"/>
                </a:lnTo>
                <a:lnTo>
                  <a:pt x="11761" y="4879"/>
                </a:lnTo>
                <a:lnTo>
                  <a:pt x="11795" y="4814"/>
                </a:lnTo>
                <a:lnTo>
                  <a:pt x="11830" y="4751"/>
                </a:lnTo>
                <a:lnTo>
                  <a:pt x="11862" y="4685"/>
                </a:lnTo>
                <a:lnTo>
                  <a:pt x="11893" y="4619"/>
                </a:lnTo>
                <a:lnTo>
                  <a:pt x="11923" y="4552"/>
                </a:lnTo>
                <a:lnTo>
                  <a:pt x="11951" y="4484"/>
                </a:lnTo>
                <a:lnTo>
                  <a:pt x="11978" y="4416"/>
                </a:lnTo>
                <a:lnTo>
                  <a:pt x="12003" y="4347"/>
                </a:lnTo>
                <a:lnTo>
                  <a:pt x="12027" y="4277"/>
                </a:lnTo>
                <a:lnTo>
                  <a:pt x="12049" y="4207"/>
                </a:lnTo>
                <a:lnTo>
                  <a:pt x="12069" y="4135"/>
                </a:lnTo>
                <a:lnTo>
                  <a:pt x="12088" y="4063"/>
                </a:lnTo>
                <a:lnTo>
                  <a:pt x="12106" y="3990"/>
                </a:lnTo>
                <a:lnTo>
                  <a:pt x="12122" y="3917"/>
                </a:lnTo>
                <a:lnTo>
                  <a:pt x="12136" y="3843"/>
                </a:lnTo>
                <a:lnTo>
                  <a:pt x="12148" y="3769"/>
                </a:lnTo>
                <a:lnTo>
                  <a:pt x="12159" y="3694"/>
                </a:lnTo>
                <a:lnTo>
                  <a:pt x="12168" y="3618"/>
                </a:lnTo>
                <a:lnTo>
                  <a:pt x="12176" y="3543"/>
                </a:lnTo>
                <a:lnTo>
                  <a:pt x="12182" y="3466"/>
                </a:lnTo>
                <a:lnTo>
                  <a:pt x="12185" y="3389"/>
                </a:lnTo>
                <a:lnTo>
                  <a:pt x="12188" y="3311"/>
                </a:lnTo>
                <a:lnTo>
                  <a:pt x="12189" y="323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bIns="288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6" name="对话框"/>
          <p:cNvSpPr/>
          <p:nvPr/>
        </p:nvSpPr>
        <p:spPr bwMode="auto">
          <a:xfrm flipH="1" flipV="1">
            <a:off x="5800090" y="1106805"/>
            <a:ext cx="1898015" cy="1654810"/>
          </a:xfrm>
          <a:custGeom>
            <a:avLst/>
            <a:gdLst>
              <a:gd name="T0" fmla="*/ 2147483646 w 12189"/>
              <a:gd name="T1" fmla="*/ 2147483646 h 8297"/>
              <a:gd name="T2" fmla="*/ 2147483646 w 12189"/>
              <a:gd name="T3" fmla="*/ 2147483646 h 8297"/>
              <a:gd name="T4" fmla="*/ 2147483646 w 12189"/>
              <a:gd name="T5" fmla="*/ 2147483646 h 8297"/>
              <a:gd name="T6" fmla="*/ 2147483646 w 12189"/>
              <a:gd name="T7" fmla="*/ 2147483646 h 8297"/>
              <a:gd name="T8" fmla="*/ 2147483646 w 12189"/>
              <a:gd name="T9" fmla="*/ 2147483646 h 8297"/>
              <a:gd name="T10" fmla="*/ 2147483646 w 12189"/>
              <a:gd name="T11" fmla="*/ 2147483646 h 8297"/>
              <a:gd name="T12" fmla="*/ 2147483646 w 12189"/>
              <a:gd name="T13" fmla="*/ 2147483646 h 8297"/>
              <a:gd name="T14" fmla="*/ 2147483646 w 12189"/>
              <a:gd name="T15" fmla="*/ 2147483646 h 8297"/>
              <a:gd name="T16" fmla="*/ 2147483646 w 12189"/>
              <a:gd name="T17" fmla="*/ 2147483646 h 8297"/>
              <a:gd name="T18" fmla="*/ 2147483646 w 12189"/>
              <a:gd name="T19" fmla="*/ 2147483646 h 8297"/>
              <a:gd name="T20" fmla="*/ 2147483646 w 12189"/>
              <a:gd name="T21" fmla="*/ 0 h 8297"/>
              <a:gd name="T22" fmla="*/ 2147483646 w 12189"/>
              <a:gd name="T23" fmla="*/ 2147483646 h 8297"/>
              <a:gd name="T24" fmla="*/ 2147483646 w 12189"/>
              <a:gd name="T25" fmla="*/ 2147483646 h 8297"/>
              <a:gd name="T26" fmla="*/ 2147483646 w 12189"/>
              <a:gd name="T27" fmla="*/ 2147483646 h 8297"/>
              <a:gd name="T28" fmla="*/ 2147483646 w 12189"/>
              <a:gd name="T29" fmla="*/ 2147483646 h 8297"/>
              <a:gd name="T30" fmla="*/ 2147483646 w 12189"/>
              <a:gd name="T31" fmla="*/ 2147483646 h 8297"/>
              <a:gd name="T32" fmla="*/ 2147483646 w 12189"/>
              <a:gd name="T33" fmla="*/ 2147483646 h 8297"/>
              <a:gd name="T34" fmla="*/ 2147483646 w 12189"/>
              <a:gd name="T35" fmla="*/ 2147483646 h 8297"/>
              <a:gd name="T36" fmla="*/ 2147483646 w 12189"/>
              <a:gd name="T37" fmla="*/ 2147483646 h 8297"/>
              <a:gd name="T38" fmla="*/ 2147483646 w 12189"/>
              <a:gd name="T39" fmla="*/ 2147483646 h 8297"/>
              <a:gd name="T40" fmla="*/ 2147483646 w 12189"/>
              <a:gd name="T41" fmla="*/ 2147483646 h 8297"/>
              <a:gd name="T42" fmla="*/ 0 w 12189"/>
              <a:gd name="T43" fmla="*/ 2147483646 h 8297"/>
              <a:gd name="T44" fmla="*/ 2147483646 w 12189"/>
              <a:gd name="T45" fmla="*/ 2147483646 h 8297"/>
              <a:gd name="T46" fmla="*/ 2147483646 w 12189"/>
              <a:gd name="T47" fmla="*/ 2147483646 h 8297"/>
              <a:gd name="T48" fmla="*/ 2147483646 w 12189"/>
              <a:gd name="T49" fmla="*/ 2147483646 h 8297"/>
              <a:gd name="T50" fmla="*/ 2147483646 w 12189"/>
              <a:gd name="T51" fmla="*/ 2147483646 h 8297"/>
              <a:gd name="T52" fmla="*/ 2147483646 w 12189"/>
              <a:gd name="T53" fmla="*/ 2147483646 h 8297"/>
              <a:gd name="T54" fmla="*/ 2147483646 w 12189"/>
              <a:gd name="T55" fmla="*/ 2147483646 h 8297"/>
              <a:gd name="T56" fmla="*/ 2147483646 w 12189"/>
              <a:gd name="T57" fmla="*/ 2147483646 h 8297"/>
              <a:gd name="T58" fmla="*/ 2147483646 w 12189"/>
              <a:gd name="T59" fmla="*/ 2147483646 h 8297"/>
              <a:gd name="T60" fmla="*/ 2147483646 w 12189"/>
              <a:gd name="T61" fmla="*/ 2147483646 h 8297"/>
              <a:gd name="T62" fmla="*/ 2147483646 w 12189"/>
              <a:gd name="T63" fmla="*/ 2147483646 h 8297"/>
              <a:gd name="T64" fmla="*/ 2147483646 w 12189"/>
              <a:gd name="T65" fmla="*/ 2147483646 h 8297"/>
              <a:gd name="T66" fmla="*/ 2147483646 w 12189"/>
              <a:gd name="T67" fmla="*/ 2147483646 h 8297"/>
              <a:gd name="T68" fmla="*/ 2147483646 w 12189"/>
              <a:gd name="T69" fmla="*/ 2147483646 h 8297"/>
              <a:gd name="T70" fmla="*/ 2147483646 w 12189"/>
              <a:gd name="T71" fmla="*/ 2147483646 h 8297"/>
              <a:gd name="T72" fmla="*/ 2147483646 w 12189"/>
              <a:gd name="T73" fmla="*/ 2147483646 h 8297"/>
              <a:gd name="T74" fmla="*/ 2147483646 w 12189"/>
              <a:gd name="T75" fmla="*/ 2147483646 h 8297"/>
              <a:gd name="T76" fmla="*/ 2147483646 w 12189"/>
              <a:gd name="T77" fmla="*/ 2147483646 h 8297"/>
              <a:gd name="T78" fmla="*/ 2147483646 w 12189"/>
              <a:gd name="T79" fmla="*/ 2147483646 h 8297"/>
              <a:gd name="T80" fmla="*/ 2147483646 w 12189"/>
              <a:gd name="T81" fmla="*/ 2147483646 h 8297"/>
              <a:gd name="T82" fmla="*/ 2147483646 w 12189"/>
              <a:gd name="T83" fmla="*/ 2147483646 h 8297"/>
              <a:gd name="T84" fmla="*/ 2147483646 w 12189"/>
              <a:gd name="T85" fmla="*/ 2147483646 h 8297"/>
              <a:gd name="T86" fmla="*/ 2147483646 w 12189"/>
              <a:gd name="T87" fmla="*/ 2147483646 h 8297"/>
              <a:gd name="T88" fmla="*/ 2147483646 w 12189"/>
              <a:gd name="T89" fmla="*/ 2147483646 h 8297"/>
              <a:gd name="T90" fmla="*/ 2147483646 w 12189"/>
              <a:gd name="T91" fmla="*/ 2147483646 h 8297"/>
              <a:gd name="T92" fmla="*/ 2147483646 w 12189"/>
              <a:gd name="T93" fmla="*/ 2147483646 h 8297"/>
              <a:gd name="T94" fmla="*/ 2147483646 w 12189"/>
              <a:gd name="T95" fmla="*/ 2147483646 h 8297"/>
              <a:gd name="T96" fmla="*/ 2147483646 w 12189"/>
              <a:gd name="T97" fmla="*/ 2147483646 h 8297"/>
              <a:gd name="T98" fmla="*/ 2147483646 w 12189"/>
              <a:gd name="T99" fmla="*/ 2147483646 h 8297"/>
              <a:gd name="T100" fmla="*/ 2147483646 w 12189"/>
              <a:gd name="T101" fmla="*/ 2147483646 h 8297"/>
              <a:gd name="T102" fmla="*/ 2147483646 w 12189"/>
              <a:gd name="T103" fmla="*/ 2147483646 h 8297"/>
              <a:gd name="T104" fmla="*/ 2147483646 w 12189"/>
              <a:gd name="T105" fmla="*/ 2147483646 h 8297"/>
              <a:gd name="T106" fmla="*/ 2147483646 w 12189"/>
              <a:gd name="T107" fmla="*/ 2147483646 h 8297"/>
              <a:gd name="T108" fmla="*/ 2147483646 w 12189"/>
              <a:gd name="T109" fmla="*/ 2147483646 h 8297"/>
              <a:gd name="T110" fmla="*/ 2147483646 w 12189"/>
              <a:gd name="T111" fmla="*/ 2147483646 h 8297"/>
              <a:gd name="T112" fmla="*/ 2147483646 w 12189"/>
              <a:gd name="T113" fmla="*/ 2147483646 h 8297"/>
              <a:gd name="T114" fmla="*/ 2147483646 w 12189"/>
              <a:gd name="T115" fmla="*/ 2147483646 h 8297"/>
              <a:gd name="T116" fmla="*/ 2147483646 w 12189"/>
              <a:gd name="T117" fmla="*/ 2147483646 h 8297"/>
              <a:gd name="T118" fmla="*/ 2147483646 w 12189"/>
              <a:gd name="T119" fmla="*/ 2147483646 h 829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2189" h="8297">
                <a:moveTo>
                  <a:pt x="12189" y="3233"/>
                </a:moveTo>
                <a:lnTo>
                  <a:pt x="12189" y="3233"/>
                </a:lnTo>
                <a:lnTo>
                  <a:pt x="12186" y="3149"/>
                </a:lnTo>
                <a:lnTo>
                  <a:pt x="12183" y="3066"/>
                </a:lnTo>
                <a:lnTo>
                  <a:pt x="12177" y="2983"/>
                </a:lnTo>
                <a:lnTo>
                  <a:pt x="12170" y="2901"/>
                </a:lnTo>
                <a:lnTo>
                  <a:pt x="12160" y="2819"/>
                </a:lnTo>
                <a:lnTo>
                  <a:pt x="12148" y="2738"/>
                </a:lnTo>
                <a:lnTo>
                  <a:pt x="12135" y="2658"/>
                </a:lnTo>
                <a:lnTo>
                  <a:pt x="12119" y="2578"/>
                </a:lnTo>
                <a:lnTo>
                  <a:pt x="12101" y="2499"/>
                </a:lnTo>
                <a:lnTo>
                  <a:pt x="12082" y="2421"/>
                </a:lnTo>
                <a:lnTo>
                  <a:pt x="12061" y="2343"/>
                </a:lnTo>
                <a:lnTo>
                  <a:pt x="12038" y="2267"/>
                </a:lnTo>
                <a:lnTo>
                  <a:pt x="12013" y="2191"/>
                </a:lnTo>
                <a:lnTo>
                  <a:pt x="11987" y="2116"/>
                </a:lnTo>
                <a:lnTo>
                  <a:pt x="11958" y="2042"/>
                </a:lnTo>
                <a:lnTo>
                  <a:pt x="11928" y="1969"/>
                </a:lnTo>
                <a:lnTo>
                  <a:pt x="11896" y="1896"/>
                </a:lnTo>
                <a:lnTo>
                  <a:pt x="11862" y="1825"/>
                </a:lnTo>
                <a:lnTo>
                  <a:pt x="11828" y="1755"/>
                </a:lnTo>
                <a:lnTo>
                  <a:pt x="11790" y="1685"/>
                </a:lnTo>
                <a:lnTo>
                  <a:pt x="11752" y="1616"/>
                </a:lnTo>
                <a:lnTo>
                  <a:pt x="11713" y="1549"/>
                </a:lnTo>
                <a:lnTo>
                  <a:pt x="11672" y="1483"/>
                </a:lnTo>
                <a:lnTo>
                  <a:pt x="11629" y="1418"/>
                </a:lnTo>
                <a:lnTo>
                  <a:pt x="11585" y="1354"/>
                </a:lnTo>
                <a:lnTo>
                  <a:pt x="11538" y="1291"/>
                </a:lnTo>
                <a:lnTo>
                  <a:pt x="11491" y="1229"/>
                </a:lnTo>
                <a:lnTo>
                  <a:pt x="11442" y="1169"/>
                </a:lnTo>
                <a:lnTo>
                  <a:pt x="11392" y="1109"/>
                </a:lnTo>
                <a:lnTo>
                  <a:pt x="11341" y="1052"/>
                </a:lnTo>
                <a:lnTo>
                  <a:pt x="11288" y="994"/>
                </a:lnTo>
                <a:lnTo>
                  <a:pt x="11234" y="939"/>
                </a:lnTo>
                <a:lnTo>
                  <a:pt x="11178" y="884"/>
                </a:lnTo>
                <a:lnTo>
                  <a:pt x="11122" y="831"/>
                </a:lnTo>
                <a:lnTo>
                  <a:pt x="11063" y="780"/>
                </a:lnTo>
                <a:lnTo>
                  <a:pt x="11005" y="730"/>
                </a:lnTo>
                <a:lnTo>
                  <a:pt x="10945" y="682"/>
                </a:lnTo>
                <a:lnTo>
                  <a:pt x="10883" y="634"/>
                </a:lnTo>
                <a:lnTo>
                  <a:pt x="10821" y="589"/>
                </a:lnTo>
                <a:lnTo>
                  <a:pt x="10756" y="544"/>
                </a:lnTo>
                <a:lnTo>
                  <a:pt x="10691" y="501"/>
                </a:lnTo>
                <a:lnTo>
                  <a:pt x="10626" y="461"/>
                </a:lnTo>
                <a:lnTo>
                  <a:pt x="10559" y="421"/>
                </a:lnTo>
                <a:lnTo>
                  <a:pt x="10490" y="383"/>
                </a:lnTo>
                <a:lnTo>
                  <a:pt x="10422" y="347"/>
                </a:lnTo>
                <a:lnTo>
                  <a:pt x="10352" y="312"/>
                </a:lnTo>
                <a:lnTo>
                  <a:pt x="10281" y="279"/>
                </a:lnTo>
                <a:lnTo>
                  <a:pt x="10209" y="248"/>
                </a:lnTo>
                <a:lnTo>
                  <a:pt x="10138" y="218"/>
                </a:lnTo>
                <a:lnTo>
                  <a:pt x="10063" y="190"/>
                </a:lnTo>
                <a:lnTo>
                  <a:pt x="9989" y="164"/>
                </a:lnTo>
                <a:lnTo>
                  <a:pt x="9914" y="140"/>
                </a:lnTo>
                <a:lnTo>
                  <a:pt x="9839" y="119"/>
                </a:lnTo>
                <a:lnTo>
                  <a:pt x="9762" y="97"/>
                </a:lnTo>
                <a:lnTo>
                  <a:pt x="9684" y="79"/>
                </a:lnTo>
                <a:lnTo>
                  <a:pt x="9607" y="62"/>
                </a:lnTo>
                <a:lnTo>
                  <a:pt x="9528" y="47"/>
                </a:lnTo>
                <a:lnTo>
                  <a:pt x="9449" y="35"/>
                </a:lnTo>
                <a:lnTo>
                  <a:pt x="9369" y="24"/>
                </a:lnTo>
                <a:lnTo>
                  <a:pt x="9287" y="15"/>
                </a:lnTo>
                <a:lnTo>
                  <a:pt x="9206" y="9"/>
                </a:lnTo>
                <a:lnTo>
                  <a:pt x="9125" y="4"/>
                </a:lnTo>
                <a:lnTo>
                  <a:pt x="9042" y="0"/>
                </a:lnTo>
                <a:lnTo>
                  <a:pt x="8960" y="0"/>
                </a:lnTo>
                <a:lnTo>
                  <a:pt x="3186" y="39"/>
                </a:lnTo>
                <a:lnTo>
                  <a:pt x="3104" y="40"/>
                </a:lnTo>
                <a:lnTo>
                  <a:pt x="3021" y="43"/>
                </a:lnTo>
                <a:lnTo>
                  <a:pt x="2940" y="49"/>
                </a:lnTo>
                <a:lnTo>
                  <a:pt x="2859" y="56"/>
                </a:lnTo>
                <a:lnTo>
                  <a:pt x="2777" y="67"/>
                </a:lnTo>
                <a:lnTo>
                  <a:pt x="2698" y="79"/>
                </a:lnTo>
                <a:lnTo>
                  <a:pt x="2618" y="92"/>
                </a:lnTo>
                <a:lnTo>
                  <a:pt x="2540" y="108"/>
                </a:lnTo>
                <a:lnTo>
                  <a:pt x="2463" y="126"/>
                </a:lnTo>
                <a:lnTo>
                  <a:pt x="2385" y="146"/>
                </a:lnTo>
                <a:lnTo>
                  <a:pt x="2308" y="168"/>
                </a:lnTo>
                <a:lnTo>
                  <a:pt x="2233" y="190"/>
                </a:lnTo>
                <a:lnTo>
                  <a:pt x="2159" y="216"/>
                </a:lnTo>
                <a:lnTo>
                  <a:pt x="2085" y="243"/>
                </a:lnTo>
                <a:lnTo>
                  <a:pt x="2012" y="272"/>
                </a:lnTo>
                <a:lnTo>
                  <a:pt x="1939" y="302"/>
                </a:lnTo>
                <a:lnTo>
                  <a:pt x="1868" y="334"/>
                </a:lnTo>
                <a:lnTo>
                  <a:pt x="1798" y="369"/>
                </a:lnTo>
                <a:lnTo>
                  <a:pt x="1728" y="403"/>
                </a:lnTo>
                <a:lnTo>
                  <a:pt x="1659" y="440"/>
                </a:lnTo>
                <a:lnTo>
                  <a:pt x="1592" y="480"/>
                </a:lnTo>
                <a:lnTo>
                  <a:pt x="1526" y="521"/>
                </a:lnTo>
                <a:lnTo>
                  <a:pt x="1460" y="562"/>
                </a:lnTo>
                <a:lnTo>
                  <a:pt x="1396" y="605"/>
                </a:lnTo>
                <a:lnTo>
                  <a:pt x="1333" y="651"/>
                </a:lnTo>
                <a:lnTo>
                  <a:pt x="1272" y="698"/>
                </a:lnTo>
                <a:lnTo>
                  <a:pt x="1211" y="745"/>
                </a:lnTo>
                <a:lnTo>
                  <a:pt x="1151" y="794"/>
                </a:lnTo>
                <a:lnTo>
                  <a:pt x="1092" y="846"/>
                </a:lnTo>
                <a:lnTo>
                  <a:pt x="1035" y="897"/>
                </a:lnTo>
                <a:lnTo>
                  <a:pt x="978" y="951"/>
                </a:lnTo>
                <a:lnTo>
                  <a:pt x="923" y="1006"/>
                </a:lnTo>
                <a:lnTo>
                  <a:pt x="871" y="1062"/>
                </a:lnTo>
                <a:lnTo>
                  <a:pt x="818" y="1120"/>
                </a:lnTo>
                <a:lnTo>
                  <a:pt x="768" y="1178"/>
                </a:lnTo>
                <a:lnTo>
                  <a:pt x="719" y="1238"/>
                </a:lnTo>
                <a:lnTo>
                  <a:pt x="671" y="1299"/>
                </a:lnTo>
                <a:lnTo>
                  <a:pt x="624" y="1361"/>
                </a:lnTo>
                <a:lnTo>
                  <a:pt x="579" y="1426"/>
                </a:lnTo>
                <a:lnTo>
                  <a:pt x="536" y="1490"/>
                </a:lnTo>
                <a:lnTo>
                  <a:pt x="493" y="1556"/>
                </a:lnTo>
                <a:lnTo>
                  <a:pt x="453" y="1622"/>
                </a:lnTo>
                <a:lnTo>
                  <a:pt x="414" y="1690"/>
                </a:lnTo>
                <a:lnTo>
                  <a:pt x="377" y="1760"/>
                </a:lnTo>
                <a:lnTo>
                  <a:pt x="341" y="1829"/>
                </a:lnTo>
                <a:lnTo>
                  <a:pt x="306" y="1900"/>
                </a:lnTo>
                <a:lnTo>
                  <a:pt x="274" y="1972"/>
                </a:lnTo>
                <a:lnTo>
                  <a:pt x="243" y="2044"/>
                </a:lnTo>
                <a:lnTo>
                  <a:pt x="214" y="2118"/>
                </a:lnTo>
                <a:lnTo>
                  <a:pt x="187" y="2193"/>
                </a:lnTo>
                <a:lnTo>
                  <a:pt x="162" y="2268"/>
                </a:lnTo>
                <a:lnTo>
                  <a:pt x="138" y="2344"/>
                </a:lnTo>
                <a:lnTo>
                  <a:pt x="115" y="2421"/>
                </a:lnTo>
                <a:lnTo>
                  <a:pt x="95" y="2499"/>
                </a:lnTo>
                <a:lnTo>
                  <a:pt x="77" y="2578"/>
                </a:lnTo>
                <a:lnTo>
                  <a:pt x="60" y="2657"/>
                </a:lnTo>
                <a:lnTo>
                  <a:pt x="46" y="2737"/>
                </a:lnTo>
                <a:lnTo>
                  <a:pt x="34" y="2817"/>
                </a:lnTo>
                <a:lnTo>
                  <a:pt x="23" y="2898"/>
                </a:lnTo>
                <a:lnTo>
                  <a:pt x="15" y="2980"/>
                </a:lnTo>
                <a:lnTo>
                  <a:pt x="7" y="3062"/>
                </a:lnTo>
                <a:lnTo>
                  <a:pt x="3" y="3146"/>
                </a:lnTo>
                <a:lnTo>
                  <a:pt x="0" y="3228"/>
                </a:lnTo>
                <a:lnTo>
                  <a:pt x="0" y="3313"/>
                </a:lnTo>
                <a:lnTo>
                  <a:pt x="1" y="3397"/>
                </a:lnTo>
                <a:lnTo>
                  <a:pt x="5" y="3481"/>
                </a:lnTo>
                <a:lnTo>
                  <a:pt x="11" y="3563"/>
                </a:lnTo>
                <a:lnTo>
                  <a:pt x="18" y="3646"/>
                </a:lnTo>
                <a:lnTo>
                  <a:pt x="28" y="3727"/>
                </a:lnTo>
                <a:lnTo>
                  <a:pt x="40" y="3808"/>
                </a:lnTo>
                <a:lnTo>
                  <a:pt x="54" y="3888"/>
                </a:lnTo>
                <a:lnTo>
                  <a:pt x="70" y="3967"/>
                </a:lnTo>
                <a:lnTo>
                  <a:pt x="86" y="4046"/>
                </a:lnTo>
                <a:lnTo>
                  <a:pt x="105" y="4125"/>
                </a:lnTo>
                <a:lnTo>
                  <a:pt x="127" y="4203"/>
                </a:lnTo>
                <a:lnTo>
                  <a:pt x="150" y="4280"/>
                </a:lnTo>
                <a:lnTo>
                  <a:pt x="175" y="4355"/>
                </a:lnTo>
                <a:lnTo>
                  <a:pt x="201" y="4430"/>
                </a:lnTo>
                <a:lnTo>
                  <a:pt x="230" y="4504"/>
                </a:lnTo>
                <a:lnTo>
                  <a:pt x="260" y="4577"/>
                </a:lnTo>
                <a:lnTo>
                  <a:pt x="292" y="4650"/>
                </a:lnTo>
                <a:lnTo>
                  <a:pt x="325" y="4721"/>
                </a:lnTo>
                <a:lnTo>
                  <a:pt x="360" y="4791"/>
                </a:lnTo>
                <a:lnTo>
                  <a:pt x="397" y="4861"/>
                </a:lnTo>
                <a:lnTo>
                  <a:pt x="436" y="4929"/>
                </a:lnTo>
                <a:lnTo>
                  <a:pt x="475" y="4997"/>
                </a:lnTo>
                <a:lnTo>
                  <a:pt x="517" y="5063"/>
                </a:lnTo>
                <a:lnTo>
                  <a:pt x="559" y="5129"/>
                </a:lnTo>
                <a:lnTo>
                  <a:pt x="604" y="5192"/>
                </a:lnTo>
                <a:lnTo>
                  <a:pt x="650" y="5256"/>
                </a:lnTo>
                <a:lnTo>
                  <a:pt x="696" y="5317"/>
                </a:lnTo>
                <a:lnTo>
                  <a:pt x="745" y="5378"/>
                </a:lnTo>
                <a:lnTo>
                  <a:pt x="796" y="5437"/>
                </a:lnTo>
                <a:lnTo>
                  <a:pt x="847" y="5495"/>
                </a:lnTo>
                <a:lnTo>
                  <a:pt x="900" y="5552"/>
                </a:lnTo>
                <a:lnTo>
                  <a:pt x="953" y="5607"/>
                </a:lnTo>
                <a:lnTo>
                  <a:pt x="1010" y="5661"/>
                </a:lnTo>
                <a:lnTo>
                  <a:pt x="1066" y="5714"/>
                </a:lnTo>
                <a:lnTo>
                  <a:pt x="1124" y="5765"/>
                </a:lnTo>
                <a:lnTo>
                  <a:pt x="1183" y="5815"/>
                </a:lnTo>
                <a:lnTo>
                  <a:pt x="1244" y="5864"/>
                </a:lnTo>
                <a:lnTo>
                  <a:pt x="1305" y="5911"/>
                </a:lnTo>
                <a:lnTo>
                  <a:pt x="1367" y="5958"/>
                </a:lnTo>
                <a:lnTo>
                  <a:pt x="1432" y="6002"/>
                </a:lnTo>
                <a:lnTo>
                  <a:pt x="1496" y="6044"/>
                </a:lnTo>
                <a:lnTo>
                  <a:pt x="1562" y="6086"/>
                </a:lnTo>
                <a:lnTo>
                  <a:pt x="1629" y="6125"/>
                </a:lnTo>
                <a:lnTo>
                  <a:pt x="1697" y="6162"/>
                </a:lnTo>
                <a:lnTo>
                  <a:pt x="1765" y="6199"/>
                </a:lnTo>
                <a:lnTo>
                  <a:pt x="1836" y="6234"/>
                </a:lnTo>
                <a:lnTo>
                  <a:pt x="1907" y="6266"/>
                </a:lnTo>
                <a:lnTo>
                  <a:pt x="1978" y="6297"/>
                </a:lnTo>
                <a:lnTo>
                  <a:pt x="2050" y="6327"/>
                </a:lnTo>
                <a:lnTo>
                  <a:pt x="2124" y="6355"/>
                </a:lnTo>
                <a:lnTo>
                  <a:pt x="2198" y="6381"/>
                </a:lnTo>
                <a:lnTo>
                  <a:pt x="2274" y="6405"/>
                </a:lnTo>
                <a:lnTo>
                  <a:pt x="2349" y="6428"/>
                </a:lnTo>
                <a:lnTo>
                  <a:pt x="2426" y="6448"/>
                </a:lnTo>
                <a:lnTo>
                  <a:pt x="2503" y="6467"/>
                </a:lnTo>
                <a:lnTo>
                  <a:pt x="2581" y="6484"/>
                </a:lnTo>
                <a:lnTo>
                  <a:pt x="2660" y="6498"/>
                </a:lnTo>
                <a:lnTo>
                  <a:pt x="2739" y="6511"/>
                </a:lnTo>
                <a:lnTo>
                  <a:pt x="2819" y="6522"/>
                </a:lnTo>
                <a:lnTo>
                  <a:pt x="2900" y="6530"/>
                </a:lnTo>
                <a:lnTo>
                  <a:pt x="2982" y="6538"/>
                </a:lnTo>
                <a:lnTo>
                  <a:pt x="3063" y="6542"/>
                </a:lnTo>
                <a:lnTo>
                  <a:pt x="3146" y="6545"/>
                </a:lnTo>
                <a:lnTo>
                  <a:pt x="3228" y="6545"/>
                </a:lnTo>
                <a:lnTo>
                  <a:pt x="8237" y="6513"/>
                </a:lnTo>
                <a:lnTo>
                  <a:pt x="8241" y="6557"/>
                </a:lnTo>
                <a:lnTo>
                  <a:pt x="8243" y="6603"/>
                </a:lnTo>
                <a:lnTo>
                  <a:pt x="8245" y="6651"/>
                </a:lnTo>
                <a:lnTo>
                  <a:pt x="8245" y="6703"/>
                </a:lnTo>
                <a:lnTo>
                  <a:pt x="8245" y="6754"/>
                </a:lnTo>
                <a:lnTo>
                  <a:pt x="8243" y="6809"/>
                </a:lnTo>
                <a:lnTo>
                  <a:pt x="8240" y="6864"/>
                </a:lnTo>
                <a:lnTo>
                  <a:pt x="8234" y="6922"/>
                </a:lnTo>
                <a:lnTo>
                  <a:pt x="8226" y="6980"/>
                </a:lnTo>
                <a:lnTo>
                  <a:pt x="8218" y="7040"/>
                </a:lnTo>
                <a:lnTo>
                  <a:pt x="8206" y="7100"/>
                </a:lnTo>
                <a:lnTo>
                  <a:pt x="8193" y="7162"/>
                </a:lnTo>
                <a:lnTo>
                  <a:pt x="8176" y="7223"/>
                </a:lnTo>
                <a:lnTo>
                  <a:pt x="8157" y="7285"/>
                </a:lnTo>
                <a:lnTo>
                  <a:pt x="8135" y="7349"/>
                </a:lnTo>
                <a:lnTo>
                  <a:pt x="8110" y="7411"/>
                </a:lnTo>
                <a:lnTo>
                  <a:pt x="8097" y="7442"/>
                </a:lnTo>
                <a:lnTo>
                  <a:pt x="8083" y="7473"/>
                </a:lnTo>
                <a:lnTo>
                  <a:pt x="8067" y="7504"/>
                </a:lnTo>
                <a:lnTo>
                  <a:pt x="8052" y="7535"/>
                </a:lnTo>
                <a:lnTo>
                  <a:pt x="8035" y="7566"/>
                </a:lnTo>
                <a:lnTo>
                  <a:pt x="8017" y="7597"/>
                </a:lnTo>
                <a:lnTo>
                  <a:pt x="7999" y="7628"/>
                </a:lnTo>
                <a:lnTo>
                  <a:pt x="7979" y="7660"/>
                </a:lnTo>
                <a:lnTo>
                  <a:pt x="7958" y="7689"/>
                </a:lnTo>
                <a:lnTo>
                  <a:pt x="7938" y="7721"/>
                </a:lnTo>
                <a:lnTo>
                  <a:pt x="7915" y="7750"/>
                </a:lnTo>
                <a:lnTo>
                  <a:pt x="7891" y="7780"/>
                </a:lnTo>
                <a:lnTo>
                  <a:pt x="7868" y="7809"/>
                </a:lnTo>
                <a:lnTo>
                  <a:pt x="7842" y="7839"/>
                </a:lnTo>
                <a:lnTo>
                  <a:pt x="7816" y="7868"/>
                </a:lnTo>
                <a:lnTo>
                  <a:pt x="7789" y="7896"/>
                </a:lnTo>
                <a:lnTo>
                  <a:pt x="7760" y="7925"/>
                </a:lnTo>
                <a:lnTo>
                  <a:pt x="7730" y="7953"/>
                </a:lnTo>
                <a:lnTo>
                  <a:pt x="7699" y="7980"/>
                </a:lnTo>
                <a:lnTo>
                  <a:pt x="7668" y="8008"/>
                </a:lnTo>
                <a:lnTo>
                  <a:pt x="7634" y="8035"/>
                </a:lnTo>
                <a:lnTo>
                  <a:pt x="7600" y="8061"/>
                </a:lnTo>
                <a:lnTo>
                  <a:pt x="7564" y="8087"/>
                </a:lnTo>
                <a:lnTo>
                  <a:pt x="7528" y="8113"/>
                </a:lnTo>
                <a:lnTo>
                  <a:pt x="7490" y="8138"/>
                </a:lnTo>
                <a:lnTo>
                  <a:pt x="7450" y="8162"/>
                </a:lnTo>
                <a:lnTo>
                  <a:pt x="7409" y="8186"/>
                </a:lnTo>
                <a:lnTo>
                  <a:pt x="7368" y="8210"/>
                </a:lnTo>
                <a:lnTo>
                  <a:pt x="7325" y="8232"/>
                </a:lnTo>
                <a:lnTo>
                  <a:pt x="7280" y="8254"/>
                </a:lnTo>
                <a:lnTo>
                  <a:pt x="7235" y="8275"/>
                </a:lnTo>
                <a:lnTo>
                  <a:pt x="7187" y="8297"/>
                </a:lnTo>
                <a:lnTo>
                  <a:pt x="7210" y="8293"/>
                </a:lnTo>
                <a:lnTo>
                  <a:pt x="7271" y="8283"/>
                </a:lnTo>
                <a:lnTo>
                  <a:pt x="7315" y="8274"/>
                </a:lnTo>
                <a:lnTo>
                  <a:pt x="7368" y="8264"/>
                </a:lnTo>
                <a:lnTo>
                  <a:pt x="7427" y="8249"/>
                </a:lnTo>
                <a:lnTo>
                  <a:pt x="7493" y="8234"/>
                </a:lnTo>
                <a:lnTo>
                  <a:pt x="7566" y="8213"/>
                </a:lnTo>
                <a:lnTo>
                  <a:pt x="7644" y="8191"/>
                </a:lnTo>
                <a:lnTo>
                  <a:pt x="7726" y="8165"/>
                </a:lnTo>
                <a:lnTo>
                  <a:pt x="7813" y="8136"/>
                </a:lnTo>
                <a:lnTo>
                  <a:pt x="7903" y="8102"/>
                </a:lnTo>
                <a:lnTo>
                  <a:pt x="7949" y="8083"/>
                </a:lnTo>
                <a:lnTo>
                  <a:pt x="7996" y="8064"/>
                </a:lnTo>
                <a:lnTo>
                  <a:pt x="8043" y="8043"/>
                </a:lnTo>
                <a:lnTo>
                  <a:pt x="8090" y="8022"/>
                </a:lnTo>
                <a:lnTo>
                  <a:pt x="8139" y="8000"/>
                </a:lnTo>
                <a:lnTo>
                  <a:pt x="8187" y="7976"/>
                </a:lnTo>
                <a:lnTo>
                  <a:pt x="8235" y="7951"/>
                </a:lnTo>
                <a:lnTo>
                  <a:pt x="8284" y="7925"/>
                </a:lnTo>
                <a:lnTo>
                  <a:pt x="8333" y="7899"/>
                </a:lnTo>
                <a:lnTo>
                  <a:pt x="8381" y="7870"/>
                </a:lnTo>
                <a:lnTo>
                  <a:pt x="8430" y="7840"/>
                </a:lnTo>
                <a:lnTo>
                  <a:pt x="8478" y="7810"/>
                </a:lnTo>
                <a:lnTo>
                  <a:pt x="8525" y="7778"/>
                </a:lnTo>
                <a:lnTo>
                  <a:pt x="8572" y="7744"/>
                </a:lnTo>
                <a:lnTo>
                  <a:pt x="8620" y="7709"/>
                </a:lnTo>
                <a:lnTo>
                  <a:pt x="8666" y="7673"/>
                </a:lnTo>
                <a:lnTo>
                  <a:pt x="8712" y="7636"/>
                </a:lnTo>
                <a:lnTo>
                  <a:pt x="8756" y="7596"/>
                </a:lnTo>
                <a:lnTo>
                  <a:pt x="8800" y="7555"/>
                </a:lnTo>
                <a:lnTo>
                  <a:pt x="8845" y="7514"/>
                </a:lnTo>
                <a:lnTo>
                  <a:pt x="8887" y="7471"/>
                </a:lnTo>
                <a:lnTo>
                  <a:pt x="8928" y="7425"/>
                </a:lnTo>
                <a:lnTo>
                  <a:pt x="8968" y="7380"/>
                </a:lnTo>
                <a:lnTo>
                  <a:pt x="9007" y="7332"/>
                </a:lnTo>
                <a:lnTo>
                  <a:pt x="9044" y="7282"/>
                </a:lnTo>
                <a:lnTo>
                  <a:pt x="9081" y="7230"/>
                </a:lnTo>
                <a:lnTo>
                  <a:pt x="9116" y="7178"/>
                </a:lnTo>
                <a:lnTo>
                  <a:pt x="9150" y="7123"/>
                </a:lnTo>
                <a:lnTo>
                  <a:pt x="9181" y="7066"/>
                </a:lnTo>
                <a:lnTo>
                  <a:pt x="9211" y="7009"/>
                </a:lnTo>
                <a:lnTo>
                  <a:pt x="9239" y="6949"/>
                </a:lnTo>
                <a:lnTo>
                  <a:pt x="9266" y="6888"/>
                </a:lnTo>
                <a:lnTo>
                  <a:pt x="9290" y="6825"/>
                </a:lnTo>
                <a:lnTo>
                  <a:pt x="9311" y="6760"/>
                </a:lnTo>
                <a:lnTo>
                  <a:pt x="9331" y="6693"/>
                </a:lnTo>
                <a:lnTo>
                  <a:pt x="9349" y="6624"/>
                </a:lnTo>
                <a:lnTo>
                  <a:pt x="9365" y="6553"/>
                </a:lnTo>
                <a:lnTo>
                  <a:pt x="9378" y="6481"/>
                </a:lnTo>
                <a:lnTo>
                  <a:pt x="9453" y="6471"/>
                </a:lnTo>
                <a:lnTo>
                  <a:pt x="9526" y="6459"/>
                </a:lnTo>
                <a:lnTo>
                  <a:pt x="9599" y="6446"/>
                </a:lnTo>
                <a:lnTo>
                  <a:pt x="9672" y="6430"/>
                </a:lnTo>
                <a:lnTo>
                  <a:pt x="9744" y="6413"/>
                </a:lnTo>
                <a:lnTo>
                  <a:pt x="9816" y="6394"/>
                </a:lnTo>
                <a:lnTo>
                  <a:pt x="9886" y="6374"/>
                </a:lnTo>
                <a:lnTo>
                  <a:pt x="9957" y="6352"/>
                </a:lnTo>
                <a:lnTo>
                  <a:pt x="10026" y="6330"/>
                </a:lnTo>
                <a:lnTo>
                  <a:pt x="10095" y="6304"/>
                </a:lnTo>
                <a:lnTo>
                  <a:pt x="10163" y="6278"/>
                </a:lnTo>
                <a:lnTo>
                  <a:pt x="10230" y="6251"/>
                </a:lnTo>
                <a:lnTo>
                  <a:pt x="10297" y="6221"/>
                </a:lnTo>
                <a:lnTo>
                  <a:pt x="10362" y="6190"/>
                </a:lnTo>
                <a:lnTo>
                  <a:pt x="10427" y="6157"/>
                </a:lnTo>
                <a:lnTo>
                  <a:pt x="10490" y="6124"/>
                </a:lnTo>
                <a:lnTo>
                  <a:pt x="10554" y="6089"/>
                </a:lnTo>
                <a:lnTo>
                  <a:pt x="10616" y="6052"/>
                </a:lnTo>
                <a:lnTo>
                  <a:pt x="10677" y="6014"/>
                </a:lnTo>
                <a:lnTo>
                  <a:pt x="10738" y="5976"/>
                </a:lnTo>
                <a:lnTo>
                  <a:pt x="10798" y="5935"/>
                </a:lnTo>
                <a:lnTo>
                  <a:pt x="10856" y="5893"/>
                </a:lnTo>
                <a:lnTo>
                  <a:pt x="10914" y="5850"/>
                </a:lnTo>
                <a:lnTo>
                  <a:pt x="10970" y="5806"/>
                </a:lnTo>
                <a:lnTo>
                  <a:pt x="11026" y="5759"/>
                </a:lnTo>
                <a:lnTo>
                  <a:pt x="11080" y="5712"/>
                </a:lnTo>
                <a:lnTo>
                  <a:pt x="11134" y="5665"/>
                </a:lnTo>
                <a:lnTo>
                  <a:pt x="11186" y="5616"/>
                </a:lnTo>
                <a:lnTo>
                  <a:pt x="11238" y="5565"/>
                </a:lnTo>
                <a:lnTo>
                  <a:pt x="11288" y="5514"/>
                </a:lnTo>
                <a:lnTo>
                  <a:pt x="11337" y="5461"/>
                </a:lnTo>
                <a:lnTo>
                  <a:pt x="11385" y="5407"/>
                </a:lnTo>
                <a:lnTo>
                  <a:pt x="11432" y="5352"/>
                </a:lnTo>
                <a:lnTo>
                  <a:pt x="11477" y="5297"/>
                </a:lnTo>
                <a:lnTo>
                  <a:pt x="11521" y="5240"/>
                </a:lnTo>
                <a:lnTo>
                  <a:pt x="11564" y="5183"/>
                </a:lnTo>
                <a:lnTo>
                  <a:pt x="11606" y="5123"/>
                </a:lnTo>
                <a:lnTo>
                  <a:pt x="11647" y="5063"/>
                </a:lnTo>
                <a:lnTo>
                  <a:pt x="11686" y="5003"/>
                </a:lnTo>
                <a:lnTo>
                  <a:pt x="11723" y="4941"/>
                </a:lnTo>
                <a:lnTo>
                  <a:pt x="11761" y="4879"/>
                </a:lnTo>
                <a:lnTo>
                  <a:pt x="11795" y="4814"/>
                </a:lnTo>
                <a:lnTo>
                  <a:pt x="11830" y="4751"/>
                </a:lnTo>
                <a:lnTo>
                  <a:pt x="11862" y="4685"/>
                </a:lnTo>
                <a:lnTo>
                  <a:pt x="11893" y="4619"/>
                </a:lnTo>
                <a:lnTo>
                  <a:pt x="11923" y="4552"/>
                </a:lnTo>
                <a:lnTo>
                  <a:pt x="11951" y="4484"/>
                </a:lnTo>
                <a:lnTo>
                  <a:pt x="11978" y="4416"/>
                </a:lnTo>
                <a:lnTo>
                  <a:pt x="12003" y="4347"/>
                </a:lnTo>
                <a:lnTo>
                  <a:pt x="12027" y="4277"/>
                </a:lnTo>
                <a:lnTo>
                  <a:pt x="12049" y="4207"/>
                </a:lnTo>
                <a:lnTo>
                  <a:pt x="12069" y="4135"/>
                </a:lnTo>
                <a:lnTo>
                  <a:pt x="12088" y="4063"/>
                </a:lnTo>
                <a:lnTo>
                  <a:pt x="12106" y="3990"/>
                </a:lnTo>
                <a:lnTo>
                  <a:pt x="12122" y="3917"/>
                </a:lnTo>
                <a:lnTo>
                  <a:pt x="12136" y="3843"/>
                </a:lnTo>
                <a:lnTo>
                  <a:pt x="12148" y="3769"/>
                </a:lnTo>
                <a:lnTo>
                  <a:pt x="12159" y="3694"/>
                </a:lnTo>
                <a:lnTo>
                  <a:pt x="12168" y="3618"/>
                </a:lnTo>
                <a:lnTo>
                  <a:pt x="12176" y="3543"/>
                </a:lnTo>
                <a:lnTo>
                  <a:pt x="12182" y="3466"/>
                </a:lnTo>
                <a:lnTo>
                  <a:pt x="12185" y="3389"/>
                </a:lnTo>
                <a:lnTo>
                  <a:pt x="12188" y="3311"/>
                </a:lnTo>
                <a:lnTo>
                  <a:pt x="12189" y="323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bIns="288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7" name="对话框"/>
          <p:cNvSpPr/>
          <p:nvPr/>
        </p:nvSpPr>
        <p:spPr bwMode="auto">
          <a:xfrm>
            <a:off x="4812030" y="3982720"/>
            <a:ext cx="1898015" cy="1654810"/>
          </a:xfrm>
          <a:custGeom>
            <a:avLst/>
            <a:gdLst>
              <a:gd name="T0" fmla="*/ 2147483646 w 12189"/>
              <a:gd name="T1" fmla="*/ 2147483646 h 8297"/>
              <a:gd name="T2" fmla="*/ 2147483646 w 12189"/>
              <a:gd name="T3" fmla="*/ 2147483646 h 8297"/>
              <a:gd name="T4" fmla="*/ 2147483646 w 12189"/>
              <a:gd name="T5" fmla="*/ 2147483646 h 8297"/>
              <a:gd name="T6" fmla="*/ 2147483646 w 12189"/>
              <a:gd name="T7" fmla="*/ 2147483646 h 8297"/>
              <a:gd name="T8" fmla="*/ 2147483646 w 12189"/>
              <a:gd name="T9" fmla="*/ 2147483646 h 8297"/>
              <a:gd name="T10" fmla="*/ 2147483646 w 12189"/>
              <a:gd name="T11" fmla="*/ 2147483646 h 8297"/>
              <a:gd name="T12" fmla="*/ 2147483646 w 12189"/>
              <a:gd name="T13" fmla="*/ 2147483646 h 8297"/>
              <a:gd name="T14" fmla="*/ 2147483646 w 12189"/>
              <a:gd name="T15" fmla="*/ 2147483646 h 8297"/>
              <a:gd name="T16" fmla="*/ 2147483646 w 12189"/>
              <a:gd name="T17" fmla="*/ 2147483646 h 8297"/>
              <a:gd name="T18" fmla="*/ 2147483646 w 12189"/>
              <a:gd name="T19" fmla="*/ 2147483646 h 8297"/>
              <a:gd name="T20" fmla="*/ 2147483646 w 12189"/>
              <a:gd name="T21" fmla="*/ 0 h 8297"/>
              <a:gd name="T22" fmla="*/ 2147483646 w 12189"/>
              <a:gd name="T23" fmla="*/ 2147483646 h 8297"/>
              <a:gd name="T24" fmla="*/ 2147483646 w 12189"/>
              <a:gd name="T25" fmla="*/ 2147483646 h 8297"/>
              <a:gd name="T26" fmla="*/ 2147483646 w 12189"/>
              <a:gd name="T27" fmla="*/ 2147483646 h 8297"/>
              <a:gd name="T28" fmla="*/ 2147483646 w 12189"/>
              <a:gd name="T29" fmla="*/ 2147483646 h 8297"/>
              <a:gd name="T30" fmla="*/ 2147483646 w 12189"/>
              <a:gd name="T31" fmla="*/ 2147483646 h 8297"/>
              <a:gd name="T32" fmla="*/ 2147483646 w 12189"/>
              <a:gd name="T33" fmla="*/ 2147483646 h 8297"/>
              <a:gd name="T34" fmla="*/ 2147483646 w 12189"/>
              <a:gd name="T35" fmla="*/ 2147483646 h 8297"/>
              <a:gd name="T36" fmla="*/ 2147483646 w 12189"/>
              <a:gd name="T37" fmla="*/ 2147483646 h 8297"/>
              <a:gd name="T38" fmla="*/ 2147483646 w 12189"/>
              <a:gd name="T39" fmla="*/ 2147483646 h 8297"/>
              <a:gd name="T40" fmla="*/ 2147483646 w 12189"/>
              <a:gd name="T41" fmla="*/ 2147483646 h 8297"/>
              <a:gd name="T42" fmla="*/ 0 w 12189"/>
              <a:gd name="T43" fmla="*/ 2147483646 h 8297"/>
              <a:gd name="T44" fmla="*/ 2147483646 w 12189"/>
              <a:gd name="T45" fmla="*/ 2147483646 h 8297"/>
              <a:gd name="T46" fmla="*/ 2147483646 w 12189"/>
              <a:gd name="T47" fmla="*/ 2147483646 h 8297"/>
              <a:gd name="T48" fmla="*/ 2147483646 w 12189"/>
              <a:gd name="T49" fmla="*/ 2147483646 h 8297"/>
              <a:gd name="T50" fmla="*/ 2147483646 w 12189"/>
              <a:gd name="T51" fmla="*/ 2147483646 h 8297"/>
              <a:gd name="T52" fmla="*/ 2147483646 w 12189"/>
              <a:gd name="T53" fmla="*/ 2147483646 h 8297"/>
              <a:gd name="T54" fmla="*/ 2147483646 w 12189"/>
              <a:gd name="T55" fmla="*/ 2147483646 h 8297"/>
              <a:gd name="T56" fmla="*/ 2147483646 w 12189"/>
              <a:gd name="T57" fmla="*/ 2147483646 h 8297"/>
              <a:gd name="T58" fmla="*/ 2147483646 w 12189"/>
              <a:gd name="T59" fmla="*/ 2147483646 h 8297"/>
              <a:gd name="T60" fmla="*/ 2147483646 w 12189"/>
              <a:gd name="T61" fmla="*/ 2147483646 h 8297"/>
              <a:gd name="T62" fmla="*/ 2147483646 w 12189"/>
              <a:gd name="T63" fmla="*/ 2147483646 h 8297"/>
              <a:gd name="T64" fmla="*/ 2147483646 w 12189"/>
              <a:gd name="T65" fmla="*/ 2147483646 h 8297"/>
              <a:gd name="T66" fmla="*/ 2147483646 w 12189"/>
              <a:gd name="T67" fmla="*/ 2147483646 h 8297"/>
              <a:gd name="T68" fmla="*/ 2147483646 w 12189"/>
              <a:gd name="T69" fmla="*/ 2147483646 h 8297"/>
              <a:gd name="T70" fmla="*/ 2147483646 w 12189"/>
              <a:gd name="T71" fmla="*/ 2147483646 h 8297"/>
              <a:gd name="T72" fmla="*/ 2147483646 w 12189"/>
              <a:gd name="T73" fmla="*/ 2147483646 h 8297"/>
              <a:gd name="T74" fmla="*/ 2147483646 w 12189"/>
              <a:gd name="T75" fmla="*/ 2147483646 h 8297"/>
              <a:gd name="T76" fmla="*/ 2147483646 w 12189"/>
              <a:gd name="T77" fmla="*/ 2147483646 h 8297"/>
              <a:gd name="T78" fmla="*/ 2147483646 w 12189"/>
              <a:gd name="T79" fmla="*/ 2147483646 h 8297"/>
              <a:gd name="T80" fmla="*/ 2147483646 w 12189"/>
              <a:gd name="T81" fmla="*/ 2147483646 h 8297"/>
              <a:gd name="T82" fmla="*/ 2147483646 w 12189"/>
              <a:gd name="T83" fmla="*/ 2147483646 h 8297"/>
              <a:gd name="T84" fmla="*/ 2147483646 w 12189"/>
              <a:gd name="T85" fmla="*/ 2147483646 h 8297"/>
              <a:gd name="T86" fmla="*/ 2147483646 w 12189"/>
              <a:gd name="T87" fmla="*/ 2147483646 h 8297"/>
              <a:gd name="T88" fmla="*/ 2147483646 w 12189"/>
              <a:gd name="T89" fmla="*/ 2147483646 h 8297"/>
              <a:gd name="T90" fmla="*/ 2147483646 w 12189"/>
              <a:gd name="T91" fmla="*/ 2147483646 h 8297"/>
              <a:gd name="T92" fmla="*/ 2147483646 w 12189"/>
              <a:gd name="T93" fmla="*/ 2147483646 h 8297"/>
              <a:gd name="T94" fmla="*/ 2147483646 w 12189"/>
              <a:gd name="T95" fmla="*/ 2147483646 h 8297"/>
              <a:gd name="T96" fmla="*/ 2147483646 w 12189"/>
              <a:gd name="T97" fmla="*/ 2147483646 h 8297"/>
              <a:gd name="T98" fmla="*/ 2147483646 w 12189"/>
              <a:gd name="T99" fmla="*/ 2147483646 h 8297"/>
              <a:gd name="T100" fmla="*/ 2147483646 w 12189"/>
              <a:gd name="T101" fmla="*/ 2147483646 h 8297"/>
              <a:gd name="T102" fmla="*/ 2147483646 w 12189"/>
              <a:gd name="T103" fmla="*/ 2147483646 h 8297"/>
              <a:gd name="T104" fmla="*/ 2147483646 w 12189"/>
              <a:gd name="T105" fmla="*/ 2147483646 h 8297"/>
              <a:gd name="T106" fmla="*/ 2147483646 w 12189"/>
              <a:gd name="T107" fmla="*/ 2147483646 h 8297"/>
              <a:gd name="T108" fmla="*/ 2147483646 w 12189"/>
              <a:gd name="T109" fmla="*/ 2147483646 h 8297"/>
              <a:gd name="T110" fmla="*/ 2147483646 w 12189"/>
              <a:gd name="T111" fmla="*/ 2147483646 h 8297"/>
              <a:gd name="T112" fmla="*/ 2147483646 w 12189"/>
              <a:gd name="T113" fmla="*/ 2147483646 h 8297"/>
              <a:gd name="T114" fmla="*/ 2147483646 w 12189"/>
              <a:gd name="T115" fmla="*/ 2147483646 h 8297"/>
              <a:gd name="T116" fmla="*/ 2147483646 w 12189"/>
              <a:gd name="T117" fmla="*/ 2147483646 h 8297"/>
              <a:gd name="T118" fmla="*/ 2147483646 w 12189"/>
              <a:gd name="T119" fmla="*/ 2147483646 h 829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2189" h="8297">
                <a:moveTo>
                  <a:pt x="12189" y="3233"/>
                </a:moveTo>
                <a:lnTo>
                  <a:pt x="12189" y="3233"/>
                </a:lnTo>
                <a:lnTo>
                  <a:pt x="12186" y="3149"/>
                </a:lnTo>
                <a:lnTo>
                  <a:pt x="12183" y="3066"/>
                </a:lnTo>
                <a:lnTo>
                  <a:pt x="12177" y="2983"/>
                </a:lnTo>
                <a:lnTo>
                  <a:pt x="12170" y="2901"/>
                </a:lnTo>
                <a:lnTo>
                  <a:pt x="12160" y="2819"/>
                </a:lnTo>
                <a:lnTo>
                  <a:pt x="12148" y="2738"/>
                </a:lnTo>
                <a:lnTo>
                  <a:pt x="12135" y="2658"/>
                </a:lnTo>
                <a:lnTo>
                  <a:pt x="12119" y="2578"/>
                </a:lnTo>
                <a:lnTo>
                  <a:pt x="12101" y="2499"/>
                </a:lnTo>
                <a:lnTo>
                  <a:pt x="12082" y="2421"/>
                </a:lnTo>
                <a:lnTo>
                  <a:pt x="12061" y="2343"/>
                </a:lnTo>
                <a:lnTo>
                  <a:pt x="12038" y="2267"/>
                </a:lnTo>
                <a:lnTo>
                  <a:pt x="12013" y="2191"/>
                </a:lnTo>
                <a:lnTo>
                  <a:pt x="11987" y="2116"/>
                </a:lnTo>
                <a:lnTo>
                  <a:pt x="11958" y="2042"/>
                </a:lnTo>
                <a:lnTo>
                  <a:pt x="11928" y="1969"/>
                </a:lnTo>
                <a:lnTo>
                  <a:pt x="11896" y="1896"/>
                </a:lnTo>
                <a:lnTo>
                  <a:pt x="11862" y="1825"/>
                </a:lnTo>
                <a:lnTo>
                  <a:pt x="11828" y="1755"/>
                </a:lnTo>
                <a:lnTo>
                  <a:pt x="11790" y="1685"/>
                </a:lnTo>
                <a:lnTo>
                  <a:pt x="11752" y="1616"/>
                </a:lnTo>
                <a:lnTo>
                  <a:pt x="11713" y="1549"/>
                </a:lnTo>
                <a:lnTo>
                  <a:pt x="11672" y="1483"/>
                </a:lnTo>
                <a:lnTo>
                  <a:pt x="11629" y="1418"/>
                </a:lnTo>
                <a:lnTo>
                  <a:pt x="11585" y="1354"/>
                </a:lnTo>
                <a:lnTo>
                  <a:pt x="11538" y="1291"/>
                </a:lnTo>
                <a:lnTo>
                  <a:pt x="11491" y="1229"/>
                </a:lnTo>
                <a:lnTo>
                  <a:pt x="11442" y="1169"/>
                </a:lnTo>
                <a:lnTo>
                  <a:pt x="11392" y="1109"/>
                </a:lnTo>
                <a:lnTo>
                  <a:pt x="11341" y="1052"/>
                </a:lnTo>
                <a:lnTo>
                  <a:pt x="11288" y="994"/>
                </a:lnTo>
                <a:lnTo>
                  <a:pt x="11234" y="939"/>
                </a:lnTo>
                <a:lnTo>
                  <a:pt x="11178" y="884"/>
                </a:lnTo>
                <a:lnTo>
                  <a:pt x="11122" y="831"/>
                </a:lnTo>
                <a:lnTo>
                  <a:pt x="11063" y="780"/>
                </a:lnTo>
                <a:lnTo>
                  <a:pt x="11005" y="730"/>
                </a:lnTo>
                <a:lnTo>
                  <a:pt x="10945" y="682"/>
                </a:lnTo>
                <a:lnTo>
                  <a:pt x="10883" y="634"/>
                </a:lnTo>
                <a:lnTo>
                  <a:pt x="10821" y="589"/>
                </a:lnTo>
                <a:lnTo>
                  <a:pt x="10756" y="544"/>
                </a:lnTo>
                <a:lnTo>
                  <a:pt x="10691" y="501"/>
                </a:lnTo>
                <a:lnTo>
                  <a:pt x="10626" y="461"/>
                </a:lnTo>
                <a:lnTo>
                  <a:pt x="10559" y="421"/>
                </a:lnTo>
                <a:lnTo>
                  <a:pt x="10490" y="383"/>
                </a:lnTo>
                <a:lnTo>
                  <a:pt x="10422" y="347"/>
                </a:lnTo>
                <a:lnTo>
                  <a:pt x="10352" y="312"/>
                </a:lnTo>
                <a:lnTo>
                  <a:pt x="10281" y="279"/>
                </a:lnTo>
                <a:lnTo>
                  <a:pt x="10209" y="248"/>
                </a:lnTo>
                <a:lnTo>
                  <a:pt x="10138" y="218"/>
                </a:lnTo>
                <a:lnTo>
                  <a:pt x="10063" y="190"/>
                </a:lnTo>
                <a:lnTo>
                  <a:pt x="9989" y="164"/>
                </a:lnTo>
                <a:lnTo>
                  <a:pt x="9914" y="140"/>
                </a:lnTo>
                <a:lnTo>
                  <a:pt x="9839" y="119"/>
                </a:lnTo>
                <a:lnTo>
                  <a:pt x="9762" y="97"/>
                </a:lnTo>
                <a:lnTo>
                  <a:pt x="9684" y="79"/>
                </a:lnTo>
                <a:lnTo>
                  <a:pt x="9607" y="62"/>
                </a:lnTo>
                <a:lnTo>
                  <a:pt x="9528" y="47"/>
                </a:lnTo>
                <a:lnTo>
                  <a:pt x="9449" y="35"/>
                </a:lnTo>
                <a:lnTo>
                  <a:pt x="9369" y="24"/>
                </a:lnTo>
                <a:lnTo>
                  <a:pt x="9287" y="15"/>
                </a:lnTo>
                <a:lnTo>
                  <a:pt x="9206" y="9"/>
                </a:lnTo>
                <a:lnTo>
                  <a:pt x="9125" y="4"/>
                </a:lnTo>
                <a:lnTo>
                  <a:pt x="9042" y="0"/>
                </a:lnTo>
                <a:lnTo>
                  <a:pt x="8960" y="0"/>
                </a:lnTo>
                <a:lnTo>
                  <a:pt x="3186" y="39"/>
                </a:lnTo>
                <a:lnTo>
                  <a:pt x="3104" y="40"/>
                </a:lnTo>
                <a:lnTo>
                  <a:pt x="3021" y="43"/>
                </a:lnTo>
                <a:lnTo>
                  <a:pt x="2940" y="49"/>
                </a:lnTo>
                <a:lnTo>
                  <a:pt x="2859" y="56"/>
                </a:lnTo>
                <a:lnTo>
                  <a:pt x="2777" y="67"/>
                </a:lnTo>
                <a:lnTo>
                  <a:pt x="2698" y="79"/>
                </a:lnTo>
                <a:lnTo>
                  <a:pt x="2618" y="92"/>
                </a:lnTo>
                <a:lnTo>
                  <a:pt x="2540" y="108"/>
                </a:lnTo>
                <a:lnTo>
                  <a:pt x="2463" y="126"/>
                </a:lnTo>
                <a:lnTo>
                  <a:pt x="2385" y="146"/>
                </a:lnTo>
                <a:lnTo>
                  <a:pt x="2308" y="168"/>
                </a:lnTo>
                <a:lnTo>
                  <a:pt x="2233" y="190"/>
                </a:lnTo>
                <a:lnTo>
                  <a:pt x="2159" y="216"/>
                </a:lnTo>
                <a:lnTo>
                  <a:pt x="2085" y="243"/>
                </a:lnTo>
                <a:lnTo>
                  <a:pt x="2012" y="272"/>
                </a:lnTo>
                <a:lnTo>
                  <a:pt x="1939" y="302"/>
                </a:lnTo>
                <a:lnTo>
                  <a:pt x="1868" y="334"/>
                </a:lnTo>
                <a:lnTo>
                  <a:pt x="1798" y="369"/>
                </a:lnTo>
                <a:lnTo>
                  <a:pt x="1728" y="403"/>
                </a:lnTo>
                <a:lnTo>
                  <a:pt x="1659" y="440"/>
                </a:lnTo>
                <a:lnTo>
                  <a:pt x="1592" y="480"/>
                </a:lnTo>
                <a:lnTo>
                  <a:pt x="1526" y="521"/>
                </a:lnTo>
                <a:lnTo>
                  <a:pt x="1460" y="562"/>
                </a:lnTo>
                <a:lnTo>
                  <a:pt x="1396" y="605"/>
                </a:lnTo>
                <a:lnTo>
                  <a:pt x="1333" y="651"/>
                </a:lnTo>
                <a:lnTo>
                  <a:pt x="1272" y="698"/>
                </a:lnTo>
                <a:lnTo>
                  <a:pt x="1211" y="745"/>
                </a:lnTo>
                <a:lnTo>
                  <a:pt x="1151" y="794"/>
                </a:lnTo>
                <a:lnTo>
                  <a:pt x="1092" y="846"/>
                </a:lnTo>
                <a:lnTo>
                  <a:pt x="1035" y="897"/>
                </a:lnTo>
                <a:lnTo>
                  <a:pt x="978" y="951"/>
                </a:lnTo>
                <a:lnTo>
                  <a:pt x="923" y="1006"/>
                </a:lnTo>
                <a:lnTo>
                  <a:pt x="871" y="1062"/>
                </a:lnTo>
                <a:lnTo>
                  <a:pt x="818" y="1120"/>
                </a:lnTo>
                <a:lnTo>
                  <a:pt x="768" y="1178"/>
                </a:lnTo>
                <a:lnTo>
                  <a:pt x="719" y="1238"/>
                </a:lnTo>
                <a:lnTo>
                  <a:pt x="671" y="1299"/>
                </a:lnTo>
                <a:lnTo>
                  <a:pt x="624" y="1361"/>
                </a:lnTo>
                <a:lnTo>
                  <a:pt x="579" y="1426"/>
                </a:lnTo>
                <a:lnTo>
                  <a:pt x="536" y="1490"/>
                </a:lnTo>
                <a:lnTo>
                  <a:pt x="493" y="1556"/>
                </a:lnTo>
                <a:lnTo>
                  <a:pt x="453" y="1622"/>
                </a:lnTo>
                <a:lnTo>
                  <a:pt x="414" y="1690"/>
                </a:lnTo>
                <a:lnTo>
                  <a:pt x="377" y="1760"/>
                </a:lnTo>
                <a:lnTo>
                  <a:pt x="341" y="1829"/>
                </a:lnTo>
                <a:lnTo>
                  <a:pt x="306" y="1900"/>
                </a:lnTo>
                <a:lnTo>
                  <a:pt x="274" y="1972"/>
                </a:lnTo>
                <a:lnTo>
                  <a:pt x="243" y="2044"/>
                </a:lnTo>
                <a:lnTo>
                  <a:pt x="214" y="2118"/>
                </a:lnTo>
                <a:lnTo>
                  <a:pt x="187" y="2193"/>
                </a:lnTo>
                <a:lnTo>
                  <a:pt x="162" y="2268"/>
                </a:lnTo>
                <a:lnTo>
                  <a:pt x="138" y="2344"/>
                </a:lnTo>
                <a:lnTo>
                  <a:pt x="115" y="2421"/>
                </a:lnTo>
                <a:lnTo>
                  <a:pt x="95" y="2499"/>
                </a:lnTo>
                <a:lnTo>
                  <a:pt x="77" y="2578"/>
                </a:lnTo>
                <a:lnTo>
                  <a:pt x="60" y="2657"/>
                </a:lnTo>
                <a:lnTo>
                  <a:pt x="46" y="2737"/>
                </a:lnTo>
                <a:lnTo>
                  <a:pt x="34" y="2817"/>
                </a:lnTo>
                <a:lnTo>
                  <a:pt x="23" y="2898"/>
                </a:lnTo>
                <a:lnTo>
                  <a:pt x="15" y="2980"/>
                </a:lnTo>
                <a:lnTo>
                  <a:pt x="7" y="3062"/>
                </a:lnTo>
                <a:lnTo>
                  <a:pt x="3" y="3146"/>
                </a:lnTo>
                <a:lnTo>
                  <a:pt x="0" y="3228"/>
                </a:lnTo>
                <a:lnTo>
                  <a:pt x="0" y="3313"/>
                </a:lnTo>
                <a:lnTo>
                  <a:pt x="1" y="3397"/>
                </a:lnTo>
                <a:lnTo>
                  <a:pt x="5" y="3481"/>
                </a:lnTo>
                <a:lnTo>
                  <a:pt x="11" y="3563"/>
                </a:lnTo>
                <a:lnTo>
                  <a:pt x="18" y="3646"/>
                </a:lnTo>
                <a:lnTo>
                  <a:pt x="28" y="3727"/>
                </a:lnTo>
                <a:lnTo>
                  <a:pt x="40" y="3808"/>
                </a:lnTo>
                <a:lnTo>
                  <a:pt x="54" y="3888"/>
                </a:lnTo>
                <a:lnTo>
                  <a:pt x="70" y="3967"/>
                </a:lnTo>
                <a:lnTo>
                  <a:pt x="86" y="4046"/>
                </a:lnTo>
                <a:lnTo>
                  <a:pt x="105" y="4125"/>
                </a:lnTo>
                <a:lnTo>
                  <a:pt x="127" y="4203"/>
                </a:lnTo>
                <a:lnTo>
                  <a:pt x="150" y="4280"/>
                </a:lnTo>
                <a:lnTo>
                  <a:pt x="175" y="4355"/>
                </a:lnTo>
                <a:lnTo>
                  <a:pt x="201" y="4430"/>
                </a:lnTo>
                <a:lnTo>
                  <a:pt x="230" y="4504"/>
                </a:lnTo>
                <a:lnTo>
                  <a:pt x="260" y="4577"/>
                </a:lnTo>
                <a:lnTo>
                  <a:pt x="292" y="4650"/>
                </a:lnTo>
                <a:lnTo>
                  <a:pt x="325" y="4721"/>
                </a:lnTo>
                <a:lnTo>
                  <a:pt x="360" y="4791"/>
                </a:lnTo>
                <a:lnTo>
                  <a:pt x="397" y="4861"/>
                </a:lnTo>
                <a:lnTo>
                  <a:pt x="436" y="4929"/>
                </a:lnTo>
                <a:lnTo>
                  <a:pt x="475" y="4997"/>
                </a:lnTo>
                <a:lnTo>
                  <a:pt x="517" y="5063"/>
                </a:lnTo>
                <a:lnTo>
                  <a:pt x="559" y="5129"/>
                </a:lnTo>
                <a:lnTo>
                  <a:pt x="604" y="5192"/>
                </a:lnTo>
                <a:lnTo>
                  <a:pt x="650" y="5256"/>
                </a:lnTo>
                <a:lnTo>
                  <a:pt x="696" y="5317"/>
                </a:lnTo>
                <a:lnTo>
                  <a:pt x="745" y="5378"/>
                </a:lnTo>
                <a:lnTo>
                  <a:pt x="796" y="5437"/>
                </a:lnTo>
                <a:lnTo>
                  <a:pt x="847" y="5495"/>
                </a:lnTo>
                <a:lnTo>
                  <a:pt x="900" y="5552"/>
                </a:lnTo>
                <a:lnTo>
                  <a:pt x="953" y="5607"/>
                </a:lnTo>
                <a:lnTo>
                  <a:pt x="1010" y="5661"/>
                </a:lnTo>
                <a:lnTo>
                  <a:pt x="1066" y="5714"/>
                </a:lnTo>
                <a:lnTo>
                  <a:pt x="1124" y="5765"/>
                </a:lnTo>
                <a:lnTo>
                  <a:pt x="1183" y="5815"/>
                </a:lnTo>
                <a:lnTo>
                  <a:pt x="1244" y="5864"/>
                </a:lnTo>
                <a:lnTo>
                  <a:pt x="1305" y="5911"/>
                </a:lnTo>
                <a:lnTo>
                  <a:pt x="1367" y="5958"/>
                </a:lnTo>
                <a:lnTo>
                  <a:pt x="1432" y="6002"/>
                </a:lnTo>
                <a:lnTo>
                  <a:pt x="1496" y="6044"/>
                </a:lnTo>
                <a:lnTo>
                  <a:pt x="1562" y="6086"/>
                </a:lnTo>
                <a:lnTo>
                  <a:pt x="1629" y="6125"/>
                </a:lnTo>
                <a:lnTo>
                  <a:pt x="1697" y="6162"/>
                </a:lnTo>
                <a:lnTo>
                  <a:pt x="1765" y="6199"/>
                </a:lnTo>
                <a:lnTo>
                  <a:pt x="1836" y="6234"/>
                </a:lnTo>
                <a:lnTo>
                  <a:pt x="1907" y="6266"/>
                </a:lnTo>
                <a:lnTo>
                  <a:pt x="1978" y="6297"/>
                </a:lnTo>
                <a:lnTo>
                  <a:pt x="2050" y="6327"/>
                </a:lnTo>
                <a:lnTo>
                  <a:pt x="2124" y="6355"/>
                </a:lnTo>
                <a:lnTo>
                  <a:pt x="2198" y="6381"/>
                </a:lnTo>
                <a:lnTo>
                  <a:pt x="2274" y="6405"/>
                </a:lnTo>
                <a:lnTo>
                  <a:pt x="2349" y="6428"/>
                </a:lnTo>
                <a:lnTo>
                  <a:pt x="2426" y="6448"/>
                </a:lnTo>
                <a:lnTo>
                  <a:pt x="2503" y="6467"/>
                </a:lnTo>
                <a:lnTo>
                  <a:pt x="2581" y="6484"/>
                </a:lnTo>
                <a:lnTo>
                  <a:pt x="2660" y="6498"/>
                </a:lnTo>
                <a:lnTo>
                  <a:pt x="2739" y="6511"/>
                </a:lnTo>
                <a:lnTo>
                  <a:pt x="2819" y="6522"/>
                </a:lnTo>
                <a:lnTo>
                  <a:pt x="2900" y="6530"/>
                </a:lnTo>
                <a:lnTo>
                  <a:pt x="2982" y="6538"/>
                </a:lnTo>
                <a:lnTo>
                  <a:pt x="3063" y="6542"/>
                </a:lnTo>
                <a:lnTo>
                  <a:pt x="3146" y="6545"/>
                </a:lnTo>
                <a:lnTo>
                  <a:pt x="3228" y="6545"/>
                </a:lnTo>
                <a:lnTo>
                  <a:pt x="8237" y="6513"/>
                </a:lnTo>
                <a:lnTo>
                  <a:pt x="8241" y="6557"/>
                </a:lnTo>
                <a:lnTo>
                  <a:pt x="8243" y="6603"/>
                </a:lnTo>
                <a:lnTo>
                  <a:pt x="8245" y="6651"/>
                </a:lnTo>
                <a:lnTo>
                  <a:pt x="8245" y="6703"/>
                </a:lnTo>
                <a:lnTo>
                  <a:pt x="8245" y="6754"/>
                </a:lnTo>
                <a:lnTo>
                  <a:pt x="8243" y="6809"/>
                </a:lnTo>
                <a:lnTo>
                  <a:pt x="8240" y="6864"/>
                </a:lnTo>
                <a:lnTo>
                  <a:pt x="8234" y="6922"/>
                </a:lnTo>
                <a:lnTo>
                  <a:pt x="8226" y="6980"/>
                </a:lnTo>
                <a:lnTo>
                  <a:pt x="8218" y="7040"/>
                </a:lnTo>
                <a:lnTo>
                  <a:pt x="8206" y="7100"/>
                </a:lnTo>
                <a:lnTo>
                  <a:pt x="8193" y="7162"/>
                </a:lnTo>
                <a:lnTo>
                  <a:pt x="8176" y="7223"/>
                </a:lnTo>
                <a:lnTo>
                  <a:pt x="8157" y="7285"/>
                </a:lnTo>
                <a:lnTo>
                  <a:pt x="8135" y="7349"/>
                </a:lnTo>
                <a:lnTo>
                  <a:pt x="8110" y="7411"/>
                </a:lnTo>
                <a:lnTo>
                  <a:pt x="8097" y="7442"/>
                </a:lnTo>
                <a:lnTo>
                  <a:pt x="8083" y="7473"/>
                </a:lnTo>
                <a:lnTo>
                  <a:pt x="8067" y="7504"/>
                </a:lnTo>
                <a:lnTo>
                  <a:pt x="8052" y="7535"/>
                </a:lnTo>
                <a:lnTo>
                  <a:pt x="8035" y="7566"/>
                </a:lnTo>
                <a:lnTo>
                  <a:pt x="8017" y="7597"/>
                </a:lnTo>
                <a:lnTo>
                  <a:pt x="7999" y="7628"/>
                </a:lnTo>
                <a:lnTo>
                  <a:pt x="7979" y="7660"/>
                </a:lnTo>
                <a:lnTo>
                  <a:pt x="7958" y="7689"/>
                </a:lnTo>
                <a:lnTo>
                  <a:pt x="7938" y="7721"/>
                </a:lnTo>
                <a:lnTo>
                  <a:pt x="7915" y="7750"/>
                </a:lnTo>
                <a:lnTo>
                  <a:pt x="7891" y="7780"/>
                </a:lnTo>
                <a:lnTo>
                  <a:pt x="7868" y="7809"/>
                </a:lnTo>
                <a:lnTo>
                  <a:pt x="7842" y="7839"/>
                </a:lnTo>
                <a:lnTo>
                  <a:pt x="7816" y="7868"/>
                </a:lnTo>
                <a:lnTo>
                  <a:pt x="7789" y="7896"/>
                </a:lnTo>
                <a:lnTo>
                  <a:pt x="7760" y="7925"/>
                </a:lnTo>
                <a:lnTo>
                  <a:pt x="7730" y="7953"/>
                </a:lnTo>
                <a:lnTo>
                  <a:pt x="7699" y="7980"/>
                </a:lnTo>
                <a:lnTo>
                  <a:pt x="7668" y="8008"/>
                </a:lnTo>
                <a:lnTo>
                  <a:pt x="7634" y="8035"/>
                </a:lnTo>
                <a:lnTo>
                  <a:pt x="7600" y="8061"/>
                </a:lnTo>
                <a:lnTo>
                  <a:pt x="7564" y="8087"/>
                </a:lnTo>
                <a:lnTo>
                  <a:pt x="7528" y="8113"/>
                </a:lnTo>
                <a:lnTo>
                  <a:pt x="7490" y="8138"/>
                </a:lnTo>
                <a:lnTo>
                  <a:pt x="7450" y="8162"/>
                </a:lnTo>
                <a:lnTo>
                  <a:pt x="7409" y="8186"/>
                </a:lnTo>
                <a:lnTo>
                  <a:pt x="7368" y="8210"/>
                </a:lnTo>
                <a:lnTo>
                  <a:pt x="7325" y="8232"/>
                </a:lnTo>
                <a:lnTo>
                  <a:pt x="7280" y="8254"/>
                </a:lnTo>
                <a:lnTo>
                  <a:pt x="7235" y="8275"/>
                </a:lnTo>
                <a:lnTo>
                  <a:pt x="7187" y="8297"/>
                </a:lnTo>
                <a:lnTo>
                  <a:pt x="7210" y="8293"/>
                </a:lnTo>
                <a:lnTo>
                  <a:pt x="7271" y="8283"/>
                </a:lnTo>
                <a:lnTo>
                  <a:pt x="7315" y="8274"/>
                </a:lnTo>
                <a:lnTo>
                  <a:pt x="7368" y="8264"/>
                </a:lnTo>
                <a:lnTo>
                  <a:pt x="7427" y="8249"/>
                </a:lnTo>
                <a:lnTo>
                  <a:pt x="7493" y="8234"/>
                </a:lnTo>
                <a:lnTo>
                  <a:pt x="7566" y="8213"/>
                </a:lnTo>
                <a:lnTo>
                  <a:pt x="7644" y="8191"/>
                </a:lnTo>
                <a:lnTo>
                  <a:pt x="7726" y="8165"/>
                </a:lnTo>
                <a:lnTo>
                  <a:pt x="7813" y="8136"/>
                </a:lnTo>
                <a:lnTo>
                  <a:pt x="7903" y="8102"/>
                </a:lnTo>
                <a:lnTo>
                  <a:pt x="7949" y="8083"/>
                </a:lnTo>
                <a:lnTo>
                  <a:pt x="7996" y="8064"/>
                </a:lnTo>
                <a:lnTo>
                  <a:pt x="8043" y="8043"/>
                </a:lnTo>
                <a:lnTo>
                  <a:pt x="8090" y="8022"/>
                </a:lnTo>
                <a:lnTo>
                  <a:pt x="8139" y="8000"/>
                </a:lnTo>
                <a:lnTo>
                  <a:pt x="8187" y="7976"/>
                </a:lnTo>
                <a:lnTo>
                  <a:pt x="8235" y="7951"/>
                </a:lnTo>
                <a:lnTo>
                  <a:pt x="8284" y="7925"/>
                </a:lnTo>
                <a:lnTo>
                  <a:pt x="8333" y="7899"/>
                </a:lnTo>
                <a:lnTo>
                  <a:pt x="8381" y="7870"/>
                </a:lnTo>
                <a:lnTo>
                  <a:pt x="8430" y="7840"/>
                </a:lnTo>
                <a:lnTo>
                  <a:pt x="8478" y="7810"/>
                </a:lnTo>
                <a:lnTo>
                  <a:pt x="8525" y="7778"/>
                </a:lnTo>
                <a:lnTo>
                  <a:pt x="8572" y="7744"/>
                </a:lnTo>
                <a:lnTo>
                  <a:pt x="8620" y="7709"/>
                </a:lnTo>
                <a:lnTo>
                  <a:pt x="8666" y="7673"/>
                </a:lnTo>
                <a:lnTo>
                  <a:pt x="8712" y="7636"/>
                </a:lnTo>
                <a:lnTo>
                  <a:pt x="8756" y="7596"/>
                </a:lnTo>
                <a:lnTo>
                  <a:pt x="8800" y="7555"/>
                </a:lnTo>
                <a:lnTo>
                  <a:pt x="8845" y="7514"/>
                </a:lnTo>
                <a:lnTo>
                  <a:pt x="8887" y="7471"/>
                </a:lnTo>
                <a:lnTo>
                  <a:pt x="8928" y="7425"/>
                </a:lnTo>
                <a:lnTo>
                  <a:pt x="8968" y="7380"/>
                </a:lnTo>
                <a:lnTo>
                  <a:pt x="9007" y="7332"/>
                </a:lnTo>
                <a:lnTo>
                  <a:pt x="9044" y="7282"/>
                </a:lnTo>
                <a:lnTo>
                  <a:pt x="9081" y="7230"/>
                </a:lnTo>
                <a:lnTo>
                  <a:pt x="9116" y="7178"/>
                </a:lnTo>
                <a:lnTo>
                  <a:pt x="9150" y="7123"/>
                </a:lnTo>
                <a:lnTo>
                  <a:pt x="9181" y="7066"/>
                </a:lnTo>
                <a:lnTo>
                  <a:pt x="9211" y="7009"/>
                </a:lnTo>
                <a:lnTo>
                  <a:pt x="9239" y="6949"/>
                </a:lnTo>
                <a:lnTo>
                  <a:pt x="9266" y="6888"/>
                </a:lnTo>
                <a:lnTo>
                  <a:pt x="9290" y="6825"/>
                </a:lnTo>
                <a:lnTo>
                  <a:pt x="9311" y="6760"/>
                </a:lnTo>
                <a:lnTo>
                  <a:pt x="9331" y="6693"/>
                </a:lnTo>
                <a:lnTo>
                  <a:pt x="9349" y="6624"/>
                </a:lnTo>
                <a:lnTo>
                  <a:pt x="9365" y="6553"/>
                </a:lnTo>
                <a:lnTo>
                  <a:pt x="9378" y="6481"/>
                </a:lnTo>
                <a:lnTo>
                  <a:pt x="9453" y="6471"/>
                </a:lnTo>
                <a:lnTo>
                  <a:pt x="9526" y="6459"/>
                </a:lnTo>
                <a:lnTo>
                  <a:pt x="9599" y="6446"/>
                </a:lnTo>
                <a:lnTo>
                  <a:pt x="9672" y="6430"/>
                </a:lnTo>
                <a:lnTo>
                  <a:pt x="9744" y="6413"/>
                </a:lnTo>
                <a:lnTo>
                  <a:pt x="9816" y="6394"/>
                </a:lnTo>
                <a:lnTo>
                  <a:pt x="9886" y="6374"/>
                </a:lnTo>
                <a:lnTo>
                  <a:pt x="9957" y="6352"/>
                </a:lnTo>
                <a:lnTo>
                  <a:pt x="10026" y="6330"/>
                </a:lnTo>
                <a:lnTo>
                  <a:pt x="10095" y="6304"/>
                </a:lnTo>
                <a:lnTo>
                  <a:pt x="10163" y="6278"/>
                </a:lnTo>
                <a:lnTo>
                  <a:pt x="10230" y="6251"/>
                </a:lnTo>
                <a:lnTo>
                  <a:pt x="10297" y="6221"/>
                </a:lnTo>
                <a:lnTo>
                  <a:pt x="10362" y="6190"/>
                </a:lnTo>
                <a:lnTo>
                  <a:pt x="10427" y="6157"/>
                </a:lnTo>
                <a:lnTo>
                  <a:pt x="10490" y="6124"/>
                </a:lnTo>
                <a:lnTo>
                  <a:pt x="10554" y="6089"/>
                </a:lnTo>
                <a:lnTo>
                  <a:pt x="10616" y="6052"/>
                </a:lnTo>
                <a:lnTo>
                  <a:pt x="10677" y="6014"/>
                </a:lnTo>
                <a:lnTo>
                  <a:pt x="10738" y="5976"/>
                </a:lnTo>
                <a:lnTo>
                  <a:pt x="10798" y="5935"/>
                </a:lnTo>
                <a:lnTo>
                  <a:pt x="10856" y="5893"/>
                </a:lnTo>
                <a:lnTo>
                  <a:pt x="10914" y="5850"/>
                </a:lnTo>
                <a:lnTo>
                  <a:pt x="10970" y="5806"/>
                </a:lnTo>
                <a:lnTo>
                  <a:pt x="11026" y="5759"/>
                </a:lnTo>
                <a:lnTo>
                  <a:pt x="11080" y="5712"/>
                </a:lnTo>
                <a:lnTo>
                  <a:pt x="11134" y="5665"/>
                </a:lnTo>
                <a:lnTo>
                  <a:pt x="11186" y="5616"/>
                </a:lnTo>
                <a:lnTo>
                  <a:pt x="11238" y="5565"/>
                </a:lnTo>
                <a:lnTo>
                  <a:pt x="11288" y="5514"/>
                </a:lnTo>
                <a:lnTo>
                  <a:pt x="11337" y="5461"/>
                </a:lnTo>
                <a:lnTo>
                  <a:pt x="11385" y="5407"/>
                </a:lnTo>
                <a:lnTo>
                  <a:pt x="11432" y="5352"/>
                </a:lnTo>
                <a:lnTo>
                  <a:pt x="11477" y="5297"/>
                </a:lnTo>
                <a:lnTo>
                  <a:pt x="11521" y="5240"/>
                </a:lnTo>
                <a:lnTo>
                  <a:pt x="11564" y="5183"/>
                </a:lnTo>
                <a:lnTo>
                  <a:pt x="11606" y="5123"/>
                </a:lnTo>
                <a:lnTo>
                  <a:pt x="11647" y="5063"/>
                </a:lnTo>
                <a:lnTo>
                  <a:pt x="11686" y="5003"/>
                </a:lnTo>
                <a:lnTo>
                  <a:pt x="11723" y="4941"/>
                </a:lnTo>
                <a:lnTo>
                  <a:pt x="11761" y="4879"/>
                </a:lnTo>
                <a:lnTo>
                  <a:pt x="11795" y="4814"/>
                </a:lnTo>
                <a:lnTo>
                  <a:pt x="11830" y="4751"/>
                </a:lnTo>
                <a:lnTo>
                  <a:pt x="11862" y="4685"/>
                </a:lnTo>
                <a:lnTo>
                  <a:pt x="11893" y="4619"/>
                </a:lnTo>
                <a:lnTo>
                  <a:pt x="11923" y="4552"/>
                </a:lnTo>
                <a:lnTo>
                  <a:pt x="11951" y="4484"/>
                </a:lnTo>
                <a:lnTo>
                  <a:pt x="11978" y="4416"/>
                </a:lnTo>
                <a:lnTo>
                  <a:pt x="12003" y="4347"/>
                </a:lnTo>
                <a:lnTo>
                  <a:pt x="12027" y="4277"/>
                </a:lnTo>
                <a:lnTo>
                  <a:pt x="12049" y="4207"/>
                </a:lnTo>
                <a:lnTo>
                  <a:pt x="12069" y="4135"/>
                </a:lnTo>
                <a:lnTo>
                  <a:pt x="12088" y="4063"/>
                </a:lnTo>
                <a:lnTo>
                  <a:pt x="12106" y="3990"/>
                </a:lnTo>
                <a:lnTo>
                  <a:pt x="12122" y="3917"/>
                </a:lnTo>
                <a:lnTo>
                  <a:pt x="12136" y="3843"/>
                </a:lnTo>
                <a:lnTo>
                  <a:pt x="12148" y="3769"/>
                </a:lnTo>
                <a:lnTo>
                  <a:pt x="12159" y="3694"/>
                </a:lnTo>
                <a:lnTo>
                  <a:pt x="12168" y="3618"/>
                </a:lnTo>
                <a:lnTo>
                  <a:pt x="12176" y="3543"/>
                </a:lnTo>
                <a:lnTo>
                  <a:pt x="12182" y="3466"/>
                </a:lnTo>
                <a:lnTo>
                  <a:pt x="12185" y="3389"/>
                </a:lnTo>
                <a:lnTo>
                  <a:pt x="12188" y="3311"/>
                </a:lnTo>
                <a:lnTo>
                  <a:pt x="12189" y="323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bIns="288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8" name="对话框"/>
          <p:cNvSpPr/>
          <p:nvPr/>
        </p:nvSpPr>
        <p:spPr bwMode="auto">
          <a:xfrm flipH="1">
            <a:off x="6588760" y="2995930"/>
            <a:ext cx="1898015" cy="1654810"/>
          </a:xfrm>
          <a:custGeom>
            <a:avLst/>
            <a:gdLst>
              <a:gd name="T0" fmla="*/ 2147483646 w 12189"/>
              <a:gd name="T1" fmla="*/ 2147483646 h 8297"/>
              <a:gd name="T2" fmla="*/ 2147483646 w 12189"/>
              <a:gd name="T3" fmla="*/ 2147483646 h 8297"/>
              <a:gd name="T4" fmla="*/ 2147483646 w 12189"/>
              <a:gd name="T5" fmla="*/ 2147483646 h 8297"/>
              <a:gd name="T6" fmla="*/ 2147483646 w 12189"/>
              <a:gd name="T7" fmla="*/ 2147483646 h 8297"/>
              <a:gd name="T8" fmla="*/ 2147483646 w 12189"/>
              <a:gd name="T9" fmla="*/ 2147483646 h 8297"/>
              <a:gd name="T10" fmla="*/ 2147483646 w 12189"/>
              <a:gd name="T11" fmla="*/ 2147483646 h 8297"/>
              <a:gd name="T12" fmla="*/ 2147483646 w 12189"/>
              <a:gd name="T13" fmla="*/ 2147483646 h 8297"/>
              <a:gd name="T14" fmla="*/ 2147483646 w 12189"/>
              <a:gd name="T15" fmla="*/ 2147483646 h 8297"/>
              <a:gd name="T16" fmla="*/ 2147483646 w 12189"/>
              <a:gd name="T17" fmla="*/ 2147483646 h 8297"/>
              <a:gd name="T18" fmla="*/ 2147483646 w 12189"/>
              <a:gd name="T19" fmla="*/ 2147483646 h 8297"/>
              <a:gd name="T20" fmla="*/ 2147483646 w 12189"/>
              <a:gd name="T21" fmla="*/ 0 h 8297"/>
              <a:gd name="T22" fmla="*/ 2147483646 w 12189"/>
              <a:gd name="T23" fmla="*/ 2147483646 h 8297"/>
              <a:gd name="T24" fmla="*/ 2147483646 w 12189"/>
              <a:gd name="T25" fmla="*/ 2147483646 h 8297"/>
              <a:gd name="T26" fmla="*/ 2147483646 w 12189"/>
              <a:gd name="T27" fmla="*/ 2147483646 h 8297"/>
              <a:gd name="T28" fmla="*/ 2147483646 w 12189"/>
              <a:gd name="T29" fmla="*/ 2147483646 h 8297"/>
              <a:gd name="T30" fmla="*/ 2147483646 w 12189"/>
              <a:gd name="T31" fmla="*/ 2147483646 h 8297"/>
              <a:gd name="T32" fmla="*/ 2147483646 w 12189"/>
              <a:gd name="T33" fmla="*/ 2147483646 h 8297"/>
              <a:gd name="T34" fmla="*/ 2147483646 w 12189"/>
              <a:gd name="T35" fmla="*/ 2147483646 h 8297"/>
              <a:gd name="T36" fmla="*/ 2147483646 w 12189"/>
              <a:gd name="T37" fmla="*/ 2147483646 h 8297"/>
              <a:gd name="T38" fmla="*/ 2147483646 w 12189"/>
              <a:gd name="T39" fmla="*/ 2147483646 h 8297"/>
              <a:gd name="T40" fmla="*/ 2147483646 w 12189"/>
              <a:gd name="T41" fmla="*/ 2147483646 h 8297"/>
              <a:gd name="T42" fmla="*/ 0 w 12189"/>
              <a:gd name="T43" fmla="*/ 2147483646 h 8297"/>
              <a:gd name="T44" fmla="*/ 2147483646 w 12189"/>
              <a:gd name="T45" fmla="*/ 2147483646 h 8297"/>
              <a:gd name="T46" fmla="*/ 2147483646 w 12189"/>
              <a:gd name="T47" fmla="*/ 2147483646 h 8297"/>
              <a:gd name="T48" fmla="*/ 2147483646 w 12189"/>
              <a:gd name="T49" fmla="*/ 2147483646 h 8297"/>
              <a:gd name="T50" fmla="*/ 2147483646 w 12189"/>
              <a:gd name="T51" fmla="*/ 2147483646 h 8297"/>
              <a:gd name="T52" fmla="*/ 2147483646 w 12189"/>
              <a:gd name="T53" fmla="*/ 2147483646 h 8297"/>
              <a:gd name="T54" fmla="*/ 2147483646 w 12189"/>
              <a:gd name="T55" fmla="*/ 2147483646 h 8297"/>
              <a:gd name="T56" fmla="*/ 2147483646 w 12189"/>
              <a:gd name="T57" fmla="*/ 2147483646 h 8297"/>
              <a:gd name="T58" fmla="*/ 2147483646 w 12189"/>
              <a:gd name="T59" fmla="*/ 2147483646 h 8297"/>
              <a:gd name="T60" fmla="*/ 2147483646 w 12189"/>
              <a:gd name="T61" fmla="*/ 2147483646 h 8297"/>
              <a:gd name="T62" fmla="*/ 2147483646 w 12189"/>
              <a:gd name="T63" fmla="*/ 2147483646 h 8297"/>
              <a:gd name="T64" fmla="*/ 2147483646 w 12189"/>
              <a:gd name="T65" fmla="*/ 2147483646 h 8297"/>
              <a:gd name="T66" fmla="*/ 2147483646 w 12189"/>
              <a:gd name="T67" fmla="*/ 2147483646 h 8297"/>
              <a:gd name="T68" fmla="*/ 2147483646 w 12189"/>
              <a:gd name="T69" fmla="*/ 2147483646 h 8297"/>
              <a:gd name="T70" fmla="*/ 2147483646 w 12189"/>
              <a:gd name="T71" fmla="*/ 2147483646 h 8297"/>
              <a:gd name="T72" fmla="*/ 2147483646 w 12189"/>
              <a:gd name="T73" fmla="*/ 2147483646 h 8297"/>
              <a:gd name="T74" fmla="*/ 2147483646 w 12189"/>
              <a:gd name="T75" fmla="*/ 2147483646 h 8297"/>
              <a:gd name="T76" fmla="*/ 2147483646 w 12189"/>
              <a:gd name="T77" fmla="*/ 2147483646 h 8297"/>
              <a:gd name="T78" fmla="*/ 2147483646 w 12189"/>
              <a:gd name="T79" fmla="*/ 2147483646 h 8297"/>
              <a:gd name="T80" fmla="*/ 2147483646 w 12189"/>
              <a:gd name="T81" fmla="*/ 2147483646 h 8297"/>
              <a:gd name="T82" fmla="*/ 2147483646 w 12189"/>
              <a:gd name="T83" fmla="*/ 2147483646 h 8297"/>
              <a:gd name="T84" fmla="*/ 2147483646 w 12189"/>
              <a:gd name="T85" fmla="*/ 2147483646 h 8297"/>
              <a:gd name="T86" fmla="*/ 2147483646 w 12189"/>
              <a:gd name="T87" fmla="*/ 2147483646 h 8297"/>
              <a:gd name="T88" fmla="*/ 2147483646 w 12189"/>
              <a:gd name="T89" fmla="*/ 2147483646 h 8297"/>
              <a:gd name="T90" fmla="*/ 2147483646 w 12189"/>
              <a:gd name="T91" fmla="*/ 2147483646 h 8297"/>
              <a:gd name="T92" fmla="*/ 2147483646 w 12189"/>
              <a:gd name="T93" fmla="*/ 2147483646 h 8297"/>
              <a:gd name="T94" fmla="*/ 2147483646 w 12189"/>
              <a:gd name="T95" fmla="*/ 2147483646 h 8297"/>
              <a:gd name="T96" fmla="*/ 2147483646 w 12189"/>
              <a:gd name="T97" fmla="*/ 2147483646 h 8297"/>
              <a:gd name="T98" fmla="*/ 2147483646 w 12189"/>
              <a:gd name="T99" fmla="*/ 2147483646 h 8297"/>
              <a:gd name="T100" fmla="*/ 2147483646 w 12189"/>
              <a:gd name="T101" fmla="*/ 2147483646 h 8297"/>
              <a:gd name="T102" fmla="*/ 2147483646 w 12189"/>
              <a:gd name="T103" fmla="*/ 2147483646 h 8297"/>
              <a:gd name="T104" fmla="*/ 2147483646 w 12189"/>
              <a:gd name="T105" fmla="*/ 2147483646 h 8297"/>
              <a:gd name="T106" fmla="*/ 2147483646 w 12189"/>
              <a:gd name="T107" fmla="*/ 2147483646 h 8297"/>
              <a:gd name="T108" fmla="*/ 2147483646 w 12189"/>
              <a:gd name="T109" fmla="*/ 2147483646 h 8297"/>
              <a:gd name="T110" fmla="*/ 2147483646 w 12189"/>
              <a:gd name="T111" fmla="*/ 2147483646 h 8297"/>
              <a:gd name="T112" fmla="*/ 2147483646 w 12189"/>
              <a:gd name="T113" fmla="*/ 2147483646 h 8297"/>
              <a:gd name="T114" fmla="*/ 2147483646 w 12189"/>
              <a:gd name="T115" fmla="*/ 2147483646 h 8297"/>
              <a:gd name="T116" fmla="*/ 2147483646 w 12189"/>
              <a:gd name="T117" fmla="*/ 2147483646 h 8297"/>
              <a:gd name="T118" fmla="*/ 2147483646 w 12189"/>
              <a:gd name="T119" fmla="*/ 2147483646 h 829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2189" h="8297">
                <a:moveTo>
                  <a:pt x="12189" y="3233"/>
                </a:moveTo>
                <a:lnTo>
                  <a:pt x="12189" y="3233"/>
                </a:lnTo>
                <a:lnTo>
                  <a:pt x="12186" y="3149"/>
                </a:lnTo>
                <a:lnTo>
                  <a:pt x="12183" y="3066"/>
                </a:lnTo>
                <a:lnTo>
                  <a:pt x="12177" y="2983"/>
                </a:lnTo>
                <a:lnTo>
                  <a:pt x="12170" y="2901"/>
                </a:lnTo>
                <a:lnTo>
                  <a:pt x="12160" y="2819"/>
                </a:lnTo>
                <a:lnTo>
                  <a:pt x="12148" y="2738"/>
                </a:lnTo>
                <a:lnTo>
                  <a:pt x="12135" y="2658"/>
                </a:lnTo>
                <a:lnTo>
                  <a:pt x="12119" y="2578"/>
                </a:lnTo>
                <a:lnTo>
                  <a:pt x="12101" y="2499"/>
                </a:lnTo>
                <a:lnTo>
                  <a:pt x="12082" y="2421"/>
                </a:lnTo>
                <a:lnTo>
                  <a:pt x="12061" y="2343"/>
                </a:lnTo>
                <a:lnTo>
                  <a:pt x="12038" y="2267"/>
                </a:lnTo>
                <a:lnTo>
                  <a:pt x="12013" y="2191"/>
                </a:lnTo>
                <a:lnTo>
                  <a:pt x="11987" y="2116"/>
                </a:lnTo>
                <a:lnTo>
                  <a:pt x="11958" y="2042"/>
                </a:lnTo>
                <a:lnTo>
                  <a:pt x="11928" y="1969"/>
                </a:lnTo>
                <a:lnTo>
                  <a:pt x="11896" y="1896"/>
                </a:lnTo>
                <a:lnTo>
                  <a:pt x="11862" y="1825"/>
                </a:lnTo>
                <a:lnTo>
                  <a:pt x="11828" y="1755"/>
                </a:lnTo>
                <a:lnTo>
                  <a:pt x="11790" y="1685"/>
                </a:lnTo>
                <a:lnTo>
                  <a:pt x="11752" y="1616"/>
                </a:lnTo>
                <a:lnTo>
                  <a:pt x="11713" y="1549"/>
                </a:lnTo>
                <a:lnTo>
                  <a:pt x="11672" y="1483"/>
                </a:lnTo>
                <a:lnTo>
                  <a:pt x="11629" y="1418"/>
                </a:lnTo>
                <a:lnTo>
                  <a:pt x="11585" y="1354"/>
                </a:lnTo>
                <a:lnTo>
                  <a:pt x="11538" y="1291"/>
                </a:lnTo>
                <a:lnTo>
                  <a:pt x="11491" y="1229"/>
                </a:lnTo>
                <a:lnTo>
                  <a:pt x="11442" y="1169"/>
                </a:lnTo>
                <a:lnTo>
                  <a:pt x="11392" y="1109"/>
                </a:lnTo>
                <a:lnTo>
                  <a:pt x="11341" y="1052"/>
                </a:lnTo>
                <a:lnTo>
                  <a:pt x="11288" y="994"/>
                </a:lnTo>
                <a:lnTo>
                  <a:pt x="11234" y="939"/>
                </a:lnTo>
                <a:lnTo>
                  <a:pt x="11178" y="884"/>
                </a:lnTo>
                <a:lnTo>
                  <a:pt x="11122" y="831"/>
                </a:lnTo>
                <a:lnTo>
                  <a:pt x="11063" y="780"/>
                </a:lnTo>
                <a:lnTo>
                  <a:pt x="11005" y="730"/>
                </a:lnTo>
                <a:lnTo>
                  <a:pt x="10945" y="682"/>
                </a:lnTo>
                <a:lnTo>
                  <a:pt x="10883" y="634"/>
                </a:lnTo>
                <a:lnTo>
                  <a:pt x="10821" y="589"/>
                </a:lnTo>
                <a:lnTo>
                  <a:pt x="10756" y="544"/>
                </a:lnTo>
                <a:lnTo>
                  <a:pt x="10691" y="501"/>
                </a:lnTo>
                <a:lnTo>
                  <a:pt x="10626" y="461"/>
                </a:lnTo>
                <a:lnTo>
                  <a:pt x="10559" y="421"/>
                </a:lnTo>
                <a:lnTo>
                  <a:pt x="10490" y="383"/>
                </a:lnTo>
                <a:lnTo>
                  <a:pt x="10422" y="347"/>
                </a:lnTo>
                <a:lnTo>
                  <a:pt x="10352" y="312"/>
                </a:lnTo>
                <a:lnTo>
                  <a:pt x="10281" y="279"/>
                </a:lnTo>
                <a:lnTo>
                  <a:pt x="10209" y="248"/>
                </a:lnTo>
                <a:lnTo>
                  <a:pt x="10138" y="218"/>
                </a:lnTo>
                <a:lnTo>
                  <a:pt x="10063" y="190"/>
                </a:lnTo>
                <a:lnTo>
                  <a:pt x="9989" y="164"/>
                </a:lnTo>
                <a:lnTo>
                  <a:pt x="9914" y="140"/>
                </a:lnTo>
                <a:lnTo>
                  <a:pt x="9839" y="119"/>
                </a:lnTo>
                <a:lnTo>
                  <a:pt x="9762" y="97"/>
                </a:lnTo>
                <a:lnTo>
                  <a:pt x="9684" y="79"/>
                </a:lnTo>
                <a:lnTo>
                  <a:pt x="9607" y="62"/>
                </a:lnTo>
                <a:lnTo>
                  <a:pt x="9528" y="47"/>
                </a:lnTo>
                <a:lnTo>
                  <a:pt x="9449" y="35"/>
                </a:lnTo>
                <a:lnTo>
                  <a:pt x="9369" y="24"/>
                </a:lnTo>
                <a:lnTo>
                  <a:pt x="9287" y="15"/>
                </a:lnTo>
                <a:lnTo>
                  <a:pt x="9206" y="9"/>
                </a:lnTo>
                <a:lnTo>
                  <a:pt x="9125" y="4"/>
                </a:lnTo>
                <a:lnTo>
                  <a:pt x="9042" y="0"/>
                </a:lnTo>
                <a:lnTo>
                  <a:pt x="8960" y="0"/>
                </a:lnTo>
                <a:lnTo>
                  <a:pt x="3186" y="39"/>
                </a:lnTo>
                <a:lnTo>
                  <a:pt x="3104" y="40"/>
                </a:lnTo>
                <a:lnTo>
                  <a:pt x="3021" y="43"/>
                </a:lnTo>
                <a:lnTo>
                  <a:pt x="2940" y="49"/>
                </a:lnTo>
                <a:lnTo>
                  <a:pt x="2859" y="56"/>
                </a:lnTo>
                <a:lnTo>
                  <a:pt x="2777" y="67"/>
                </a:lnTo>
                <a:lnTo>
                  <a:pt x="2698" y="79"/>
                </a:lnTo>
                <a:lnTo>
                  <a:pt x="2618" y="92"/>
                </a:lnTo>
                <a:lnTo>
                  <a:pt x="2540" y="108"/>
                </a:lnTo>
                <a:lnTo>
                  <a:pt x="2463" y="126"/>
                </a:lnTo>
                <a:lnTo>
                  <a:pt x="2385" y="146"/>
                </a:lnTo>
                <a:lnTo>
                  <a:pt x="2308" y="168"/>
                </a:lnTo>
                <a:lnTo>
                  <a:pt x="2233" y="190"/>
                </a:lnTo>
                <a:lnTo>
                  <a:pt x="2159" y="216"/>
                </a:lnTo>
                <a:lnTo>
                  <a:pt x="2085" y="243"/>
                </a:lnTo>
                <a:lnTo>
                  <a:pt x="2012" y="272"/>
                </a:lnTo>
                <a:lnTo>
                  <a:pt x="1939" y="302"/>
                </a:lnTo>
                <a:lnTo>
                  <a:pt x="1868" y="334"/>
                </a:lnTo>
                <a:lnTo>
                  <a:pt x="1798" y="369"/>
                </a:lnTo>
                <a:lnTo>
                  <a:pt x="1728" y="403"/>
                </a:lnTo>
                <a:lnTo>
                  <a:pt x="1659" y="440"/>
                </a:lnTo>
                <a:lnTo>
                  <a:pt x="1592" y="480"/>
                </a:lnTo>
                <a:lnTo>
                  <a:pt x="1526" y="521"/>
                </a:lnTo>
                <a:lnTo>
                  <a:pt x="1460" y="562"/>
                </a:lnTo>
                <a:lnTo>
                  <a:pt x="1396" y="605"/>
                </a:lnTo>
                <a:lnTo>
                  <a:pt x="1333" y="651"/>
                </a:lnTo>
                <a:lnTo>
                  <a:pt x="1272" y="698"/>
                </a:lnTo>
                <a:lnTo>
                  <a:pt x="1211" y="745"/>
                </a:lnTo>
                <a:lnTo>
                  <a:pt x="1151" y="794"/>
                </a:lnTo>
                <a:lnTo>
                  <a:pt x="1092" y="846"/>
                </a:lnTo>
                <a:lnTo>
                  <a:pt x="1035" y="897"/>
                </a:lnTo>
                <a:lnTo>
                  <a:pt x="978" y="951"/>
                </a:lnTo>
                <a:lnTo>
                  <a:pt x="923" y="1006"/>
                </a:lnTo>
                <a:lnTo>
                  <a:pt x="871" y="1062"/>
                </a:lnTo>
                <a:lnTo>
                  <a:pt x="818" y="1120"/>
                </a:lnTo>
                <a:lnTo>
                  <a:pt x="768" y="1178"/>
                </a:lnTo>
                <a:lnTo>
                  <a:pt x="719" y="1238"/>
                </a:lnTo>
                <a:lnTo>
                  <a:pt x="671" y="1299"/>
                </a:lnTo>
                <a:lnTo>
                  <a:pt x="624" y="1361"/>
                </a:lnTo>
                <a:lnTo>
                  <a:pt x="579" y="1426"/>
                </a:lnTo>
                <a:lnTo>
                  <a:pt x="536" y="1490"/>
                </a:lnTo>
                <a:lnTo>
                  <a:pt x="493" y="1556"/>
                </a:lnTo>
                <a:lnTo>
                  <a:pt x="453" y="1622"/>
                </a:lnTo>
                <a:lnTo>
                  <a:pt x="414" y="1690"/>
                </a:lnTo>
                <a:lnTo>
                  <a:pt x="377" y="1760"/>
                </a:lnTo>
                <a:lnTo>
                  <a:pt x="341" y="1829"/>
                </a:lnTo>
                <a:lnTo>
                  <a:pt x="306" y="1900"/>
                </a:lnTo>
                <a:lnTo>
                  <a:pt x="274" y="1972"/>
                </a:lnTo>
                <a:lnTo>
                  <a:pt x="243" y="2044"/>
                </a:lnTo>
                <a:lnTo>
                  <a:pt x="214" y="2118"/>
                </a:lnTo>
                <a:lnTo>
                  <a:pt x="187" y="2193"/>
                </a:lnTo>
                <a:lnTo>
                  <a:pt x="162" y="2268"/>
                </a:lnTo>
                <a:lnTo>
                  <a:pt x="138" y="2344"/>
                </a:lnTo>
                <a:lnTo>
                  <a:pt x="115" y="2421"/>
                </a:lnTo>
                <a:lnTo>
                  <a:pt x="95" y="2499"/>
                </a:lnTo>
                <a:lnTo>
                  <a:pt x="77" y="2578"/>
                </a:lnTo>
                <a:lnTo>
                  <a:pt x="60" y="2657"/>
                </a:lnTo>
                <a:lnTo>
                  <a:pt x="46" y="2737"/>
                </a:lnTo>
                <a:lnTo>
                  <a:pt x="34" y="2817"/>
                </a:lnTo>
                <a:lnTo>
                  <a:pt x="23" y="2898"/>
                </a:lnTo>
                <a:lnTo>
                  <a:pt x="15" y="2980"/>
                </a:lnTo>
                <a:lnTo>
                  <a:pt x="7" y="3062"/>
                </a:lnTo>
                <a:lnTo>
                  <a:pt x="3" y="3146"/>
                </a:lnTo>
                <a:lnTo>
                  <a:pt x="0" y="3228"/>
                </a:lnTo>
                <a:lnTo>
                  <a:pt x="0" y="3313"/>
                </a:lnTo>
                <a:lnTo>
                  <a:pt x="1" y="3397"/>
                </a:lnTo>
                <a:lnTo>
                  <a:pt x="5" y="3481"/>
                </a:lnTo>
                <a:lnTo>
                  <a:pt x="11" y="3563"/>
                </a:lnTo>
                <a:lnTo>
                  <a:pt x="18" y="3646"/>
                </a:lnTo>
                <a:lnTo>
                  <a:pt x="28" y="3727"/>
                </a:lnTo>
                <a:lnTo>
                  <a:pt x="40" y="3808"/>
                </a:lnTo>
                <a:lnTo>
                  <a:pt x="54" y="3888"/>
                </a:lnTo>
                <a:lnTo>
                  <a:pt x="70" y="3967"/>
                </a:lnTo>
                <a:lnTo>
                  <a:pt x="86" y="4046"/>
                </a:lnTo>
                <a:lnTo>
                  <a:pt x="105" y="4125"/>
                </a:lnTo>
                <a:lnTo>
                  <a:pt x="127" y="4203"/>
                </a:lnTo>
                <a:lnTo>
                  <a:pt x="150" y="4280"/>
                </a:lnTo>
                <a:lnTo>
                  <a:pt x="175" y="4355"/>
                </a:lnTo>
                <a:lnTo>
                  <a:pt x="201" y="4430"/>
                </a:lnTo>
                <a:lnTo>
                  <a:pt x="230" y="4504"/>
                </a:lnTo>
                <a:lnTo>
                  <a:pt x="260" y="4577"/>
                </a:lnTo>
                <a:lnTo>
                  <a:pt x="292" y="4650"/>
                </a:lnTo>
                <a:lnTo>
                  <a:pt x="325" y="4721"/>
                </a:lnTo>
                <a:lnTo>
                  <a:pt x="360" y="4791"/>
                </a:lnTo>
                <a:lnTo>
                  <a:pt x="397" y="4861"/>
                </a:lnTo>
                <a:lnTo>
                  <a:pt x="436" y="4929"/>
                </a:lnTo>
                <a:lnTo>
                  <a:pt x="475" y="4997"/>
                </a:lnTo>
                <a:lnTo>
                  <a:pt x="517" y="5063"/>
                </a:lnTo>
                <a:lnTo>
                  <a:pt x="559" y="5129"/>
                </a:lnTo>
                <a:lnTo>
                  <a:pt x="604" y="5192"/>
                </a:lnTo>
                <a:lnTo>
                  <a:pt x="650" y="5256"/>
                </a:lnTo>
                <a:lnTo>
                  <a:pt x="696" y="5317"/>
                </a:lnTo>
                <a:lnTo>
                  <a:pt x="745" y="5378"/>
                </a:lnTo>
                <a:lnTo>
                  <a:pt x="796" y="5437"/>
                </a:lnTo>
                <a:lnTo>
                  <a:pt x="847" y="5495"/>
                </a:lnTo>
                <a:lnTo>
                  <a:pt x="900" y="5552"/>
                </a:lnTo>
                <a:lnTo>
                  <a:pt x="953" y="5607"/>
                </a:lnTo>
                <a:lnTo>
                  <a:pt x="1010" y="5661"/>
                </a:lnTo>
                <a:lnTo>
                  <a:pt x="1066" y="5714"/>
                </a:lnTo>
                <a:lnTo>
                  <a:pt x="1124" y="5765"/>
                </a:lnTo>
                <a:lnTo>
                  <a:pt x="1183" y="5815"/>
                </a:lnTo>
                <a:lnTo>
                  <a:pt x="1244" y="5864"/>
                </a:lnTo>
                <a:lnTo>
                  <a:pt x="1305" y="5911"/>
                </a:lnTo>
                <a:lnTo>
                  <a:pt x="1367" y="5958"/>
                </a:lnTo>
                <a:lnTo>
                  <a:pt x="1432" y="6002"/>
                </a:lnTo>
                <a:lnTo>
                  <a:pt x="1496" y="6044"/>
                </a:lnTo>
                <a:lnTo>
                  <a:pt x="1562" y="6086"/>
                </a:lnTo>
                <a:lnTo>
                  <a:pt x="1629" y="6125"/>
                </a:lnTo>
                <a:lnTo>
                  <a:pt x="1697" y="6162"/>
                </a:lnTo>
                <a:lnTo>
                  <a:pt x="1765" y="6199"/>
                </a:lnTo>
                <a:lnTo>
                  <a:pt x="1836" y="6234"/>
                </a:lnTo>
                <a:lnTo>
                  <a:pt x="1907" y="6266"/>
                </a:lnTo>
                <a:lnTo>
                  <a:pt x="1978" y="6297"/>
                </a:lnTo>
                <a:lnTo>
                  <a:pt x="2050" y="6327"/>
                </a:lnTo>
                <a:lnTo>
                  <a:pt x="2124" y="6355"/>
                </a:lnTo>
                <a:lnTo>
                  <a:pt x="2198" y="6381"/>
                </a:lnTo>
                <a:lnTo>
                  <a:pt x="2274" y="6405"/>
                </a:lnTo>
                <a:lnTo>
                  <a:pt x="2349" y="6428"/>
                </a:lnTo>
                <a:lnTo>
                  <a:pt x="2426" y="6448"/>
                </a:lnTo>
                <a:lnTo>
                  <a:pt x="2503" y="6467"/>
                </a:lnTo>
                <a:lnTo>
                  <a:pt x="2581" y="6484"/>
                </a:lnTo>
                <a:lnTo>
                  <a:pt x="2660" y="6498"/>
                </a:lnTo>
                <a:lnTo>
                  <a:pt x="2739" y="6511"/>
                </a:lnTo>
                <a:lnTo>
                  <a:pt x="2819" y="6522"/>
                </a:lnTo>
                <a:lnTo>
                  <a:pt x="2900" y="6530"/>
                </a:lnTo>
                <a:lnTo>
                  <a:pt x="2982" y="6538"/>
                </a:lnTo>
                <a:lnTo>
                  <a:pt x="3063" y="6542"/>
                </a:lnTo>
                <a:lnTo>
                  <a:pt x="3146" y="6545"/>
                </a:lnTo>
                <a:lnTo>
                  <a:pt x="3228" y="6545"/>
                </a:lnTo>
                <a:lnTo>
                  <a:pt x="8237" y="6513"/>
                </a:lnTo>
                <a:lnTo>
                  <a:pt x="8241" y="6557"/>
                </a:lnTo>
                <a:lnTo>
                  <a:pt x="8243" y="6603"/>
                </a:lnTo>
                <a:lnTo>
                  <a:pt x="8245" y="6651"/>
                </a:lnTo>
                <a:lnTo>
                  <a:pt x="8245" y="6703"/>
                </a:lnTo>
                <a:lnTo>
                  <a:pt x="8245" y="6754"/>
                </a:lnTo>
                <a:lnTo>
                  <a:pt x="8243" y="6809"/>
                </a:lnTo>
                <a:lnTo>
                  <a:pt x="8240" y="6864"/>
                </a:lnTo>
                <a:lnTo>
                  <a:pt x="8234" y="6922"/>
                </a:lnTo>
                <a:lnTo>
                  <a:pt x="8226" y="6980"/>
                </a:lnTo>
                <a:lnTo>
                  <a:pt x="8218" y="7040"/>
                </a:lnTo>
                <a:lnTo>
                  <a:pt x="8206" y="7100"/>
                </a:lnTo>
                <a:lnTo>
                  <a:pt x="8193" y="7162"/>
                </a:lnTo>
                <a:lnTo>
                  <a:pt x="8176" y="7223"/>
                </a:lnTo>
                <a:lnTo>
                  <a:pt x="8157" y="7285"/>
                </a:lnTo>
                <a:lnTo>
                  <a:pt x="8135" y="7349"/>
                </a:lnTo>
                <a:lnTo>
                  <a:pt x="8110" y="7411"/>
                </a:lnTo>
                <a:lnTo>
                  <a:pt x="8097" y="7442"/>
                </a:lnTo>
                <a:lnTo>
                  <a:pt x="8083" y="7473"/>
                </a:lnTo>
                <a:lnTo>
                  <a:pt x="8067" y="7504"/>
                </a:lnTo>
                <a:lnTo>
                  <a:pt x="8052" y="7535"/>
                </a:lnTo>
                <a:lnTo>
                  <a:pt x="8035" y="7566"/>
                </a:lnTo>
                <a:lnTo>
                  <a:pt x="8017" y="7597"/>
                </a:lnTo>
                <a:lnTo>
                  <a:pt x="7999" y="7628"/>
                </a:lnTo>
                <a:lnTo>
                  <a:pt x="7979" y="7660"/>
                </a:lnTo>
                <a:lnTo>
                  <a:pt x="7958" y="7689"/>
                </a:lnTo>
                <a:lnTo>
                  <a:pt x="7938" y="7721"/>
                </a:lnTo>
                <a:lnTo>
                  <a:pt x="7915" y="7750"/>
                </a:lnTo>
                <a:lnTo>
                  <a:pt x="7891" y="7780"/>
                </a:lnTo>
                <a:lnTo>
                  <a:pt x="7868" y="7809"/>
                </a:lnTo>
                <a:lnTo>
                  <a:pt x="7842" y="7839"/>
                </a:lnTo>
                <a:lnTo>
                  <a:pt x="7816" y="7868"/>
                </a:lnTo>
                <a:lnTo>
                  <a:pt x="7789" y="7896"/>
                </a:lnTo>
                <a:lnTo>
                  <a:pt x="7760" y="7925"/>
                </a:lnTo>
                <a:lnTo>
                  <a:pt x="7730" y="7953"/>
                </a:lnTo>
                <a:lnTo>
                  <a:pt x="7699" y="7980"/>
                </a:lnTo>
                <a:lnTo>
                  <a:pt x="7668" y="8008"/>
                </a:lnTo>
                <a:lnTo>
                  <a:pt x="7634" y="8035"/>
                </a:lnTo>
                <a:lnTo>
                  <a:pt x="7600" y="8061"/>
                </a:lnTo>
                <a:lnTo>
                  <a:pt x="7564" y="8087"/>
                </a:lnTo>
                <a:lnTo>
                  <a:pt x="7528" y="8113"/>
                </a:lnTo>
                <a:lnTo>
                  <a:pt x="7490" y="8138"/>
                </a:lnTo>
                <a:lnTo>
                  <a:pt x="7450" y="8162"/>
                </a:lnTo>
                <a:lnTo>
                  <a:pt x="7409" y="8186"/>
                </a:lnTo>
                <a:lnTo>
                  <a:pt x="7368" y="8210"/>
                </a:lnTo>
                <a:lnTo>
                  <a:pt x="7325" y="8232"/>
                </a:lnTo>
                <a:lnTo>
                  <a:pt x="7280" y="8254"/>
                </a:lnTo>
                <a:lnTo>
                  <a:pt x="7235" y="8275"/>
                </a:lnTo>
                <a:lnTo>
                  <a:pt x="7187" y="8297"/>
                </a:lnTo>
                <a:lnTo>
                  <a:pt x="7210" y="8293"/>
                </a:lnTo>
                <a:lnTo>
                  <a:pt x="7271" y="8283"/>
                </a:lnTo>
                <a:lnTo>
                  <a:pt x="7315" y="8274"/>
                </a:lnTo>
                <a:lnTo>
                  <a:pt x="7368" y="8264"/>
                </a:lnTo>
                <a:lnTo>
                  <a:pt x="7427" y="8249"/>
                </a:lnTo>
                <a:lnTo>
                  <a:pt x="7493" y="8234"/>
                </a:lnTo>
                <a:lnTo>
                  <a:pt x="7566" y="8213"/>
                </a:lnTo>
                <a:lnTo>
                  <a:pt x="7644" y="8191"/>
                </a:lnTo>
                <a:lnTo>
                  <a:pt x="7726" y="8165"/>
                </a:lnTo>
                <a:lnTo>
                  <a:pt x="7813" y="8136"/>
                </a:lnTo>
                <a:lnTo>
                  <a:pt x="7903" y="8102"/>
                </a:lnTo>
                <a:lnTo>
                  <a:pt x="7949" y="8083"/>
                </a:lnTo>
                <a:lnTo>
                  <a:pt x="7996" y="8064"/>
                </a:lnTo>
                <a:lnTo>
                  <a:pt x="8043" y="8043"/>
                </a:lnTo>
                <a:lnTo>
                  <a:pt x="8090" y="8022"/>
                </a:lnTo>
                <a:lnTo>
                  <a:pt x="8139" y="8000"/>
                </a:lnTo>
                <a:lnTo>
                  <a:pt x="8187" y="7976"/>
                </a:lnTo>
                <a:lnTo>
                  <a:pt x="8235" y="7951"/>
                </a:lnTo>
                <a:lnTo>
                  <a:pt x="8284" y="7925"/>
                </a:lnTo>
                <a:lnTo>
                  <a:pt x="8333" y="7899"/>
                </a:lnTo>
                <a:lnTo>
                  <a:pt x="8381" y="7870"/>
                </a:lnTo>
                <a:lnTo>
                  <a:pt x="8430" y="7840"/>
                </a:lnTo>
                <a:lnTo>
                  <a:pt x="8478" y="7810"/>
                </a:lnTo>
                <a:lnTo>
                  <a:pt x="8525" y="7778"/>
                </a:lnTo>
                <a:lnTo>
                  <a:pt x="8572" y="7744"/>
                </a:lnTo>
                <a:lnTo>
                  <a:pt x="8620" y="7709"/>
                </a:lnTo>
                <a:lnTo>
                  <a:pt x="8666" y="7673"/>
                </a:lnTo>
                <a:lnTo>
                  <a:pt x="8712" y="7636"/>
                </a:lnTo>
                <a:lnTo>
                  <a:pt x="8756" y="7596"/>
                </a:lnTo>
                <a:lnTo>
                  <a:pt x="8800" y="7555"/>
                </a:lnTo>
                <a:lnTo>
                  <a:pt x="8845" y="7514"/>
                </a:lnTo>
                <a:lnTo>
                  <a:pt x="8887" y="7471"/>
                </a:lnTo>
                <a:lnTo>
                  <a:pt x="8928" y="7425"/>
                </a:lnTo>
                <a:lnTo>
                  <a:pt x="8968" y="7380"/>
                </a:lnTo>
                <a:lnTo>
                  <a:pt x="9007" y="7332"/>
                </a:lnTo>
                <a:lnTo>
                  <a:pt x="9044" y="7282"/>
                </a:lnTo>
                <a:lnTo>
                  <a:pt x="9081" y="7230"/>
                </a:lnTo>
                <a:lnTo>
                  <a:pt x="9116" y="7178"/>
                </a:lnTo>
                <a:lnTo>
                  <a:pt x="9150" y="7123"/>
                </a:lnTo>
                <a:lnTo>
                  <a:pt x="9181" y="7066"/>
                </a:lnTo>
                <a:lnTo>
                  <a:pt x="9211" y="7009"/>
                </a:lnTo>
                <a:lnTo>
                  <a:pt x="9239" y="6949"/>
                </a:lnTo>
                <a:lnTo>
                  <a:pt x="9266" y="6888"/>
                </a:lnTo>
                <a:lnTo>
                  <a:pt x="9290" y="6825"/>
                </a:lnTo>
                <a:lnTo>
                  <a:pt x="9311" y="6760"/>
                </a:lnTo>
                <a:lnTo>
                  <a:pt x="9331" y="6693"/>
                </a:lnTo>
                <a:lnTo>
                  <a:pt x="9349" y="6624"/>
                </a:lnTo>
                <a:lnTo>
                  <a:pt x="9365" y="6553"/>
                </a:lnTo>
                <a:lnTo>
                  <a:pt x="9378" y="6481"/>
                </a:lnTo>
                <a:lnTo>
                  <a:pt x="9453" y="6471"/>
                </a:lnTo>
                <a:lnTo>
                  <a:pt x="9526" y="6459"/>
                </a:lnTo>
                <a:lnTo>
                  <a:pt x="9599" y="6446"/>
                </a:lnTo>
                <a:lnTo>
                  <a:pt x="9672" y="6430"/>
                </a:lnTo>
                <a:lnTo>
                  <a:pt x="9744" y="6413"/>
                </a:lnTo>
                <a:lnTo>
                  <a:pt x="9816" y="6394"/>
                </a:lnTo>
                <a:lnTo>
                  <a:pt x="9886" y="6374"/>
                </a:lnTo>
                <a:lnTo>
                  <a:pt x="9957" y="6352"/>
                </a:lnTo>
                <a:lnTo>
                  <a:pt x="10026" y="6330"/>
                </a:lnTo>
                <a:lnTo>
                  <a:pt x="10095" y="6304"/>
                </a:lnTo>
                <a:lnTo>
                  <a:pt x="10163" y="6278"/>
                </a:lnTo>
                <a:lnTo>
                  <a:pt x="10230" y="6251"/>
                </a:lnTo>
                <a:lnTo>
                  <a:pt x="10297" y="6221"/>
                </a:lnTo>
                <a:lnTo>
                  <a:pt x="10362" y="6190"/>
                </a:lnTo>
                <a:lnTo>
                  <a:pt x="10427" y="6157"/>
                </a:lnTo>
                <a:lnTo>
                  <a:pt x="10490" y="6124"/>
                </a:lnTo>
                <a:lnTo>
                  <a:pt x="10554" y="6089"/>
                </a:lnTo>
                <a:lnTo>
                  <a:pt x="10616" y="6052"/>
                </a:lnTo>
                <a:lnTo>
                  <a:pt x="10677" y="6014"/>
                </a:lnTo>
                <a:lnTo>
                  <a:pt x="10738" y="5976"/>
                </a:lnTo>
                <a:lnTo>
                  <a:pt x="10798" y="5935"/>
                </a:lnTo>
                <a:lnTo>
                  <a:pt x="10856" y="5893"/>
                </a:lnTo>
                <a:lnTo>
                  <a:pt x="10914" y="5850"/>
                </a:lnTo>
                <a:lnTo>
                  <a:pt x="10970" y="5806"/>
                </a:lnTo>
                <a:lnTo>
                  <a:pt x="11026" y="5759"/>
                </a:lnTo>
                <a:lnTo>
                  <a:pt x="11080" y="5712"/>
                </a:lnTo>
                <a:lnTo>
                  <a:pt x="11134" y="5665"/>
                </a:lnTo>
                <a:lnTo>
                  <a:pt x="11186" y="5616"/>
                </a:lnTo>
                <a:lnTo>
                  <a:pt x="11238" y="5565"/>
                </a:lnTo>
                <a:lnTo>
                  <a:pt x="11288" y="5514"/>
                </a:lnTo>
                <a:lnTo>
                  <a:pt x="11337" y="5461"/>
                </a:lnTo>
                <a:lnTo>
                  <a:pt x="11385" y="5407"/>
                </a:lnTo>
                <a:lnTo>
                  <a:pt x="11432" y="5352"/>
                </a:lnTo>
                <a:lnTo>
                  <a:pt x="11477" y="5297"/>
                </a:lnTo>
                <a:lnTo>
                  <a:pt x="11521" y="5240"/>
                </a:lnTo>
                <a:lnTo>
                  <a:pt x="11564" y="5183"/>
                </a:lnTo>
                <a:lnTo>
                  <a:pt x="11606" y="5123"/>
                </a:lnTo>
                <a:lnTo>
                  <a:pt x="11647" y="5063"/>
                </a:lnTo>
                <a:lnTo>
                  <a:pt x="11686" y="5003"/>
                </a:lnTo>
                <a:lnTo>
                  <a:pt x="11723" y="4941"/>
                </a:lnTo>
                <a:lnTo>
                  <a:pt x="11761" y="4879"/>
                </a:lnTo>
                <a:lnTo>
                  <a:pt x="11795" y="4814"/>
                </a:lnTo>
                <a:lnTo>
                  <a:pt x="11830" y="4751"/>
                </a:lnTo>
                <a:lnTo>
                  <a:pt x="11862" y="4685"/>
                </a:lnTo>
                <a:lnTo>
                  <a:pt x="11893" y="4619"/>
                </a:lnTo>
                <a:lnTo>
                  <a:pt x="11923" y="4552"/>
                </a:lnTo>
                <a:lnTo>
                  <a:pt x="11951" y="4484"/>
                </a:lnTo>
                <a:lnTo>
                  <a:pt x="11978" y="4416"/>
                </a:lnTo>
                <a:lnTo>
                  <a:pt x="12003" y="4347"/>
                </a:lnTo>
                <a:lnTo>
                  <a:pt x="12027" y="4277"/>
                </a:lnTo>
                <a:lnTo>
                  <a:pt x="12049" y="4207"/>
                </a:lnTo>
                <a:lnTo>
                  <a:pt x="12069" y="4135"/>
                </a:lnTo>
                <a:lnTo>
                  <a:pt x="12088" y="4063"/>
                </a:lnTo>
                <a:lnTo>
                  <a:pt x="12106" y="3990"/>
                </a:lnTo>
                <a:lnTo>
                  <a:pt x="12122" y="3917"/>
                </a:lnTo>
                <a:lnTo>
                  <a:pt x="12136" y="3843"/>
                </a:lnTo>
                <a:lnTo>
                  <a:pt x="12148" y="3769"/>
                </a:lnTo>
                <a:lnTo>
                  <a:pt x="12159" y="3694"/>
                </a:lnTo>
                <a:lnTo>
                  <a:pt x="12168" y="3618"/>
                </a:lnTo>
                <a:lnTo>
                  <a:pt x="12176" y="3543"/>
                </a:lnTo>
                <a:lnTo>
                  <a:pt x="12182" y="3466"/>
                </a:lnTo>
                <a:lnTo>
                  <a:pt x="12185" y="3389"/>
                </a:lnTo>
                <a:lnTo>
                  <a:pt x="12188" y="3311"/>
                </a:lnTo>
                <a:lnTo>
                  <a:pt x="12189" y="323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bIns="288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4" name="文本框 20"/>
          <p:cNvSpPr txBox="1"/>
          <p:nvPr/>
        </p:nvSpPr>
        <p:spPr>
          <a:xfrm flipH="1">
            <a:off x="7698105" y="1445260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5" name="文本框 22"/>
          <p:cNvSpPr txBox="1"/>
          <p:nvPr/>
        </p:nvSpPr>
        <p:spPr>
          <a:xfrm flipH="1">
            <a:off x="7698105" y="1928495"/>
            <a:ext cx="3806190" cy="30777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9" name="文本框 20"/>
          <p:cNvSpPr txBox="1"/>
          <p:nvPr/>
        </p:nvSpPr>
        <p:spPr>
          <a:xfrm flipH="1">
            <a:off x="8609330" y="3133725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" name="文本框 22"/>
          <p:cNvSpPr txBox="1"/>
          <p:nvPr/>
        </p:nvSpPr>
        <p:spPr>
          <a:xfrm flipH="1">
            <a:off x="8609330" y="3616960"/>
            <a:ext cx="2894965" cy="30777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1" name="文本框 20"/>
          <p:cNvSpPr txBox="1"/>
          <p:nvPr/>
        </p:nvSpPr>
        <p:spPr>
          <a:xfrm flipH="1">
            <a:off x="6530975" y="5377815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2" name="文本框 22"/>
          <p:cNvSpPr txBox="1"/>
          <p:nvPr/>
        </p:nvSpPr>
        <p:spPr>
          <a:xfrm flipH="1">
            <a:off x="6530975" y="5861050"/>
            <a:ext cx="3806190" cy="30777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3" name="文本框 20"/>
          <p:cNvSpPr txBox="1"/>
          <p:nvPr/>
        </p:nvSpPr>
        <p:spPr>
          <a:xfrm flipH="1">
            <a:off x="1294765" y="4894580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6" name="文本框 22"/>
          <p:cNvSpPr txBox="1"/>
          <p:nvPr/>
        </p:nvSpPr>
        <p:spPr>
          <a:xfrm flipH="1">
            <a:off x="1294765" y="5377815"/>
            <a:ext cx="3806190" cy="30777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7" name="文本框 20"/>
          <p:cNvSpPr txBox="1"/>
          <p:nvPr/>
        </p:nvSpPr>
        <p:spPr>
          <a:xfrm flipH="1">
            <a:off x="824230" y="1736725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8" name="文本框 22"/>
          <p:cNvSpPr txBox="1"/>
          <p:nvPr/>
        </p:nvSpPr>
        <p:spPr>
          <a:xfrm flipH="1">
            <a:off x="824230" y="2219960"/>
            <a:ext cx="2926080" cy="30777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9" name="领带"/>
          <p:cNvSpPr/>
          <p:nvPr/>
        </p:nvSpPr>
        <p:spPr bwMode="auto">
          <a:xfrm>
            <a:off x="4447540" y="2096770"/>
            <a:ext cx="501650" cy="895985"/>
          </a:xfrm>
          <a:custGeom>
            <a:avLst/>
            <a:gdLst>
              <a:gd name="T0" fmla="*/ 519631 w 496888"/>
              <a:gd name="T1" fmla="*/ 767582 h 1300163"/>
              <a:gd name="T2" fmla="*/ 728041 w 496888"/>
              <a:gd name="T3" fmla="*/ 1509903 h 1300163"/>
              <a:gd name="T4" fmla="*/ 366114 w 496888"/>
              <a:gd name="T5" fmla="*/ 1905000 h 1300163"/>
              <a:gd name="T6" fmla="*/ 0 w 496888"/>
              <a:gd name="T7" fmla="*/ 1543369 h 1300163"/>
              <a:gd name="T8" fmla="*/ 160029 w 496888"/>
              <a:gd name="T9" fmla="*/ 935383 h 1300163"/>
              <a:gd name="T10" fmla="*/ 208797 w 496888"/>
              <a:gd name="T11" fmla="*/ 376813 h 1300163"/>
              <a:gd name="T12" fmla="*/ 511722 w 496888"/>
              <a:gd name="T13" fmla="*/ 376813 h 1300163"/>
              <a:gd name="T14" fmla="*/ 441317 w 496888"/>
              <a:gd name="T15" fmla="*/ 485078 h 1300163"/>
              <a:gd name="T16" fmla="*/ 497363 w 496888"/>
              <a:gd name="T17" fmla="*/ 686675 h 1300163"/>
              <a:gd name="T18" fmla="*/ 190733 w 496888"/>
              <a:gd name="T19" fmla="*/ 823406 h 1300163"/>
              <a:gd name="T20" fmla="*/ 279664 w 496888"/>
              <a:gd name="T21" fmla="*/ 485078 h 1300163"/>
              <a:gd name="T22" fmla="*/ 253771 w 496888"/>
              <a:gd name="T23" fmla="*/ 0 h 1300163"/>
              <a:gd name="T24" fmla="*/ 456566 w 496888"/>
              <a:gd name="T25" fmla="*/ 0 h 1300163"/>
              <a:gd name="T26" fmla="*/ 579175 w 496888"/>
              <a:gd name="T27" fmla="*/ 255861 h 1300163"/>
              <a:gd name="T28" fmla="*/ 141886 w 496888"/>
              <a:gd name="T29" fmla="*/ 255861 h 130016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96888" h="1300163">
                <a:moveTo>
                  <a:pt x="354648" y="523875"/>
                </a:moveTo>
                <a:lnTo>
                  <a:pt x="496888" y="1030509"/>
                </a:lnTo>
                <a:lnTo>
                  <a:pt x="249873" y="1300163"/>
                </a:lnTo>
                <a:lnTo>
                  <a:pt x="0" y="1053350"/>
                </a:lnTo>
                <a:lnTo>
                  <a:pt x="109220" y="638399"/>
                </a:lnTo>
                <a:lnTo>
                  <a:pt x="354648" y="523875"/>
                </a:lnTo>
                <a:close/>
                <a:moveTo>
                  <a:pt x="142504" y="257175"/>
                </a:moveTo>
                <a:lnTo>
                  <a:pt x="349250" y="257175"/>
                </a:lnTo>
                <a:lnTo>
                  <a:pt x="301199" y="331066"/>
                </a:lnTo>
                <a:lnTo>
                  <a:pt x="339450" y="468656"/>
                </a:lnTo>
                <a:lnTo>
                  <a:pt x="130175" y="561975"/>
                </a:lnTo>
                <a:lnTo>
                  <a:pt x="190871" y="331066"/>
                </a:lnTo>
                <a:lnTo>
                  <a:pt x="142504" y="257175"/>
                </a:lnTo>
                <a:close/>
                <a:moveTo>
                  <a:pt x="173199" y="0"/>
                </a:moveTo>
                <a:lnTo>
                  <a:pt x="311606" y="0"/>
                </a:lnTo>
                <a:lnTo>
                  <a:pt x="395287" y="174625"/>
                </a:lnTo>
                <a:lnTo>
                  <a:pt x="96837" y="174625"/>
                </a:lnTo>
                <a:lnTo>
                  <a:pt x="17319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箱子"/>
          <p:cNvSpPr/>
          <p:nvPr/>
        </p:nvSpPr>
        <p:spPr>
          <a:xfrm>
            <a:off x="3475990" y="3512820"/>
            <a:ext cx="850265" cy="850265"/>
          </a:xfrm>
          <a:custGeom>
            <a:avLst/>
            <a:gdLst>
              <a:gd name="connsiteX0" fmla="*/ 2733675 w 5559425"/>
              <a:gd name="connsiteY0" fmla="*/ 1498599 h 4676774"/>
              <a:gd name="connsiteX1" fmla="*/ 2708275 w 5559425"/>
              <a:gd name="connsiteY1" fmla="*/ 1501774 h 4676774"/>
              <a:gd name="connsiteX2" fmla="*/ 2689225 w 5559425"/>
              <a:gd name="connsiteY2" fmla="*/ 1511299 h 4676774"/>
              <a:gd name="connsiteX3" fmla="*/ 2673350 w 5559425"/>
              <a:gd name="connsiteY3" fmla="*/ 1520824 h 4676774"/>
              <a:gd name="connsiteX4" fmla="*/ 2663825 w 5559425"/>
              <a:gd name="connsiteY4" fmla="*/ 1536699 h 4676774"/>
              <a:gd name="connsiteX5" fmla="*/ 2657475 w 5559425"/>
              <a:gd name="connsiteY5" fmla="*/ 1555749 h 4676774"/>
              <a:gd name="connsiteX6" fmla="*/ 2654300 w 5559425"/>
              <a:gd name="connsiteY6" fmla="*/ 1577974 h 4676774"/>
              <a:gd name="connsiteX7" fmla="*/ 2654300 w 5559425"/>
              <a:gd name="connsiteY7" fmla="*/ 1603374 h 4676774"/>
              <a:gd name="connsiteX8" fmla="*/ 2654300 w 5559425"/>
              <a:gd name="connsiteY8" fmla="*/ 1758949 h 4676774"/>
              <a:gd name="connsiteX9" fmla="*/ 2593975 w 5559425"/>
              <a:gd name="connsiteY9" fmla="*/ 1771649 h 4676774"/>
              <a:gd name="connsiteX10" fmla="*/ 2540000 w 5559425"/>
              <a:gd name="connsiteY10" fmla="*/ 1787524 h 4676774"/>
              <a:gd name="connsiteX11" fmla="*/ 2492375 w 5559425"/>
              <a:gd name="connsiteY11" fmla="*/ 1806574 h 4676774"/>
              <a:gd name="connsiteX12" fmla="*/ 2444750 w 5559425"/>
              <a:gd name="connsiteY12" fmla="*/ 1828799 h 4676774"/>
              <a:gd name="connsiteX13" fmla="*/ 2400300 w 5559425"/>
              <a:gd name="connsiteY13" fmla="*/ 1854199 h 4676774"/>
              <a:gd name="connsiteX14" fmla="*/ 2362200 w 5559425"/>
              <a:gd name="connsiteY14" fmla="*/ 1879599 h 4676774"/>
              <a:gd name="connsiteX15" fmla="*/ 2327275 w 5559425"/>
              <a:gd name="connsiteY15" fmla="*/ 1911349 h 4676774"/>
              <a:gd name="connsiteX16" fmla="*/ 2292350 w 5559425"/>
              <a:gd name="connsiteY16" fmla="*/ 1943099 h 4676774"/>
              <a:gd name="connsiteX17" fmla="*/ 2266950 w 5559425"/>
              <a:gd name="connsiteY17" fmla="*/ 1978024 h 4676774"/>
              <a:gd name="connsiteX18" fmla="*/ 2241550 w 5559425"/>
              <a:gd name="connsiteY18" fmla="*/ 2016124 h 4676774"/>
              <a:gd name="connsiteX19" fmla="*/ 2219325 w 5559425"/>
              <a:gd name="connsiteY19" fmla="*/ 2054224 h 4676774"/>
              <a:gd name="connsiteX20" fmla="*/ 2203450 w 5559425"/>
              <a:gd name="connsiteY20" fmla="*/ 2092324 h 4676774"/>
              <a:gd name="connsiteX21" fmla="*/ 2190750 w 5559425"/>
              <a:gd name="connsiteY21" fmla="*/ 2130424 h 4676774"/>
              <a:gd name="connsiteX22" fmla="*/ 2181225 w 5559425"/>
              <a:gd name="connsiteY22" fmla="*/ 2168524 h 4676774"/>
              <a:gd name="connsiteX23" fmla="*/ 2174875 w 5559425"/>
              <a:gd name="connsiteY23" fmla="*/ 2209799 h 4676774"/>
              <a:gd name="connsiteX24" fmla="*/ 2171700 w 5559425"/>
              <a:gd name="connsiteY24" fmla="*/ 2251074 h 4676774"/>
              <a:gd name="connsiteX25" fmla="*/ 2174875 w 5559425"/>
              <a:gd name="connsiteY25" fmla="*/ 2314574 h 4676774"/>
              <a:gd name="connsiteX26" fmla="*/ 2184400 w 5559425"/>
              <a:gd name="connsiteY26" fmla="*/ 2371724 h 4676774"/>
              <a:gd name="connsiteX27" fmla="*/ 2197100 w 5559425"/>
              <a:gd name="connsiteY27" fmla="*/ 2425699 h 4676774"/>
              <a:gd name="connsiteX28" fmla="*/ 2216150 w 5559425"/>
              <a:gd name="connsiteY28" fmla="*/ 2476499 h 4676774"/>
              <a:gd name="connsiteX29" fmla="*/ 2238375 w 5559425"/>
              <a:gd name="connsiteY29" fmla="*/ 2520949 h 4676774"/>
              <a:gd name="connsiteX30" fmla="*/ 2266950 w 5559425"/>
              <a:gd name="connsiteY30" fmla="*/ 2562224 h 4676774"/>
              <a:gd name="connsiteX31" fmla="*/ 2298700 w 5559425"/>
              <a:gd name="connsiteY31" fmla="*/ 2603499 h 4676774"/>
              <a:gd name="connsiteX32" fmla="*/ 2333625 w 5559425"/>
              <a:gd name="connsiteY32" fmla="*/ 2638424 h 4676774"/>
              <a:gd name="connsiteX33" fmla="*/ 2371725 w 5559425"/>
              <a:gd name="connsiteY33" fmla="*/ 2670174 h 4676774"/>
              <a:gd name="connsiteX34" fmla="*/ 2413000 w 5559425"/>
              <a:gd name="connsiteY34" fmla="*/ 2701924 h 4676774"/>
              <a:gd name="connsiteX35" fmla="*/ 2457450 w 5559425"/>
              <a:gd name="connsiteY35" fmla="*/ 2730499 h 4676774"/>
              <a:gd name="connsiteX36" fmla="*/ 2501900 w 5559425"/>
              <a:gd name="connsiteY36" fmla="*/ 2755899 h 4676774"/>
              <a:gd name="connsiteX37" fmla="*/ 2600325 w 5559425"/>
              <a:gd name="connsiteY37" fmla="*/ 2803524 h 4676774"/>
              <a:gd name="connsiteX38" fmla="*/ 2701925 w 5559425"/>
              <a:gd name="connsiteY38" fmla="*/ 2844799 h 4676774"/>
              <a:gd name="connsiteX39" fmla="*/ 2790825 w 5559425"/>
              <a:gd name="connsiteY39" fmla="*/ 2882899 h 4676774"/>
              <a:gd name="connsiteX40" fmla="*/ 2863850 w 5559425"/>
              <a:gd name="connsiteY40" fmla="*/ 2920999 h 4676774"/>
              <a:gd name="connsiteX41" fmla="*/ 2924175 w 5559425"/>
              <a:gd name="connsiteY41" fmla="*/ 2955924 h 4676774"/>
              <a:gd name="connsiteX42" fmla="*/ 2946400 w 5559425"/>
              <a:gd name="connsiteY42" fmla="*/ 2974974 h 4676774"/>
              <a:gd name="connsiteX43" fmla="*/ 2968625 w 5559425"/>
              <a:gd name="connsiteY43" fmla="*/ 2994024 h 4676774"/>
              <a:gd name="connsiteX44" fmla="*/ 2984500 w 5559425"/>
              <a:gd name="connsiteY44" fmla="*/ 3009899 h 4676774"/>
              <a:gd name="connsiteX45" fmla="*/ 3000375 w 5559425"/>
              <a:gd name="connsiteY45" fmla="*/ 3032124 h 4676774"/>
              <a:gd name="connsiteX46" fmla="*/ 3013075 w 5559425"/>
              <a:gd name="connsiteY46" fmla="*/ 3051174 h 4676774"/>
              <a:gd name="connsiteX47" fmla="*/ 3022600 w 5559425"/>
              <a:gd name="connsiteY47" fmla="*/ 3073399 h 4676774"/>
              <a:gd name="connsiteX48" fmla="*/ 3028950 w 5559425"/>
              <a:gd name="connsiteY48" fmla="*/ 3095624 h 4676774"/>
              <a:gd name="connsiteX49" fmla="*/ 3035300 w 5559425"/>
              <a:gd name="connsiteY49" fmla="*/ 3121024 h 4676774"/>
              <a:gd name="connsiteX50" fmla="*/ 3038475 w 5559425"/>
              <a:gd name="connsiteY50" fmla="*/ 3146424 h 4676774"/>
              <a:gd name="connsiteX51" fmla="*/ 3041650 w 5559425"/>
              <a:gd name="connsiteY51" fmla="*/ 3171824 h 4676774"/>
              <a:gd name="connsiteX52" fmla="*/ 3038475 w 5559425"/>
              <a:gd name="connsiteY52" fmla="*/ 3203574 h 4676774"/>
              <a:gd name="connsiteX53" fmla="*/ 3032125 w 5559425"/>
              <a:gd name="connsiteY53" fmla="*/ 3232149 h 4676774"/>
              <a:gd name="connsiteX54" fmla="*/ 3025775 w 5559425"/>
              <a:gd name="connsiteY54" fmla="*/ 3257549 h 4676774"/>
              <a:gd name="connsiteX55" fmla="*/ 3013075 w 5559425"/>
              <a:gd name="connsiteY55" fmla="*/ 3279774 h 4676774"/>
              <a:gd name="connsiteX56" fmla="*/ 2997200 w 5559425"/>
              <a:gd name="connsiteY56" fmla="*/ 3301999 h 4676774"/>
              <a:gd name="connsiteX57" fmla="*/ 2978150 w 5559425"/>
              <a:gd name="connsiteY57" fmla="*/ 3317874 h 4676774"/>
              <a:gd name="connsiteX58" fmla="*/ 2955925 w 5559425"/>
              <a:gd name="connsiteY58" fmla="*/ 3333749 h 4676774"/>
              <a:gd name="connsiteX59" fmla="*/ 2927350 w 5559425"/>
              <a:gd name="connsiteY59" fmla="*/ 3349624 h 4676774"/>
              <a:gd name="connsiteX60" fmla="*/ 2898775 w 5559425"/>
              <a:gd name="connsiteY60" fmla="*/ 3359149 h 4676774"/>
              <a:gd name="connsiteX61" fmla="*/ 2870200 w 5559425"/>
              <a:gd name="connsiteY61" fmla="*/ 3371849 h 4676774"/>
              <a:gd name="connsiteX62" fmla="*/ 2803525 w 5559425"/>
              <a:gd name="connsiteY62" fmla="*/ 3384549 h 4676774"/>
              <a:gd name="connsiteX63" fmla="*/ 2733675 w 5559425"/>
              <a:gd name="connsiteY63" fmla="*/ 3394074 h 4676774"/>
              <a:gd name="connsiteX64" fmla="*/ 2657475 w 5559425"/>
              <a:gd name="connsiteY64" fmla="*/ 3397249 h 4676774"/>
              <a:gd name="connsiteX65" fmla="*/ 2581275 w 5559425"/>
              <a:gd name="connsiteY65" fmla="*/ 3397249 h 4676774"/>
              <a:gd name="connsiteX66" fmla="*/ 2517775 w 5559425"/>
              <a:gd name="connsiteY66" fmla="*/ 3390899 h 4676774"/>
              <a:gd name="connsiteX67" fmla="*/ 2457450 w 5559425"/>
              <a:gd name="connsiteY67" fmla="*/ 3384549 h 4676774"/>
              <a:gd name="connsiteX68" fmla="*/ 2406650 w 5559425"/>
              <a:gd name="connsiteY68" fmla="*/ 3375024 h 4676774"/>
              <a:gd name="connsiteX69" fmla="*/ 2324100 w 5559425"/>
              <a:gd name="connsiteY69" fmla="*/ 3349624 h 4676774"/>
              <a:gd name="connsiteX70" fmla="*/ 2257425 w 5559425"/>
              <a:gd name="connsiteY70" fmla="*/ 3324224 h 4676774"/>
              <a:gd name="connsiteX71" fmla="*/ 2232025 w 5559425"/>
              <a:gd name="connsiteY71" fmla="*/ 3314699 h 4676774"/>
              <a:gd name="connsiteX72" fmla="*/ 2212975 w 5559425"/>
              <a:gd name="connsiteY72" fmla="*/ 3308349 h 4676774"/>
              <a:gd name="connsiteX73" fmla="*/ 2203450 w 5559425"/>
              <a:gd name="connsiteY73" fmla="*/ 3311524 h 4676774"/>
              <a:gd name="connsiteX74" fmla="*/ 2193925 w 5559425"/>
              <a:gd name="connsiteY74" fmla="*/ 3317874 h 4676774"/>
              <a:gd name="connsiteX75" fmla="*/ 2184400 w 5559425"/>
              <a:gd name="connsiteY75" fmla="*/ 3330574 h 4676774"/>
              <a:gd name="connsiteX76" fmla="*/ 2174875 w 5559425"/>
              <a:gd name="connsiteY76" fmla="*/ 3346449 h 4676774"/>
              <a:gd name="connsiteX77" fmla="*/ 2159000 w 5559425"/>
              <a:gd name="connsiteY77" fmla="*/ 3390899 h 4676774"/>
              <a:gd name="connsiteX78" fmla="*/ 2146300 w 5559425"/>
              <a:gd name="connsiteY78" fmla="*/ 3441699 h 4676774"/>
              <a:gd name="connsiteX79" fmla="*/ 2133600 w 5559425"/>
              <a:gd name="connsiteY79" fmla="*/ 3495674 h 4676774"/>
              <a:gd name="connsiteX80" fmla="*/ 2130425 w 5559425"/>
              <a:gd name="connsiteY80" fmla="*/ 3546474 h 4676774"/>
              <a:gd name="connsiteX81" fmla="*/ 2130425 w 5559425"/>
              <a:gd name="connsiteY81" fmla="*/ 3568699 h 4676774"/>
              <a:gd name="connsiteX82" fmla="*/ 2130425 w 5559425"/>
              <a:gd name="connsiteY82" fmla="*/ 3587749 h 4676774"/>
              <a:gd name="connsiteX83" fmla="*/ 2133600 w 5559425"/>
              <a:gd name="connsiteY83" fmla="*/ 3600449 h 4676774"/>
              <a:gd name="connsiteX84" fmla="*/ 2139950 w 5559425"/>
              <a:gd name="connsiteY84" fmla="*/ 3606799 h 4676774"/>
              <a:gd name="connsiteX85" fmla="*/ 2168525 w 5559425"/>
              <a:gd name="connsiteY85" fmla="*/ 3622674 h 4676774"/>
              <a:gd name="connsiteX86" fmla="*/ 2203450 w 5559425"/>
              <a:gd name="connsiteY86" fmla="*/ 3641724 h 4676774"/>
              <a:gd name="connsiteX87" fmla="*/ 2247900 w 5559425"/>
              <a:gd name="connsiteY87" fmla="*/ 3657599 h 4676774"/>
              <a:gd name="connsiteX88" fmla="*/ 2301875 w 5559425"/>
              <a:gd name="connsiteY88" fmla="*/ 3673474 h 4676774"/>
              <a:gd name="connsiteX89" fmla="*/ 2362200 w 5559425"/>
              <a:gd name="connsiteY89" fmla="*/ 3689349 h 4676774"/>
              <a:gd name="connsiteX90" fmla="*/ 2432050 w 5559425"/>
              <a:gd name="connsiteY90" fmla="*/ 3702049 h 4676774"/>
              <a:gd name="connsiteX91" fmla="*/ 2511425 w 5559425"/>
              <a:gd name="connsiteY91" fmla="*/ 3711574 h 4676774"/>
              <a:gd name="connsiteX92" fmla="*/ 2597150 w 5559425"/>
              <a:gd name="connsiteY92" fmla="*/ 3717924 h 4676774"/>
              <a:gd name="connsiteX93" fmla="*/ 2597150 w 5559425"/>
              <a:gd name="connsiteY93" fmla="*/ 3829049 h 4676774"/>
              <a:gd name="connsiteX94" fmla="*/ 2597150 w 5559425"/>
              <a:gd name="connsiteY94" fmla="*/ 3860799 h 4676774"/>
              <a:gd name="connsiteX95" fmla="*/ 2603500 w 5559425"/>
              <a:gd name="connsiteY95" fmla="*/ 3886199 h 4676774"/>
              <a:gd name="connsiteX96" fmla="*/ 2609850 w 5559425"/>
              <a:gd name="connsiteY96" fmla="*/ 3905249 h 4676774"/>
              <a:gd name="connsiteX97" fmla="*/ 2619375 w 5559425"/>
              <a:gd name="connsiteY97" fmla="*/ 3921124 h 4676774"/>
              <a:gd name="connsiteX98" fmla="*/ 2632075 w 5559425"/>
              <a:gd name="connsiteY98" fmla="*/ 3930649 h 4676774"/>
              <a:gd name="connsiteX99" fmla="*/ 2647950 w 5559425"/>
              <a:gd name="connsiteY99" fmla="*/ 3936999 h 4676774"/>
              <a:gd name="connsiteX100" fmla="*/ 2670175 w 5559425"/>
              <a:gd name="connsiteY100" fmla="*/ 3940174 h 4676774"/>
              <a:gd name="connsiteX101" fmla="*/ 2695575 w 5559425"/>
              <a:gd name="connsiteY101" fmla="*/ 3940174 h 4676774"/>
              <a:gd name="connsiteX102" fmla="*/ 2879725 w 5559425"/>
              <a:gd name="connsiteY102" fmla="*/ 3940174 h 4676774"/>
              <a:gd name="connsiteX103" fmla="*/ 2905125 w 5559425"/>
              <a:gd name="connsiteY103" fmla="*/ 3940174 h 4676774"/>
              <a:gd name="connsiteX104" fmla="*/ 2924175 w 5559425"/>
              <a:gd name="connsiteY104" fmla="*/ 3936999 h 4676774"/>
              <a:gd name="connsiteX105" fmla="*/ 2940050 w 5559425"/>
              <a:gd name="connsiteY105" fmla="*/ 3930649 h 4676774"/>
              <a:gd name="connsiteX106" fmla="*/ 2946400 w 5559425"/>
              <a:gd name="connsiteY106" fmla="*/ 3924299 h 4676774"/>
              <a:gd name="connsiteX107" fmla="*/ 2952750 w 5559425"/>
              <a:gd name="connsiteY107" fmla="*/ 3911599 h 4676774"/>
              <a:gd name="connsiteX108" fmla="*/ 2959100 w 5559425"/>
              <a:gd name="connsiteY108" fmla="*/ 3892549 h 4676774"/>
              <a:gd name="connsiteX109" fmla="*/ 2959100 w 5559425"/>
              <a:gd name="connsiteY109" fmla="*/ 3870324 h 4676774"/>
              <a:gd name="connsiteX110" fmla="*/ 2962275 w 5559425"/>
              <a:gd name="connsiteY110" fmla="*/ 3841749 h 4676774"/>
              <a:gd name="connsiteX111" fmla="*/ 2962275 w 5559425"/>
              <a:gd name="connsiteY111" fmla="*/ 3689349 h 4676774"/>
              <a:gd name="connsiteX112" fmla="*/ 3009900 w 5559425"/>
              <a:gd name="connsiteY112" fmla="*/ 3679824 h 4676774"/>
              <a:gd name="connsiteX113" fmla="*/ 3057525 w 5559425"/>
              <a:gd name="connsiteY113" fmla="*/ 3663949 h 4676774"/>
              <a:gd name="connsiteX114" fmla="*/ 3101975 w 5559425"/>
              <a:gd name="connsiteY114" fmla="*/ 3648074 h 4676774"/>
              <a:gd name="connsiteX115" fmla="*/ 3146425 w 5559425"/>
              <a:gd name="connsiteY115" fmla="*/ 3629024 h 4676774"/>
              <a:gd name="connsiteX116" fmla="*/ 3187700 w 5559425"/>
              <a:gd name="connsiteY116" fmla="*/ 3609974 h 4676774"/>
              <a:gd name="connsiteX117" fmla="*/ 3225800 w 5559425"/>
              <a:gd name="connsiteY117" fmla="*/ 3584574 h 4676774"/>
              <a:gd name="connsiteX118" fmla="*/ 3260725 w 5559425"/>
              <a:gd name="connsiteY118" fmla="*/ 3555999 h 4676774"/>
              <a:gd name="connsiteX119" fmla="*/ 3295650 w 5559425"/>
              <a:gd name="connsiteY119" fmla="*/ 3527424 h 4676774"/>
              <a:gd name="connsiteX120" fmla="*/ 3324225 w 5559425"/>
              <a:gd name="connsiteY120" fmla="*/ 3492499 h 4676774"/>
              <a:gd name="connsiteX121" fmla="*/ 3349625 w 5559425"/>
              <a:gd name="connsiteY121" fmla="*/ 3454399 h 4676774"/>
              <a:gd name="connsiteX122" fmla="*/ 3371850 w 5559425"/>
              <a:gd name="connsiteY122" fmla="*/ 3413124 h 4676774"/>
              <a:gd name="connsiteX123" fmla="*/ 3390900 w 5559425"/>
              <a:gd name="connsiteY123" fmla="*/ 3371849 h 4676774"/>
              <a:gd name="connsiteX124" fmla="*/ 3406775 w 5559425"/>
              <a:gd name="connsiteY124" fmla="*/ 3324224 h 4676774"/>
              <a:gd name="connsiteX125" fmla="*/ 3419475 w 5559425"/>
              <a:gd name="connsiteY125" fmla="*/ 3270249 h 4676774"/>
              <a:gd name="connsiteX126" fmla="*/ 3425825 w 5559425"/>
              <a:gd name="connsiteY126" fmla="*/ 3216274 h 4676774"/>
              <a:gd name="connsiteX127" fmla="*/ 3429000 w 5559425"/>
              <a:gd name="connsiteY127" fmla="*/ 3155949 h 4676774"/>
              <a:gd name="connsiteX128" fmla="*/ 3425825 w 5559425"/>
              <a:gd name="connsiteY128" fmla="*/ 3101974 h 4676774"/>
              <a:gd name="connsiteX129" fmla="*/ 3419475 w 5559425"/>
              <a:gd name="connsiteY129" fmla="*/ 3051174 h 4676774"/>
              <a:gd name="connsiteX130" fmla="*/ 3406775 w 5559425"/>
              <a:gd name="connsiteY130" fmla="*/ 3003549 h 4676774"/>
              <a:gd name="connsiteX131" fmla="*/ 3394075 w 5559425"/>
              <a:gd name="connsiteY131" fmla="*/ 2955924 h 4676774"/>
              <a:gd name="connsiteX132" fmla="*/ 3371850 w 5559425"/>
              <a:gd name="connsiteY132" fmla="*/ 2911474 h 4676774"/>
              <a:gd name="connsiteX133" fmla="*/ 3349625 w 5559425"/>
              <a:gd name="connsiteY133" fmla="*/ 2870199 h 4676774"/>
              <a:gd name="connsiteX134" fmla="*/ 3317875 w 5559425"/>
              <a:gd name="connsiteY134" fmla="*/ 2828924 h 4676774"/>
              <a:gd name="connsiteX135" fmla="*/ 3286125 w 5559425"/>
              <a:gd name="connsiteY135" fmla="*/ 2790824 h 4676774"/>
              <a:gd name="connsiteX136" fmla="*/ 3248025 w 5559425"/>
              <a:gd name="connsiteY136" fmla="*/ 2755899 h 4676774"/>
              <a:gd name="connsiteX137" fmla="*/ 3206750 w 5559425"/>
              <a:gd name="connsiteY137" fmla="*/ 2720974 h 4676774"/>
              <a:gd name="connsiteX138" fmla="*/ 3162300 w 5559425"/>
              <a:gd name="connsiteY138" fmla="*/ 2689224 h 4676774"/>
              <a:gd name="connsiteX139" fmla="*/ 3114675 w 5559425"/>
              <a:gd name="connsiteY139" fmla="*/ 2657474 h 4676774"/>
              <a:gd name="connsiteX140" fmla="*/ 3063875 w 5559425"/>
              <a:gd name="connsiteY140" fmla="*/ 2625724 h 4676774"/>
              <a:gd name="connsiteX141" fmla="*/ 3006725 w 5559425"/>
              <a:gd name="connsiteY141" fmla="*/ 2597149 h 4676774"/>
              <a:gd name="connsiteX142" fmla="*/ 2946400 w 5559425"/>
              <a:gd name="connsiteY142" fmla="*/ 2568574 h 4676774"/>
              <a:gd name="connsiteX143" fmla="*/ 2886075 w 5559425"/>
              <a:gd name="connsiteY143" fmla="*/ 2539999 h 4676774"/>
              <a:gd name="connsiteX144" fmla="*/ 2806700 w 5559425"/>
              <a:gd name="connsiteY144" fmla="*/ 2508249 h 4676774"/>
              <a:gd name="connsiteX145" fmla="*/ 2740025 w 5559425"/>
              <a:gd name="connsiteY145" fmla="*/ 2476499 h 4676774"/>
              <a:gd name="connsiteX146" fmla="*/ 2682875 w 5559425"/>
              <a:gd name="connsiteY146" fmla="*/ 2441574 h 4676774"/>
              <a:gd name="connsiteX147" fmla="*/ 2635250 w 5559425"/>
              <a:gd name="connsiteY147" fmla="*/ 2409824 h 4676774"/>
              <a:gd name="connsiteX148" fmla="*/ 2616200 w 5559425"/>
              <a:gd name="connsiteY148" fmla="*/ 2393949 h 4676774"/>
              <a:gd name="connsiteX149" fmla="*/ 2600325 w 5559425"/>
              <a:gd name="connsiteY149" fmla="*/ 2378074 h 4676774"/>
              <a:gd name="connsiteX150" fmla="*/ 2587625 w 5559425"/>
              <a:gd name="connsiteY150" fmla="*/ 2359024 h 4676774"/>
              <a:gd name="connsiteX151" fmla="*/ 2574925 w 5559425"/>
              <a:gd name="connsiteY151" fmla="*/ 2339974 h 4676774"/>
              <a:gd name="connsiteX152" fmla="*/ 2565400 w 5559425"/>
              <a:gd name="connsiteY152" fmla="*/ 2320924 h 4676774"/>
              <a:gd name="connsiteX153" fmla="*/ 2559050 w 5559425"/>
              <a:gd name="connsiteY153" fmla="*/ 2298699 h 4676774"/>
              <a:gd name="connsiteX154" fmla="*/ 2555875 w 5559425"/>
              <a:gd name="connsiteY154" fmla="*/ 2276474 h 4676774"/>
              <a:gd name="connsiteX155" fmla="*/ 2552700 w 5559425"/>
              <a:gd name="connsiteY155" fmla="*/ 2251074 h 4676774"/>
              <a:gd name="connsiteX156" fmla="*/ 2555875 w 5559425"/>
              <a:gd name="connsiteY156" fmla="*/ 2228849 h 4676774"/>
              <a:gd name="connsiteX157" fmla="*/ 2559050 w 5559425"/>
              <a:gd name="connsiteY157" fmla="*/ 2206624 h 4676774"/>
              <a:gd name="connsiteX158" fmla="*/ 2562225 w 5559425"/>
              <a:gd name="connsiteY158" fmla="*/ 2184399 h 4676774"/>
              <a:gd name="connsiteX159" fmla="*/ 2571750 w 5559425"/>
              <a:gd name="connsiteY159" fmla="*/ 2162174 h 4676774"/>
              <a:gd name="connsiteX160" fmla="*/ 2581275 w 5559425"/>
              <a:gd name="connsiteY160" fmla="*/ 2143124 h 4676774"/>
              <a:gd name="connsiteX161" fmla="*/ 2593975 w 5559425"/>
              <a:gd name="connsiteY161" fmla="*/ 2124074 h 4676774"/>
              <a:gd name="connsiteX162" fmla="*/ 2609850 w 5559425"/>
              <a:gd name="connsiteY162" fmla="*/ 2108199 h 4676774"/>
              <a:gd name="connsiteX163" fmla="*/ 2625725 w 5559425"/>
              <a:gd name="connsiteY163" fmla="*/ 2092324 h 4676774"/>
              <a:gd name="connsiteX164" fmla="*/ 2644775 w 5559425"/>
              <a:gd name="connsiteY164" fmla="*/ 2079624 h 4676774"/>
              <a:gd name="connsiteX165" fmla="*/ 2667000 w 5559425"/>
              <a:gd name="connsiteY165" fmla="*/ 2066924 h 4676774"/>
              <a:gd name="connsiteX166" fmla="*/ 2695575 w 5559425"/>
              <a:gd name="connsiteY166" fmla="*/ 2057399 h 4676774"/>
              <a:gd name="connsiteX167" fmla="*/ 2724150 w 5559425"/>
              <a:gd name="connsiteY167" fmla="*/ 2047874 h 4676774"/>
              <a:gd name="connsiteX168" fmla="*/ 2759075 w 5559425"/>
              <a:gd name="connsiteY168" fmla="*/ 2041524 h 4676774"/>
              <a:gd name="connsiteX169" fmla="*/ 2797175 w 5559425"/>
              <a:gd name="connsiteY169" fmla="*/ 2038349 h 4676774"/>
              <a:gd name="connsiteX170" fmla="*/ 2838450 w 5559425"/>
              <a:gd name="connsiteY170" fmla="*/ 2035174 h 4676774"/>
              <a:gd name="connsiteX171" fmla="*/ 2886075 w 5559425"/>
              <a:gd name="connsiteY171" fmla="*/ 2035174 h 4676774"/>
              <a:gd name="connsiteX172" fmla="*/ 2933700 w 5559425"/>
              <a:gd name="connsiteY172" fmla="*/ 2035174 h 4676774"/>
              <a:gd name="connsiteX173" fmla="*/ 2981325 w 5559425"/>
              <a:gd name="connsiteY173" fmla="*/ 2038349 h 4676774"/>
              <a:gd name="connsiteX174" fmla="*/ 3032125 w 5559425"/>
              <a:gd name="connsiteY174" fmla="*/ 2044699 h 4676774"/>
              <a:gd name="connsiteX175" fmla="*/ 3079750 w 5559425"/>
              <a:gd name="connsiteY175" fmla="*/ 2054224 h 4676774"/>
              <a:gd name="connsiteX176" fmla="*/ 3165475 w 5559425"/>
              <a:gd name="connsiteY176" fmla="*/ 2073274 h 4676774"/>
              <a:gd name="connsiteX177" fmla="*/ 3225800 w 5559425"/>
              <a:gd name="connsiteY177" fmla="*/ 2089149 h 4676774"/>
              <a:gd name="connsiteX178" fmla="*/ 3238500 w 5559425"/>
              <a:gd name="connsiteY178" fmla="*/ 2089149 h 4676774"/>
              <a:gd name="connsiteX179" fmla="*/ 3251200 w 5559425"/>
              <a:gd name="connsiteY179" fmla="*/ 2082799 h 4676774"/>
              <a:gd name="connsiteX180" fmla="*/ 3260725 w 5559425"/>
              <a:gd name="connsiteY180" fmla="*/ 2073274 h 4676774"/>
              <a:gd name="connsiteX181" fmla="*/ 3273425 w 5559425"/>
              <a:gd name="connsiteY181" fmla="*/ 2054224 h 4676774"/>
              <a:gd name="connsiteX182" fmla="*/ 3295650 w 5559425"/>
              <a:gd name="connsiteY182" fmla="*/ 2006599 h 4676774"/>
              <a:gd name="connsiteX183" fmla="*/ 3311525 w 5559425"/>
              <a:gd name="connsiteY183" fmla="*/ 1958974 h 4676774"/>
              <a:gd name="connsiteX184" fmla="*/ 3321050 w 5559425"/>
              <a:gd name="connsiteY184" fmla="*/ 1904999 h 4676774"/>
              <a:gd name="connsiteX185" fmla="*/ 3324225 w 5559425"/>
              <a:gd name="connsiteY185" fmla="*/ 1857374 h 4676774"/>
              <a:gd name="connsiteX186" fmla="*/ 3324225 w 5559425"/>
              <a:gd name="connsiteY186" fmla="*/ 1835149 h 4676774"/>
              <a:gd name="connsiteX187" fmla="*/ 3317875 w 5559425"/>
              <a:gd name="connsiteY187" fmla="*/ 1819274 h 4676774"/>
              <a:gd name="connsiteX188" fmla="*/ 3311525 w 5559425"/>
              <a:gd name="connsiteY188" fmla="*/ 1806574 h 4676774"/>
              <a:gd name="connsiteX189" fmla="*/ 3298825 w 5559425"/>
              <a:gd name="connsiteY189" fmla="*/ 1797049 h 4676774"/>
              <a:gd name="connsiteX190" fmla="*/ 3254375 w 5559425"/>
              <a:gd name="connsiteY190" fmla="*/ 1784349 h 4676774"/>
              <a:gd name="connsiteX191" fmla="*/ 3197225 w 5559425"/>
              <a:gd name="connsiteY191" fmla="*/ 1768474 h 4676774"/>
              <a:gd name="connsiteX192" fmla="*/ 3159125 w 5559425"/>
              <a:gd name="connsiteY192" fmla="*/ 1762124 h 4676774"/>
              <a:gd name="connsiteX193" fmla="*/ 3117850 w 5559425"/>
              <a:gd name="connsiteY193" fmla="*/ 1755774 h 4676774"/>
              <a:gd name="connsiteX194" fmla="*/ 3019425 w 5559425"/>
              <a:gd name="connsiteY194" fmla="*/ 1746249 h 4676774"/>
              <a:gd name="connsiteX195" fmla="*/ 3019425 w 5559425"/>
              <a:gd name="connsiteY195" fmla="*/ 1609724 h 4676774"/>
              <a:gd name="connsiteX196" fmla="*/ 3019425 w 5559425"/>
              <a:gd name="connsiteY196" fmla="*/ 1555749 h 4676774"/>
              <a:gd name="connsiteX197" fmla="*/ 3016250 w 5559425"/>
              <a:gd name="connsiteY197" fmla="*/ 1533524 h 4676774"/>
              <a:gd name="connsiteX198" fmla="*/ 3009900 w 5559425"/>
              <a:gd name="connsiteY198" fmla="*/ 1520824 h 4676774"/>
              <a:gd name="connsiteX199" fmla="*/ 3003550 w 5559425"/>
              <a:gd name="connsiteY199" fmla="*/ 1511299 h 4676774"/>
              <a:gd name="connsiteX200" fmla="*/ 2990850 w 5559425"/>
              <a:gd name="connsiteY200" fmla="*/ 1501774 h 4676774"/>
              <a:gd name="connsiteX201" fmla="*/ 2968625 w 5559425"/>
              <a:gd name="connsiteY201" fmla="*/ 1498599 h 4676774"/>
              <a:gd name="connsiteX202" fmla="*/ 2943225 w 5559425"/>
              <a:gd name="connsiteY202" fmla="*/ 1498599 h 4676774"/>
              <a:gd name="connsiteX203" fmla="*/ 2762250 w 5559425"/>
              <a:gd name="connsiteY203" fmla="*/ 1498599 h 4676774"/>
              <a:gd name="connsiteX204" fmla="*/ 2077933 w 5559425"/>
              <a:gd name="connsiteY204" fmla="*/ 438148 h 4676774"/>
              <a:gd name="connsiteX205" fmla="*/ 2048669 w 5559425"/>
              <a:gd name="connsiteY205" fmla="*/ 467412 h 4676774"/>
              <a:gd name="connsiteX206" fmla="*/ 2048669 w 5559425"/>
              <a:gd name="connsiteY206" fmla="*/ 769928 h 4676774"/>
              <a:gd name="connsiteX207" fmla="*/ 2075397 w 5559425"/>
              <a:gd name="connsiteY207" fmla="*/ 778225 h 4676774"/>
              <a:gd name="connsiteX208" fmla="*/ 2174524 w 5559425"/>
              <a:gd name="connsiteY208" fmla="*/ 877352 h 4676774"/>
              <a:gd name="connsiteX209" fmla="*/ 2184888 w 5559425"/>
              <a:gd name="connsiteY209" fmla="*/ 928686 h 4676774"/>
              <a:gd name="connsiteX210" fmla="*/ 3371361 w 5559425"/>
              <a:gd name="connsiteY210" fmla="*/ 928686 h 4676774"/>
              <a:gd name="connsiteX211" fmla="*/ 3381725 w 5559425"/>
              <a:gd name="connsiteY211" fmla="*/ 877352 h 4676774"/>
              <a:gd name="connsiteX212" fmla="*/ 3480853 w 5559425"/>
              <a:gd name="connsiteY212" fmla="*/ 778224 h 4676774"/>
              <a:gd name="connsiteX213" fmla="*/ 3507582 w 5559425"/>
              <a:gd name="connsiteY213" fmla="*/ 769927 h 4676774"/>
              <a:gd name="connsiteX214" fmla="*/ 3507582 w 5559425"/>
              <a:gd name="connsiteY214" fmla="*/ 467412 h 4676774"/>
              <a:gd name="connsiteX215" fmla="*/ 3478318 w 5559425"/>
              <a:gd name="connsiteY215" fmla="*/ 438148 h 4676774"/>
              <a:gd name="connsiteX216" fmla="*/ 2060754 w 5559425"/>
              <a:gd name="connsiteY216" fmla="*/ 0 h 4676774"/>
              <a:gd name="connsiteX217" fmla="*/ 3495494 w 5559425"/>
              <a:gd name="connsiteY217" fmla="*/ 0 h 4676774"/>
              <a:gd name="connsiteX218" fmla="*/ 3949699 w 5559425"/>
              <a:gd name="connsiteY218" fmla="*/ 454204 h 4676774"/>
              <a:gd name="connsiteX219" fmla="*/ 3949699 w 5559425"/>
              <a:gd name="connsiteY219" fmla="*/ 772638 h 4676774"/>
              <a:gd name="connsiteX220" fmla="*/ 3967697 w 5559425"/>
              <a:gd name="connsiteY220" fmla="*/ 778224 h 4676774"/>
              <a:gd name="connsiteX221" fmla="*/ 4066824 w 5559425"/>
              <a:gd name="connsiteY221" fmla="*/ 877352 h 4676774"/>
              <a:gd name="connsiteX222" fmla="*/ 4077188 w 5559425"/>
              <a:gd name="connsiteY222" fmla="*/ 928686 h 4676774"/>
              <a:gd name="connsiteX223" fmla="*/ 5316011 w 5559425"/>
              <a:gd name="connsiteY223" fmla="*/ 928686 h 4676774"/>
              <a:gd name="connsiteX224" fmla="*/ 5559425 w 5559425"/>
              <a:gd name="connsiteY224" fmla="*/ 1172100 h 4676774"/>
              <a:gd name="connsiteX225" fmla="*/ 5559425 w 5559425"/>
              <a:gd name="connsiteY225" fmla="*/ 4355572 h 4676774"/>
              <a:gd name="connsiteX226" fmla="*/ 5316011 w 5559425"/>
              <a:gd name="connsiteY226" fmla="*/ 4598986 h 4676774"/>
              <a:gd name="connsiteX227" fmla="*/ 4950129 w 5559425"/>
              <a:gd name="connsiteY227" fmla="*/ 4598986 h 4676774"/>
              <a:gd name="connsiteX228" fmla="*/ 4924434 w 5559425"/>
              <a:gd name="connsiteY228" fmla="*/ 4637096 h 4676774"/>
              <a:gd name="connsiteX229" fmla="*/ 4828643 w 5559425"/>
              <a:gd name="connsiteY229" fmla="*/ 4676774 h 4676774"/>
              <a:gd name="connsiteX230" fmla="*/ 4572531 w 5559425"/>
              <a:gd name="connsiteY230" fmla="*/ 4676774 h 4676774"/>
              <a:gd name="connsiteX231" fmla="*/ 4476740 w 5559425"/>
              <a:gd name="connsiteY231" fmla="*/ 4637096 h 4676774"/>
              <a:gd name="connsiteX232" fmla="*/ 4451046 w 5559425"/>
              <a:gd name="connsiteY232" fmla="*/ 4598986 h 4676774"/>
              <a:gd name="connsiteX233" fmla="*/ 1063928 w 5559425"/>
              <a:gd name="connsiteY233" fmla="*/ 4598986 h 4676774"/>
              <a:gd name="connsiteX234" fmla="*/ 1038234 w 5559425"/>
              <a:gd name="connsiteY234" fmla="*/ 4637096 h 4676774"/>
              <a:gd name="connsiteX235" fmla="*/ 942443 w 5559425"/>
              <a:gd name="connsiteY235" fmla="*/ 4676774 h 4676774"/>
              <a:gd name="connsiteX236" fmla="*/ 686331 w 5559425"/>
              <a:gd name="connsiteY236" fmla="*/ 4676774 h 4676774"/>
              <a:gd name="connsiteX237" fmla="*/ 590540 w 5559425"/>
              <a:gd name="connsiteY237" fmla="*/ 4637096 h 4676774"/>
              <a:gd name="connsiteX238" fmla="*/ 564846 w 5559425"/>
              <a:gd name="connsiteY238" fmla="*/ 4598986 h 4676774"/>
              <a:gd name="connsiteX239" fmla="*/ 243414 w 5559425"/>
              <a:gd name="connsiteY239" fmla="*/ 4598986 h 4676774"/>
              <a:gd name="connsiteX240" fmla="*/ 0 w 5559425"/>
              <a:gd name="connsiteY240" fmla="*/ 4355572 h 4676774"/>
              <a:gd name="connsiteX241" fmla="*/ 0 w 5559425"/>
              <a:gd name="connsiteY241" fmla="*/ 1172100 h 4676774"/>
              <a:gd name="connsiteX242" fmla="*/ 243414 w 5559425"/>
              <a:gd name="connsiteY242" fmla="*/ 928686 h 4676774"/>
              <a:gd name="connsiteX243" fmla="*/ 1479061 w 5559425"/>
              <a:gd name="connsiteY243" fmla="*/ 928686 h 4676774"/>
              <a:gd name="connsiteX244" fmla="*/ 1489425 w 5559425"/>
              <a:gd name="connsiteY244" fmla="*/ 877352 h 4676774"/>
              <a:gd name="connsiteX245" fmla="*/ 1588552 w 5559425"/>
              <a:gd name="connsiteY245" fmla="*/ 778225 h 4676774"/>
              <a:gd name="connsiteX246" fmla="*/ 1606549 w 5559425"/>
              <a:gd name="connsiteY246" fmla="*/ 772638 h 4676774"/>
              <a:gd name="connsiteX247" fmla="*/ 1606549 w 5559425"/>
              <a:gd name="connsiteY247" fmla="*/ 454204 h 4676774"/>
              <a:gd name="connsiteX248" fmla="*/ 2060754 w 5559425"/>
              <a:gd name="connsiteY248" fmla="*/ 0 h 467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</a:cxnLst>
            <a:rect l="l" t="t" r="r" b="b"/>
            <a:pathLst>
              <a:path w="5559425" h="4676774">
                <a:moveTo>
                  <a:pt x="2733675" y="1498599"/>
                </a:moveTo>
                <a:lnTo>
                  <a:pt x="2708275" y="1501774"/>
                </a:lnTo>
                <a:lnTo>
                  <a:pt x="2689225" y="1511299"/>
                </a:lnTo>
                <a:lnTo>
                  <a:pt x="2673350" y="1520824"/>
                </a:lnTo>
                <a:lnTo>
                  <a:pt x="2663825" y="1536699"/>
                </a:lnTo>
                <a:lnTo>
                  <a:pt x="2657475" y="1555749"/>
                </a:lnTo>
                <a:lnTo>
                  <a:pt x="2654300" y="1577974"/>
                </a:lnTo>
                <a:lnTo>
                  <a:pt x="2654300" y="1603374"/>
                </a:lnTo>
                <a:lnTo>
                  <a:pt x="2654300" y="1758949"/>
                </a:lnTo>
                <a:lnTo>
                  <a:pt x="2593975" y="1771649"/>
                </a:lnTo>
                <a:lnTo>
                  <a:pt x="2540000" y="1787524"/>
                </a:lnTo>
                <a:lnTo>
                  <a:pt x="2492375" y="1806574"/>
                </a:lnTo>
                <a:lnTo>
                  <a:pt x="2444750" y="1828799"/>
                </a:lnTo>
                <a:lnTo>
                  <a:pt x="2400300" y="1854199"/>
                </a:lnTo>
                <a:lnTo>
                  <a:pt x="2362200" y="1879599"/>
                </a:lnTo>
                <a:lnTo>
                  <a:pt x="2327275" y="1911349"/>
                </a:lnTo>
                <a:lnTo>
                  <a:pt x="2292350" y="1943099"/>
                </a:lnTo>
                <a:lnTo>
                  <a:pt x="2266950" y="1978024"/>
                </a:lnTo>
                <a:lnTo>
                  <a:pt x="2241550" y="2016124"/>
                </a:lnTo>
                <a:lnTo>
                  <a:pt x="2219325" y="2054224"/>
                </a:lnTo>
                <a:lnTo>
                  <a:pt x="2203450" y="2092324"/>
                </a:lnTo>
                <a:lnTo>
                  <a:pt x="2190750" y="2130424"/>
                </a:lnTo>
                <a:lnTo>
                  <a:pt x="2181225" y="2168524"/>
                </a:lnTo>
                <a:lnTo>
                  <a:pt x="2174875" y="2209799"/>
                </a:lnTo>
                <a:lnTo>
                  <a:pt x="2171700" y="2251074"/>
                </a:lnTo>
                <a:lnTo>
                  <a:pt x="2174875" y="2314574"/>
                </a:lnTo>
                <a:lnTo>
                  <a:pt x="2184400" y="2371724"/>
                </a:lnTo>
                <a:lnTo>
                  <a:pt x="2197100" y="2425699"/>
                </a:lnTo>
                <a:lnTo>
                  <a:pt x="2216150" y="2476499"/>
                </a:lnTo>
                <a:lnTo>
                  <a:pt x="2238375" y="2520949"/>
                </a:lnTo>
                <a:lnTo>
                  <a:pt x="2266950" y="2562224"/>
                </a:lnTo>
                <a:lnTo>
                  <a:pt x="2298700" y="2603499"/>
                </a:lnTo>
                <a:lnTo>
                  <a:pt x="2333625" y="2638424"/>
                </a:lnTo>
                <a:lnTo>
                  <a:pt x="2371725" y="2670174"/>
                </a:lnTo>
                <a:lnTo>
                  <a:pt x="2413000" y="2701924"/>
                </a:lnTo>
                <a:lnTo>
                  <a:pt x="2457450" y="2730499"/>
                </a:lnTo>
                <a:lnTo>
                  <a:pt x="2501900" y="2755899"/>
                </a:lnTo>
                <a:lnTo>
                  <a:pt x="2600325" y="2803524"/>
                </a:lnTo>
                <a:lnTo>
                  <a:pt x="2701925" y="2844799"/>
                </a:lnTo>
                <a:lnTo>
                  <a:pt x="2790825" y="2882899"/>
                </a:lnTo>
                <a:lnTo>
                  <a:pt x="2863850" y="2920999"/>
                </a:lnTo>
                <a:lnTo>
                  <a:pt x="2924175" y="2955924"/>
                </a:lnTo>
                <a:lnTo>
                  <a:pt x="2946400" y="2974974"/>
                </a:lnTo>
                <a:lnTo>
                  <a:pt x="2968625" y="2994024"/>
                </a:lnTo>
                <a:lnTo>
                  <a:pt x="2984500" y="3009899"/>
                </a:lnTo>
                <a:lnTo>
                  <a:pt x="3000375" y="3032124"/>
                </a:lnTo>
                <a:lnTo>
                  <a:pt x="3013075" y="3051174"/>
                </a:lnTo>
                <a:lnTo>
                  <a:pt x="3022600" y="3073399"/>
                </a:lnTo>
                <a:lnTo>
                  <a:pt x="3028950" y="3095624"/>
                </a:lnTo>
                <a:lnTo>
                  <a:pt x="3035300" y="3121024"/>
                </a:lnTo>
                <a:lnTo>
                  <a:pt x="3038475" y="3146424"/>
                </a:lnTo>
                <a:lnTo>
                  <a:pt x="3041650" y="3171824"/>
                </a:lnTo>
                <a:lnTo>
                  <a:pt x="3038475" y="3203574"/>
                </a:lnTo>
                <a:lnTo>
                  <a:pt x="3032125" y="3232149"/>
                </a:lnTo>
                <a:lnTo>
                  <a:pt x="3025775" y="3257549"/>
                </a:lnTo>
                <a:lnTo>
                  <a:pt x="3013075" y="3279774"/>
                </a:lnTo>
                <a:lnTo>
                  <a:pt x="2997200" y="3301999"/>
                </a:lnTo>
                <a:lnTo>
                  <a:pt x="2978150" y="3317874"/>
                </a:lnTo>
                <a:lnTo>
                  <a:pt x="2955925" y="3333749"/>
                </a:lnTo>
                <a:lnTo>
                  <a:pt x="2927350" y="3349624"/>
                </a:lnTo>
                <a:lnTo>
                  <a:pt x="2898775" y="3359149"/>
                </a:lnTo>
                <a:lnTo>
                  <a:pt x="2870200" y="3371849"/>
                </a:lnTo>
                <a:lnTo>
                  <a:pt x="2803525" y="3384549"/>
                </a:lnTo>
                <a:lnTo>
                  <a:pt x="2733675" y="3394074"/>
                </a:lnTo>
                <a:lnTo>
                  <a:pt x="2657475" y="3397249"/>
                </a:lnTo>
                <a:lnTo>
                  <a:pt x="2581275" y="3397249"/>
                </a:lnTo>
                <a:lnTo>
                  <a:pt x="2517775" y="3390899"/>
                </a:lnTo>
                <a:lnTo>
                  <a:pt x="2457450" y="3384549"/>
                </a:lnTo>
                <a:lnTo>
                  <a:pt x="2406650" y="3375024"/>
                </a:lnTo>
                <a:lnTo>
                  <a:pt x="2324100" y="3349624"/>
                </a:lnTo>
                <a:lnTo>
                  <a:pt x="2257425" y="3324224"/>
                </a:lnTo>
                <a:lnTo>
                  <a:pt x="2232025" y="3314699"/>
                </a:lnTo>
                <a:lnTo>
                  <a:pt x="2212975" y="3308349"/>
                </a:lnTo>
                <a:lnTo>
                  <a:pt x="2203450" y="3311524"/>
                </a:lnTo>
                <a:lnTo>
                  <a:pt x="2193925" y="3317874"/>
                </a:lnTo>
                <a:lnTo>
                  <a:pt x="2184400" y="3330574"/>
                </a:lnTo>
                <a:lnTo>
                  <a:pt x="2174875" y="3346449"/>
                </a:lnTo>
                <a:lnTo>
                  <a:pt x="2159000" y="3390899"/>
                </a:lnTo>
                <a:lnTo>
                  <a:pt x="2146300" y="3441699"/>
                </a:lnTo>
                <a:lnTo>
                  <a:pt x="2133600" y="3495674"/>
                </a:lnTo>
                <a:lnTo>
                  <a:pt x="2130425" y="3546474"/>
                </a:lnTo>
                <a:lnTo>
                  <a:pt x="2130425" y="3568699"/>
                </a:lnTo>
                <a:lnTo>
                  <a:pt x="2130425" y="3587749"/>
                </a:lnTo>
                <a:lnTo>
                  <a:pt x="2133600" y="3600449"/>
                </a:lnTo>
                <a:lnTo>
                  <a:pt x="2139950" y="3606799"/>
                </a:lnTo>
                <a:lnTo>
                  <a:pt x="2168525" y="3622674"/>
                </a:lnTo>
                <a:lnTo>
                  <a:pt x="2203450" y="3641724"/>
                </a:lnTo>
                <a:lnTo>
                  <a:pt x="2247900" y="3657599"/>
                </a:lnTo>
                <a:lnTo>
                  <a:pt x="2301875" y="3673474"/>
                </a:lnTo>
                <a:lnTo>
                  <a:pt x="2362200" y="3689349"/>
                </a:lnTo>
                <a:lnTo>
                  <a:pt x="2432050" y="3702049"/>
                </a:lnTo>
                <a:lnTo>
                  <a:pt x="2511425" y="3711574"/>
                </a:lnTo>
                <a:lnTo>
                  <a:pt x="2597150" y="3717924"/>
                </a:lnTo>
                <a:lnTo>
                  <a:pt x="2597150" y="3829049"/>
                </a:lnTo>
                <a:lnTo>
                  <a:pt x="2597150" y="3860799"/>
                </a:lnTo>
                <a:lnTo>
                  <a:pt x="2603500" y="3886199"/>
                </a:lnTo>
                <a:lnTo>
                  <a:pt x="2609850" y="3905249"/>
                </a:lnTo>
                <a:lnTo>
                  <a:pt x="2619375" y="3921124"/>
                </a:lnTo>
                <a:lnTo>
                  <a:pt x="2632075" y="3930649"/>
                </a:lnTo>
                <a:lnTo>
                  <a:pt x="2647950" y="3936999"/>
                </a:lnTo>
                <a:lnTo>
                  <a:pt x="2670175" y="3940174"/>
                </a:lnTo>
                <a:lnTo>
                  <a:pt x="2695575" y="3940174"/>
                </a:lnTo>
                <a:lnTo>
                  <a:pt x="2879725" y="3940174"/>
                </a:lnTo>
                <a:lnTo>
                  <a:pt x="2905125" y="3940174"/>
                </a:lnTo>
                <a:lnTo>
                  <a:pt x="2924175" y="3936999"/>
                </a:lnTo>
                <a:lnTo>
                  <a:pt x="2940050" y="3930649"/>
                </a:lnTo>
                <a:lnTo>
                  <a:pt x="2946400" y="3924299"/>
                </a:lnTo>
                <a:lnTo>
                  <a:pt x="2952750" y="3911599"/>
                </a:lnTo>
                <a:lnTo>
                  <a:pt x="2959100" y="3892549"/>
                </a:lnTo>
                <a:lnTo>
                  <a:pt x="2959100" y="3870324"/>
                </a:lnTo>
                <a:lnTo>
                  <a:pt x="2962275" y="3841749"/>
                </a:lnTo>
                <a:lnTo>
                  <a:pt x="2962275" y="3689349"/>
                </a:lnTo>
                <a:lnTo>
                  <a:pt x="3009900" y="3679824"/>
                </a:lnTo>
                <a:lnTo>
                  <a:pt x="3057525" y="3663949"/>
                </a:lnTo>
                <a:lnTo>
                  <a:pt x="3101975" y="3648074"/>
                </a:lnTo>
                <a:lnTo>
                  <a:pt x="3146425" y="3629024"/>
                </a:lnTo>
                <a:lnTo>
                  <a:pt x="3187700" y="3609974"/>
                </a:lnTo>
                <a:lnTo>
                  <a:pt x="3225800" y="3584574"/>
                </a:lnTo>
                <a:lnTo>
                  <a:pt x="3260725" y="3555999"/>
                </a:lnTo>
                <a:lnTo>
                  <a:pt x="3295650" y="3527424"/>
                </a:lnTo>
                <a:lnTo>
                  <a:pt x="3324225" y="3492499"/>
                </a:lnTo>
                <a:lnTo>
                  <a:pt x="3349625" y="3454399"/>
                </a:lnTo>
                <a:lnTo>
                  <a:pt x="3371850" y="3413124"/>
                </a:lnTo>
                <a:lnTo>
                  <a:pt x="3390900" y="3371849"/>
                </a:lnTo>
                <a:lnTo>
                  <a:pt x="3406775" y="3324224"/>
                </a:lnTo>
                <a:lnTo>
                  <a:pt x="3419475" y="3270249"/>
                </a:lnTo>
                <a:lnTo>
                  <a:pt x="3425825" y="3216274"/>
                </a:lnTo>
                <a:lnTo>
                  <a:pt x="3429000" y="3155949"/>
                </a:lnTo>
                <a:lnTo>
                  <a:pt x="3425825" y="3101974"/>
                </a:lnTo>
                <a:lnTo>
                  <a:pt x="3419475" y="3051174"/>
                </a:lnTo>
                <a:lnTo>
                  <a:pt x="3406775" y="3003549"/>
                </a:lnTo>
                <a:lnTo>
                  <a:pt x="3394075" y="2955924"/>
                </a:lnTo>
                <a:lnTo>
                  <a:pt x="3371850" y="2911474"/>
                </a:lnTo>
                <a:lnTo>
                  <a:pt x="3349625" y="2870199"/>
                </a:lnTo>
                <a:lnTo>
                  <a:pt x="3317875" y="2828924"/>
                </a:lnTo>
                <a:lnTo>
                  <a:pt x="3286125" y="2790824"/>
                </a:lnTo>
                <a:lnTo>
                  <a:pt x="3248025" y="2755899"/>
                </a:lnTo>
                <a:lnTo>
                  <a:pt x="3206750" y="2720974"/>
                </a:lnTo>
                <a:lnTo>
                  <a:pt x="3162300" y="2689224"/>
                </a:lnTo>
                <a:lnTo>
                  <a:pt x="3114675" y="2657474"/>
                </a:lnTo>
                <a:lnTo>
                  <a:pt x="3063875" y="2625724"/>
                </a:lnTo>
                <a:lnTo>
                  <a:pt x="3006725" y="2597149"/>
                </a:lnTo>
                <a:lnTo>
                  <a:pt x="2946400" y="2568574"/>
                </a:lnTo>
                <a:lnTo>
                  <a:pt x="2886075" y="2539999"/>
                </a:lnTo>
                <a:lnTo>
                  <a:pt x="2806700" y="2508249"/>
                </a:lnTo>
                <a:lnTo>
                  <a:pt x="2740025" y="2476499"/>
                </a:lnTo>
                <a:lnTo>
                  <a:pt x="2682875" y="2441574"/>
                </a:lnTo>
                <a:lnTo>
                  <a:pt x="2635250" y="2409824"/>
                </a:lnTo>
                <a:lnTo>
                  <a:pt x="2616200" y="2393949"/>
                </a:lnTo>
                <a:lnTo>
                  <a:pt x="2600325" y="2378074"/>
                </a:lnTo>
                <a:lnTo>
                  <a:pt x="2587625" y="2359024"/>
                </a:lnTo>
                <a:lnTo>
                  <a:pt x="2574925" y="2339974"/>
                </a:lnTo>
                <a:lnTo>
                  <a:pt x="2565400" y="2320924"/>
                </a:lnTo>
                <a:lnTo>
                  <a:pt x="2559050" y="2298699"/>
                </a:lnTo>
                <a:lnTo>
                  <a:pt x="2555875" y="2276474"/>
                </a:lnTo>
                <a:lnTo>
                  <a:pt x="2552700" y="2251074"/>
                </a:lnTo>
                <a:lnTo>
                  <a:pt x="2555875" y="2228849"/>
                </a:lnTo>
                <a:lnTo>
                  <a:pt x="2559050" y="2206624"/>
                </a:lnTo>
                <a:lnTo>
                  <a:pt x="2562225" y="2184399"/>
                </a:lnTo>
                <a:lnTo>
                  <a:pt x="2571750" y="2162174"/>
                </a:lnTo>
                <a:lnTo>
                  <a:pt x="2581275" y="2143124"/>
                </a:lnTo>
                <a:lnTo>
                  <a:pt x="2593975" y="2124074"/>
                </a:lnTo>
                <a:lnTo>
                  <a:pt x="2609850" y="2108199"/>
                </a:lnTo>
                <a:lnTo>
                  <a:pt x="2625725" y="2092324"/>
                </a:lnTo>
                <a:lnTo>
                  <a:pt x="2644775" y="2079624"/>
                </a:lnTo>
                <a:lnTo>
                  <a:pt x="2667000" y="2066924"/>
                </a:lnTo>
                <a:lnTo>
                  <a:pt x="2695575" y="2057399"/>
                </a:lnTo>
                <a:lnTo>
                  <a:pt x="2724150" y="2047874"/>
                </a:lnTo>
                <a:lnTo>
                  <a:pt x="2759075" y="2041524"/>
                </a:lnTo>
                <a:lnTo>
                  <a:pt x="2797175" y="2038349"/>
                </a:lnTo>
                <a:lnTo>
                  <a:pt x="2838450" y="2035174"/>
                </a:lnTo>
                <a:lnTo>
                  <a:pt x="2886075" y="2035174"/>
                </a:lnTo>
                <a:lnTo>
                  <a:pt x="2933700" y="2035174"/>
                </a:lnTo>
                <a:lnTo>
                  <a:pt x="2981325" y="2038349"/>
                </a:lnTo>
                <a:lnTo>
                  <a:pt x="3032125" y="2044699"/>
                </a:lnTo>
                <a:lnTo>
                  <a:pt x="3079750" y="2054224"/>
                </a:lnTo>
                <a:lnTo>
                  <a:pt x="3165475" y="2073274"/>
                </a:lnTo>
                <a:lnTo>
                  <a:pt x="3225800" y="2089149"/>
                </a:lnTo>
                <a:lnTo>
                  <a:pt x="3238500" y="2089149"/>
                </a:lnTo>
                <a:lnTo>
                  <a:pt x="3251200" y="2082799"/>
                </a:lnTo>
                <a:lnTo>
                  <a:pt x="3260725" y="2073274"/>
                </a:lnTo>
                <a:lnTo>
                  <a:pt x="3273425" y="2054224"/>
                </a:lnTo>
                <a:lnTo>
                  <a:pt x="3295650" y="2006599"/>
                </a:lnTo>
                <a:lnTo>
                  <a:pt x="3311525" y="1958974"/>
                </a:lnTo>
                <a:lnTo>
                  <a:pt x="3321050" y="1904999"/>
                </a:lnTo>
                <a:lnTo>
                  <a:pt x="3324225" y="1857374"/>
                </a:lnTo>
                <a:lnTo>
                  <a:pt x="3324225" y="1835149"/>
                </a:lnTo>
                <a:lnTo>
                  <a:pt x="3317875" y="1819274"/>
                </a:lnTo>
                <a:lnTo>
                  <a:pt x="3311525" y="1806574"/>
                </a:lnTo>
                <a:lnTo>
                  <a:pt x="3298825" y="1797049"/>
                </a:lnTo>
                <a:lnTo>
                  <a:pt x="3254375" y="1784349"/>
                </a:lnTo>
                <a:lnTo>
                  <a:pt x="3197225" y="1768474"/>
                </a:lnTo>
                <a:lnTo>
                  <a:pt x="3159125" y="1762124"/>
                </a:lnTo>
                <a:lnTo>
                  <a:pt x="3117850" y="1755774"/>
                </a:lnTo>
                <a:lnTo>
                  <a:pt x="3019425" y="1746249"/>
                </a:lnTo>
                <a:lnTo>
                  <a:pt x="3019425" y="1609724"/>
                </a:lnTo>
                <a:lnTo>
                  <a:pt x="3019425" y="1555749"/>
                </a:lnTo>
                <a:lnTo>
                  <a:pt x="3016250" y="1533524"/>
                </a:lnTo>
                <a:lnTo>
                  <a:pt x="3009900" y="1520824"/>
                </a:lnTo>
                <a:lnTo>
                  <a:pt x="3003550" y="1511299"/>
                </a:lnTo>
                <a:lnTo>
                  <a:pt x="2990850" y="1501774"/>
                </a:lnTo>
                <a:lnTo>
                  <a:pt x="2968625" y="1498599"/>
                </a:lnTo>
                <a:lnTo>
                  <a:pt x="2943225" y="1498599"/>
                </a:lnTo>
                <a:lnTo>
                  <a:pt x="2762250" y="1498599"/>
                </a:lnTo>
                <a:close/>
                <a:moveTo>
                  <a:pt x="2077933" y="438148"/>
                </a:moveTo>
                <a:cubicBezTo>
                  <a:pt x="2061771" y="438148"/>
                  <a:pt x="2048669" y="451250"/>
                  <a:pt x="2048669" y="467412"/>
                </a:cubicBezTo>
                <a:lnTo>
                  <a:pt x="2048669" y="769928"/>
                </a:lnTo>
                <a:lnTo>
                  <a:pt x="2075397" y="778225"/>
                </a:lnTo>
                <a:cubicBezTo>
                  <a:pt x="2119967" y="797076"/>
                  <a:pt x="2155673" y="832782"/>
                  <a:pt x="2174524" y="877352"/>
                </a:cubicBezTo>
                <a:lnTo>
                  <a:pt x="2184888" y="928686"/>
                </a:lnTo>
                <a:lnTo>
                  <a:pt x="3371361" y="928686"/>
                </a:lnTo>
                <a:lnTo>
                  <a:pt x="3381725" y="877352"/>
                </a:lnTo>
                <a:cubicBezTo>
                  <a:pt x="3400577" y="832782"/>
                  <a:pt x="3436283" y="797076"/>
                  <a:pt x="3480853" y="778224"/>
                </a:cubicBezTo>
                <a:lnTo>
                  <a:pt x="3507582" y="769927"/>
                </a:lnTo>
                <a:lnTo>
                  <a:pt x="3507582" y="467412"/>
                </a:lnTo>
                <a:cubicBezTo>
                  <a:pt x="3507582" y="451250"/>
                  <a:pt x="3494480" y="438148"/>
                  <a:pt x="3478318" y="438148"/>
                </a:cubicBezTo>
                <a:close/>
                <a:moveTo>
                  <a:pt x="2060754" y="0"/>
                </a:moveTo>
                <a:lnTo>
                  <a:pt x="3495494" y="0"/>
                </a:lnTo>
                <a:cubicBezTo>
                  <a:pt x="3746344" y="0"/>
                  <a:pt x="3949699" y="203354"/>
                  <a:pt x="3949699" y="454204"/>
                </a:cubicBezTo>
                <a:lnTo>
                  <a:pt x="3949699" y="772638"/>
                </a:lnTo>
                <a:lnTo>
                  <a:pt x="3967697" y="778224"/>
                </a:lnTo>
                <a:cubicBezTo>
                  <a:pt x="4012267" y="797076"/>
                  <a:pt x="4047973" y="832782"/>
                  <a:pt x="4066824" y="877352"/>
                </a:cubicBezTo>
                <a:lnTo>
                  <a:pt x="4077188" y="928686"/>
                </a:lnTo>
                <a:lnTo>
                  <a:pt x="5316011" y="928686"/>
                </a:lnTo>
                <a:cubicBezTo>
                  <a:pt x="5450445" y="928686"/>
                  <a:pt x="5559425" y="1037666"/>
                  <a:pt x="5559425" y="1172100"/>
                </a:cubicBezTo>
                <a:lnTo>
                  <a:pt x="5559425" y="4355572"/>
                </a:lnTo>
                <a:cubicBezTo>
                  <a:pt x="5559425" y="4490006"/>
                  <a:pt x="5450445" y="4598986"/>
                  <a:pt x="5316011" y="4598986"/>
                </a:cubicBezTo>
                <a:lnTo>
                  <a:pt x="4950129" y="4598986"/>
                </a:lnTo>
                <a:lnTo>
                  <a:pt x="4924434" y="4637096"/>
                </a:lnTo>
                <a:cubicBezTo>
                  <a:pt x="4899919" y="4661611"/>
                  <a:pt x="4866052" y="4676774"/>
                  <a:pt x="4828643" y="4676774"/>
                </a:cubicBezTo>
                <a:lnTo>
                  <a:pt x="4572531" y="4676774"/>
                </a:lnTo>
                <a:cubicBezTo>
                  <a:pt x="4535123" y="4676774"/>
                  <a:pt x="4501256" y="4661611"/>
                  <a:pt x="4476740" y="4637096"/>
                </a:cubicBezTo>
                <a:lnTo>
                  <a:pt x="4451046" y="4598986"/>
                </a:lnTo>
                <a:lnTo>
                  <a:pt x="1063928" y="4598986"/>
                </a:lnTo>
                <a:lnTo>
                  <a:pt x="1038234" y="4637096"/>
                </a:lnTo>
                <a:cubicBezTo>
                  <a:pt x="1013719" y="4661611"/>
                  <a:pt x="979851" y="4676774"/>
                  <a:pt x="942443" y="4676774"/>
                </a:cubicBezTo>
                <a:lnTo>
                  <a:pt x="686331" y="4676774"/>
                </a:lnTo>
                <a:cubicBezTo>
                  <a:pt x="648922" y="4676774"/>
                  <a:pt x="615055" y="4661611"/>
                  <a:pt x="590540" y="4637096"/>
                </a:cubicBezTo>
                <a:lnTo>
                  <a:pt x="564846" y="4598986"/>
                </a:lnTo>
                <a:lnTo>
                  <a:pt x="243414" y="4598986"/>
                </a:lnTo>
                <a:cubicBezTo>
                  <a:pt x="108980" y="4598986"/>
                  <a:pt x="0" y="4490006"/>
                  <a:pt x="0" y="4355572"/>
                </a:cubicBezTo>
                <a:lnTo>
                  <a:pt x="0" y="1172100"/>
                </a:lnTo>
                <a:cubicBezTo>
                  <a:pt x="0" y="1037666"/>
                  <a:pt x="108980" y="928686"/>
                  <a:pt x="243414" y="928686"/>
                </a:cubicBezTo>
                <a:lnTo>
                  <a:pt x="1479061" y="928686"/>
                </a:lnTo>
                <a:lnTo>
                  <a:pt x="1489425" y="877352"/>
                </a:lnTo>
                <a:cubicBezTo>
                  <a:pt x="1508276" y="832782"/>
                  <a:pt x="1543982" y="797076"/>
                  <a:pt x="1588552" y="778225"/>
                </a:cubicBezTo>
                <a:lnTo>
                  <a:pt x="1606549" y="772638"/>
                </a:lnTo>
                <a:lnTo>
                  <a:pt x="1606549" y="454204"/>
                </a:lnTo>
                <a:cubicBezTo>
                  <a:pt x="1606549" y="203354"/>
                  <a:pt x="1809904" y="0"/>
                  <a:pt x="20607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" name="雨伞"/>
          <p:cNvSpPr/>
          <p:nvPr/>
        </p:nvSpPr>
        <p:spPr>
          <a:xfrm>
            <a:off x="5313045" y="4193540"/>
            <a:ext cx="895985" cy="895985"/>
          </a:xfrm>
          <a:custGeom>
            <a:avLst/>
            <a:gdLst>
              <a:gd name="connsiteX0" fmla="*/ 10295531 w 10295617"/>
              <a:gd name="connsiteY0" fmla="*/ 6044312 h 10760938"/>
              <a:gd name="connsiteX1" fmla="*/ 10295617 w 10295617"/>
              <a:gd name="connsiteY1" fmla="*/ 6046023 h 10760938"/>
              <a:gd name="connsiteX2" fmla="*/ 10295311 w 10295617"/>
              <a:gd name="connsiteY2" fmla="*/ 6046023 h 10760938"/>
              <a:gd name="connsiteX3" fmla="*/ 86 w 10295617"/>
              <a:gd name="connsiteY3" fmla="*/ 6044312 h 10760938"/>
              <a:gd name="connsiteX4" fmla="*/ 306 w 10295617"/>
              <a:gd name="connsiteY4" fmla="*/ 6046023 h 10760938"/>
              <a:gd name="connsiteX5" fmla="*/ 0 w 10295617"/>
              <a:gd name="connsiteY5" fmla="*/ 6046023 h 10760938"/>
              <a:gd name="connsiteX6" fmla="*/ 5147809 w 10295617"/>
              <a:gd name="connsiteY6" fmla="*/ 0 h 10760938"/>
              <a:gd name="connsiteX7" fmla="*/ 5325006 w 10295617"/>
              <a:gd name="connsiteY7" fmla="*/ 177197 h 10760938"/>
              <a:gd name="connsiteX8" fmla="*/ 5325006 w 10295617"/>
              <a:gd name="connsiteY8" fmla="*/ 837837 h 10760938"/>
              <a:gd name="connsiteX9" fmla="*/ 5396256 w 10295617"/>
              <a:gd name="connsiteY9" fmla="*/ 839547 h 10760938"/>
              <a:gd name="connsiteX10" fmla="*/ 10269039 w 10295617"/>
              <a:gd name="connsiteY10" fmla="*/ 5513084 h 10760938"/>
              <a:gd name="connsiteX11" fmla="*/ 10295425 w 10295617"/>
              <a:gd name="connsiteY11" fmla="*/ 6042158 h 10760938"/>
              <a:gd name="connsiteX12" fmla="*/ 10260748 w 10295617"/>
              <a:gd name="connsiteY12" fmla="*/ 5773580 h 10760938"/>
              <a:gd name="connsiteX13" fmla="*/ 8579250 w 10295617"/>
              <a:gd name="connsiteY13" fmla="*/ 4703575 h 10760938"/>
              <a:gd name="connsiteX14" fmla="*/ 6897754 w 10295617"/>
              <a:gd name="connsiteY14" fmla="*/ 5773580 h 10760938"/>
              <a:gd name="connsiteX15" fmla="*/ 6863530 w 10295617"/>
              <a:gd name="connsiteY15" fmla="*/ 6038646 h 10760938"/>
              <a:gd name="connsiteX16" fmla="*/ 6829306 w 10295617"/>
              <a:gd name="connsiteY16" fmla="*/ 5773580 h 10760938"/>
              <a:gd name="connsiteX17" fmla="*/ 5451635 w 10295617"/>
              <a:gd name="connsiteY17" fmla="*/ 4724506 h 10760938"/>
              <a:gd name="connsiteX18" fmla="*/ 5325006 w 10295617"/>
              <a:gd name="connsiteY18" fmla="*/ 4711318 h 10760938"/>
              <a:gd name="connsiteX19" fmla="*/ 5325006 w 10295617"/>
              <a:gd name="connsiteY19" fmla="*/ 9805674 h 10760938"/>
              <a:gd name="connsiteX20" fmla="*/ 5325006 w 10295617"/>
              <a:gd name="connsiteY20" fmla="*/ 9821152 h 10760938"/>
              <a:gd name="connsiteX21" fmla="*/ 5323964 w 10295617"/>
              <a:gd name="connsiteY21" fmla="*/ 9821152 h 10760938"/>
              <a:gd name="connsiteX22" fmla="*/ 5316404 w 10295617"/>
              <a:gd name="connsiteY22" fmla="*/ 9933477 h 10760938"/>
              <a:gd name="connsiteX23" fmla="*/ 4838721 w 10295617"/>
              <a:gd name="connsiteY23" fmla="*/ 10637788 h 10760938"/>
              <a:gd name="connsiteX24" fmla="*/ 3875045 w 10295617"/>
              <a:gd name="connsiteY24" fmla="*/ 10623063 h 10760938"/>
              <a:gd name="connsiteX25" fmla="*/ 3414410 w 10295617"/>
              <a:gd name="connsiteY25" fmla="*/ 9776480 h 10760938"/>
              <a:gd name="connsiteX26" fmla="*/ 3769699 w 10295617"/>
              <a:gd name="connsiteY26" fmla="*/ 9787246 h 10760938"/>
              <a:gd name="connsiteX27" fmla="*/ 4058978 w 10295617"/>
              <a:gd name="connsiteY27" fmla="*/ 10318901 h 10760938"/>
              <a:gd name="connsiteX28" fmla="*/ 4664167 w 10295617"/>
              <a:gd name="connsiteY28" fmla="*/ 10328148 h 10760938"/>
              <a:gd name="connsiteX29" fmla="*/ 4969554 w 10295617"/>
              <a:gd name="connsiteY29" fmla="*/ 9805580 h 10760938"/>
              <a:gd name="connsiteX30" fmla="*/ 4970612 w 10295617"/>
              <a:gd name="connsiteY30" fmla="*/ 9805580 h 10760938"/>
              <a:gd name="connsiteX31" fmla="*/ 4970612 w 10295617"/>
              <a:gd name="connsiteY31" fmla="*/ 4711318 h 10760938"/>
              <a:gd name="connsiteX32" fmla="*/ 4843983 w 10295617"/>
              <a:gd name="connsiteY32" fmla="*/ 4724506 h 10760938"/>
              <a:gd name="connsiteX33" fmla="*/ 3466313 w 10295617"/>
              <a:gd name="connsiteY33" fmla="*/ 5773580 h 10760938"/>
              <a:gd name="connsiteX34" fmla="*/ 3432089 w 10295617"/>
              <a:gd name="connsiteY34" fmla="*/ 6038646 h 10760938"/>
              <a:gd name="connsiteX35" fmla="*/ 3397865 w 10295617"/>
              <a:gd name="connsiteY35" fmla="*/ 5773580 h 10760938"/>
              <a:gd name="connsiteX36" fmla="*/ 1716367 w 10295617"/>
              <a:gd name="connsiteY36" fmla="*/ 4703575 h 10760938"/>
              <a:gd name="connsiteX37" fmla="*/ 34871 w 10295617"/>
              <a:gd name="connsiteY37" fmla="*/ 5773580 h 10760938"/>
              <a:gd name="connsiteX38" fmla="*/ 194 w 10295617"/>
              <a:gd name="connsiteY38" fmla="*/ 6042158 h 10760938"/>
              <a:gd name="connsiteX39" fmla="*/ 26578 w 10295617"/>
              <a:gd name="connsiteY39" fmla="*/ 5513084 h 10760938"/>
              <a:gd name="connsiteX40" fmla="*/ 4899361 w 10295617"/>
              <a:gd name="connsiteY40" fmla="*/ 839547 h 10760938"/>
              <a:gd name="connsiteX41" fmla="*/ 4970612 w 10295617"/>
              <a:gd name="connsiteY41" fmla="*/ 837837 h 10760938"/>
              <a:gd name="connsiteX42" fmla="*/ 4970612 w 10295617"/>
              <a:gd name="connsiteY42" fmla="*/ 177197 h 10760938"/>
              <a:gd name="connsiteX43" fmla="*/ 5147809 w 10295617"/>
              <a:gd name="connsiteY43" fmla="*/ 0 h 1076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0295617" h="10760938">
                <a:moveTo>
                  <a:pt x="10295531" y="6044312"/>
                </a:moveTo>
                <a:lnTo>
                  <a:pt x="10295617" y="6046023"/>
                </a:lnTo>
                <a:lnTo>
                  <a:pt x="10295311" y="6046023"/>
                </a:lnTo>
                <a:close/>
                <a:moveTo>
                  <a:pt x="86" y="6044312"/>
                </a:moveTo>
                <a:lnTo>
                  <a:pt x="306" y="6046023"/>
                </a:lnTo>
                <a:lnTo>
                  <a:pt x="0" y="6046023"/>
                </a:lnTo>
                <a:close/>
                <a:moveTo>
                  <a:pt x="5147809" y="0"/>
                </a:moveTo>
                <a:cubicBezTo>
                  <a:pt x="5245672" y="0"/>
                  <a:pt x="5325006" y="79334"/>
                  <a:pt x="5325006" y="177197"/>
                </a:cubicBezTo>
                <a:lnTo>
                  <a:pt x="5325006" y="837837"/>
                </a:lnTo>
                <a:lnTo>
                  <a:pt x="5396256" y="839547"/>
                </a:lnTo>
                <a:cubicBezTo>
                  <a:pt x="7948306" y="962340"/>
                  <a:pt x="10013658" y="2966815"/>
                  <a:pt x="10269039" y="5513084"/>
                </a:cubicBezTo>
                <a:lnTo>
                  <a:pt x="10295425" y="6042158"/>
                </a:lnTo>
                <a:lnTo>
                  <a:pt x="10260748" y="5773580"/>
                </a:lnTo>
                <a:cubicBezTo>
                  <a:pt x="10100703" y="5162929"/>
                  <a:pt x="9408684" y="4703575"/>
                  <a:pt x="8579250" y="4703575"/>
                </a:cubicBezTo>
                <a:cubicBezTo>
                  <a:pt x="7749818" y="4703575"/>
                  <a:pt x="7057798" y="5162929"/>
                  <a:pt x="6897754" y="5773580"/>
                </a:cubicBezTo>
                <a:lnTo>
                  <a:pt x="6863530" y="6038646"/>
                </a:lnTo>
                <a:lnTo>
                  <a:pt x="6829306" y="5773580"/>
                </a:lnTo>
                <a:cubicBezTo>
                  <a:pt x="6689267" y="5239260"/>
                  <a:pt x="6141936" y="4820778"/>
                  <a:pt x="5451635" y="4724506"/>
                </a:cubicBezTo>
                <a:lnTo>
                  <a:pt x="5325006" y="4711318"/>
                </a:lnTo>
                <a:lnTo>
                  <a:pt x="5325006" y="9805674"/>
                </a:lnTo>
                <a:lnTo>
                  <a:pt x="5325006" y="9821152"/>
                </a:lnTo>
                <a:lnTo>
                  <a:pt x="5323964" y="9821152"/>
                </a:lnTo>
                <a:lnTo>
                  <a:pt x="5316404" y="9933477"/>
                </a:lnTo>
                <a:cubicBezTo>
                  <a:pt x="5276666" y="10227644"/>
                  <a:pt x="5101532" y="10489633"/>
                  <a:pt x="4838721" y="10637788"/>
                </a:cubicBezTo>
                <a:cubicBezTo>
                  <a:pt x="4538366" y="10807108"/>
                  <a:pt x="4170086" y="10801480"/>
                  <a:pt x="3875045" y="10623063"/>
                </a:cubicBezTo>
                <a:cubicBezTo>
                  <a:pt x="3580003" y="10444646"/>
                  <a:pt x="3403967" y="10121115"/>
                  <a:pt x="3414410" y="9776480"/>
                </a:cubicBezTo>
                <a:lnTo>
                  <a:pt x="3769699" y="9787246"/>
                </a:lnTo>
                <a:cubicBezTo>
                  <a:pt x="3763141" y="10003677"/>
                  <a:pt x="3873692" y="10206855"/>
                  <a:pt x="4058978" y="10318901"/>
                </a:cubicBezTo>
                <a:cubicBezTo>
                  <a:pt x="4244264" y="10430947"/>
                  <a:pt x="4475544" y="10434481"/>
                  <a:pt x="4664167" y="10328148"/>
                </a:cubicBezTo>
                <a:cubicBezTo>
                  <a:pt x="4852790" y="10221815"/>
                  <a:pt x="4969497" y="10022110"/>
                  <a:pt x="4969554" y="9805580"/>
                </a:cubicBezTo>
                <a:lnTo>
                  <a:pt x="4970612" y="9805580"/>
                </a:lnTo>
                <a:lnTo>
                  <a:pt x="4970612" y="4711318"/>
                </a:lnTo>
                <a:lnTo>
                  <a:pt x="4843983" y="4724506"/>
                </a:lnTo>
                <a:cubicBezTo>
                  <a:pt x="4153684" y="4820778"/>
                  <a:pt x="3606351" y="5239260"/>
                  <a:pt x="3466313" y="5773580"/>
                </a:cubicBezTo>
                <a:lnTo>
                  <a:pt x="3432089" y="6038646"/>
                </a:lnTo>
                <a:lnTo>
                  <a:pt x="3397865" y="5773580"/>
                </a:lnTo>
                <a:cubicBezTo>
                  <a:pt x="3237820" y="5162929"/>
                  <a:pt x="2545801" y="4703575"/>
                  <a:pt x="1716367" y="4703575"/>
                </a:cubicBezTo>
                <a:cubicBezTo>
                  <a:pt x="886935" y="4703575"/>
                  <a:pt x="194916" y="5162929"/>
                  <a:pt x="34871" y="5773580"/>
                </a:cubicBezTo>
                <a:lnTo>
                  <a:pt x="194" y="6042158"/>
                </a:lnTo>
                <a:lnTo>
                  <a:pt x="26578" y="5513084"/>
                </a:lnTo>
                <a:cubicBezTo>
                  <a:pt x="281959" y="2966815"/>
                  <a:pt x="2347313" y="962340"/>
                  <a:pt x="4899361" y="839547"/>
                </a:cubicBezTo>
                <a:lnTo>
                  <a:pt x="4970612" y="837837"/>
                </a:lnTo>
                <a:lnTo>
                  <a:pt x="4970612" y="177197"/>
                </a:lnTo>
                <a:cubicBezTo>
                  <a:pt x="4970612" y="79334"/>
                  <a:pt x="5049946" y="0"/>
                  <a:pt x="51478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0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2" name="放大镜"/>
          <p:cNvSpPr/>
          <p:nvPr/>
        </p:nvSpPr>
        <p:spPr>
          <a:xfrm>
            <a:off x="7203440" y="3190875"/>
            <a:ext cx="668020" cy="792000"/>
          </a:xfrm>
          <a:custGeom>
            <a:avLst/>
            <a:gdLst>
              <a:gd name="connsiteX0" fmla="*/ 1638300 w 4396363"/>
              <a:gd name="connsiteY0" fmla="*/ 558403 h 5128349"/>
              <a:gd name="connsiteX1" fmla="*/ 558403 w 4396363"/>
              <a:gd name="connsiteY1" fmla="*/ 1638300 h 5128349"/>
              <a:gd name="connsiteX2" fmla="*/ 1638300 w 4396363"/>
              <a:gd name="connsiteY2" fmla="*/ 2718197 h 5128349"/>
              <a:gd name="connsiteX3" fmla="*/ 2718197 w 4396363"/>
              <a:gd name="connsiteY3" fmla="*/ 1638300 h 5128349"/>
              <a:gd name="connsiteX4" fmla="*/ 1638300 w 4396363"/>
              <a:gd name="connsiteY4" fmla="*/ 558403 h 5128349"/>
              <a:gd name="connsiteX5" fmla="*/ 1638300 w 4396363"/>
              <a:gd name="connsiteY5" fmla="*/ 0 h 5128349"/>
              <a:gd name="connsiteX6" fmla="*/ 3276600 w 4396363"/>
              <a:gd name="connsiteY6" fmla="*/ 1638300 h 5128349"/>
              <a:gd name="connsiteX7" fmla="*/ 2902492 w 4396363"/>
              <a:gd name="connsiteY7" fmla="*/ 2680411 h 5128349"/>
              <a:gd name="connsiteX8" fmla="*/ 2816386 w 4396363"/>
              <a:gd name="connsiteY8" fmla="*/ 2775151 h 5128349"/>
              <a:gd name="connsiteX9" fmla="*/ 2928393 w 4396363"/>
              <a:gd name="connsiteY9" fmla="*/ 2923790 h 5128349"/>
              <a:gd name="connsiteX10" fmla="*/ 2942554 w 4396363"/>
              <a:gd name="connsiteY10" fmla="*/ 2913119 h 5128349"/>
              <a:gd name="connsiteX11" fmla="*/ 3136485 w 4396363"/>
              <a:gd name="connsiteY11" fmla="*/ 2942400 h 5128349"/>
              <a:gd name="connsiteX12" fmla="*/ 4367683 w 4396363"/>
              <a:gd name="connsiteY12" fmla="*/ 4576254 h 5128349"/>
              <a:gd name="connsiteX13" fmla="*/ 4342375 w 4396363"/>
              <a:gd name="connsiteY13" fmla="*/ 4770744 h 5128349"/>
              <a:gd name="connsiteX14" fmla="*/ 3903910 w 4396363"/>
              <a:gd name="connsiteY14" fmla="*/ 5101151 h 5128349"/>
              <a:gd name="connsiteX15" fmla="*/ 3709978 w 4396363"/>
              <a:gd name="connsiteY15" fmla="*/ 5071870 h 5128349"/>
              <a:gd name="connsiteX16" fmla="*/ 2478781 w 4396363"/>
              <a:gd name="connsiteY16" fmla="*/ 3438015 h 5128349"/>
              <a:gd name="connsiteX17" fmla="*/ 2504089 w 4396363"/>
              <a:gd name="connsiteY17" fmla="*/ 3243526 h 5128349"/>
              <a:gd name="connsiteX18" fmla="*/ 2518249 w 4396363"/>
              <a:gd name="connsiteY18" fmla="*/ 3232855 h 5128349"/>
              <a:gd name="connsiteX19" fmla="*/ 2406738 w 4396363"/>
              <a:gd name="connsiteY19" fmla="*/ 3084875 h 5128349"/>
              <a:gd name="connsiteX20" fmla="*/ 2276001 w 4396363"/>
              <a:gd name="connsiteY20" fmla="*/ 3147854 h 5128349"/>
              <a:gd name="connsiteX21" fmla="*/ 1638300 w 4396363"/>
              <a:gd name="connsiteY21" fmla="*/ 3276600 h 5128349"/>
              <a:gd name="connsiteX22" fmla="*/ 0 w 4396363"/>
              <a:gd name="connsiteY22" fmla="*/ 1638300 h 5128349"/>
              <a:gd name="connsiteX23" fmla="*/ 1638300 w 4396363"/>
              <a:gd name="connsiteY23" fmla="*/ 0 h 5128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6363" h="5128349">
                <a:moveTo>
                  <a:pt x="1638300" y="558403"/>
                </a:moveTo>
                <a:cubicBezTo>
                  <a:pt x="1041889" y="558403"/>
                  <a:pt x="558403" y="1041889"/>
                  <a:pt x="558403" y="1638300"/>
                </a:cubicBezTo>
                <a:cubicBezTo>
                  <a:pt x="558403" y="2234711"/>
                  <a:pt x="1041889" y="2718197"/>
                  <a:pt x="1638300" y="2718197"/>
                </a:cubicBezTo>
                <a:cubicBezTo>
                  <a:pt x="2234711" y="2718197"/>
                  <a:pt x="2718197" y="2234711"/>
                  <a:pt x="2718197" y="1638300"/>
                </a:cubicBezTo>
                <a:cubicBezTo>
                  <a:pt x="2718197" y="1041889"/>
                  <a:pt x="2234711" y="558403"/>
                  <a:pt x="1638300" y="558403"/>
                </a:cubicBezTo>
                <a:close/>
                <a:moveTo>
                  <a:pt x="1638300" y="0"/>
                </a:moveTo>
                <a:cubicBezTo>
                  <a:pt x="2543108" y="0"/>
                  <a:pt x="3276600" y="733492"/>
                  <a:pt x="3276600" y="1638300"/>
                </a:cubicBezTo>
                <a:cubicBezTo>
                  <a:pt x="3276600" y="2034154"/>
                  <a:pt x="3136205" y="2397216"/>
                  <a:pt x="2902492" y="2680411"/>
                </a:cubicBezTo>
                <a:lnTo>
                  <a:pt x="2816386" y="2775151"/>
                </a:lnTo>
                <a:lnTo>
                  <a:pt x="2928393" y="2923790"/>
                </a:lnTo>
                <a:lnTo>
                  <a:pt x="2942554" y="2913119"/>
                </a:lnTo>
                <a:cubicBezTo>
                  <a:pt x="3003095" y="2867498"/>
                  <a:pt x="3089921" y="2880607"/>
                  <a:pt x="3136485" y="2942400"/>
                </a:cubicBezTo>
                <a:lnTo>
                  <a:pt x="4367683" y="4576254"/>
                </a:lnTo>
                <a:cubicBezTo>
                  <a:pt x="4414247" y="4638047"/>
                  <a:pt x="4402916" y="4725123"/>
                  <a:pt x="4342375" y="4770744"/>
                </a:cubicBezTo>
                <a:lnTo>
                  <a:pt x="3903910" y="5101151"/>
                </a:lnTo>
                <a:cubicBezTo>
                  <a:pt x="3843369" y="5146772"/>
                  <a:pt x="3756543" y="5133662"/>
                  <a:pt x="3709978" y="5071870"/>
                </a:cubicBezTo>
                <a:lnTo>
                  <a:pt x="2478781" y="3438015"/>
                </a:lnTo>
                <a:cubicBezTo>
                  <a:pt x="2432217" y="3376223"/>
                  <a:pt x="2443548" y="3289147"/>
                  <a:pt x="2504089" y="3243526"/>
                </a:cubicBezTo>
                <a:lnTo>
                  <a:pt x="2518249" y="3232855"/>
                </a:lnTo>
                <a:lnTo>
                  <a:pt x="2406738" y="3084875"/>
                </a:lnTo>
                <a:lnTo>
                  <a:pt x="2276001" y="3147854"/>
                </a:lnTo>
                <a:cubicBezTo>
                  <a:pt x="2079997" y="3230757"/>
                  <a:pt x="1864502" y="3276600"/>
                  <a:pt x="1638300" y="3276600"/>
                </a:cubicBezTo>
                <a:cubicBezTo>
                  <a:pt x="733492" y="3276600"/>
                  <a:pt x="0" y="2543108"/>
                  <a:pt x="0" y="1638300"/>
                </a:cubicBezTo>
                <a:cubicBezTo>
                  <a:pt x="0" y="733492"/>
                  <a:pt x="733492" y="0"/>
                  <a:pt x="16383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刷子"/>
          <p:cNvSpPr/>
          <p:nvPr/>
        </p:nvSpPr>
        <p:spPr bwMode="auto">
          <a:xfrm>
            <a:off x="6568440" y="1750695"/>
            <a:ext cx="361315" cy="690245"/>
          </a:xfrm>
          <a:custGeom>
            <a:avLst/>
            <a:gdLst>
              <a:gd name="T0" fmla="*/ 154076 w 3152"/>
              <a:gd name="T1" fmla="*/ 633067 h 5585"/>
              <a:gd name="T2" fmla="*/ 8522 w 3152"/>
              <a:gd name="T3" fmla="*/ 1021912 h 5585"/>
              <a:gd name="T4" fmla="*/ 10226 w 3152"/>
              <a:gd name="T5" fmla="*/ 1040331 h 5585"/>
              <a:gd name="T6" fmla="*/ 13976 w 3152"/>
              <a:gd name="T7" fmla="*/ 1058068 h 5585"/>
              <a:gd name="T8" fmla="*/ 20793 w 3152"/>
              <a:gd name="T9" fmla="*/ 1074440 h 5585"/>
              <a:gd name="T10" fmla="*/ 28974 w 3152"/>
              <a:gd name="T11" fmla="*/ 1089449 h 5585"/>
              <a:gd name="T12" fmla="*/ 39882 w 3152"/>
              <a:gd name="T13" fmla="*/ 1103092 h 5585"/>
              <a:gd name="T14" fmla="*/ 52495 w 3152"/>
              <a:gd name="T15" fmla="*/ 1114689 h 5585"/>
              <a:gd name="T16" fmla="*/ 66812 w 3152"/>
              <a:gd name="T17" fmla="*/ 1124922 h 5585"/>
              <a:gd name="T18" fmla="*/ 82151 w 3152"/>
              <a:gd name="T19" fmla="*/ 1132767 h 5585"/>
              <a:gd name="T20" fmla="*/ 98854 w 3152"/>
              <a:gd name="T21" fmla="*/ 1138566 h 5585"/>
              <a:gd name="T22" fmla="*/ 116920 w 3152"/>
              <a:gd name="T23" fmla="*/ 1141977 h 5585"/>
              <a:gd name="T24" fmla="*/ 439048 w 3152"/>
              <a:gd name="T25" fmla="*/ 1142318 h 5585"/>
              <a:gd name="T26" fmla="*/ 430185 w 3152"/>
              <a:gd name="T27" fmla="*/ 1198598 h 5585"/>
              <a:gd name="T28" fmla="*/ 418936 w 3152"/>
              <a:gd name="T29" fmla="*/ 1285918 h 5585"/>
              <a:gd name="T30" fmla="*/ 409733 w 3152"/>
              <a:gd name="T31" fmla="*/ 1374943 h 5585"/>
              <a:gd name="T32" fmla="*/ 402915 w 3152"/>
              <a:gd name="T33" fmla="*/ 1462603 h 5585"/>
              <a:gd name="T34" fmla="*/ 399847 w 3152"/>
              <a:gd name="T35" fmla="*/ 1545489 h 5585"/>
              <a:gd name="T36" fmla="*/ 398824 w 3152"/>
              <a:gd name="T37" fmla="*/ 1596994 h 5585"/>
              <a:gd name="T38" fmla="*/ 400529 w 3152"/>
              <a:gd name="T39" fmla="*/ 1665553 h 5585"/>
              <a:gd name="T40" fmla="*/ 405301 w 3152"/>
              <a:gd name="T41" fmla="*/ 1723198 h 5585"/>
              <a:gd name="T42" fmla="*/ 412800 w 3152"/>
              <a:gd name="T43" fmla="*/ 1771292 h 5585"/>
              <a:gd name="T44" fmla="*/ 422686 w 3152"/>
              <a:gd name="T45" fmla="*/ 1810517 h 5585"/>
              <a:gd name="T46" fmla="*/ 434957 w 3152"/>
              <a:gd name="T47" fmla="*/ 1841557 h 5585"/>
              <a:gd name="T48" fmla="*/ 449274 w 3152"/>
              <a:gd name="T49" fmla="*/ 1864751 h 5585"/>
              <a:gd name="T50" fmla="*/ 465636 w 3152"/>
              <a:gd name="T51" fmla="*/ 1882488 h 5585"/>
              <a:gd name="T52" fmla="*/ 483362 w 3152"/>
              <a:gd name="T53" fmla="*/ 1894085 h 5585"/>
              <a:gd name="T54" fmla="*/ 502451 w 3152"/>
              <a:gd name="T55" fmla="*/ 1901248 h 5585"/>
              <a:gd name="T56" fmla="*/ 522903 w 3152"/>
              <a:gd name="T57" fmla="*/ 1904659 h 5585"/>
              <a:gd name="T58" fmla="*/ 537220 w 3152"/>
              <a:gd name="T59" fmla="*/ 1905000 h 5585"/>
              <a:gd name="T60" fmla="*/ 558013 w 3152"/>
              <a:gd name="T61" fmla="*/ 1903636 h 5585"/>
              <a:gd name="T62" fmla="*/ 578125 w 3152"/>
              <a:gd name="T63" fmla="*/ 1899201 h 5585"/>
              <a:gd name="T64" fmla="*/ 596873 w 3152"/>
              <a:gd name="T65" fmla="*/ 1890674 h 5585"/>
              <a:gd name="T66" fmla="*/ 614599 w 3152"/>
              <a:gd name="T67" fmla="*/ 1877030 h 5585"/>
              <a:gd name="T68" fmla="*/ 629938 w 3152"/>
              <a:gd name="T69" fmla="*/ 1857929 h 5585"/>
              <a:gd name="T70" fmla="*/ 643573 w 3152"/>
              <a:gd name="T71" fmla="*/ 1832006 h 5585"/>
              <a:gd name="T72" fmla="*/ 655504 w 3152"/>
              <a:gd name="T73" fmla="*/ 1798579 h 5585"/>
              <a:gd name="T74" fmla="*/ 664707 w 3152"/>
              <a:gd name="T75" fmla="*/ 1756284 h 5585"/>
              <a:gd name="T76" fmla="*/ 670843 w 3152"/>
              <a:gd name="T77" fmla="*/ 1705120 h 5585"/>
              <a:gd name="T78" fmla="*/ 674593 w 3152"/>
              <a:gd name="T79" fmla="*/ 1643723 h 5585"/>
              <a:gd name="T80" fmla="*/ 675616 w 3152"/>
              <a:gd name="T81" fmla="*/ 1596994 h 5585"/>
              <a:gd name="T82" fmla="*/ 673911 w 3152"/>
              <a:gd name="T83" fmla="*/ 1518884 h 5585"/>
              <a:gd name="T84" fmla="*/ 669139 w 3152"/>
              <a:gd name="T85" fmla="*/ 1433952 h 5585"/>
              <a:gd name="T86" fmla="*/ 661640 w 3152"/>
              <a:gd name="T87" fmla="*/ 1345268 h 5585"/>
              <a:gd name="T88" fmla="*/ 652095 w 3152"/>
              <a:gd name="T89" fmla="*/ 1256243 h 5585"/>
              <a:gd name="T90" fmla="*/ 639824 w 3152"/>
              <a:gd name="T91" fmla="*/ 1169946 h 5585"/>
              <a:gd name="T92" fmla="*/ 945248 w 3152"/>
              <a:gd name="T93" fmla="*/ 1142318 h 5585"/>
              <a:gd name="T94" fmla="*/ 963655 w 3152"/>
              <a:gd name="T95" fmla="*/ 1141295 h 5585"/>
              <a:gd name="T96" fmla="*/ 981040 w 3152"/>
              <a:gd name="T97" fmla="*/ 1136860 h 5585"/>
              <a:gd name="T98" fmla="*/ 997743 w 3152"/>
              <a:gd name="T99" fmla="*/ 1130721 h 5585"/>
              <a:gd name="T100" fmla="*/ 1012742 w 3152"/>
              <a:gd name="T101" fmla="*/ 1121852 h 5585"/>
              <a:gd name="T102" fmla="*/ 1026036 w 3152"/>
              <a:gd name="T103" fmla="*/ 1110937 h 5585"/>
              <a:gd name="T104" fmla="*/ 1038307 w 3152"/>
              <a:gd name="T105" fmla="*/ 1098658 h 5585"/>
              <a:gd name="T106" fmla="*/ 1048193 w 3152"/>
              <a:gd name="T107" fmla="*/ 1084332 h 5585"/>
              <a:gd name="T108" fmla="*/ 1056033 w 3152"/>
              <a:gd name="T109" fmla="*/ 1068983 h 5585"/>
              <a:gd name="T110" fmla="*/ 1061487 w 3152"/>
              <a:gd name="T111" fmla="*/ 1052269 h 5585"/>
              <a:gd name="T112" fmla="*/ 1064895 w 3152"/>
              <a:gd name="T113" fmla="*/ 1034533 h 5585"/>
              <a:gd name="T114" fmla="*/ 1065236 w 3152"/>
              <a:gd name="T115" fmla="*/ 633067 h 558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3152" h="5585">
                <a:moveTo>
                  <a:pt x="3152" y="0"/>
                </a:moveTo>
                <a:lnTo>
                  <a:pt x="0" y="0"/>
                </a:lnTo>
                <a:lnTo>
                  <a:pt x="452" y="1856"/>
                </a:lnTo>
                <a:lnTo>
                  <a:pt x="25" y="1856"/>
                </a:lnTo>
                <a:lnTo>
                  <a:pt x="25" y="2996"/>
                </a:lnTo>
                <a:lnTo>
                  <a:pt x="26" y="3015"/>
                </a:lnTo>
                <a:lnTo>
                  <a:pt x="28" y="3033"/>
                </a:lnTo>
                <a:lnTo>
                  <a:pt x="30" y="3050"/>
                </a:lnTo>
                <a:lnTo>
                  <a:pt x="33" y="3067"/>
                </a:lnTo>
                <a:lnTo>
                  <a:pt x="36" y="3085"/>
                </a:lnTo>
                <a:lnTo>
                  <a:pt x="41" y="3102"/>
                </a:lnTo>
                <a:lnTo>
                  <a:pt x="47" y="3118"/>
                </a:lnTo>
                <a:lnTo>
                  <a:pt x="53" y="3134"/>
                </a:lnTo>
                <a:lnTo>
                  <a:pt x="61" y="3150"/>
                </a:lnTo>
                <a:lnTo>
                  <a:pt x="68" y="3164"/>
                </a:lnTo>
                <a:lnTo>
                  <a:pt x="77" y="3179"/>
                </a:lnTo>
                <a:lnTo>
                  <a:pt x="85" y="3194"/>
                </a:lnTo>
                <a:lnTo>
                  <a:pt x="95" y="3207"/>
                </a:lnTo>
                <a:lnTo>
                  <a:pt x="106" y="3221"/>
                </a:lnTo>
                <a:lnTo>
                  <a:pt x="117" y="3234"/>
                </a:lnTo>
                <a:lnTo>
                  <a:pt x="129" y="3246"/>
                </a:lnTo>
                <a:lnTo>
                  <a:pt x="142" y="3257"/>
                </a:lnTo>
                <a:lnTo>
                  <a:pt x="154" y="3268"/>
                </a:lnTo>
                <a:lnTo>
                  <a:pt x="167" y="3279"/>
                </a:lnTo>
                <a:lnTo>
                  <a:pt x="181" y="3289"/>
                </a:lnTo>
                <a:lnTo>
                  <a:pt x="196" y="3298"/>
                </a:lnTo>
                <a:lnTo>
                  <a:pt x="210" y="3306"/>
                </a:lnTo>
                <a:lnTo>
                  <a:pt x="225" y="3315"/>
                </a:lnTo>
                <a:lnTo>
                  <a:pt x="241" y="3321"/>
                </a:lnTo>
                <a:lnTo>
                  <a:pt x="257" y="3328"/>
                </a:lnTo>
                <a:lnTo>
                  <a:pt x="273" y="3333"/>
                </a:lnTo>
                <a:lnTo>
                  <a:pt x="290" y="3338"/>
                </a:lnTo>
                <a:lnTo>
                  <a:pt x="307" y="3342"/>
                </a:lnTo>
                <a:lnTo>
                  <a:pt x="324" y="3346"/>
                </a:lnTo>
                <a:lnTo>
                  <a:pt x="343" y="3348"/>
                </a:lnTo>
                <a:lnTo>
                  <a:pt x="360" y="3349"/>
                </a:lnTo>
                <a:lnTo>
                  <a:pt x="378" y="3349"/>
                </a:lnTo>
                <a:lnTo>
                  <a:pt x="1288" y="3349"/>
                </a:lnTo>
                <a:lnTo>
                  <a:pt x="1274" y="3430"/>
                </a:lnTo>
                <a:lnTo>
                  <a:pt x="1262" y="3514"/>
                </a:lnTo>
                <a:lnTo>
                  <a:pt x="1250" y="3598"/>
                </a:lnTo>
                <a:lnTo>
                  <a:pt x="1239" y="3683"/>
                </a:lnTo>
                <a:lnTo>
                  <a:pt x="1229" y="3770"/>
                </a:lnTo>
                <a:lnTo>
                  <a:pt x="1219" y="3857"/>
                </a:lnTo>
                <a:lnTo>
                  <a:pt x="1209" y="3944"/>
                </a:lnTo>
                <a:lnTo>
                  <a:pt x="1202" y="4031"/>
                </a:lnTo>
                <a:lnTo>
                  <a:pt x="1195" y="4118"/>
                </a:lnTo>
                <a:lnTo>
                  <a:pt x="1189" y="4204"/>
                </a:lnTo>
                <a:lnTo>
                  <a:pt x="1182" y="4288"/>
                </a:lnTo>
                <a:lnTo>
                  <a:pt x="1179" y="4372"/>
                </a:lnTo>
                <a:lnTo>
                  <a:pt x="1175" y="4453"/>
                </a:lnTo>
                <a:lnTo>
                  <a:pt x="1173" y="4531"/>
                </a:lnTo>
                <a:lnTo>
                  <a:pt x="1171" y="4608"/>
                </a:lnTo>
                <a:lnTo>
                  <a:pt x="1170" y="4682"/>
                </a:lnTo>
                <a:lnTo>
                  <a:pt x="1171" y="4753"/>
                </a:lnTo>
                <a:lnTo>
                  <a:pt x="1173" y="4819"/>
                </a:lnTo>
                <a:lnTo>
                  <a:pt x="1175" y="4883"/>
                </a:lnTo>
                <a:lnTo>
                  <a:pt x="1179" y="4943"/>
                </a:lnTo>
                <a:lnTo>
                  <a:pt x="1184" y="4999"/>
                </a:lnTo>
                <a:lnTo>
                  <a:pt x="1189" y="5052"/>
                </a:lnTo>
                <a:lnTo>
                  <a:pt x="1195" y="5102"/>
                </a:lnTo>
                <a:lnTo>
                  <a:pt x="1202" y="5149"/>
                </a:lnTo>
                <a:lnTo>
                  <a:pt x="1211" y="5193"/>
                </a:lnTo>
                <a:lnTo>
                  <a:pt x="1219" y="5235"/>
                </a:lnTo>
                <a:lnTo>
                  <a:pt x="1229" y="5273"/>
                </a:lnTo>
                <a:lnTo>
                  <a:pt x="1240" y="5308"/>
                </a:lnTo>
                <a:lnTo>
                  <a:pt x="1251" y="5340"/>
                </a:lnTo>
                <a:lnTo>
                  <a:pt x="1263" y="5371"/>
                </a:lnTo>
                <a:lnTo>
                  <a:pt x="1276" y="5399"/>
                </a:lnTo>
                <a:lnTo>
                  <a:pt x="1289" y="5423"/>
                </a:lnTo>
                <a:lnTo>
                  <a:pt x="1304" y="5447"/>
                </a:lnTo>
                <a:lnTo>
                  <a:pt x="1318" y="5467"/>
                </a:lnTo>
                <a:lnTo>
                  <a:pt x="1333" y="5487"/>
                </a:lnTo>
                <a:lnTo>
                  <a:pt x="1349" y="5503"/>
                </a:lnTo>
                <a:lnTo>
                  <a:pt x="1366" y="5519"/>
                </a:lnTo>
                <a:lnTo>
                  <a:pt x="1382" y="5531"/>
                </a:lnTo>
                <a:lnTo>
                  <a:pt x="1401" y="5543"/>
                </a:lnTo>
                <a:lnTo>
                  <a:pt x="1418" y="5553"/>
                </a:lnTo>
                <a:lnTo>
                  <a:pt x="1436" y="5562"/>
                </a:lnTo>
                <a:lnTo>
                  <a:pt x="1456" y="5568"/>
                </a:lnTo>
                <a:lnTo>
                  <a:pt x="1474" y="5574"/>
                </a:lnTo>
                <a:lnTo>
                  <a:pt x="1494" y="5578"/>
                </a:lnTo>
                <a:lnTo>
                  <a:pt x="1515" y="5581"/>
                </a:lnTo>
                <a:lnTo>
                  <a:pt x="1534" y="5584"/>
                </a:lnTo>
                <a:lnTo>
                  <a:pt x="1555" y="5585"/>
                </a:lnTo>
                <a:lnTo>
                  <a:pt x="1576" y="5585"/>
                </a:lnTo>
                <a:lnTo>
                  <a:pt x="1597" y="5585"/>
                </a:lnTo>
                <a:lnTo>
                  <a:pt x="1618" y="5584"/>
                </a:lnTo>
                <a:lnTo>
                  <a:pt x="1637" y="5581"/>
                </a:lnTo>
                <a:lnTo>
                  <a:pt x="1658" y="5578"/>
                </a:lnTo>
                <a:lnTo>
                  <a:pt x="1678" y="5574"/>
                </a:lnTo>
                <a:lnTo>
                  <a:pt x="1696" y="5568"/>
                </a:lnTo>
                <a:lnTo>
                  <a:pt x="1716" y="5562"/>
                </a:lnTo>
                <a:lnTo>
                  <a:pt x="1734" y="5553"/>
                </a:lnTo>
                <a:lnTo>
                  <a:pt x="1751" y="5543"/>
                </a:lnTo>
                <a:lnTo>
                  <a:pt x="1770" y="5531"/>
                </a:lnTo>
                <a:lnTo>
                  <a:pt x="1787" y="5519"/>
                </a:lnTo>
                <a:lnTo>
                  <a:pt x="1803" y="5503"/>
                </a:lnTo>
                <a:lnTo>
                  <a:pt x="1819" y="5487"/>
                </a:lnTo>
                <a:lnTo>
                  <a:pt x="1833" y="5467"/>
                </a:lnTo>
                <a:lnTo>
                  <a:pt x="1848" y="5447"/>
                </a:lnTo>
                <a:lnTo>
                  <a:pt x="1863" y="5423"/>
                </a:lnTo>
                <a:lnTo>
                  <a:pt x="1876" y="5399"/>
                </a:lnTo>
                <a:lnTo>
                  <a:pt x="1888" y="5371"/>
                </a:lnTo>
                <a:lnTo>
                  <a:pt x="1901" y="5340"/>
                </a:lnTo>
                <a:lnTo>
                  <a:pt x="1912" y="5308"/>
                </a:lnTo>
                <a:lnTo>
                  <a:pt x="1923" y="5273"/>
                </a:lnTo>
                <a:lnTo>
                  <a:pt x="1933" y="5235"/>
                </a:lnTo>
                <a:lnTo>
                  <a:pt x="1941" y="5193"/>
                </a:lnTo>
                <a:lnTo>
                  <a:pt x="1950" y="5149"/>
                </a:lnTo>
                <a:lnTo>
                  <a:pt x="1957" y="5102"/>
                </a:lnTo>
                <a:lnTo>
                  <a:pt x="1963" y="5052"/>
                </a:lnTo>
                <a:lnTo>
                  <a:pt x="1968" y="4999"/>
                </a:lnTo>
                <a:lnTo>
                  <a:pt x="1973" y="4943"/>
                </a:lnTo>
                <a:lnTo>
                  <a:pt x="1977" y="4883"/>
                </a:lnTo>
                <a:lnTo>
                  <a:pt x="1979" y="4819"/>
                </a:lnTo>
                <a:lnTo>
                  <a:pt x="1980" y="4753"/>
                </a:lnTo>
                <a:lnTo>
                  <a:pt x="1982" y="4682"/>
                </a:lnTo>
                <a:lnTo>
                  <a:pt x="1980" y="4608"/>
                </a:lnTo>
                <a:lnTo>
                  <a:pt x="1979" y="4531"/>
                </a:lnTo>
                <a:lnTo>
                  <a:pt x="1977" y="4453"/>
                </a:lnTo>
                <a:lnTo>
                  <a:pt x="1973" y="4372"/>
                </a:lnTo>
                <a:lnTo>
                  <a:pt x="1968" y="4288"/>
                </a:lnTo>
                <a:lnTo>
                  <a:pt x="1963" y="4204"/>
                </a:lnTo>
                <a:lnTo>
                  <a:pt x="1957" y="4118"/>
                </a:lnTo>
                <a:lnTo>
                  <a:pt x="1950" y="4031"/>
                </a:lnTo>
                <a:lnTo>
                  <a:pt x="1941" y="3944"/>
                </a:lnTo>
                <a:lnTo>
                  <a:pt x="1933" y="3857"/>
                </a:lnTo>
                <a:lnTo>
                  <a:pt x="1923" y="3770"/>
                </a:lnTo>
                <a:lnTo>
                  <a:pt x="1913" y="3683"/>
                </a:lnTo>
                <a:lnTo>
                  <a:pt x="1902" y="3598"/>
                </a:lnTo>
                <a:lnTo>
                  <a:pt x="1890" y="3514"/>
                </a:lnTo>
                <a:lnTo>
                  <a:pt x="1877" y="3430"/>
                </a:lnTo>
                <a:lnTo>
                  <a:pt x="1864" y="3349"/>
                </a:lnTo>
                <a:lnTo>
                  <a:pt x="2773" y="3349"/>
                </a:lnTo>
                <a:lnTo>
                  <a:pt x="2792" y="3349"/>
                </a:lnTo>
                <a:lnTo>
                  <a:pt x="2809" y="3348"/>
                </a:lnTo>
                <a:lnTo>
                  <a:pt x="2827" y="3346"/>
                </a:lnTo>
                <a:lnTo>
                  <a:pt x="2845" y="3342"/>
                </a:lnTo>
                <a:lnTo>
                  <a:pt x="2862" y="3338"/>
                </a:lnTo>
                <a:lnTo>
                  <a:pt x="2878" y="3333"/>
                </a:lnTo>
                <a:lnTo>
                  <a:pt x="2895" y="3328"/>
                </a:lnTo>
                <a:lnTo>
                  <a:pt x="2911" y="3321"/>
                </a:lnTo>
                <a:lnTo>
                  <a:pt x="2927" y="3315"/>
                </a:lnTo>
                <a:lnTo>
                  <a:pt x="2941" y="3306"/>
                </a:lnTo>
                <a:lnTo>
                  <a:pt x="2956" y="3298"/>
                </a:lnTo>
                <a:lnTo>
                  <a:pt x="2971" y="3289"/>
                </a:lnTo>
                <a:lnTo>
                  <a:pt x="2984" y="3279"/>
                </a:lnTo>
                <a:lnTo>
                  <a:pt x="2998" y="3268"/>
                </a:lnTo>
                <a:lnTo>
                  <a:pt x="3010" y="3257"/>
                </a:lnTo>
                <a:lnTo>
                  <a:pt x="3022" y="3246"/>
                </a:lnTo>
                <a:lnTo>
                  <a:pt x="3035" y="3234"/>
                </a:lnTo>
                <a:lnTo>
                  <a:pt x="3046" y="3221"/>
                </a:lnTo>
                <a:lnTo>
                  <a:pt x="3055" y="3207"/>
                </a:lnTo>
                <a:lnTo>
                  <a:pt x="3065" y="3194"/>
                </a:lnTo>
                <a:lnTo>
                  <a:pt x="3075" y="3179"/>
                </a:lnTo>
                <a:lnTo>
                  <a:pt x="3084" y="3164"/>
                </a:lnTo>
                <a:lnTo>
                  <a:pt x="3091" y="3150"/>
                </a:lnTo>
                <a:lnTo>
                  <a:pt x="3098" y="3134"/>
                </a:lnTo>
                <a:lnTo>
                  <a:pt x="3104" y="3118"/>
                </a:lnTo>
                <a:lnTo>
                  <a:pt x="3111" y="3102"/>
                </a:lnTo>
                <a:lnTo>
                  <a:pt x="3114" y="3085"/>
                </a:lnTo>
                <a:lnTo>
                  <a:pt x="3119" y="3067"/>
                </a:lnTo>
                <a:lnTo>
                  <a:pt x="3122" y="3050"/>
                </a:lnTo>
                <a:lnTo>
                  <a:pt x="3124" y="3033"/>
                </a:lnTo>
                <a:lnTo>
                  <a:pt x="3125" y="3015"/>
                </a:lnTo>
                <a:lnTo>
                  <a:pt x="3125" y="2996"/>
                </a:lnTo>
                <a:lnTo>
                  <a:pt x="3125" y="1856"/>
                </a:lnTo>
                <a:lnTo>
                  <a:pt x="2700" y="1856"/>
                </a:lnTo>
                <a:lnTo>
                  <a:pt x="315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bIns="21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4" name="看电脑小人"/>
          <p:cNvSpPr/>
          <p:nvPr/>
        </p:nvSpPr>
        <p:spPr bwMode="auto">
          <a:xfrm>
            <a:off x="5405755" y="2658745"/>
            <a:ext cx="970280" cy="1231900"/>
          </a:xfrm>
          <a:custGeom>
            <a:avLst/>
            <a:gdLst>
              <a:gd name="T0" fmla="*/ 2147483646 w 78"/>
              <a:gd name="T1" fmla="*/ 2147483646 h 112"/>
              <a:gd name="T2" fmla="*/ 2147483646 w 78"/>
              <a:gd name="T3" fmla="*/ 2147483646 h 112"/>
              <a:gd name="T4" fmla="*/ 2147483646 w 78"/>
              <a:gd name="T5" fmla="*/ 2147483646 h 112"/>
              <a:gd name="T6" fmla="*/ 2147483646 w 78"/>
              <a:gd name="T7" fmla="*/ 2147483646 h 112"/>
              <a:gd name="T8" fmla="*/ 2147483646 w 78"/>
              <a:gd name="T9" fmla="*/ 2147483646 h 112"/>
              <a:gd name="T10" fmla="*/ 2147483646 w 78"/>
              <a:gd name="T11" fmla="*/ 2147483646 h 112"/>
              <a:gd name="T12" fmla="*/ 2147483646 w 78"/>
              <a:gd name="T13" fmla="*/ 2147483646 h 112"/>
              <a:gd name="T14" fmla="*/ 2147483646 w 78"/>
              <a:gd name="T15" fmla="*/ 2147483646 h 112"/>
              <a:gd name="T16" fmla="*/ 2147483646 w 78"/>
              <a:gd name="T17" fmla="*/ 2147483646 h 112"/>
              <a:gd name="T18" fmla="*/ 2147483646 w 78"/>
              <a:gd name="T19" fmla="*/ 2147483646 h 112"/>
              <a:gd name="T20" fmla="*/ 2147483646 w 78"/>
              <a:gd name="T21" fmla="*/ 2147483646 h 112"/>
              <a:gd name="T22" fmla="*/ 2147483646 w 78"/>
              <a:gd name="T23" fmla="*/ 2147483646 h 112"/>
              <a:gd name="T24" fmla="*/ 2147483646 w 78"/>
              <a:gd name="T25" fmla="*/ 2147483646 h 112"/>
              <a:gd name="T26" fmla="*/ 2147483646 w 78"/>
              <a:gd name="T27" fmla="*/ 2147483646 h 112"/>
              <a:gd name="T28" fmla="*/ 2147483646 w 78"/>
              <a:gd name="T29" fmla="*/ 2147483646 h 112"/>
              <a:gd name="T30" fmla="*/ 2147483646 w 78"/>
              <a:gd name="T31" fmla="*/ 2147483646 h 112"/>
              <a:gd name="T32" fmla="*/ 2147483646 w 78"/>
              <a:gd name="T33" fmla="*/ 2147483646 h 112"/>
              <a:gd name="T34" fmla="*/ 2147483646 w 78"/>
              <a:gd name="T35" fmla="*/ 2147483646 h 112"/>
              <a:gd name="T36" fmla="*/ 2147483646 w 78"/>
              <a:gd name="T37" fmla="*/ 2147483646 h 112"/>
              <a:gd name="T38" fmla="*/ 2147483646 w 78"/>
              <a:gd name="T39" fmla="*/ 2147483646 h 112"/>
              <a:gd name="T40" fmla="*/ 2147483646 w 78"/>
              <a:gd name="T41" fmla="*/ 2147483646 h 112"/>
              <a:gd name="T42" fmla="*/ 2147483646 w 78"/>
              <a:gd name="T43" fmla="*/ 2147483646 h 112"/>
              <a:gd name="T44" fmla="*/ 2147483646 w 78"/>
              <a:gd name="T45" fmla="*/ 2147483646 h 112"/>
              <a:gd name="T46" fmla="*/ 2147483646 w 78"/>
              <a:gd name="T47" fmla="*/ 2147483646 h 112"/>
              <a:gd name="T48" fmla="*/ 2147483646 w 78"/>
              <a:gd name="T49" fmla="*/ 2147483646 h 112"/>
              <a:gd name="T50" fmla="*/ 2147483646 w 78"/>
              <a:gd name="T51" fmla="*/ 2147483646 h 112"/>
              <a:gd name="T52" fmla="*/ 2147483646 w 78"/>
              <a:gd name="T53" fmla="*/ 2147483646 h 112"/>
              <a:gd name="T54" fmla="*/ 2147483646 w 78"/>
              <a:gd name="T55" fmla="*/ 2147483646 h 112"/>
              <a:gd name="T56" fmla="*/ 2147483646 w 78"/>
              <a:gd name="T57" fmla="*/ 2147483646 h 112"/>
              <a:gd name="T58" fmla="*/ 2147483646 w 78"/>
              <a:gd name="T59" fmla="*/ 2147483646 h 112"/>
              <a:gd name="T60" fmla="*/ 2147483646 w 78"/>
              <a:gd name="T61" fmla="*/ 2147483646 h 112"/>
              <a:gd name="T62" fmla="*/ 2147483646 w 78"/>
              <a:gd name="T63" fmla="*/ 2147483646 h 112"/>
              <a:gd name="T64" fmla="*/ 2147483646 w 78"/>
              <a:gd name="T65" fmla="*/ 2147483646 h 112"/>
              <a:gd name="T66" fmla="*/ 2147483646 w 78"/>
              <a:gd name="T67" fmla="*/ 2147483646 h 112"/>
              <a:gd name="T68" fmla="*/ 2147483646 w 78"/>
              <a:gd name="T69" fmla="*/ 2147483646 h 112"/>
              <a:gd name="T70" fmla="*/ 2147483646 w 78"/>
              <a:gd name="T71" fmla="*/ 2147483646 h 112"/>
              <a:gd name="T72" fmla="*/ 2147483646 w 78"/>
              <a:gd name="T73" fmla="*/ 2147483646 h 112"/>
              <a:gd name="T74" fmla="*/ 2147483646 w 78"/>
              <a:gd name="T75" fmla="*/ 2147483646 h 112"/>
              <a:gd name="T76" fmla="*/ 2147483646 w 78"/>
              <a:gd name="T77" fmla="*/ 2147483646 h 11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78" h="112">
                <a:moveTo>
                  <a:pt x="21" y="36"/>
                </a:moveTo>
                <a:cubicBezTo>
                  <a:pt x="20" y="27"/>
                  <a:pt x="20" y="19"/>
                  <a:pt x="21" y="11"/>
                </a:cubicBezTo>
                <a:cubicBezTo>
                  <a:pt x="37" y="0"/>
                  <a:pt x="45" y="13"/>
                  <a:pt x="58" y="11"/>
                </a:cubicBezTo>
                <a:cubicBezTo>
                  <a:pt x="59" y="19"/>
                  <a:pt x="59" y="29"/>
                  <a:pt x="57" y="36"/>
                </a:cubicBezTo>
                <a:cubicBezTo>
                  <a:pt x="57" y="40"/>
                  <a:pt x="55" y="44"/>
                  <a:pt x="53" y="47"/>
                </a:cubicBezTo>
                <a:cubicBezTo>
                  <a:pt x="49" y="51"/>
                  <a:pt x="44" y="53"/>
                  <a:pt x="39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4" y="53"/>
                  <a:pt x="29" y="51"/>
                  <a:pt x="26" y="47"/>
                </a:cubicBezTo>
                <a:cubicBezTo>
                  <a:pt x="24" y="44"/>
                  <a:pt x="22" y="40"/>
                  <a:pt x="21" y="36"/>
                </a:cubicBezTo>
                <a:close/>
                <a:moveTo>
                  <a:pt x="13" y="107"/>
                </a:moveTo>
                <a:cubicBezTo>
                  <a:pt x="67" y="107"/>
                  <a:pt x="67" y="107"/>
                  <a:pt x="67" y="107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3" y="107"/>
                  <a:pt x="13" y="107"/>
                  <a:pt x="13" y="107"/>
                </a:cubicBezTo>
                <a:close/>
                <a:moveTo>
                  <a:pt x="70" y="67"/>
                </a:moveTo>
                <a:cubicBezTo>
                  <a:pt x="76" y="90"/>
                  <a:pt x="76" y="90"/>
                  <a:pt x="76" y="90"/>
                </a:cubicBezTo>
                <a:cubicBezTo>
                  <a:pt x="78" y="98"/>
                  <a:pt x="77" y="103"/>
                  <a:pt x="68" y="103"/>
                </a:cubicBezTo>
                <a:cubicBezTo>
                  <a:pt x="66" y="103"/>
                  <a:pt x="66" y="103"/>
                  <a:pt x="66" y="103"/>
                </a:cubicBezTo>
                <a:cubicBezTo>
                  <a:pt x="66" y="72"/>
                  <a:pt x="66" y="72"/>
                  <a:pt x="66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9" y="56"/>
                  <a:pt x="49" y="56"/>
                  <a:pt x="49" y="56"/>
                </a:cubicBezTo>
                <a:cubicBezTo>
                  <a:pt x="51" y="54"/>
                  <a:pt x="51" y="54"/>
                  <a:pt x="51" y="54"/>
                </a:cubicBezTo>
                <a:cubicBezTo>
                  <a:pt x="65" y="57"/>
                  <a:pt x="65" y="57"/>
                  <a:pt x="65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8"/>
                  <a:pt x="66" y="58"/>
                  <a:pt x="66" y="58"/>
                </a:cubicBezTo>
                <a:cubicBezTo>
                  <a:pt x="68" y="61"/>
                  <a:pt x="69" y="64"/>
                  <a:pt x="70" y="67"/>
                </a:cubicBezTo>
                <a:cubicBezTo>
                  <a:pt x="70" y="67"/>
                  <a:pt x="70" y="67"/>
                  <a:pt x="70" y="67"/>
                </a:cubicBezTo>
                <a:close/>
                <a:moveTo>
                  <a:pt x="14" y="103"/>
                </a:moveTo>
                <a:cubicBezTo>
                  <a:pt x="11" y="103"/>
                  <a:pt x="11" y="103"/>
                  <a:pt x="11" y="103"/>
                </a:cubicBezTo>
                <a:cubicBezTo>
                  <a:pt x="1" y="103"/>
                  <a:pt x="0" y="98"/>
                  <a:pt x="3" y="90"/>
                </a:cubicBezTo>
                <a:cubicBezTo>
                  <a:pt x="9" y="67"/>
                  <a:pt x="9" y="67"/>
                  <a:pt x="9" y="67"/>
                </a:cubicBezTo>
                <a:cubicBezTo>
                  <a:pt x="9" y="63"/>
                  <a:pt x="11" y="60"/>
                  <a:pt x="14" y="58"/>
                </a:cubicBezTo>
                <a:cubicBezTo>
                  <a:pt x="14" y="57"/>
                  <a:pt x="14" y="57"/>
                  <a:pt x="14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28" y="54"/>
                  <a:pt x="28" y="54"/>
                  <a:pt x="28" y="54"/>
                </a:cubicBezTo>
                <a:cubicBezTo>
                  <a:pt x="30" y="56"/>
                  <a:pt x="30" y="56"/>
                  <a:pt x="30" y="56"/>
                </a:cubicBezTo>
                <a:cubicBezTo>
                  <a:pt x="38" y="72"/>
                  <a:pt x="38" y="72"/>
                  <a:pt x="38" y="72"/>
                </a:cubicBezTo>
                <a:cubicBezTo>
                  <a:pt x="14" y="72"/>
                  <a:pt x="14" y="72"/>
                  <a:pt x="14" y="72"/>
                </a:cubicBezTo>
                <a:lnTo>
                  <a:pt x="14" y="103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46000" y="171000"/>
            <a:ext cx="11700000" cy="6516000"/>
          </a:xfrm>
          <a:prstGeom prst="roundRect">
            <a:avLst>
              <a:gd name="adj" fmla="val 5719"/>
            </a:avLst>
          </a:prstGeom>
          <a:solidFill>
            <a:srgbClr val="FFFEE9"/>
          </a:solidFill>
          <a:ln>
            <a:noFill/>
          </a:ln>
          <a:effectLst>
            <a:outerShdw blurRad="127000" dist="889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920000">
            <a:off x="332740" y="-600075"/>
            <a:ext cx="2418080" cy="3329305"/>
          </a:xfrm>
          <a:prstGeom prst="rect">
            <a:avLst/>
          </a:prstGeom>
          <a:effectLst>
            <a:outerShdw blurRad="2413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2" name="矩形 51"/>
          <p:cNvSpPr/>
          <p:nvPr/>
        </p:nvSpPr>
        <p:spPr>
          <a:xfrm>
            <a:off x="257810" y="1590675"/>
            <a:ext cx="5664200" cy="483997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6268085" y="1590675"/>
            <a:ext cx="5664200" cy="483997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257810" y="1560195"/>
            <a:ext cx="2832735" cy="2419350"/>
          </a:xfrm>
          <a:prstGeom prst="rect">
            <a:avLst/>
          </a:prstGeom>
          <a:solidFill>
            <a:schemeClr val="tx1">
              <a:lumMod val="75000"/>
              <a:lumOff val="2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55" name="矩形 54"/>
          <p:cNvSpPr/>
          <p:nvPr/>
        </p:nvSpPr>
        <p:spPr>
          <a:xfrm>
            <a:off x="3088640" y="4011295"/>
            <a:ext cx="2832735" cy="2419350"/>
          </a:xfrm>
          <a:prstGeom prst="rect">
            <a:avLst/>
          </a:prstGeom>
          <a:solidFill>
            <a:schemeClr val="tx1">
              <a:lumMod val="75000"/>
              <a:lumOff val="2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56" name="矩形 55"/>
          <p:cNvSpPr/>
          <p:nvPr/>
        </p:nvSpPr>
        <p:spPr>
          <a:xfrm>
            <a:off x="9099550" y="1590675"/>
            <a:ext cx="2832735" cy="2419350"/>
          </a:xfrm>
          <a:prstGeom prst="rect">
            <a:avLst/>
          </a:prstGeom>
          <a:solidFill>
            <a:schemeClr val="tx1">
              <a:lumMod val="75000"/>
              <a:lumOff val="2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57" name="矩形 56"/>
          <p:cNvSpPr/>
          <p:nvPr/>
        </p:nvSpPr>
        <p:spPr>
          <a:xfrm>
            <a:off x="6268085" y="4011295"/>
            <a:ext cx="2832735" cy="2419350"/>
          </a:xfrm>
          <a:prstGeom prst="rect">
            <a:avLst/>
          </a:prstGeom>
          <a:solidFill>
            <a:schemeClr val="tx1">
              <a:lumMod val="75000"/>
              <a:lumOff val="2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88118" name="文本框 20"/>
          <p:cNvSpPr txBox="1"/>
          <p:nvPr/>
        </p:nvSpPr>
        <p:spPr>
          <a:xfrm flipH="1">
            <a:off x="316230" y="1671955"/>
            <a:ext cx="255270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88119" name="文本框 22"/>
          <p:cNvSpPr txBox="1"/>
          <p:nvPr/>
        </p:nvSpPr>
        <p:spPr>
          <a:xfrm flipH="1">
            <a:off x="237490" y="2480310"/>
            <a:ext cx="2857500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523875" y="2297430"/>
            <a:ext cx="2137410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20"/>
          <p:cNvSpPr txBox="1"/>
          <p:nvPr/>
        </p:nvSpPr>
        <p:spPr>
          <a:xfrm flipH="1">
            <a:off x="6329045" y="4140835"/>
            <a:ext cx="255270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60" name="文本框 22"/>
          <p:cNvSpPr txBox="1"/>
          <p:nvPr/>
        </p:nvSpPr>
        <p:spPr>
          <a:xfrm flipH="1">
            <a:off x="6249670" y="4949190"/>
            <a:ext cx="2857500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6536690" y="4766310"/>
            <a:ext cx="2137410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87" name="组合 220"/>
          <p:cNvGrpSpPr/>
          <p:nvPr/>
        </p:nvGrpSpPr>
        <p:grpSpPr>
          <a:xfrm>
            <a:off x="3956685" y="4500880"/>
            <a:ext cx="1098550" cy="983615"/>
            <a:chOff x="0" y="0"/>
            <a:chExt cx="574675" cy="492125"/>
          </a:xfrm>
          <a:solidFill>
            <a:schemeClr val="bg1"/>
          </a:solidFill>
        </p:grpSpPr>
        <p:sp>
          <p:nvSpPr>
            <p:cNvPr id="3088" name="Freeform 81"/>
            <p:cNvSpPr/>
            <p:nvPr/>
          </p:nvSpPr>
          <p:spPr>
            <a:xfrm>
              <a:off x="431800" y="266700"/>
              <a:ext cx="139700" cy="120650"/>
            </a:xfrm>
            <a:custGeom>
              <a:avLst/>
              <a:gdLst/>
              <a:ahLst/>
              <a:cxnLst>
                <a:cxn ang="0">
                  <a:pos x="139700" y="3770"/>
                </a:cxn>
                <a:cxn ang="0">
                  <a:pos x="15103" y="0"/>
                </a:cxn>
                <a:cxn ang="0">
                  <a:pos x="0" y="41473"/>
                </a:cxn>
                <a:cxn ang="0">
                  <a:pos x="98168" y="120650"/>
                </a:cxn>
                <a:cxn ang="0">
                  <a:pos x="139700" y="3770"/>
                </a:cxn>
              </a:cxnLst>
              <a:rect l="0" t="0" r="0" b="0"/>
              <a:pathLst>
                <a:path w="37" h="32">
                  <a:moveTo>
                    <a:pt x="37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4"/>
                    <a:pt x="2" y="8"/>
                    <a:pt x="0" y="1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32" y="23"/>
                    <a:pt x="36" y="12"/>
                    <a:pt x="37" y="1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9" name="Freeform 82"/>
            <p:cNvSpPr/>
            <p:nvPr/>
          </p:nvSpPr>
          <p:spPr>
            <a:xfrm>
              <a:off x="436562" y="153987"/>
              <a:ext cx="138113" cy="79375"/>
            </a:xfrm>
            <a:custGeom>
              <a:avLst/>
              <a:gdLst/>
              <a:ahLst/>
              <a:cxnLst>
                <a:cxn ang="0">
                  <a:pos x="0" y="41577"/>
                </a:cxn>
                <a:cxn ang="0">
                  <a:pos x="11198" y="75595"/>
                </a:cxn>
                <a:cxn ang="0">
                  <a:pos x="138113" y="79375"/>
                </a:cxn>
                <a:cxn ang="0">
                  <a:pos x="119449" y="0"/>
                </a:cxn>
                <a:cxn ang="0">
                  <a:pos x="0" y="41577"/>
                </a:cxn>
              </a:cxnLst>
              <a:rect l="0" t="0" r="0" b="0"/>
              <a:pathLst>
                <a:path w="37" h="21">
                  <a:moveTo>
                    <a:pt x="0" y="11"/>
                  </a:moveTo>
                  <a:cubicBezTo>
                    <a:pt x="2" y="14"/>
                    <a:pt x="3" y="17"/>
                    <a:pt x="3" y="2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6" y="14"/>
                    <a:pt x="35" y="7"/>
                    <a:pt x="32" y="0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0" name="Freeform 83"/>
            <p:cNvSpPr/>
            <p:nvPr/>
          </p:nvSpPr>
          <p:spPr>
            <a:xfrm>
              <a:off x="398462" y="33337"/>
              <a:ext cx="142875" cy="131762"/>
            </a:xfrm>
            <a:custGeom>
              <a:avLst/>
              <a:gdLst/>
              <a:ahLst/>
              <a:cxnLst>
                <a:cxn ang="0">
                  <a:pos x="18799" y="131762"/>
                </a:cxn>
                <a:cxn ang="0">
                  <a:pos x="142875" y="86586"/>
                </a:cxn>
                <a:cxn ang="0">
                  <a:pos x="56398" y="0"/>
                </a:cxn>
                <a:cxn ang="0">
                  <a:pos x="0" y="112939"/>
                </a:cxn>
                <a:cxn ang="0">
                  <a:pos x="18799" y="131762"/>
                </a:cxn>
              </a:cxnLst>
              <a:rect l="0" t="0" r="0" b="0"/>
              <a:pathLst>
                <a:path w="38" h="35">
                  <a:moveTo>
                    <a:pt x="5" y="35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32" y="14"/>
                    <a:pt x="24" y="6"/>
                    <a:pt x="15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" y="32"/>
                    <a:pt x="4" y="33"/>
                    <a:pt x="5" y="35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1" name="Freeform 84"/>
            <p:cNvSpPr/>
            <p:nvPr/>
          </p:nvSpPr>
          <p:spPr>
            <a:xfrm>
              <a:off x="327025" y="0"/>
              <a:ext cx="93663" cy="131762"/>
            </a:xfrm>
            <a:custGeom>
              <a:avLst/>
              <a:gdLst/>
              <a:ahLst/>
              <a:cxnLst>
                <a:cxn ang="0">
                  <a:pos x="41212" y="131762"/>
                </a:cxn>
                <a:cxn ang="0">
                  <a:pos x="93663" y="1882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24233"/>
                </a:cxn>
                <a:cxn ang="0">
                  <a:pos x="0" y="124233"/>
                </a:cxn>
                <a:cxn ang="0">
                  <a:pos x="41212" y="131762"/>
                </a:cxn>
              </a:cxnLst>
              <a:rect l="0" t="0" r="0" b="0"/>
              <a:pathLst>
                <a:path w="25" h="35">
                  <a:moveTo>
                    <a:pt x="11" y="35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17" y="2"/>
                    <a:pt x="9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4" y="33"/>
                    <a:pt x="7" y="34"/>
                    <a:pt x="11" y="35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2" name="Freeform 85"/>
            <p:cNvSpPr/>
            <p:nvPr/>
          </p:nvSpPr>
          <p:spPr>
            <a:xfrm>
              <a:off x="368300" y="334962"/>
              <a:ext cx="139700" cy="153987"/>
            </a:xfrm>
            <a:custGeom>
              <a:avLst/>
              <a:gdLst/>
              <a:ahLst/>
              <a:cxnLst>
                <a:cxn ang="0">
                  <a:pos x="41532" y="0"/>
                </a:cxn>
                <a:cxn ang="0">
                  <a:pos x="0" y="26290"/>
                </a:cxn>
                <a:cxn ang="0">
                  <a:pos x="11327" y="153987"/>
                </a:cxn>
                <a:cxn ang="0">
                  <a:pos x="139700" y="78871"/>
                </a:cxn>
                <a:cxn ang="0">
                  <a:pos x="41532" y="0"/>
                </a:cxn>
              </a:cxnLst>
              <a:rect l="0" t="0" r="0" b="0"/>
              <a:pathLst>
                <a:path w="37" h="41">
                  <a:moveTo>
                    <a:pt x="11" y="0"/>
                  </a:moveTo>
                  <a:cubicBezTo>
                    <a:pt x="8" y="3"/>
                    <a:pt x="4" y="5"/>
                    <a:pt x="0" y="7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16" y="38"/>
                    <a:pt x="28" y="31"/>
                    <a:pt x="37" y="21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3" name="Freeform 86"/>
            <p:cNvSpPr/>
            <p:nvPr/>
          </p:nvSpPr>
          <p:spPr>
            <a:xfrm>
              <a:off x="0" y="41275"/>
              <a:ext cx="285750" cy="390525"/>
            </a:xfrm>
            <a:custGeom>
              <a:avLst/>
              <a:gdLst/>
              <a:ahLst/>
              <a:cxnLst>
                <a:cxn ang="0">
                  <a:pos x="78957" y="206528"/>
                </a:cxn>
                <a:cxn ang="0">
                  <a:pos x="161674" y="390525"/>
                </a:cxn>
                <a:cxn ang="0">
                  <a:pos x="225592" y="274119"/>
                </a:cxn>
                <a:cxn ang="0">
                  <a:pos x="206793" y="206528"/>
                </a:cxn>
                <a:cxn ang="0">
                  <a:pos x="206793" y="199018"/>
                </a:cxn>
                <a:cxn ang="0">
                  <a:pos x="266951" y="199018"/>
                </a:cxn>
                <a:cxn ang="0">
                  <a:pos x="266951" y="199018"/>
                </a:cxn>
                <a:cxn ang="0">
                  <a:pos x="266951" y="199018"/>
                </a:cxn>
                <a:cxn ang="0">
                  <a:pos x="285750" y="199018"/>
                </a:cxn>
                <a:cxn ang="0">
                  <a:pos x="142875" y="0"/>
                </a:cxn>
                <a:cxn ang="0">
                  <a:pos x="0" y="199018"/>
                </a:cxn>
                <a:cxn ang="0">
                  <a:pos x="78957" y="199018"/>
                </a:cxn>
                <a:cxn ang="0">
                  <a:pos x="78957" y="206528"/>
                </a:cxn>
              </a:cxnLst>
              <a:rect l="0" t="0" r="0" b="0"/>
              <a:pathLst>
                <a:path w="76" h="104">
                  <a:moveTo>
                    <a:pt x="21" y="55"/>
                  </a:moveTo>
                  <a:cubicBezTo>
                    <a:pt x="21" y="74"/>
                    <a:pt x="30" y="92"/>
                    <a:pt x="43" y="104"/>
                  </a:cubicBezTo>
                  <a:cubicBezTo>
                    <a:pt x="60" y="73"/>
                    <a:pt x="60" y="73"/>
                    <a:pt x="60" y="73"/>
                  </a:cubicBezTo>
                  <a:cubicBezTo>
                    <a:pt x="57" y="67"/>
                    <a:pt x="55" y="61"/>
                    <a:pt x="55" y="55"/>
                  </a:cubicBezTo>
                  <a:cubicBezTo>
                    <a:pt x="55" y="54"/>
                    <a:pt x="55" y="53"/>
                    <a:pt x="55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6" y="53"/>
                    <a:pt x="76" y="53"/>
                    <a:pt x="76" y="5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1" y="54"/>
                    <a:pt x="21" y="55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4" name="Freeform 87"/>
            <p:cNvSpPr/>
            <p:nvPr/>
          </p:nvSpPr>
          <p:spPr>
            <a:xfrm>
              <a:off x="192087" y="342900"/>
              <a:ext cx="150813" cy="149225"/>
            </a:xfrm>
            <a:custGeom>
              <a:avLst/>
              <a:gdLst/>
              <a:ahLst/>
              <a:cxnLst>
                <a:cxn ang="0">
                  <a:pos x="139502" y="26114"/>
                </a:cxn>
                <a:cxn ang="0">
                  <a:pos x="135732" y="26114"/>
                </a:cxn>
                <a:cxn ang="0">
                  <a:pos x="60325" y="0"/>
                </a:cxn>
                <a:cxn ang="0">
                  <a:pos x="0" y="111919"/>
                </a:cxn>
                <a:cxn ang="0">
                  <a:pos x="135732" y="149225"/>
                </a:cxn>
                <a:cxn ang="0">
                  <a:pos x="150813" y="149225"/>
                </a:cxn>
                <a:cxn ang="0">
                  <a:pos x="139502" y="26114"/>
                </a:cxn>
              </a:cxnLst>
              <a:rect l="0" t="0" r="0" b="0"/>
              <a:pathLst>
                <a:path w="40" h="40">
                  <a:moveTo>
                    <a:pt x="37" y="7"/>
                  </a:moveTo>
                  <a:cubicBezTo>
                    <a:pt x="37" y="7"/>
                    <a:pt x="36" y="7"/>
                    <a:pt x="36" y="7"/>
                  </a:cubicBezTo>
                  <a:cubicBezTo>
                    <a:pt x="29" y="7"/>
                    <a:pt x="22" y="4"/>
                    <a:pt x="16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0" y="36"/>
                    <a:pt x="23" y="40"/>
                    <a:pt x="36" y="40"/>
                  </a:cubicBezTo>
                  <a:cubicBezTo>
                    <a:pt x="37" y="40"/>
                    <a:pt x="39" y="40"/>
                    <a:pt x="40" y="40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2" name="文本框 20"/>
          <p:cNvSpPr txBox="1"/>
          <p:nvPr/>
        </p:nvSpPr>
        <p:spPr>
          <a:xfrm flipH="1">
            <a:off x="3220720" y="5741035"/>
            <a:ext cx="255270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63" name="文本框 20"/>
          <p:cNvSpPr txBox="1"/>
          <p:nvPr/>
        </p:nvSpPr>
        <p:spPr>
          <a:xfrm flipH="1">
            <a:off x="9232900" y="3241675"/>
            <a:ext cx="255270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grpSp>
        <p:nvGrpSpPr>
          <p:cNvPr id="3108" name="组合 224"/>
          <p:cNvGrpSpPr/>
          <p:nvPr/>
        </p:nvGrpSpPr>
        <p:grpSpPr>
          <a:xfrm>
            <a:off x="10168255" y="2221230"/>
            <a:ext cx="1042035" cy="714375"/>
            <a:chOff x="0" y="0"/>
            <a:chExt cx="604838" cy="395287"/>
          </a:xfrm>
        </p:grpSpPr>
        <p:sp>
          <p:nvSpPr>
            <p:cNvPr id="3109" name="Rectangle 147"/>
            <p:cNvSpPr/>
            <p:nvPr/>
          </p:nvSpPr>
          <p:spPr>
            <a:xfrm>
              <a:off x="33337" y="33338"/>
              <a:ext cx="508000" cy="32702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vert="horz" wrap="square" lIns="68580" tIns="34290" rIns="68580" bIns="34290" anchor="t"/>
            <a:lstStyle/>
            <a:p>
              <a:pPr lvl="0"/>
              <a:endParaRPr lang="zh-CN" altLang="en-US" sz="13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10" name="Freeform 148"/>
            <p:cNvSpPr>
              <a:spLocks noEditPoints="1"/>
            </p:cNvSpPr>
            <p:nvPr/>
          </p:nvSpPr>
          <p:spPr>
            <a:xfrm>
              <a:off x="0" y="0"/>
              <a:ext cx="604838" cy="395287"/>
            </a:xfrm>
            <a:custGeom>
              <a:avLst/>
              <a:gdLst/>
              <a:ahLst/>
              <a:cxnLst>
                <a:cxn ang="0">
                  <a:pos x="604838" y="131762"/>
                </a:cxn>
                <a:cxn ang="0">
                  <a:pos x="582297" y="116704"/>
                </a:cxn>
                <a:cxn ang="0">
                  <a:pos x="578541" y="116704"/>
                </a:cxn>
                <a:cxn ang="0">
                  <a:pos x="574784" y="116704"/>
                </a:cxn>
                <a:cxn ang="0">
                  <a:pos x="559757" y="120468"/>
                </a:cxn>
                <a:cxn ang="0">
                  <a:pos x="559757" y="37646"/>
                </a:cxn>
                <a:cxn ang="0">
                  <a:pos x="522189" y="0"/>
                </a:cxn>
                <a:cxn ang="0">
                  <a:pos x="458324" y="0"/>
                </a:cxn>
                <a:cxn ang="0">
                  <a:pos x="458324" y="0"/>
                </a:cxn>
                <a:cxn ang="0">
                  <a:pos x="409487" y="0"/>
                </a:cxn>
                <a:cxn ang="0">
                  <a:pos x="353135" y="0"/>
                </a:cxn>
                <a:cxn ang="0">
                  <a:pos x="353135" y="0"/>
                </a:cxn>
                <a:cxn ang="0">
                  <a:pos x="281757" y="0"/>
                </a:cxn>
                <a:cxn ang="0">
                  <a:pos x="206622" y="0"/>
                </a:cxn>
                <a:cxn ang="0">
                  <a:pos x="206622" y="0"/>
                </a:cxn>
                <a:cxn ang="0">
                  <a:pos x="150270" y="0"/>
                </a:cxn>
                <a:cxn ang="0">
                  <a:pos x="101432" y="0"/>
                </a:cxn>
                <a:cxn ang="0">
                  <a:pos x="101432" y="0"/>
                </a:cxn>
                <a:cxn ang="0">
                  <a:pos x="37568" y="0"/>
                </a:cxn>
                <a:cxn ang="0">
                  <a:pos x="0" y="37646"/>
                </a:cxn>
                <a:cxn ang="0">
                  <a:pos x="0" y="199526"/>
                </a:cxn>
                <a:cxn ang="0">
                  <a:pos x="0" y="357641"/>
                </a:cxn>
                <a:cxn ang="0">
                  <a:pos x="37568" y="395287"/>
                </a:cxn>
                <a:cxn ang="0">
                  <a:pos x="101432" y="395287"/>
                </a:cxn>
                <a:cxn ang="0">
                  <a:pos x="101432" y="395287"/>
                </a:cxn>
                <a:cxn ang="0">
                  <a:pos x="146514" y="395287"/>
                </a:cxn>
                <a:cxn ang="0">
                  <a:pos x="206622" y="395287"/>
                </a:cxn>
                <a:cxn ang="0">
                  <a:pos x="206622" y="395287"/>
                </a:cxn>
                <a:cxn ang="0">
                  <a:pos x="281757" y="395287"/>
                </a:cxn>
                <a:cxn ang="0">
                  <a:pos x="353135" y="395287"/>
                </a:cxn>
                <a:cxn ang="0">
                  <a:pos x="353135" y="395287"/>
                </a:cxn>
                <a:cxn ang="0">
                  <a:pos x="413243" y="395287"/>
                </a:cxn>
                <a:cxn ang="0">
                  <a:pos x="458324" y="395287"/>
                </a:cxn>
                <a:cxn ang="0">
                  <a:pos x="458324" y="395287"/>
                </a:cxn>
                <a:cxn ang="0">
                  <a:pos x="522189" y="395287"/>
                </a:cxn>
                <a:cxn ang="0">
                  <a:pos x="559757" y="357641"/>
                </a:cxn>
                <a:cxn ang="0">
                  <a:pos x="559757" y="278583"/>
                </a:cxn>
                <a:cxn ang="0">
                  <a:pos x="574784" y="278583"/>
                </a:cxn>
                <a:cxn ang="0">
                  <a:pos x="578541" y="278583"/>
                </a:cxn>
                <a:cxn ang="0">
                  <a:pos x="582297" y="278583"/>
                </a:cxn>
                <a:cxn ang="0">
                  <a:pos x="604838" y="263525"/>
                </a:cxn>
                <a:cxn ang="0">
                  <a:pos x="604838" y="199526"/>
                </a:cxn>
                <a:cxn ang="0">
                  <a:pos x="604838" y="131762"/>
                </a:cxn>
                <a:cxn ang="0">
                  <a:pos x="514676" y="342582"/>
                </a:cxn>
                <a:cxn ang="0">
                  <a:pos x="45081" y="342582"/>
                </a:cxn>
                <a:cxn ang="0">
                  <a:pos x="45081" y="48940"/>
                </a:cxn>
                <a:cxn ang="0">
                  <a:pos x="514676" y="48940"/>
                </a:cxn>
                <a:cxn ang="0">
                  <a:pos x="514676" y="342582"/>
                </a:cxn>
              </a:cxnLst>
              <a:rect l="0" t="0" r="0" b="0"/>
              <a:pathLst>
                <a:path w="161" h="105">
                  <a:moveTo>
                    <a:pt x="161" y="35"/>
                  </a:moveTo>
                  <a:cubicBezTo>
                    <a:pt x="161" y="33"/>
                    <a:pt x="161" y="31"/>
                    <a:pt x="155" y="31"/>
                  </a:cubicBezTo>
                  <a:cubicBezTo>
                    <a:pt x="155" y="31"/>
                    <a:pt x="154" y="31"/>
                    <a:pt x="154" y="31"/>
                  </a:cubicBezTo>
                  <a:cubicBezTo>
                    <a:pt x="154" y="31"/>
                    <a:pt x="153" y="31"/>
                    <a:pt x="153" y="31"/>
                  </a:cubicBezTo>
                  <a:cubicBezTo>
                    <a:pt x="151" y="31"/>
                    <a:pt x="150" y="31"/>
                    <a:pt x="149" y="32"/>
                  </a:cubicBezTo>
                  <a:cubicBezTo>
                    <a:pt x="149" y="20"/>
                    <a:pt x="149" y="12"/>
                    <a:pt x="149" y="10"/>
                  </a:cubicBezTo>
                  <a:cubicBezTo>
                    <a:pt x="149" y="4"/>
                    <a:pt x="148" y="0"/>
                    <a:pt x="139" y="0"/>
                  </a:cubicBezTo>
                  <a:cubicBezTo>
                    <a:pt x="137" y="0"/>
                    <a:pt x="130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0" y="0"/>
                    <a:pt x="116" y="0"/>
                    <a:pt x="109" y="0"/>
                  </a:cubicBezTo>
                  <a:cubicBezTo>
                    <a:pt x="107" y="0"/>
                    <a:pt x="101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1" y="0"/>
                    <a:pt x="84" y="0"/>
                    <a:pt x="75" y="0"/>
                  </a:cubicBezTo>
                  <a:cubicBezTo>
                    <a:pt x="65" y="0"/>
                    <a:pt x="58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48" y="0"/>
                    <a:pt x="42" y="0"/>
                    <a:pt x="40" y="0"/>
                  </a:cubicBezTo>
                  <a:cubicBezTo>
                    <a:pt x="33" y="0"/>
                    <a:pt x="29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9" y="0"/>
                    <a:pt x="12" y="0"/>
                    <a:pt x="10" y="0"/>
                  </a:cubicBezTo>
                  <a:cubicBezTo>
                    <a:pt x="1" y="0"/>
                    <a:pt x="0" y="4"/>
                    <a:pt x="0" y="10"/>
                  </a:cubicBezTo>
                  <a:cubicBezTo>
                    <a:pt x="0" y="13"/>
                    <a:pt x="0" y="32"/>
                    <a:pt x="0" y="53"/>
                  </a:cubicBezTo>
                  <a:cubicBezTo>
                    <a:pt x="0" y="73"/>
                    <a:pt x="0" y="92"/>
                    <a:pt x="0" y="95"/>
                  </a:cubicBezTo>
                  <a:cubicBezTo>
                    <a:pt x="0" y="101"/>
                    <a:pt x="1" y="105"/>
                    <a:pt x="10" y="105"/>
                  </a:cubicBezTo>
                  <a:cubicBezTo>
                    <a:pt x="12" y="105"/>
                    <a:pt x="19" y="105"/>
                    <a:pt x="27" y="105"/>
                  </a:cubicBezTo>
                  <a:cubicBezTo>
                    <a:pt x="27" y="105"/>
                    <a:pt x="27" y="105"/>
                    <a:pt x="27" y="105"/>
                  </a:cubicBezTo>
                  <a:cubicBezTo>
                    <a:pt x="29" y="105"/>
                    <a:pt x="33" y="105"/>
                    <a:pt x="39" y="105"/>
                  </a:cubicBezTo>
                  <a:cubicBezTo>
                    <a:pt x="42" y="105"/>
                    <a:pt x="48" y="105"/>
                    <a:pt x="55" y="105"/>
                  </a:cubicBezTo>
                  <a:cubicBezTo>
                    <a:pt x="55" y="105"/>
                    <a:pt x="55" y="105"/>
                    <a:pt x="55" y="105"/>
                  </a:cubicBezTo>
                  <a:cubicBezTo>
                    <a:pt x="58" y="105"/>
                    <a:pt x="65" y="105"/>
                    <a:pt x="75" y="105"/>
                  </a:cubicBezTo>
                  <a:cubicBezTo>
                    <a:pt x="84" y="105"/>
                    <a:pt x="91" y="105"/>
                    <a:pt x="94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101" y="105"/>
                    <a:pt x="107" y="105"/>
                    <a:pt x="110" y="105"/>
                  </a:cubicBezTo>
                  <a:cubicBezTo>
                    <a:pt x="116" y="105"/>
                    <a:pt x="120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30" y="105"/>
                    <a:pt x="137" y="105"/>
                    <a:pt x="139" y="105"/>
                  </a:cubicBezTo>
                  <a:cubicBezTo>
                    <a:pt x="148" y="105"/>
                    <a:pt x="149" y="101"/>
                    <a:pt x="149" y="95"/>
                  </a:cubicBezTo>
                  <a:cubicBezTo>
                    <a:pt x="149" y="93"/>
                    <a:pt x="149" y="85"/>
                    <a:pt x="149" y="74"/>
                  </a:cubicBezTo>
                  <a:cubicBezTo>
                    <a:pt x="150" y="74"/>
                    <a:pt x="151" y="74"/>
                    <a:pt x="153" y="74"/>
                  </a:cubicBezTo>
                  <a:cubicBezTo>
                    <a:pt x="153" y="74"/>
                    <a:pt x="154" y="74"/>
                    <a:pt x="154" y="74"/>
                  </a:cubicBezTo>
                  <a:cubicBezTo>
                    <a:pt x="154" y="74"/>
                    <a:pt x="155" y="74"/>
                    <a:pt x="155" y="74"/>
                  </a:cubicBezTo>
                  <a:cubicBezTo>
                    <a:pt x="161" y="74"/>
                    <a:pt x="161" y="72"/>
                    <a:pt x="161" y="70"/>
                  </a:cubicBezTo>
                  <a:cubicBezTo>
                    <a:pt x="161" y="69"/>
                    <a:pt x="161" y="61"/>
                    <a:pt x="161" y="53"/>
                  </a:cubicBezTo>
                  <a:cubicBezTo>
                    <a:pt x="161" y="44"/>
                    <a:pt x="161" y="36"/>
                    <a:pt x="161" y="35"/>
                  </a:cubicBezTo>
                  <a:close/>
                  <a:moveTo>
                    <a:pt x="137" y="91"/>
                  </a:moveTo>
                  <a:cubicBezTo>
                    <a:pt x="12" y="91"/>
                    <a:pt x="12" y="91"/>
                    <a:pt x="12" y="91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7" y="13"/>
                    <a:pt x="137" y="13"/>
                    <a:pt x="137" y="13"/>
                  </a:cubicBezTo>
                  <a:lnTo>
                    <a:pt x="137" y="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1" name="Freeform 149"/>
            <p:cNvSpPr/>
            <p:nvPr/>
          </p:nvSpPr>
          <p:spPr>
            <a:xfrm>
              <a:off x="68262" y="66675"/>
              <a:ext cx="127000" cy="260350"/>
            </a:xfrm>
            <a:custGeom>
              <a:avLst/>
              <a:gdLst/>
              <a:ahLst/>
              <a:cxnLst>
                <a:cxn ang="0">
                  <a:pos x="127000" y="45278"/>
                </a:cxn>
                <a:cxn ang="0">
                  <a:pos x="89647" y="0"/>
                </a:cxn>
                <a:cxn ang="0">
                  <a:pos x="63500" y="0"/>
                </a:cxn>
                <a:cxn ang="0">
                  <a:pos x="33618" y="0"/>
                </a:cxn>
                <a:cxn ang="0">
                  <a:pos x="0" y="45278"/>
                </a:cxn>
                <a:cxn ang="0">
                  <a:pos x="0" y="132062"/>
                </a:cxn>
                <a:cxn ang="0">
                  <a:pos x="0" y="215072"/>
                </a:cxn>
                <a:cxn ang="0">
                  <a:pos x="33618" y="260350"/>
                </a:cxn>
                <a:cxn ang="0">
                  <a:pos x="63500" y="260350"/>
                </a:cxn>
                <a:cxn ang="0">
                  <a:pos x="89647" y="260350"/>
                </a:cxn>
                <a:cxn ang="0">
                  <a:pos x="127000" y="215072"/>
                </a:cxn>
                <a:cxn ang="0">
                  <a:pos x="127000" y="132062"/>
                </a:cxn>
                <a:cxn ang="0">
                  <a:pos x="127000" y="45278"/>
                </a:cxn>
              </a:cxnLst>
              <a:rect l="0" t="0" r="0" b="0"/>
              <a:pathLst>
                <a:path w="34" h="69">
                  <a:moveTo>
                    <a:pt x="34" y="12"/>
                  </a:moveTo>
                  <a:cubicBezTo>
                    <a:pt x="34" y="5"/>
                    <a:pt x="33" y="0"/>
                    <a:pt x="24" y="0"/>
                  </a:cubicBezTo>
                  <a:cubicBezTo>
                    <a:pt x="23" y="0"/>
                    <a:pt x="21" y="0"/>
                    <a:pt x="17" y="0"/>
                  </a:cubicBezTo>
                  <a:cubicBezTo>
                    <a:pt x="13" y="0"/>
                    <a:pt x="10" y="0"/>
                    <a:pt x="9" y="0"/>
                  </a:cubicBezTo>
                  <a:cubicBezTo>
                    <a:pt x="1" y="0"/>
                    <a:pt x="0" y="5"/>
                    <a:pt x="0" y="12"/>
                  </a:cubicBezTo>
                  <a:cubicBezTo>
                    <a:pt x="0" y="14"/>
                    <a:pt x="0" y="23"/>
                    <a:pt x="0" y="35"/>
                  </a:cubicBezTo>
                  <a:cubicBezTo>
                    <a:pt x="0" y="46"/>
                    <a:pt x="0" y="55"/>
                    <a:pt x="0" y="57"/>
                  </a:cubicBezTo>
                  <a:cubicBezTo>
                    <a:pt x="0" y="64"/>
                    <a:pt x="1" y="69"/>
                    <a:pt x="9" y="69"/>
                  </a:cubicBezTo>
                  <a:cubicBezTo>
                    <a:pt x="10" y="69"/>
                    <a:pt x="13" y="69"/>
                    <a:pt x="17" y="69"/>
                  </a:cubicBezTo>
                  <a:cubicBezTo>
                    <a:pt x="21" y="69"/>
                    <a:pt x="23" y="69"/>
                    <a:pt x="24" y="69"/>
                  </a:cubicBezTo>
                  <a:cubicBezTo>
                    <a:pt x="33" y="69"/>
                    <a:pt x="34" y="64"/>
                    <a:pt x="34" y="57"/>
                  </a:cubicBezTo>
                  <a:cubicBezTo>
                    <a:pt x="34" y="55"/>
                    <a:pt x="34" y="46"/>
                    <a:pt x="34" y="35"/>
                  </a:cubicBezTo>
                  <a:cubicBezTo>
                    <a:pt x="34" y="23"/>
                    <a:pt x="34" y="14"/>
                    <a:pt x="34" y="1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46000" y="171000"/>
            <a:ext cx="11700000" cy="6516000"/>
          </a:xfrm>
          <a:prstGeom prst="roundRect">
            <a:avLst>
              <a:gd name="adj" fmla="val 5719"/>
            </a:avLst>
          </a:prstGeom>
          <a:solidFill>
            <a:srgbClr val="FFFEE9"/>
          </a:solidFill>
          <a:ln>
            <a:noFill/>
          </a:ln>
          <a:effectLst>
            <a:outerShdw blurRad="127000" dist="889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920000">
            <a:off x="332740" y="-600075"/>
            <a:ext cx="2418080" cy="3329305"/>
          </a:xfrm>
          <a:prstGeom prst="rect">
            <a:avLst/>
          </a:prstGeom>
          <a:effectLst>
            <a:outerShdw blurRad="2413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394970" y="2077720"/>
            <a:ext cx="3194050" cy="319976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>
            <a:off x="3921760" y="1793875"/>
            <a:ext cx="0" cy="393700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8255635" y="1793875"/>
            <a:ext cx="0" cy="393700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117" name="Freeform 5"/>
          <p:cNvSpPr>
            <a:spLocks noEditPoints="1"/>
          </p:cNvSpPr>
          <p:nvPr/>
        </p:nvSpPr>
        <p:spPr>
          <a:xfrm>
            <a:off x="4347528" y="1538288"/>
            <a:ext cx="488950" cy="492125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rgbClr val="40404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8118" name="文本框 20"/>
          <p:cNvSpPr txBox="1"/>
          <p:nvPr/>
        </p:nvSpPr>
        <p:spPr>
          <a:xfrm flipH="1">
            <a:off x="4976178" y="1618615"/>
            <a:ext cx="1995487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88119" name="文本框 22"/>
          <p:cNvSpPr txBox="1"/>
          <p:nvPr/>
        </p:nvSpPr>
        <p:spPr>
          <a:xfrm flipH="1">
            <a:off x="4321810" y="2228850"/>
            <a:ext cx="3610610" cy="95410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</a:t>
            </a:r>
            <a:r>
              <a: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此处添加本章节的简要内容。单击此处添加本章节的简要内容。</a:t>
            </a:r>
          </a:p>
        </p:txBody>
      </p:sp>
      <p:cxnSp>
        <p:nvCxnSpPr>
          <p:cNvPr id="97" name="直接连接符 96"/>
          <p:cNvCxnSpPr/>
          <p:nvPr/>
        </p:nvCxnSpPr>
        <p:spPr>
          <a:xfrm>
            <a:off x="4301808" y="2106613"/>
            <a:ext cx="22320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5"/>
          <p:cNvSpPr>
            <a:spLocks noEditPoints="1"/>
          </p:cNvSpPr>
          <p:nvPr/>
        </p:nvSpPr>
        <p:spPr>
          <a:xfrm>
            <a:off x="4298633" y="3703638"/>
            <a:ext cx="488950" cy="492125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rgbClr val="40404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文本框 20"/>
          <p:cNvSpPr txBox="1"/>
          <p:nvPr/>
        </p:nvSpPr>
        <p:spPr>
          <a:xfrm flipH="1">
            <a:off x="4927283" y="3783965"/>
            <a:ext cx="1995487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4" name="文本框 22"/>
          <p:cNvSpPr txBox="1"/>
          <p:nvPr/>
        </p:nvSpPr>
        <p:spPr>
          <a:xfrm flipH="1">
            <a:off x="4272915" y="4394200"/>
            <a:ext cx="3799840" cy="95410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</a:t>
            </a:r>
            <a:r>
              <a: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4252913" y="4271963"/>
            <a:ext cx="22320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8620760" y="2077720"/>
            <a:ext cx="3194050" cy="319976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46000" y="171000"/>
            <a:ext cx="11700000" cy="6516000"/>
          </a:xfrm>
          <a:prstGeom prst="roundRect">
            <a:avLst>
              <a:gd name="adj" fmla="val 5719"/>
            </a:avLst>
          </a:prstGeom>
          <a:solidFill>
            <a:srgbClr val="FFFEE9"/>
          </a:solidFill>
          <a:ln>
            <a:noFill/>
          </a:ln>
          <a:effectLst>
            <a:outerShdw blurRad="127000" dist="889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81000" y="1070610"/>
            <a:ext cx="2179638" cy="2179638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1000" y="3372485"/>
            <a:ext cx="2179638" cy="217805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82875" y="1070610"/>
            <a:ext cx="2178050" cy="2179638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682875" y="3372485"/>
            <a:ext cx="2178050" cy="217805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83163" y="1054735"/>
            <a:ext cx="2179638" cy="2179638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83163" y="3356610"/>
            <a:ext cx="2179638" cy="2179638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285038" y="1054735"/>
            <a:ext cx="2179638" cy="2179638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285038" y="3356610"/>
            <a:ext cx="2179638" cy="2179638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601200" y="1054735"/>
            <a:ext cx="2179638" cy="2179638"/>
          </a:xfrm>
          <a:prstGeom prst="rect">
            <a:avLst/>
          </a:prstGeom>
          <a:blipFill rotWithShape="1"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601200" y="3356610"/>
            <a:ext cx="2179638" cy="2179638"/>
          </a:xfrm>
          <a:prstGeom prst="rect">
            <a:avLst/>
          </a:prstGeom>
          <a:blipFill rotWithShape="1"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26987" name="文本框 22"/>
          <p:cNvSpPr txBox="1"/>
          <p:nvPr/>
        </p:nvSpPr>
        <p:spPr>
          <a:xfrm flipH="1">
            <a:off x="933450" y="5741035"/>
            <a:ext cx="10350500" cy="338554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46000" y="171000"/>
            <a:ext cx="11700000" cy="6516000"/>
          </a:xfrm>
          <a:prstGeom prst="roundRect">
            <a:avLst>
              <a:gd name="adj" fmla="val 5719"/>
            </a:avLst>
          </a:prstGeom>
          <a:solidFill>
            <a:srgbClr val="FFFEE9"/>
          </a:solidFill>
          <a:ln>
            <a:noFill/>
          </a:ln>
          <a:effectLst>
            <a:outerShdw blurRad="127000" dist="889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转弯箭头"/>
          <p:cNvSpPr/>
          <p:nvPr/>
        </p:nvSpPr>
        <p:spPr>
          <a:xfrm rot="5400000">
            <a:off x="847090" y="840105"/>
            <a:ext cx="1826260" cy="2479675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50000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>
            <a:outerShdw blurRad="2794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ym typeface="+mn-ea"/>
            </a:endParaRPr>
          </a:p>
        </p:txBody>
      </p:sp>
      <p:sp>
        <p:nvSpPr>
          <p:cNvPr id="2" name="转弯箭头"/>
          <p:cNvSpPr/>
          <p:nvPr/>
        </p:nvSpPr>
        <p:spPr>
          <a:xfrm rot="5400000">
            <a:off x="3761105" y="840105"/>
            <a:ext cx="1826260" cy="2479675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50000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>
            <a:outerShdw blurRad="2794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ym typeface="+mn-ea"/>
            </a:endParaRPr>
          </a:p>
        </p:txBody>
      </p:sp>
      <p:sp>
        <p:nvSpPr>
          <p:cNvPr id="4" name="转弯箭头"/>
          <p:cNvSpPr/>
          <p:nvPr/>
        </p:nvSpPr>
        <p:spPr>
          <a:xfrm rot="5400000">
            <a:off x="6675120" y="840105"/>
            <a:ext cx="1826260" cy="2479675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50000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>
            <a:outerShdw blurRad="2794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ym typeface="+mn-ea"/>
            </a:endParaRPr>
          </a:p>
        </p:txBody>
      </p:sp>
      <p:sp>
        <p:nvSpPr>
          <p:cNvPr id="5" name="转弯箭头"/>
          <p:cNvSpPr/>
          <p:nvPr/>
        </p:nvSpPr>
        <p:spPr>
          <a:xfrm rot="5400000">
            <a:off x="9589135" y="840105"/>
            <a:ext cx="1826260" cy="2479675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50000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>
            <a:outerShdw blurRad="2794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48665" y="1771015"/>
            <a:ext cx="0" cy="4680000"/>
          </a:xfrm>
          <a:prstGeom prst="line">
            <a:avLst/>
          </a:prstGeom>
          <a:ln w="7620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3652520" y="1741170"/>
            <a:ext cx="0" cy="4680000"/>
          </a:xfrm>
          <a:prstGeom prst="line">
            <a:avLst/>
          </a:prstGeom>
          <a:ln w="7620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556375" y="1771015"/>
            <a:ext cx="0" cy="4680000"/>
          </a:xfrm>
          <a:prstGeom prst="line">
            <a:avLst/>
          </a:prstGeom>
          <a:ln w="7620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9460230" y="1741170"/>
            <a:ext cx="0" cy="4680000"/>
          </a:xfrm>
          <a:prstGeom prst="line">
            <a:avLst/>
          </a:prstGeom>
          <a:ln w="7620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/>
          <p:cNvGrpSpPr/>
          <p:nvPr/>
        </p:nvGrpSpPr>
        <p:grpSpPr>
          <a:xfrm>
            <a:off x="946785" y="3252470"/>
            <a:ext cx="2029460" cy="2351405"/>
            <a:chOff x="1652" y="5122"/>
            <a:chExt cx="3196" cy="3703"/>
          </a:xfrm>
        </p:grpSpPr>
        <p:grpSp>
          <p:nvGrpSpPr>
            <p:cNvPr id="10" name="组合 9"/>
            <p:cNvGrpSpPr/>
            <p:nvPr/>
          </p:nvGrpSpPr>
          <p:grpSpPr>
            <a:xfrm>
              <a:off x="1652" y="5122"/>
              <a:ext cx="3171" cy="1752"/>
              <a:chOff x="1654" y="6220"/>
              <a:chExt cx="3171" cy="1752"/>
            </a:xfrm>
          </p:grpSpPr>
          <p:sp>
            <p:nvSpPr>
              <p:cNvPr id="30" name="文本框 20"/>
              <p:cNvSpPr txBox="1"/>
              <p:nvPr/>
            </p:nvSpPr>
            <p:spPr>
              <a:xfrm flipH="1">
                <a:off x="1654" y="6220"/>
                <a:ext cx="3170" cy="658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20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rPr>
                  <a:t>单击键入标题 </a:t>
                </a:r>
              </a:p>
            </p:txBody>
          </p:sp>
          <p:sp>
            <p:nvSpPr>
              <p:cNvPr id="31" name="文本框 22"/>
              <p:cNvSpPr txBox="1"/>
              <p:nvPr/>
            </p:nvSpPr>
            <p:spPr>
              <a:xfrm flipH="1">
                <a:off x="1654" y="6809"/>
                <a:ext cx="3171" cy="1163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单击此处添加本章节的简要内容。单击</a:t>
                </a:r>
                <a:r>
                  <a:rPr lang="zh-CN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此处添加本章节的简要内容。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1677" y="7942"/>
              <a:ext cx="3171" cy="883"/>
              <a:chOff x="1539" y="7723"/>
              <a:chExt cx="3171" cy="883"/>
            </a:xfrm>
          </p:grpSpPr>
          <p:cxnSp>
            <p:nvCxnSpPr>
              <p:cNvPr id="97" name="直接连接符 96"/>
              <p:cNvCxnSpPr/>
              <p:nvPr/>
            </p:nvCxnSpPr>
            <p:spPr>
              <a:xfrm>
                <a:off x="1631" y="7723"/>
                <a:ext cx="2835" cy="0"/>
              </a:xfrm>
              <a:prstGeom prst="line">
                <a:avLst/>
              </a:prstGeom>
              <a:ln w="15875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文本框 22"/>
              <p:cNvSpPr txBox="1"/>
              <p:nvPr/>
            </p:nvSpPr>
            <p:spPr>
              <a:xfrm flipH="1">
                <a:off x="1539" y="7782"/>
                <a:ext cx="3171" cy="824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单击此处添加本章节的简要内容。</a:t>
                </a:r>
                <a:endPara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3838575" y="3252470"/>
            <a:ext cx="2033905" cy="2351405"/>
            <a:chOff x="6244" y="5122"/>
            <a:chExt cx="3203" cy="3703"/>
          </a:xfrm>
        </p:grpSpPr>
        <p:grpSp>
          <p:nvGrpSpPr>
            <p:cNvPr id="11" name="组合 10"/>
            <p:cNvGrpSpPr/>
            <p:nvPr/>
          </p:nvGrpSpPr>
          <p:grpSpPr>
            <a:xfrm>
              <a:off x="6244" y="5122"/>
              <a:ext cx="3171" cy="1752"/>
              <a:chOff x="5820" y="6289"/>
              <a:chExt cx="3171" cy="1752"/>
            </a:xfrm>
          </p:grpSpPr>
          <p:sp>
            <p:nvSpPr>
              <p:cNvPr id="12" name="文本框 20"/>
              <p:cNvSpPr txBox="1"/>
              <p:nvPr/>
            </p:nvSpPr>
            <p:spPr>
              <a:xfrm flipH="1">
                <a:off x="5820" y="6289"/>
                <a:ext cx="3170" cy="658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20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rPr>
                  <a:t>单击键入标题 </a:t>
                </a:r>
              </a:p>
            </p:txBody>
          </p:sp>
          <p:sp>
            <p:nvSpPr>
              <p:cNvPr id="13" name="文本框 22"/>
              <p:cNvSpPr txBox="1"/>
              <p:nvPr/>
            </p:nvSpPr>
            <p:spPr>
              <a:xfrm flipH="1">
                <a:off x="5820" y="6878"/>
                <a:ext cx="3171" cy="1163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单击此处添加本章节的简要内容。单击</a:t>
                </a:r>
                <a:r>
                  <a:rPr lang="zh-CN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此处添加本章节的简要内容。</a:t>
                </a: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6276" y="7942"/>
              <a:ext cx="3171" cy="883"/>
              <a:chOff x="1539" y="7723"/>
              <a:chExt cx="3171" cy="883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1631" y="7723"/>
                <a:ext cx="2835" cy="0"/>
              </a:xfrm>
              <a:prstGeom prst="line">
                <a:avLst/>
              </a:prstGeom>
              <a:ln w="15875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文本框 22"/>
              <p:cNvSpPr txBox="1"/>
              <p:nvPr/>
            </p:nvSpPr>
            <p:spPr>
              <a:xfrm flipH="1">
                <a:off x="1539" y="7782"/>
                <a:ext cx="3171" cy="824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单击此处添加本章节的简要内容。</a:t>
                </a:r>
                <a:endPara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6734810" y="3252470"/>
            <a:ext cx="2038350" cy="2351405"/>
            <a:chOff x="10468" y="5122"/>
            <a:chExt cx="3210" cy="3703"/>
          </a:xfrm>
        </p:grpSpPr>
        <p:grpSp>
          <p:nvGrpSpPr>
            <p:cNvPr id="14" name="组合 13"/>
            <p:cNvGrpSpPr/>
            <p:nvPr/>
          </p:nvGrpSpPr>
          <p:grpSpPr>
            <a:xfrm>
              <a:off x="10468" y="5122"/>
              <a:ext cx="3171" cy="1752"/>
              <a:chOff x="1654" y="6220"/>
              <a:chExt cx="3171" cy="1752"/>
            </a:xfrm>
          </p:grpSpPr>
          <p:sp>
            <p:nvSpPr>
              <p:cNvPr id="15" name="文本框 20"/>
              <p:cNvSpPr txBox="1"/>
              <p:nvPr/>
            </p:nvSpPr>
            <p:spPr>
              <a:xfrm flipH="1">
                <a:off x="1654" y="6220"/>
                <a:ext cx="3170" cy="658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20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rPr>
                  <a:t>单击键入标题 </a:t>
                </a:r>
              </a:p>
            </p:txBody>
          </p:sp>
          <p:sp>
            <p:nvSpPr>
              <p:cNvPr id="16" name="文本框 22"/>
              <p:cNvSpPr txBox="1"/>
              <p:nvPr/>
            </p:nvSpPr>
            <p:spPr>
              <a:xfrm flipH="1">
                <a:off x="1654" y="6809"/>
                <a:ext cx="3171" cy="1163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单击此处添加本章节的简要内容。单击</a:t>
                </a:r>
                <a:r>
                  <a:rPr lang="zh-CN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此处添加本章节的简要内容。</a:t>
                </a: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10507" y="7942"/>
              <a:ext cx="3171" cy="883"/>
              <a:chOff x="1539" y="7723"/>
              <a:chExt cx="3171" cy="883"/>
            </a:xfrm>
          </p:grpSpPr>
          <p:cxnSp>
            <p:nvCxnSpPr>
              <p:cNvPr id="25" name="直接连接符 24"/>
              <p:cNvCxnSpPr/>
              <p:nvPr/>
            </p:nvCxnSpPr>
            <p:spPr>
              <a:xfrm>
                <a:off x="1631" y="7723"/>
                <a:ext cx="2835" cy="0"/>
              </a:xfrm>
              <a:prstGeom prst="line">
                <a:avLst/>
              </a:prstGeom>
              <a:ln w="15875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文本框 22"/>
              <p:cNvSpPr txBox="1"/>
              <p:nvPr/>
            </p:nvSpPr>
            <p:spPr>
              <a:xfrm flipH="1">
                <a:off x="1539" y="7782"/>
                <a:ext cx="3171" cy="824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单击此处添加本章节的简要内容。</a:t>
                </a:r>
                <a:endPara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9635490" y="3252470"/>
            <a:ext cx="2028190" cy="2351405"/>
            <a:chOff x="15336" y="5122"/>
            <a:chExt cx="3194" cy="3703"/>
          </a:xfrm>
        </p:grpSpPr>
        <p:grpSp>
          <p:nvGrpSpPr>
            <p:cNvPr id="17" name="组合 16"/>
            <p:cNvGrpSpPr/>
            <p:nvPr/>
          </p:nvGrpSpPr>
          <p:grpSpPr>
            <a:xfrm>
              <a:off x="15359" y="5122"/>
              <a:ext cx="3171" cy="1752"/>
              <a:chOff x="5820" y="6289"/>
              <a:chExt cx="3171" cy="1752"/>
            </a:xfrm>
          </p:grpSpPr>
          <p:sp>
            <p:nvSpPr>
              <p:cNvPr id="18" name="文本框 20"/>
              <p:cNvSpPr txBox="1"/>
              <p:nvPr/>
            </p:nvSpPr>
            <p:spPr>
              <a:xfrm flipH="1">
                <a:off x="5820" y="6289"/>
                <a:ext cx="3170" cy="658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20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rPr>
                  <a:t>单击键入标题 </a:t>
                </a:r>
              </a:p>
            </p:txBody>
          </p:sp>
          <p:sp>
            <p:nvSpPr>
              <p:cNvPr id="27" name="文本框 22"/>
              <p:cNvSpPr txBox="1"/>
              <p:nvPr/>
            </p:nvSpPr>
            <p:spPr>
              <a:xfrm flipH="1">
                <a:off x="5820" y="6878"/>
                <a:ext cx="3171" cy="1163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单击此处添加本章节的简要内容。单击</a:t>
                </a:r>
                <a:r>
                  <a:rPr lang="zh-CN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此处添加本章节的简要内容。</a:t>
                </a: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15336" y="7942"/>
              <a:ext cx="3171" cy="883"/>
              <a:chOff x="1539" y="7723"/>
              <a:chExt cx="3171" cy="883"/>
            </a:xfrm>
          </p:grpSpPr>
          <p:cxnSp>
            <p:nvCxnSpPr>
              <p:cNvPr id="29" name="直接连接符 28"/>
              <p:cNvCxnSpPr/>
              <p:nvPr/>
            </p:nvCxnSpPr>
            <p:spPr>
              <a:xfrm>
                <a:off x="1631" y="7723"/>
                <a:ext cx="2835" cy="0"/>
              </a:xfrm>
              <a:prstGeom prst="line">
                <a:avLst/>
              </a:prstGeom>
              <a:ln w="15875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文本框 22"/>
              <p:cNvSpPr txBox="1"/>
              <p:nvPr/>
            </p:nvSpPr>
            <p:spPr>
              <a:xfrm flipH="1">
                <a:off x="1539" y="7782"/>
                <a:ext cx="3171" cy="824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单击此处添加本章节的简要内容。</a:t>
                </a:r>
                <a:endPara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endParaRPr>
              </a:p>
            </p:txBody>
          </p:sp>
        </p:grpSp>
      </p:grpSp>
      <p:sp>
        <p:nvSpPr>
          <p:cNvPr id="37" name="文本框 20"/>
          <p:cNvSpPr txBox="1"/>
          <p:nvPr/>
        </p:nvSpPr>
        <p:spPr>
          <a:xfrm flipH="1">
            <a:off x="889635" y="1154430"/>
            <a:ext cx="1268730" cy="94869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STEP</a:t>
            </a:r>
          </a:p>
          <a:p>
            <a:pPr lvl="0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8" name="文本框 20"/>
          <p:cNvSpPr txBox="1"/>
          <p:nvPr/>
        </p:nvSpPr>
        <p:spPr>
          <a:xfrm flipH="1">
            <a:off x="3801110" y="1154430"/>
            <a:ext cx="1268730" cy="94869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STEP</a:t>
            </a:r>
          </a:p>
          <a:p>
            <a:pPr lvl="0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39" name="文本框 20"/>
          <p:cNvSpPr txBox="1"/>
          <p:nvPr/>
        </p:nvSpPr>
        <p:spPr>
          <a:xfrm flipH="1">
            <a:off x="6712585" y="1154430"/>
            <a:ext cx="1268730" cy="94869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STEP</a:t>
            </a:r>
          </a:p>
          <a:p>
            <a:pPr lvl="0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0" name="文本框 20"/>
          <p:cNvSpPr txBox="1"/>
          <p:nvPr/>
        </p:nvSpPr>
        <p:spPr>
          <a:xfrm flipH="1">
            <a:off x="9624060" y="1154430"/>
            <a:ext cx="1268730" cy="94869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STEP</a:t>
            </a:r>
          </a:p>
          <a:p>
            <a:pPr lvl="0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46000" y="171000"/>
            <a:ext cx="11700000" cy="6516000"/>
          </a:xfrm>
          <a:prstGeom prst="roundRect">
            <a:avLst>
              <a:gd name="adj" fmla="val 5719"/>
            </a:avLst>
          </a:prstGeom>
          <a:solidFill>
            <a:srgbClr val="FFFEE9"/>
          </a:solidFill>
          <a:ln>
            <a:noFill/>
          </a:ln>
          <a:effectLst>
            <a:outerShdw blurRad="127000" dist="889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 rot="16200000">
            <a:off x="1331595" y="3136265"/>
            <a:ext cx="1157605" cy="1589405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22"/>
          <p:cNvSpPr txBox="1"/>
          <p:nvPr/>
        </p:nvSpPr>
        <p:spPr>
          <a:xfrm flipH="1">
            <a:off x="1466533" y="5156200"/>
            <a:ext cx="925893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此处添加本章节的简要内容。单击此处添加本章节的简要内容。</a:t>
            </a:r>
          </a:p>
        </p:txBody>
      </p:sp>
      <p:sp>
        <p:nvSpPr>
          <p:cNvPr id="4" name="圆角矩形 3"/>
          <p:cNvSpPr/>
          <p:nvPr/>
        </p:nvSpPr>
        <p:spPr>
          <a:xfrm rot="16200000">
            <a:off x="3433445" y="3136265"/>
            <a:ext cx="1157605" cy="1589405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 rot="16200000">
            <a:off x="5535295" y="3136265"/>
            <a:ext cx="1157605" cy="1589405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 rot="16200000">
            <a:off x="7637145" y="3136265"/>
            <a:ext cx="1157605" cy="1589405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 rot="16200000">
            <a:off x="9738995" y="3136265"/>
            <a:ext cx="1157605" cy="1589405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0"/>
          <p:cNvSpPr txBox="1"/>
          <p:nvPr/>
        </p:nvSpPr>
        <p:spPr>
          <a:xfrm flipH="1">
            <a:off x="850900" y="4509770"/>
            <a:ext cx="2119630" cy="3848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8" name="文本框 20"/>
          <p:cNvSpPr txBox="1"/>
          <p:nvPr/>
        </p:nvSpPr>
        <p:spPr>
          <a:xfrm flipH="1">
            <a:off x="2953385" y="4509770"/>
            <a:ext cx="2119630" cy="3848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9" name="文本框 20"/>
          <p:cNvSpPr txBox="1"/>
          <p:nvPr/>
        </p:nvSpPr>
        <p:spPr>
          <a:xfrm flipH="1">
            <a:off x="5055870" y="4509770"/>
            <a:ext cx="2119630" cy="3848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" name="文本框 20"/>
          <p:cNvSpPr txBox="1"/>
          <p:nvPr/>
        </p:nvSpPr>
        <p:spPr>
          <a:xfrm flipH="1">
            <a:off x="7158355" y="4509770"/>
            <a:ext cx="2119630" cy="3848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1" name="文本框 20"/>
          <p:cNvSpPr txBox="1"/>
          <p:nvPr/>
        </p:nvSpPr>
        <p:spPr>
          <a:xfrm flipH="1">
            <a:off x="9260840" y="4509770"/>
            <a:ext cx="2119630" cy="3848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91" name="购物车"/>
          <p:cNvSpPr/>
          <p:nvPr/>
        </p:nvSpPr>
        <p:spPr>
          <a:xfrm>
            <a:off x="1489710" y="3641090"/>
            <a:ext cx="841375" cy="580390"/>
          </a:xfrm>
          <a:custGeom>
            <a:avLst/>
            <a:gdLst/>
            <a:ahLst/>
            <a:cxnLst/>
            <a:rect l="l" t="t" r="r" b="b"/>
            <a:pathLst>
              <a:path w="1211637" h="857258">
                <a:moveTo>
                  <a:pt x="937021" y="713258"/>
                </a:moveTo>
                <a:cubicBezTo>
                  <a:pt x="976786" y="713258"/>
                  <a:pt x="1009021" y="745493"/>
                  <a:pt x="1009021" y="785258"/>
                </a:cubicBezTo>
                <a:cubicBezTo>
                  <a:pt x="1009021" y="825023"/>
                  <a:pt x="976786" y="857258"/>
                  <a:pt x="937021" y="857258"/>
                </a:cubicBezTo>
                <a:cubicBezTo>
                  <a:pt x="897256" y="857258"/>
                  <a:pt x="865021" y="825023"/>
                  <a:pt x="865021" y="785258"/>
                </a:cubicBezTo>
                <a:cubicBezTo>
                  <a:pt x="865021" y="745493"/>
                  <a:pt x="897256" y="713258"/>
                  <a:pt x="937021" y="713258"/>
                </a:cubicBezTo>
                <a:close/>
                <a:moveTo>
                  <a:pt x="568554" y="713258"/>
                </a:moveTo>
                <a:cubicBezTo>
                  <a:pt x="608319" y="713258"/>
                  <a:pt x="640554" y="745493"/>
                  <a:pt x="640554" y="785258"/>
                </a:cubicBezTo>
                <a:cubicBezTo>
                  <a:pt x="640554" y="825023"/>
                  <a:pt x="608319" y="857258"/>
                  <a:pt x="568554" y="857258"/>
                </a:cubicBezTo>
                <a:cubicBezTo>
                  <a:pt x="528789" y="857258"/>
                  <a:pt x="496554" y="825023"/>
                  <a:pt x="496554" y="785258"/>
                </a:cubicBezTo>
                <a:cubicBezTo>
                  <a:pt x="496554" y="745493"/>
                  <a:pt x="528789" y="713258"/>
                  <a:pt x="568554" y="713258"/>
                </a:cubicBezTo>
                <a:close/>
                <a:moveTo>
                  <a:pt x="238524" y="0"/>
                </a:moveTo>
                <a:lnTo>
                  <a:pt x="287824" y="4511"/>
                </a:lnTo>
                <a:lnTo>
                  <a:pt x="288000" y="4511"/>
                </a:lnTo>
                <a:lnTo>
                  <a:pt x="288001" y="4528"/>
                </a:lnTo>
                <a:lnTo>
                  <a:pt x="308028" y="6360"/>
                </a:lnTo>
                <a:lnTo>
                  <a:pt x="374622" y="197367"/>
                </a:lnTo>
                <a:lnTo>
                  <a:pt x="1211637" y="197367"/>
                </a:lnTo>
                <a:lnTo>
                  <a:pt x="1050402" y="681918"/>
                </a:lnTo>
                <a:lnTo>
                  <a:pt x="472773" y="681918"/>
                </a:lnTo>
                <a:lnTo>
                  <a:pt x="399476" y="461644"/>
                </a:lnTo>
                <a:lnTo>
                  <a:pt x="257414" y="54181"/>
                </a:lnTo>
                <a:lnTo>
                  <a:pt x="1" y="54181"/>
                </a:lnTo>
                <a:lnTo>
                  <a:pt x="0" y="4511"/>
                </a:lnTo>
                <a:lnTo>
                  <a:pt x="240097" y="451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3" name="手提包"/>
          <p:cNvSpPr/>
          <p:nvPr/>
        </p:nvSpPr>
        <p:spPr>
          <a:xfrm>
            <a:off x="3708400" y="3611245"/>
            <a:ext cx="610235" cy="610235"/>
          </a:xfrm>
          <a:custGeom>
            <a:avLst/>
            <a:gdLst/>
            <a:ahLst/>
            <a:cxnLst/>
            <a:rect l="l" t="t" r="r" b="b"/>
            <a:pathLst>
              <a:path w="479183" h="536596">
                <a:moveTo>
                  <a:pt x="58051" y="188299"/>
                </a:moveTo>
                <a:lnTo>
                  <a:pt x="421132" y="188299"/>
                </a:lnTo>
                <a:cubicBezTo>
                  <a:pt x="453193" y="188299"/>
                  <a:pt x="479183" y="214289"/>
                  <a:pt x="479183" y="246350"/>
                </a:cubicBezTo>
                <a:lnTo>
                  <a:pt x="479183" y="257105"/>
                </a:lnTo>
                <a:lnTo>
                  <a:pt x="479183" y="470074"/>
                </a:lnTo>
                <a:lnTo>
                  <a:pt x="479183" y="478545"/>
                </a:lnTo>
                <a:cubicBezTo>
                  <a:pt x="479183" y="510606"/>
                  <a:pt x="453193" y="536596"/>
                  <a:pt x="421132" y="536596"/>
                </a:cubicBezTo>
                <a:lnTo>
                  <a:pt x="58051" y="536596"/>
                </a:lnTo>
                <a:cubicBezTo>
                  <a:pt x="25990" y="536596"/>
                  <a:pt x="0" y="510606"/>
                  <a:pt x="0" y="478545"/>
                </a:cubicBezTo>
                <a:lnTo>
                  <a:pt x="0" y="470074"/>
                </a:lnTo>
                <a:lnTo>
                  <a:pt x="0" y="257105"/>
                </a:lnTo>
                <a:lnTo>
                  <a:pt x="0" y="246350"/>
                </a:lnTo>
                <a:cubicBezTo>
                  <a:pt x="0" y="214289"/>
                  <a:pt x="25990" y="188299"/>
                  <a:pt x="58051" y="188299"/>
                </a:cubicBezTo>
                <a:close/>
                <a:moveTo>
                  <a:pt x="239592" y="0"/>
                </a:moveTo>
                <a:cubicBezTo>
                  <a:pt x="323787" y="0"/>
                  <a:pt x="395928" y="65958"/>
                  <a:pt x="425920" y="159710"/>
                </a:cubicBezTo>
                <a:lnTo>
                  <a:pt x="403705" y="159710"/>
                </a:lnTo>
                <a:cubicBezTo>
                  <a:pt x="375551" y="78471"/>
                  <a:pt x="312624" y="22172"/>
                  <a:pt x="239592" y="22172"/>
                </a:cubicBezTo>
                <a:cubicBezTo>
                  <a:pt x="166559" y="22172"/>
                  <a:pt x="103632" y="78471"/>
                  <a:pt x="75478" y="159710"/>
                </a:cubicBezTo>
                <a:lnTo>
                  <a:pt x="53263" y="159710"/>
                </a:lnTo>
                <a:cubicBezTo>
                  <a:pt x="83255" y="65958"/>
                  <a:pt x="155396" y="0"/>
                  <a:pt x="23959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衣服"/>
          <p:cNvSpPr/>
          <p:nvPr/>
        </p:nvSpPr>
        <p:spPr bwMode="auto">
          <a:xfrm>
            <a:off x="7797165" y="3670935"/>
            <a:ext cx="836930" cy="558800"/>
          </a:xfrm>
          <a:custGeom>
            <a:avLst/>
            <a:gdLst>
              <a:gd name="T0" fmla="*/ 452521 w 3346"/>
              <a:gd name="T1" fmla="*/ 1329699 h 2470"/>
              <a:gd name="T2" fmla="*/ 452521 w 3346"/>
              <a:gd name="T3" fmla="*/ 562565 h 2470"/>
              <a:gd name="T4" fmla="*/ 173798 w 3346"/>
              <a:gd name="T5" fmla="*/ 732142 h 2470"/>
              <a:gd name="T6" fmla="*/ 0 w 3346"/>
              <a:gd name="T7" fmla="*/ 486121 h 2470"/>
              <a:gd name="T8" fmla="*/ 469201 w 3346"/>
              <a:gd name="T9" fmla="*/ 68369 h 2470"/>
              <a:gd name="T10" fmla="*/ 707030 w 3346"/>
              <a:gd name="T11" fmla="*/ 4307 h 2470"/>
              <a:gd name="T12" fmla="*/ 1076687 w 3346"/>
              <a:gd name="T13" fmla="*/ 0 h 2470"/>
              <a:gd name="T14" fmla="*/ 1364019 w 3346"/>
              <a:gd name="T15" fmla="*/ 78598 h 2470"/>
              <a:gd name="T16" fmla="*/ 1800397 w 3346"/>
              <a:gd name="T17" fmla="*/ 483967 h 2470"/>
              <a:gd name="T18" fmla="*/ 1628751 w 3346"/>
              <a:gd name="T19" fmla="*/ 732142 h 2470"/>
              <a:gd name="T20" fmla="*/ 1339267 w 3346"/>
              <a:gd name="T21" fmla="*/ 568487 h 2470"/>
              <a:gd name="T22" fmla="*/ 1337115 w 3346"/>
              <a:gd name="T23" fmla="*/ 1327546 h 2470"/>
              <a:gd name="T24" fmla="*/ 452521 w 3346"/>
              <a:gd name="T25" fmla="*/ 1329699 h 247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346" h="2470">
                <a:moveTo>
                  <a:pt x="841" y="2470"/>
                </a:moveTo>
                <a:cubicBezTo>
                  <a:pt x="841" y="1045"/>
                  <a:pt x="841" y="1045"/>
                  <a:pt x="841" y="1045"/>
                </a:cubicBezTo>
                <a:cubicBezTo>
                  <a:pt x="323" y="1360"/>
                  <a:pt x="323" y="1360"/>
                  <a:pt x="323" y="1360"/>
                </a:cubicBezTo>
                <a:cubicBezTo>
                  <a:pt x="0" y="903"/>
                  <a:pt x="0" y="903"/>
                  <a:pt x="0" y="903"/>
                </a:cubicBezTo>
                <a:cubicBezTo>
                  <a:pt x="872" y="127"/>
                  <a:pt x="872" y="127"/>
                  <a:pt x="872" y="127"/>
                </a:cubicBezTo>
                <a:cubicBezTo>
                  <a:pt x="1314" y="8"/>
                  <a:pt x="1314" y="8"/>
                  <a:pt x="1314" y="8"/>
                </a:cubicBezTo>
                <a:cubicBezTo>
                  <a:pt x="1314" y="8"/>
                  <a:pt x="1633" y="330"/>
                  <a:pt x="2001" y="0"/>
                </a:cubicBezTo>
                <a:cubicBezTo>
                  <a:pt x="2535" y="146"/>
                  <a:pt x="2535" y="146"/>
                  <a:pt x="2535" y="146"/>
                </a:cubicBezTo>
                <a:cubicBezTo>
                  <a:pt x="3346" y="899"/>
                  <a:pt x="3346" y="899"/>
                  <a:pt x="3346" y="899"/>
                </a:cubicBezTo>
                <a:cubicBezTo>
                  <a:pt x="3027" y="1360"/>
                  <a:pt x="3027" y="1360"/>
                  <a:pt x="3027" y="1360"/>
                </a:cubicBezTo>
                <a:cubicBezTo>
                  <a:pt x="2489" y="1056"/>
                  <a:pt x="2489" y="1056"/>
                  <a:pt x="2489" y="1056"/>
                </a:cubicBezTo>
                <a:cubicBezTo>
                  <a:pt x="2485" y="2466"/>
                  <a:pt x="2485" y="2466"/>
                  <a:pt x="2485" y="2466"/>
                </a:cubicBezTo>
                <a:cubicBezTo>
                  <a:pt x="841" y="2470"/>
                  <a:pt x="841" y="2470"/>
                  <a:pt x="841" y="247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眼镜"/>
          <p:cNvSpPr/>
          <p:nvPr/>
        </p:nvSpPr>
        <p:spPr bwMode="auto">
          <a:xfrm>
            <a:off x="10027920" y="3688715"/>
            <a:ext cx="704850" cy="541020"/>
          </a:xfrm>
          <a:custGeom>
            <a:avLst/>
            <a:gdLst>
              <a:gd name="T0" fmla="*/ 1079702 w 2143125"/>
              <a:gd name="T1" fmla="*/ 787781 h 1344612"/>
              <a:gd name="T2" fmla="*/ 997503 w 2143125"/>
              <a:gd name="T3" fmla="*/ 910396 h 1344612"/>
              <a:gd name="T4" fmla="*/ 1000994 w 2143125"/>
              <a:gd name="T5" fmla="*/ 1034281 h 1344612"/>
              <a:gd name="T6" fmla="*/ 1056534 w 2143125"/>
              <a:gd name="T7" fmla="*/ 1124177 h 1344612"/>
              <a:gd name="T8" fmla="*/ 1161187 w 2143125"/>
              <a:gd name="T9" fmla="*/ 1181735 h 1344612"/>
              <a:gd name="T10" fmla="*/ 1317801 w 2143125"/>
              <a:gd name="T11" fmla="*/ 1160780 h 1344612"/>
              <a:gd name="T12" fmla="*/ 1416599 w 2143125"/>
              <a:gd name="T13" fmla="*/ 1051877 h 1344612"/>
              <a:gd name="T14" fmla="*/ 1418339 w 2143125"/>
              <a:gd name="T15" fmla="*/ 884030 h 1344612"/>
              <a:gd name="T16" fmla="*/ 1337092 w 2143125"/>
              <a:gd name="T17" fmla="*/ 782699 h 1344612"/>
              <a:gd name="T18" fmla="*/ 1212047 w 2143125"/>
              <a:gd name="T19" fmla="*/ 743627 h 1344612"/>
              <a:gd name="T20" fmla="*/ 245329 w 2143125"/>
              <a:gd name="T21" fmla="*/ 787781 h 1344612"/>
              <a:gd name="T22" fmla="*/ 163447 w 2143125"/>
              <a:gd name="T23" fmla="*/ 910396 h 1344612"/>
              <a:gd name="T24" fmla="*/ 192011 w 2143125"/>
              <a:gd name="T25" fmla="*/ 1086376 h 1344612"/>
              <a:gd name="T26" fmla="*/ 302812 w 2143125"/>
              <a:gd name="T27" fmla="*/ 1174931 h 1344612"/>
              <a:gd name="T28" fmla="*/ 415782 w 2143125"/>
              <a:gd name="T29" fmla="*/ 1184146 h 1344612"/>
              <a:gd name="T30" fmla="*/ 531292 w 2143125"/>
              <a:gd name="T31" fmla="*/ 1125362 h 1344612"/>
              <a:gd name="T32" fmla="*/ 594441 w 2143125"/>
              <a:gd name="T33" fmla="*/ 1010335 h 1344612"/>
              <a:gd name="T34" fmla="*/ 562067 w 2143125"/>
              <a:gd name="T35" fmla="*/ 841782 h 1344612"/>
              <a:gd name="T36" fmla="*/ 444005 w 2143125"/>
              <a:gd name="T37" fmla="*/ 753792 h 1344612"/>
              <a:gd name="T38" fmla="*/ 705203 w 2143125"/>
              <a:gd name="T39" fmla="*/ 8259 h 1344612"/>
              <a:gd name="T40" fmla="*/ 798510 w 2143125"/>
              <a:gd name="T41" fmla="*/ 68295 h 1344612"/>
              <a:gd name="T42" fmla="*/ 845481 w 2143125"/>
              <a:gd name="T43" fmla="*/ 187416 h 1344612"/>
              <a:gd name="T44" fmla="*/ 812792 w 2143125"/>
              <a:gd name="T45" fmla="*/ 315748 h 1344612"/>
              <a:gd name="T46" fmla="*/ 713137 w 2143125"/>
              <a:gd name="T47" fmla="*/ 315430 h 1344612"/>
              <a:gd name="T48" fmla="*/ 689969 w 2143125"/>
              <a:gd name="T49" fmla="*/ 210604 h 1344612"/>
              <a:gd name="T50" fmla="*/ 654106 w 2143125"/>
              <a:gd name="T51" fmla="*/ 157238 h 1344612"/>
              <a:gd name="T52" fmla="*/ 592853 w 2143125"/>
              <a:gd name="T53" fmla="*/ 185510 h 1344612"/>
              <a:gd name="T54" fmla="*/ 459239 w 2143125"/>
              <a:gd name="T55" fmla="*/ 595918 h 1344612"/>
              <a:gd name="T56" fmla="*/ 621734 w 2143125"/>
              <a:gd name="T57" fmla="*/ 676602 h 1344612"/>
              <a:gd name="T58" fmla="*/ 732179 w 2143125"/>
              <a:gd name="T59" fmla="*/ 793499 h 1344612"/>
              <a:gd name="T60" fmla="*/ 872141 w 2143125"/>
              <a:gd name="T61" fmla="*/ 800805 h 1344612"/>
              <a:gd name="T62" fmla="*/ 987664 w 2143125"/>
              <a:gd name="T63" fmla="*/ 661673 h 1344612"/>
              <a:gd name="T64" fmla="*/ 1156824 w 2143125"/>
              <a:gd name="T65" fmla="*/ 591153 h 1344612"/>
              <a:gd name="T66" fmla="*/ 1370098 w 2143125"/>
              <a:gd name="T67" fmla="*/ 621966 h 1344612"/>
              <a:gd name="T68" fmla="*/ 1605616 w 2143125"/>
              <a:gd name="T69" fmla="*/ 472122 h 1344612"/>
              <a:gd name="T70" fmla="*/ 1785421 w 2143125"/>
              <a:gd name="T71" fmla="*/ 107949 h 1344612"/>
              <a:gd name="T72" fmla="*/ 1894067 w 2143125"/>
              <a:gd name="T73" fmla="*/ 47942 h 1344612"/>
              <a:gd name="T74" fmla="*/ 2019231 w 2143125"/>
              <a:gd name="T75" fmla="*/ 57149 h 1344612"/>
              <a:gd name="T76" fmla="*/ 2105957 w 2143125"/>
              <a:gd name="T77" fmla="*/ 124459 h 1344612"/>
              <a:gd name="T78" fmla="*/ 2143125 w 2143125"/>
              <a:gd name="T79" fmla="*/ 252412 h 1344612"/>
              <a:gd name="T80" fmla="*/ 2097062 w 2143125"/>
              <a:gd name="T81" fmla="*/ 366712 h 1344612"/>
              <a:gd name="T82" fmla="*/ 1998900 w 2143125"/>
              <a:gd name="T83" fmla="*/ 347027 h 1344612"/>
              <a:gd name="T84" fmla="*/ 1986193 w 2143125"/>
              <a:gd name="T85" fmla="*/ 241934 h 1344612"/>
              <a:gd name="T86" fmla="*/ 1941083 w 2143125"/>
              <a:gd name="T87" fmla="*/ 199389 h 1344612"/>
              <a:gd name="T88" fmla="*/ 1877865 w 2143125"/>
              <a:gd name="T89" fmla="*/ 250189 h 1344612"/>
              <a:gd name="T90" fmla="*/ 1589733 w 2143125"/>
              <a:gd name="T91" fmla="*/ 994727 h 1344612"/>
              <a:gd name="T92" fmla="*/ 1515396 w 2143125"/>
              <a:gd name="T93" fmla="*/ 1192212 h 1344612"/>
              <a:gd name="T94" fmla="*/ 1306683 w 2143125"/>
              <a:gd name="T95" fmla="*/ 1332230 h 1344612"/>
              <a:gd name="T96" fmla="*/ 1157375 w 2143125"/>
              <a:gd name="T97" fmla="*/ 1340485 h 1344612"/>
              <a:gd name="T98" fmla="*/ 1019719 w 2143125"/>
              <a:gd name="T99" fmla="*/ 1291580 h 1344612"/>
              <a:gd name="T100" fmla="*/ 889914 w 2143125"/>
              <a:gd name="T101" fmla="*/ 1165154 h 1344612"/>
              <a:gd name="T102" fmla="*/ 835008 w 2143125"/>
              <a:gd name="T103" fmla="*/ 992668 h 1344612"/>
              <a:gd name="T104" fmla="*/ 787402 w 2143125"/>
              <a:gd name="T105" fmla="*/ 941526 h 1344612"/>
              <a:gd name="T106" fmla="*/ 742970 w 2143125"/>
              <a:gd name="T107" fmla="*/ 1064140 h 1344612"/>
              <a:gd name="T108" fmla="*/ 639820 w 2143125"/>
              <a:gd name="T109" fmla="*/ 1237529 h 1344612"/>
              <a:gd name="T110" fmla="*/ 442756 w 2143125"/>
              <a:gd name="T111" fmla="*/ 1338575 h 1344612"/>
              <a:gd name="T112" fmla="*/ 250451 w 2143125"/>
              <a:gd name="T113" fmla="*/ 1322687 h 1344612"/>
              <a:gd name="T114" fmla="*/ 113619 w 2143125"/>
              <a:gd name="T115" fmla="*/ 1236626 h 1344612"/>
              <a:gd name="T116" fmla="*/ 22851 w 2143125"/>
              <a:gd name="T117" fmla="*/ 1097176 h 1344612"/>
              <a:gd name="T118" fmla="*/ 952 w 2143125"/>
              <a:gd name="T119" fmla="*/ 935808 h 1344612"/>
              <a:gd name="T120" fmla="*/ 47606 w 2143125"/>
              <a:gd name="T121" fmla="*/ 782381 h 1344612"/>
              <a:gd name="T122" fmla="*/ 461460 w 2143125"/>
              <a:gd name="T123" fmla="*/ 100378 h 1344612"/>
              <a:gd name="T124" fmla="*/ 563020 w 2143125"/>
              <a:gd name="T125" fmla="*/ 15883 h 1344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143125" h="1344612">
                <a:moveTo>
                  <a:pt x="1212047" y="743627"/>
                </a:moveTo>
                <a:lnTo>
                  <a:pt x="1200621" y="744263"/>
                </a:lnTo>
                <a:lnTo>
                  <a:pt x="1189513" y="744898"/>
                </a:lnTo>
                <a:lnTo>
                  <a:pt x="1178405" y="746486"/>
                </a:lnTo>
                <a:lnTo>
                  <a:pt x="1167297" y="748074"/>
                </a:lnTo>
                <a:lnTo>
                  <a:pt x="1156507" y="750933"/>
                </a:lnTo>
                <a:lnTo>
                  <a:pt x="1146351" y="753792"/>
                </a:lnTo>
                <a:lnTo>
                  <a:pt x="1135877" y="757286"/>
                </a:lnTo>
                <a:lnTo>
                  <a:pt x="1126039" y="761098"/>
                </a:lnTo>
                <a:lnTo>
                  <a:pt x="1116200" y="765545"/>
                </a:lnTo>
                <a:lnTo>
                  <a:pt x="1106679" y="770628"/>
                </a:lnTo>
                <a:lnTo>
                  <a:pt x="1097158" y="776028"/>
                </a:lnTo>
                <a:lnTo>
                  <a:pt x="1088271" y="781746"/>
                </a:lnTo>
                <a:lnTo>
                  <a:pt x="1079702" y="787781"/>
                </a:lnTo>
                <a:lnTo>
                  <a:pt x="1071451" y="794452"/>
                </a:lnTo>
                <a:lnTo>
                  <a:pt x="1062881" y="801440"/>
                </a:lnTo>
                <a:lnTo>
                  <a:pt x="1055582" y="808746"/>
                </a:lnTo>
                <a:lnTo>
                  <a:pt x="1047965" y="816370"/>
                </a:lnTo>
                <a:lnTo>
                  <a:pt x="1041300" y="824629"/>
                </a:lnTo>
                <a:lnTo>
                  <a:pt x="1034318" y="833206"/>
                </a:lnTo>
                <a:lnTo>
                  <a:pt x="1028605" y="841782"/>
                </a:lnTo>
                <a:lnTo>
                  <a:pt x="1022575" y="850677"/>
                </a:lnTo>
                <a:lnTo>
                  <a:pt x="1017497" y="860206"/>
                </a:lnTo>
                <a:lnTo>
                  <a:pt x="1012102" y="869736"/>
                </a:lnTo>
                <a:lnTo>
                  <a:pt x="1007976" y="879583"/>
                </a:lnTo>
                <a:lnTo>
                  <a:pt x="1003850" y="889430"/>
                </a:lnTo>
                <a:lnTo>
                  <a:pt x="1000359" y="899913"/>
                </a:lnTo>
                <a:lnTo>
                  <a:pt x="997503" y="910396"/>
                </a:lnTo>
                <a:lnTo>
                  <a:pt x="994646" y="921196"/>
                </a:lnTo>
                <a:lnTo>
                  <a:pt x="992742" y="931996"/>
                </a:lnTo>
                <a:lnTo>
                  <a:pt x="991473" y="943114"/>
                </a:lnTo>
                <a:lnTo>
                  <a:pt x="990838" y="954232"/>
                </a:lnTo>
                <a:lnTo>
                  <a:pt x="990521" y="965668"/>
                </a:lnTo>
                <a:lnTo>
                  <a:pt x="990521" y="973609"/>
                </a:lnTo>
                <a:lnTo>
                  <a:pt x="990838" y="981550"/>
                </a:lnTo>
                <a:lnTo>
                  <a:pt x="991473" y="989174"/>
                </a:lnTo>
                <a:lnTo>
                  <a:pt x="992425" y="997115"/>
                </a:lnTo>
                <a:lnTo>
                  <a:pt x="993694" y="1004739"/>
                </a:lnTo>
                <a:lnTo>
                  <a:pt x="995281" y="1012045"/>
                </a:lnTo>
                <a:lnTo>
                  <a:pt x="997185" y="1019669"/>
                </a:lnTo>
                <a:lnTo>
                  <a:pt x="999090" y="1027292"/>
                </a:lnTo>
                <a:lnTo>
                  <a:pt x="1000994" y="1034281"/>
                </a:lnTo>
                <a:lnTo>
                  <a:pt x="1003533" y="1041587"/>
                </a:lnTo>
                <a:lnTo>
                  <a:pt x="1006389" y="1048575"/>
                </a:lnTo>
                <a:lnTo>
                  <a:pt x="1009563" y="1055881"/>
                </a:lnTo>
                <a:lnTo>
                  <a:pt x="1012737" y="1062552"/>
                </a:lnTo>
                <a:lnTo>
                  <a:pt x="1015910" y="1069223"/>
                </a:lnTo>
                <a:lnTo>
                  <a:pt x="1019401" y="1076211"/>
                </a:lnTo>
                <a:lnTo>
                  <a:pt x="1023210" y="1082882"/>
                </a:lnTo>
                <a:lnTo>
                  <a:pt x="1027653" y="1089235"/>
                </a:lnTo>
                <a:lnTo>
                  <a:pt x="1031779" y="1095270"/>
                </a:lnTo>
                <a:lnTo>
                  <a:pt x="1036540" y="1101623"/>
                </a:lnTo>
                <a:lnTo>
                  <a:pt x="1041300" y="1107341"/>
                </a:lnTo>
                <a:lnTo>
                  <a:pt x="1046061" y="1113059"/>
                </a:lnTo>
                <a:lnTo>
                  <a:pt x="1051139" y="1118459"/>
                </a:lnTo>
                <a:lnTo>
                  <a:pt x="1056534" y="1124177"/>
                </a:lnTo>
                <a:lnTo>
                  <a:pt x="1062247" y="1129259"/>
                </a:lnTo>
                <a:lnTo>
                  <a:pt x="1067642" y="1134342"/>
                </a:lnTo>
                <a:lnTo>
                  <a:pt x="1073672" y="1139107"/>
                </a:lnTo>
                <a:lnTo>
                  <a:pt x="1080020" y="1143871"/>
                </a:lnTo>
                <a:lnTo>
                  <a:pt x="1086367" y="1148319"/>
                </a:lnTo>
                <a:lnTo>
                  <a:pt x="1092715" y="1152766"/>
                </a:lnTo>
                <a:lnTo>
                  <a:pt x="1099379" y="1157213"/>
                </a:lnTo>
                <a:lnTo>
                  <a:pt x="1106044" y="1160707"/>
                </a:lnTo>
                <a:lnTo>
                  <a:pt x="1113344" y="1164519"/>
                </a:lnTo>
                <a:lnTo>
                  <a:pt x="1114226" y="1165066"/>
                </a:lnTo>
                <a:lnTo>
                  <a:pt x="1124654" y="1169987"/>
                </a:lnTo>
                <a:lnTo>
                  <a:pt x="1136726" y="1174750"/>
                </a:lnTo>
                <a:lnTo>
                  <a:pt x="1148798" y="1178560"/>
                </a:lnTo>
                <a:lnTo>
                  <a:pt x="1161187" y="1181735"/>
                </a:lnTo>
                <a:lnTo>
                  <a:pt x="1173576" y="1184592"/>
                </a:lnTo>
                <a:lnTo>
                  <a:pt x="1186283" y="1186180"/>
                </a:lnTo>
                <a:lnTo>
                  <a:pt x="1198990" y="1187450"/>
                </a:lnTo>
                <a:lnTo>
                  <a:pt x="1212015" y="1187767"/>
                </a:lnTo>
                <a:lnTo>
                  <a:pt x="1223452" y="1187450"/>
                </a:lnTo>
                <a:lnTo>
                  <a:pt x="1234570" y="1186497"/>
                </a:lnTo>
                <a:lnTo>
                  <a:pt x="1245689" y="1185227"/>
                </a:lnTo>
                <a:lnTo>
                  <a:pt x="1256808" y="1183322"/>
                </a:lnTo>
                <a:lnTo>
                  <a:pt x="1267609" y="1180465"/>
                </a:lnTo>
                <a:lnTo>
                  <a:pt x="1278092" y="1177925"/>
                </a:lnTo>
                <a:lnTo>
                  <a:pt x="1288258" y="1174115"/>
                </a:lnTo>
                <a:lnTo>
                  <a:pt x="1298106" y="1170305"/>
                </a:lnTo>
                <a:lnTo>
                  <a:pt x="1308271" y="1165860"/>
                </a:lnTo>
                <a:lnTo>
                  <a:pt x="1317801" y="1160780"/>
                </a:lnTo>
                <a:lnTo>
                  <a:pt x="1327332" y="1155700"/>
                </a:lnTo>
                <a:lnTo>
                  <a:pt x="1335909" y="1149667"/>
                </a:lnTo>
                <a:lnTo>
                  <a:pt x="1344804" y="1143635"/>
                </a:lnTo>
                <a:lnTo>
                  <a:pt x="1353064" y="1136967"/>
                </a:lnTo>
                <a:lnTo>
                  <a:pt x="1361323" y="1130300"/>
                </a:lnTo>
                <a:lnTo>
                  <a:pt x="1368947" y="1122680"/>
                </a:lnTo>
                <a:lnTo>
                  <a:pt x="1376572" y="1115060"/>
                </a:lnTo>
                <a:lnTo>
                  <a:pt x="1383243" y="1106805"/>
                </a:lnTo>
                <a:lnTo>
                  <a:pt x="1389914" y="1098550"/>
                </a:lnTo>
                <a:lnTo>
                  <a:pt x="1395950" y="1089660"/>
                </a:lnTo>
                <a:lnTo>
                  <a:pt x="1401986" y="1081087"/>
                </a:lnTo>
                <a:lnTo>
                  <a:pt x="1407069" y="1071562"/>
                </a:lnTo>
                <a:lnTo>
                  <a:pt x="1412151" y="1062037"/>
                </a:lnTo>
                <a:lnTo>
                  <a:pt x="1416599" y="1051877"/>
                </a:lnTo>
                <a:lnTo>
                  <a:pt x="1420411" y="1042035"/>
                </a:lnTo>
                <a:lnTo>
                  <a:pt x="1424223" y="1031875"/>
                </a:lnTo>
                <a:lnTo>
                  <a:pt x="1426765" y="1021397"/>
                </a:lnTo>
                <a:lnTo>
                  <a:pt x="1429624" y="1010602"/>
                </a:lnTo>
                <a:lnTo>
                  <a:pt x="1431530" y="999490"/>
                </a:lnTo>
                <a:lnTo>
                  <a:pt x="1432800" y="988377"/>
                </a:lnTo>
                <a:lnTo>
                  <a:pt x="1433753" y="977265"/>
                </a:lnTo>
                <a:lnTo>
                  <a:pt x="1434071" y="965835"/>
                </a:lnTo>
                <a:lnTo>
                  <a:pt x="1429717" y="922005"/>
                </a:lnTo>
                <a:lnTo>
                  <a:pt x="1429447" y="920878"/>
                </a:lnTo>
                <a:lnTo>
                  <a:pt x="1427225" y="911348"/>
                </a:lnTo>
                <a:lnTo>
                  <a:pt x="1424687" y="902137"/>
                </a:lnTo>
                <a:lnTo>
                  <a:pt x="1421513" y="892607"/>
                </a:lnTo>
                <a:lnTo>
                  <a:pt x="1418339" y="884030"/>
                </a:lnTo>
                <a:lnTo>
                  <a:pt x="1414531" y="875136"/>
                </a:lnTo>
                <a:lnTo>
                  <a:pt x="1410405" y="866559"/>
                </a:lnTo>
                <a:lnTo>
                  <a:pt x="1405961" y="857983"/>
                </a:lnTo>
                <a:lnTo>
                  <a:pt x="1401201" y="849724"/>
                </a:lnTo>
                <a:lnTo>
                  <a:pt x="1396123" y="842100"/>
                </a:lnTo>
                <a:lnTo>
                  <a:pt x="1390728" y="834159"/>
                </a:lnTo>
                <a:lnTo>
                  <a:pt x="1385015" y="826853"/>
                </a:lnTo>
                <a:lnTo>
                  <a:pt x="1378985" y="819547"/>
                </a:lnTo>
                <a:lnTo>
                  <a:pt x="1372637" y="812876"/>
                </a:lnTo>
                <a:lnTo>
                  <a:pt x="1365973" y="806205"/>
                </a:lnTo>
                <a:lnTo>
                  <a:pt x="1359308" y="799852"/>
                </a:lnTo>
                <a:lnTo>
                  <a:pt x="1352008" y="793817"/>
                </a:lnTo>
                <a:lnTo>
                  <a:pt x="1345026" y="788099"/>
                </a:lnTo>
                <a:lnTo>
                  <a:pt x="1337092" y="782699"/>
                </a:lnTo>
                <a:lnTo>
                  <a:pt x="1329475" y="777616"/>
                </a:lnTo>
                <a:lnTo>
                  <a:pt x="1321540" y="772851"/>
                </a:lnTo>
                <a:lnTo>
                  <a:pt x="1313289" y="768404"/>
                </a:lnTo>
                <a:lnTo>
                  <a:pt x="1304402" y="763957"/>
                </a:lnTo>
                <a:lnTo>
                  <a:pt x="1296151" y="760463"/>
                </a:lnTo>
                <a:lnTo>
                  <a:pt x="1287581" y="756969"/>
                </a:lnTo>
                <a:lnTo>
                  <a:pt x="1278378" y="754110"/>
                </a:lnTo>
                <a:lnTo>
                  <a:pt x="1269174" y="751251"/>
                </a:lnTo>
                <a:lnTo>
                  <a:pt x="1259970" y="749027"/>
                </a:lnTo>
                <a:lnTo>
                  <a:pt x="1250449" y="747439"/>
                </a:lnTo>
                <a:lnTo>
                  <a:pt x="1240928" y="745851"/>
                </a:lnTo>
                <a:lnTo>
                  <a:pt x="1231407" y="744580"/>
                </a:lnTo>
                <a:lnTo>
                  <a:pt x="1221885" y="744263"/>
                </a:lnTo>
                <a:lnTo>
                  <a:pt x="1212047" y="743627"/>
                </a:lnTo>
                <a:close/>
                <a:moveTo>
                  <a:pt x="377991" y="743627"/>
                </a:moveTo>
                <a:lnTo>
                  <a:pt x="366883" y="744263"/>
                </a:lnTo>
                <a:lnTo>
                  <a:pt x="355458" y="744898"/>
                </a:lnTo>
                <a:lnTo>
                  <a:pt x="344350" y="746486"/>
                </a:lnTo>
                <a:lnTo>
                  <a:pt x="333559" y="748074"/>
                </a:lnTo>
                <a:lnTo>
                  <a:pt x="322768" y="750933"/>
                </a:lnTo>
                <a:lnTo>
                  <a:pt x="311978" y="753792"/>
                </a:lnTo>
                <a:lnTo>
                  <a:pt x="302139" y="757286"/>
                </a:lnTo>
                <a:lnTo>
                  <a:pt x="291983" y="761098"/>
                </a:lnTo>
                <a:lnTo>
                  <a:pt x="281827" y="765545"/>
                </a:lnTo>
                <a:lnTo>
                  <a:pt x="272306" y="770628"/>
                </a:lnTo>
                <a:lnTo>
                  <a:pt x="263420" y="776028"/>
                </a:lnTo>
                <a:lnTo>
                  <a:pt x="254216" y="781746"/>
                </a:lnTo>
                <a:lnTo>
                  <a:pt x="245329" y="787781"/>
                </a:lnTo>
                <a:lnTo>
                  <a:pt x="237078" y="794452"/>
                </a:lnTo>
                <a:lnTo>
                  <a:pt x="229143" y="801440"/>
                </a:lnTo>
                <a:lnTo>
                  <a:pt x="221209" y="808746"/>
                </a:lnTo>
                <a:lnTo>
                  <a:pt x="214227" y="816370"/>
                </a:lnTo>
                <a:lnTo>
                  <a:pt x="206927" y="824629"/>
                </a:lnTo>
                <a:lnTo>
                  <a:pt x="200580" y="833206"/>
                </a:lnTo>
                <a:lnTo>
                  <a:pt x="194232" y="841782"/>
                </a:lnTo>
                <a:lnTo>
                  <a:pt x="188837" y="850677"/>
                </a:lnTo>
                <a:lnTo>
                  <a:pt x="183124" y="860206"/>
                </a:lnTo>
                <a:lnTo>
                  <a:pt x="178364" y="869736"/>
                </a:lnTo>
                <a:lnTo>
                  <a:pt x="173921" y="879583"/>
                </a:lnTo>
                <a:lnTo>
                  <a:pt x="170112" y="889430"/>
                </a:lnTo>
                <a:lnTo>
                  <a:pt x="166621" y="899913"/>
                </a:lnTo>
                <a:lnTo>
                  <a:pt x="163447" y="910396"/>
                </a:lnTo>
                <a:lnTo>
                  <a:pt x="160908" y="921196"/>
                </a:lnTo>
                <a:lnTo>
                  <a:pt x="159004" y="931996"/>
                </a:lnTo>
                <a:lnTo>
                  <a:pt x="157735" y="943114"/>
                </a:lnTo>
                <a:lnTo>
                  <a:pt x="156465" y="954232"/>
                </a:lnTo>
                <a:lnTo>
                  <a:pt x="156465" y="965668"/>
                </a:lnTo>
                <a:lnTo>
                  <a:pt x="157100" y="980280"/>
                </a:lnTo>
                <a:lnTo>
                  <a:pt x="158052" y="994574"/>
                </a:lnTo>
                <a:lnTo>
                  <a:pt x="160591" y="1008551"/>
                </a:lnTo>
                <a:lnTo>
                  <a:pt x="163765" y="1022528"/>
                </a:lnTo>
                <a:lnTo>
                  <a:pt x="167573" y="1035869"/>
                </a:lnTo>
                <a:lnTo>
                  <a:pt x="172334" y="1049528"/>
                </a:lnTo>
                <a:lnTo>
                  <a:pt x="178364" y="1062234"/>
                </a:lnTo>
                <a:lnTo>
                  <a:pt x="184711" y="1074623"/>
                </a:lnTo>
                <a:lnTo>
                  <a:pt x="192011" y="1086376"/>
                </a:lnTo>
                <a:lnTo>
                  <a:pt x="199945" y="1097812"/>
                </a:lnTo>
                <a:lnTo>
                  <a:pt x="208514" y="1108929"/>
                </a:lnTo>
                <a:lnTo>
                  <a:pt x="218035" y="1119730"/>
                </a:lnTo>
                <a:lnTo>
                  <a:pt x="228509" y="1129259"/>
                </a:lnTo>
                <a:lnTo>
                  <a:pt x="238982" y="1138789"/>
                </a:lnTo>
                <a:lnTo>
                  <a:pt x="250725" y="1147683"/>
                </a:lnTo>
                <a:lnTo>
                  <a:pt x="262785" y="1155625"/>
                </a:lnTo>
                <a:lnTo>
                  <a:pt x="266962" y="1158095"/>
                </a:lnTo>
                <a:lnTo>
                  <a:pt x="268857" y="1159044"/>
                </a:lnTo>
                <a:lnTo>
                  <a:pt x="275203" y="1162857"/>
                </a:lnTo>
                <a:lnTo>
                  <a:pt x="281867" y="1166034"/>
                </a:lnTo>
                <a:lnTo>
                  <a:pt x="288849" y="1169212"/>
                </a:lnTo>
                <a:lnTo>
                  <a:pt x="295830" y="1172072"/>
                </a:lnTo>
                <a:lnTo>
                  <a:pt x="302812" y="1174931"/>
                </a:lnTo>
                <a:lnTo>
                  <a:pt x="310110" y="1177156"/>
                </a:lnTo>
                <a:lnTo>
                  <a:pt x="317092" y="1179380"/>
                </a:lnTo>
                <a:lnTo>
                  <a:pt x="324708" y="1181286"/>
                </a:lnTo>
                <a:lnTo>
                  <a:pt x="331689" y="1182875"/>
                </a:lnTo>
                <a:lnTo>
                  <a:pt x="339305" y="1184464"/>
                </a:lnTo>
                <a:lnTo>
                  <a:pt x="346921" y="1185735"/>
                </a:lnTo>
                <a:lnTo>
                  <a:pt x="354537" y="1186371"/>
                </a:lnTo>
                <a:lnTo>
                  <a:pt x="361836" y="1187324"/>
                </a:lnTo>
                <a:lnTo>
                  <a:pt x="369452" y="1187642"/>
                </a:lnTo>
                <a:lnTo>
                  <a:pt x="377068" y="1187642"/>
                </a:lnTo>
                <a:lnTo>
                  <a:pt x="386905" y="1187642"/>
                </a:lnTo>
                <a:lnTo>
                  <a:pt x="396742" y="1186688"/>
                </a:lnTo>
                <a:lnTo>
                  <a:pt x="406262" y="1185735"/>
                </a:lnTo>
                <a:lnTo>
                  <a:pt x="415782" y="1184146"/>
                </a:lnTo>
                <a:lnTo>
                  <a:pt x="424985" y="1182557"/>
                </a:lnTo>
                <a:lnTo>
                  <a:pt x="434505" y="1180015"/>
                </a:lnTo>
                <a:lnTo>
                  <a:pt x="443708" y="1177156"/>
                </a:lnTo>
                <a:lnTo>
                  <a:pt x="452276" y="1174614"/>
                </a:lnTo>
                <a:lnTo>
                  <a:pt x="461161" y="1170801"/>
                </a:lnTo>
                <a:lnTo>
                  <a:pt x="469729" y="1167305"/>
                </a:lnTo>
                <a:lnTo>
                  <a:pt x="477980" y="1162857"/>
                </a:lnTo>
                <a:lnTo>
                  <a:pt x="486548" y="1158726"/>
                </a:lnTo>
                <a:lnTo>
                  <a:pt x="494481" y="1153960"/>
                </a:lnTo>
                <a:lnTo>
                  <a:pt x="502414" y="1148558"/>
                </a:lnTo>
                <a:lnTo>
                  <a:pt x="509713" y="1143156"/>
                </a:lnTo>
                <a:lnTo>
                  <a:pt x="517329" y="1137436"/>
                </a:lnTo>
                <a:lnTo>
                  <a:pt x="524628" y="1131717"/>
                </a:lnTo>
                <a:lnTo>
                  <a:pt x="531292" y="1125362"/>
                </a:lnTo>
                <a:lnTo>
                  <a:pt x="537639" y="1118371"/>
                </a:lnTo>
                <a:lnTo>
                  <a:pt x="543985" y="1111698"/>
                </a:lnTo>
                <a:lnTo>
                  <a:pt x="550332" y="1104708"/>
                </a:lnTo>
                <a:lnTo>
                  <a:pt x="555727" y="1097082"/>
                </a:lnTo>
                <a:lnTo>
                  <a:pt x="561439" y="1089456"/>
                </a:lnTo>
                <a:lnTo>
                  <a:pt x="566199" y="1081512"/>
                </a:lnTo>
                <a:lnTo>
                  <a:pt x="570959" y="1073250"/>
                </a:lnTo>
                <a:lnTo>
                  <a:pt x="575719" y="1064988"/>
                </a:lnTo>
                <a:lnTo>
                  <a:pt x="579527" y="1056091"/>
                </a:lnTo>
                <a:lnTo>
                  <a:pt x="583335" y="1047512"/>
                </a:lnTo>
                <a:lnTo>
                  <a:pt x="586825" y="1038615"/>
                </a:lnTo>
                <a:lnTo>
                  <a:pt x="589681" y="1029082"/>
                </a:lnTo>
                <a:lnTo>
                  <a:pt x="592220" y="1019867"/>
                </a:lnTo>
                <a:lnTo>
                  <a:pt x="594441" y="1010335"/>
                </a:lnTo>
                <a:lnTo>
                  <a:pt x="596172" y="1003112"/>
                </a:lnTo>
                <a:lnTo>
                  <a:pt x="600152" y="965668"/>
                </a:lnTo>
                <a:lnTo>
                  <a:pt x="599517" y="954232"/>
                </a:lnTo>
                <a:lnTo>
                  <a:pt x="598883" y="943114"/>
                </a:lnTo>
                <a:lnTo>
                  <a:pt x="597296" y="931996"/>
                </a:lnTo>
                <a:lnTo>
                  <a:pt x="595392" y="921196"/>
                </a:lnTo>
                <a:lnTo>
                  <a:pt x="592853" y="910396"/>
                </a:lnTo>
                <a:lnTo>
                  <a:pt x="589679" y="899913"/>
                </a:lnTo>
                <a:lnTo>
                  <a:pt x="586505" y="889430"/>
                </a:lnTo>
                <a:lnTo>
                  <a:pt x="582697" y="879583"/>
                </a:lnTo>
                <a:lnTo>
                  <a:pt x="577936" y="869736"/>
                </a:lnTo>
                <a:lnTo>
                  <a:pt x="573175" y="860206"/>
                </a:lnTo>
                <a:lnTo>
                  <a:pt x="567780" y="850677"/>
                </a:lnTo>
                <a:lnTo>
                  <a:pt x="562067" y="841782"/>
                </a:lnTo>
                <a:lnTo>
                  <a:pt x="555720" y="833206"/>
                </a:lnTo>
                <a:lnTo>
                  <a:pt x="549373" y="824629"/>
                </a:lnTo>
                <a:lnTo>
                  <a:pt x="542073" y="816370"/>
                </a:lnTo>
                <a:lnTo>
                  <a:pt x="535091" y="808746"/>
                </a:lnTo>
                <a:lnTo>
                  <a:pt x="527156" y="801440"/>
                </a:lnTo>
                <a:lnTo>
                  <a:pt x="519222" y="794452"/>
                </a:lnTo>
                <a:lnTo>
                  <a:pt x="510653" y="787781"/>
                </a:lnTo>
                <a:lnTo>
                  <a:pt x="502084" y="781746"/>
                </a:lnTo>
                <a:lnTo>
                  <a:pt x="492880" y="776028"/>
                </a:lnTo>
                <a:lnTo>
                  <a:pt x="483676" y="770628"/>
                </a:lnTo>
                <a:lnTo>
                  <a:pt x="474155" y="765545"/>
                </a:lnTo>
                <a:lnTo>
                  <a:pt x="464317" y="761098"/>
                </a:lnTo>
                <a:lnTo>
                  <a:pt x="454478" y="757286"/>
                </a:lnTo>
                <a:lnTo>
                  <a:pt x="444005" y="753792"/>
                </a:lnTo>
                <a:lnTo>
                  <a:pt x="433531" y="750933"/>
                </a:lnTo>
                <a:lnTo>
                  <a:pt x="422741" y="748074"/>
                </a:lnTo>
                <a:lnTo>
                  <a:pt x="411950" y="746486"/>
                </a:lnTo>
                <a:lnTo>
                  <a:pt x="400842" y="744898"/>
                </a:lnTo>
                <a:lnTo>
                  <a:pt x="389417" y="744263"/>
                </a:lnTo>
                <a:lnTo>
                  <a:pt x="377991" y="743627"/>
                </a:lnTo>
                <a:close/>
                <a:moveTo>
                  <a:pt x="642045" y="0"/>
                </a:moveTo>
                <a:lnTo>
                  <a:pt x="651249" y="0"/>
                </a:lnTo>
                <a:lnTo>
                  <a:pt x="660453" y="318"/>
                </a:lnTo>
                <a:lnTo>
                  <a:pt x="669339" y="1270"/>
                </a:lnTo>
                <a:lnTo>
                  <a:pt x="678226" y="2541"/>
                </a:lnTo>
                <a:lnTo>
                  <a:pt x="687430" y="4129"/>
                </a:lnTo>
                <a:lnTo>
                  <a:pt x="695999" y="6035"/>
                </a:lnTo>
                <a:lnTo>
                  <a:pt x="705203" y="8259"/>
                </a:lnTo>
                <a:lnTo>
                  <a:pt x="713772" y="10800"/>
                </a:lnTo>
                <a:lnTo>
                  <a:pt x="722341" y="13977"/>
                </a:lnTo>
                <a:lnTo>
                  <a:pt x="730910" y="17471"/>
                </a:lnTo>
                <a:lnTo>
                  <a:pt x="737575" y="20647"/>
                </a:lnTo>
                <a:lnTo>
                  <a:pt x="743922" y="24142"/>
                </a:lnTo>
                <a:lnTo>
                  <a:pt x="750904" y="27953"/>
                </a:lnTo>
                <a:lnTo>
                  <a:pt x="757252" y="31765"/>
                </a:lnTo>
                <a:lnTo>
                  <a:pt x="763599" y="36212"/>
                </a:lnTo>
                <a:lnTo>
                  <a:pt x="769312" y="40660"/>
                </a:lnTo>
                <a:lnTo>
                  <a:pt x="775659" y="45742"/>
                </a:lnTo>
                <a:lnTo>
                  <a:pt x="781689" y="50824"/>
                </a:lnTo>
                <a:lnTo>
                  <a:pt x="787719" y="56542"/>
                </a:lnTo>
                <a:lnTo>
                  <a:pt x="793115" y="61942"/>
                </a:lnTo>
                <a:lnTo>
                  <a:pt x="798510" y="68295"/>
                </a:lnTo>
                <a:lnTo>
                  <a:pt x="803906" y="74649"/>
                </a:lnTo>
                <a:lnTo>
                  <a:pt x="808666" y="81319"/>
                </a:lnTo>
                <a:lnTo>
                  <a:pt x="813427" y="88625"/>
                </a:lnTo>
                <a:lnTo>
                  <a:pt x="818187" y="96249"/>
                </a:lnTo>
                <a:lnTo>
                  <a:pt x="822313" y="103555"/>
                </a:lnTo>
                <a:lnTo>
                  <a:pt x="826122" y="111496"/>
                </a:lnTo>
                <a:lnTo>
                  <a:pt x="830247" y="120073"/>
                </a:lnTo>
                <a:lnTo>
                  <a:pt x="833421" y="128650"/>
                </a:lnTo>
                <a:lnTo>
                  <a:pt x="835960" y="137862"/>
                </a:lnTo>
                <a:lnTo>
                  <a:pt x="838817" y="147074"/>
                </a:lnTo>
                <a:lnTo>
                  <a:pt x="841356" y="156603"/>
                </a:lnTo>
                <a:lnTo>
                  <a:pt x="842942" y="166450"/>
                </a:lnTo>
                <a:lnTo>
                  <a:pt x="844529" y="176615"/>
                </a:lnTo>
                <a:lnTo>
                  <a:pt x="845481" y="187416"/>
                </a:lnTo>
                <a:lnTo>
                  <a:pt x="846116" y="198216"/>
                </a:lnTo>
                <a:lnTo>
                  <a:pt x="846433" y="209334"/>
                </a:lnTo>
                <a:lnTo>
                  <a:pt x="846116" y="220769"/>
                </a:lnTo>
                <a:lnTo>
                  <a:pt x="845164" y="232840"/>
                </a:lnTo>
                <a:lnTo>
                  <a:pt x="843894" y="244911"/>
                </a:lnTo>
                <a:lnTo>
                  <a:pt x="841990" y="257299"/>
                </a:lnTo>
                <a:lnTo>
                  <a:pt x="840086" y="270323"/>
                </a:lnTo>
                <a:lnTo>
                  <a:pt x="838182" y="277947"/>
                </a:lnTo>
                <a:lnTo>
                  <a:pt x="835325" y="285571"/>
                </a:lnTo>
                <a:lnTo>
                  <a:pt x="831834" y="292559"/>
                </a:lnTo>
                <a:lnTo>
                  <a:pt x="827708" y="298912"/>
                </a:lnTo>
                <a:lnTo>
                  <a:pt x="823265" y="304947"/>
                </a:lnTo>
                <a:lnTo>
                  <a:pt x="818187" y="310665"/>
                </a:lnTo>
                <a:lnTo>
                  <a:pt x="812792" y="315748"/>
                </a:lnTo>
                <a:lnTo>
                  <a:pt x="806762" y="320195"/>
                </a:lnTo>
                <a:lnTo>
                  <a:pt x="800097" y="324007"/>
                </a:lnTo>
                <a:lnTo>
                  <a:pt x="793115" y="327183"/>
                </a:lnTo>
                <a:lnTo>
                  <a:pt x="786133" y="330042"/>
                </a:lnTo>
                <a:lnTo>
                  <a:pt x="778833" y="331630"/>
                </a:lnTo>
                <a:lnTo>
                  <a:pt x="771533" y="332901"/>
                </a:lnTo>
                <a:lnTo>
                  <a:pt x="763599" y="333219"/>
                </a:lnTo>
                <a:lnTo>
                  <a:pt x="755665" y="333219"/>
                </a:lnTo>
                <a:lnTo>
                  <a:pt x="748048" y="331948"/>
                </a:lnTo>
                <a:lnTo>
                  <a:pt x="740114" y="330042"/>
                </a:lnTo>
                <a:lnTo>
                  <a:pt x="732497" y="327183"/>
                </a:lnTo>
                <a:lnTo>
                  <a:pt x="725832" y="323689"/>
                </a:lnTo>
                <a:lnTo>
                  <a:pt x="719167" y="319560"/>
                </a:lnTo>
                <a:lnTo>
                  <a:pt x="713137" y="315430"/>
                </a:lnTo>
                <a:lnTo>
                  <a:pt x="707424" y="310030"/>
                </a:lnTo>
                <a:lnTo>
                  <a:pt x="702346" y="304630"/>
                </a:lnTo>
                <a:lnTo>
                  <a:pt x="697903" y="298594"/>
                </a:lnTo>
                <a:lnTo>
                  <a:pt x="694095" y="291924"/>
                </a:lnTo>
                <a:lnTo>
                  <a:pt x="690921" y="285253"/>
                </a:lnTo>
                <a:lnTo>
                  <a:pt x="688382" y="277947"/>
                </a:lnTo>
                <a:lnTo>
                  <a:pt x="686478" y="270959"/>
                </a:lnTo>
                <a:lnTo>
                  <a:pt x="685208" y="263335"/>
                </a:lnTo>
                <a:lnTo>
                  <a:pt x="684891" y="255393"/>
                </a:lnTo>
                <a:lnTo>
                  <a:pt x="685208" y="247452"/>
                </a:lnTo>
                <a:lnTo>
                  <a:pt x="686478" y="239828"/>
                </a:lnTo>
                <a:lnTo>
                  <a:pt x="688382" y="228393"/>
                </a:lnTo>
                <a:lnTo>
                  <a:pt x="689651" y="216322"/>
                </a:lnTo>
                <a:lnTo>
                  <a:pt x="689969" y="210604"/>
                </a:lnTo>
                <a:lnTo>
                  <a:pt x="689969" y="204887"/>
                </a:lnTo>
                <a:lnTo>
                  <a:pt x="689651" y="198851"/>
                </a:lnTo>
                <a:lnTo>
                  <a:pt x="689017" y="193451"/>
                </a:lnTo>
                <a:lnTo>
                  <a:pt x="688064" y="188369"/>
                </a:lnTo>
                <a:lnTo>
                  <a:pt x="686478" y="182968"/>
                </a:lnTo>
                <a:lnTo>
                  <a:pt x="684891" y="178204"/>
                </a:lnTo>
                <a:lnTo>
                  <a:pt x="682669" y="174074"/>
                </a:lnTo>
                <a:lnTo>
                  <a:pt x="679813" y="169945"/>
                </a:lnTo>
                <a:lnTo>
                  <a:pt x="676322" y="166450"/>
                </a:lnTo>
                <a:lnTo>
                  <a:pt x="672196" y="163592"/>
                </a:lnTo>
                <a:lnTo>
                  <a:pt x="667753" y="160733"/>
                </a:lnTo>
                <a:lnTo>
                  <a:pt x="663627" y="159144"/>
                </a:lnTo>
                <a:lnTo>
                  <a:pt x="658866" y="158191"/>
                </a:lnTo>
                <a:lnTo>
                  <a:pt x="654106" y="157238"/>
                </a:lnTo>
                <a:lnTo>
                  <a:pt x="649345" y="156921"/>
                </a:lnTo>
                <a:lnTo>
                  <a:pt x="644584" y="156921"/>
                </a:lnTo>
                <a:lnTo>
                  <a:pt x="639189" y="157238"/>
                </a:lnTo>
                <a:lnTo>
                  <a:pt x="634428" y="157556"/>
                </a:lnTo>
                <a:lnTo>
                  <a:pt x="629350" y="158827"/>
                </a:lnTo>
                <a:lnTo>
                  <a:pt x="624590" y="160097"/>
                </a:lnTo>
                <a:lnTo>
                  <a:pt x="620147" y="162003"/>
                </a:lnTo>
                <a:lnTo>
                  <a:pt x="615386" y="163909"/>
                </a:lnTo>
                <a:lnTo>
                  <a:pt x="611578" y="166450"/>
                </a:lnTo>
                <a:lnTo>
                  <a:pt x="607452" y="168674"/>
                </a:lnTo>
                <a:lnTo>
                  <a:pt x="603961" y="171851"/>
                </a:lnTo>
                <a:lnTo>
                  <a:pt x="600470" y="175027"/>
                </a:lnTo>
                <a:lnTo>
                  <a:pt x="597613" y="178839"/>
                </a:lnTo>
                <a:lnTo>
                  <a:pt x="592853" y="185510"/>
                </a:lnTo>
                <a:lnTo>
                  <a:pt x="586188" y="196628"/>
                </a:lnTo>
                <a:lnTo>
                  <a:pt x="566193" y="228393"/>
                </a:lnTo>
                <a:lnTo>
                  <a:pt x="540169" y="271911"/>
                </a:lnTo>
                <a:lnTo>
                  <a:pt x="508749" y="325277"/>
                </a:lnTo>
                <a:lnTo>
                  <a:pt x="435436" y="451386"/>
                </a:lnTo>
                <a:lnTo>
                  <a:pt x="356093" y="587977"/>
                </a:lnTo>
                <a:lnTo>
                  <a:pt x="367201" y="587659"/>
                </a:lnTo>
                <a:lnTo>
                  <a:pt x="377991" y="587342"/>
                </a:lnTo>
                <a:lnTo>
                  <a:pt x="391638" y="587342"/>
                </a:lnTo>
                <a:lnTo>
                  <a:pt x="405603" y="587977"/>
                </a:lnTo>
                <a:lnTo>
                  <a:pt x="419250" y="589248"/>
                </a:lnTo>
                <a:lnTo>
                  <a:pt x="432579" y="591153"/>
                </a:lnTo>
                <a:lnTo>
                  <a:pt x="446226" y="593377"/>
                </a:lnTo>
                <a:lnTo>
                  <a:pt x="459239" y="595918"/>
                </a:lnTo>
                <a:lnTo>
                  <a:pt x="472251" y="599095"/>
                </a:lnTo>
                <a:lnTo>
                  <a:pt x="484946" y="602271"/>
                </a:lnTo>
                <a:lnTo>
                  <a:pt x="497641" y="606719"/>
                </a:lnTo>
                <a:lnTo>
                  <a:pt x="510018" y="611166"/>
                </a:lnTo>
                <a:lnTo>
                  <a:pt x="522396" y="615930"/>
                </a:lnTo>
                <a:lnTo>
                  <a:pt x="534139" y="621013"/>
                </a:lnTo>
                <a:lnTo>
                  <a:pt x="546199" y="626731"/>
                </a:lnTo>
                <a:lnTo>
                  <a:pt x="557624" y="632448"/>
                </a:lnTo>
                <a:lnTo>
                  <a:pt x="569050" y="639437"/>
                </a:lnTo>
                <a:lnTo>
                  <a:pt x="580158" y="646108"/>
                </a:lnTo>
                <a:lnTo>
                  <a:pt x="590948" y="653096"/>
                </a:lnTo>
                <a:lnTo>
                  <a:pt x="601739" y="660720"/>
                </a:lnTo>
                <a:lnTo>
                  <a:pt x="611895" y="668661"/>
                </a:lnTo>
                <a:lnTo>
                  <a:pt x="621734" y="676602"/>
                </a:lnTo>
                <a:lnTo>
                  <a:pt x="631255" y="685497"/>
                </a:lnTo>
                <a:lnTo>
                  <a:pt x="640776" y="694073"/>
                </a:lnTo>
                <a:lnTo>
                  <a:pt x="649980" y="703285"/>
                </a:lnTo>
                <a:lnTo>
                  <a:pt x="658866" y="712815"/>
                </a:lnTo>
                <a:lnTo>
                  <a:pt x="667435" y="722662"/>
                </a:lnTo>
                <a:lnTo>
                  <a:pt x="675370" y="732509"/>
                </a:lnTo>
                <a:lnTo>
                  <a:pt x="683304" y="742992"/>
                </a:lnTo>
                <a:lnTo>
                  <a:pt x="690921" y="753792"/>
                </a:lnTo>
                <a:lnTo>
                  <a:pt x="697903" y="764275"/>
                </a:lnTo>
                <a:lnTo>
                  <a:pt x="704885" y="775393"/>
                </a:lnTo>
                <a:lnTo>
                  <a:pt x="711233" y="787146"/>
                </a:lnTo>
                <a:lnTo>
                  <a:pt x="716945" y="798581"/>
                </a:lnTo>
                <a:lnTo>
                  <a:pt x="724562" y="796040"/>
                </a:lnTo>
                <a:lnTo>
                  <a:pt x="732179" y="793499"/>
                </a:lnTo>
                <a:lnTo>
                  <a:pt x="740114" y="791275"/>
                </a:lnTo>
                <a:lnTo>
                  <a:pt x="748048" y="789369"/>
                </a:lnTo>
                <a:lnTo>
                  <a:pt x="755982" y="787781"/>
                </a:lnTo>
                <a:lnTo>
                  <a:pt x="763917" y="786193"/>
                </a:lnTo>
                <a:lnTo>
                  <a:pt x="772168" y="785558"/>
                </a:lnTo>
                <a:lnTo>
                  <a:pt x="780420" y="784922"/>
                </a:lnTo>
                <a:lnTo>
                  <a:pt x="792480" y="784605"/>
                </a:lnTo>
                <a:lnTo>
                  <a:pt x="804223" y="784922"/>
                </a:lnTo>
                <a:lnTo>
                  <a:pt x="816283" y="786193"/>
                </a:lnTo>
                <a:lnTo>
                  <a:pt x="827708" y="788099"/>
                </a:lnTo>
                <a:lnTo>
                  <a:pt x="839134" y="790322"/>
                </a:lnTo>
                <a:lnTo>
                  <a:pt x="850242" y="793499"/>
                </a:lnTo>
                <a:lnTo>
                  <a:pt x="861350" y="796993"/>
                </a:lnTo>
                <a:lnTo>
                  <a:pt x="872141" y="800805"/>
                </a:lnTo>
                <a:lnTo>
                  <a:pt x="878171" y="789052"/>
                </a:lnTo>
                <a:lnTo>
                  <a:pt x="884518" y="777616"/>
                </a:lnTo>
                <a:lnTo>
                  <a:pt x="891183" y="766498"/>
                </a:lnTo>
                <a:lnTo>
                  <a:pt x="898483" y="755380"/>
                </a:lnTo>
                <a:lnTo>
                  <a:pt x="905782" y="744580"/>
                </a:lnTo>
                <a:lnTo>
                  <a:pt x="913399" y="734098"/>
                </a:lnTo>
                <a:lnTo>
                  <a:pt x="921651" y="723933"/>
                </a:lnTo>
                <a:lnTo>
                  <a:pt x="930220" y="714403"/>
                </a:lnTo>
                <a:lnTo>
                  <a:pt x="938789" y="704556"/>
                </a:lnTo>
                <a:lnTo>
                  <a:pt x="947993" y="695344"/>
                </a:lnTo>
                <a:lnTo>
                  <a:pt x="957514" y="686132"/>
                </a:lnTo>
                <a:lnTo>
                  <a:pt x="967352" y="677873"/>
                </a:lnTo>
                <a:lnTo>
                  <a:pt x="977191" y="669614"/>
                </a:lnTo>
                <a:lnTo>
                  <a:pt x="987664" y="661673"/>
                </a:lnTo>
                <a:lnTo>
                  <a:pt x="998455" y="654049"/>
                </a:lnTo>
                <a:lnTo>
                  <a:pt x="1008928" y="646425"/>
                </a:lnTo>
                <a:lnTo>
                  <a:pt x="1020036" y="639755"/>
                </a:lnTo>
                <a:lnTo>
                  <a:pt x="1031779" y="633401"/>
                </a:lnTo>
                <a:lnTo>
                  <a:pt x="1043204" y="627048"/>
                </a:lnTo>
                <a:lnTo>
                  <a:pt x="1054947" y="621331"/>
                </a:lnTo>
                <a:lnTo>
                  <a:pt x="1067007" y="616248"/>
                </a:lnTo>
                <a:lnTo>
                  <a:pt x="1079385" y="611166"/>
                </a:lnTo>
                <a:lnTo>
                  <a:pt x="1091762" y="606719"/>
                </a:lnTo>
                <a:lnTo>
                  <a:pt x="1104457" y="602907"/>
                </a:lnTo>
                <a:lnTo>
                  <a:pt x="1117152" y="599095"/>
                </a:lnTo>
                <a:lnTo>
                  <a:pt x="1130482" y="595918"/>
                </a:lnTo>
                <a:lnTo>
                  <a:pt x="1143811" y="593377"/>
                </a:lnTo>
                <a:lnTo>
                  <a:pt x="1156824" y="591153"/>
                </a:lnTo>
                <a:lnTo>
                  <a:pt x="1170471" y="589248"/>
                </a:lnTo>
                <a:lnTo>
                  <a:pt x="1184435" y="587977"/>
                </a:lnTo>
                <a:lnTo>
                  <a:pt x="1198082" y="587342"/>
                </a:lnTo>
                <a:lnTo>
                  <a:pt x="1212047" y="587342"/>
                </a:lnTo>
                <a:lnTo>
                  <a:pt x="1228867" y="587342"/>
                </a:lnTo>
                <a:lnTo>
                  <a:pt x="1245371" y="588612"/>
                </a:lnTo>
                <a:lnTo>
                  <a:pt x="1261557" y="590518"/>
                </a:lnTo>
                <a:lnTo>
                  <a:pt x="1278060" y="592742"/>
                </a:lnTo>
                <a:lnTo>
                  <a:pt x="1293929" y="595918"/>
                </a:lnTo>
                <a:lnTo>
                  <a:pt x="1309797" y="600048"/>
                </a:lnTo>
                <a:lnTo>
                  <a:pt x="1325031" y="604495"/>
                </a:lnTo>
                <a:lnTo>
                  <a:pt x="1340583" y="609895"/>
                </a:lnTo>
                <a:lnTo>
                  <a:pt x="1355182" y="615613"/>
                </a:lnTo>
                <a:lnTo>
                  <a:pt x="1370098" y="621966"/>
                </a:lnTo>
                <a:lnTo>
                  <a:pt x="1384697" y="628954"/>
                </a:lnTo>
                <a:lnTo>
                  <a:pt x="1398662" y="636578"/>
                </a:lnTo>
                <a:lnTo>
                  <a:pt x="1411992" y="644837"/>
                </a:lnTo>
                <a:lnTo>
                  <a:pt x="1425639" y="653731"/>
                </a:lnTo>
                <a:lnTo>
                  <a:pt x="1438651" y="662626"/>
                </a:lnTo>
                <a:lnTo>
                  <a:pt x="1451028" y="672791"/>
                </a:lnTo>
                <a:lnTo>
                  <a:pt x="1463089" y="682955"/>
                </a:lnTo>
                <a:lnTo>
                  <a:pt x="1474831" y="693756"/>
                </a:lnTo>
                <a:lnTo>
                  <a:pt x="1486257" y="705191"/>
                </a:lnTo>
                <a:lnTo>
                  <a:pt x="1497047" y="716627"/>
                </a:lnTo>
                <a:lnTo>
                  <a:pt x="1500344" y="720649"/>
                </a:lnTo>
                <a:lnTo>
                  <a:pt x="1506819" y="705167"/>
                </a:lnTo>
                <a:lnTo>
                  <a:pt x="1554471" y="591184"/>
                </a:lnTo>
                <a:lnTo>
                  <a:pt x="1605616" y="472122"/>
                </a:lnTo>
                <a:lnTo>
                  <a:pt x="1631031" y="413384"/>
                </a:lnTo>
                <a:lnTo>
                  <a:pt x="1656127" y="356552"/>
                </a:lnTo>
                <a:lnTo>
                  <a:pt x="1680270" y="303529"/>
                </a:lnTo>
                <a:lnTo>
                  <a:pt x="1702508" y="254634"/>
                </a:lnTo>
                <a:lnTo>
                  <a:pt x="1723157" y="211772"/>
                </a:lnTo>
                <a:lnTo>
                  <a:pt x="1732369" y="192722"/>
                </a:lnTo>
                <a:lnTo>
                  <a:pt x="1740947" y="175577"/>
                </a:lnTo>
                <a:lnTo>
                  <a:pt x="1748889" y="160654"/>
                </a:lnTo>
                <a:lnTo>
                  <a:pt x="1756195" y="147637"/>
                </a:lnTo>
                <a:lnTo>
                  <a:pt x="1762549" y="136842"/>
                </a:lnTo>
                <a:lnTo>
                  <a:pt x="1767949" y="128904"/>
                </a:lnTo>
                <a:lnTo>
                  <a:pt x="1773667" y="121602"/>
                </a:lnTo>
                <a:lnTo>
                  <a:pt x="1779385" y="114617"/>
                </a:lnTo>
                <a:lnTo>
                  <a:pt x="1785421" y="107949"/>
                </a:lnTo>
                <a:lnTo>
                  <a:pt x="1792093" y="101599"/>
                </a:lnTo>
                <a:lnTo>
                  <a:pt x="1798446" y="95567"/>
                </a:lnTo>
                <a:lnTo>
                  <a:pt x="1805753" y="89852"/>
                </a:lnTo>
                <a:lnTo>
                  <a:pt x="1812741" y="84454"/>
                </a:lnTo>
                <a:lnTo>
                  <a:pt x="1820048" y="79374"/>
                </a:lnTo>
                <a:lnTo>
                  <a:pt x="1827990" y="74612"/>
                </a:lnTo>
                <a:lnTo>
                  <a:pt x="1835297" y="70167"/>
                </a:lnTo>
                <a:lnTo>
                  <a:pt x="1843238" y="65722"/>
                </a:lnTo>
                <a:lnTo>
                  <a:pt x="1851816" y="62229"/>
                </a:lnTo>
                <a:lnTo>
                  <a:pt x="1860075" y="58737"/>
                </a:lnTo>
                <a:lnTo>
                  <a:pt x="1868335" y="55562"/>
                </a:lnTo>
                <a:lnTo>
                  <a:pt x="1876594" y="52704"/>
                </a:lnTo>
                <a:lnTo>
                  <a:pt x="1885489" y="50164"/>
                </a:lnTo>
                <a:lnTo>
                  <a:pt x="1894067" y="47942"/>
                </a:lnTo>
                <a:lnTo>
                  <a:pt x="1902962" y="46354"/>
                </a:lnTo>
                <a:lnTo>
                  <a:pt x="1912174" y="44767"/>
                </a:lnTo>
                <a:lnTo>
                  <a:pt x="1920751" y="43814"/>
                </a:lnTo>
                <a:lnTo>
                  <a:pt x="1929964" y="43179"/>
                </a:lnTo>
                <a:lnTo>
                  <a:pt x="1939177" y="42862"/>
                </a:lnTo>
                <a:lnTo>
                  <a:pt x="1947754" y="42862"/>
                </a:lnTo>
                <a:lnTo>
                  <a:pt x="1956967" y="43179"/>
                </a:lnTo>
                <a:lnTo>
                  <a:pt x="1966179" y="43814"/>
                </a:lnTo>
                <a:lnTo>
                  <a:pt x="1975074" y="45084"/>
                </a:lnTo>
                <a:lnTo>
                  <a:pt x="1983969" y="46672"/>
                </a:lnTo>
                <a:lnTo>
                  <a:pt x="1993182" y="48577"/>
                </a:lnTo>
                <a:lnTo>
                  <a:pt x="2001759" y="51117"/>
                </a:lnTo>
                <a:lnTo>
                  <a:pt x="2010654" y="53974"/>
                </a:lnTo>
                <a:lnTo>
                  <a:pt x="2019231" y="57149"/>
                </a:lnTo>
                <a:lnTo>
                  <a:pt x="2027491" y="60642"/>
                </a:lnTo>
                <a:lnTo>
                  <a:pt x="2034480" y="63499"/>
                </a:lnTo>
                <a:lnTo>
                  <a:pt x="2040833" y="66992"/>
                </a:lnTo>
                <a:lnTo>
                  <a:pt x="2047504" y="70484"/>
                </a:lnTo>
                <a:lnTo>
                  <a:pt x="2053858" y="74612"/>
                </a:lnTo>
                <a:lnTo>
                  <a:pt x="2060211" y="78739"/>
                </a:lnTo>
                <a:lnTo>
                  <a:pt x="2066565" y="83502"/>
                </a:lnTo>
                <a:lnTo>
                  <a:pt x="2072601" y="88264"/>
                </a:lnTo>
                <a:lnTo>
                  <a:pt x="2078319" y="93662"/>
                </a:lnTo>
                <a:lnTo>
                  <a:pt x="2084355" y="99059"/>
                </a:lnTo>
                <a:lnTo>
                  <a:pt x="2090073" y="105092"/>
                </a:lnTo>
                <a:lnTo>
                  <a:pt x="2095473" y="111124"/>
                </a:lnTo>
                <a:lnTo>
                  <a:pt x="2100556" y="117474"/>
                </a:lnTo>
                <a:lnTo>
                  <a:pt x="2105957" y="124459"/>
                </a:lnTo>
                <a:lnTo>
                  <a:pt x="2110722" y="131127"/>
                </a:lnTo>
                <a:lnTo>
                  <a:pt x="2114852" y="138747"/>
                </a:lnTo>
                <a:lnTo>
                  <a:pt x="2119299" y="146367"/>
                </a:lnTo>
                <a:lnTo>
                  <a:pt x="2123429" y="154622"/>
                </a:lnTo>
                <a:lnTo>
                  <a:pt x="2126923" y="162877"/>
                </a:lnTo>
                <a:lnTo>
                  <a:pt x="2130100" y="171449"/>
                </a:lnTo>
                <a:lnTo>
                  <a:pt x="2133277" y="180339"/>
                </a:lnTo>
                <a:lnTo>
                  <a:pt x="2135501" y="189547"/>
                </a:lnTo>
                <a:lnTo>
                  <a:pt x="2138042" y="199389"/>
                </a:lnTo>
                <a:lnTo>
                  <a:pt x="2139948" y="209549"/>
                </a:lnTo>
                <a:lnTo>
                  <a:pt x="2141219" y="219392"/>
                </a:lnTo>
                <a:lnTo>
                  <a:pt x="2142490" y="230187"/>
                </a:lnTo>
                <a:lnTo>
                  <a:pt x="2143125" y="240664"/>
                </a:lnTo>
                <a:lnTo>
                  <a:pt x="2143125" y="252412"/>
                </a:lnTo>
                <a:lnTo>
                  <a:pt x="2142807" y="263842"/>
                </a:lnTo>
                <a:lnTo>
                  <a:pt x="2141854" y="275589"/>
                </a:lnTo>
                <a:lnTo>
                  <a:pt x="2140901" y="287654"/>
                </a:lnTo>
                <a:lnTo>
                  <a:pt x="2139313" y="300354"/>
                </a:lnTo>
                <a:lnTo>
                  <a:pt x="2136771" y="313054"/>
                </a:lnTo>
                <a:lnTo>
                  <a:pt x="2134865" y="320992"/>
                </a:lnTo>
                <a:lnTo>
                  <a:pt x="2132006" y="327977"/>
                </a:lnTo>
                <a:lnTo>
                  <a:pt x="2128829" y="335279"/>
                </a:lnTo>
                <a:lnTo>
                  <a:pt x="2125017" y="341629"/>
                </a:lnTo>
                <a:lnTo>
                  <a:pt x="2120252" y="347979"/>
                </a:lnTo>
                <a:lnTo>
                  <a:pt x="2114852" y="353377"/>
                </a:lnTo>
                <a:lnTo>
                  <a:pt x="2109451" y="358139"/>
                </a:lnTo>
                <a:lnTo>
                  <a:pt x="2103415" y="362902"/>
                </a:lnTo>
                <a:lnTo>
                  <a:pt x="2097062" y="366712"/>
                </a:lnTo>
                <a:lnTo>
                  <a:pt x="2090073" y="369887"/>
                </a:lnTo>
                <a:lnTo>
                  <a:pt x="2083084" y="372427"/>
                </a:lnTo>
                <a:lnTo>
                  <a:pt x="2075778" y="374649"/>
                </a:lnTo>
                <a:lnTo>
                  <a:pt x="2068153" y="375602"/>
                </a:lnTo>
                <a:lnTo>
                  <a:pt x="2060211" y="376237"/>
                </a:lnTo>
                <a:lnTo>
                  <a:pt x="2052587" y="375602"/>
                </a:lnTo>
                <a:lnTo>
                  <a:pt x="2044645" y="374649"/>
                </a:lnTo>
                <a:lnTo>
                  <a:pt x="2036703" y="372427"/>
                </a:lnTo>
                <a:lnTo>
                  <a:pt x="2029715" y="369887"/>
                </a:lnTo>
                <a:lnTo>
                  <a:pt x="2022408" y="366712"/>
                </a:lnTo>
                <a:lnTo>
                  <a:pt x="2015737" y="362584"/>
                </a:lnTo>
                <a:lnTo>
                  <a:pt x="2009701" y="357822"/>
                </a:lnTo>
                <a:lnTo>
                  <a:pt x="2004300" y="352742"/>
                </a:lnTo>
                <a:lnTo>
                  <a:pt x="1998900" y="347027"/>
                </a:lnTo>
                <a:lnTo>
                  <a:pt x="1994770" y="341312"/>
                </a:lnTo>
                <a:lnTo>
                  <a:pt x="1990640" y="334962"/>
                </a:lnTo>
                <a:lnTo>
                  <a:pt x="1987463" y="327977"/>
                </a:lnTo>
                <a:lnTo>
                  <a:pt x="1985240" y="320992"/>
                </a:lnTo>
                <a:lnTo>
                  <a:pt x="1983016" y="313372"/>
                </a:lnTo>
                <a:lnTo>
                  <a:pt x="1982063" y="305752"/>
                </a:lnTo>
                <a:lnTo>
                  <a:pt x="1981428" y="298449"/>
                </a:lnTo>
                <a:lnTo>
                  <a:pt x="1982063" y="290512"/>
                </a:lnTo>
                <a:lnTo>
                  <a:pt x="1983016" y="282574"/>
                </a:lnTo>
                <a:lnTo>
                  <a:pt x="1985240" y="270827"/>
                </a:lnTo>
                <a:lnTo>
                  <a:pt x="1986193" y="259397"/>
                </a:lnTo>
                <a:lnTo>
                  <a:pt x="1986828" y="253364"/>
                </a:lnTo>
                <a:lnTo>
                  <a:pt x="1986828" y="247649"/>
                </a:lnTo>
                <a:lnTo>
                  <a:pt x="1986193" y="241934"/>
                </a:lnTo>
                <a:lnTo>
                  <a:pt x="1985875" y="236537"/>
                </a:lnTo>
                <a:lnTo>
                  <a:pt x="1984604" y="230822"/>
                </a:lnTo>
                <a:lnTo>
                  <a:pt x="1983651" y="226059"/>
                </a:lnTo>
                <a:lnTo>
                  <a:pt x="1981428" y="221297"/>
                </a:lnTo>
                <a:lnTo>
                  <a:pt x="1979204" y="216852"/>
                </a:lnTo>
                <a:lnTo>
                  <a:pt x="1976345" y="212724"/>
                </a:lnTo>
                <a:lnTo>
                  <a:pt x="1973168" y="209549"/>
                </a:lnTo>
                <a:lnTo>
                  <a:pt x="1969356" y="206374"/>
                </a:lnTo>
                <a:lnTo>
                  <a:pt x="1964591" y="203834"/>
                </a:lnTo>
                <a:lnTo>
                  <a:pt x="1960143" y="202247"/>
                </a:lnTo>
                <a:lnTo>
                  <a:pt x="1955696" y="200977"/>
                </a:lnTo>
                <a:lnTo>
                  <a:pt x="1950931" y="200024"/>
                </a:lnTo>
                <a:lnTo>
                  <a:pt x="1945848" y="199389"/>
                </a:lnTo>
                <a:lnTo>
                  <a:pt x="1941083" y="199389"/>
                </a:lnTo>
                <a:lnTo>
                  <a:pt x="1936000" y="200024"/>
                </a:lnTo>
                <a:lnTo>
                  <a:pt x="1931235" y="200659"/>
                </a:lnTo>
                <a:lnTo>
                  <a:pt x="1926470" y="201612"/>
                </a:lnTo>
                <a:lnTo>
                  <a:pt x="1921705" y="203199"/>
                </a:lnTo>
                <a:lnTo>
                  <a:pt x="1916939" y="204787"/>
                </a:lnTo>
                <a:lnTo>
                  <a:pt x="1912492" y="206692"/>
                </a:lnTo>
                <a:lnTo>
                  <a:pt x="1908044" y="208914"/>
                </a:lnTo>
                <a:lnTo>
                  <a:pt x="1904232" y="211772"/>
                </a:lnTo>
                <a:lnTo>
                  <a:pt x="1900420" y="214629"/>
                </a:lnTo>
                <a:lnTo>
                  <a:pt x="1897243" y="217804"/>
                </a:lnTo>
                <a:lnTo>
                  <a:pt x="1894702" y="221297"/>
                </a:lnTo>
                <a:lnTo>
                  <a:pt x="1891525" y="226059"/>
                </a:lnTo>
                <a:lnTo>
                  <a:pt x="1887395" y="232409"/>
                </a:lnTo>
                <a:lnTo>
                  <a:pt x="1877865" y="250189"/>
                </a:lnTo>
                <a:lnTo>
                  <a:pt x="1866111" y="274002"/>
                </a:lnTo>
                <a:lnTo>
                  <a:pt x="1852133" y="303847"/>
                </a:lnTo>
                <a:lnTo>
                  <a:pt x="1835932" y="338772"/>
                </a:lnTo>
                <a:lnTo>
                  <a:pt x="1817824" y="378142"/>
                </a:lnTo>
                <a:lnTo>
                  <a:pt x="1798446" y="421639"/>
                </a:lnTo>
                <a:lnTo>
                  <a:pt x="1777797" y="468947"/>
                </a:lnTo>
                <a:lnTo>
                  <a:pt x="1733005" y="573087"/>
                </a:lnTo>
                <a:lnTo>
                  <a:pt x="1685035" y="685164"/>
                </a:lnTo>
                <a:lnTo>
                  <a:pt x="1635478" y="803274"/>
                </a:lnTo>
                <a:lnTo>
                  <a:pt x="1586238" y="921702"/>
                </a:lnTo>
                <a:lnTo>
                  <a:pt x="1591003" y="965835"/>
                </a:lnTo>
                <a:lnTo>
                  <a:pt x="1590368" y="975677"/>
                </a:lnTo>
                <a:lnTo>
                  <a:pt x="1590050" y="985202"/>
                </a:lnTo>
                <a:lnTo>
                  <a:pt x="1589733" y="994727"/>
                </a:lnTo>
                <a:lnTo>
                  <a:pt x="1588779" y="1004252"/>
                </a:lnTo>
                <a:lnTo>
                  <a:pt x="1587827" y="1013777"/>
                </a:lnTo>
                <a:lnTo>
                  <a:pt x="1586556" y="1023302"/>
                </a:lnTo>
                <a:lnTo>
                  <a:pt x="1584967" y="1032827"/>
                </a:lnTo>
                <a:lnTo>
                  <a:pt x="1583061" y="1042035"/>
                </a:lnTo>
                <a:lnTo>
                  <a:pt x="1578614" y="1060450"/>
                </a:lnTo>
                <a:lnTo>
                  <a:pt x="1573849" y="1078230"/>
                </a:lnTo>
                <a:lnTo>
                  <a:pt x="1567813" y="1096010"/>
                </a:lnTo>
                <a:lnTo>
                  <a:pt x="1561142" y="1113155"/>
                </a:lnTo>
                <a:lnTo>
                  <a:pt x="1553200" y="1129665"/>
                </a:lnTo>
                <a:lnTo>
                  <a:pt x="1544940" y="1146175"/>
                </a:lnTo>
                <a:lnTo>
                  <a:pt x="1535728" y="1162050"/>
                </a:lnTo>
                <a:lnTo>
                  <a:pt x="1525880" y="1177290"/>
                </a:lnTo>
                <a:lnTo>
                  <a:pt x="1515396" y="1192212"/>
                </a:lnTo>
                <a:lnTo>
                  <a:pt x="1504278" y="1206500"/>
                </a:lnTo>
                <a:lnTo>
                  <a:pt x="1492524" y="1220152"/>
                </a:lnTo>
                <a:lnTo>
                  <a:pt x="1479817" y="1233487"/>
                </a:lnTo>
                <a:lnTo>
                  <a:pt x="1466474" y="1246187"/>
                </a:lnTo>
                <a:lnTo>
                  <a:pt x="1452814" y="1257935"/>
                </a:lnTo>
                <a:lnTo>
                  <a:pt x="1438519" y="1269047"/>
                </a:lnTo>
                <a:lnTo>
                  <a:pt x="1423588" y="1279842"/>
                </a:lnTo>
                <a:lnTo>
                  <a:pt x="1408339" y="1289367"/>
                </a:lnTo>
                <a:lnTo>
                  <a:pt x="1392455" y="1298575"/>
                </a:lnTo>
                <a:lnTo>
                  <a:pt x="1375936" y="1306830"/>
                </a:lnTo>
                <a:lnTo>
                  <a:pt x="1359417" y="1314767"/>
                </a:lnTo>
                <a:lnTo>
                  <a:pt x="1342263" y="1321435"/>
                </a:lnTo>
                <a:lnTo>
                  <a:pt x="1324473" y="1327467"/>
                </a:lnTo>
                <a:lnTo>
                  <a:pt x="1306683" y="1332230"/>
                </a:lnTo>
                <a:lnTo>
                  <a:pt x="1288258" y="1336675"/>
                </a:lnTo>
                <a:lnTo>
                  <a:pt x="1279045" y="1338580"/>
                </a:lnTo>
                <a:lnTo>
                  <a:pt x="1269515" y="1340167"/>
                </a:lnTo>
                <a:lnTo>
                  <a:pt x="1259984" y="1341437"/>
                </a:lnTo>
                <a:lnTo>
                  <a:pt x="1250454" y="1342390"/>
                </a:lnTo>
                <a:lnTo>
                  <a:pt x="1240924" y="1343342"/>
                </a:lnTo>
                <a:lnTo>
                  <a:pt x="1231393" y="1343660"/>
                </a:lnTo>
                <a:lnTo>
                  <a:pt x="1221863" y="1343977"/>
                </a:lnTo>
                <a:lnTo>
                  <a:pt x="1212015" y="1344612"/>
                </a:lnTo>
                <a:lnTo>
                  <a:pt x="1200897" y="1343977"/>
                </a:lnTo>
                <a:lnTo>
                  <a:pt x="1189778" y="1343660"/>
                </a:lnTo>
                <a:lnTo>
                  <a:pt x="1178977" y="1343025"/>
                </a:lnTo>
                <a:lnTo>
                  <a:pt x="1167858" y="1341755"/>
                </a:lnTo>
                <a:lnTo>
                  <a:pt x="1157375" y="1340485"/>
                </a:lnTo>
                <a:lnTo>
                  <a:pt x="1146574" y="1338580"/>
                </a:lnTo>
                <a:lnTo>
                  <a:pt x="1135773" y="1336675"/>
                </a:lnTo>
                <a:lnTo>
                  <a:pt x="1124972" y="1334135"/>
                </a:lnTo>
                <a:lnTo>
                  <a:pt x="1114806" y="1331912"/>
                </a:lnTo>
                <a:lnTo>
                  <a:pt x="1104005" y="1328737"/>
                </a:lnTo>
                <a:lnTo>
                  <a:pt x="1093840" y="1325562"/>
                </a:lnTo>
                <a:lnTo>
                  <a:pt x="1083356" y="1321752"/>
                </a:lnTo>
                <a:lnTo>
                  <a:pt x="1073508" y="1318260"/>
                </a:lnTo>
                <a:lnTo>
                  <a:pt x="1063343" y="1313815"/>
                </a:lnTo>
                <a:lnTo>
                  <a:pt x="1053177" y="1309687"/>
                </a:lnTo>
                <a:lnTo>
                  <a:pt x="1043329" y="1304925"/>
                </a:lnTo>
                <a:lnTo>
                  <a:pt x="1041162" y="1303645"/>
                </a:lnTo>
                <a:lnTo>
                  <a:pt x="1031779" y="1298569"/>
                </a:lnTo>
                <a:lnTo>
                  <a:pt x="1019719" y="1291580"/>
                </a:lnTo>
                <a:lnTo>
                  <a:pt x="1008293" y="1284910"/>
                </a:lnTo>
                <a:lnTo>
                  <a:pt x="997185" y="1277286"/>
                </a:lnTo>
                <a:lnTo>
                  <a:pt x="986395" y="1269980"/>
                </a:lnTo>
                <a:lnTo>
                  <a:pt x="976239" y="1262039"/>
                </a:lnTo>
                <a:lnTo>
                  <a:pt x="965765" y="1253462"/>
                </a:lnTo>
                <a:lnTo>
                  <a:pt x="956244" y="1244885"/>
                </a:lnTo>
                <a:lnTo>
                  <a:pt x="946723" y="1235673"/>
                </a:lnTo>
                <a:lnTo>
                  <a:pt x="937519" y="1226461"/>
                </a:lnTo>
                <a:lnTo>
                  <a:pt x="928950" y="1216932"/>
                </a:lnTo>
                <a:lnTo>
                  <a:pt x="920064" y="1207084"/>
                </a:lnTo>
                <a:lnTo>
                  <a:pt x="912130" y="1197237"/>
                </a:lnTo>
                <a:lnTo>
                  <a:pt x="904830" y="1186755"/>
                </a:lnTo>
                <a:lnTo>
                  <a:pt x="897213" y="1176272"/>
                </a:lnTo>
                <a:lnTo>
                  <a:pt x="889914" y="1165154"/>
                </a:lnTo>
                <a:lnTo>
                  <a:pt x="883566" y="1154036"/>
                </a:lnTo>
                <a:lnTo>
                  <a:pt x="877219" y="1142918"/>
                </a:lnTo>
                <a:lnTo>
                  <a:pt x="871506" y="1131165"/>
                </a:lnTo>
                <a:lnTo>
                  <a:pt x="866111" y="1119412"/>
                </a:lnTo>
                <a:lnTo>
                  <a:pt x="861033" y="1107341"/>
                </a:lnTo>
                <a:lnTo>
                  <a:pt x="856272" y="1095588"/>
                </a:lnTo>
                <a:lnTo>
                  <a:pt x="852464" y="1083200"/>
                </a:lnTo>
                <a:lnTo>
                  <a:pt x="848338" y="1070493"/>
                </a:lnTo>
                <a:lnTo>
                  <a:pt x="845164" y="1057787"/>
                </a:lnTo>
                <a:lnTo>
                  <a:pt x="841990" y="1045081"/>
                </a:lnTo>
                <a:lnTo>
                  <a:pt x="839769" y="1032057"/>
                </a:lnTo>
                <a:lnTo>
                  <a:pt x="837547" y="1019351"/>
                </a:lnTo>
                <a:lnTo>
                  <a:pt x="835960" y="1005692"/>
                </a:lnTo>
                <a:lnTo>
                  <a:pt x="835008" y="992668"/>
                </a:lnTo>
                <a:lnTo>
                  <a:pt x="834056" y="979327"/>
                </a:lnTo>
                <a:lnTo>
                  <a:pt x="833739" y="965668"/>
                </a:lnTo>
                <a:lnTo>
                  <a:pt x="834056" y="960903"/>
                </a:lnTo>
                <a:lnTo>
                  <a:pt x="830882" y="957726"/>
                </a:lnTo>
                <a:lnTo>
                  <a:pt x="827708" y="954550"/>
                </a:lnTo>
                <a:lnTo>
                  <a:pt x="824217" y="952326"/>
                </a:lnTo>
                <a:lnTo>
                  <a:pt x="820726" y="950103"/>
                </a:lnTo>
                <a:lnTo>
                  <a:pt x="816918" y="948197"/>
                </a:lnTo>
                <a:lnTo>
                  <a:pt x="813744" y="946608"/>
                </a:lnTo>
                <a:lnTo>
                  <a:pt x="807079" y="944384"/>
                </a:lnTo>
                <a:lnTo>
                  <a:pt x="800732" y="942796"/>
                </a:lnTo>
                <a:lnTo>
                  <a:pt x="795336" y="941843"/>
                </a:lnTo>
                <a:lnTo>
                  <a:pt x="790576" y="941526"/>
                </a:lnTo>
                <a:lnTo>
                  <a:pt x="787402" y="941526"/>
                </a:lnTo>
                <a:lnTo>
                  <a:pt x="782007" y="941843"/>
                </a:lnTo>
                <a:lnTo>
                  <a:pt x="777246" y="942796"/>
                </a:lnTo>
                <a:lnTo>
                  <a:pt x="773120" y="943749"/>
                </a:lnTo>
                <a:lnTo>
                  <a:pt x="768677" y="945973"/>
                </a:lnTo>
                <a:lnTo>
                  <a:pt x="765186" y="947879"/>
                </a:lnTo>
                <a:lnTo>
                  <a:pt x="761378" y="949785"/>
                </a:lnTo>
                <a:lnTo>
                  <a:pt x="758839" y="952644"/>
                </a:lnTo>
                <a:lnTo>
                  <a:pt x="755982" y="955503"/>
                </a:lnTo>
                <a:lnTo>
                  <a:pt x="756300" y="960585"/>
                </a:lnTo>
                <a:lnTo>
                  <a:pt x="756300" y="965668"/>
                </a:lnTo>
                <a:lnTo>
                  <a:pt x="748683" y="1041904"/>
                </a:lnTo>
                <a:lnTo>
                  <a:pt x="747731" y="1049846"/>
                </a:lnTo>
                <a:lnTo>
                  <a:pt x="745509" y="1057152"/>
                </a:lnTo>
                <a:lnTo>
                  <a:pt x="742970" y="1064140"/>
                </a:lnTo>
                <a:lnTo>
                  <a:pt x="741194" y="1067695"/>
                </a:lnTo>
                <a:lnTo>
                  <a:pt x="739463" y="1073886"/>
                </a:lnTo>
                <a:lnTo>
                  <a:pt x="734703" y="1089773"/>
                </a:lnTo>
                <a:lnTo>
                  <a:pt x="728674" y="1105025"/>
                </a:lnTo>
                <a:lnTo>
                  <a:pt x="722327" y="1119960"/>
                </a:lnTo>
                <a:lnTo>
                  <a:pt x="715663" y="1134894"/>
                </a:lnTo>
                <a:lnTo>
                  <a:pt x="708047" y="1149193"/>
                </a:lnTo>
                <a:lnTo>
                  <a:pt x="699796" y="1162857"/>
                </a:lnTo>
                <a:lnTo>
                  <a:pt x="691228" y="1176520"/>
                </a:lnTo>
                <a:lnTo>
                  <a:pt x="682025" y="1189548"/>
                </a:lnTo>
                <a:lnTo>
                  <a:pt x="672188" y="1202258"/>
                </a:lnTo>
                <a:lnTo>
                  <a:pt x="661716" y="1214651"/>
                </a:lnTo>
                <a:lnTo>
                  <a:pt x="650927" y="1226408"/>
                </a:lnTo>
                <a:lnTo>
                  <a:pt x="639820" y="1237529"/>
                </a:lnTo>
                <a:lnTo>
                  <a:pt x="628079" y="1248333"/>
                </a:lnTo>
                <a:lnTo>
                  <a:pt x="616020" y="1258819"/>
                </a:lnTo>
                <a:lnTo>
                  <a:pt x="603327" y="1268669"/>
                </a:lnTo>
                <a:lnTo>
                  <a:pt x="590633" y="1277884"/>
                </a:lnTo>
                <a:lnTo>
                  <a:pt x="577305" y="1286463"/>
                </a:lnTo>
                <a:lnTo>
                  <a:pt x="563343" y="1294725"/>
                </a:lnTo>
                <a:lnTo>
                  <a:pt x="549380" y="1302351"/>
                </a:lnTo>
                <a:lnTo>
                  <a:pt x="535100" y="1309659"/>
                </a:lnTo>
                <a:lnTo>
                  <a:pt x="520503" y="1316014"/>
                </a:lnTo>
                <a:lnTo>
                  <a:pt x="505588" y="1321734"/>
                </a:lnTo>
                <a:lnTo>
                  <a:pt x="490356" y="1327136"/>
                </a:lnTo>
                <a:lnTo>
                  <a:pt x="474489" y="1331266"/>
                </a:lnTo>
                <a:lnTo>
                  <a:pt x="458940" y="1335397"/>
                </a:lnTo>
                <a:lnTo>
                  <a:pt x="442756" y="1338575"/>
                </a:lnTo>
                <a:lnTo>
                  <a:pt x="426889" y="1340799"/>
                </a:lnTo>
                <a:lnTo>
                  <a:pt x="410388" y="1343023"/>
                </a:lnTo>
                <a:lnTo>
                  <a:pt x="393886" y="1343977"/>
                </a:lnTo>
                <a:lnTo>
                  <a:pt x="377068" y="1344612"/>
                </a:lnTo>
                <a:lnTo>
                  <a:pt x="364374" y="1343977"/>
                </a:lnTo>
                <a:lnTo>
                  <a:pt x="351364" y="1343341"/>
                </a:lnTo>
                <a:lnTo>
                  <a:pt x="338036" y="1342388"/>
                </a:lnTo>
                <a:lnTo>
                  <a:pt x="325342" y="1340799"/>
                </a:lnTo>
                <a:lnTo>
                  <a:pt x="312649" y="1338893"/>
                </a:lnTo>
                <a:lnTo>
                  <a:pt x="299956" y="1336668"/>
                </a:lnTo>
                <a:lnTo>
                  <a:pt x="287262" y="1333491"/>
                </a:lnTo>
                <a:lnTo>
                  <a:pt x="275203" y="1330313"/>
                </a:lnTo>
                <a:lnTo>
                  <a:pt x="262827" y="1326500"/>
                </a:lnTo>
                <a:lnTo>
                  <a:pt x="250451" y="1322687"/>
                </a:lnTo>
                <a:lnTo>
                  <a:pt x="238075" y="1317921"/>
                </a:lnTo>
                <a:lnTo>
                  <a:pt x="226334" y="1313154"/>
                </a:lnTo>
                <a:lnTo>
                  <a:pt x="214910" y="1307435"/>
                </a:lnTo>
                <a:lnTo>
                  <a:pt x="202851" y="1302033"/>
                </a:lnTo>
                <a:lnTo>
                  <a:pt x="191745" y="1295678"/>
                </a:lnTo>
                <a:lnTo>
                  <a:pt x="180638" y="1289323"/>
                </a:lnTo>
                <a:lnTo>
                  <a:pt x="175256" y="1285473"/>
                </a:lnTo>
                <a:lnTo>
                  <a:pt x="170747" y="1282686"/>
                </a:lnTo>
                <a:lnTo>
                  <a:pt x="160591" y="1275380"/>
                </a:lnTo>
                <a:lnTo>
                  <a:pt x="150752" y="1268392"/>
                </a:lnTo>
                <a:lnTo>
                  <a:pt x="141231" y="1260768"/>
                </a:lnTo>
                <a:lnTo>
                  <a:pt x="131709" y="1253144"/>
                </a:lnTo>
                <a:lnTo>
                  <a:pt x="122506" y="1244885"/>
                </a:lnTo>
                <a:lnTo>
                  <a:pt x="113619" y="1236626"/>
                </a:lnTo>
                <a:lnTo>
                  <a:pt x="105050" y="1228050"/>
                </a:lnTo>
                <a:lnTo>
                  <a:pt x="97116" y="1219473"/>
                </a:lnTo>
                <a:lnTo>
                  <a:pt x="89182" y="1210261"/>
                </a:lnTo>
                <a:lnTo>
                  <a:pt x="81247" y="1200731"/>
                </a:lnTo>
                <a:lnTo>
                  <a:pt x="73948" y="1191519"/>
                </a:lnTo>
                <a:lnTo>
                  <a:pt x="66965" y="1181672"/>
                </a:lnTo>
                <a:lnTo>
                  <a:pt x="60618" y="1171825"/>
                </a:lnTo>
                <a:lnTo>
                  <a:pt x="54271" y="1161978"/>
                </a:lnTo>
                <a:lnTo>
                  <a:pt x="47923" y="1151495"/>
                </a:lnTo>
                <a:lnTo>
                  <a:pt x="42210" y="1140695"/>
                </a:lnTo>
                <a:lnTo>
                  <a:pt x="37132" y="1130212"/>
                </a:lnTo>
                <a:lnTo>
                  <a:pt x="32054" y="1119412"/>
                </a:lnTo>
                <a:lnTo>
                  <a:pt x="27294" y="1108294"/>
                </a:lnTo>
                <a:lnTo>
                  <a:pt x="22851" y="1097176"/>
                </a:lnTo>
                <a:lnTo>
                  <a:pt x="19359" y="1085741"/>
                </a:lnTo>
                <a:lnTo>
                  <a:pt x="15234" y="1074623"/>
                </a:lnTo>
                <a:lnTo>
                  <a:pt x="12060" y="1062552"/>
                </a:lnTo>
                <a:lnTo>
                  <a:pt x="9521" y="1051116"/>
                </a:lnTo>
                <a:lnTo>
                  <a:pt x="6982" y="1039046"/>
                </a:lnTo>
                <a:lnTo>
                  <a:pt x="4760" y="1027292"/>
                </a:lnTo>
                <a:lnTo>
                  <a:pt x="3173" y="1014904"/>
                </a:lnTo>
                <a:lnTo>
                  <a:pt x="1904" y="1002515"/>
                </a:lnTo>
                <a:lnTo>
                  <a:pt x="634" y="990762"/>
                </a:lnTo>
                <a:lnTo>
                  <a:pt x="317" y="978056"/>
                </a:lnTo>
                <a:lnTo>
                  <a:pt x="0" y="965668"/>
                </a:lnTo>
                <a:lnTo>
                  <a:pt x="0" y="955820"/>
                </a:lnTo>
                <a:lnTo>
                  <a:pt x="317" y="945973"/>
                </a:lnTo>
                <a:lnTo>
                  <a:pt x="952" y="935808"/>
                </a:lnTo>
                <a:lnTo>
                  <a:pt x="1904" y="926278"/>
                </a:lnTo>
                <a:lnTo>
                  <a:pt x="3173" y="916431"/>
                </a:lnTo>
                <a:lnTo>
                  <a:pt x="4760" y="906901"/>
                </a:lnTo>
                <a:lnTo>
                  <a:pt x="6347" y="897372"/>
                </a:lnTo>
                <a:lnTo>
                  <a:pt x="7934" y="887842"/>
                </a:lnTo>
                <a:lnTo>
                  <a:pt x="10156" y="878630"/>
                </a:lnTo>
                <a:lnTo>
                  <a:pt x="12060" y="869736"/>
                </a:lnTo>
                <a:lnTo>
                  <a:pt x="14916" y="860206"/>
                </a:lnTo>
                <a:lnTo>
                  <a:pt x="17773" y="851312"/>
                </a:lnTo>
                <a:lnTo>
                  <a:pt x="20629" y="842100"/>
                </a:lnTo>
                <a:lnTo>
                  <a:pt x="24120" y="833206"/>
                </a:lnTo>
                <a:lnTo>
                  <a:pt x="30785" y="816052"/>
                </a:lnTo>
                <a:lnTo>
                  <a:pt x="38719" y="798899"/>
                </a:lnTo>
                <a:lnTo>
                  <a:pt x="47606" y="782381"/>
                </a:lnTo>
                <a:lnTo>
                  <a:pt x="57127" y="766498"/>
                </a:lnTo>
                <a:lnTo>
                  <a:pt x="67283" y="750616"/>
                </a:lnTo>
                <a:lnTo>
                  <a:pt x="78391" y="735686"/>
                </a:lnTo>
                <a:lnTo>
                  <a:pt x="89816" y="721074"/>
                </a:lnTo>
                <a:lnTo>
                  <a:pt x="102194" y="707097"/>
                </a:lnTo>
                <a:lnTo>
                  <a:pt x="115206" y="694073"/>
                </a:lnTo>
                <a:lnTo>
                  <a:pt x="190741" y="562247"/>
                </a:lnTo>
                <a:lnTo>
                  <a:pt x="243743" y="469492"/>
                </a:lnTo>
                <a:lnTo>
                  <a:pt x="300870" y="370384"/>
                </a:lnTo>
                <a:lnTo>
                  <a:pt x="357362" y="274135"/>
                </a:lnTo>
                <a:lnTo>
                  <a:pt x="407507" y="188686"/>
                </a:lnTo>
                <a:lnTo>
                  <a:pt x="429088" y="152791"/>
                </a:lnTo>
                <a:lnTo>
                  <a:pt x="447179" y="123250"/>
                </a:lnTo>
                <a:lnTo>
                  <a:pt x="461460" y="100378"/>
                </a:lnTo>
                <a:lnTo>
                  <a:pt x="471616" y="85766"/>
                </a:lnTo>
                <a:lnTo>
                  <a:pt x="477012" y="78778"/>
                </a:lnTo>
                <a:lnTo>
                  <a:pt x="483042" y="71790"/>
                </a:lnTo>
                <a:lnTo>
                  <a:pt x="489072" y="65119"/>
                </a:lnTo>
                <a:lnTo>
                  <a:pt x="495419" y="58766"/>
                </a:lnTo>
                <a:lnTo>
                  <a:pt x="502084" y="52730"/>
                </a:lnTo>
                <a:lnTo>
                  <a:pt x="509066" y="47013"/>
                </a:lnTo>
                <a:lnTo>
                  <a:pt x="516366" y="41613"/>
                </a:lnTo>
                <a:lnTo>
                  <a:pt x="523348" y="36530"/>
                </a:lnTo>
                <a:lnTo>
                  <a:pt x="530965" y="31765"/>
                </a:lnTo>
                <a:lnTo>
                  <a:pt x="538899" y="27000"/>
                </a:lnTo>
                <a:lnTo>
                  <a:pt x="546834" y="23189"/>
                </a:lnTo>
                <a:lnTo>
                  <a:pt x="555085" y="19059"/>
                </a:lnTo>
                <a:lnTo>
                  <a:pt x="563020" y="15883"/>
                </a:lnTo>
                <a:lnTo>
                  <a:pt x="571906" y="12706"/>
                </a:lnTo>
                <a:lnTo>
                  <a:pt x="580158" y="9847"/>
                </a:lnTo>
                <a:lnTo>
                  <a:pt x="589044" y="7306"/>
                </a:lnTo>
                <a:lnTo>
                  <a:pt x="597613" y="5082"/>
                </a:lnTo>
                <a:lnTo>
                  <a:pt x="606500" y="3494"/>
                </a:lnTo>
                <a:lnTo>
                  <a:pt x="615386" y="1906"/>
                </a:lnTo>
                <a:lnTo>
                  <a:pt x="624273" y="953"/>
                </a:lnTo>
                <a:lnTo>
                  <a:pt x="633476" y="318"/>
                </a:lnTo>
                <a:lnTo>
                  <a:pt x="642045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行李箱"/>
          <p:cNvSpPr/>
          <p:nvPr/>
        </p:nvSpPr>
        <p:spPr bwMode="auto">
          <a:xfrm>
            <a:off x="5873750" y="3484880"/>
            <a:ext cx="483870" cy="949325"/>
          </a:xfrm>
          <a:custGeom>
            <a:avLst/>
            <a:gdLst>
              <a:gd name="T0" fmla="*/ 2147483646 w 3382"/>
              <a:gd name="T1" fmla="*/ 2147483646 h 7079"/>
              <a:gd name="T2" fmla="*/ 2147483646 w 3382"/>
              <a:gd name="T3" fmla="*/ 2147483646 h 7079"/>
              <a:gd name="T4" fmla="*/ 2147483646 w 3382"/>
              <a:gd name="T5" fmla="*/ 2147483646 h 7079"/>
              <a:gd name="T6" fmla="*/ 2147483646 w 3382"/>
              <a:gd name="T7" fmla="*/ 2147483646 h 7079"/>
              <a:gd name="T8" fmla="*/ 2147483646 w 3382"/>
              <a:gd name="T9" fmla="*/ 2147483646 h 7079"/>
              <a:gd name="T10" fmla="*/ 2147483646 w 3382"/>
              <a:gd name="T11" fmla="*/ 2147483646 h 7079"/>
              <a:gd name="T12" fmla="*/ 2147483646 w 3382"/>
              <a:gd name="T13" fmla="*/ 2147483646 h 7079"/>
              <a:gd name="T14" fmla="*/ 2147483646 w 3382"/>
              <a:gd name="T15" fmla="*/ 2147483646 h 7079"/>
              <a:gd name="T16" fmla="*/ 2147483646 w 3382"/>
              <a:gd name="T17" fmla="*/ 1325175750 h 7079"/>
              <a:gd name="T18" fmla="*/ 2147483646 w 3382"/>
              <a:gd name="T19" fmla="*/ 0 h 7079"/>
              <a:gd name="T20" fmla="*/ 2147483646 w 3382"/>
              <a:gd name="T21" fmla="*/ 876981107 h 7079"/>
              <a:gd name="T22" fmla="*/ 2147483646 w 3382"/>
              <a:gd name="T23" fmla="*/ 2147483646 h 7079"/>
              <a:gd name="T24" fmla="*/ 2147483646 w 3382"/>
              <a:gd name="T25" fmla="*/ 2147483646 h 7079"/>
              <a:gd name="T26" fmla="*/ 2147483646 w 3382"/>
              <a:gd name="T27" fmla="*/ 2147483646 h 7079"/>
              <a:gd name="T28" fmla="*/ 2147483646 w 3382"/>
              <a:gd name="T29" fmla="*/ 2147483646 h 7079"/>
              <a:gd name="T30" fmla="*/ 2147483646 w 3382"/>
              <a:gd name="T31" fmla="*/ 2147483646 h 7079"/>
              <a:gd name="T32" fmla="*/ 2147483646 w 3382"/>
              <a:gd name="T33" fmla="*/ 2147483646 h 7079"/>
              <a:gd name="T34" fmla="*/ 2147483646 w 3382"/>
              <a:gd name="T35" fmla="*/ 2147483646 h 7079"/>
              <a:gd name="T36" fmla="*/ 2147483646 w 3382"/>
              <a:gd name="T37" fmla="*/ 2147483646 h 7079"/>
              <a:gd name="T38" fmla="*/ 2147483646 w 3382"/>
              <a:gd name="T39" fmla="*/ 2147483646 h 7079"/>
              <a:gd name="T40" fmla="*/ 2147483646 w 3382"/>
              <a:gd name="T41" fmla="*/ 2147483646 h 7079"/>
              <a:gd name="T42" fmla="*/ 2147483646 w 3382"/>
              <a:gd name="T43" fmla="*/ 2147483646 h 7079"/>
              <a:gd name="T44" fmla="*/ 2147483646 w 3382"/>
              <a:gd name="T45" fmla="*/ 2147483646 h 7079"/>
              <a:gd name="T46" fmla="*/ 2147483646 w 3382"/>
              <a:gd name="T47" fmla="*/ 2147483646 h 7079"/>
              <a:gd name="T48" fmla="*/ 2147483646 w 3382"/>
              <a:gd name="T49" fmla="*/ 2147483646 h 7079"/>
              <a:gd name="T50" fmla="*/ 2147483646 w 3382"/>
              <a:gd name="T51" fmla="*/ 2147483646 h 7079"/>
              <a:gd name="T52" fmla="*/ 2147483646 w 3382"/>
              <a:gd name="T53" fmla="*/ 2147483646 h 7079"/>
              <a:gd name="T54" fmla="*/ 2147483646 w 3382"/>
              <a:gd name="T55" fmla="*/ 2147483646 h 7079"/>
              <a:gd name="T56" fmla="*/ 2147483646 w 3382"/>
              <a:gd name="T57" fmla="*/ 2147483646 h 7079"/>
              <a:gd name="T58" fmla="*/ 2147483646 w 3382"/>
              <a:gd name="T59" fmla="*/ 2147483646 h 7079"/>
              <a:gd name="T60" fmla="*/ 2147483646 w 3382"/>
              <a:gd name="T61" fmla="*/ 2147483646 h 7079"/>
              <a:gd name="T62" fmla="*/ 2147483646 w 3382"/>
              <a:gd name="T63" fmla="*/ 2147483646 h 7079"/>
              <a:gd name="T64" fmla="*/ 2147483646 w 3382"/>
              <a:gd name="T65" fmla="*/ 2147483646 h 7079"/>
              <a:gd name="T66" fmla="*/ 2147483646 w 3382"/>
              <a:gd name="T67" fmla="*/ 2147483646 h 7079"/>
              <a:gd name="T68" fmla="*/ 2130940616 w 3382"/>
              <a:gd name="T69" fmla="*/ 2147483646 h 7079"/>
              <a:gd name="T70" fmla="*/ 0 w 3382"/>
              <a:gd name="T71" fmla="*/ 2147483646 h 7079"/>
              <a:gd name="T72" fmla="*/ 2147483646 w 3382"/>
              <a:gd name="T73" fmla="*/ 2147483646 h 7079"/>
              <a:gd name="T74" fmla="*/ 2147483646 w 3382"/>
              <a:gd name="T75" fmla="*/ 2147483646 h 7079"/>
              <a:gd name="T76" fmla="*/ 2147483646 w 3382"/>
              <a:gd name="T77" fmla="*/ 2147483646 h 7079"/>
              <a:gd name="T78" fmla="*/ 2147483646 w 3382"/>
              <a:gd name="T79" fmla="*/ 2147483646 h 7079"/>
              <a:gd name="T80" fmla="*/ 2147483646 w 3382"/>
              <a:gd name="T81" fmla="*/ 2147483646 h 7079"/>
              <a:gd name="T82" fmla="*/ 2147483646 w 3382"/>
              <a:gd name="T83" fmla="*/ 2147483646 h 7079"/>
              <a:gd name="T84" fmla="*/ 2147483646 w 3382"/>
              <a:gd name="T85" fmla="*/ 2147483646 h 7079"/>
              <a:gd name="T86" fmla="*/ 2147483646 w 3382"/>
              <a:gd name="T87" fmla="*/ 2147483646 h 7079"/>
              <a:gd name="T88" fmla="*/ 2147483646 w 3382"/>
              <a:gd name="T89" fmla="*/ 2147483646 h 7079"/>
              <a:gd name="T90" fmla="*/ 2147483646 w 3382"/>
              <a:gd name="T91" fmla="*/ 2147483646 h 7079"/>
              <a:gd name="T92" fmla="*/ 2147483646 w 3382"/>
              <a:gd name="T93" fmla="*/ 2147483646 h 7079"/>
              <a:gd name="T94" fmla="*/ 2147483646 w 3382"/>
              <a:gd name="T95" fmla="*/ 2147483646 h 7079"/>
              <a:gd name="T96" fmla="*/ 2147483646 w 3382"/>
              <a:gd name="T97" fmla="*/ 2147483646 h 7079"/>
              <a:gd name="T98" fmla="*/ 2147483646 w 3382"/>
              <a:gd name="T99" fmla="*/ 2147483646 h 7079"/>
              <a:gd name="T100" fmla="*/ 2147483646 w 3382"/>
              <a:gd name="T101" fmla="*/ 2147483646 h 7079"/>
              <a:gd name="T102" fmla="*/ 2147483646 w 3382"/>
              <a:gd name="T103" fmla="*/ 2147483646 h 7079"/>
              <a:gd name="T104" fmla="*/ 2147483646 w 3382"/>
              <a:gd name="T105" fmla="*/ 2147483646 h 7079"/>
              <a:gd name="T106" fmla="*/ 2147483646 w 3382"/>
              <a:gd name="T107" fmla="*/ 2147483646 h 7079"/>
              <a:gd name="T108" fmla="*/ 2147483646 w 3382"/>
              <a:gd name="T109" fmla="*/ 2147483646 h 7079"/>
              <a:gd name="T110" fmla="*/ 2147483646 w 3382"/>
              <a:gd name="T111" fmla="*/ 2147483646 h 7079"/>
              <a:gd name="T112" fmla="*/ 2147483646 w 3382"/>
              <a:gd name="T113" fmla="*/ 2147483646 h 7079"/>
              <a:gd name="T114" fmla="*/ 2147483646 w 3382"/>
              <a:gd name="T115" fmla="*/ 2147483646 h 7079"/>
              <a:gd name="T116" fmla="*/ 2147483646 w 3382"/>
              <a:gd name="T117" fmla="*/ 2147483646 h 7079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3382" h="7079">
                <a:moveTo>
                  <a:pt x="532" y="6887"/>
                </a:moveTo>
                <a:lnTo>
                  <a:pt x="532" y="6887"/>
                </a:lnTo>
                <a:lnTo>
                  <a:pt x="534" y="6907"/>
                </a:lnTo>
                <a:lnTo>
                  <a:pt x="536" y="6926"/>
                </a:lnTo>
                <a:lnTo>
                  <a:pt x="541" y="6945"/>
                </a:lnTo>
                <a:lnTo>
                  <a:pt x="547" y="6962"/>
                </a:lnTo>
                <a:lnTo>
                  <a:pt x="555" y="6979"/>
                </a:lnTo>
                <a:lnTo>
                  <a:pt x="564" y="6994"/>
                </a:lnTo>
                <a:lnTo>
                  <a:pt x="575" y="7010"/>
                </a:lnTo>
                <a:lnTo>
                  <a:pt x="588" y="7023"/>
                </a:lnTo>
                <a:lnTo>
                  <a:pt x="601" y="7036"/>
                </a:lnTo>
                <a:lnTo>
                  <a:pt x="616" y="7046"/>
                </a:lnTo>
                <a:lnTo>
                  <a:pt x="632" y="7056"/>
                </a:lnTo>
                <a:lnTo>
                  <a:pt x="648" y="7064"/>
                </a:lnTo>
                <a:lnTo>
                  <a:pt x="666" y="7071"/>
                </a:lnTo>
                <a:lnTo>
                  <a:pt x="684" y="7076"/>
                </a:lnTo>
                <a:lnTo>
                  <a:pt x="702" y="7078"/>
                </a:lnTo>
                <a:lnTo>
                  <a:pt x="721" y="7079"/>
                </a:lnTo>
                <a:lnTo>
                  <a:pt x="741" y="7078"/>
                </a:lnTo>
                <a:lnTo>
                  <a:pt x="760" y="7076"/>
                </a:lnTo>
                <a:lnTo>
                  <a:pt x="778" y="7071"/>
                </a:lnTo>
                <a:lnTo>
                  <a:pt x="796" y="7064"/>
                </a:lnTo>
                <a:lnTo>
                  <a:pt x="812" y="7056"/>
                </a:lnTo>
                <a:lnTo>
                  <a:pt x="828" y="7046"/>
                </a:lnTo>
                <a:lnTo>
                  <a:pt x="843" y="7036"/>
                </a:lnTo>
                <a:lnTo>
                  <a:pt x="856" y="7023"/>
                </a:lnTo>
                <a:lnTo>
                  <a:pt x="868" y="7010"/>
                </a:lnTo>
                <a:lnTo>
                  <a:pt x="879" y="6994"/>
                </a:lnTo>
                <a:lnTo>
                  <a:pt x="889" y="6979"/>
                </a:lnTo>
                <a:lnTo>
                  <a:pt x="896" y="6962"/>
                </a:lnTo>
                <a:lnTo>
                  <a:pt x="903" y="6945"/>
                </a:lnTo>
                <a:lnTo>
                  <a:pt x="908" y="6926"/>
                </a:lnTo>
                <a:lnTo>
                  <a:pt x="910" y="6907"/>
                </a:lnTo>
                <a:lnTo>
                  <a:pt x="911" y="6887"/>
                </a:lnTo>
                <a:lnTo>
                  <a:pt x="911" y="6715"/>
                </a:lnTo>
                <a:lnTo>
                  <a:pt x="532" y="6715"/>
                </a:lnTo>
                <a:lnTo>
                  <a:pt x="532" y="6887"/>
                </a:lnTo>
                <a:close/>
                <a:moveTo>
                  <a:pt x="1199" y="465"/>
                </a:moveTo>
                <a:lnTo>
                  <a:pt x="1199" y="465"/>
                </a:lnTo>
                <a:lnTo>
                  <a:pt x="1200" y="444"/>
                </a:lnTo>
                <a:lnTo>
                  <a:pt x="1203" y="423"/>
                </a:lnTo>
                <a:lnTo>
                  <a:pt x="1209" y="403"/>
                </a:lnTo>
                <a:lnTo>
                  <a:pt x="1216" y="384"/>
                </a:lnTo>
                <a:lnTo>
                  <a:pt x="1224" y="366"/>
                </a:lnTo>
                <a:lnTo>
                  <a:pt x="1235" y="349"/>
                </a:lnTo>
                <a:lnTo>
                  <a:pt x="1246" y="332"/>
                </a:lnTo>
                <a:lnTo>
                  <a:pt x="1259" y="318"/>
                </a:lnTo>
                <a:lnTo>
                  <a:pt x="1275" y="304"/>
                </a:lnTo>
                <a:lnTo>
                  <a:pt x="1290" y="292"/>
                </a:lnTo>
                <a:lnTo>
                  <a:pt x="1308" y="281"/>
                </a:lnTo>
                <a:lnTo>
                  <a:pt x="1326" y="272"/>
                </a:lnTo>
                <a:lnTo>
                  <a:pt x="1344" y="265"/>
                </a:lnTo>
                <a:lnTo>
                  <a:pt x="1364" y="260"/>
                </a:lnTo>
                <a:lnTo>
                  <a:pt x="1386" y="256"/>
                </a:lnTo>
                <a:lnTo>
                  <a:pt x="1407" y="255"/>
                </a:lnTo>
                <a:lnTo>
                  <a:pt x="1832" y="255"/>
                </a:lnTo>
                <a:lnTo>
                  <a:pt x="1853" y="256"/>
                </a:lnTo>
                <a:lnTo>
                  <a:pt x="1874" y="260"/>
                </a:lnTo>
                <a:lnTo>
                  <a:pt x="1893" y="265"/>
                </a:lnTo>
                <a:lnTo>
                  <a:pt x="1913" y="272"/>
                </a:lnTo>
                <a:lnTo>
                  <a:pt x="1931" y="281"/>
                </a:lnTo>
                <a:lnTo>
                  <a:pt x="1947" y="292"/>
                </a:lnTo>
                <a:lnTo>
                  <a:pt x="1964" y="304"/>
                </a:lnTo>
                <a:lnTo>
                  <a:pt x="1978" y="318"/>
                </a:lnTo>
                <a:lnTo>
                  <a:pt x="1992" y="332"/>
                </a:lnTo>
                <a:lnTo>
                  <a:pt x="2004" y="349"/>
                </a:lnTo>
                <a:lnTo>
                  <a:pt x="2015" y="366"/>
                </a:lnTo>
                <a:lnTo>
                  <a:pt x="2023" y="384"/>
                </a:lnTo>
                <a:lnTo>
                  <a:pt x="2030" y="403"/>
                </a:lnTo>
                <a:lnTo>
                  <a:pt x="2035" y="423"/>
                </a:lnTo>
                <a:lnTo>
                  <a:pt x="2038" y="444"/>
                </a:lnTo>
                <a:lnTo>
                  <a:pt x="2039" y="465"/>
                </a:lnTo>
                <a:lnTo>
                  <a:pt x="2039" y="476"/>
                </a:lnTo>
                <a:lnTo>
                  <a:pt x="2292" y="476"/>
                </a:lnTo>
                <a:lnTo>
                  <a:pt x="2292" y="465"/>
                </a:lnTo>
                <a:lnTo>
                  <a:pt x="2292" y="442"/>
                </a:lnTo>
                <a:lnTo>
                  <a:pt x="2290" y="418"/>
                </a:lnTo>
                <a:lnTo>
                  <a:pt x="2287" y="395"/>
                </a:lnTo>
                <a:lnTo>
                  <a:pt x="2283" y="372"/>
                </a:lnTo>
                <a:lnTo>
                  <a:pt x="2278" y="350"/>
                </a:lnTo>
                <a:lnTo>
                  <a:pt x="2272" y="327"/>
                </a:lnTo>
                <a:lnTo>
                  <a:pt x="2264" y="306"/>
                </a:lnTo>
                <a:lnTo>
                  <a:pt x="2255" y="285"/>
                </a:lnTo>
                <a:lnTo>
                  <a:pt x="2247" y="264"/>
                </a:lnTo>
                <a:lnTo>
                  <a:pt x="2237" y="244"/>
                </a:lnTo>
                <a:lnTo>
                  <a:pt x="2226" y="225"/>
                </a:lnTo>
                <a:lnTo>
                  <a:pt x="2213" y="206"/>
                </a:lnTo>
                <a:lnTo>
                  <a:pt x="2201" y="187"/>
                </a:lnTo>
                <a:lnTo>
                  <a:pt x="2187" y="169"/>
                </a:lnTo>
                <a:lnTo>
                  <a:pt x="2173" y="153"/>
                </a:lnTo>
                <a:lnTo>
                  <a:pt x="2157" y="136"/>
                </a:lnTo>
                <a:lnTo>
                  <a:pt x="2141" y="121"/>
                </a:lnTo>
                <a:lnTo>
                  <a:pt x="2124" y="107"/>
                </a:lnTo>
                <a:lnTo>
                  <a:pt x="2107" y="92"/>
                </a:lnTo>
                <a:lnTo>
                  <a:pt x="2089" y="79"/>
                </a:lnTo>
                <a:lnTo>
                  <a:pt x="2070" y="68"/>
                </a:lnTo>
                <a:lnTo>
                  <a:pt x="2051" y="56"/>
                </a:lnTo>
                <a:lnTo>
                  <a:pt x="2031" y="45"/>
                </a:lnTo>
                <a:lnTo>
                  <a:pt x="2011" y="37"/>
                </a:lnTo>
                <a:lnTo>
                  <a:pt x="1990" y="29"/>
                </a:lnTo>
                <a:lnTo>
                  <a:pt x="1969" y="20"/>
                </a:lnTo>
                <a:lnTo>
                  <a:pt x="1947" y="15"/>
                </a:lnTo>
                <a:lnTo>
                  <a:pt x="1925" y="10"/>
                </a:lnTo>
                <a:lnTo>
                  <a:pt x="1903" y="5"/>
                </a:lnTo>
                <a:lnTo>
                  <a:pt x="1879" y="3"/>
                </a:lnTo>
                <a:lnTo>
                  <a:pt x="1855" y="0"/>
                </a:lnTo>
                <a:lnTo>
                  <a:pt x="1832" y="0"/>
                </a:lnTo>
                <a:lnTo>
                  <a:pt x="1407" y="0"/>
                </a:lnTo>
                <a:lnTo>
                  <a:pt x="1382" y="0"/>
                </a:lnTo>
                <a:lnTo>
                  <a:pt x="1360" y="3"/>
                </a:lnTo>
                <a:lnTo>
                  <a:pt x="1336" y="5"/>
                </a:lnTo>
                <a:lnTo>
                  <a:pt x="1314" y="10"/>
                </a:lnTo>
                <a:lnTo>
                  <a:pt x="1291" y="15"/>
                </a:lnTo>
                <a:lnTo>
                  <a:pt x="1270" y="20"/>
                </a:lnTo>
                <a:lnTo>
                  <a:pt x="1249" y="29"/>
                </a:lnTo>
                <a:lnTo>
                  <a:pt x="1228" y="37"/>
                </a:lnTo>
                <a:lnTo>
                  <a:pt x="1207" y="45"/>
                </a:lnTo>
                <a:lnTo>
                  <a:pt x="1187" y="56"/>
                </a:lnTo>
                <a:lnTo>
                  <a:pt x="1167" y="68"/>
                </a:lnTo>
                <a:lnTo>
                  <a:pt x="1150" y="79"/>
                </a:lnTo>
                <a:lnTo>
                  <a:pt x="1131" y="92"/>
                </a:lnTo>
                <a:lnTo>
                  <a:pt x="1114" y="107"/>
                </a:lnTo>
                <a:lnTo>
                  <a:pt x="1097" y="121"/>
                </a:lnTo>
                <a:lnTo>
                  <a:pt x="1081" y="136"/>
                </a:lnTo>
                <a:lnTo>
                  <a:pt x="1066" y="153"/>
                </a:lnTo>
                <a:lnTo>
                  <a:pt x="1052" y="169"/>
                </a:lnTo>
                <a:lnTo>
                  <a:pt x="1038" y="187"/>
                </a:lnTo>
                <a:lnTo>
                  <a:pt x="1025" y="206"/>
                </a:lnTo>
                <a:lnTo>
                  <a:pt x="1013" y="225"/>
                </a:lnTo>
                <a:lnTo>
                  <a:pt x="1002" y="244"/>
                </a:lnTo>
                <a:lnTo>
                  <a:pt x="992" y="264"/>
                </a:lnTo>
                <a:lnTo>
                  <a:pt x="982" y="285"/>
                </a:lnTo>
                <a:lnTo>
                  <a:pt x="974" y="306"/>
                </a:lnTo>
                <a:lnTo>
                  <a:pt x="967" y="327"/>
                </a:lnTo>
                <a:lnTo>
                  <a:pt x="961" y="350"/>
                </a:lnTo>
                <a:lnTo>
                  <a:pt x="956" y="372"/>
                </a:lnTo>
                <a:lnTo>
                  <a:pt x="951" y="395"/>
                </a:lnTo>
                <a:lnTo>
                  <a:pt x="949" y="418"/>
                </a:lnTo>
                <a:lnTo>
                  <a:pt x="947" y="442"/>
                </a:lnTo>
                <a:lnTo>
                  <a:pt x="947" y="465"/>
                </a:lnTo>
                <a:lnTo>
                  <a:pt x="947" y="476"/>
                </a:lnTo>
                <a:lnTo>
                  <a:pt x="1199" y="476"/>
                </a:lnTo>
                <a:lnTo>
                  <a:pt x="1199" y="465"/>
                </a:lnTo>
                <a:close/>
                <a:moveTo>
                  <a:pt x="3365" y="2609"/>
                </a:moveTo>
                <a:lnTo>
                  <a:pt x="2978" y="2003"/>
                </a:lnTo>
                <a:lnTo>
                  <a:pt x="2969" y="1991"/>
                </a:lnTo>
                <a:lnTo>
                  <a:pt x="2961" y="1980"/>
                </a:lnTo>
                <a:lnTo>
                  <a:pt x="2942" y="1959"/>
                </a:lnTo>
                <a:lnTo>
                  <a:pt x="2922" y="1940"/>
                </a:lnTo>
                <a:lnTo>
                  <a:pt x="2901" y="1924"/>
                </a:lnTo>
                <a:lnTo>
                  <a:pt x="2877" y="1910"/>
                </a:lnTo>
                <a:lnTo>
                  <a:pt x="2854" y="1898"/>
                </a:lnTo>
                <a:lnTo>
                  <a:pt x="2829" y="1888"/>
                </a:lnTo>
                <a:lnTo>
                  <a:pt x="2803" y="1881"/>
                </a:lnTo>
                <a:lnTo>
                  <a:pt x="2777" y="1877"/>
                </a:lnTo>
                <a:lnTo>
                  <a:pt x="2750" y="1874"/>
                </a:lnTo>
                <a:lnTo>
                  <a:pt x="2723" y="1875"/>
                </a:lnTo>
                <a:lnTo>
                  <a:pt x="2697" y="1879"/>
                </a:lnTo>
                <a:lnTo>
                  <a:pt x="2670" y="1885"/>
                </a:lnTo>
                <a:lnTo>
                  <a:pt x="2644" y="1893"/>
                </a:lnTo>
                <a:lnTo>
                  <a:pt x="2631" y="1899"/>
                </a:lnTo>
                <a:lnTo>
                  <a:pt x="2619" y="1905"/>
                </a:lnTo>
                <a:lnTo>
                  <a:pt x="2606" y="1911"/>
                </a:lnTo>
                <a:lnTo>
                  <a:pt x="2594" y="1919"/>
                </a:lnTo>
                <a:lnTo>
                  <a:pt x="2790" y="2056"/>
                </a:lnTo>
                <a:lnTo>
                  <a:pt x="2803" y="2063"/>
                </a:lnTo>
                <a:lnTo>
                  <a:pt x="2816" y="2073"/>
                </a:lnTo>
                <a:lnTo>
                  <a:pt x="2828" y="2083"/>
                </a:lnTo>
                <a:lnTo>
                  <a:pt x="2832" y="2089"/>
                </a:lnTo>
                <a:lnTo>
                  <a:pt x="2837" y="2096"/>
                </a:lnTo>
                <a:lnTo>
                  <a:pt x="2843" y="2106"/>
                </a:lnTo>
                <a:lnTo>
                  <a:pt x="2848" y="2116"/>
                </a:lnTo>
                <a:lnTo>
                  <a:pt x="2851" y="2127"/>
                </a:lnTo>
                <a:lnTo>
                  <a:pt x="2854" y="2137"/>
                </a:lnTo>
                <a:lnTo>
                  <a:pt x="2855" y="2148"/>
                </a:lnTo>
                <a:lnTo>
                  <a:pt x="2855" y="2159"/>
                </a:lnTo>
                <a:lnTo>
                  <a:pt x="2855" y="2170"/>
                </a:lnTo>
                <a:lnTo>
                  <a:pt x="2853" y="2181"/>
                </a:lnTo>
                <a:lnTo>
                  <a:pt x="2850" y="2192"/>
                </a:lnTo>
                <a:lnTo>
                  <a:pt x="2847" y="2201"/>
                </a:lnTo>
                <a:lnTo>
                  <a:pt x="2842" y="2211"/>
                </a:lnTo>
                <a:lnTo>
                  <a:pt x="2836" y="2220"/>
                </a:lnTo>
                <a:lnTo>
                  <a:pt x="2829" y="2229"/>
                </a:lnTo>
                <a:lnTo>
                  <a:pt x="2822" y="2238"/>
                </a:lnTo>
                <a:lnTo>
                  <a:pt x="2814" y="2245"/>
                </a:lnTo>
                <a:lnTo>
                  <a:pt x="2804" y="2252"/>
                </a:lnTo>
                <a:lnTo>
                  <a:pt x="2795" y="2258"/>
                </a:lnTo>
                <a:lnTo>
                  <a:pt x="2784" y="2262"/>
                </a:lnTo>
                <a:lnTo>
                  <a:pt x="2773" y="2266"/>
                </a:lnTo>
                <a:lnTo>
                  <a:pt x="2763" y="2268"/>
                </a:lnTo>
                <a:lnTo>
                  <a:pt x="2752" y="2270"/>
                </a:lnTo>
                <a:lnTo>
                  <a:pt x="2742" y="2270"/>
                </a:lnTo>
                <a:lnTo>
                  <a:pt x="2731" y="2270"/>
                </a:lnTo>
                <a:lnTo>
                  <a:pt x="2720" y="2267"/>
                </a:lnTo>
                <a:lnTo>
                  <a:pt x="2710" y="2265"/>
                </a:lnTo>
                <a:lnTo>
                  <a:pt x="2700" y="2261"/>
                </a:lnTo>
                <a:lnTo>
                  <a:pt x="2690" y="2255"/>
                </a:lnTo>
                <a:lnTo>
                  <a:pt x="2681" y="2251"/>
                </a:lnTo>
                <a:lnTo>
                  <a:pt x="2672" y="2244"/>
                </a:lnTo>
                <a:lnTo>
                  <a:pt x="2664" y="2237"/>
                </a:lnTo>
                <a:lnTo>
                  <a:pt x="2657" y="2227"/>
                </a:lnTo>
                <a:lnTo>
                  <a:pt x="2650" y="2219"/>
                </a:lnTo>
                <a:lnTo>
                  <a:pt x="2644" y="2206"/>
                </a:lnTo>
                <a:lnTo>
                  <a:pt x="2639" y="2192"/>
                </a:lnTo>
                <a:lnTo>
                  <a:pt x="2635" y="2179"/>
                </a:lnTo>
                <a:lnTo>
                  <a:pt x="2634" y="2165"/>
                </a:lnTo>
                <a:lnTo>
                  <a:pt x="2483" y="2060"/>
                </a:lnTo>
                <a:lnTo>
                  <a:pt x="2478" y="2075"/>
                </a:lnTo>
                <a:lnTo>
                  <a:pt x="2474" y="2090"/>
                </a:lnTo>
                <a:lnTo>
                  <a:pt x="2470" y="2106"/>
                </a:lnTo>
                <a:lnTo>
                  <a:pt x="2468" y="2121"/>
                </a:lnTo>
                <a:lnTo>
                  <a:pt x="2467" y="2137"/>
                </a:lnTo>
                <a:lnTo>
                  <a:pt x="2465" y="2154"/>
                </a:lnTo>
                <a:lnTo>
                  <a:pt x="2465" y="2169"/>
                </a:lnTo>
                <a:lnTo>
                  <a:pt x="2467" y="2186"/>
                </a:lnTo>
                <a:lnTo>
                  <a:pt x="2469" y="2202"/>
                </a:lnTo>
                <a:lnTo>
                  <a:pt x="2471" y="2218"/>
                </a:lnTo>
                <a:lnTo>
                  <a:pt x="2475" y="2234"/>
                </a:lnTo>
                <a:lnTo>
                  <a:pt x="2480" y="2250"/>
                </a:lnTo>
                <a:lnTo>
                  <a:pt x="2486" y="2265"/>
                </a:lnTo>
                <a:lnTo>
                  <a:pt x="2493" y="2280"/>
                </a:lnTo>
                <a:lnTo>
                  <a:pt x="2501" y="2296"/>
                </a:lnTo>
                <a:lnTo>
                  <a:pt x="2509" y="2310"/>
                </a:lnTo>
                <a:lnTo>
                  <a:pt x="2896" y="2916"/>
                </a:lnTo>
                <a:lnTo>
                  <a:pt x="2903" y="2926"/>
                </a:lnTo>
                <a:lnTo>
                  <a:pt x="2910" y="2933"/>
                </a:lnTo>
                <a:lnTo>
                  <a:pt x="2919" y="2941"/>
                </a:lnTo>
                <a:lnTo>
                  <a:pt x="2927" y="2947"/>
                </a:lnTo>
                <a:lnTo>
                  <a:pt x="2935" y="2953"/>
                </a:lnTo>
                <a:lnTo>
                  <a:pt x="2945" y="2958"/>
                </a:lnTo>
                <a:lnTo>
                  <a:pt x="2954" y="2961"/>
                </a:lnTo>
                <a:lnTo>
                  <a:pt x="2965" y="2963"/>
                </a:lnTo>
                <a:lnTo>
                  <a:pt x="2974" y="2966"/>
                </a:lnTo>
                <a:lnTo>
                  <a:pt x="2985" y="2966"/>
                </a:lnTo>
                <a:lnTo>
                  <a:pt x="2995" y="2966"/>
                </a:lnTo>
                <a:lnTo>
                  <a:pt x="3006" y="2965"/>
                </a:lnTo>
                <a:lnTo>
                  <a:pt x="3017" y="2962"/>
                </a:lnTo>
                <a:lnTo>
                  <a:pt x="3026" y="2959"/>
                </a:lnTo>
                <a:lnTo>
                  <a:pt x="3037" y="2954"/>
                </a:lnTo>
                <a:lnTo>
                  <a:pt x="3046" y="2949"/>
                </a:lnTo>
                <a:lnTo>
                  <a:pt x="3333" y="2760"/>
                </a:lnTo>
                <a:lnTo>
                  <a:pt x="3342" y="2755"/>
                </a:lnTo>
                <a:lnTo>
                  <a:pt x="3351" y="2746"/>
                </a:lnTo>
                <a:lnTo>
                  <a:pt x="3358" y="2739"/>
                </a:lnTo>
                <a:lnTo>
                  <a:pt x="3364" y="2730"/>
                </a:lnTo>
                <a:lnTo>
                  <a:pt x="3369" y="2722"/>
                </a:lnTo>
                <a:lnTo>
                  <a:pt x="3373" y="2712"/>
                </a:lnTo>
                <a:lnTo>
                  <a:pt x="3378" y="2701"/>
                </a:lnTo>
                <a:lnTo>
                  <a:pt x="3380" y="2692"/>
                </a:lnTo>
                <a:lnTo>
                  <a:pt x="3381" y="2681"/>
                </a:lnTo>
                <a:lnTo>
                  <a:pt x="3382" y="2671"/>
                </a:lnTo>
                <a:lnTo>
                  <a:pt x="3381" y="2660"/>
                </a:lnTo>
                <a:lnTo>
                  <a:pt x="3380" y="2650"/>
                </a:lnTo>
                <a:lnTo>
                  <a:pt x="3378" y="2639"/>
                </a:lnTo>
                <a:lnTo>
                  <a:pt x="3374" y="2629"/>
                </a:lnTo>
                <a:lnTo>
                  <a:pt x="3371" y="2619"/>
                </a:lnTo>
                <a:lnTo>
                  <a:pt x="3365" y="2609"/>
                </a:lnTo>
                <a:close/>
                <a:moveTo>
                  <a:pt x="2324" y="6887"/>
                </a:moveTo>
                <a:lnTo>
                  <a:pt x="2324" y="6887"/>
                </a:lnTo>
                <a:lnTo>
                  <a:pt x="2325" y="6907"/>
                </a:lnTo>
                <a:lnTo>
                  <a:pt x="2327" y="6926"/>
                </a:lnTo>
                <a:lnTo>
                  <a:pt x="2332" y="6945"/>
                </a:lnTo>
                <a:lnTo>
                  <a:pt x="2339" y="6962"/>
                </a:lnTo>
                <a:lnTo>
                  <a:pt x="2346" y="6979"/>
                </a:lnTo>
                <a:lnTo>
                  <a:pt x="2356" y="6994"/>
                </a:lnTo>
                <a:lnTo>
                  <a:pt x="2368" y="7010"/>
                </a:lnTo>
                <a:lnTo>
                  <a:pt x="2379" y="7023"/>
                </a:lnTo>
                <a:lnTo>
                  <a:pt x="2393" y="7036"/>
                </a:lnTo>
                <a:lnTo>
                  <a:pt x="2408" y="7046"/>
                </a:lnTo>
                <a:lnTo>
                  <a:pt x="2423" y="7056"/>
                </a:lnTo>
                <a:lnTo>
                  <a:pt x="2439" y="7064"/>
                </a:lnTo>
                <a:lnTo>
                  <a:pt x="2457" y="7071"/>
                </a:lnTo>
                <a:lnTo>
                  <a:pt x="2475" y="7076"/>
                </a:lnTo>
                <a:lnTo>
                  <a:pt x="2494" y="7078"/>
                </a:lnTo>
                <a:lnTo>
                  <a:pt x="2514" y="7079"/>
                </a:lnTo>
                <a:lnTo>
                  <a:pt x="2533" y="7078"/>
                </a:lnTo>
                <a:lnTo>
                  <a:pt x="2552" y="7076"/>
                </a:lnTo>
                <a:lnTo>
                  <a:pt x="2569" y="7071"/>
                </a:lnTo>
                <a:lnTo>
                  <a:pt x="2587" y="7064"/>
                </a:lnTo>
                <a:lnTo>
                  <a:pt x="2604" y="7056"/>
                </a:lnTo>
                <a:lnTo>
                  <a:pt x="2620" y="7046"/>
                </a:lnTo>
                <a:lnTo>
                  <a:pt x="2634" y="7036"/>
                </a:lnTo>
                <a:lnTo>
                  <a:pt x="2647" y="7023"/>
                </a:lnTo>
                <a:lnTo>
                  <a:pt x="2660" y="7010"/>
                </a:lnTo>
                <a:lnTo>
                  <a:pt x="2671" y="6994"/>
                </a:lnTo>
                <a:lnTo>
                  <a:pt x="2680" y="6979"/>
                </a:lnTo>
                <a:lnTo>
                  <a:pt x="2688" y="6962"/>
                </a:lnTo>
                <a:lnTo>
                  <a:pt x="2694" y="6945"/>
                </a:lnTo>
                <a:lnTo>
                  <a:pt x="2699" y="6926"/>
                </a:lnTo>
                <a:lnTo>
                  <a:pt x="2703" y="6907"/>
                </a:lnTo>
                <a:lnTo>
                  <a:pt x="2703" y="6887"/>
                </a:lnTo>
                <a:lnTo>
                  <a:pt x="2703" y="6715"/>
                </a:lnTo>
                <a:lnTo>
                  <a:pt x="2324" y="6715"/>
                </a:lnTo>
                <a:lnTo>
                  <a:pt x="2324" y="6887"/>
                </a:lnTo>
                <a:close/>
                <a:moveTo>
                  <a:pt x="2039" y="732"/>
                </a:moveTo>
                <a:lnTo>
                  <a:pt x="2292" y="732"/>
                </a:lnTo>
                <a:lnTo>
                  <a:pt x="2292" y="1708"/>
                </a:lnTo>
                <a:lnTo>
                  <a:pt x="2039" y="1531"/>
                </a:lnTo>
                <a:lnTo>
                  <a:pt x="2039" y="732"/>
                </a:lnTo>
                <a:close/>
                <a:moveTo>
                  <a:pt x="3142" y="3099"/>
                </a:moveTo>
                <a:lnTo>
                  <a:pt x="3142" y="3099"/>
                </a:lnTo>
                <a:lnTo>
                  <a:pt x="3124" y="3110"/>
                </a:lnTo>
                <a:lnTo>
                  <a:pt x="3106" y="3119"/>
                </a:lnTo>
                <a:lnTo>
                  <a:pt x="3087" y="3127"/>
                </a:lnTo>
                <a:lnTo>
                  <a:pt x="3067" y="3133"/>
                </a:lnTo>
                <a:lnTo>
                  <a:pt x="3048" y="3139"/>
                </a:lnTo>
                <a:lnTo>
                  <a:pt x="3028" y="3143"/>
                </a:lnTo>
                <a:lnTo>
                  <a:pt x="3007" y="3145"/>
                </a:lnTo>
                <a:lnTo>
                  <a:pt x="2987" y="3145"/>
                </a:lnTo>
                <a:lnTo>
                  <a:pt x="2969" y="3145"/>
                </a:lnTo>
                <a:lnTo>
                  <a:pt x="2952" y="3143"/>
                </a:lnTo>
                <a:lnTo>
                  <a:pt x="2934" y="3140"/>
                </a:lnTo>
                <a:lnTo>
                  <a:pt x="2916" y="3137"/>
                </a:lnTo>
                <a:lnTo>
                  <a:pt x="2900" y="3131"/>
                </a:lnTo>
                <a:lnTo>
                  <a:pt x="2883" y="3125"/>
                </a:lnTo>
                <a:lnTo>
                  <a:pt x="2867" y="3118"/>
                </a:lnTo>
                <a:lnTo>
                  <a:pt x="2851" y="3110"/>
                </a:lnTo>
                <a:lnTo>
                  <a:pt x="2836" y="3101"/>
                </a:lnTo>
                <a:lnTo>
                  <a:pt x="2821" y="3091"/>
                </a:lnTo>
                <a:lnTo>
                  <a:pt x="2808" y="3080"/>
                </a:lnTo>
                <a:lnTo>
                  <a:pt x="2794" y="3068"/>
                </a:lnTo>
                <a:lnTo>
                  <a:pt x="2782" y="3057"/>
                </a:lnTo>
                <a:lnTo>
                  <a:pt x="2769" y="3042"/>
                </a:lnTo>
                <a:lnTo>
                  <a:pt x="2758" y="3028"/>
                </a:lnTo>
                <a:lnTo>
                  <a:pt x="2748" y="3013"/>
                </a:lnTo>
                <a:lnTo>
                  <a:pt x="2360" y="2408"/>
                </a:lnTo>
                <a:lnTo>
                  <a:pt x="2351" y="2392"/>
                </a:lnTo>
                <a:lnTo>
                  <a:pt x="2343" y="2377"/>
                </a:lnTo>
                <a:lnTo>
                  <a:pt x="2327" y="2345"/>
                </a:lnTo>
                <a:lnTo>
                  <a:pt x="2314" y="2313"/>
                </a:lnTo>
                <a:lnTo>
                  <a:pt x="2305" y="2280"/>
                </a:lnTo>
                <a:lnTo>
                  <a:pt x="2298" y="2247"/>
                </a:lnTo>
                <a:lnTo>
                  <a:pt x="2292" y="2213"/>
                </a:lnTo>
                <a:lnTo>
                  <a:pt x="2290" y="2180"/>
                </a:lnTo>
                <a:lnTo>
                  <a:pt x="2290" y="2146"/>
                </a:lnTo>
                <a:lnTo>
                  <a:pt x="2292" y="2094"/>
                </a:lnTo>
                <a:lnTo>
                  <a:pt x="2292" y="1925"/>
                </a:lnTo>
                <a:lnTo>
                  <a:pt x="2039" y="1748"/>
                </a:lnTo>
                <a:lnTo>
                  <a:pt x="2039" y="2094"/>
                </a:lnTo>
                <a:lnTo>
                  <a:pt x="1199" y="2094"/>
                </a:lnTo>
                <a:lnTo>
                  <a:pt x="1199" y="732"/>
                </a:lnTo>
                <a:lnTo>
                  <a:pt x="947" y="732"/>
                </a:lnTo>
                <a:lnTo>
                  <a:pt x="947" y="2094"/>
                </a:lnTo>
                <a:lnTo>
                  <a:pt x="897" y="2094"/>
                </a:lnTo>
                <a:lnTo>
                  <a:pt x="851" y="2095"/>
                </a:lnTo>
                <a:lnTo>
                  <a:pt x="805" y="2097"/>
                </a:lnTo>
                <a:lnTo>
                  <a:pt x="760" y="2103"/>
                </a:lnTo>
                <a:lnTo>
                  <a:pt x="717" y="2111"/>
                </a:lnTo>
                <a:lnTo>
                  <a:pt x="673" y="2122"/>
                </a:lnTo>
                <a:lnTo>
                  <a:pt x="630" y="2134"/>
                </a:lnTo>
                <a:lnTo>
                  <a:pt x="589" y="2148"/>
                </a:lnTo>
                <a:lnTo>
                  <a:pt x="548" y="2165"/>
                </a:lnTo>
                <a:lnTo>
                  <a:pt x="509" y="2182"/>
                </a:lnTo>
                <a:lnTo>
                  <a:pt x="470" y="2202"/>
                </a:lnTo>
                <a:lnTo>
                  <a:pt x="432" y="2225"/>
                </a:lnTo>
                <a:lnTo>
                  <a:pt x="396" y="2248"/>
                </a:lnTo>
                <a:lnTo>
                  <a:pt x="361" y="2273"/>
                </a:lnTo>
                <a:lnTo>
                  <a:pt x="327" y="2300"/>
                </a:lnTo>
                <a:lnTo>
                  <a:pt x="294" y="2329"/>
                </a:lnTo>
                <a:lnTo>
                  <a:pt x="263" y="2359"/>
                </a:lnTo>
                <a:lnTo>
                  <a:pt x="234" y="2390"/>
                </a:lnTo>
                <a:lnTo>
                  <a:pt x="206" y="2423"/>
                </a:lnTo>
                <a:lnTo>
                  <a:pt x="178" y="2457"/>
                </a:lnTo>
                <a:lnTo>
                  <a:pt x="154" y="2494"/>
                </a:lnTo>
                <a:lnTo>
                  <a:pt x="130" y="2530"/>
                </a:lnTo>
                <a:lnTo>
                  <a:pt x="109" y="2568"/>
                </a:lnTo>
                <a:lnTo>
                  <a:pt x="89" y="2607"/>
                </a:lnTo>
                <a:lnTo>
                  <a:pt x="71" y="2647"/>
                </a:lnTo>
                <a:lnTo>
                  <a:pt x="56" y="2688"/>
                </a:lnTo>
                <a:lnTo>
                  <a:pt x="42" y="2731"/>
                </a:lnTo>
                <a:lnTo>
                  <a:pt x="29" y="2773"/>
                </a:lnTo>
                <a:lnTo>
                  <a:pt x="19" y="2818"/>
                </a:lnTo>
                <a:lnTo>
                  <a:pt x="11" y="2862"/>
                </a:lnTo>
                <a:lnTo>
                  <a:pt x="5" y="2908"/>
                </a:lnTo>
                <a:lnTo>
                  <a:pt x="1" y="2954"/>
                </a:lnTo>
                <a:lnTo>
                  <a:pt x="0" y="3000"/>
                </a:lnTo>
                <a:lnTo>
                  <a:pt x="0" y="6459"/>
                </a:lnTo>
                <a:lnTo>
                  <a:pt x="3237" y="6459"/>
                </a:lnTo>
                <a:lnTo>
                  <a:pt x="3237" y="3037"/>
                </a:lnTo>
                <a:lnTo>
                  <a:pt x="3142" y="3099"/>
                </a:lnTo>
                <a:close/>
                <a:moveTo>
                  <a:pt x="1367" y="2586"/>
                </a:moveTo>
                <a:lnTo>
                  <a:pt x="1872" y="2586"/>
                </a:lnTo>
                <a:lnTo>
                  <a:pt x="1881" y="2586"/>
                </a:lnTo>
                <a:lnTo>
                  <a:pt x="1890" y="2588"/>
                </a:lnTo>
                <a:lnTo>
                  <a:pt x="1898" y="2589"/>
                </a:lnTo>
                <a:lnTo>
                  <a:pt x="1906" y="2593"/>
                </a:lnTo>
                <a:lnTo>
                  <a:pt x="1914" y="2596"/>
                </a:lnTo>
                <a:lnTo>
                  <a:pt x="1921" y="2601"/>
                </a:lnTo>
                <a:lnTo>
                  <a:pt x="1929" y="2606"/>
                </a:lnTo>
                <a:lnTo>
                  <a:pt x="1934" y="2612"/>
                </a:lnTo>
                <a:lnTo>
                  <a:pt x="1940" y="2619"/>
                </a:lnTo>
                <a:lnTo>
                  <a:pt x="1945" y="2626"/>
                </a:lnTo>
                <a:lnTo>
                  <a:pt x="1950" y="2633"/>
                </a:lnTo>
                <a:lnTo>
                  <a:pt x="1953" y="2640"/>
                </a:lnTo>
                <a:lnTo>
                  <a:pt x="1957" y="2648"/>
                </a:lnTo>
                <a:lnTo>
                  <a:pt x="1959" y="2658"/>
                </a:lnTo>
                <a:lnTo>
                  <a:pt x="1960" y="2666"/>
                </a:lnTo>
                <a:lnTo>
                  <a:pt x="1960" y="2675"/>
                </a:lnTo>
                <a:lnTo>
                  <a:pt x="1960" y="2685"/>
                </a:lnTo>
                <a:lnTo>
                  <a:pt x="1959" y="2693"/>
                </a:lnTo>
                <a:lnTo>
                  <a:pt x="1957" y="2703"/>
                </a:lnTo>
                <a:lnTo>
                  <a:pt x="1953" y="2711"/>
                </a:lnTo>
                <a:lnTo>
                  <a:pt x="1950" y="2718"/>
                </a:lnTo>
                <a:lnTo>
                  <a:pt x="1945" y="2725"/>
                </a:lnTo>
                <a:lnTo>
                  <a:pt x="1940" y="2732"/>
                </a:lnTo>
                <a:lnTo>
                  <a:pt x="1934" y="2739"/>
                </a:lnTo>
                <a:lnTo>
                  <a:pt x="1929" y="2745"/>
                </a:lnTo>
                <a:lnTo>
                  <a:pt x="1921" y="2750"/>
                </a:lnTo>
                <a:lnTo>
                  <a:pt x="1914" y="2755"/>
                </a:lnTo>
                <a:lnTo>
                  <a:pt x="1906" y="2758"/>
                </a:lnTo>
                <a:lnTo>
                  <a:pt x="1898" y="2762"/>
                </a:lnTo>
                <a:lnTo>
                  <a:pt x="1890" y="2763"/>
                </a:lnTo>
                <a:lnTo>
                  <a:pt x="1881" y="2765"/>
                </a:lnTo>
                <a:lnTo>
                  <a:pt x="1872" y="2765"/>
                </a:lnTo>
                <a:lnTo>
                  <a:pt x="1367" y="2765"/>
                </a:lnTo>
                <a:lnTo>
                  <a:pt x="1357" y="2765"/>
                </a:lnTo>
                <a:lnTo>
                  <a:pt x="1348" y="2763"/>
                </a:lnTo>
                <a:lnTo>
                  <a:pt x="1340" y="2762"/>
                </a:lnTo>
                <a:lnTo>
                  <a:pt x="1331" y="2758"/>
                </a:lnTo>
                <a:lnTo>
                  <a:pt x="1324" y="2755"/>
                </a:lnTo>
                <a:lnTo>
                  <a:pt x="1317" y="2750"/>
                </a:lnTo>
                <a:lnTo>
                  <a:pt x="1310" y="2745"/>
                </a:lnTo>
                <a:lnTo>
                  <a:pt x="1304" y="2739"/>
                </a:lnTo>
                <a:lnTo>
                  <a:pt x="1298" y="2732"/>
                </a:lnTo>
                <a:lnTo>
                  <a:pt x="1292" y="2725"/>
                </a:lnTo>
                <a:lnTo>
                  <a:pt x="1289" y="2718"/>
                </a:lnTo>
                <a:lnTo>
                  <a:pt x="1284" y="2711"/>
                </a:lnTo>
                <a:lnTo>
                  <a:pt x="1282" y="2703"/>
                </a:lnTo>
                <a:lnTo>
                  <a:pt x="1279" y="2693"/>
                </a:lnTo>
                <a:lnTo>
                  <a:pt x="1278" y="2685"/>
                </a:lnTo>
                <a:lnTo>
                  <a:pt x="1277" y="2675"/>
                </a:lnTo>
                <a:lnTo>
                  <a:pt x="1278" y="2666"/>
                </a:lnTo>
                <a:lnTo>
                  <a:pt x="1279" y="2658"/>
                </a:lnTo>
                <a:lnTo>
                  <a:pt x="1282" y="2648"/>
                </a:lnTo>
                <a:lnTo>
                  <a:pt x="1284" y="2640"/>
                </a:lnTo>
                <a:lnTo>
                  <a:pt x="1289" y="2633"/>
                </a:lnTo>
                <a:lnTo>
                  <a:pt x="1292" y="2626"/>
                </a:lnTo>
                <a:lnTo>
                  <a:pt x="1298" y="2619"/>
                </a:lnTo>
                <a:lnTo>
                  <a:pt x="1304" y="2612"/>
                </a:lnTo>
                <a:lnTo>
                  <a:pt x="1310" y="2606"/>
                </a:lnTo>
                <a:lnTo>
                  <a:pt x="1317" y="2601"/>
                </a:lnTo>
                <a:lnTo>
                  <a:pt x="1324" y="2596"/>
                </a:lnTo>
                <a:lnTo>
                  <a:pt x="1331" y="2593"/>
                </a:lnTo>
                <a:lnTo>
                  <a:pt x="1340" y="2589"/>
                </a:lnTo>
                <a:lnTo>
                  <a:pt x="1348" y="2588"/>
                </a:lnTo>
                <a:lnTo>
                  <a:pt x="1357" y="2586"/>
                </a:lnTo>
                <a:lnTo>
                  <a:pt x="1367" y="2586"/>
                </a:lnTo>
                <a:close/>
                <a:moveTo>
                  <a:pt x="2198" y="6203"/>
                </a:moveTo>
                <a:lnTo>
                  <a:pt x="1041" y="6203"/>
                </a:lnTo>
                <a:lnTo>
                  <a:pt x="1041" y="3771"/>
                </a:lnTo>
                <a:lnTo>
                  <a:pt x="1042" y="3754"/>
                </a:lnTo>
                <a:lnTo>
                  <a:pt x="1045" y="3736"/>
                </a:lnTo>
                <a:lnTo>
                  <a:pt x="1048" y="3721"/>
                </a:lnTo>
                <a:lnTo>
                  <a:pt x="1054" y="3704"/>
                </a:lnTo>
                <a:lnTo>
                  <a:pt x="1061" y="3690"/>
                </a:lnTo>
                <a:lnTo>
                  <a:pt x="1069" y="3676"/>
                </a:lnTo>
                <a:lnTo>
                  <a:pt x="1079" y="3663"/>
                </a:lnTo>
                <a:lnTo>
                  <a:pt x="1091" y="3651"/>
                </a:lnTo>
                <a:lnTo>
                  <a:pt x="1102" y="3640"/>
                </a:lnTo>
                <a:lnTo>
                  <a:pt x="1115" y="3630"/>
                </a:lnTo>
                <a:lnTo>
                  <a:pt x="1128" y="3622"/>
                </a:lnTo>
                <a:lnTo>
                  <a:pt x="1144" y="3615"/>
                </a:lnTo>
                <a:lnTo>
                  <a:pt x="1159" y="3609"/>
                </a:lnTo>
                <a:lnTo>
                  <a:pt x="1174" y="3604"/>
                </a:lnTo>
                <a:lnTo>
                  <a:pt x="1191" y="3602"/>
                </a:lnTo>
                <a:lnTo>
                  <a:pt x="1209" y="3602"/>
                </a:lnTo>
                <a:lnTo>
                  <a:pt x="2030" y="3602"/>
                </a:lnTo>
                <a:lnTo>
                  <a:pt x="2047" y="3602"/>
                </a:lnTo>
                <a:lnTo>
                  <a:pt x="2063" y="3604"/>
                </a:lnTo>
                <a:lnTo>
                  <a:pt x="2080" y="3609"/>
                </a:lnTo>
                <a:lnTo>
                  <a:pt x="2095" y="3615"/>
                </a:lnTo>
                <a:lnTo>
                  <a:pt x="2109" y="3622"/>
                </a:lnTo>
                <a:lnTo>
                  <a:pt x="2123" y="3630"/>
                </a:lnTo>
                <a:lnTo>
                  <a:pt x="2136" y="3640"/>
                </a:lnTo>
                <a:lnTo>
                  <a:pt x="2148" y="3651"/>
                </a:lnTo>
                <a:lnTo>
                  <a:pt x="2159" y="3663"/>
                </a:lnTo>
                <a:lnTo>
                  <a:pt x="2168" y="3676"/>
                </a:lnTo>
                <a:lnTo>
                  <a:pt x="2178" y="3690"/>
                </a:lnTo>
                <a:lnTo>
                  <a:pt x="2185" y="3704"/>
                </a:lnTo>
                <a:lnTo>
                  <a:pt x="2189" y="3721"/>
                </a:lnTo>
                <a:lnTo>
                  <a:pt x="2194" y="3736"/>
                </a:lnTo>
                <a:lnTo>
                  <a:pt x="2196" y="3754"/>
                </a:lnTo>
                <a:lnTo>
                  <a:pt x="2198" y="3771"/>
                </a:lnTo>
                <a:lnTo>
                  <a:pt x="2198" y="6203"/>
                </a:lnTo>
                <a:close/>
                <a:moveTo>
                  <a:pt x="2703" y="6203"/>
                </a:moveTo>
                <a:lnTo>
                  <a:pt x="2450" y="6203"/>
                </a:lnTo>
                <a:lnTo>
                  <a:pt x="2450" y="3771"/>
                </a:lnTo>
                <a:lnTo>
                  <a:pt x="2449" y="3749"/>
                </a:lnTo>
                <a:lnTo>
                  <a:pt x="2448" y="3728"/>
                </a:lnTo>
                <a:lnTo>
                  <a:pt x="2445" y="3706"/>
                </a:lnTo>
                <a:lnTo>
                  <a:pt x="2442" y="3686"/>
                </a:lnTo>
                <a:lnTo>
                  <a:pt x="2437" y="3664"/>
                </a:lnTo>
                <a:lnTo>
                  <a:pt x="2431" y="3644"/>
                </a:lnTo>
                <a:lnTo>
                  <a:pt x="2424" y="3624"/>
                </a:lnTo>
                <a:lnTo>
                  <a:pt x="2417" y="3605"/>
                </a:lnTo>
                <a:lnTo>
                  <a:pt x="2409" y="3586"/>
                </a:lnTo>
                <a:lnTo>
                  <a:pt x="2399" y="3569"/>
                </a:lnTo>
                <a:lnTo>
                  <a:pt x="2389" y="3550"/>
                </a:lnTo>
                <a:lnTo>
                  <a:pt x="2378" y="3533"/>
                </a:lnTo>
                <a:lnTo>
                  <a:pt x="2366" y="3517"/>
                </a:lnTo>
                <a:lnTo>
                  <a:pt x="2355" y="3500"/>
                </a:lnTo>
                <a:lnTo>
                  <a:pt x="2340" y="3485"/>
                </a:lnTo>
                <a:lnTo>
                  <a:pt x="2327" y="3470"/>
                </a:lnTo>
                <a:lnTo>
                  <a:pt x="2312" y="3455"/>
                </a:lnTo>
                <a:lnTo>
                  <a:pt x="2297" y="3442"/>
                </a:lnTo>
                <a:lnTo>
                  <a:pt x="2281" y="3430"/>
                </a:lnTo>
                <a:lnTo>
                  <a:pt x="2265" y="3418"/>
                </a:lnTo>
                <a:lnTo>
                  <a:pt x="2247" y="3407"/>
                </a:lnTo>
                <a:lnTo>
                  <a:pt x="2229" y="3396"/>
                </a:lnTo>
                <a:lnTo>
                  <a:pt x="2212" y="3387"/>
                </a:lnTo>
                <a:lnTo>
                  <a:pt x="2193" y="3379"/>
                </a:lnTo>
                <a:lnTo>
                  <a:pt x="2174" y="3371"/>
                </a:lnTo>
                <a:lnTo>
                  <a:pt x="2155" y="3365"/>
                </a:lnTo>
                <a:lnTo>
                  <a:pt x="2135" y="3359"/>
                </a:lnTo>
                <a:lnTo>
                  <a:pt x="2115" y="3354"/>
                </a:lnTo>
                <a:lnTo>
                  <a:pt x="2094" y="3350"/>
                </a:lnTo>
                <a:lnTo>
                  <a:pt x="2072" y="3347"/>
                </a:lnTo>
                <a:lnTo>
                  <a:pt x="2051" y="3346"/>
                </a:lnTo>
                <a:lnTo>
                  <a:pt x="2030" y="3346"/>
                </a:lnTo>
                <a:lnTo>
                  <a:pt x="1209" y="3346"/>
                </a:lnTo>
                <a:lnTo>
                  <a:pt x="1187" y="3346"/>
                </a:lnTo>
                <a:lnTo>
                  <a:pt x="1166" y="3347"/>
                </a:lnTo>
                <a:lnTo>
                  <a:pt x="1145" y="3350"/>
                </a:lnTo>
                <a:lnTo>
                  <a:pt x="1124" y="3354"/>
                </a:lnTo>
                <a:lnTo>
                  <a:pt x="1104" y="3359"/>
                </a:lnTo>
                <a:lnTo>
                  <a:pt x="1084" y="3365"/>
                </a:lnTo>
                <a:lnTo>
                  <a:pt x="1065" y="3371"/>
                </a:lnTo>
                <a:lnTo>
                  <a:pt x="1045" y="3379"/>
                </a:lnTo>
                <a:lnTo>
                  <a:pt x="1027" y="3387"/>
                </a:lnTo>
                <a:lnTo>
                  <a:pt x="1008" y="3396"/>
                </a:lnTo>
                <a:lnTo>
                  <a:pt x="990" y="3407"/>
                </a:lnTo>
                <a:lnTo>
                  <a:pt x="974" y="3418"/>
                </a:lnTo>
                <a:lnTo>
                  <a:pt x="957" y="3430"/>
                </a:lnTo>
                <a:lnTo>
                  <a:pt x="941" y="3442"/>
                </a:lnTo>
                <a:lnTo>
                  <a:pt x="927" y="3455"/>
                </a:lnTo>
                <a:lnTo>
                  <a:pt x="911" y="3470"/>
                </a:lnTo>
                <a:lnTo>
                  <a:pt x="897" y="3485"/>
                </a:lnTo>
                <a:lnTo>
                  <a:pt x="884" y="3500"/>
                </a:lnTo>
                <a:lnTo>
                  <a:pt x="872" y="3517"/>
                </a:lnTo>
                <a:lnTo>
                  <a:pt x="861" y="3533"/>
                </a:lnTo>
                <a:lnTo>
                  <a:pt x="849" y="3550"/>
                </a:lnTo>
                <a:lnTo>
                  <a:pt x="839" y="3569"/>
                </a:lnTo>
                <a:lnTo>
                  <a:pt x="830" y="3586"/>
                </a:lnTo>
                <a:lnTo>
                  <a:pt x="822" y="3605"/>
                </a:lnTo>
                <a:lnTo>
                  <a:pt x="813" y="3624"/>
                </a:lnTo>
                <a:lnTo>
                  <a:pt x="807" y="3644"/>
                </a:lnTo>
                <a:lnTo>
                  <a:pt x="802" y="3664"/>
                </a:lnTo>
                <a:lnTo>
                  <a:pt x="797" y="3686"/>
                </a:lnTo>
                <a:lnTo>
                  <a:pt x="793" y="3706"/>
                </a:lnTo>
                <a:lnTo>
                  <a:pt x="790" y="3728"/>
                </a:lnTo>
                <a:lnTo>
                  <a:pt x="789" y="3749"/>
                </a:lnTo>
                <a:lnTo>
                  <a:pt x="789" y="3771"/>
                </a:lnTo>
                <a:lnTo>
                  <a:pt x="789" y="6203"/>
                </a:lnTo>
                <a:lnTo>
                  <a:pt x="535" y="6203"/>
                </a:lnTo>
                <a:lnTo>
                  <a:pt x="535" y="3771"/>
                </a:lnTo>
                <a:lnTo>
                  <a:pt x="536" y="3736"/>
                </a:lnTo>
                <a:lnTo>
                  <a:pt x="538" y="3701"/>
                </a:lnTo>
                <a:lnTo>
                  <a:pt x="543" y="3667"/>
                </a:lnTo>
                <a:lnTo>
                  <a:pt x="549" y="3634"/>
                </a:lnTo>
                <a:lnTo>
                  <a:pt x="556" y="3601"/>
                </a:lnTo>
                <a:lnTo>
                  <a:pt x="566" y="3569"/>
                </a:lnTo>
                <a:lnTo>
                  <a:pt x="576" y="3537"/>
                </a:lnTo>
                <a:lnTo>
                  <a:pt x="588" y="3506"/>
                </a:lnTo>
                <a:lnTo>
                  <a:pt x="602" y="3476"/>
                </a:lnTo>
                <a:lnTo>
                  <a:pt x="616" y="3446"/>
                </a:lnTo>
                <a:lnTo>
                  <a:pt x="633" y="3418"/>
                </a:lnTo>
                <a:lnTo>
                  <a:pt x="650" y="3389"/>
                </a:lnTo>
                <a:lnTo>
                  <a:pt x="669" y="3363"/>
                </a:lnTo>
                <a:lnTo>
                  <a:pt x="689" y="3337"/>
                </a:lnTo>
                <a:lnTo>
                  <a:pt x="711" y="3313"/>
                </a:lnTo>
                <a:lnTo>
                  <a:pt x="733" y="3289"/>
                </a:lnTo>
                <a:lnTo>
                  <a:pt x="757" y="3267"/>
                </a:lnTo>
                <a:lnTo>
                  <a:pt x="780" y="3245"/>
                </a:lnTo>
                <a:lnTo>
                  <a:pt x="806" y="3224"/>
                </a:lnTo>
                <a:lnTo>
                  <a:pt x="832" y="3205"/>
                </a:lnTo>
                <a:lnTo>
                  <a:pt x="859" y="3188"/>
                </a:lnTo>
                <a:lnTo>
                  <a:pt x="888" y="3171"/>
                </a:lnTo>
                <a:lnTo>
                  <a:pt x="917" y="3157"/>
                </a:lnTo>
                <a:lnTo>
                  <a:pt x="947" y="3143"/>
                </a:lnTo>
                <a:lnTo>
                  <a:pt x="977" y="3131"/>
                </a:lnTo>
                <a:lnTo>
                  <a:pt x="1008" y="3119"/>
                </a:lnTo>
                <a:lnTo>
                  <a:pt x="1041" y="3111"/>
                </a:lnTo>
                <a:lnTo>
                  <a:pt x="1073" y="3103"/>
                </a:lnTo>
                <a:lnTo>
                  <a:pt x="1106" y="3097"/>
                </a:lnTo>
                <a:lnTo>
                  <a:pt x="1140" y="3092"/>
                </a:lnTo>
                <a:lnTo>
                  <a:pt x="1174" y="3090"/>
                </a:lnTo>
                <a:lnTo>
                  <a:pt x="1209" y="3088"/>
                </a:lnTo>
                <a:lnTo>
                  <a:pt x="2030" y="3088"/>
                </a:lnTo>
                <a:lnTo>
                  <a:pt x="2064" y="3090"/>
                </a:lnTo>
                <a:lnTo>
                  <a:pt x="2098" y="3092"/>
                </a:lnTo>
                <a:lnTo>
                  <a:pt x="2133" y="3097"/>
                </a:lnTo>
                <a:lnTo>
                  <a:pt x="2166" y="3103"/>
                </a:lnTo>
                <a:lnTo>
                  <a:pt x="2198" y="3111"/>
                </a:lnTo>
                <a:lnTo>
                  <a:pt x="2229" y="3119"/>
                </a:lnTo>
                <a:lnTo>
                  <a:pt x="2261" y="3131"/>
                </a:lnTo>
                <a:lnTo>
                  <a:pt x="2292" y="3143"/>
                </a:lnTo>
                <a:lnTo>
                  <a:pt x="2321" y="3157"/>
                </a:lnTo>
                <a:lnTo>
                  <a:pt x="2351" y="3171"/>
                </a:lnTo>
                <a:lnTo>
                  <a:pt x="2378" y="3188"/>
                </a:lnTo>
                <a:lnTo>
                  <a:pt x="2406" y="3205"/>
                </a:lnTo>
                <a:lnTo>
                  <a:pt x="2432" y="3224"/>
                </a:lnTo>
                <a:lnTo>
                  <a:pt x="2457" y="3245"/>
                </a:lnTo>
                <a:lnTo>
                  <a:pt x="2482" y="3267"/>
                </a:lnTo>
                <a:lnTo>
                  <a:pt x="2506" y="3289"/>
                </a:lnTo>
                <a:lnTo>
                  <a:pt x="2528" y="3313"/>
                </a:lnTo>
                <a:lnTo>
                  <a:pt x="2549" y="3337"/>
                </a:lnTo>
                <a:lnTo>
                  <a:pt x="2569" y="3363"/>
                </a:lnTo>
                <a:lnTo>
                  <a:pt x="2588" y="3389"/>
                </a:lnTo>
                <a:lnTo>
                  <a:pt x="2606" y="3418"/>
                </a:lnTo>
                <a:lnTo>
                  <a:pt x="2621" y="3446"/>
                </a:lnTo>
                <a:lnTo>
                  <a:pt x="2637" y="3476"/>
                </a:lnTo>
                <a:lnTo>
                  <a:pt x="2650" y="3506"/>
                </a:lnTo>
                <a:lnTo>
                  <a:pt x="2663" y="3537"/>
                </a:lnTo>
                <a:lnTo>
                  <a:pt x="2673" y="3569"/>
                </a:lnTo>
                <a:lnTo>
                  <a:pt x="2681" y="3601"/>
                </a:lnTo>
                <a:lnTo>
                  <a:pt x="2690" y="3634"/>
                </a:lnTo>
                <a:lnTo>
                  <a:pt x="2696" y="3667"/>
                </a:lnTo>
                <a:lnTo>
                  <a:pt x="2699" y="3701"/>
                </a:lnTo>
                <a:lnTo>
                  <a:pt x="2703" y="3736"/>
                </a:lnTo>
                <a:lnTo>
                  <a:pt x="2703" y="3771"/>
                </a:lnTo>
                <a:lnTo>
                  <a:pt x="2703" y="620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 rot="16200000">
            <a:off x="1622743" y="1504083"/>
            <a:ext cx="1188000" cy="1188000"/>
          </a:xfrm>
          <a:prstGeom prst="roundRect">
            <a:avLst>
              <a:gd name="adj" fmla="val 21969"/>
            </a:avLst>
          </a:prstGeom>
          <a:solidFill>
            <a:schemeClr val="tx1">
              <a:lumMod val="85000"/>
              <a:lumOff val="1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22"/>
          <p:cNvSpPr txBox="1"/>
          <p:nvPr/>
        </p:nvSpPr>
        <p:spPr>
          <a:xfrm flipH="1">
            <a:off x="3011805" y="1725295"/>
            <a:ext cx="7632700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此处添加本章节的简要内容。单击此处添加本章节的简要内容。</a:t>
            </a:r>
          </a:p>
        </p:txBody>
      </p:sp>
      <p:sp>
        <p:nvSpPr>
          <p:cNvPr id="18" name="喇叭"/>
          <p:cNvSpPr/>
          <p:nvPr/>
        </p:nvSpPr>
        <p:spPr bwMode="auto">
          <a:xfrm>
            <a:off x="1796415" y="1800225"/>
            <a:ext cx="914400" cy="595630"/>
          </a:xfrm>
          <a:custGeom>
            <a:avLst/>
            <a:gdLst>
              <a:gd name="T0" fmla="*/ 2147483646 w 534"/>
              <a:gd name="T1" fmla="*/ 2147483646 h 354"/>
              <a:gd name="T2" fmla="*/ 2147483646 w 534"/>
              <a:gd name="T3" fmla="*/ 2147483646 h 354"/>
              <a:gd name="T4" fmla="*/ 2147483646 w 534"/>
              <a:gd name="T5" fmla="*/ 0 h 354"/>
              <a:gd name="T6" fmla="*/ 2147483646 w 534"/>
              <a:gd name="T7" fmla="*/ 2147483646 h 354"/>
              <a:gd name="T8" fmla="*/ 2147483646 w 534"/>
              <a:gd name="T9" fmla="*/ 2147483646 h 354"/>
              <a:gd name="T10" fmla="*/ 2147483646 w 534"/>
              <a:gd name="T11" fmla="*/ 2147483646 h 354"/>
              <a:gd name="T12" fmla="*/ 2147483646 w 534"/>
              <a:gd name="T13" fmla="*/ 2147483646 h 354"/>
              <a:gd name="T14" fmla="*/ 2147483646 w 534"/>
              <a:gd name="T15" fmla="*/ 2147483646 h 354"/>
              <a:gd name="T16" fmla="*/ 2147483646 w 534"/>
              <a:gd name="T17" fmla="*/ 2147483646 h 354"/>
              <a:gd name="T18" fmla="*/ 2147483646 w 534"/>
              <a:gd name="T19" fmla="*/ 2147483646 h 354"/>
              <a:gd name="T20" fmla="*/ 0 w 534"/>
              <a:gd name="T21" fmla="*/ 2147483646 h 354"/>
              <a:gd name="T22" fmla="*/ 0 w 534"/>
              <a:gd name="T23" fmla="*/ 2147483646 h 354"/>
              <a:gd name="T24" fmla="*/ 2147483646 w 534"/>
              <a:gd name="T25" fmla="*/ 2147483646 h 354"/>
              <a:gd name="T26" fmla="*/ 2147483646 w 534"/>
              <a:gd name="T27" fmla="*/ 2147483646 h 354"/>
              <a:gd name="T28" fmla="*/ 2147483646 w 534"/>
              <a:gd name="T29" fmla="*/ 2147483646 h 354"/>
              <a:gd name="T30" fmla="*/ 2147483646 w 534"/>
              <a:gd name="T31" fmla="*/ 2147483646 h 354"/>
              <a:gd name="T32" fmla="*/ 2147483646 w 534"/>
              <a:gd name="T33" fmla="*/ 2147483646 h 354"/>
              <a:gd name="T34" fmla="*/ 2147483646 w 534"/>
              <a:gd name="T35" fmla="*/ 2147483646 h 354"/>
              <a:gd name="T36" fmla="*/ 2147483646 w 534"/>
              <a:gd name="T37" fmla="*/ 2147483646 h 354"/>
              <a:gd name="T38" fmla="*/ 2147483646 w 534"/>
              <a:gd name="T39" fmla="*/ 2147483646 h 354"/>
              <a:gd name="T40" fmla="*/ 2147483646 w 534"/>
              <a:gd name="T41" fmla="*/ 2147483646 h 354"/>
              <a:gd name="T42" fmla="*/ 2147483646 w 534"/>
              <a:gd name="T43" fmla="*/ 2147483646 h 354"/>
              <a:gd name="T44" fmla="*/ 2147483646 w 534"/>
              <a:gd name="T45" fmla="*/ 2147483646 h 354"/>
              <a:gd name="T46" fmla="*/ 2147483646 w 534"/>
              <a:gd name="T47" fmla="*/ 2147483646 h 354"/>
              <a:gd name="T48" fmla="*/ 2147483646 w 534"/>
              <a:gd name="T49" fmla="*/ 2147483646 h 354"/>
              <a:gd name="T50" fmla="*/ 2147483646 w 534"/>
              <a:gd name="T51" fmla="*/ 2147483646 h 354"/>
              <a:gd name="T52" fmla="*/ 2147483646 w 534"/>
              <a:gd name="T53" fmla="*/ 2147483646 h 354"/>
              <a:gd name="T54" fmla="*/ 2147483646 w 534"/>
              <a:gd name="T55" fmla="*/ 2147483646 h 354"/>
              <a:gd name="T56" fmla="*/ 2147483646 w 534"/>
              <a:gd name="T57" fmla="*/ 2147483646 h 354"/>
              <a:gd name="T58" fmla="*/ 2147483646 w 534"/>
              <a:gd name="T59" fmla="*/ 2147483646 h 354"/>
              <a:gd name="T60" fmla="*/ 2147483646 w 534"/>
              <a:gd name="T61" fmla="*/ 2147483646 h 35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34" h="354">
                <a:moveTo>
                  <a:pt x="140" y="105"/>
                </a:moveTo>
                <a:lnTo>
                  <a:pt x="190" y="85"/>
                </a:lnTo>
                <a:lnTo>
                  <a:pt x="394" y="0"/>
                </a:lnTo>
                <a:lnTo>
                  <a:pt x="394" y="165"/>
                </a:lnTo>
                <a:lnTo>
                  <a:pt x="394" y="329"/>
                </a:lnTo>
                <a:lnTo>
                  <a:pt x="190" y="245"/>
                </a:lnTo>
                <a:lnTo>
                  <a:pt x="140" y="230"/>
                </a:lnTo>
                <a:lnTo>
                  <a:pt x="175" y="354"/>
                </a:lnTo>
                <a:lnTo>
                  <a:pt x="75" y="354"/>
                </a:lnTo>
                <a:lnTo>
                  <a:pt x="45" y="225"/>
                </a:lnTo>
                <a:lnTo>
                  <a:pt x="0" y="225"/>
                </a:lnTo>
                <a:lnTo>
                  <a:pt x="0" y="105"/>
                </a:lnTo>
                <a:lnTo>
                  <a:pt x="140" y="105"/>
                </a:lnTo>
                <a:close/>
                <a:moveTo>
                  <a:pt x="444" y="230"/>
                </a:moveTo>
                <a:lnTo>
                  <a:pt x="524" y="255"/>
                </a:lnTo>
                <a:lnTo>
                  <a:pt x="509" y="284"/>
                </a:lnTo>
                <a:lnTo>
                  <a:pt x="434" y="259"/>
                </a:lnTo>
                <a:lnTo>
                  <a:pt x="444" y="230"/>
                </a:lnTo>
                <a:close/>
                <a:moveTo>
                  <a:pt x="439" y="70"/>
                </a:moveTo>
                <a:lnTo>
                  <a:pt x="514" y="45"/>
                </a:lnTo>
                <a:lnTo>
                  <a:pt x="524" y="75"/>
                </a:lnTo>
                <a:lnTo>
                  <a:pt x="449" y="105"/>
                </a:lnTo>
                <a:lnTo>
                  <a:pt x="439" y="70"/>
                </a:lnTo>
                <a:close/>
                <a:moveTo>
                  <a:pt x="454" y="150"/>
                </a:moveTo>
                <a:lnTo>
                  <a:pt x="534" y="150"/>
                </a:lnTo>
                <a:lnTo>
                  <a:pt x="534" y="185"/>
                </a:lnTo>
                <a:lnTo>
                  <a:pt x="454" y="185"/>
                </a:lnTo>
                <a:lnTo>
                  <a:pt x="454" y="1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46000" y="171000"/>
            <a:ext cx="11700000" cy="6516000"/>
          </a:xfrm>
          <a:prstGeom prst="roundRect">
            <a:avLst>
              <a:gd name="adj" fmla="val 5719"/>
            </a:avLst>
          </a:prstGeom>
          <a:solidFill>
            <a:srgbClr val="FFFEE9"/>
          </a:solidFill>
          <a:ln>
            <a:noFill/>
          </a:ln>
          <a:effectLst>
            <a:outerShdw blurRad="127000" dist="889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904240" y="1208405"/>
            <a:ext cx="2116455" cy="1891665"/>
            <a:chOff x="1145" y="2414"/>
            <a:chExt cx="4995" cy="4464"/>
          </a:xfrm>
        </p:grpSpPr>
        <p:sp>
          <p:nvSpPr>
            <p:cNvPr id="2" name="同侧圆角矩形 1"/>
            <p:cNvSpPr/>
            <p:nvPr/>
          </p:nvSpPr>
          <p:spPr>
            <a:xfrm rot="5400000">
              <a:off x="1996" y="2504"/>
              <a:ext cx="3979" cy="4310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1145" y="2414"/>
              <a:ext cx="1723" cy="4465"/>
              <a:chOff x="9094" y="1721"/>
              <a:chExt cx="1723" cy="7210"/>
            </a:xfrm>
          </p:grpSpPr>
          <p:sp>
            <p:nvSpPr>
              <p:cNvPr id="32" name="矩形 31"/>
              <p:cNvSpPr/>
              <p:nvPr/>
            </p:nvSpPr>
            <p:spPr>
              <a:xfrm rot="16200000">
                <a:off x="6229" y="4587"/>
                <a:ext cx="7205" cy="1475"/>
              </a:xfrm>
              <a:prstGeom prst="rect">
                <a:avLst/>
              </a:prstGeom>
              <a:solidFill>
                <a:srgbClr val="FFFE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 rot="5400000" flipH="1">
                <a:off x="7088" y="5202"/>
                <a:ext cx="7210" cy="248"/>
              </a:xfrm>
              <a:prstGeom prst="rect">
                <a:avLst/>
              </a:prstGeom>
              <a:gradFill>
                <a:gsLst>
                  <a:gs pos="100000">
                    <a:schemeClr val="tx1">
                      <a:lumMod val="75000"/>
                      <a:lumOff val="25000"/>
                      <a:alpha val="56000"/>
                    </a:schemeClr>
                  </a:gs>
                  <a:gs pos="4000">
                    <a:schemeClr val="bg1">
                      <a:lumMod val="75000"/>
                      <a:alpha val="0"/>
                    </a:schemeClr>
                  </a:gs>
                  <a:gs pos="69000">
                    <a:schemeClr val="tx1">
                      <a:lumMod val="75000"/>
                      <a:lumOff val="25000"/>
                      <a:alpha val="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520315" y="4274185"/>
            <a:ext cx="2116455" cy="1891665"/>
            <a:chOff x="1145" y="2414"/>
            <a:chExt cx="4995" cy="4464"/>
          </a:xfrm>
        </p:grpSpPr>
        <p:sp>
          <p:nvSpPr>
            <p:cNvPr id="7" name="同侧圆角矩形 6"/>
            <p:cNvSpPr/>
            <p:nvPr/>
          </p:nvSpPr>
          <p:spPr>
            <a:xfrm rot="5400000">
              <a:off x="1996" y="2504"/>
              <a:ext cx="3979" cy="4310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145" y="2414"/>
              <a:ext cx="1723" cy="4465"/>
              <a:chOff x="9094" y="1721"/>
              <a:chExt cx="1723" cy="7210"/>
            </a:xfrm>
          </p:grpSpPr>
          <p:sp>
            <p:nvSpPr>
              <p:cNvPr id="10" name="矩形 9"/>
              <p:cNvSpPr/>
              <p:nvPr/>
            </p:nvSpPr>
            <p:spPr>
              <a:xfrm rot="16200000">
                <a:off x="6229" y="4587"/>
                <a:ext cx="7205" cy="1475"/>
              </a:xfrm>
              <a:prstGeom prst="rect">
                <a:avLst/>
              </a:prstGeom>
              <a:solidFill>
                <a:srgbClr val="FFFE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 rot="5400000" flipH="1">
                <a:off x="7088" y="5202"/>
                <a:ext cx="7210" cy="248"/>
              </a:xfrm>
              <a:prstGeom prst="rect">
                <a:avLst/>
              </a:prstGeom>
              <a:gradFill>
                <a:gsLst>
                  <a:gs pos="100000">
                    <a:schemeClr val="tx1">
                      <a:lumMod val="75000"/>
                      <a:lumOff val="25000"/>
                      <a:alpha val="56000"/>
                    </a:schemeClr>
                  </a:gs>
                  <a:gs pos="4000">
                    <a:schemeClr val="bg1">
                      <a:lumMod val="75000"/>
                      <a:alpha val="0"/>
                    </a:schemeClr>
                  </a:gs>
                  <a:gs pos="69000">
                    <a:schemeClr val="tx1">
                      <a:lumMod val="75000"/>
                      <a:lumOff val="25000"/>
                      <a:alpha val="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6882130" y="1214755"/>
            <a:ext cx="2116455" cy="1891665"/>
            <a:chOff x="1145" y="2414"/>
            <a:chExt cx="4995" cy="4464"/>
          </a:xfrm>
        </p:grpSpPr>
        <p:sp>
          <p:nvSpPr>
            <p:cNvPr id="13" name="同侧圆角矩形 12"/>
            <p:cNvSpPr/>
            <p:nvPr/>
          </p:nvSpPr>
          <p:spPr>
            <a:xfrm rot="5400000">
              <a:off x="1996" y="2504"/>
              <a:ext cx="3979" cy="4310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1145" y="2414"/>
              <a:ext cx="1723" cy="4465"/>
              <a:chOff x="9094" y="1721"/>
              <a:chExt cx="1723" cy="7210"/>
            </a:xfrm>
          </p:grpSpPr>
          <p:sp>
            <p:nvSpPr>
              <p:cNvPr id="15" name="矩形 14"/>
              <p:cNvSpPr/>
              <p:nvPr/>
            </p:nvSpPr>
            <p:spPr>
              <a:xfrm rot="16200000">
                <a:off x="6229" y="4587"/>
                <a:ext cx="7205" cy="1475"/>
              </a:xfrm>
              <a:prstGeom prst="rect">
                <a:avLst/>
              </a:prstGeom>
              <a:solidFill>
                <a:srgbClr val="FFFE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 rot="5400000" flipH="1">
                <a:off x="7088" y="5202"/>
                <a:ext cx="7210" cy="248"/>
              </a:xfrm>
              <a:prstGeom prst="rect">
                <a:avLst/>
              </a:prstGeom>
              <a:gradFill>
                <a:gsLst>
                  <a:gs pos="100000">
                    <a:schemeClr val="tx1">
                      <a:lumMod val="75000"/>
                      <a:lumOff val="25000"/>
                      <a:alpha val="56000"/>
                    </a:schemeClr>
                  </a:gs>
                  <a:gs pos="4000">
                    <a:schemeClr val="bg1">
                      <a:lumMod val="75000"/>
                      <a:alpha val="0"/>
                    </a:schemeClr>
                  </a:gs>
                  <a:gs pos="69000">
                    <a:schemeClr val="tx1">
                      <a:lumMod val="75000"/>
                      <a:lumOff val="25000"/>
                      <a:alpha val="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8468995" y="4274185"/>
            <a:ext cx="2116455" cy="1891665"/>
            <a:chOff x="1145" y="2414"/>
            <a:chExt cx="4995" cy="4464"/>
          </a:xfrm>
        </p:grpSpPr>
        <p:sp>
          <p:nvSpPr>
            <p:cNvPr id="18" name="同侧圆角矩形 17"/>
            <p:cNvSpPr/>
            <p:nvPr/>
          </p:nvSpPr>
          <p:spPr>
            <a:xfrm rot="5400000">
              <a:off x="1996" y="2504"/>
              <a:ext cx="3979" cy="4310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1145" y="2414"/>
              <a:ext cx="1723" cy="4465"/>
              <a:chOff x="9094" y="1721"/>
              <a:chExt cx="1723" cy="7210"/>
            </a:xfrm>
          </p:grpSpPr>
          <p:sp>
            <p:nvSpPr>
              <p:cNvPr id="20" name="矩形 19"/>
              <p:cNvSpPr/>
              <p:nvPr/>
            </p:nvSpPr>
            <p:spPr>
              <a:xfrm rot="16200000">
                <a:off x="6229" y="4587"/>
                <a:ext cx="7205" cy="1475"/>
              </a:xfrm>
              <a:prstGeom prst="rect">
                <a:avLst/>
              </a:prstGeom>
              <a:solidFill>
                <a:srgbClr val="FFFE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/>
              <p:cNvSpPr/>
              <p:nvPr/>
            </p:nvSpPr>
            <p:spPr>
              <a:xfrm rot="5400000" flipH="1">
                <a:off x="7088" y="5202"/>
                <a:ext cx="7210" cy="248"/>
              </a:xfrm>
              <a:prstGeom prst="rect">
                <a:avLst/>
              </a:prstGeom>
              <a:gradFill>
                <a:gsLst>
                  <a:gs pos="100000">
                    <a:schemeClr val="tx1">
                      <a:lumMod val="75000"/>
                      <a:lumOff val="25000"/>
                      <a:alpha val="56000"/>
                    </a:schemeClr>
                  </a:gs>
                  <a:gs pos="4000">
                    <a:schemeClr val="bg1">
                      <a:lumMod val="75000"/>
                      <a:alpha val="0"/>
                    </a:schemeClr>
                  </a:gs>
                  <a:gs pos="69000">
                    <a:schemeClr val="tx1">
                      <a:lumMod val="75000"/>
                      <a:lumOff val="25000"/>
                      <a:alpha val="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325120" y="4228465"/>
            <a:ext cx="2798445" cy="1732915"/>
            <a:chOff x="6216" y="1590"/>
            <a:chExt cx="4407" cy="2729"/>
          </a:xfrm>
        </p:grpSpPr>
        <p:sp>
          <p:nvSpPr>
            <p:cNvPr id="30" name="文本框 20"/>
            <p:cNvSpPr txBox="1"/>
            <p:nvPr/>
          </p:nvSpPr>
          <p:spPr>
            <a:xfrm flipH="1">
              <a:off x="6216" y="1590"/>
              <a:ext cx="3170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31" name="文本框 22"/>
            <p:cNvSpPr txBox="1"/>
            <p:nvPr/>
          </p:nvSpPr>
          <p:spPr>
            <a:xfrm flipH="1">
              <a:off x="6216" y="2179"/>
              <a:ext cx="4384" cy="82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单击此处添加本章节的简要内容。单击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此处添加本章节的简要内容。</a:t>
              </a:r>
            </a:p>
          </p:txBody>
        </p:sp>
        <p:cxnSp>
          <p:nvCxnSpPr>
            <p:cNvPr id="97" name="直接连接符 96"/>
            <p:cNvCxnSpPr/>
            <p:nvPr/>
          </p:nvCxnSpPr>
          <p:spPr>
            <a:xfrm>
              <a:off x="6383" y="3721"/>
              <a:ext cx="3231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/>
            <p:cNvSpPr txBox="1"/>
            <p:nvPr/>
          </p:nvSpPr>
          <p:spPr>
            <a:xfrm flipH="1">
              <a:off x="6239" y="3834"/>
              <a:ext cx="4384" cy="48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241675" y="1195070"/>
            <a:ext cx="2798445" cy="1732915"/>
            <a:chOff x="6216" y="1590"/>
            <a:chExt cx="4407" cy="2729"/>
          </a:xfrm>
        </p:grpSpPr>
        <p:sp>
          <p:nvSpPr>
            <p:cNvPr id="25" name="文本框 20"/>
            <p:cNvSpPr txBox="1"/>
            <p:nvPr/>
          </p:nvSpPr>
          <p:spPr>
            <a:xfrm flipH="1">
              <a:off x="6216" y="1590"/>
              <a:ext cx="3170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26" name="文本框 22"/>
            <p:cNvSpPr txBox="1"/>
            <p:nvPr/>
          </p:nvSpPr>
          <p:spPr>
            <a:xfrm flipH="1">
              <a:off x="6216" y="2179"/>
              <a:ext cx="4384" cy="82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单击此处添加本章节的简要内容。单击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此处添加本章节的简要内容。</a:t>
              </a: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6383" y="3721"/>
              <a:ext cx="3231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/>
            <p:cNvSpPr txBox="1"/>
            <p:nvPr/>
          </p:nvSpPr>
          <p:spPr>
            <a:xfrm flipH="1">
              <a:off x="6239" y="3834"/>
              <a:ext cx="4384" cy="48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283960" y="4144010"/>
            <a:ext cx="2798445" cy="1732915"/>
            <a:chOff x="6216" y="1590"/>
            <a:chExt cx="4407" cy="2729"/>
          </a:xfrm>
        </p:grpSpPr>
        <p:sp>
          <p:nvSpPr>
            <p:cNvPr id="33" name="文本框 20"/>
            <p:cNvSpPr txBox="1"/>
            <p:nvPr/>
          </p:nvSpPr>
          <p:spPr>
            <a:xfrm flipH="1">
              <a:off x="6216" y="1590"/>
              <a:ext cx="3170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34" name="文本框 22"/>
            <p:cNvSpPr txBox="1"/>
            <p:nvPr/>
          </p:nvSpPr>
          <p:spPr>
            <a:xfrm flipH="1">
              <a:off x="6216" y="2179"/>
              <a:ext cx="4384" cy="82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单击此处添加本章节的简要内容。单击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此处添加本章节的简要内容。</a:t>
              </a: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6383" y="3721"/>
              <a:ext cx="3231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/>
            <p:cNvSpPr txBox="1"/>
            <p:nvPr/>
          </p:nvSpPr>
          <p:spPr>
            <a:xfrm flipH="1">
              <a:off x="6239" y="3834"/>
              <a:ext cx="4384" cy="48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56700" y="1110615"/>
            <a:ext cx="2798445" cy="1732915"/>
            <a:chOff x="6216" y="1590"/>
            <a:chExt cx="4407" cy="2729"/>
          </a:xfrm>
        </p:grpSpPr>
        <p:sp>
          <p:nvSpPr>
            <p:cNvPr id="38" name="文本框 20"/>
            <p:cNvSpPr txBox="1"/>
            <p:nvPr/>
          </p:nvSpPr>
          <p:spPr>
            <a:xfrm flipH="1">
              <a:off x="6216" y="1590"/>
              <a:ext cx="3170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39" name="文本框 22"/>
            <p:cNvSpPr txBox="1"/>
            <p:nvPr/>
          </p:nvSpPr>
          <p:spPr>
            <a:xfrm flipH="1">
              <a:off x="6216" y="2179"/>
              <a:ext cx="4384" cy="82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单击此处添加本章节的简要内容。单击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此处添加本章节的简要内容。</a:t>
              </a: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6383" y="3721"/>
              <a:ext cx="3231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/>
            <p:cNvSpPr txBox="1"/>
            <p:nvPr/>
          </p:nvSpPr>
          <p:spPr>
            <a:xfrm flipH="1">
              <a:off x="6239" y="3834"/>
              <a:ext cx="4384" cy="48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2" name="雨伞"/>
          <p:cNvSpPr/>
          <p:nvPr/>
        </p:nvSpPr>
        <p:spPr>
          <a:xfrm>
            <a:off x="1778000" y="1767840"/>
            <a:ext cx="732790" cy="732790"/>
          </a:xfrm>
          <a:custGeom>
            <a:avLst/>
            <a:gdLst>
              <a:gd name="connsiteX0" fmla="*/ 10295531 w 10295617"/>
              <a:gd name="connsiteY0" fmla="*/ 6044312 h 10760938"/>
              <a:gd name="connsiteX1" fmla="*/ 10295617 w 10295617"/>
              <a:gd name="connsiteY1" fmla="*/ 6046023 h 10760938"/>
              <a:gd name="connsiteX2" fmla="*/ 10295311 w 10295617"/>
              <a:gd name="connsiteY2" fmla="*/ 6046023 h 10760938"/>
              <a:gd name="connsiteX3" fmla="*/ 86 w 10295617"/>
              <a:gd name="connsiteY3" fmla="*/ 6044312 h 10760938"/>
              <a:gd name="connsiteX4" fmla="*/ 306 w 10295617"/>
              <a:gd name="connsiteY4" fmla="*/ 6046023 h 10760938"/>
              <a:gd name="connsiteX5" fmla="*/ 0 w 10295617"/>
              <a:gd name="connsiteY5" fmla="*/ 6046023 h 10760938"/>
              <a:gd name="connsiteX6" fmla="*/ 5147809 w 10295617"/>
              <a:gd name="connsiteY6" fmla="*/ 0 h 10760938"/>
              <a:gd name="connsiteX7" fmla="*/ 5325006 w 10295617"/>
              <a:gd name="connsiteY7" fmla="*/ 177197 h 10760938"/>
              <a:gd name="connsiteX8" fmla="*/ 5325006 w 10295617"/>
              <a:gd name="connsiteY8" fmla="*/ 837837 h 10760938"/>
              <a:gd name="connsiteX9" fmla="*/ 5396256 w 10295617"/>
              <a:gd name="connsiteY9" fmla="*/ 839547 h 10760938"/>
              <a:gd name="connsiteX10" fmla="*/ 10269039 w 10295617"/>
              <a:gd name="connsiteY10" fmla="*/ 5513084 h 10760938"/>
              <a:gd name="connsiteX11" fmla="*/ 10295425 w 10295617"/>
              <a:gd name="connsiteY11" fmla="*/ 6042158 h 10760938"/>
              <a:gd name="connsiteX12" fmla="*/ 10260748 w 10295617"/>
              <a:gd name="connsiteY12" fmla="*/ 5773580 h 10760938"/>
              <a:gd name="connsiteX13" fmla="*/ 8579250 w 10295617"/>
              <a:gd name="connsiteY13" fmla="*/ 4703575 h 10760938"/>
              <a:gd name="connsiteX14" fmla="*/ 6897754 w 10295617"/>
              <a:gd name="connsiteY14" fmla="*/ 5773580 h 10760938"/>
              <a:gd name="connsiteX15" fmla="*/ 6863530 w 10295617"/>
              <a:gd name="connsiteY15" fmla="*/ 6038646 h 10760938"/>
              <a:gd name="connsiteX16" fmla="*/ 6829306 w 10295617"/>
              <a:gd name="connsiteY16" fmla="*/ 5773580 h 10760938"/>
              <a:gd name="connsiteX17" fmla="*/ 5451635 w 10295617"/>
              <a:gd name="connsiteY17" fmla="*/ 4724506 h 10760938"/>
              <a:gd name="connsiteX18" fmla="*/ 5325006 w 10295617"/>
              <a:gd name="connsiteY18" fmla="*/ 4711318 h 10760938"/>
              <a:gd name="connsiteX19" fmla="*/ 5325006 w 10295617"/>
              <a:gd name="connsiteY19" fmla="*/ 9805674 h 10760938"/>
              <a:gd name="connsiteX20" fmla="*/ 5325006 w 10295617"/>
              <a:gd name="connsiteY20" fmla="*/ 9821152 h 10760938"/>
              <a:gd name="connsiteX21" fmla="*/ 5323964 w 10295617"/>
              <a:gd name="connsiteY21" fmla="*/ 9821152 h 10760938"/>
              <a:gd name="connsiteX22" fmla="*/ 5316404 w 10295617"/>
              <a:gd name="connsiteY22" fmla="*/ 9933477 h 10760938"/>
              <a:gd name="connsiteX23" fmla="*/ 4838721 w 10295617"/>
              <a:gd name="connsiteY23" fmla="*/ 10637788 h 10760938"/>
              <a:gd name="connsiteX24" fmla="*/ 3875045 w 10295617"/>
              <a:gd name="connsiteY24" fmla="*/ 10623063 h 10760938"/>
              <a:gd name="connsiteX25" fmla="*/ 3414410 w 10295617"/>
              <a:gd name="connsiteY25" fmla="*/ 9776480 h 10760938"/>
              <a:gd name="connsiteX26" fmla="*/ 3769699 w 10295617"/>
              <a:gd name="connsiteY26" fmla="*/ 9787246 h 10760938"/>
              <a:gd name="connsiteX27" fmla="*/ 4058978 w 10295617"/>
              <a:gd name="connsiteY27" fmla="*/ 10318901 h 10760938"/>
              <a:gd name="connsiteX28" fmla="*/ 4664167 w 10295617"/>
              <a:gd name="connsiteY28" fmla="*/ 10328148 h 10760938"/>
              <a:gd name="connsiteX29" fmla="*/ 4969554 w 10295617"/>
              <a:gd name="connsiteY29" fmla="*/ 9805580 h 10760938"/>
              <a:gd name="connsiteX30" fmla="*/ 4970612 w 10295617"/>
              <a:gd name="connsiteY30" fmla="*/ 9805580 h 10760938"/>
              <a:gd name="connsiteX31" fmla="*/ 4970612 w 10295617"/>
              <a:gd name="connsiteY31" fmla="*/ 4711318 h 10760938"/>
              <a:gd name="connsiteX32" fmla="*/ 4843983 w 10295617"/>
              <a:gd name="connsiteY32" fmla="*/ 4724506 h 10760938"/>
              <a:gd name="connsiteX33" fmla="*/ 3466313 w 10295617"/>
              <a:gd name="connsiteY33" fmla="*/ 5773580 h 10760938"/>
              <a:gd name="connsiteX34" fmla="*/ 3432089 w 10295617"/>
              <a:gd name="connsiteY34" fmla="*/ 6038646 h 10760938"/>
              <a:gd name="connsiteX35" fmla="*/ 3397865 w 10295617"/>
              <a:gd name="connsiteY35" fmla="*/ 5773580 h 10760938"/>
              <a:gd name="connsiteX36" fmla="*/ 1716367 w 10295617"/>
              <a:gd name="connsiteY36" fmla="*/ 4703575 h 10760938"/>
              <a:gd name="connsiteX37" fmla="*/ 34871 w 10295617"/>
              <a:gd name="connsiteY37" fmla="*/ 5773580 h 10760938"/>
              <a:gd name="connsiteX38" fmla="*/ 194 w 10295617"/>
              <a:gd name="connsiteY38" fmla="*/ 6042158 h 10760938"/>
              <a:gd name="connsiteX39" fmla="*/ 26578 w 10295617"/>
              <a:gd name="connsiteY39" fmla="*/ 5513084 h 10760938"/>
              <a:gd name="connsiteX40" fmla="*/ 4899361 w 10295617"/>
              <a:gd name="connsiteY40" fmla="*/ 839547 h 10760938"/>
              <a:gd name="connsiteX41" fmla="*/ 4970612 w 10295617"/>
              <a:gd name="connsiteY41" fmla="*/ 837837 h 10760938"/>
              <a:gd name="connsiteX42" fmla="*/ 4970612 w 10295617"/>
              <a:gd name="connsiteY42" fmla="*/ 177197 h 10760938"/>
              <a:gd name="connsiteX43" fmla="*/ 5147809 w 10295617"/>
              <a:gd name="connsiteY43" fmla="*/ 0 h 1076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0295617" h="10760938">
                <a:moveTo>
                  <a:pt x="10295531" y="6044312"/>
                </a:moveTo>
                <a:lnTo>
                  <a:pt x="10295617" y="6046023"/>
                </a:lnTo>
                <a:lnTo>
                  <a:pt x="10295311" y="6046023"/>
                </a:lnTo>
                <a:close/>
                <a:moveTo>
                  <a:pt x="86" y="6044312"/>
                </a:moveTo>
                <a:lnTo>
                  <a:pt x="306" y="6046023"/>
                </a:lnTo>
                <a:lnTo>
                  <a:pt x="0" y="6046023"/>
                </a:lnTo>
                <a:close/>
                <a:moveTo>
                  <a:pt x="5147809" y="0"/>
                </a:moveTo>
                <a:cubicBezTo>
                  <a:pt x="5245672" y="0"/>
                  <a:pt x="5325006" y="79334"/>
                  <a:pt x="5325006" y="177197"/>
                </a:cubicBezTo>
                <a:lnTo>
                  <a:pt x="5325006" y="837837"/>
                </a:lnTo>
                <a:lnTo>
                  <a:pt x="5396256" y="839547"/>
                </a:lnTo>
                <a:cubicBezTo>
                  <a:pt x="7948306" y="962340"/>
                  <a:pt x="10013658" y="2966815"/>
                  <a:pt x="10269039" y="5513084"/>
                </a:cubicBezTo>
                <a:lnTo>
                  <a:pt x="10295425" y="6042158"/>
                </a:lnTo>
                <a:lnTo>
                  <a:pt x="10260748" y="5773580"/>
                </a:lnTo>
                <a:cubicBezTo>
                  <a:pt x="10100703" y="5162929"/>
                  <a:pt x="9408684" y="4703575"/>
                  <a:pt x="8579250" y="4703575"/>
                </a:cubicBezTo>
                <a:cubicBezTo>
                  <a:pt x="7749818" y="4703575"/>
                  <a:pt x="7057798" y="5162929"/>
                  <a:pt x="6897754" y="5773580"/>
                </a:cubicBezTo>
                <a:lnTo>
                  <a:pt x="6863530" y="6038646"/>
                </a:lnTo>
                <a:lnTo>
                  <a:pt x="6829306" y="5773580"/>
                </a:lnTo>
                <a:cubicBezTo>
                  <a:pt x="6689267" y="5239260"/>
                  <a:pt x="6141936" y="4820778"/>
                  <a:pt x="5451635" y="4724506"/>
                </a:cubicBezTo>
                <a:lnTo>
                  <a:pt x="5325006" y="4711318"/>
                </a:lnTo>
                <a:lnTo>
                  <a:pt x="5325006" y="9805674"/>
                </a:lnTo>
                <a:lnTo>
                  <a:pt x="5325006" y="9821152"/>
                </a:lnTo>
                <a:lnTo>
                  <a:pt x="5323964" y="9821152"/>
                </a:lnTo>
                <a:lnTo>
                  <a:pt x="5316404" y="9933477"/>
                </a:lnTo>
                <a:cubicBezTo>
                  <a:pt x="5276666" y="10227644"/>
                  <a:pt x="5101532" y="10489633"/>
                  <a:pt x="4838721" y="10637788"/>
                </a:cubicBezTo>
                <a:cubicBezTo>
                  <a:pt x="4538366" y="10807108"/>
                  <a:pt x="4170086" y="10801480"/>
                  <a:pt x="3875045" y="10623063"/>
                </a:cubicBezTo>
                <a:cubicBezTo>
                  <a:pt x="3580003" y="10444646"/>
                  <a:pt x="3403967" y="10121115"/>
                  <a:pt x="3414410" y="9776480"/>
                </a:cubicBezTo>
                <a:lnTo>
                  <a:pt x="3769699" y="9787246"/>
                </a:lnTo>
                <a:cubicBezTo>
                  <a:pt x="3763141" y="10003677"/>
                  <a:pt x="3873692" y="10206855"/>
                  <a:pt x="4058978" y="10318901"/>
                </a:cubicBezTo>
                <a:cubicBezTo>
                  <a:pt x="4244264" y="10430947"/>
                  <a:pt x="4475544" y="10434481"/>
                  <a:pt x="4664167" y="10328148"/>
                </a:cubicBezTo>
                <a:cubicBezTo>
                  <a:pt x="4852790" y="10221815"/>
                  <a:pt x="4969497" y="10022110"/>
                  <a:pt x="4969554" y="9805580"/>
                </a:cubicBezTo>
                <a:lnTo>
                  <a:pt x="4970612" y="9805580"/>
                </a:lnTo>
                <a:lnTo>
                  <a:pt x="4970612" y="4711318"/>
                </a:lnTo>
                <a:lnTo>
                  <a:pt x="4843983" y="4724506"/>
                </a:lnTo>
                <a:cubicBezTo>
                  <a:pt x="4153684" y="4820778"/>
                  <a:pt x="3606351" y="5239260"/>
                  <a:pt x="3466313" y="5773580"/>
                </a:cubicBezTo>
                <a:lnTo>
                  <a:pt x="3432089" y="6038646"/>
                </a:lnTo>
                <a:lnTo>
                  <a:pt x="3397865" y="5773580"/>
                </a:lnTo>
                <a:cubicBezTo>
                  <a:pt x="3237820" y="5162929"/>
                  <a:pt x="2545801" y="4703575"/>
                  <a:pt x="1716367" y="4703575"/>
                </a:cubicBezTo>
                <a:cubicBezTo>
                  <a:pt x="886935" y="4703575"/>
                  <a:pt x="194916" y="5162929"/>
                  <a:pt x="34871" y="5773580"/>
                </a:cubicBezTo>
                <a:lnTo>
                  <a:pt x="194" y="6042158"/>
                </a:lnTo>
                <a:lnTo>
                  <a:pt x="26578" y="5513084"/>
                </a:lnTo>
                <a:cubicBezTo>
                  <a:pt x="281959" y="2966815"/>
                  <a:pt x="2347313" y="962340"/>
                  <a:pt x="4899361" y="839547"/>
                </a:cubicBezTo>
                <a:lnTo>
                  <a:pt x="4970612" y="837837"/>
                </a:lnTo>
                <a:lnTo>
                  <a:pt x="4970612" y="177197"/>
                </a:lnTo>
                <a:cubicBezTo>
                  <a:pt x="4970612" y="79334"/>
                  <a:pt x="5049946" y="0"/>
                  <a:pt x="5147809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0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43" name="锁"/>
          <p:cNvSpPr/>
          <p:nvPr/>
        </p:nvSpPr>
        <p:spPr>
          <a:xfrm>
            <a:off x="7775575" y="1807210"/>
            <a:ext cx="693420" cy="693420"/>
          </a:xfrm>
          <a:custGeom>
            <a:avLst/>
            <a:gdLst>
              <a:gd name="connsiteX0" fmla="*/ 1594270 w 6020639"/>
              <a:gd name="connsiteY0" fmla="*/ 0 h 5899621"/>
              <a:gd name="connsiteX1" fmla="*/ 3180309 w 6020639"/>
              <a:gd name="connsiteY1" fmla="*/ 1431265 h 5899621"/>
              <a:gd name="connsiteX2" fmla="*/ 3187901 w 6020639"/>
              <a:gd name="connsiteY2" fmla="*/ 1581620 h 5899621"/>
              <a:gd name="connsiteX3" fmla="*/ 3188539 w 6020639"/>
              <a:gd name="connsiteY3" fmla="*/ 1581620 h 5899621"/>
              <a:gd name="connsiteX4" fmla="*/ 3188539 w 6020639"/>
              <a:gd name="connsiteY4" fmla="*/ 1594250 h 5899621"/>
              <a:gd name="connsiteX5" fmla="*/ 3188540 w 6020639"/>
              <a:gd name="connsiteY5" fmla="*/ 1594270 h 5899621"/>
              <a:gd name="connsiteX6" fmla="*/ 3188539 w 6020639"/>
              <a:gd name="connsiteY6" fmla="*/ 1594270 h 5899621"/>
              <a:gd name="connsiteX7" fmla="*/ 3188539 w 6020639"/>
              <a:gd name="connsiteY7" fmla="*/ 2800821 h 5899621"/>
              <a:gd name="connsiteX8" fmla="*/ 5779057 w 6020639"/>
              <a:gd name="connsiteY8" fmla="*/ 2800821 h 5899621"/>
              <a:gd name="connsiteX9" fmla="*/ 6020639 w 6020639"/>
              <a:gd name="connsiteY9" fmla="*/ 3042403 h 5899621"/>
              <a:gd name="connsiteX10" fmla="*/ 6020639 w 6020639"/>
              <a:gd name="connsiteY10" fmla="*/ 5658039 h 5899621"/>
              <a:gd name="connsiteX11" fmla="*/ 5779057 w 6020639"/>
              <a:gd name="connsiteY11" fmla="*/ 5899621 h 5899621"/>
              <a:gd name="connsiteX12" fmla="*/ 2033121 w 6020639"/>
              <a:gd name="connsiteY12" fmla="*/ 5899621 h 5899621"/>
              <a:gd name="connsiteX13" fmla="*/ 1791539 w 6020639"/>
              <a:gd name="connsiteY13" fmla="*/ 5658039 h 5899621"/>
              <a:gd name="connsiteX14" fmla="*/ 1791539 w 6020639"/>
              <a:gd name="connsiteY14" fmla="*/ 3042403 h 5899621"/>
              <a:gd name="connsiteX15" fmla="*/ 2033121 w 6020639"/>
              <a:gd name="connsiteY15" fmla="*/ 2800821 h 5899621"/>
              <a:gd name="connsiteX16" fmla="*/ 2390775 w 6020639"/>
              <a:gd name="connsiteY16" fmla="*/ 2800821 h 5899621"/>
              <a:gd name="connsiteX17" fmla="*/ 2390775 w 6020639"/>
              <a:gd name="connsiteY17" fmla="*/ 1581814 h 5899621"/>
              <a:gd name="connsiteX18" fmla="*/ 2387289 w 6020639"/>
              <a:gd name="connsiteY18" fmla="*/ 1512768 h 5899621"/>
              <a:gd name="connsiteX19" fmla="*/ 1594269 w 6020639"/>
              <a:gd name="connsiteY19" fmla="*/ 797135 h 5899621"/>
              <a:gd name="connsiteX20" fmla="*/ 801250 w 6020639"/>
              <a:gd name="connsiteY20" fmla="*/ 1512768 h 5899621"/>
              <a:gd name="connsiteX21" fmla="*/ 797764 w 6020639"/>
              <a:gd name="connsiteY21" fmla="*/ 1581793 h 5899621"/>
              <a:gd name="connsiteX22" fmla="*/ 797764 w 6020639"/>
              <a:gd name="connsiteY22" fmla="*/ 2465904 h 5899621"/>
              <a:gd name="connsiteX23" fmla="*/ 329587 w 6020639"/>
              <a:gd name="connsiteY23" fmla="*/ 2465904 h 5899621"/>
              <a:gd name="connsiteX24" fmla="*/ 797764 w 6020639"/>
              <a:gd name="connsiteY24" fmla="*/ 3008564 h 5899621"/>
              <a:gd name="connsiteX25" fmla="*/ 797764 w 6020639"/>
              <a:gd name="connsiteY25" fmla="*/ 3159595 h 5899621"/>
              <a:gd name="connsiteX26" fmla="*/ 0 w 6020639"/>
              <a:gd name="connsiteY26" fmla="*/ 3159595 h 5899621"/>
              <a:gd name="connsiteX27" fmla="*/ 0 w 6020639"/>
              <a:gd name="connsiteY27" fmla="*/ 1594270 h 5899621"/>
              <a:gd name="connsiteX28" fmla="*/ 0 w 6020639"/>
              <a:gd name="connsiteY28" fmla="*/ 1581620 h 5899621"/>
              <a:gd name="connsiteX29" fmla="*/ 639 w 6020639"/>
              <a:gd name="connsiteY29" fmla="*/ 1581620 h 5899621"/>
              <a:gd name="connsiteX30" fmla="*/ 8231 w 6020639"/>
              <a:gd name="connsiteY30" fmla="*/ 1431265 h 5899621"/>
              <a:gd name="connsiteX31" fmla="*/ 1594270 w 6020639"/>
              <a:gd name="connsiteY31" fmla="*/ 0 h 5899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020639" h="5899621">
                <a:moveTo>
                  <a:pt x="1594270" y="0"/>
                </a:moveTo>
                <a:cubicBezTo>
                  <a:pt x="2419731" y="0"/>
                  <a:pt x="3098667" y="627345"/>
                  <a:pt x="3180309" y="1431265"/>
                </a:cubicBezTo>
                <a:lnTo>
                  <a:pt x="3187901" y="1581620"/>
                </a:lnTo>
                <a:lnTo>
                  <a:pt x="3188539" y="1581620"/>
                </a:lnTo>
                <a:lnTo>
                  <a:pt x="3188539" y="1594250"/>
                </a:lnTo>
                <a:lnTo>
                  <a:pt x="3188540" y="1594270"/>
                </a:lnTo>
                <a:lnTo>
                  <a:pt x="3188539" y="1594270"/>
                </a:lnTo>
                <a:lnTo>
                  <a:pt x="3188539" y="2800821"/>
                </a:lnTo>
                <a:lnTo>
                  <a:pt x="5779057" y="2800821"/>
                </a:lnTo>
                <a:cubicBezTo>
                  <a:pt x="5912479" y="2800821"/>
                  <a:pt x="6020639" y="2908981"/>
                  <a:pt x="6020639" y="3042403"/>
                </a:cubicBezTo>
                <a:lnTo>
                  <a:pt x="6020639" y="5658039"/>
                </a:lnTo>
                <a:cubicBezTo>
                  <a:pt x="6020639" y="5791461"/>
                  <a:pt x="5912479" y="5899621"/>
                  <a:pt x="5779057" y="5899621"/>
                </a:cubicBezTo>
                <a:lnTo>
                  <a:pt x="2033121" y="5899621"/>
                </a:lnTo>
                <a:cubicBezTo>
                  <a:pt x="1899699" y="5899621"/>
                  <a:pt x="1791539" y="5791461"/>
                  <a:pt x="1791539" y="5658039"/>
                </a:cubicBezTo>
                <a:lnTo>
                  <a:pt x="1791539" y="3042403"/>
                </a:lnTo>
                <a:cubicBezTo>
                  <a:pt x="1791539" y="2908981"/>
                  <a:pt x="1899699" y="2800821"/>
                  <a:pt x="2033121" y="2800821"/>
                </a:cubicBezTo>
                <a:lnTo>
                  <a:pt x="2390775" y="2800821"/>
                </a:lnTo>
                <a:lnTo>
                  <a:pt x="2390775" y="1581814"/>
                </a:lnTo>
                <a:lnTo>
                  <a:pt x="2387289" y="1512768"/>
                </a:lnTo>
                <a:cubicBezTo>
                  <a:pt x="2346468" y="1110807"/>
                  <a:pt x="2007000" y="797135"/>
                  <a:pt x="1594269" y="797135"/>
                </a:cubicBezTo>
                <a:cubicBezTo>
                  <a:pt x="1181539" y="797135"/>
                  <a:pt x="842071" y="1110807"/>
                  <a:pt x="801250" y="1512768"/>
                </a:cubicBezTo>
                <a:lnTo>
                  <a:pt x="797764" y="1581793"/>
                </a:lnTo>
                <a:lnTo>
                  <a:pt x="797764" y="2465904"/>
                </a:lnTo>
                <a:lnTo>
                  <a:pt x="329587" y="2465904"/>
                </a:lnTo>
                <a:lnTo>
                  <a:pt x="797764" y="3008564"/>
                </a:lnTo>
                <a:lnTo>
                  <a:pt x="797764" y="3159595"/>
                </a:lnTo>
                <a:lnTo>
                  <a:pt x="0" y="3159595"/>
                </a:lnTo>
                <a:lnTo>
                  <a:pt x="0" y="1594270"/>
                </a:lnTo>
                <a:lnTo>
                  <a:pt x="0" y="1581620"/>
                </a:lnTo>
                <a:lnTo>
                  <a:pt x="639" y="1581620"/>
                </a:lnTo>
                <a:lnTo>
                  <a:pt x="8231" y="1431265"/>
                </a:lnTo>
                <a:cubicBezTo>
                  <a:pt x="89874" y="627345"/>
                  <a:pt x="768810" y="0"/>
                  <a:pt x="159427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tIns="828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050" name="茶杯"/>
          <p:cNvSpPr/>
          <p:nvPr/>
        </p:nvSpPr>
        <p:spPr bwMode="auto">
          <a:xfrm>
            <a:off x="3467735" y="4961890"/>
            <a:ext cx="640715" cy="640715"/>
          </a:xfrm>
          <a:custGeom>
            <a:avLst/>
            <a:gdLst>
              <a:gd name="T0" fmla="*/ 0 w 5077"/>
              <a:gd name="T1" fmla="*/ 1069342 h 3694"/>
              <a:gd name="T2" fmla="*/ 6379 w 5077"/>
              <a:gd name="T3" fmla="*/ 1133172 h 3694"/>
              <a:gd name="T4" fmla="*/ 25140 w 5077"/>
              <a:gd name="T5" fmla="*/ 1193247 h 3694"/>
              <a:gd name="T6" fmla="*/ 54407 w 5077"/>
              <a:gd name="T7" fmla="*/ 1246939 h 3694"/>
              <a:gd name="T8" fmla="*/ 93430 w 5077"/>
              <a:gd name="T9" fmla="*/ 1293873 h 3694"/>
              <a:gd name="T10" fmla="*/ 140333 w 5077"/>
              <a:gd name="T11" fmla="*/ 1332922 h 3694"/>
              <a:gd name="T12" fmla="*/ 193990 w 5077"/>
              <a:gd name="T13" fmla="*/ 1361833 h 3694"/>
              <a:gd name="T14" fmla="*/ 254025 w 5077"/>
              <a:gd name="T15" fmla="*/ 1380232 h 3694"/>
              <a:gd name="T16" fmla="*/ 317813 w 5077"/>
              <a:gd name="T17" fmla="*/ 1386990 h 3694"/>
              <a:gd name="T18" fmla="*/ 1099399 w 5077"/>
              <a:gd name="T19" fmla="*/ 1385488 h 3694"/>
              <a:gd name="T20" fmla="*/ 1161311 w 5077"/>
              <a:gd name="T21" fmla="*/ 1372722 h 3694"/>
              <a:gd name="T22" fmla="*/ 1218344 w 5077"/>
              <a:gd name="T23" fmla="*/ 1348692 h 3694"/>
              <a:gd name="T24" fmla="*/ 1268999 w 5077"/>
              <a:gd name="T25" fmla="*/ 1314524 h 3694"/>
              <a:gd name="T26" fmla="*/ 1312150 w 5077"/>
              <a:gd name="T27" fmla="*/ 1271345 h 3694"/>
              <a:gd name="T28" fmla="*/ 1346295 w 5077"/>
              <a:gd name="T29" fmla="*/ 1220656 h 3694"/>
              <a:gd name="T30" fmla="*/ 1370309 w 5077"/>
              <a:gd name="T31" fmla="*/ 1163585 h 3694"/>
              <a:gd name="T32" fmla="*/ 1383067 w 5077"/>
              <a:gd name="T33" fmla="*/ 1101632 h 3694"/>
              <a:gd name="T34" fmla="*/ 1513269 w 5077"/>
              <a:gd name="T35" fmla="*/ 785110 h 3694"/>
              <a:gd name="T36" fmla="*/ 1572929 w 5077"/>
              <a:gd name="T37" fmla="*/ 780604 h 3694"/>
              <a:gd name="T38" fmla="*/ 1647973 w 5077"/>
              <a:gd name="T39" fmla="*/ 761455 h 3694"/>
              <a:gd name="T40" fmla="*/ 1716639 w 5077"/>
              <a:gd name="T41" fmla="*/ 728038 h 3694"/>
              <a:gd name="T42" fmla="*/ 1776674 w 5077"/>
              <a:gd name="T43" fmla="*/ 682982 h 3694"/>
              <a:gd name="T44" fmla="*/ 1827329 w 5077"/>
              <a:gd name="T45" fmla="*/ 627412 h 3694"/>
              <a:gd name="T46" fmla="*/ 1866352 w 5077"/>
              <a:gd name="T47" fmla="*/ 562456 h 3694"/>
              <a:gd name="T48" fmla="*/ 1892993 w 5077"/>
              <a:gd name="T49" fmla="*/ 490741 h 3694"/>
              <a:gd name="T50" fmla="*/ 1904625 w 5077"/>
              <a:gd name="T51" fmla="*/ 413018 h 3694"/>
              <a:gd name="T52" fmla="*/ 1903124 w 5077"/>
              <a:gd name="T53" fmla="*/ 352567 h 3694"/>
              <a:gd name="T54" fmla="*/ 1887740 w 5077"/>
              <a:gd name="T55" fmla="*/ 275971 h 3694"/>
              <a:gd name="T56" fmla="*/ 1857722 w 5077"/>
              <a:gd name="T57" fmla="*/ 205758 h 3694"/>
              <a:gd name="T58" fmla="*/ 1815322 w 5077"/>
              <a:gd name="T59" fmla="*/ 143430 h 3694"/>
              <a:gd name="T60" fmla="*/ 1762416 w 5077"/>
              <a:gd name="T61" fmla="*/ 89738 h 3694"/>
              <a:gd name="T62" fmla="*/ 1699754 w 5077"/>
              <a:gd name="T63" fmla="*/ 47685 h 3694"/>
              <a:gd name="T64" fmla="*/ 1629587 w 5077"/>
              <a:gd name="T65" fmla="*/ 18023 h 3694"/>
              <a:gd name="T66" fmla="*/ 1553042 w 5077"/>
              <a:gd name="T67" fmla="*/ 2253 h 3694"/>
              <a:gd name="T68" fmla="*/ 1513269 w 5077"/>
              <a:gd name="T69" fmla="*/ 572969 h 3694"/>
              <a:gd name="T70" fmla="*/ 1513269 w 5077"/>
              <a:gd name="T71" fmla="*/ 212141 h 3694"/>
              <a:gd name="T72" fmla="*/ 1549665 w 5077"/>
              <a:gd name="T73" fmla="*/ 215896 h 3694"/>
              <a:gd name="T74" fmla="*/ 1583060 w 5077"/>
              <a:gd name="T75" fmla="*/ 226034 h 3694"/>
              <a:gd name="T76" fmla="*/ 1613828 w 5077"/>
              <a:gd name="T77" fmla="*/ 242930 h 3694"/>
              <a:gd name="T78" fmla="*/ 1640469 w 5077"/>
              <a:gd name="T79" fmla="*/ 265083 h 3694"/>
              <a:gd name="T80" fmla="*/ 1662607 w 5077"/>
              <a:gd name="T81" fmla="*/ 291741 h 3694"/>
              <a:gd name="T82" fmla="*/ 1679117 w 5077"/>
              <a:gd name="T83" fmla="*/ 322154 h 3694"/>
              <a:gd name="T84" fmla="*/ 1689998 w 5077"/>
              <a:gd name="T85" fmla="*/ 356322 h 3694"/>
              <a:gd name="T86" fmla="*/ 1693375 w 5077"/>
              <a:gd name="T87" fmla="*/ 392743 h 3694"/>
              <a:gd name="T88" fmla="*/ 1691124 w 5077"/>
              <a:gd name="T89" fmla="*/ 419777 h 3694"/>
              <a:gd name="T90" fmla="*/ 1682494 w 5077"/>
              <a:gd name="T91" fmla="*/ 454320 h 3694"/>
              <a:gd name="T92" fmla="*/ 1667110 w 5077"/>
              <a:gd name="T93" fmla="*/ 486235 h 3694"/>
              <a:gd name="T94" fmla="*/ 1646472 w 5077"/>
              <a:gd name="T95" fmla="*/ 513644 h 3694"/>
              <a:gd name="T96" fmla="*/ 1620957 w 5077"/>
              <a:gd name="T97" fmla="*/ 537299 h 3694"/>
              <a:gd name="T98" fmla="*/ 1591315 w 5077"/>
              <a:gd name="T99" fmla="*/ 555322 h 3694"/>
              <a:gd name="T100" fmla="*/ 1558295 w 5077"/>
              <a:gd name="T101" fmla="*/ 567712 h 3694"/>
              <a:gd name="T102" fmla="*/ 1522274 w 5077"/>
              <a:gd name="T103" fmla="*/ 572969 h 3694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077" h="3694">
                <a:moveTo>
                  <a:pt x="4033" y="0"/>
                </a:moveTo>
                <a:lnTo>
                  <a:pt x="0" y="0"/>
                </a:lnTo>
                <a:lnTo>
                  <a:pt x="0" y="2848"/>
                </a:lnTo>
                <a:lnTo>
                  <a:pt x="1" y="2891"/>
                </a:lnTo>
                <a:lnTo>
                  <a:pt x="5" y="2934"/>
                </a:lnTo>
                <a:lnTo>
                  <a:pt x="10" y="2977"/>
                </a:lnTo>
                <a:lnTo>
                  <a:pt x="17" y="3018"/>
                </a:lnTo>
                <a:lnTo>
                  <a:pt x="27" y="3060"/>
                </a:lnTo>
                <a:lnTo>
                  <a:pt x="38" y="3099"/>
                </a:lnTo>
                <a:lnTo>
                  <a:pt x="51" y="3138"/>
                </a:lnTo>
                <a:lnTo>
                  <a:pt x="67" y="3178"/>
                </a:lnTo>
                <a:lnTo>
                  <a:pt x="85" y="3214"/>
                </a:lnTo>
                <a:lnTo>
                  <a:pt x="103" y="3251"/>
                </a:lnTo>
                <a:lnTo>
                  <a:pt x="123" y="3287"/>
                </a:lnTo>
                <a:lnTo>
                  <a:pt x="145" y="3321"/>
                </a:lnTo>
                <a:lnTo>
                  <a:pt x="169" y="3354"/>
                </a:lnTo>
                <a:lnTo>
                  <a:pt x="194" y="3386"/>
                </a:lnTo>
                <a:lnTo>
                  <a:pt x="221" y="3417"/>
                </a:lnTo>
                <a:lnTo>
                  <a:pt x="249" y="3446"/>
                </a:lnTo>
                <a:lnTo>
                  <a:pt x="278" y="3474"/>
                </a:lnTo>
                <a:lnTo>
                  <a:pt x="309" y="3501"/>
                </a:lnTo>
                <a:lnTo>
                  <a:pt x="341" y="3526"/>
                </a:lnTo>
                <a:lnTo>
                  <a:pt x="374" y="3550"/>
                </a:lnTo>
                <a:lnTo>
                  <a:pt x="408" y="3571"/>
                </a:lnTo>
                <a:lnTo>
                  <a:pt x="444" y="3592"/>
                </a:lnTo>
                <a:lnTo>
                  <a:pt x="481" y="3610"/>
                </a:lnTo>
                <a:lnTo>
                  <a:pt x="517" y="3627"/>
                </a:lnTo>
                <a:lnTo>
                  <a:pt x="557" y="3643"/>
                </a:lnTo>
                <a:lnTo>
                  <a:pt x="596" y="3656"/>
                </a:lnTo>
                <a:lnTo>
                  <a:pt x="636" y="3668"/>
                </a:lnTo>
                <a:lnTo>
                  <a:pt x="677" y="3676"/>
                </a:lnTo>
                <a:lnTo>
                  <a:pt x="718" y="3684"/>
                </a:lnTo>
                <a:lnTo>
                  <a:pt x="761" y="3690"/>
                </a:lnTo>
                <a:lnTo>
                  <a:pt x="804" y="3692"/>
                </a:lnTo>
                <a:lnTo>
                  <a:pt x="847" y="3694"/>
                </a:lnTo>
                <a:lnTo>
                  <a:pt x="2843" y="3694"/>
                </a:lnTo>
                <a:lnTo>
                  <a:pt x="2887" y="3692"/>
                </a:lnTo>
                <a:lnTo>
                  <a:pt x="2930" y="3690"/>
                </a:lnTo>
                <a:lnTo>
                  <a:pt x="2971" y="3684"/>
                </a:lnTo>
                <a:lnTo>
                  <a:pt x="3013" y="3676"/>
                </a:lnTo>
                <a:lnTo>
                  <a:pt x="3055" y="3668"/>
                </a:lnTo>
                <a:lnTo>
                  <a:pt x="3095" y="3656"/>
                </a:lnTo>
                <a:lnTo>
                  <a:pt x="3134" y="3643"/>
                </a:lnTo>
                <a:lnTo>
                  <a:pt x="3172" y="3627"/>
                </a:lnTo>
                <a:lnTo>
                  <a:pt x="3210" y="3610"/>
                </a:lnTo>
                <a:lnTo>
                  <a:pt x="3247" y="3592"/>
                </a:lnTo>
                <a:lnTo>
                  <a:pt x="3283" y="3571"/>
                </a:lnTo>
                <a:lnTo>
                  <a:pt x="3317" y="3550"/>
                </a:lnTo>
                <a:lnTo>
                  <a:pt x="3350" y="3526"/>
                </a:lnTo>
                <a:lnTo>
                  <a:pt x="3382" y="3501"/>
                </a:lnTo>
                <a:lnTo>
                  <a:pt x="3413" y="3474"/>
                </a:lnTo>
                <a:lnTo>
                  <a:pt x="3442" y="3446"/>
                </a:lnTo>
                <a:lnTo>
                  <a:pt x="3470" y="3417"/>
                </a:lnTo>
                <a:lnTo>
                  <a:pt x="3497" y="3386"/>
                </a:lnTo>
                <a:lnTo>
                  <a:pt x="3522" y="3354"/>
                </a:lnTo>
                <a:lnTo>
                  <a:pt x="3545" y="3321"/>
                </a:lnTo>
                <a:lnTo>
                  <a:pt x="3567" y="3287"/>
                </a:lnTo>
                <a:lnTo>
                  <a:pt x="3588" y="3251"/>
                </a:lnTo>
                <a:lnTo>
                  <a:pt x="3606" y="3214"/>
                </a:lnTo>
                <a:lnTo>
                  <a:pt x="3623" y="3178"/>
                </a:lnTo>
                <a:lnTo>
                  <a:pt x="3638" y="3138"/>
                </a:lnTo>
                <a:lnTo>
                  <a:pt x="3652" y="3099"/>
                </a:lnTo>
                <a:lnTo>
                  <a:pt x="3663" y="3060"/>
                </a:lnTo>
                <a:lnTo>
                  <a:pt x="3672" y="3018"/>
                </a:lnTo>
                <a:lnTo>
                  <a:pt x="3680" y="2977"/>
                </a:lnTo>
                <a:lnTo>
                  <a:pt x="3686" y="2934"/>
                </a:lnTo>
                <a:lnTo>
                  <a:pt x="3688" y="2891"/>
                </a:lnTo>
                <a:lnTo>
                  <a:pt x="3690" y="2848"/>
                </a:lnTo>
                <a:lnTo>
                  <a:pt x="3690" y="2091"/>
                </a:lnTo>
                <a:lnTo>
                  <a:pt x="4033" y="2091"/>
                </a:lnTo>
                <a:lnTo>
                  <a:pt x="4087" y="2090"/>
                </a:lnTo>
                <a:lnTo>
                  <a:pt x="4139" y="2087"/>
                </a:lnTo>
                <a:lnTo>
                  <a:pt x="4192" y="2079"/>
                </a:lnTo>
                <a:lnTo>
                  <a:pt x="4242" y="2071"/>
                </a:lnTo>
                <a:lnTo>
                  <a:pt x="4294" y="2058"/>
                </a:lnTo>
                <a:lnTo>
                  <a:pt x="4343" y="2044"/>
                </a:lnTo>
                <a:lnTo>
                  <a:pt x="4392" y="2028"/>
                </a:lnTo>
                <a:lnTo>
                  <a:pt x="4439" y="2009"/>
                </a:lnTo>
                <a:lnTo>
                  <a:pt x="4485" y="1989"/>
                </a:lnTo>
                <a:lnTo>
                  <a:pt x="4530" y="1965"/>
                </a:lnTo>
                <a:lnTo>
                  <a:pt x="4575" y="1939"/>
                </a:lnTo>
                <a:lnTo>
                  <a:pt x="4616" y="1913"/>
                </a:lnTo>
                <a:lnTo>
                  <a:pt x="4658" y="1883"/>
                </a:lnTo>
                <a:lnTo>
                  <a:pt x="4697" y="1852"/>
                </a:lnTo>
                <a:lnTo>
                  <a:pt x="4735" y="1819"/>
                </a:lnTo>
                <a:lnTo>
                  <a:pt x="4771" y="1785"/>
                </a:lnTo>
                <a:lnTo>
                  <a:pt x="4806" y="1748"/>
                </a:lnTo>
                <a:lnTo>
                  <a:pt x="4838" y="1710"/>
                </a:lnTo>
                <a:lnTo>
                  <a:pt x="4870" y="1671"/>
                </a:lnTo>
                <a:lnTo>
                  <a:pt x="4899" y="1629"/>
                </a:lnTo>
                <a:lnTo>
                  <a:pt x="4926" y="1588"/>
                </a:lnTo>
                <a:lnTo>
                  <a:pt x="4951" y="1544"/>
                </a:lnTo>
                <a:lnTo>
                  <a:pt x="4974" y="1498"/>
                </a:lnTo>
                <a:lnTo>
                  <a:pt x="4995" y="1452"/>
                </a:lnTo>
                <a:lnTo>
                  <a:pt x="5015" y="1405"/>
                </a:lnTo>
                <a:lnTo>
                  <a:pt x="5031" y="1356"/>
                </a:lnTo>
                <a:lnTo>
                  <a:pt x="5045" y="1307"/>
                </a:lnTo>
                <a:lnTo>
                  <a:pt x="5056" y="1255"/>
                </a:lnTo>
                <a:lnTo>
                  <a:pt x="5066" y="1204"/>
                </a:lnTo>
                <a:lnTo>
                  <a:pt x="5072" y="1153"/>
                </a:lnTo>
                <a:lnTo>
                  <a:pt x="5076" y="1100"/>
                </a:lnTo>
                <a:lnTo>
                  <a:pt x="5077" y="1046"/>
                </a:lnTo>
                <a:lnTo>
                  <a:pt x="5076" y="992"/>
                </a:lnTo>
                <a:lnTo>
                  <a:pt x="5072" y="939"/>
                </a:lnTo>
                <a:lnTo>
                  <a:pt x="5066" y="887"/>
                </a:lnTo>
                <a:lnTo>
                  <a:pt x="5056" y="835"/>
                </a:lnTo>
                <a:lnTo>
                  <a:pt x="5045" y="785"/>
                </a:lnTo>
                <a:lnTo>
                  <a:pt x="5031" y="735"/>
                </a:lnTo>
                <a:lnTo>
                  <a:pt x="5015" y="687"/>
                </a:lnTo>
                <a:lnTo>
                  <a:pt x="4995" y="639"/>
                </a:lnTo>
                <a:lnTo>
                  <a:pt x="4974" y="592"/>
                </a:lnTo>
                <a:lnTo>
                  <a:pt x="4951" y="548"/>
                </a:lnTo>
                <a:lnTo>
                  <a:pt x="4926" y="504"/>
                </a:lnTo>
                <a:lnTo>
                  <a:pt x="4899" y="461"/>
                </a:lnTo>
                <a:lnTo>
                  <a:pt x="4870" y="421"/>
                </a:lnTo>
                <a:lnTo>
                  <a:pt x="4838" y="382"/>
                </a:lnTo>
                <a:lnTo>
                  <a:pt x="4806" y="344"/>
                </a:lnTo>
                <a:lnTo>
                  <a:pt x="4771" y="307"/>
                </a:lnTo>
                <a:lnTo>
                  <a:pt x="4735" y="272"/>
                </a:lnTo>
                <a:lnTo>
                  <a:pt x="4697" y="239"/>
                </a:lnTo>
                <a:lnTo>
                  <a:pt x="4658" y="209"/>
                </a:lnTo>
                <a:lnTo>
                  <a:pt x="4616" y="179"/>
                </a:lnTo>
                <a:lnTo>
                  <a:pt x="4575" y="152"/>
                </a:lnTo>
                <a:lnTo>
                  <a:pt x="4530" y="127"/>
                </a:lnTo>
                <a:lnTo>
                  <a:pt x="4485" y="103"/>
                </a:lnTo>
                <a:lnTo>
                  <a:pt x="4439" y="82"/>
                </a:lnTo>
                <a:lnTo>
                  <a:pt x="4392" y="64"/>
                </a:lnTo>
                <a:lnTo>
                  <a:pt x="4343" y="48"/>
                </a:lnTo>
                <a:lnTo>
                  <a:pt x="4294" y="33"/>
                </a:lnTo>
                <a:lnTo>
                  <a:pt x="4242" y="22"/>
                </a:lnTo>
                <a:lnTo>
                  <a:pt x="4192" y="13"/>
                </a:lnTo>
                <a:lnTo>
                  <a:pt x="4139" y="6"/>
                </a:lnTo>
                <a:lnTo>
                  <a:pt x="4087" y="2"/>
                </a:lnTo>
                <a:lnTo>
                  <a:pt x="4033" y="0"/>
                </a:lnTo>
                <a:close/>
                <a:moveTo>
                  <a:pt x="4033" y="1526"/>
                </a:moveTo>
                <a:lnTo>
                  <a:pt x="3690" y="1526"/>
                </a:lnTo>
                <a:lnTo>
                  <a:pt x="3690" y="565"/>
                </a:lnTo>
                <a:lnTo>
                  <a:pt x="4033" y="565"/>
                </a:lnTo>
                <a:lnTo>
                  <a:pt x="4057" y="565"/>
                </a:lnTo>
                <a:lnTo>
                  <a:pt x="4082" y="568"/>
                </a:lnTo>
                <a:lnTo>
                  <a:pt x="4105" y="570"/>
                </a:lnTo>
                <a:lnTo>
                  <a:pt x="4130" y="575"/>
                </a:lnTo>
                <a:lnTo>
                  <a:pt x="4153" y="580"/>
                </a:lnTo>
                <a:lnTo>
                  <a:pt x="4175" y="586"/>
                </a:lnTo>
                <a:lnTo>
                  <a:pt x="4197" y="594"/>
                </a:lnTo>
                <a:lnTo>
                  <a:pt x="4219" y="602"/>
                </a:lnTo>
                <a:lnTo>
                  <a:pt x="4241" y="612"/>
                </a:lnTo>
                <a:lnTo>
                  <a:pt x="4261" y="623"/>
                </a:lnTo>
                <a:lnTo>
                  <a:pt x="4282" y="634"/>
                </a:lnTo>
                <a:lnTo>
                  <a:pt x="4301" y="647"/>
                </a:lnTo>
                <a:lnTo>
                  <a:pt x="4320" y="661"/>
                </a:lnTo>
                <a:lnTo>
                  <a:pt x="4338" y="674"/>
                </a:lnTo>
                <a:lnTo>
                  <a:pt x="4355" y="690"/>
                </a:lnTo>
                <a:lnTo>
                  <a:pt x="4372" y="706"/>
                </a:lnTo>
                <a:lnTo>
                  <a:pt x="4388" y="722"/>
                </a:lnTo>
                <a:lnTo>
                  <a:pt x="4403" y="741"/>
                </a:lnTo>
                <a:lnTo>
                  <a:pt x="4418" y="758"/>
                </a:lnTo>
                <a:lnTo>
                  <a:pt x="4431" y="777"/>
                </a:lnTo>
                <a:lnTo>
                  <a:pt x="4443" y="797"/>
                </a:lnTo>
                <a:lnTo>
                  <a:pt x="4454" y="817"/>
                </a:lnTo>
                <a:lnTo>
                  <a:pt x="4466" y="837"/>
                </a:lnTo>
                <a:lnTo>
                  <a:pt x="4475" y="858"/>
                </a:lnTo>
                <a:lnTo>
                  <a:pt x="4484" y="880"/>
                </a:lnTo>
                <a:lnTo>
                  <a:pt x="4491" y="902"/>
                </a:lnTo>
                <a:lnTo>
                  <a:pt x="4497" y="926"/>
                </a:lnTo>
                <a:lnTo>
                  <a:pt x="4504" y="949"/>
                </a:lnTo>
                <a:lnTo>
                  <a:pt x="4507" y="972"/>
                </a:lnTo>
                <a:lnTo>
                  <a:pt x="4511" y="997"/>
                </a:lnTo>
                <a:lnTo>
                  <a:pt x="4512" y="1021"/>
                </a:lnTo>
                <a:lnTo>
                  <a:pt x="4513" y="1046"/>
                </a:lnTo>
                <a:lnTo>
                  <a:pt x="4512" y="1070"/>
                </a:lnTo>
                <a:lnTo>
                  <a:pt x="4511" y="1095"/>
                </a:lnTo>
                <a:lnTo>
                  <a:pt x="4507" y="1118"/>
                </a:lnTo>
                <a:lnTo>
                  <a:pt x="4504" y="1143"/>
                </a:lnTo>
                <a:lnTo>
                  <a:pt x="4497" y="1166"/>
                </a:lnTo>
                <a:lnTo>
                  <a:pt x="4491" y="1188"/>
                </a:lnTo>
                <a:lnTo>
                  <a:pt x="4484" y="1210"/>
                </a:lnTo>
                <a:lnTo>
                  <a:pt x="4475" y="1232"/>
                </a:lnTo>
                <a:lnTo>
                  <a:pt x="4466" y="1254"/>
                </a:lnTo>
                <a:lnTo>
                  <a:pt x="4454" y="1275"/>
                </a:lnTo>
                <a:lnTo>
                  <a:pt x="4443" y="1295"/>
                </a:lnTo>
                <a:lnTo>
                  <a:pt x="4431" y="1314"/>
                </a:lnTo>
                <a:lnTo>
                  <a:pt x="4418" y="1333"/>
                </a:lnTo>
                <a:lnTo>
                  <a:pt x="4403" y="1351"/>
                </a:lnTo>
                <a:lnTo>
                  <a:pt x="4388" y="1368"/>
                </a:lnTo>
                <a:lnTo>
                  <a:pt x="4372" y="1385"/>
                </a:lnTo>
                <a:lnTo>
                  <a:pt x="4355" y="1401"/>
                </a:lnTo>
                <a:lnTo>
                  <a:pt x="4338" y="1416"/>
                </a:lnTo>
                <a:lnTo>
                  <a:pt x="4320" y="1431"/>
                </a:lnTo>
                <a:lnTo>
                  <a:pt x="4301" y="1444"/>
                </a:lnTo>
                <a:lnTo>
                  <a:pt x="4282" y="1457"/>
                </a:lnTo>
                <a:lnTo>
                  <a:pt x="4261" y="1469"/>
                </a:lnTo>
                <a:lnTo>
                  <a:pt x="4241" y="1479"/>
                </a:lnTo>
                <a:lnTo>
                  <a:pt x="4219" y="1488"/>
                </a:lnTo>
                <a:lnTo>
                  <a:pt x="4197" y="1497"/>
                </a:lnTo>
                <a:lnTo>
                  <a:pt x="4175" y="1504"/>
                </a:lnTo>
                <a:lnTo>
                  <a:pt x="4153" y="1512"/>
                </a:lnTo>
                <a:lnTo>
                  <a:pt x="4130" y="1517"/>
                </a:lnTo>
                <a:lnTo>
                  <a:pt x="4105" y="1520"/>
                </a:lnTo>
                <a:lnTo>
                  <a:pt x="4082" y="1524"/>
                </a:lnTo>
                <a:lnTo>
                  <a:pt x="4057" y="1526"/>
                </a:lnTo>
                <a:lnTo>
                  <a:pt x="4033" y="152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Ins="57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44" name="领带"/>
          <p:cNvSpPr/>
          <p:nvPr/>
        </p:nvSpPr>
        <p:spPr bwMode="auto">
          <a:xfrm>
            <a:off x="9546590" y="4849495"/>
            <a:ext cx="365760" cy="753110"/>
          </a:xfrm>
          <a:custGeom>
            <a:avLst/>
            <a:gdLst>
              <a:gd name="T0" fmla="*/ 815953 w 3389"/>
              <a:gd name="T1" fmla="*/ 142499 h 6457"/>
              <a:gd name="T2" fmla="*/ 812410 w 3389"/>
              <a:gd name="T3" fmla="*/ 151940 h 6457"/>
              <a:gd name="T4" fmla="*/ 800897 w 3389"/>
              <a:gd name="T5" fmla="*/ 179082 h 6457"/>
              <a:gd name="T6" fmla="*/ 783185 w 3389"/>
              <a:gd name="T7" fmla="*/ 218911 h 6457"/>
              <a:gd name="T8" fmla="*/ 759568 w 3389"/>
              <a:gd name="T9" fmla="*/ 268476 h 6457"/>
              <a:gd name="T10" fmla="*/ 737723 w 3389"/>
              <a:gd name="T11" fmla="*/ 310075 h 6457"/>
              <a:gd name="T12" fmla="*/ 721191 w 3389"/>
              <a:gd name="T13" fmla="*/ 338693 h 6457"/>
              <a:gd name="T14" fmla="*/ 703479 w 3389"/>
              <a:gd name="T15" fmla="*/ 367901 h 6457"/>
              <a:gd name="T16" fmla="*/ 684881 w 3389"/>
              <a:gd name="T17" fmla="*/ 396814 h 6457"/>
              <a:gd name="T18" fmla="*/ 665102 w 3389"/>
              <a:gd name="T19" fmla="*/ 425136 h 6457"/>
              <a:gd name="T20" fmla="*/ 643847 w 3389"/>
              <a:gd name="T21" fmla="*/ 452574 h 6457"/>
              <a:gd name="T22" fmla="*/ 621706 w 3389"/>
              <a:gd name="T23" fmla="*/ 478536 h 6457"/>
              <a:gd name="T24" fmla="*/ 1000457 w 3389"/>
              <a:gd name="T25" fmla="*/ 1407582 h 6457"/>
              <a:gd name="T26" fmla="*/ 0 w 3389"/>
              <a:gd name="T27" fmla="*/ 1407582 h 6457"/>
              <a:gd name="T28" fmla="*/ 388493 w 3389"/>
              <a:gd name="T29" fmla="*/ 499484 h 6457"/>
              <a:gd name="T30" fmla="*/ 365171 w 3389"/>
              <a:gd name="T31" fmla="*/ 473521 h 6457"/>
              <a:gd name="T32" fmla="*/ 343031 w 3389"/>
              <a:gd name="T33" fmla="*/ 445788 h 6457"/>
              <a:gd name="T34" fmla="*/ 321481 w 3389"/>
              <a:gd name="T35" fmla="*/ 416580 h 6457"/>
              <a:gd name="T36" fmla="*/ 301406 w 3389"/>
              <a:gd name="T37" fmla="*/ 386488 h 6457"/>
              <a:gd name="T38" fmla="*/ 282218 w 3389"/>
              <a:gd name="T39" fmla="*/ 355805 h 6457"/>
              <a:gd name="T40" fmla="*/ 264506 w 3389"/>
              <a:gd name="T41" fmla="*/ 325122 h 6457"/>
              <a:gd name="T42" fmla="*/ 247974 w 3389"/>
              <a:gd name="T43" fmla="*/ 294734 h 6457"/>
              <a:gd name="T44" fmla="*/ 219339 w 3389"/>
              <a:gd name="T45" fmla="*/ 238383 h 6457"/>
              <a:gd name="T46" fmla="*/ 197198 w 3389"/>
              <a:gd name="T47" fmla="*/ 189998 h 6457"/>
              <a:gd name="T48" fmla="*/ 181552 w 3389"/>
              <a:gd name="T49" fmla="*/ 153710 h 6457"/>
              <a:gd name="T50" fmla="*/ 172106 w 3389"/>
              <a:gd name="T51" fmla="*/ 130993 h 6457"/>
              <a:gd name="T52" fmla="*/ 175648 w 3389"/>
              <a:gd name="T53" fmla="*/ 127452 h 6457"/>
              <a:gd name="T54" fmla="*/ 192770 w 3389"/>
              <a:gd name="T55" fmla="*/ 112996 h 6457"/>
              <a:gd name="T56" fmla="*/ 211664 w 3389"/>
              <a:gd name="T57" fmla="*/ 97950 h 6457"/>
              <a:gd name="T58" fmla="*/ 236461 w 3389"/>
              <a:gd name="T59" fmla="*/ 80838 h 6457"/>
              <a:gd name="T60" fmla="*/ 266277 w 3389"/>
              <a:gd name="T61" fmla="*/ 62841 h 6457"/>
              <a:gd name="T62" fmla="*/ 301111 w 3389"/>
              <a:gd name="T63" fmla="*/ 44549 h 6457"/>
              <a:gd name="T64" fmla="*/ 320595 w 3389"/>
              <a:gd name="T65" fmla="*/ 36289 h 6457"/>
              <a:gd name="T66" fmla="*/ 340669 w 3389"/>
              <a:gd name="T67" fmla="*/ 28028 h 6457"/>
              <a:gd name="T68" fmla="*/ 362219 w 3389"/>
              <a:gd name="T69" fmla="*/ 20947 h 6457"/>
              <a:gd name="T70" fmla="*/ 384655 w 3389"/>
              <a:gd name="T71" fmla="*/ 14456 h 6457"/>
              <a:gd name="T72" fmla="*/ 408271 w 3389"/>
              <a:gd name="T73" fmla="*/ 8851 h 6457"/>
              <a:gd name="T74" fmla="*/ 432478 w 3389"/>
              <a:gd name="T75" fmla="*/ 4425 h 6457"/>
              <a:gd name="T76" fmla="*/ 457866 w 3389"/>
              <a:gd name="T77" fmla="*/ 1475 h 6457"/>
              <a:gd name="T78" fmla="*/ 483845 w 3389"/>
              <a:gd name="T79" fmla="*/ 0 h 6457"/>
              <a:gd name="T80" fmla="*/ 510708 w 3389"/>
              <a:gd name="T81" fmla="*/ 295 h 6457"/>
              <a:gd name="T82" fmla="*/ 538753 w 3389"/>
              <a:gd name="T83" fmla="*/ 2360 h 6457"/>
              <a:gd name="T84" fmla="*/ 567388 w 3389"/>
              <a:gd name="T85" fmla="*/ 6491 h 6457"/>
              <a:gd name="T86" fmla="*/ 596318 w 3389"/>
              <a:gd name="T87" fmla="*/ 12686 h 6457"/>
              <a:gd name="T88" fmla="*/ 626430 w 3389"/>
              <a:gd name="T89" fmla="*/ 20947 h 6457"/>
              <a:gd name="T90" fmla="*/ 656836 w 3389"/>
              <a:gd name="T91" fmla="*/ 31863 h 6457"/>
              <a:gd name="T92" fmla="*/ 687833 w 3389"/>
              <a:gd name="T93" fmla="*/ 45434 h 6457"/>
              <a:gd name="T94" fmla="*/ 719420 w 3389"/>
              <a:gd name="T95" fmla="*/ 61661 h 6457"/>
              <a:gd name="T96" fmla="*/ 751597 w 3389"/>
              <a:gd name="T97" fmla="*/ 80838 h 6457"/>
              <a:gd name="T98" fmla="*/ 784070 w 3389"/>
              <a:gd name="T99" fmla="*/ 103260 h 6457"/>
              <a:gd name="T100" fmla="*/ 817133 w 3389"/>
              <a:gd name="T101" fmla="*/ 128928 h 6457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3389" h="6457">
                <a:moveTo>
                  <a:pt x="2768" y="437"/>
                </a:moveTo>
                <a:lnTo>
                  <a:pt x="2764" y="483"/>
                </a:lnTo>
                <a:lnTo>
                  <a:pt x="2752" y="515"/>
                </a:lnTo>
                <a:lnTo>
                  <a:pt x="2735" y="555"/>
                </a:lnTo>
                <a:lnTo>
                  <a:pt x="2713" y="607"/>
                </a:lnTo>
                <a:lnTo>
                  <a:pt x="2687" y="669"/>
                </a:lnTo>
                <a:lnTo>
                  <a:pt x="2653" y="742"/>
                </a:lnTo>
                <a:lnTo>
                  <a:pt x="2615" y="823"/>
                </a:lnTo>
                <a:lnTo>
                  <a:pt x="2573" y="910"/>
                </a:lnTo>
                <a:lnTo>
                  <a:pt x="2524" y="1003"/>
                </a:lnTo>
                <a:lnTo>
                  <a:pt x="2499" y="1051"/>
                </a:lnTo>
                <a:lnTo>
                  <a:pt x="2471" y="1100"/>
                </a:lnTo>
                <a:lnTo>
                  <a:pt x="2443" y="1148"/>
                </a:lnTo>
                <a:lnTo>
                  <a:pt x="2414" y="1198"/>
                </a:lnTo>
                <a:lnTo>
                  <a:pt x="2383" y="1247"/>
                </a:lnTo>
                <a:lnTo>
                  <a:pt x="2352" y="1296"/>
                </a:lnTo>
                <a:lnTo>
                  <a:pt x="2320" y="1345"/>
                </a:lnTo>
                <a:lnTo>
                  <a:pt x="2286" y="1393"/>
                </a:lnTo>
                <a:lnTo>
                  <a:pt x="2253" y="1441"/>
                </a:lnTo>
                <a:lnTo>
                  <a:pt x="2217" y="1488"/>
                </a:lnTo>
                <a:lnTo>
                  <a:pt x="2181" y="1534"/>
                </a:lnTo>
                <a:lnTo>
                  <a:pt x="2144" y="1578"/>
                </a:lnTo>
                <a:lnTo>
                  <a:pt x="2106" y="1622"/>
                </a:lnTo>
                <a:lnTo>
                  <a:pt x="2067" y="1662"/>
                </a:lnTo>
                <a:lnTo>
                  <a:pt x="3389" y="4771"/>
                </a:lnTo>
                <a:lnTo>
                  <a:pt x="1695" y="6457"/>
                </a:lnTo>
                <a:lnTo>
                  <a:pt x="0" y="4771"/>
                </a:lnTo>
                <a:lnTo>
                  <a:pt x="1316" y="1693"/>
                </a:lnTo>
                <a:lnTo>
                  <a:pt x="1276" y="1650"/>
                </a:lnTo>
                <a:lnTo>
                  <a:pt x="1237" y="1605"/>
                </a:lnTo>
                <a:lnTo>
                  <a:pt x="1199" y="1558"/>
                </a:lnTo>
                <a:lnTo>
                  <a:pt x="1162" y="1511"/>
                </a:lnTo>
                <a:lnTo>
                  <a:pt x="1125" y="1463"/>
                </a:lnTo>
                <a:lnTo>
                  <a:pt x="1089" y="1412"/>
                </a:lnTo>
                <a:lnTo>
                  <a:pt x="1055" y="1361"/>
                </a:lnTo>
                <a:lnTo>
                  <a:pt x="1021" y="1310"/>
                </a:lnTo>
                <a:lnTo>
                  <a:pt x="988" y="1258"/>
                </a:lnTo>
                <a:lnTo>
                  <a:pt x="956" y="1206"/>
                </a:lnTo>
                <a:lnTo>
                  <a:pt x="925" y="1154"/>
                </a:lnTo>
                <a:lnTo>
                  <a:pt x="896" y="1102"/>
                </a:lnTo>
                <a:lnTo>
                  <a:pt x="868" y="1050"/>
                </a:lnTo>
                <a:lnTo>
                  <a:pt x="840" y="999"/>
                </a:lnTo>
                <a:lnTo>
                  <a:pt x="789" y="901"/>
                </a:lnTo>
                <a:lnTo>
                  <a:pt x="743" y="808"/>
                </a:lnTo>
                <a:lnTo>
                  <a:pt x="702" y="722"/>
                </a:lnTo>
                <a:lnTo>
                  <a:pt x="668" y="644"/>
                </a:lnTo>
                <a:lnTo>
                  <a:pt x="638" y="577"/>
                </a:lnTo>
                <a:lnTo>
                  <a:pt x="615" y="521"/>
                </a:lnTo>
                <a:lnTo>
                  <a:pt x="597" y="480"/>
                </a:lnTo>
                <a:lnTo>
                  <a:pt x="583" y="444"/>
                </a:lnTo>
                <a:lnTo>
                  <a:pt x="595" y="432"/>
                </a:lnTo>
                <a:lnTo>
                  <a:pt x="628" y="403"/>
                </a:lnTo>
                <a:lnTo>
                  <a:pt x="653" y="383"/>
                </a:lnTo>
                <a:lnTo>
                  <a:pt x="683" y="358"/>
                </a:lnTo>
                <a:lnTo>
                  <a:pt x="717" y="332"/>
                </a:lnTo>
                <a:lnTo>
                  <a:pt x="757" y="304"/>
                </a:lnTo>
                <a:lnTo>
                  <a:pt x="801" y="274"/>
                </a:lnTo>
                <a:lnTo>
                  <a:pt x="849" y="243"/>
                </a:lnTo>
                <a:lnTo>
                  <a:pt x="902" y="213"/>
                </a:lnTo>
                <a:lnTo>
                  <a:pt x="959" y="181"/>
                </a:lnTo>
                <a:lnTo>
                  <a:pt x="1020" y="151"/>
                </a:lnTo>
                <a:lnTo>
                  <a:pt x="1052" y="136"/>
                </a:lnTo>
                <a:lnTo>
                  <a:pt x="1086" y="123"/>
                </a:lnTo>
                <a:lnTo>
                  <a:pt x="1119" y="109"/>
                </a:lnTo>
                <a:lnTo>
                  <a:pt x="1154" y="95"/>
                </a:lnTo>
                <a:lnTo>
                  <a:pt x="1190" y="82"/>
                </a:lnTo>
                <a:lnTo>
                  <a:pt x="1227" y="71"/>
                </a:lnTo>
                <a:lnTo>
                  <a:pt x="1265" y="59"/>
                </a:lnTo>
                <a:lnTo>
                  <a:pt x="1303" y="49"/>
                </a:lnTo>
                <a:lnTo>
                  <a:pt x="1342" y="38"/>
                </a:lnTo>
                <a:lnTo>
                  <a:pt x="1383" y="30"/>
                </a:lnTo>
                <a:lnTo>
                  <a:pt x="1423" y="22"/>
                </a:lnTo>
                <a:lnTo>
                  <a:pt x="1465" y="15"/>
                </a:lnTo>
                <a:lnTo>
                  <a:pt x="1507" y="9"/>
                </a:lnTo>
                <a:lnTo>
                  <a:pt x="1551" y="5"/>
                </a:lnTo>
                <a:lnTo>
                  <a:pt x="1595" y="2"/>
                </a:lnTo>
                <a:lnTo>
                  <a:pt x="1639" y="0"/>
                </a:lnTo>
                <a:lnTo>
                  <a:pt x="1685" y="0"/>
                </a:lnTo>
                <a:lnTo>
                  <a:pt x="1730" y="1"/>
                </a:lnTo>
                <a:lnTo>
                  <a:pt x="1778" y="4"/>
                </a:lnTo>
                <a:lnTo>
                  <a:pt x="1825" y="8"/>
                </a:lnTo>
                <a:lnTo>
                  <a:pt x="1873" y="14"/>
                </a:lnTo>
                <a:lnTo>
                  <a:pt x="1922" y="22"/>
                </a:lnTo>
                <a:lnTo>
                  <a:pt x="1971" y="31"/>
                </a:lnTo>
                <a:lnTo>
                  <a:pt x="2020" y="43"/>
                </a:lnTo>
                <a:lnTo>
                  <a:pt x="2071" y="56"/>
                </a:lnTo>
                <a:lnTo>
                  <a:pt x="2122" y="71"/>
                </a:lnTo>
                <a:lnTo>
                  <a:pt x="2173" y="88"/>
                </a:lnTo>
                <a:lnTo>
                  <a:pt x="2225" y="108"/>
                </a:lnTo>
                <a:lnTo>
                  <a:pt x="2278" y="130"/>
                </a:lnTo>
                <a:lnTo>
                  <a:pt x="2330" y="154"/>
                </a:lnTo>
                <a:lnTo>
                  <a:pt x="2383" y="180"/>
                </a:lnTo>
                <a:lnTo>
                  <a:pt x="2437" y="209"/>
                </a:lnTo>
                <a:lnTo>
                  <a:pt x="2492" y="240"/>
                </a:lnTo>
                <a:lnTo>
                  <a:pt x="2546" y="274"/>
                </a:lnTo>
                <a:lnTo>
                  <a:pt x="2601" y="311"/>
                </a:lnTo>
                <a:lnTo>
                  <a:pt x="2656" y="350"/>
                </a:lnTo>
                <a:lnTo>
                  <a:pt x="2712" y="392"/>
                </a:lnTo>
                <a:lnTo>
                  <a:pt x="2768" y="43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9" name="文本框 20"/>
          <p:cNvSpPr txBox="1"/>
          <p:nvPr/>
        </p:nvSpPr>
        <p:spPr>
          <a:xfrm flipH="1">
            <a:off x="467995" y="1675765"/>
            <a:ext cx="1268730" cy="94869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STEP</a:t>
            </a:r>
          </a:p>
          <a:p>
            <a:pPr lvl="0" algn="ctr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5" name="文本框 20"/>
          <p:cNvSpPr txBox="1"/>
          <p:nvPr/>
        </p:nvSpPr>
        <p:spPr>
          <a:xfrm flipH="1">
            <a:off x="6460490" y="1734185"/>
            <a:ext cx="1268730" cy="94869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STEP</a:t>
            </a:r>
          </a:p>
          <a:p>
            <a:pPr lvl="0" algn="ctr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6" name="文本框 20"/>
          <p:cNvSpPr txBox="1"/>
          <p:nvPr/>
        </p:nvSpPr>
        <p:spPr>
          <a:xfrm flipH="1">
            <a:off x="4432300" y="4701540"/>
            <a:ext cx="1268730" cy="94869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STEP</a:t>
            </a:r>
          </a:p>
          <a:p>
            <a:pPr lvl="0" algn="ctr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文本框 20"/>
          <p:cNvSpPr txBox="1"/>
          <p:nvPr/>
        </p:nvSpPr>
        <p:spPr>
          <a:xfrm flipH="1">
            <a:off x="10365105" y="4701540"/>
            <a:ext cx="1268730" cy="94869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STEP</a:t>
            </a:r>
          </a:p>
          <a:p>
            <a:pPr lvl="0" algn="ctr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04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46000" y="171000"/>
            <a:ext cx="11700000" cy="6516000"/>
          </a:xfrm>
          <a:prstGeom prst="roundRect">
            <a:avLst>
              <a:gd name="adj" fmla="val 5719"/>
            </a:avLst>
          </a:prstGeom>
          <a:solidFill>
            <a:srgbClr val="FFFEE9"/>
          </a:solidFill>
          <a:ln>
            <a:noFill/>
          </a:ln>
          <a:effectLst>
            <a:outerShdw blurRad="127000" dist="889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95350" y="1352233"/>
            <a:ext cx="2525713" cy="227965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1713" y="1352233"/>
            <a:ext cx="2525713" cy="281781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88075" y="1352233"/>
            <a:ext cx="2525713" cy="1912938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5128" name="文本框 20"/>
          <p:cNvSpPr txBox="1"/>
          <p:nvPr/>
        </p:nvSpPr>
        <p:spPr>
          <a:xfrm flipH="1">
            <a:off x="1176338" y="917258"/>
            <a:ext cx="199707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129" name="文本框 20"/>
          <p:cNvSpPr txBox="1"/>
          <p:nvPr/>
        </p:nvSpPr>
        <p:spPr>
          <a:xfrm flipH="1">
            <a:off x="3802063" y="922020"/>
            <a:ext cx="1998662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130" name="文本框 20"/>
          <p:cNvSpPr txBox="1"/>
          <p:nvPr/>
        </p:nvSpPr>
        <p:spPr>
          <a:xfrm flipH="1">
            <a:off x="6453188" y="922020"/>
            <a:ext cx="1998662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9" name="矩形 28"/>
          <p:cNvSpPr/>
          <p:nvPr/>
        </p:nvSpPr>
        <p:spPr>
          <a:xfrm>
            <a:off x="8829675" y="1341120"/>
            <a:ext cx="2525713" cy="2614613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5133" name="文本框 20"/>
          <p:cNvSpPr txBox="1"/>
          <p:nvPr/>
        </p:nvSpPr>
        <p:spPr>
          <a:xfrm flipH="1">
            <a:off x="9094788" y="912495"/>
            <a:ext cx="1998662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134" name="文本框 22"/>
          <p:cNvSpPr txBox="1"/>
          <p:nvPr/>
        </p:nvSpPr>
        <p:spPr>
          <a:xfrm flipH="1">
            <a:off x="820738" y="4311333"/>
            <a:ext cx="2513012" cy="738664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5135" name="文本框 20"/>
          <p:cNvSpPr txBox="1"/>
          <p:nvPr/>
        </p:nvSpPr>
        <p:spPr>
          <a:xfrm flipH="1">
            <a:off x="842963" y="3928745"/>
            <a:ext cx="199390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136" name="文本框 22"/>
          <p:cNvSpPr txBox="1"/>
          <p:nvPr/>
        </p:nvSpPr>
        <p:spPr>
          <a:xfrm flipH="1">
            <a:off x="3448050" y="4865370"/>
            <a:ext cx="2513013" cy="738664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5137" name="文本框 20"/>
          <p:cNvSpPr txBox="1"/>
          <p:nvPr/>
        </p:nvSpPr>
        <p:spPr>
          <a:xfrm flipH="1">
            <a:off x="3468688" y="4482783"/>
            <a:ext cx="1995487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138" name="文本框 22"/>
          <p:cNvSpPr txBox="1"/>
          <p:nvPr/>
        </p:nvSpPr>
        <p:spPr>
          <a:xfrm flipH="1">
            <a:off x="6149975" y="4001770"/>
            <a:ext cx="2513013" cy="738664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5139" name="文本框 20"/>
          <p:cNvSpPr txBox="1"/>
          <p:nvPr/>
        </p:nvSpPr>
        <p:spPr>
          <a:xfrm flipH="1">
            <a:off x="6172200" y="3619183"/>
            <a:ext cx="199390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140" name="文本框 22"/>
          <p:cNvSpPr txBox="1"/>
          <p:nvPr/>
        </p:nvSpPr>
        <p:spPr>
          <a:xfrm flipH="1">
            <a:off x="8791575" y="4662170"/>
            <a:ext cx="2513013" cy="738664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5141" name="文本框 20"/>
          <p:cNvSpPr txBox="1"/>
          <p:nvPr/>
        </p:nvSpPr>
        <p:spPr>
          <a:xfrm flipH="1">
            <a:off x="8813800" y="4279583"/>
            <a:ext cx="199390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140000">
            <a:off x="2083435" y="1887220"/>
            <a:ext cx="2634615" cy="3625850"/>
          </a:xfrm>
          <a:prstGeom prst="rect">
            <a:avLst/>
          </a:prstGeom>
          <a:effectLst>
            <a:outerShdw blurRad="2413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120000">
            <a:off x="4063365" y="3694430"/>
            <a:ext cx="2239645" cy="3082925"/>
          </a:xfrm>
          <a:prstGeom prst="rect">
            <a:avLst/>
          </a:prstGeom>
          <a:effectLst>
            <a:outerShdw blurRad="2413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40000">
            <a:off x="6486525" y="2818765"/>
            <a:ext cx="3178175" cy="4373880"/>
          </a:xfrm>
          <a:prstGeom prst="rect">
            <a:avLst/>
          </a:prstGeom>
          <a:effectLst>
            <a:outerShdw blurRad="177800" dist="762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2050" name="心"/>
          <p:cNvSpPr/>
          <p:nvPr/>
        </p:nvSpPr>
        <p:spPr bwMode="auto">
          <a:xfrm>
            <a:off x="3282315" y="720090"/>
            <a:ext cx="5627370" cy="5627370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FFFEE9"/>
          </a:solidFill>
          <a:ln>
            <a:noFill/>
          </a:ln>
          <a:effectLst>
            <a:outerShdw blurRad="2032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eaLnBrk="1" hangingPunct="1"/>
            <a:endParaRPr lang="zh-CN" altLang="en-US">
              <a:solidFill>
                <a:schemeClr val="lt1"/>
              </a:solidFill>
              <a:latin typeface="+mn-lt"/>
              <a:ea typeface="+mn-ea"/>
              <a:sym typeface="+mn-ea"/>
            </a:endParaRPr>
          </a:p>
        </p:txBody>
      </p:sp>
      <p:sp>
        <p:nvSpPr>
          <p:cNvPr id="17" name="矩形 5"/>
          <p:cNvSpPr/>
          <p:nvPr/>
        </p:nvSpPr>
        <p:spPr>
          <a:xfrm>
            <a:off x="3864610" y="1610360"/>
            <a:ext cx="4606925" cy="19850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/>
            <a:r>
              <a:rPr lang="en-US" sz="6000" dirty="0">
                <a:solidFill>
                  <a:srgbClr val="FF5050"/>
                </a:solidFill>
                <a:latin typeface="微软雅黑" panose="020B0503020204020204" charset="-122"/>
                <a:ea typeface="微软雅黑" panose="020B0503020204020204" charset="-122"/>
              </a:rPr>
              <a:t>THANK YOU!</a:t>
            </a:r>
          </a:p>
        </p:txBody>
      </p:sp>
      <p:sp>
        <p:nvSpPr>
          <p:cNvPr id="19" name="矩形 5"/>
          <p:cNvSpPr/>
          <p:nvPr/>
        </p:nvSpPr>
        <p:spPr>
          <a:xfrm>
            <a:off x="5125720" y="3305810"/>
            <a:ext cx="2022475" cy="6134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3200" dirty="0">
                <a:solidFill>
                  <a:srgbClr val="FF5050"/>
                </a:solidFill>
                <a:latin typeface="微软雅黑" panose="020B0503020204020204" charset="-122"/>
                <a:ea typeface="微软雅黑" panose="020B0503020204020204" charset="-122"/>
              </a:rPr>
              <a:t>zoey &amp; zj</a:t>
            </a:r>
          </a:p>
        </p:txBody>
      </p:sp>
      <p:sp>
        <p:nvSpPr>
          <p:cNvPr id="3083" name="矩形 5"/>
          <p:cNvSpPr/>
          <p:nvPr/>
        </p:nvSpPr>
        <p:spPr>
          <a:xfrm>
            <a:off x="4785995" y="4094480"/>
            <a:ext cx="2701925" cy="5327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rgbClr val="FF5050"/>
                </a:solidFill>
                <a:latin typeface="微软雅黑" panose="020B0503020204020204" charset="-122"/>
                <a:ea typeface="微软雅黑" panose="020B0503020204020204" charset="-122"/>
              </a:rPr>
              <a:t>Valentine's day Wedding wedding pr </a:t>
            </a:r>
            <a:r>
              <a:rPr lang="en-US" altLang="zh-CN" sz="1400" dirty="0">
                <a:solidFill>
                  <a:srgbClr val="FF5050"/>
                </a:solidFill>
                <a:latin typeface="微软雅黑" panose="020B0503020204020204" charset="-122"/>
                <a:ea typeface="微软雅黑" panose="020B0503020204020204" charset="-122"/>
              </a:rPr>
              <a:t>PPT </a:t>
            </a:r>
            <a:r>
              <a:rPr lang="zh-CN" altLang="en-US" sz="1400" dirty="0">
                <a:solidFill>
                  <a:srgbClr val="FF5050"/>
                </a:solidFill>
                <a:latin typeface="微软雅黑" panose="020B0503020204020204" charset="-122"/>
                <a:ea typeface="微软雅黑" panose="020B0503020204020204" charset="-122"/>
              </a:rPr>
              <a:t>template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4872990" y="4022725"/>
            <a:ext cx="2489200" cy="0"/>
          </a:xfrm>
          <a:prstGeom prst="line">
            <a:avLst/>
          </a:prstGeom>
          <a:ln>
            <a:solidFill>
              <a:srgbClr val="FD50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20000">
            <a:off x="8498205" y="1190625"/>
            <a:ext cx="2081530" cy="2864485"/>
          </a:xfrm>
          <a:prstGeom prst="rect">
            <a:avLst/>
          </a:prstGeom>
          <a:effectLst>
            <a:outerShdw blurRad="177800" dist="762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20000">
            <a:off x="2952750" y="278765"/>
            <a:ext cx="1489710" cy="2050415"/>
          </a:xfrm>
          <a:prstGeom prst="rect">
            <a:avLst/>
          </a:prstGeom>
          <a:effectLst>
            <a:outerShdw blurRad="2413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 descr="觅元素583f962d85c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800000">
            <a:off x="6068695" y="-159385"/>
            <a:ext cx="1845310" cy="2681605"/>
          </a:xfrm>
          <a:prstGeom prst="rect">
            <a:avLst/>
          </a:prstGeom>
          <a:effectLst>
            <a:outerShdw blurRad="177800" dist="762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1445</Words>
  <Application>Microsoft Office PowerPoint</Application>
  <PresentationFormat>自定义</PresentationFormat>
  <Paragraphs>209</Paragraphs>
  <Slides>23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</dc:creator>
  <cp:lastModifiedBy>Sky123.Org</cp:lastModifiedBy>
  <cp:revision>14</cp:revision>
  <dcterms:created xsi:type="dcterms:W3CDTF">2017-01-01T07:11:00Z</dcterms:created>
  <dcterms:modified xsi:type="dcterms:W3CDTF">2018-01-15T05:40:04Z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