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4" r:id="rId2"/>
    <p:sldId id="267" r:id="rId3"/>
    <p:sldId id="258" r:id="rId4"/>
    <p:sldId id="275" r:id="rId5"/>
    <p:sldId id="276" r:id="rId6"/>
    <p:sldId id="277" r:id="rId7"/>
    <p:sldId id="280" r:id="rId8"/>
    <p:sldId id="281" r:id="rId9"/>
    <p:sldId id="262" r:id="rId10"/>
    <p:sldId id="273" r:id="rId11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E6E6E6"/>
    <a:srgbClr val="316AAB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571" autoAdjust="0"/>
    <p:restoredTop sz="93814" autoAdjust="0"/>
  </p:normalViewPr>
  <p:slideViewPr>
    <p:cSldViewPr snapToGrid="0">
      <p:cViewPr varScale="1">
        <p:scale>
          <a:sx n="84" d="100"/>
          <a:sy n="84" d="100"/>
        </p:scale>
        <p:origin x="9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-76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6CF71E-11E2-4AF5-9949-559CCAD6FEF8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9AA3F-27A0-4718-AC9F-2D3D1C756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971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755B6-0C3E-4F0C-BF6C-16E867B5A9B6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2432D-7D6E-451E-9D5A-7906F4008F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327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643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895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823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1786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638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823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9171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5680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1878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152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39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10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936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44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639571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rgbClr val="F2F2F2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srgbClr val="F2F2F2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srgbClr val="F2F2F2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rgbClr val="F2F2F2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srgbClr val="F2F2F2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rgbClr val="F2F2F2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639188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2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66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642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555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863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324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E5F3F-DE72-47CF-93F5-4A6B2262A426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84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弧形 1"/>
          <p:cNvSpPr/>
          <p:nvPr/>
        </p:nvSpPr>
        <p:spPr>
          <a:xfrm>
            <a:off x="-342900" y="4635500"/>
            <a:ext cx="12534900" cy="4762500"/>
          </a:xfrm>
          <a:prstGeom prst="arc">
            <a:avLst>
              <a:gd name="adj1" fmla="val 11204256"/>
              <a:gd name="adj2" fmla="val 2149693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弧形 2"/>
          <p:cNvSpPr/>
          <p:nvPr/>
        </p:nvSpPr>
        <p:spPr>
          <a:xfrm>
            <a:off x="3556000" y="4279900"/>
            <a:ext cx="6261100" cy="5118100"/>
          </a:xfrm>
          <a:prstGeom prst="arc">
            <a:avLst>
              <a:gd name="adj1" fmla="val 10777915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弧形 3"/>
          <p:cNvSpPr/>
          <p:nvPr/>
        </p:nvSpPr>
        <p:spPr>
          <a:xfrm>
            <a:off x="-723900" y="4457700"/>
            <a:ext cx="7645400" cy="5118100"/>
          </a:xfrm>
          <a:prstGeom prst="arc">
            <a:avLst>
              <a:gd name="adj1" fmla="val 12281735"/>
              <a:gd name="adj2" fmla="val 2147566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弧形 4"/>
          <p:cNvSpPr/>
          <p:nvPr/>
        </p:nvSpPr>
        <p:spPr>
          <a:xfrm>
            <a:off x="609600" y="4279900"/>
            <a:ext cx="7950200" cy="5118100"/>
          </a:xfrm>
          <a:prstGeom prst="arc">
            <a:avLst>
              <a:gd name="adj1" fmla="val 10777915"/>
              <a:gd name="adj2" fmla="val 4324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弧形 5"/>
          <p:cNvSpPr/>
          <p:nvPr/>
        </p:nvSpPr>
        <p:spPr>
          <a:xfrm rot="20669223">
            <a:off x="4802771" y="4781083"/>
            <a:ext cx="7645400" cy="4627022"/>
          </a:xfrm>
          <a:prstGeom prst="arc">
            <a:avLst>
              <a:gd name="adj1" fmla="val 11936525"/>
              <a:gd name="adj2" fmla="val 21351808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>
            <a:off x="2863850" y="4781083"/>
            <a:ext cx="7645400" cy="4627022"/>
          </a:xfrm>
          <a:prstGeom prst="arc">
            <a:avLst>
              <a:gd name="adj1" fmla="val 10996067"/>
              <a:gd name="adj2" fmla="val 21351808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>
            <a:off x="1530350" y="5003800"/>
            <a:ext cx="7645400" cy="4394200"/>
          </a:xfrm>
          <a:prstGeom prst="arc">
            <a:avLst>
              <a:gd name="adj1" fmla="val 11069650"/>
              <a:gd name="adj2" fmla="val 21351808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>
            <a:off x="2329369" y="5435600"/>
            <a:ext cx="4357181" cy="4224048"/>
          </a:xfrm>
          <a:prstGeom prst="arc">
            <a:avLst>
              <a:gd name="adj1" fmla="val 11895690"/>
              <a:gd name="adj2" fmla="val 20468634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弧形 9"/>
          <p:cNvSpPr/>
          <p:nvPr/>
        </p:nvSpPr>
        <p:spPr>
          <a:xfrm rot="814006">
            <a:off x="-400500" y="4962915"/>
            <a:ext cx="5030602" cy="4224048"/>
          </a:xfrm>
          <a:prstGeom prst="arc">
            <a:avLst>
              <a:gd name="adj1" fmla="val 11895690"/>
              <a:gd name="adj2" fmla="val 20468634"/>
            </a:avLst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1162050" y="5003800"/>
            <a:ext cx="857250" cy="18542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181100" y="5003800"/>
            <a:ext cx="2952750" cy="1397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299531" y="5003800"/>
            <a:ext cx="5290304" cy="14732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603882" y="5010755"/>
            <a:ext cx="2009768" cy="139004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600709" y="4524678"/>
            <a:ext cx="3909876" cy="195232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4107972" y="4493233"/>
            <a:ext cx="1074026" cy="19456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7444474" y="4577081"/>
            <a:ext cx="2060574" cy="19668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7961228" y="5200650"/>
            <a:ext cx="160047" cy="12001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8341109" y="5435600"/>
            <a:ext cx="253476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同心圆 31"/>
          <p:cNvSpPr/>
          <p:nvPr/>
        </p:nvSpPr>
        <p:spPr>
          <a:xfrm>
            <a:off x="10472156" y="5328228"/>
            <a:ext cx="225629" cy="229479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同心圆 32"/>
          <p:cNvSpPr/>
          <p:nvPr/>
        </p:nvSpPr>
        <p:spPr>
          <a:xfrm>
            <a:off x="1074231" y="4845050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同心圆 34"/>
          <p:cNvSpPr/>
          <p:nvPr/>
        </p:nvSpPr>
        <p:spPr>
          <a:xfrm>
            <a:off x="3551852" y="6076950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同心圆 38"/>
          <p:cNvSpPr/>
          <p:nvPr/>
        </p:nvSpPr>
        <p:spPr>
          <a:xfrm>
            <a:off x="9427767" y="6494285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1301745" y="6786852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015364" y="6306255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4536712" y="5298062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4987961" y="4474082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7311685" y="4457700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6396327" y="4410079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3085919" y="4381601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3315074" y="5262097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3813606" y="5629878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7977379" y="5589763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8437465" y="4649203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6327587" y="5477477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347789" y="6527596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5419168" y="6226223"/>
            <a:ext cx="168832" cy="160064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2159550" y="5854699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17198" y="6405724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4575037" y="4632928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10274506" y="6336182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10816535" y="5338590"/>
            <a:ext cx="162796" cy="15240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9925121" y="4593523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同心圆 63"/>
          <p:cNvSpPr/>
          <p:nvPr/>
        </p:nvSpPr>
        <p:spPr>
          <a:xfrm>
            <a:off x="11276519" y="4926907"/>
            <a:ext cx="188022" cy="20449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18712639" y="4592073"/>
            <a:ext cx="114770" cy="12915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同心圆 66"/>
          <p:cNvSpPr/>
          <p:nvPr/>
        </p:nvSpPr>
        <p:spPr>
          <a:xfrm>
            <a:off x="7910497" y="6361402"/>
            <a:ext cx="188022" cy="20449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602169" y="6228939"/>
            <a:ext cx="178843" cy="2099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1704597" y="6283732"/>
            <a:ext cx="178843" cy="2099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1" name="直接连接符 70"/>
          <p:cNvCxnSpPr>
            <a:stCxn id="32" idx="5"/>
          </p:cNvCxnSpPr>
          <p:nvPr/>
        </p:nvCxnSpPr>
        <p:spPr>
          <a:xfrm>
            <a:off x="10664742" y="5524101"/>
            <a:ext cx="705788" cy="133389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椭圆 71"/>
          <p:cNvSpPr/>
          <p:nvPr/>
        </p:nvSpPr>
        <p:spPr>
          <a:xfrm>
            <a:off x="8434046" y="6735585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4978649" y="6690468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2845352" y="6703346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11025222" y="6187499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7905379" y="4475141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9484750" y="5037034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4375615" y="5038494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2563250" y="5641291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5702540" y="4357841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5872891" y="5894899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397635" y="5390515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9776753" y="6809767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1909653" y="4577081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4631427" y="4256446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0" name="直接连接符 89"/>
          <p:cNvCxnSpPr/>
          <p:nvPr/>
        </p:nvCxnSpPr>
        <p:spPr>
          <a:xfrm>
            <a:off x="4360373" y="2703897"/>
            <a:ext cx="3304131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弧形 90"/>
          <p:cNvSpPr/>
          <p:nvPr/>
        </p:nvSpPr>
        <p:spPr>
          <a:xfrm>
            <a:off x="1181100" y="5057065"/>
            <a:ext cx="9694773" cy="4762500"/>
          </a:xfrm>
          <a:prstGeom prst="arc">
            <a:avLst>
              <a:gd name="adj1" fmla="val 11204256"/>
              <a:gd name="adj2" fmla="val 2118665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同心圆 33"/>
          <p:cNvSpPr/>
          <p:nvPr/>
        </p:nvSpPr>
        <p:spPr>
          <a:xfrm>
            <a:off x="2489001" y="4914799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同心圆 35"/>
          <p:cNvSpPr/>
          <p:nvPr/>
        </p:nvSpPr>
        <p:spPr>
          <a:xfrm>
            <a:off x="5380034" y="4926907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同心圆 36"/>
          <p:cNvSpPr/>
          <p:nvPr/>
        </p:nvSpPr>
        <p:spPr>
          <a:xfrm>
            <a:off x="6858718" y="5086350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同心圆 37"/>
          <p:cNvSpPr/>
          <p:nvPr/>
        </p:nvSpPr>
        <p:spPr>
          <a:xfrm>
            <a:off x="8152574" y="5322584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1136130" y="5279799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2490748" y="6363872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7549031" y="6329396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9207696" y="5338297"/>
            <a:ext cx="162796" cy="15240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同心圆 65"/>
          <p:cNvSpPr/>
          <p:nvPr/>
        </p:nvSpPr>
        <p:spPr>
          <a:xfrm>
            <a:off x="8064687" y="5027531"/>
            <a:ext cx="225629" cy="229479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295" y="-19694"/>
            <a:ext cx="3102355" cy="3102355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8949" y="2785254"/>
            <a:ext cx="7766977" cy="682811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sp>
        <p:nvSpPr>
          <p:cNvPr id="17" name="矩形 16"/>
          <p:cNvSpPr/>
          <p:nvPr/>
        </p:nvSpPr>
        <p:spPr>
          <a:xfrm>
            <a:off x="2691863" y="1836144"/>
            <a:ext cx="68082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食品团队介绍</a:t>
            </a:r>
            <a:r>
              <a:rPr lang="en-US" altLang="zh-CN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ppt</a:t>
            </a:r>
            <a:r>
              <a:rPr lang="zh-CN" alt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模板</a:t>
            </a:r>
            <a:endParaRPr lang="zh-CN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156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弧形 2"/>
          <p:cNvSpPr/>
          <p:nvPr/>
        </p:nvSpPr>
        <p:spPr>
          <a:xfrm rot="10800000">
            <a:off x="5553840" y="-1648521"/>
            <a:ext cx="4248702" cy="3366642"/>
          </a:xfrm>
          <a:prstGeom prst="arc">
            <a:avLst>
              <a:gd name="adj1" fmla="val 11595205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弧形 3"/>
          <p:cNvSpPr/>
          <p:nvPr/>
        </p:nvSpPr>
        <p:spPr>
          <a:xfrm rot="10800000">
            <a:off x="7518757" y="-1765476"/>
            <a:ext cx="5188070" cy="3366642"/>
          </a:xfrm>
          <a:prstGeom prst="arc">
            <a:avLst>
              <a:gd name="adj1" fmla="val 12281735"/>
              <a:gd name="adj2" fmla="val 2147566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弧形 4"/>
          <p:cNvSpPr/>
          <p:nvPr/>
        </p:nvSpPr>
        <p:spPr>
          <a:xfrm rot="10800000">
            <a:off x="6407028" y="-1648521"/>
            <a:ext cx="5394904" cy="3366642"/>
          </a:xfrm>
          <a:prstGeom prst="arc">
            <a:avLst>
              <a:gd name="adj1" fmla="val 10777915"/>
              <a:gd name="adj2" fmla="val 4324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弧形 5"/>
          <p:cNvSpPr/>
          <p:nvPr/>
        </p:nvSpPr>
        <p:spPr>
          <a:xfrm rot="9869223">
            <a:off x="3768429" y="-1655168"/>
            <a:ext cx="5188070" cy="3043615"/>
          </a:xfrm>
          <a:prstGeom prst="arc">
            <a:avLst>
              <a:gd name="adj1" fmla="val 11936525"/>
              <a:gd name="adj2" fmla="val 779036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 rot="10800000">
            <a:off x="5084156" y="-1655168"/>
            <a:ext cx="5188070" cy="3043615"/>
          </a:xfrm>
          <a:prstGeom prst="arc">
            <a:avLst>
              <a:gd name="adj1" fmla="val 10996067"/>
              <a:gd name="adj2" fmla="val 21351808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 rot="10800000">
            <a:off x="5989052" y="-1648521"/>
            <a:ext cx="5188070" cy="2890467"/>
          </a:xfrm>
          <a:prstGeom prst="arc">
            <a:avLst>
              <a:gd name="adj1" fmla="val 11069650"/>
              <a:gd name="adj2" fmla="val 21351808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 rot="10800000">
            <a:off x="7678191" y="-1820631"/>
            <a:ext cx="2956727" cy="2778543"/>
          </a:xfrm>
          <a:prstGeom prst="arc">
            <a:avLst>
              <a:gd name="adj1" fmla="val 11895690"/>
              <a:gd name="adj2" fmla="val 20468634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弧形 9"/>
          <p:cNvSpPr/>
          <p:nvPr/>
        </p:nvSpPr>
        <p:spPr>
          <a:xfrm rot="11614006">
            <a:off x="9073670" y="-1509703"/>
            <a:ext cx="3413702" cy="2778543"/>
          </a:xfrm>
          <a:prstGeom prst="arc">
            <a:avLst>
              <a:gd name="adj1" fmla="val 11895690"/>
              <a:gd name="adj2" fmla="val 20468634"/>
            </a:avLst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rot="10800000">
            <a:off x="10845327" y="22269"/>
            <a:ext cx="581719" cy="12196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10800000">
            <a:off x="9410420" y="323011"/>
            <a:ext cx="2003698" cy="91893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10800000" flipV="1">
            <a:off x="8422408" y="272888"/>
            <a:ext cx="3589932" cy="96905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rot="10800000">
            <a:off x="7049073" y="323011"/>
            <a:ext cx="1363803" cy="91436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10800000" flipV="1">
            <a:off x="7797598" y="272888"/>
            <a:ext cx="2653192" cy="128422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0800000" flipH="1">
            <a:off x="8699161" y="297949"/>
            <a:ext cx="728820" cy="127984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rot="10800000">
            <a:off x="5765594" y="228830"/>
            <a:ext cx="1398279" cy="129380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rot="10800000" flipH="1">
            <a:off x="6704605" y="323011"/>
            <a:ext cx="108606" cy="7894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同心圆 19"/>
          <p:cNvSpPr/>
          <p:nvPr/>
        </p:nvSpPr>
        <p:spPr>
          <a:xfrm rot="10800000">
            <a:off x="4956218" y="877591"/>
            <a:ext cx="153109" cy="150949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同心圆 20"/>
          <p:cNvSpPr/>
          <p:nvPr/>
        </p:nvSpPr>
        <p:spPr>
          <a:xfrm rot="10800000">
            <a:off x="11305659" y="1187645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同心圆 21"/>
          <p:cNvSpPr/>
          <p:nvPr/>
        </p:nvSpPr>
        <p:spPr>
          <a:xfrm rot="10800000">
            <a:off x="9624377" y="377312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同心圆 22"/>
          <p:cNvSpPr/>
          <p:nvPr/>
        </p:nvSpPr>
        <p:spPr>
          <a:xfrm rot="10800000">
            <a:off x="5637057" y="102793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 rot="10800000">
            <a:off x="4435908" y="-31178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rot="10800000">
            <a:off x="9313420" y="214410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rot="10800000">
            <a:off x="8959640" y="877591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 rot="10800000">
            <a:off x="8653428" y="1419598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10800000">
            <a:off x="7076579" y="1430374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rot="10800000">
            <a:off x="7697729" y="1461698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10800000">
            <a:off x="10011062" y="1550975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10800000">
            <a:off x="9855560" y="971792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 rot="10800000">
            <a:off x="9517262" y="729869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rot="10800000">
            <a:off x="6691780" y="756256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10800000">
            <a:off x="6379571" y="1374949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10800000">
            <a:off x="7811307" y="830117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0800000">
            <a:off x="7797598" y="139358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10800000">
            <a:off x="8423653" y="332558"/>
            <a:ext cx="114567" cy="105289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 rot="10800000">
            <a:off x="10639684" y="581984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 rot="10800000">
            <a:off x="11957739" y="219524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rot="10800000">
            <a:off x="9000565" y="1385654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0800000">
            <a:off x="5132979" y="265268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rot="10800000">
            <a:off x="4765165" y="921476"/>
            <a:ext cx="110471" cy="100248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rot="10800000">
            <a:off x="5370067" y="1411575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同心圆 43"/>
          <p:cNvSpPr/>
          <p:nvPr/>
        </p:nvSpPr>
        <p:spPr>
          <a:xfrm rot="10800000">
            <a:off x="4435908" y="1158008"/>
            <a:ext cx="127589" cy="134517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6" name="同心圆 45"/>
          <p:cNvSpPr/>
          <p:nvPr/>
        </p:nvSpPr>
        <p:spPr>
          <a:xfrm rot="10800000">
            <a:off x="6720047" y="214410"/>
            <a:ext cx="127589" cy="134517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7" name="椭圆 46"/>
          <p:cNvSpPr/>
          <p:nvPr/>
        </p:nvSpPr>
        <p:spPr>
          <a:xfrm rot="10800000">
            <a:off x="11685613" y="297949"/>
            <a:ext cx="121361" cy="13811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10800000">
            <a:off x="10937520" y="261906"/>
            <a:ext cx="121361" cy="13811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/>
          <p:cNvCxnSpPr>
            <a:stCxn id="20" idx="5"/>
          </p:cNvCxnSpPr>
          <p:nvPr/>
        </p:nvCxnSpPr>
        <p:spPr>
          <a:xfrm rot="10800000">
            <a:off x="4499702" y="22269"/>
            <a:ext cx="478939" cy="87742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椭圆 49"/>
          <p:cNvSpPr/>
          <p:nvPr/>
        </p:nvSpPr>
        <p:spPr>
          <a:xfrm rot="10800000">
            <a:off x="6314959" y="-68000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10800000">
            <a:off x="8659747" y="-38322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rot="10800000">
            <a:off x="10107375" y="-46793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 rot="10800000">
            <a:off x="4685166" y="415958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 rot="10800000">
            <a:off x="6802251" y="1542332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 rot="10800000">
            <a:off x="5730510" y="1172724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 rot="10800000">
            <a:off x="9197503" y="1171764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 rot="10800000">
            <a:off x="10427351" y="775249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 rot="10800000">
            <a:off x="8297069" y="1619491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 rot="10800000">
            <a:off x="8181471" y="608428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 rot="10800000">
            <a:off x="11896909" y="940207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 rot="10800000">
            <a:off x="5532361" y="6635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 rot="10800000">
            <a:off x="10870874" y="1475277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 rot="10800000">
            <a:off x="9023913" y="1686188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弧形 63"/>
          <p:cNvSpPr/>
          <p:nvPr/>
        </p:nvSpPr>
        <p:spPr>
          <a:xfrm rot="10800000">
            <a:off x="4835370" y="-1925823"/>
            <a:ext cx="6578748" cy="3132732"/>
          </a:xfrm>
          <a:prstGeom prst="arc">
            <a:avLst>
              <a:gd name="adj1" fmla="val 11204256"/>
              <a:gd name="adj2" fmla="val 2118665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同心圆 64"/>
          <p:cNvSpPr/>
          <p:nvPr/>
        </p:nvSpPr>
        <p:spPr>
          <a:xfrm rot="10800000">
            <a:off x="10345614" y="1141765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6" name="同心圆 65"/>
          <p:cNvSpPr/>
          <p:nvPr/>
        </p:nvSpPr>
        <p:spPr>
          <a:xfrm rot="10800000">
            <a:off x="8383797" y="1133800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同心圆 66"/>
          <p:cNvSpPr/>
          <p:nvPr/>
        </p:nvSpPr>
        <p:spPr>
          <a:xfrm rot="10800000">
            <a:off x="7380381" y="1028920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同心圆 67"/>
          <p:cNvSpPr/>
          <p:nvPr/>
        </p:nvSpPr>
        <p:spPr>
          <a:xfrm rot="10800000">
            <a:off x="6502387" y="873527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9" name="椭圆 68"/>
          <p:cNvSpPr/>
          <p:nvPr/>
        </p:nvSpPr>
        <p:spPr>
          <a:xfrm rot="10800000">
            <a:off x="11267231" y="889604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 rot="10800000">
            <a:off x="10348004" y="176510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 rot="10800000">
            <a:off x="6915519" y="199188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 rot="10800000">
            <a:off x="5856902" y="921669"/>
            <a:ext cx="110471" cy="100248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同心圆 72"/>
          <p:cNvSpPr/>
          <p:nvPr/>
        </p:nvSpPr>
        <p:spPr>
          <a:xfrm rot="10800000">
            <a:off x="6589896" y="1075387"/>
            <a:ext cx="153109" cy="150949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弧形 74"/>
          <p:cNvSpPr/>
          <p:nvPr/>
        </p:nvSpPr>
        <p:spPr>
          <a:xfrm rot="10800000">
            <a:off x="3008051" y="-1685964"/>
            <a:ext cx="8506022" cy="3132732"/>
          </a:xfrm>
          <a:prstGeom prst="arc">
            <a:avLst>
              <a:gd name="adj1" fmla="val 11204256"/>
              <a:gd name="adj2" fmla="val 2149693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弧形 75"/>
          <p:cNvSpPr/>
          <p:nvPr/>
        </p:nvSpPr>
        <p:spPr>
          <a:xfrm rot="10800000">
            <a:off x="1997806" y="-1704415"/>
            <a:ext cx="8506022" cy="3495228"/>
          </a:xfrm>
          <a:prstGeom prst="arc">
            <a:avLst>
              <a:gd name="adj1" fmla="val 11204256"/>
              <a:gd name="adj2" fmla="val 3585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弧形 76"/>
          <p:cNvSpPr/>
          <p:nvPr/>
        </p:nvSpPr>
        <p:spPr>
          <a:xfrm rot="9869223">
            <a:off x="453150" y="-1642239"/>
            <a:ext cx="5188070" cy="3043615"/>
          </a:xfrm>
          <a:prstGeom prst="arc">
            <a:avLst>
              <a:gd name="adj1" fmla="val 11936525"/>
              <a:gd name="adj2" fmla="val 779036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弧形 77"/>
          <p:cNvSpPr/>
          <p:nvPr/>
        </p:nvSpPr>
        <p:spPr>
          <a:xfrm rot="10800000">
            <a:off x="196057" y="-1705670"/>
            <a:ext cx="5394904" cy="3366642"/>
          </a:xfrm>
          <a:prstGeom prst="arc">
            <a:avLst>
              <a:gd name="adj1" fmla="val 10777915"/>
              <a:gd name="adj2" fmla="val 4324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弧形 78"/>
          <p:cNvSpPr/>
          <p:nvPr/>
        </p:nvSpPr>
        <p:spPr>
          <a:xfrm rot="10800000">
            <a:off x="1267293" y="-1648522"/>
            <a:ext cx="4927086" cy="3327946"/>
          </a:xfrm>
          <a:prstGeom prst="arc">
            <a:avLst>
              <a:gd name="adj1" fmla="val 10777915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弧形 80"/>
          <p:cNvSpPr/>
          <p:nvPr/>
        </p:nvSpPr>
        <p:spPr>
          <a:xfrm rot="10800000">
            <a:off x="1617080" y="-1668393"/>
            <a:ext cx="7297959" cy="3090723"/>
          </a:xfrm>
          <a:prstGeom prst="arc">
            <a:avLst>
              <a:gd name="adj1" fmla="val 11165493"/>
              <a:gd name="adj2" fmla="val 2149693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弧形 81"/>
          <p:cNvSpPr/>
          <p:nvPr/>
        </p:nvSpPr>
        <p:spPr>
          <a:xfrm rot="10800000">
            <a:off x="606835" y="-1686844"/>
            <a:ext cx="7297959" cy="3448358"/>
          </a:xfrm>
          <a:prstGeom prst="arc">
            <a:avLst>
              <a:gd name="adj1" fmla="val 10981041"/>
              <a:gd name="adj2" fmla="val 3585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弧形 82"/>
          <p:cNvSpPr/>
          <p:nvPr/>
        </p:nvSpPr>
        <p:spPr>
          <a:xfrm rot="10800000">
            <a:off x="2711185" y="-1626823"/>
            <a:ext cx="5394904" cy="3366642"/>
          </a:xfrm>
          <a:prstGeom prst="arc">
            <a:avLst>
              <a:gd name="adj1" fmla="val 10777915"/>
              <a:gd name="adj2" fmla="val 4324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5" name="直接连接符 84"/>
          <p:cNvCxnSpPr/>
          <p:nvPr/>
        </p:nvCxnSpPr>
        <p:spPr>
          <a:xfrm>
            <a:off x="460650" y="311134"/>
            <a:ext cx="1916869" cy="8508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>
            <a:endCxn id="103" idx="4"/>
          </p:cNvCxnSpPr>
          <p:nvPr/>
        </p:nvCxnSpPr>
        <p:spPr>
          <a:xfrm flipV="1">
            <a:off x="-16592" y="24995"/>
            <a:ext cx="1766656" cy="151473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3331835" y="315370"/>
            <a:ext cx="1304703" cy="8466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V="1">
            <a:off x="1382233" y="19316"/>
            <a:ext cx="2538216" cy="11890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4526712" y="51233"/>
            <a:ext cx="1337685" cy="11979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H="1">
            <a:off x="4862179" y="431029"/>
            <a:ext cx="103899" cy="73097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同心圆 92"/>
          <p:cNvSpPr/>
          <p:nvPr/>
        </p:nvSpPr>
        <p:spPr>
          <a:xfrm>
            <a:off x="6492225" y="508732"/>
            <a:ext cx="146474" cy="1397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4" name="同心圆 93"/>
          <p:cNvSpPr/>
          <p:nvPr/>
        </p:nvSpPr>
        <p:spPr>
          <a:xfrm>
            <a:off x="391272" y="214444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5" name="同心圆 94"/>
          <p:cNvSpPr/>
          <p:nvPr/>
        </p:nvSpPr>
        <p:spPr>
          <a:xfrm>
            <a:off x="1999696" y="964755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6" name="同心圆 95"/>
          <p:cNvSpPr/>
          <p:nvPr/>
        </p:nvSpPr>
        <p:spPr>
          <a:xfrm>
            <a:off x="5814227" y="1218940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7030778" y="1397133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2300599" y="1104417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2639049" y="490359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2931991" y="-11500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4440508" y="-21478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3794933" y="-37984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1697222" y="-67827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1845985" y="468454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169622" y="692458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4872663" y="668025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5171342" y="95160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3801650" y="599635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3814765" y="1239228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3211922" y="1055672"/>
            <a:ext cx="109602" cy="9749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1095841" y="829389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2663928" y="85248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>
            <a:off x="6363914" y="1122644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6715789" y="515044"/>
            <a:ext cx="105684" cy="9282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6137100" y="61248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同心圆 116"/>
          <p:cNvSpPr/>
          <p:nvPr/>
        </p:nvSpPr>
        <p:spPr>
          <a:xfrm>
            <a:off x="7014402" y="264301"/>
            <a:ext cx="122060" cy="124553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8" name="同心圆 117"/>
          <p:cNvSpPr/>
          <p:nvPr/>
        </p:nvSpPr>
        <p:spPr>
          <a:xfrm>
            <a:off x="4829245" y="1138005"/>
            <a:ext cx="122060" cy="124553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800494" y="1090699"/>
            <a:ext cx="116101" cy="12788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1" name="直接连接符 120"/>
          <p:cNvCxnSpPr>
            <a:stCxn id="93" idx="5"/>
          </p:cNvCxnSpPr>
          <p:nvPr/>
        </p:nvCxnSpPr>
        <p:spPr>
          <a:xfrm>
            <a:off x="6617248" y="628032"/>
            <a:ext cx="458184" cy="8124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椭圆 121"/>
          <p:cNvSpPr/>
          <p:nvPr/>
        </p:nvSpPr>
        <p:spPr>
          <a:xfrm>
            <a:off x="5169123" y="1365908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>
            <a:off x="2925946" y="1338428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1541050" y="1346272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6851265" y="1032086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4825922" y="-10855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5851220" y="331376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2534467" y="332265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1357915" y="699409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3395882" y="-82299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3506470" y="853873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-47961" y="546669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6040782" y="1411090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933612" y="51233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2700536" y="-144055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同心圆 135"/>
          <p:cNvSpPr/>
          <p:nvPr/>
        </p:nvSpPr>
        <p:spPr>
          <a:xfrm>
            <a:off x="1309714" y="256926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7" name="同心圆 136"/>
          <p:cNvSpPr/>
          <p:nvPr/>
        </p:nvSpPr>
        <p:spPr>
          <a:xfrm>
            <a:off x="3186517" y="264301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8" name="同心圆 137"/>
          <p:cNvSpPr/>
          <p:nvPr/>
        </p:nvSpPr>
        <p:spPr>
          <a:xfrm>
            <a:off x="4146772" y="411338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9" name="同心圆 138"/>
          <p:cNvSpPr/>
          <p:nvPr/>
        </p:nvSpPr>
        <p:spPr>
          <a:xfrm>
            <a:off x="4986397" y="505295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0" name="椭圆 139"/>
          <p:cNvSpPr/>
          <p:nvPr/>
        </p:nvSpPr>
        <p:spPr>
          <a:xfrm>
            <a:off x="431456" y="479236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1310848" y="1139509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4594588" y="1118511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>
            <a:off x="5671362" y="514865"/>
            <a:ext cx="105684" cy="9282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同心圆 143"/>
          <p:cNvSpPr/>
          <p:nvPr/>
        </p:nvSpPr>
        <p:spPr>
          <a:xfrm>
            <a:off x="4929342" y="325588"/>
            <a:ext cx="146474" cy="1397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0" y="5921828"/>
            <a:ext cx="12192000" cy="1024160"/>
            <a:chOff x="0" y="5921828"/>
            <a:chExt cx="12192000" cy="1024160"/>
          </a:xfrm>
        </p:grpSpPr>
        <p:sp>
          <p:nvSpPr>
            <p:cNvPr id="299" name="同心圆 298"/>
            <p:cNvSpPr/>
            <p:nvPr/>
          </p:nvSpPr>
          <p:spPr>
            <a:xfrm>
              <a:off x="7478496" y="6761391"/>
              <a:ext cx="167489" cy="179758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0" name="同心圆 299"/>
            <p:cNvSpPr/>
            <p:nvPr/>
          </p:nvSpPr>
          <p:spPr>
            <a:xfrm>
              <a:off x="502249" y="6382902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5" name="椭圆 304"/>
            <p:cNvSpPr/>
            <p:nvPr/>
          </p:nvSpPr>
          <p:spPr>
            <a:xfrm>
              <a:off x="3072509" y="6737761"/>
              <a:ext cx="194065" cy="20338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6" name="椭圆 305"/>
            <p:cNvSpPr/>
            <p:nvPr/>
          </p:nvSpPr>
          <p:spPr>
            <a:xfrm>
              <a:off x="3407479" y="6092309"/>
              <a:ext cx="194065" cy="20338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7" name="椭圆 306"/>
            <p:cNvSpPr/>
            <p:nvPr/>
          </p:nvSpPr>
          <p:spPr>
            <a:xfrm>
              <a:off x="5132421" y="6079477"/>
              <a:ext cx="194065" cy="20338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" name="椭圆 307"/>
            <p:cNvSpPr/>
            <p:nvPr/>
          </p:nvSpPr>
          <p:spPr>
            <a:xfrm>
              <a:off x="4452934" y="6042175"/>
              <a:ext cx="194065" cy="20338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9" name="椭圆 308"/>
            <p:cNvSpPr/>
            <p:nvPr/>
          </p:nvSpPr>
          <p:spPr>
            <a:xfrm>
              <a:off x="1995560" y="6019866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" name="椭圆 309"/>
            <p:cNvSpPr/>
            <p:nvPr/>
          </p:nvSpPr>
          <p:spPr>
            <a:xfrm>
              <a:off x="2165667" y="6709588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椭圆 312"/>
            <p:cNvSpPr/>
            <p:nvPr/>
          </p:nvSpPr>
          <p:spPr>
            <a:xfrm>
              <a:off x="5968109" y="6229488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9" name="椭圆 318"/>
            <p:cNvSpPr/>
            <p:nvPr/>
          </p:nvSpPr>
          <p:spPr>
            <a:xfrm>
              <a:off x="3100959" y="6216739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1" name="椭圆 320"/>
            <p:cNvSpPr/>
            <p:nvPr/>
          </p:nvSpPr>
          <p:spPr>
            <a:xfrm>
              <a:off x="7734134" y="6769508"/>
              <a:ext cx="120846" cy="1193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2" name="椭圆 321"/>
            <p:cNvSpPr/>
            <p:nvPr/>
          </p:nvSpPr>
          <p:spPr>
            <a:xfrm>
              <a:off x="7072422" y="6185871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3" name="同心圆 322"/>
            <p:cNvSpPr/>
            <p:nvPr/>
          </p:nvSpPr>
          <p:spPr>
            <a:xfrm>
              <a:off x="8075589" y="6447023"/>
              <a:ext cx="139571" cy="160190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2" name="椭圆 331"/>
            <p:cNvSpPr/>
            <p:nvPr/>
          </p:nvSpPr>
          <p:spPr>
            <a:xfrm>
              <a:off x="5573131" y="6093139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3" name="椭圆 332"/>
            <p:cNvSpPr/>
            <p:nvPr/>
          </p:nvSpPr>
          <p:spPr>
            <a:xfrm>
              <a:off x="6745527" y="6533289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4" name="椭圆 333"/>
            <p:cNvSpPr/>
            <p:nvPr/>
          </p:nvSpPr>
          <p:spPr>
            <a:xfrm>
              <a:off x="2952926" y="6534432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6" name="椭圆 335"/>
            <p:cNvSpPr/>
            <p:nvPr/>
          </p:nvSpPr>
          <p:spPr>
            <a:xfrm>
              <a:off x="3937926" y="6001255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8" name="椭圆 337"/>
            <p:cNvSpPr/>
            <p:nvPr/>
          </p:nvSpPr>
          <p:spPr>
            <a:xfrm>
              <a:off x="0" y="6810182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0" name="椭圆 339"/>
            <p:cNvSpPr/>
            <p:nvPr/>
          </p:nvSpPr>
          <p:spPr>
            <a:xfrm>
              <a:off x="1122397" y="6172992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1" name="椭圆 340"/>
            <p:cNvSpPr/>
            <p:nvPr/>
          </p:nvSpPr>
          <p:spPr>
            <a:xfrm>
              <a:off x="3142818" y="5921828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3" name="同心圆 342"/>
            <p:cNvSpPr/>
            <p:nvPr/>
          </p:nvSpPr>
          <p:spPr>
            <a:xfrm>
              <a:off x="1552458" y="6437538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4" name="同心圆 343"/>
            <p:cNvSpPr/>
            <p:nvPr/>
          </p:nvSpPr>
          <p:spPr>
            <a:xfrm>
              <a:off x="3698523" y="6447023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5" name="同心圆 344"/>
            <p:cNvSpPr/>
            <p:nvPr/>
          </p:nvSpPr>
          <p:spPr>
            <a:xfrm>
              <a:off x="4796176" y="6571920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6" name="同心圆 345"/>
            <p:cNvSpPr/>
            <p:nvPr/>
          </p:nvSpPr>
          <p:spPr>
            <a:xfrm>
              <a:off x="5756628" y="6756970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548197" y="6723455"/>
              <a:ext cx="194065" cy="20338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0" name="椭圆 349"/>
            <p:cNvSpPr/>
            <p:nvPr/>
          </p:nvSpPr>
          <p:spPr>
            <a:xfrm>
              <a:off x="6539864" y="6769278"/>
              <a:ext cx="120846" cy="1193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1" name="同心圆 350"/>
            <p:cNvSpPr/>
            <p:nvPr/>
          </p:nvSpPr>
          <p:spPr>
            <a:xfrm>
              <a:off x="5691388" y="6525844"/>
              <a:ext cx="167489" cy="179758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9" name="同心圆 368"/>
            <p:cNvSpPr/>
            <p:nvPr/>
          </p:nvSpPr>
          <p:spPr>
            <a:xfrm rot="10800000">
              <a:off x="10690775" y="6662332"/>
              <a:ext cx="189397" cy="175017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0" name="同心圆 369"/>
            <p:cNvSpPr/>
            <p:nvPr/>
          </p:nvSpPr>
          <p:spPr>
            <a:xfrm rot="10800000">
              <a:off x="6517997" y="6359634"/>
              <a:ext cx="189397" cy="175017"/>
            </a:xfrm>
            <a:prstGeom prst="donut">
              <a:avLst>
                <a:gd name="adj" fmla="val 19737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1" name="椭圆 370"/>
            <p:cNvSpPr/>
            <p:nvPr/>
          </p:nvSpPr>
          <p:spPr>
            <a:xfrm rot="10800000">
              <a:off x="5260979" y="6211913"/>
              <a:ext cx="115609" cy="1105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2" name="椭圆 371"/>
            <p:cNvSpPr/>
            <p:nvPr/>
          </p:nvSpPr>
          <p:spPr>
            <a:xfrm rot="10800000">
              <a:off x="10365355" y="6482710"/>
              <a:ext cx="185655" cy="188322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 rot="10800000">
              <a:off x="8779029" y="6399954"/>
              <a:ext cx="115609" cy="1105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 rot="10800000">
              <a:off x="9434203" y="6612984"/>
              <a:ext cx="119895" cy="116096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 rot="10800000">
              <a:off x="5990473" y="6538789"/>
              <a:ext cx="115609" cy="1105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同心圆 390"/>
            <p:cNvSpPr/>
            <p:nvPr/>
          </p:nvSpPr>
          <p:spPr>
            <a:xfrm rot="10800000">
              <a:off x="7651358" y="6482710"/>
              <a:ext cx="133523" cy="148324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2" name="椭圆 391"/>
            <p:cNvSpPr/>
            <p:nvPr/>
          </p:nvSpPr>
          <p:spPr>
            <a:xfrm rot="10800000">
              <a:off x="12064995" y="6535080"/>
              <a:ext cx="127005" cy="15228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 rot="10800000">
              <a:off x="7227429" y="6171312"/>
              <a:ext cx="185655" cy="1883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 rot="10800000">
              <a:off x="9681277" y="6204037"/>
              <a:ext cx="185655" cy="1883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 rot="10800000">
              <a:off x="11196238" y="6194696"/>
              <a:ext cx="185655" cy="1883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7" name="椭圆 396"/>
            <p:cNvSpPr/>
            <p:nvPr/>
          </p:nvSpPr>
          <p:spPr>
            <a:xfrm rot="10800000">
              <a:off x="5521830" y="6704945"/>
              <a:ext cx="51131" cy="522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 rot="10800000">
              <a:off x="6408430" y="6253607"/>
              <a:ext cx="51131" cy="522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 rot="10800000">
              <a:off x="11448059" y="6440920"/>
              <a:ext cx="185655" cy="188322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 rot="10800000">
              <a:off x="7855923" y="6465925"/>
              <a:ext cx="185655" cy="188322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" name="文本框 91"/>
          <p:cNvSpPr txBox="1"/>
          <p:nvPr/>
        </p:nvSpPr>
        <p:spPr>
          <a:xfrm>
            <a:off x="5435248" y="2359797"/>
            <a:ext cx="1509388" cy="461665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0" name="直接连接符 419"/>
          <p:cNvCxnSpPr/>
          <p:nvPr/>
        </p:nvCxnSpPr>
        <p:spPr>
          <a:xfrm>
            <a:off x="5503909" y="2834162"/>
            <a:ext cx="1394097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2" name="矩形 421"/>
          <p:cNvSpPr/>
          <p:nvPr/>
        </p:nvSpPr>
        <p:spPr>
          <a:xfrm>
            <a:off x="1617388" y="3393130"/>
            <a:ext cx="566167" cy="4871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3" name="矩形 422"/>
          <p:cNvSpPr/>
          <p:nvPr/>
        </p:nvSpPr>
        <p:spPr>
          <a:xfrm>
            <a:off x="2232090" y="3523412"/>
            <a:ext cx="422411" cy="35686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4" name="矩形 423"/>
          <p:cNvSpPr/>
          <p:nvPr/>
        </p:nvSpPr>
        <p:spPr>
          <a:xfrm>
            <a:off x="1758715" y="3939333"/>
            <a:ext cx="422411" cy="35686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5" name="矩形 424"/>
          <p:cNvSpPr/>
          <p:nvPr/>
        </p:nvSpPr>
        <p:spPr>
          <a:xfrm>
            <a:off x="2232090" y="3939355"/>
            <a:ext cx="422411" cy="35684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8" name="文本框 427"/>
          <p:cNvSpPr txBox="1"/>
          <p:nvPr/>
        </p:nvSpPr>
        <p:spPr>
          <a:xfrm>
            <a:off x="1611669" y="4499704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</a:p>
        </p:txBody>
      </p:sp>
      <p:sp>
        <p:nvSpPr>
          <p:cNvPr id="433" name="文本框 432"/>
          <p:cNvSpPr txBox="1"/>
          <p:nvPr/>
        </p:nvSpPr>
        <p:spPr>
          <a:xfrm>
            <a:off x="4417005" y="4470044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服务项目</a:t>
            </a:r>
          </a:p>
        </p:txBody>
      </p:sp>
      <p:sp>
        <p:nvSpPr>
          <p:cNvPr id="435" name="矩形 434"/>
          <p:cNvSpPr/>
          <p:nvPr/>
        </p:nvSpPr>
        <p:spPr>
          <a:xfrm>
            <a:off x="4567258" y="3310065"/>
            <a:ext cx="793209" cy="986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6" name="图片 43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64380">
            <a:off x="5022460" y="3889863"/>
            <a:ext cx="488106" cy="488106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cxnSp>
        <p:nvCxnSpPr>
          <p:cNvPr id="439" name="直接连接符 438"/>
          <p:cNvCxnSpPr/>
          <p:nvPr/>
        </p:nvCxnSpPr>
        <p:spPr>
          <a:xfrm>
            <a:off x="4715594" y="3510712"/>
            <a:ext cx="506514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6" name="直接连接符 445"/>
          <p:cNvCxnSpPr/>
          <p:nvPr/>
        </p:nvCxnSpPr>
        <p:spPr>
          <a:xfrm>
            <a:off x="4649900" y="3625012"/>
            <a:ext cx="629313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直接连接符 447"/>
          <p:cNvCxnSpPr/>
          <p:nvPr/>
        </p:nvCxnSpPr>
        <p:spPr>
          <a:xfrm>
            <a:off x="4649205" y="3731117"/>
            <a:ext cx="629313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9" name="直接连接符 448"/>
          <p:cNvCxnSpPr/>
          <p:nvPr/>
        </p:nvCxnSpPr>
        <p:spPr>
          <a:xfrm>
            <a:off x="4655555" y="3854246"/>
            <a:ext cx="629313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7" name="直接连接符 456"/>
          <p:cNvCxnSpPr/>
          <p:nvPr/>
        </p:nvCxnSpPr>
        <p:spPr>
          <a:xfrm>
            <a:off x="4652448" y="4197780"/>
            <a:ext cx="310949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直接连接符 459"/>
          <p:cNvCxnSpPr/>
          <p:nvPr/>
        </p:nvCxnSpPr>
        <p:spPr>
          <a:xfrm>
            <a:off x="4655623" y="4088883"/>
            <a:ext cx="392179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3" name="直接连接符 462"/>
          <p:cNvCxnSpPr/>
          <p:nvPr/>
        </p:nvCxnSpPr>
        <p:spPr>
          <a:xfrm>
            <a:off x="4655623" y="3983783"/>
            <a:ext cx="51483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2" name="文本框 471"/>
          <p:cNvSpPr txBox="1"/>
          <p:nvPr/>
        </p:nvSpPr>
        <p:spPr>
          <a:xfrm>
            <a:off x="6956697" y="4470044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优势介绍</a:t>
            </a:r>
          </a:p>
        </p:txBody>
      </p:sp>
      <p:sp>
        <p:nvSpPr>
          <p:cNvPr id="473" name="文本框 472"/>
          <p:cNvSpPr txBox="1"/>
          <p:nvPr/>
        </p:nvSpPr>
        <p:spPr>
          <a:xfrm>
            <a:off x="9448591" y="4469688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联系我们</a:t>
            </a:r>
          </a:p>
        </p:txBody>
      </p:sp>
      <p:sp>
        <p:nvSpPr>
          <p:cNvPr id="474" name="泪滴形 473"/>
          <p:cNvSpPr/>
          <p:nvPr/>
        </p:nvSpPr>
        <p:spPr>
          <a:xfrm rot="10800000">
            <a:off x="9440473" y="3242288"/>
            <a:ext cx="1157505" cy="1158910"/>
          </a:xfrm>
          <a:prstGeom prst="teardrop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5" name="文本框 474"/>
          <p:cNvSpPr txBox="1"/>
          <p:nvPr/>
        </p:nvSpPr>
        <p:spPr>
          <a:xfrm>
            <a:off x="9529334" y="3331139"/>
            <a:ext cx="954107" cy="1015663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pic>
        <p:nvPicPr>
          <p:cNvPr id="477" name="图片 47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7847" y="3337839"/>
            <a:ext cx="1063359" cy="1063359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0403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9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3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4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2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" fill="hold">
                                          <p:stCondLst>
                                            <p:cond delay="54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" fill="hold">
                                          <p:stCondLst>
                                            <p:cond delay="108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" fill="hold">
                                          <p:stCondLst>
                                            <p:cond delay="161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101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01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901"/>
                            </p:stCondLst>
                            <p:childTnLst>
                              <p:par>
                                <p:cTn id="9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401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701"/>
                            </p:stCondLst>
                            <p:childTnLst>
                              <p:par>
                                <p:cTn id="10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451"/>
                            </p:stCondLst>
                            <p:childTnLst>
                              <p:par>
                                <p:cTn id="10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" fill="hold">
                                          <p:stCondLst>
                                            <p:cond delay="267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2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1" dur="2" fill="hold">
                                          <p:stCondLst>
                                            <p:cond delay="267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2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3" dur="2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422" grpId="0" animBg="1"/>
      <p:bldP spid="423" grpId="0" animBg="1"/>
      <p:bldP spid="424" grpId="0" animBg="1"/>
      <p:bldP spid="425" grpId="0" animBg="1"/>
      <p:bldP spid="428" grpId="0"/>
      <p:bldP spid="433" grpId="0"/>
      <p:bldP spid="435" grpId="0" animBg="1"/>
      <p:bldP spid="472" grpId="0"/>
      <p:bldP spid="473" grpId="0"/>
      <p:bldP spid="474" grpId="0" animBg="1"/>
      <p:bldP spid="475" grpId="0"/>
      <p:bldP spid="475" grpId="1"/>
      <p:bldP spid="475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组合 235"/>
          <p:cNvGrpSpPr/>
          <p:nvPr/>
        </p:nvGrpSpPr>
        <p:grpSpPr>
          <a:xfrm>
            <a:off x="0" y="-187198"/>
            <a:ext cx="1307732" cy="1733935"/>
            <a:chOff x="0" y="-187198"/>
            <a:chExt cx="1307732" cy="1733935"/>
          </a:xfrm>
        </p:grpSpPr>
        <p:sp>
          <p:nvSpPr>
            <p:cNvPr id="22" name="同心圆 21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0" name="直接连接符 109"/>
            <p:cNvCxnSpPr>
              <a:stCxn id="23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椭圆 112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5" name="直接连接符 114"/>
            <p:cNvCxnSpPr>
              <a:endCxn id="114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>
              <a:stCxn id="113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椭圆 124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6" name="直接连接符 125"/>
            <p:cNvCxnSpPr>
              <a:stCxn id="113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同心圆 128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30" name="直接连接符 129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椭圆 131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4" name="直接连接符 133"/>
            <p:cNvCxnSpPr>
              <a:stCxn id="132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椭圆 137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0" name="直接连接符 139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椭圆 142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椭圆 206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椭圆 207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同心圆 208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0" name="同心圆 209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1" name="同心圆 210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222" name="直接连接符 221"/>
            <p:cNvCxnSpPr>
              <a:stCxn id="209" idx="4"/>
              <a:endCxn id="208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直接连接符 224"/>
            <p:cNvCxnSpPr>
              <a:endCxn id="22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230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直接连接符 233"/>
            <p:cNvCxnSpPr>
              <a:endCxn id="209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直接连接符 237"/>
            <p:cNvCxnSpPr>
              <a:endCxn id="23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弧形 40"/>
          <p:cNvSpPr/>
          <p:nvPr/>
        </p:nvSpPr>
        <p:spPr>
          <a:xfrm rot="558798">
            <a:off x="3672565" y="1011395"/>
            <a:ext cx="7590690" cy="5671237"/>
          </a:xfrm>
          <a:prstGeom prst="arc">
            <a:avLst>
              <a:gd name="adj1" fmla="val 14287010"/>
              <a:gd name="adj2" fmla="val 5583081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rot="558798">
            <a:off x="3412680" y="1604745"/>
            <a:ext cx="7885748" cy="5260588"/>
          </a:xfrm>
          <a:prstGeom prst="arc">
            <a:avLst>
              <a:gd name="adj1" fmla="val 14287010"/>
              <a:gd name="adj2" fmla="val 2872748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>
            <a:off x="3683000" y="810922"/>
            <a:ext cx="6426200" cy="7164677"/>
          </a:xfrm>
          <a:prstGeom prst="arc">
            <a:avLst>
              <a:gd name="adj1" fmla="val 16921666"/>
              <a:gd name="adj2" fmla="val 2824751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弧形 44"/>
          <p:cNvSpPr/>
          <p:nvPr/>
        </p:nvSpPr>
        <p:spPr>
          <a:xfrm>
            <a:off x="3326530" y="1362427"/>
            <a:ext cx="6998570" cy="5594309"/>
          </a:xfrm>
          <a:prstGeom prst="arc">
            <a:avLst>
              <a:gd name="adj1" fmla="val 16904781"/>
              <a:gd name="adj2" fmla="val 3894020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弧形 98"/>
          <p:cNvSpPr/>
          <p:nvPr/>
        </p:nvSpPr>
        <p:spPr>
          <a:xfrm>
            <a:off x="4095365" y="644886"/>
            <a:ext cx="6251437" cy="5745214"/>
          </a:xfrm>
          <a:prstGeom prst="arc">
            <a:avLst>
              <a:gd name="adj1" fmla="val 16577328"/>
              <a:gd name="adj2" fmla="val 519569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>
            <a:off x="4153770" y="1562411"/>
            <a:ext cx="6426200" cy="6007099"/>
          </a:xfrm>
          <a:prstGeom prst="arc">
            <a:avLst>
              <a:gd name="adj1" fmla="val 16921666"/>
              <a:gd name="adj2" fmla="val 2917494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弧形 9"/>
          <p:cNvSpPr/>
          <p:nvPr/>
        </p:nvSpPr>
        <p:spPr>
          <a:xfrm>
            <a:off x="3918385" y="836322"/>
            <a:ext cx="6426200" cy="7164677"/>
          </a:xfrm>
          <a:prstGeom prst="arc">
            <a:avLst>
              <a:gd name="adj1" fmla="val 18114793"/>
              <a:gd name="adj2" fmla="val 2824751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弧形 10"/>
          <p:cNvSpPr/>
          <p:nvPr/>
        </p:nvSpPr>
        <p:spPr>
          <a:xfrm>
            <a:off x="4376455" y="1993900"/>
            <a:ext cx="6426200" cy="5004247"/>
          </a:xfrm>
          <a:prstGeom prst="arc">
            <a:avLst>
              <a:gd name="adj1" fmla="val 16098721"/>
              <a:gd name="adj2" fmla="val 3561325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弧形 12"/>
          <p:cNvSpPr/>
          <p:nvPr/>
        </p:nvSpPr>
        <p:spPr>
          <a:xfrm>
            <a:off x="4376455" y="1255679"/>
            <a:ext cx="6426200" cy="5908998"/>
          </a:xfrm>
          <a:prstGeom prst="arc">
            <a:avLst>
              <a:gd name="adj1" fmla="val 16577328"/>
              <a:gd name="adj2" fmla="val 2581678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弧形 51"/>
          <p:cNvSpPr/>
          <p:nvPr/>
        </p:nvSpPr>
        <p:spPr>
          <a:xfrm>
            <a:off x="3869259" y="1729370"/>
            <a:ext cx="6055219" cy="4319100"/>
          </a:xfrm>
          <a:prstGeom prst="arc">
            <a:avLst>
              <a:gd name="adj1" fmla="val 16577328"/>
              <a:gd name="adj2" fmla="val 3071978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弧形 28"/>
          <p:cNvSpPr/>
          <p:nvPr/>
        </p:nvSpPr>
        <p:spPr>
          <a:xfrm>
            <a:off x="1206500" y="355881"/>
            <a:ext cx="10423323" cy="6362419"/>
          </a:xfrm>
          <a:prstGeom prst="arc">
            <a:avLst>
              <a:gd name="adj1" fmla="val 16064175"/>
              <a:gd name="adj2" fmla="val 495466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弧形 68"/>
          <p:cNvSpPr/>
          <p:nvPr/>
        </p:nvSpPr>
        <p:spPr>
          <a:xfrm>
            <a:off x="2374457" y="1030416"/>
            <a:ext cx="6426200" cy="5585898"/>
          </a:xfrm>
          <a:prstGeom prst="arc">
            <a:avLst>
              <a:gd name="adj1" fmla="val 16953004"/>
              <a:gd name="adj2" fmla="val 3533047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弧形 69"/>
          <p:cNvSpPr/>
          <p:nvPr/>
        </p:nvSpPr>
        <p:spPr>
          <a:xfrm>
            <a:off x="1893707" y="1944457"/>
            <a:ext cx="7008622" cy="4645627"/>
          </a:xfrm>
          <a:prstGeom prst="arc">
            <a:avLst>
              <a:gd name="adj1" fmla="val 16577328"/>
              <a:gd name="adj2" fmla="val 3071978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弧形 146"/>
          <p:cNvSpPr/>
          <p:nvPr/>
        </p:nvSpPr>
        <p:spPr>
          <a:xfrm rot="3143922">
            <a:off x="3372114" y="-313091"/>
            <a:ext cx="7581465" cy="8403771"/>
          </a:xfrm>
          <a:prstGeom prst="arc">
            <a:avLst>
              <a:gd name="adj1" fmla="val 14614116"/>
              <a:gd name="adj2" fmla="val 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5" name="组合 234"/>
          <p:cNvGrpSpPr/>
          <p:nvPr/>
        </p:nvGrpSpPr>
        <p:grpSpPr>
          <a:xfrm>
            <a:off x="2545440" y="-1106457"/>
            <a:ext cx="9580914" cy="8284758"/>
            <a:chOff x="2545440" y="-1106457"/>
            <a:chExt cx="9580914" cy="8284758"/>
          </a:xfrm>
        </p:grpSpPr>
        <p:sp>
          <p:nvSpPr>
            <p:cNvPr id="14" name="弧形 13"/>
            <p:cNvSpPr/>
            <p:nvPr/>
          </p:nvSpPr>
          <p:spPr>
            <a:xfrm>
              <a:off x="4908114" y="987936"/>
              <a:ext cx="6426200" cy="5492242"/>
            </a:xfrm>
            <a:prstGeom prst="arc">
              <a:avLst>
                <a:gd name="adj1" fmla="val 16577328"/>
                <a:gd name="adj2" fmla="val 6691245"/>
              </a:avLst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弧形 212"/>
            <p:cNvSpPr/>
            <p:nvPr/>
          </p:nvSpPr>
          <p:spPr>
            <a:xfrm rot="3529314">
              <a:off x="3663168" y="-974312"/>
              <a:ext cx="7996456" cy="8308770"/>
            </a:xfrm>
            <a:prstGeom prst="arc">
              <a:avLst>
                <a:gd name="adj1" fmla="val 15039599"/>
                <a:gd name="adj2" fmla="val 0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弧形 214"/>
            <p:cNvSpPr/>
            <p:nvPr/>
          </p:nvSpPr>
          <p:spPr>
            <a:xfrm rot="2317648">
              <a:off x="3184124" y="762409"/>
              <a:ext cx="6426200" cy="5585898"/>
            </a:xfrm>
            <a:prstGeom prst="arc">
              <a:avLst>
                <a:gd name="adj1" fmla="val 14395450"/>
                <a:gd name="adj2" fmla="val 3533047"/>
              </a:avLst>
            </a:prstGeom>
            <a:noFill/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3" name="组合 232"/>
            <p:cNvGrpSpPr/>
            <p:nvPr/>
          </p:nvGrpSpPr>
          <p:grpSpPr>
            <a:xfrm>
              <a:off x="2545440" y="-1106457"/>
              <a:ext cx="9580914" cy="8016380"/>
              <a:chOff x="2545440" y="-1106457"/>
              <a:chExt cx="9580914" cy="8016380"/>
            </a:xfrm>
          </p:grpSpPr>
          <p:sp>
            <p:nvSpPr>
              <p:cNvPr id="214" name="弧形 213"/>
              <p:cNvSpPr/>
              <p:nvPr/>
            </p:nvSpPr>
            <p:spPr>
              <a:xfrm rot="4850840">
                <a:off x="3337669" y="-1898686"/>
                <a:ext cx="7996456" cy="9580914"/>
              </a:xfrm>
              <a:prstGeom prst="arc">
                <a:avLst>
                  <a:gd name="adj1" fmla="val 14371226"/>
                  <a:gd name="adj2" fmla="val 0"/>
                </a:avLst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32" name="组合 231"/>
              <p:cNvGrpSpPr/>
              <p:nvPr/>
            </p:nvGrpSpPr>
            <p:grpSpPr>
              <a:xfrm>
                <a:off x="5488329" y="129986"/>
                <a:ext cx="6213010" cy="6779937"/>
                <a:chOff x="5488329" y="129986"/>
                <a:chExt cx="6213010" cy="6779937"/>
              </a:xfrm>
            </p:grpSpPr>
            <p:cxnSp>
              <p:nvCxnSpPr>
                <p:cNvPr id="219" name="直接连接符 218"/>
                <p:cNvCxnSpPr>
                  <a:stCxn id="60" idx="3"/>
                  <a:endCxn id="216" idx="7"/>
                </p:cNvCxnSpPr>
                <p:nvPr/>
              </p:nvCxnSpPr>
              <p:spPr>
                <a:xfrm flipH="1">
                  <a:off x="6063315" y="3532442"/>
                  <a:ext cx="2167276" cy="2815386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椭圆 14"/>
                <p:cNvSpPr/>
                <p:nvPr/>
              </p:nvSpPr>
              <p:spPr>
                <a:xfrm>
                  <a:off x="7581464" y="872296"/>
                  <a:ext cx="81680" cy="7966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cxnSp>
              <p:nvCxnSpPr>
                <p:cNvPr id="56" name="直接连接符 55"/>
                <p:cNvCxnSpPr>
                  <a:stCxn id="30" idx="7"/>
                  <a:endCxn id="60" idx="3"/>
                </p:cNvCxnSpPr>
                <p:nvPr/>
              </p:nvCxnSpPr>
              <p:spPr>
                <a:xfrm flipV="1">
                  <a:off x="7114116" y="3532442"/>
                  <a:ext cx="1116475" cy="2754836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>
                  <a:stCxn id="47" idx="5"/>
                  <a:endCxn id="60" idx="1"/>
                </p:cNvCxnSpPr>
                <p:nvPr/>
              </p:nvCxnSpPr>
              <p:spPr>
                <a:xfrm>
                  <a:off x="7388842" y="1462032"/>
                  <a:ext cx="841749" cy="1968586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椭圆 16"/>
                <p:cNvSpPr/>
                <p:nvPr/>
              </p:nvSpPr>
              <p:spPr>
                <a:xfrm>
                  <a:off x="8327768" y="941115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8892918" y="1389765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同心圆 18"/>
                <p:cNvSpPr/>
                <p:nvPr/>
              </p:nvSpPr>
              <p:spPr>
                <a:xfrm>
                  <a:off x="7812057" y="1230279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椭圆 19"/>
                <p:cNvSpPr/>
                <p:nvPr/>
              </p:nvSpPr>
              <p:spPr>
                <a:xfrm>
                  <a:off x="7971023" y="1599782"/>
                  <a:ext cx="54000" cy="5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同心圆 20"/>
                <p:cNvSpPr/>
                <p:nvPr/>
              </p:nvSpPr>
              <p:spPr>
                <a:xfrm>
                  <a:off x="7445553" y="1947052"/>
                  <a:ext cx="82549" cy="91298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7012884" y="6269637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>
                  <a:off x="8933160" y="6751955"/>
                  <a:ext cx="54000" cy="54000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25" name="直接连接符 24"/>
                <p:cNvCxnSpPr/>
                <p:nvPr/>
              </p:nvCxnSpPr>
              <p:spPr>
                <a:xfrm>
                  <a:off x="5529605" y="229178"/>
                  <a:ext cx="426694" cy="418522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椭圆 32"/>
                <p:cNvSpPr/>
                <p:nvPr/>
              </p:nvSpPr>
              <p:spPr>
                <a:xfrm>
                  <a:off x="5488329" y="181419"/>
                  <a:ext cx="57151" cy="63079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35" name="直接连接符 34"/>
                <p:cNvCxnSpPr>
                  <a:stCxn id="28" idx="7"/>
                  <a:endCxn id="36" idx="3"/>
                </p:cNvCxnSpPr>
                <p:nvPr/>
              </p:nvCxnSpPr>
              <p:spPr>
                <a:xfrm flipV="1">
                  <a:off x="5998231" y="375935"/>
                  <a:ext cx="247151" cy="23297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同心圆 35"/>
                <p:cNvSpPr/>
                <p:nvPr/>
              </p:nvSpPr>
              <p:spPr>
                <a:xfrm>
                  <a:off x="6236215" y="323293"/>
                  <a:ext cx="62599" cy="61674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7" name="直接连接符 36"/>
                <p:cNvCxnSpPr/>
                <p:nvPr/>
              </p:nvCxnSpPr>
              <p:spPr>
                <a:xfrm>
                  <a:off x="5998231" y="668607"/>
                  <a:ext cx="593504" cy="193239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椭圆 27"/>
                <p:cNvSpPr/>
                <p:nvPr/>
              </p:nvSpPr>
              <p:spPr>
                <a:xfrm>
                  <a:off x="5896999" y="591271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6581308" y="836885"/>
                  <a:ext cx="54000" cy="5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同心圆 43"/>
                <p:cNvSpPr/>
                <p:nvPr/>
              </p:nvSpPr>
              <p:spPr>
                <a:xfrm>
                  <a:off x="6121806" y="1014382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椭圆 46"/>
                <p:cNvSpPr/>
                <p:nvPr/>
              </p:nvSpPr>
              <p:spPr>
                <a:xfrm>
                  <a:off x="7287610" y="1359211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49" name="直接连接符 48"/>
                <p:cNvCxnSpPr>
                  <a:stCxn id="28" idx="5"/>
                  <a:endCxn id="44" idx="0"/>
                </p:cNvCxnSpPr>
                <p:nvPr/>
              </p:nvCxnSpPr>
              <p:spPr>
                <a:xfrm>
                  <a:off x="5998231" y="694092"/>
                  <a:ext cx="175150" cy="32029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同心圆 50"/>
                <p:cNvSpPr/>
                <p:nvPr/>
              </p:nvSpPr>
              <p:spPr>
                <a:xfrm>
                  <a:off x="7954214" y="6769523"/>
                  <a:ext cx="139193" cy="140400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7091234" y="1711609"/>
                  <a:ext cx="59301" cy="704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椭圆 53"/>
                <p:cNvSpPr/>
                <p:nvPr/>
              </p:nvSpPr>
              <p:spPr>
                <a:xfrm>
                  <a:off x="8387068" y="5696403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8209667" y="3409530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" name="椭圆 70"/>
                <p:cNvSpPr/>
                <p:nvPr/>
              </p:nvSpPr>
              <p:spPr>
                <a:xfrm>
                  <a:off x="8618095" y="2992948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椭圆 73"/>
                <p:cNvSpPr/>
                <p:nvPr/>
              </p:nvSpPr>
              <p:spPr>
                <a:xfrm>
                  <a:off x="8668886" y="2091556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椭圆 76"/>
                <p:cNvSpPr/>
                <p:nvPr/>
              </p:nvSpPr>
              <p:spPr>
                <a:xfrm>
                  <a:off x="9541264" y="2492522"/>
                  <a:ext cx="64471" cy="6335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椭圆 77"/>
                <p:cNvSpPr/>
                <p:nvPr/>
              </p:nvSpPr>
              <p:spPr>
                <a:xfrm>
                  <a:off x="9725915" y="2732072"/>
                  <a:ext cx="64471" cy="6335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椭圆 80"/>
                <p:cNvSpPr/>
                <p:nvPr/>
              </p:nvSpPr>
              <p:spPr>
                <a:xfrm>
                  <a:off x="9784641" y="2432291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8892918" y="1943140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" name="椭圆 82"/>
                <p:cNvSpPr/>
                <p:nvPr/>
              </p:nvSpPr>
              <p:spPr>
                <a:xfrm>
                  <a:off x="9189788" y="2078031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" name="椭圆 83"/>
                <p:cNvSpPr/>
                <p:nvPr/>
              </p:nvSpPr>
              <p:spPr>
                <a:xfrm>
                  <a:off x="9975611" y="2795425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椭圆 84"/>
                <p:cNvSpPr/>
                <p:nvPr/>
              </p:nvSpPr>
              <p:spPr>
                <a:xfrm>
                  <a:off x="11083598" y="4157031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椭圆 85"/>
                <p:cNvSpPr/>
                <p:nvPr/>
              </p:nvSpPr>
              <p:spPr>
                <a:xfrm>
                  <a:off x="10723002" y="4303204"/>
                  <a:ext cx="153242" cy="14687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同心圆 86"/>
                <p:cNvSpPr/>
                <p:nvPr/>
              </p:nvSpPr>
              <p:spPr>
                <a:xfrm>
                  <a:off x="11098929" y="4830868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" name="同心圆 87"/>
                <p:cNvSpPr/>
                <p:nvPr/>
              </p:nvSpPr>
              <p:spPr>
                <a:xfrm>
                  <a:off x="10535225" y="3090100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" name="同心圆 88"/>
                <p:cNvSpPr/>
                <p:nvPr/>
              </p:nvSpPr>
              <p:spPr>
                <a:xfrm>
                  <a:off x="9543175" y="4824270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" name="同心圆 89"/>
                <p:cNvSpPr/>
                <p:nvPr/>
              </p:nvSpPr>
              <p:spPr>
                <a:xfrm>
                  <a:off x="10198096" y="3531834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0" name="椭圆 99"/>
                <p:cNvSpPr/>
                <p:nvPr/>
              </p:nvSpPr>
              <p:spPr>
                <a:xfrm>
                  <a:off x="7388842" y="6332104"/>
                  <a:ext cx="97062" cy="117533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同心圆 100"/>
                <p:cNvSpPr/>
                <p:nvPr/>
              </p:nvSpPr>
              <p:spPr>
                <a:xfrm>
                  <a:off x="6727330" y="625516"/>
                  <a:ext cx="104400" cy="102902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2" name="椭圆 101"/>
                <p:cNvSpPr/>
                <p:nvPr/>
              </p:nvSpPr>
              <p:spPr>
                <a:xfrm>
                  <a:off x="10356722" y="2309985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椭圆 102"/>
                <p:cNvSpPr/>
                <p:nvPr/>
              </p:nvSpPr>
              <p:spPr>
                <a:xfrm>
                  <a:off x="9940291" y="1447307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" name="同心圆 103"/>
                <p:cNvSpPr/>
                <p:nvPr/>
              </p:nvSpPr>
              <p:spPr>
                <a:xfrm>
                  <a:off x="9553540" y="1666276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5" name="同心圆 104"/>
                <p:cNvSpPr/>
                <p:nvPr/>
              </p:nvSpPr>
              <p:spPr>
                <a:xfrm>
                  <a:off x="11201304" y="3098489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8" name="椭圆 107"/>
                <p:cNvSpPr/>
                <p:nvPr/>
              </p:nvSpPr>
              <p:spPr>
                <a:xfrm>
                  <a:off x="10727128" y="5197250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5" name="椭圆 204"/>
                <p:cNvSpPr/>
                <p:nvPr/>
              </p:nvSpPr>
              <p:spPr>
                <a:xfrm>
                  <a:off x="8891236" y="129986"/>
                  <a:ext cx="162866" cy="16941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6" name="同心圆 205"/>
                <p:cNvSpPr/>
                <p:nvPr/>
              </p:nvSpPr>
              <p:spPr>
                <a:xfrm>
                  <a:off x="8458505" y="567595"/>
                  <a:ext cx="108000" cy="108000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椭圆 30"/>
                <p:cNvSpPr/>
                <p:nvPr/>
              </p:nvSpPr>
              <p:spPr>
                <a:xfrm>
                  <a:off x="6753225" y="6563665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6" name="椭圆 215"/>
                <p:cNvSpPr/>
                <p:nvPr/>
              </p:nvSpPr>
              <p:spPr>
                <a:xfrm>
                  <a:off x="5941364" y="6326740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8" name="椭圆 227"/>
                <p:cNvSpPr/>
                <p:nvPr/>
              </p:nvSpPr>
              <p:spPr>
                <a:xfrm>
                  <a:off x="8721363" y="3606935"/>
                  <a:ext cx="153242" cy="146876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9" name="同心圆 228"/>
                <p:cNvSpPr/>
                <p:nvPr/>
              </p:nvSpPr>
              <p:spPr>
                <a:xfrm>
                  <a:off x="9195330" y="2822191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0" name="同心圆 229"/>
                <p:cNvSpPr/>
                <p:nvPr/>
              </p:nvSpPr>
              <p:spPr>
                <a:xfrm>
                  <a:off x="10618224" y="5858663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2" name="椭圆 241"/>
                <p:cNvSpPr/>
                <p:nvPr/>
              </p:nvSpPr>
              <p:spPr>
                <a:xfrm>
                  <a:off x="7479559" y="597449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" name="椭圆 105"/>
                <p:cNvSpPr/>
                <p:nvPr/>
              </p:nvSpPr>
              <p:spPr>
                <a:xfrm>
                  <a:off x="11066277" y="2091556"/>
                  <a:ext cx="153242" cy="146876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" name="椭圆 106"/>
                <p:cNvSpPr/>
                <p:nvPr/>
              </p:nvSpPr>
              <p:spPr>
                <a:xfrm>
                  <a:off x="11548097" y="3741919"/>
                  <a:ext cx="153242" cy="146876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246" name="组合 245"/>
          <p:cNvGrpSpPr/>
          <p:nvPr/>
        </p:nvGrpSpPr>
        <p:grpSpPr>
          <a:xfrm>
            <a:off x="4644285" y="296996"/>
            <a:ext cx="2903431" cy="2875788"/>
            <a:chOff x="4839490" y="1094272"/>
            <a:chExt cx="2903431" cy="2875788"/>
          </a:xfr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grpSpPr>
        <p:sp>
          <p:nvSpPr>
            <p:cNvPr id="5" name="椭圆 4"/>
            <p:cNvSpPr/>
            <p:nvPr/>
          </p:nvSpPr>
          <p:spPr>
            <a:xfrm>
              <a:off x="4839490" y="1094272"/>
              <a:ext cx="2903431" cy="2875788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09" name="图片 10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3607" y="1634805"/>
              <a:ext cx="2676172" cy="9670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24" name="直接连接符 23"/>
            <p:cNvCxnSpPr/>
            <p:nvPr/>
          </p:nvCxnSpPr>
          <p:spPr>
            <a:xfrm>
              <a:off x="5017911" y="2810554"/>
              <a:ext cx="2480728" cy="0"/>
            </a:xfrm>
            <a:prstGeom prst="line">
              <a:avLst/>
            </a:prstGeom>
            <a:ln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5070358" y="2904468"/>
              <a:ext cx="24416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E6E6E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武汉云推手传媒有限公司</a:t>
              </a:r>
            </a:p>
          </p:txBody>
        </p:sp>
      </p:grpSp>
      <p:cxnSp>
        <p:nvCxnSpPr>
          <p:cNvPr id="240" name="直接连接符 239"/>
          <p:cNvCxnSpPr/>
          <p:nvPr/>
        </p:nvCxnSpPr>
        <p:spPr>
          <a:xfrm>
            <a:off x="1448248" y="854574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76200" dir="3600000" algn="ctr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文本框 240"/>
          <p:cNvSpPr txBox="1"/>
          <p:nvPr/>
        </p:nvSpPr>
        <p:spPr>
          <a:xfrm>
            <a:off x="1436959" y="491700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25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1390373" y="3684156"/>
            <a:ext cx="2699413" cy="491548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公关策略制定与执行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8" name="圆角矩形 117"/>
          <p:cNvSpPr/>
          <p:nvPr/>
        </p:nvSpPr>
        <p:spPr>
          <a:xfrm>
            <a:off x="4772099" y="3685576"/>
            <a:ext cx="2699413" cy="491548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网络销售型推广策划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圆角矩形 121"/>
          <p:cNvSpPr/>
          <p:nvPr/>
        </p:nvSpPr>
        <p:spPr>
          <a:xfrm>
            <a:off x="8163738" y="3684156"/>
            <a:ext cx="2699413" cy="491548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消费者画像报告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259625" y="5136568"/>
            <a:ext cx="11531774" cy="1333698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indent="279400">
              <a:spcAft>
                <a:spcPts val="1000"/>
              </a:spcAft>
            </a:pPr>
            <a:r>
              <a:rPr lang="zh-CN" alt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武汉云推手传媒有限公司</a:t>
            </a:r>
            <a:r>
              <a:rPr lang="en-US" altLang="zh-CN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是一家专注于推广策划的传媒公司。公司自成立之日起，便汇聚了一批全国各地的顶尖策划人才。致力于为客户提供最具创造力、最精准、最完善的推广策划方案。</a:t>
            </a:r>
          </a:p>
          <a:p>
            <a:pPr indent="279400">
              <a:spcAft>
                <a:spcPts val="1000"/>
              </a:spcAft>
            </a:pPr>
            <a:r>
              <a:rPr lang="zh-CN" alt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公司服务包括：公关策略制定与执行、网络销售型推广策划、消费者画像报告</a:t>
            </a:r>
          </a:p>
          <a:p>
            <a:pPr indent="279400">
              <a:spcAft>
                <a:spcPts val="1000"/>
              </a:spcAft>
            </a:pPr>
            <a:r>
              <a:rPr lang="zh-CN" alt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云推手传媒立足大武汉，辐射全国，吸取世界上最先进的策划、设计理念，用专业创造更多的销售和品牌的奇迹。</a:t>
            </a:r>
          </a:p>
        </p:txBody>
      </p:sp>
    </p:spTree>
    <p:extLst>
      <p:ext uri="{BB962C8B-B14F-4D97-AF65-F5344CB8AC3E}">
        <p14:creationId xmlns:p14="http://schemas.microsoft.com/office/powerpoint/2010/main" val="200457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1"/>
      <p:bldP spid="3" grpId="0" animBg="1"/>
      <p:bldP spid="118" grpId="0" animBg="1"/>
      <p:bldP spid="1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直接连接符 76"/>
          <p:cNvCxnSpPr>
            <a:stCxn id="76" idx="2"/>
            <a:endCxn id="69" idx="2"/>
          </p:cNvCxnSpPr>
          <p:nvPr/>
        </p:nvCxnSpPr>
        <p:spPr>
          <a:xfrm flipH="1">
            <a:off x="4953582" y="1068464"/>
            <a:ext cx="5531666" cy="501023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>
            <a:stCxn id="69" idx="2"/>
            <a:endCxn id="11" idx="4"/>
          </p:cNvCxnSpPr>
          <p:nvPr/>
        </p:nvCxnSpPr>
        <p:spPr>
          <a:xfrm flipH="1" flipV="1">
            <a:off x="115950" y="289419"/>
            <a:ext cx="4837632" cy="578928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饼形 68"/>
          <p:cNvSpPr/>
          <p:nvPr/>
        </p:nvSpPr>
        <p:spPr>
          <a:xfrm rot="5400000">
            <a:off x="4148039" y="6107730"/>
            <a:ext cx="1611086" cy="1553029"/>
          </a:xfrm>
          <a:prstGeom prst="pie">
            <a:avLst>
              <a:gd name="adj1" fmla="val 5366942"/>
              <a:gd name="adj2" fmla="val 16200000"/>
            </a:avLst>
          </a:prstGeom>
          <a:solidFill>
            <a:schemeClr val="bg2">
              <a:lumMod val="50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4" name="直接连接符 63"/>
          <p:cNvCxnSpPr>
            <a:stCxn id="14" idx="3"/>
            <a:endCxn id="30" idx="0"/>
          </p:cNvCxnSpPr>
          <p:nvPr/>
        </p:nvCxnSpPr>
        <p:spPr>
          <a:xfrm>
            <a:off x="521376" y="553761"/>
            <a:ext cx="122477" cy="229783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endCxn id="30" idx="7"/>
          </p:cNvCxnSpPr>
          <p:nvPr/>
        </p:nvCxnSpPr>
        <p:spPr>
          <a:xfrm flipH="1">
            <a:off x="706605" y="716813"/>
            <a:ext cx="6362403" cy="215901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42" idx="3"/>
          </p:cNvCxnSpPr>
          <p:nvPr/>
        </p:nvCxnSpPr>
        <p:spPr>
          <a:xfrm flipH="1" flipV="1">
            <a:off x="1120991" y="410248"/>
            <a:ext cx="9642602" cy="61474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>
          <a:xfrm>
            <a:off x="2080112" y="4613014"/>
            <a:ext cx="446760" cy="39332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同心圆 39"/>
          <p:cNvSpPr/>
          <p:nvPr/>
        </p:nvSpPr>
        <p:spPr>
          <a:xfrm>
            <a:off x="3203378" y="1068464"/>
            <a:ext cx="1023708" cy="1021839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同心圆 10"/>
          <p:cNvSpPr/>
          <p:nvPr/>
        </p:nvSpPr>
        <p:spPr>
          <a:xfrm>
            <a:off x="61950" y="181419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68613" y="67355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>
            <a:stCxn id="12" idx="5"/>
          </p:cNvCxnSpPr>
          <p:nvPr/>
        </p:nvCxnSpPr>
        <p:spPr>
          <a:xfrm>
            <a:off x="269845" y="170176"/>
            <a:ext cx="267268" cy="2643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497525" y="409161"/>
            <a:ext cx="162866" cy="169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275971" y="5686437"/>
            <a:ext cx="162866" cy="169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>
            <a:stCxn id="14" idx="5"/>
            <a:endCxn id="15" idx="0"/>
          </p:cNvCxnSpPr>
          <p:nvPr/>
        </p:nvCxnSpPr>
        <p:spPr>
          <a:xfrm>
            <a:off x="636540" y="553761"/>
            <a:ext cx="4720864" cy="513267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14" idx="3"/>
          </p:cNvCxnSpPr>
          <p:nvPr/>
        </p:nvCxnSpPr>
        <p:spPr>
          <a:xfrm flipH="1">
            <a:off x="259625" y="553761"/>
            <a:ext cx="261751" cy="42626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55226" y="957355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>
            <a:stCxn id="14" idx="5"/>
          </p:cNvCxnSpPr>
          <p:nvPr/>
        </p:nvCxnSpPr>
        <p:spPr>
          <a:xfrm>
            <a:off x="636540" y="553761"/>
            <a:ext cx="97779" cy="33712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同心圆 19"/>
          <p:cNvSpPr/>
          <p:nvPr/>
        </p:nvSpPr>
        <p:spPr>
          <a:xfrm>
            <a:off x="683711" y="866937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647179" y="445576"/>
            <a:ext cx="362115" cy="1240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991925" y="374330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>
            <a:stCxn id="22" idx="3"/>
          </p:cNvCxnSpPr>
          <p:nvPr/>
        </p:nvCxnSpPr>
        <p:spPr>
          <a:xfrm flipH="1">
            <a:off x="7894" y="477151"/>
            <a:ext cx="1001400" cy="639617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11420247" y="3599824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>
            <a:endCxn id="26" idx="7"/>
          </p:cNvCxnSpPr>
          <p:nvPr/>
        </p:nvCxnSpPr>
        <p:spPr>
          <a:xfrm flipH="1">
            <a:off x="606774" y="461826"/>
            <a:ext cx="392086" cy="77750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505542" y="1221689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222607" y="445576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179314" y="848030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同心圆 28"/>
          <p:cNvSpPr/>
          <p:nvPr/>
        </p:nvSpPr>
        <p:spPr>
          <a:xfrm>
            <a:off x="468318" y="136498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同心圆 29"/>
          <p:cNvSpPr/>
          <p:nvPr/>
        </p:nvSpPr>
        <p:spPr>
          <a:xfrm>
            <a:off x="555107" y="2851595"/>
            <a:ext cx="177491" cy="165451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同心圆 30"/>
          <p:cNvSpPr/>
          <p:nvPr/>
        </p:nvSpPr>
        <p:spPr>
          <a:xfrm>
            <a:off x="968370" y="349531"/>
            <a:ext cx="167237" cy="163978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2" name="直接连接符 31"/>
          <p:cNvCxnSpPr>
            <a:stCxn id="29" idx="4"/>
            <a:endCxn id="28" idx="1"/>
          </p:cNvCxnSpPr>
          <p:nvPr/>
        </p:nvCxnSpPr>
        <p:spPr>
          <a:xfrm>
            <a:off x="522318" y="244498"/>
            <a:ext cx="674365" cy="62117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endCxn id="11" idx="6"/>
          </p:cNvCxnSpPr>
          <p:nvPr/>
        </p:nvCxnSpPr>
        <p:spPr>
          <a:xfrm flipH="1">
            <a:off x="169950" y="201688"/>
            <a:ext cx="298714" cy="337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24" idx="2"/>
          </p:cNvCxnSpPr>
          <p:nvPr/>
        </p:nvCxnSpPr>
        <p:spPr>
          <a:xfrm flipH="1" flipV="1">
            <a:off x="1062436" y="373933"/>
            <a:ext cx="10357811" cy="32861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stCxn id="45" idx="0"/>
            <a:endCxn id="29" idx="0"/>
          </p:cNvCxnSpPr>
          <p:nvPr/>
        </p:nvCxnSpPr>
        <p:spPr>
          <a:xfrm flipH="1" flipV="1">
            <a:off x="522318" y="136498"/>
            <a:ext cx="1781174" cy="44765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endCxn id="12" idx="1"/>
          </p:cNvCxnSpPr>
          <p:nvPr/>
        </p:nvCxnSpPr>
        <p:spPr>
          <a:xfrm>
            <a:off x="0" y="12636"/>
            <a:ext cx="185982" cy="723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10746224" y="6454912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3" name="直接连接符 42"/>
          <p:cNvCxnSpPr>
            <a:stCxn id="42" idx="5"/>
            <a:endCxn id="48" idx="5"/>
          </p:cNvCxnSpPr>
          <p:nvPr/>
        </p:nvCxnSpPr>
        <p:spPr>
          <a:xfrm flipH="1" flipV="1">
            <a:off x="7151834" y="716813"/>
            <a:ext cx="3695622" cy="58409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008" y="708439"/>
            <a:ext cx="2014938" cy="2287853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1991" y="3181075"/>
            <a:ext cx="2426843" cy="2245309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2520480" y="708439"/>
            <a:ext cx="1564078" cy="228785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简洁</a:t>
            </a:r>
            <a:endParaRPr lang="en-US" altLang="zh-CN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明亮</a:t>
            </a:r>
            <a:endParaRPr lang="en-US" altLang="zh-CN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8420" y="3191156"/>
            <a:ext cx="1213666" cy="223522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舒适</a:t>
            </a:r>
            <a:endParaRPr lang="en-US" altLang="zh-CN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温馨</a:t>
            </a:r>
            <a:endParaRPr lang="zh-CN" alt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050602" y="613992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/>
          <p:cNvCxnSpPr>
            <a:stCxn id="48" idx="2"/>
            <a:endCxn id="29" idx="5"/>
          </p:cNvCxnSpPr>
          <p:nvPr/>
        </p:nvCxnSpPr>
        <p:spPr>
          <a:xfrm flipH="1" flipV="1">
            <a:off x="560502" y="228682"/>
            <a:ext cx="6490100" cy="4455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stCxn id="26" idx="1"/>
            <a:endCxn id="18" idx="6"/>
          </p:cNvCxnSpPr>
          <p:nvPr/>
        </p:nvCxnSpPr>
        <p:spPr>
          <a:xfrm flipH="1" flipV="1">
            <a:off x="273827" y="1017586"/>
            <a:ext cx="249084" cy="2217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>
            <a:stCxn id="26" idx="6"/>
            <a:endCxn id="28" idx="3"/>
          </p:cNvCxnSpPr>
          <p:nvPr/>
        </p:nvCxnSpPr>
        <p:spPr>
          <a:xfrm flipV="1">
            <a:off x="624143" y="950851"/>
            <a:ext cx="572540" cy="33106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饼形 75"/>
          <p:cNvSpPr/>
          <p:nvPr/>
        </p:nvSpPr>
        <p:spPr>
          <a:xfrm rot="16200000" flipV="1">
            <a:off x="9411401" y="-989509"/>
            <a:ext cx="2147694" cy="1968252"/>
          </a:xfrm>
          <a:prstGeom prst="pie">
            <a:avLst>
              <a:gd name="adj1" fmla="val 5366942"/>
              <a:gd name="adj2" fmla="val 16200000"/>
            </a:avLst>
          </a:prstGeom>
          <a:solidFill>
            <a:schemeClr val="bg2">
              <a:lumMod val="50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278420" y="5538107"/>
            <a:ext cx="11474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云推手传媒是团结友爱的大家庭，同事之间互相帮助，快乐工作。云推手鼓励所有的员工追求身心的健康，追求家庭的和睦，追求个人生活内容的极大丰富。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8739" y="708690"/>
            <a:ext cx="7522731" cy="4729917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9815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直接连接符 76"/>
          <p:cNvCxnSpPr>
            <a:stCxn id="76" idx="2"/>
            <a:endCxn id="69" idx="2"/>
          </p:cNvCxnSpPr>
          <p:nvPr/>
        </p:nvCxnSpPr>
        <p:spPr>
          <a:xfrm flipH="1">
            <a:off x="4953582" y="1068464"/>
            <a:ext cx="5531666" cy="501023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>
            <a:stCxn id="69" idx="2"/>
            <a:endCxn id="11" idx="4"/>
          </p:cNvCxnSpPr>
          <p:nvPr/>
        </p:nvCxnSpPr>
        <p:spPr>
          <a:xfrm flipH="1" flipV="1">
            <a:off x="115950" y="289419"/>
            <a:ext cx="4837632" cy="578928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饼形 68"/>
          <p:cNvSpPr/>
          <p:nvPr/>
        </p:nvSpPr>
        <p:spPr>
          <a:xfrm rot="5400000">
            <a:off x="4148039" y="6107730"/>
            <a:ext cx="1611086" cy="1553029"/>
          </a:xfrm>
          <a:prstGeom prst="pie">
            <a:avLst>
              <a:gd name="adj1" fmla="val 5366942"/>
              <a:gd name="adj2" fmla="val 16200000"/>
            </a:avLst>
          </a:prstGeom>
          <a:solidFill>
            <a:schemeClr val="bg2">
              <a:lumMod val="50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4" name="直接连接符 63"/>
          <p:cNvCxnSpPr>
            <a:stCxn id="14" idx="3"/>
            <a:endCxn id="30" idx="0"/>
          </p:cNvCxnSpPr>
          <p:nvPr/>
        </p:nvCxnSpPr>
        <p:spPr>
          <a:xfrm>
            <a:off x="521376" y="553761"/>
            <a:ext cx="122477" cy="229783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endCxn id="30" idx="7"/>
          </p:cNvCxnSpPr>
          <p:nvPr/>
        </p:nvCxnSpPr>
        <p:spPr>
          <a:xfrm flipH="1">
            <a:off x="706605" y="716813"/>
            <a:ext cx="6362403" cy="215901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42" idx="3"/>
          </p:cNvCxnSpPr>
          <p:nvPr/>
        </p:nvCxnSpPr>
        <p:spPr>
          <a:xfrm flipH="1" flipV="1">
            <a:off x="1120991" y="410248"/>
            <a:ext cx="9642602" cy="61474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>
          <a:xfrm>
            <a:off x="2080112" y="4613014"/>
            <a:ext cx="446760" cy="39332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同心圆 39"/>
          <p:cNvSpPr/>
          <p:nvPr/>
        </p:nvSpPr>
        <p:spPr>
          <a:xfrm>
            <a:off x="3203378" y="1068464"/>
            <a:ext cx="1023708" cy="1021839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同心圆 10"/>
          <p:cNvSpPr/>
          <p:nvPr/>
        </p:nvSpPr>
        <p:spPr>
          <a:xfrm>
            <a:off x="61950" y="181419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68613" y="67355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>
            <a:stCxn id="12" idx="5"/>
          </p:cNvCxnSpPr>
          <p:nvPr/>
        </p:nvCxnSpPr>
        <p:spPr>
          <a:xfrm>
            <a:off x="269845" y="170176"/>
            <a:ext cx="267268" cy="2643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497525" y="409161"/>
            <a:ext cx="162866" cy="169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275971" y="5686437"/>
            <a:ext cx="162866" cy="169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>
            <a:stCxn id="14" idx="5"/>
            <a:endCxn id="15" idx="0"/>
          </p:cNvCxnSpPr>
          <p:nvPr/>
        </p:nvCxnSpPr>
        <p:spPr>
          <a:xfrm>
            <a:off x="636540" y="553761"/>
            <a:ext cx="4720864" cy="513267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14" idx="3"/>
          </p:cNvCxnSpPr>
          <p:nvPr/>
        </p:nvCxnSpPr>
        <p:spPr>
          <a:xfrm flipH="1">
            <a:off x="259625" y="553761"/>
            <a:ext cx="261751" cy="42626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55226" y="957355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>
            <a:stCxn id="14" idx="5"/>
          </p:cNvCxnSpPr>
          <p:nvPr/>
        </p:nvCxnSpPr>
        <p:spPr>
          <a:xfrm>
            <a:off x="636540" y="553761"/>
            <a:ext cx="97779" cy="33712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同心圆 19"/>
          <p:cNvSpPr/>
          <p:nvPr/>
        </p:nvSpPr>
        <p:spPr>
          <a:xfrm>
            <a:off x="683711" y="866937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647179" y="445576"/>
            <a:ext cx="362115" cy="1240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991925" y="374330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>
            <a:stCxn id="22" idx="3"/>
          </p:cNvCxnSpPr>
          <p:nvPr/>
        </p:nvCxnSpPr>
        <p:spPr>
          <a:xfrm flipH="1">
            <a:off x="7894" y="477151"/>
            <a:ext cx="1001400" cy="639617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11420247" y="3599824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>
            <a:endCxn id="26" idx="7"/>
          </p:cNvCxnSpPr>
          <p:nvPr/>
        </p:nvCxnSpPr>
        <p:spPr>
          <a:xfrm flipH="1">
            <a:off x="606774" y="461826"/>
            <a:ext cx="392086" cy="77750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505542" y="1221689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222607" y="445576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179314" y="848030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同心圆 28"/>
          <p:cNvSpPr/>
          <p:nvPr/>
        </p:nvSpPr>
        <p:spPr>
          <a:xfrm>
            <a:off x="468318" y="136498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同心圆 29"/>
          <p:cNvSpPr/>
          <p:nvPr/>
        </p:nvSpPr>
        <p:spPr>
          <a:xfrm>
            <a:off x="555107" y="2851595"/>
            <a:ext cx="177491" cy="165451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同心圆 30"/>
          <p:cNvSpPr/>
          <p:nvPr/>
        </p:nvSpPr>
        <p:spPr>
          <a:xfrm>
            <a:off x="968370" y="349531"/>
            <a:ext cx="167237" cy="163978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2" name="直接连接符 31"/>
          <p:cNvCxnSpPr>
            <a:stCxn id="29" idx="4"/>
            <a:endCxn id="28" idx="1"/>
          </p:cNvCxnSpPr>
          <p:nvPr/>
        </p:nvCxnSpPr>
        <p:spPr>
          <a:xfrm>
            <a:off x="522318" y="244498"/>
            <a:ext cx="674365" cy="62117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endCxn id="11" idx="6"/>
          </p:cNvCxnSpPr>
          <p:nvPr/>
        </p:nvCxnSpPr>
        <p:spPr>
          <a:xfrm flipH="1">
            <a:off x="169950" y="201688"/>
            <a:ext cx="298714" cy="337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24" idx="2"/>
          </p:cNvCxnSpPr>
          <p:nvPr/>
        </p:nvCxnSpPr>
        <p:spPr>
          <a:xfrm flipH="1" flipV="1">
            <a:off x="1062436" y="373933"/>
            <a:ext cx="10357811" cy="32861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stCxn id="45" idx="0"/>
            <a:endCxn id="29" idx="0"/>
          </p:cNvCxnSpPr>
          <p:nvPr/>
        </p:nvCxnSpPr>
        <p:spPr>
          <a:xfrm flipH="1" flipV="1">
            <a:off x="522318" y="136498"/>
            <a:ext cx="1781174" cy="44765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endCxn id="12" idx="1"/>
          </p:cNvCxnSpPr>
          <p:nvPr/>
        </p:nvCxnSpPr>
        <p:spPr>
          <a:xfrm>
            <a:off x="0" y="12636"/>
            <a:ext cx="185982" cy="723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10746224" y="6454912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3" name="直接连接符 42"/>
          <p:cNvCxnSpPr>
            <a:stCxn id="42" idx="5"/>
            <a:endCxn id="48" idx="5"/>
          </p:cNvCxnSpPr>
          <p:nvPr/>
        </p:nvCxnSpPr>
        <p:spPr>
          <a:xfrm flipH="1" flipV="1">
            <a:off x="7151834" y="716813"/>
            <a:ext cx="3695622" cy="58409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椭圆 47"/>
          <p:cNvSpPr/>
          <p:nvPr/>
        </p:nvSpPr>
        <p:spPr>
          <a:xfrm>
            <a:off x="7050602" y="613992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/>
          <p:cNvCxnSpPr>
            <a:stCxn id="48" idx="2"/>
            <a:endCxn id="29" idx="5"/>
          </p:cNvCxnSpPr>
          <p:nvPr/>
        </p:nvCxnSpPr>
        <p:spPr>
          <a:xfrm flipH="1" flipV="1">
            <a:off x="560502" y="228682"/>
            <a:ext cx="6490100" cy="4455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stCxn id="26" idx="1"/>
            <a:endCxn id="18" idx="6"/>
          </p:cNvCxnSpPr>
          <p:nvPr/>
        </p:nvCxnSpPr>
        <p:spPr>
          <a:xfrm flipH="1" flipV="1">
            <a:off x="273827" y="1017586"/>
            <a:ext cx="249084" cy="2217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>
            <a:stCxn id="26" idx="6"/>
            <a:endCxn id="28" idx="3"/>
          </p:cNvCxnSpPr>
          <p:nvPr/>
        </p:nvCxnSpPr>
        <p:spPr>
          <a:xfrm flipV="1">
            <a:off x="624143" y="950851"/>
            <a:ext cx="572540" cy="33106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饼形 75"/>
          <p:cNvSpPr/>
          <p:nvPr/>
        </p:nvSpPr>
        <p:spPr>
          <a:xfrm rot="16200000" flipV="1">
            <a:off x="9411401" y="-989509"/>
            <a:ext cx="2147694" cy="1968252"/>
          </a:xfrm>
          <a:prstGeom prst="pie">
            <a:avLst>
              <a:gd name="adj1" fmla="val 5366942"/>
              <a:gd name="adj2" fmla="val 16200000"/>
            </a:avLst>
          </a:prstGeom>
          <a:solidFill>
            <a:schemeClr val="bg2">
              <a:lumMod val="50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8727283" y="704904"/>
            <a:ext cx="461094" cy="473291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团结友爱的大家庭</a:t>
            </a: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8690" y="721684"/>
            <a:ext cx="2487675" cy="22161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6515" y="3071359"/>
            <a:ext cx="2514884" cy="23664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</p:pic>
      <p:sp>
        <p:nvSpPr>
          <p:cNvPr id="63" name="矩形 62"/>
          <p:cNvSpPr/>
          <p:nvPr/>
        </p:nvSpPr>
        <p:spPr>
          <a:xfrm>
            <a:off x="278421" y="5547403"/>
            <a:ext cx="11535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云推手积极开展共同愿景、团队学习和团队训练等工作，促进员工素质全面提高，增强员工凝聚力，尊重每一位员工的个人意愿，人人公平发展。每一位云推手的员工都可以在这里通过 自己的努力实现自己的人生价值，成就自己的人生梦想！</a:t>
            </a:r>
            <a:endParaRPr lang="en-US" altLang="zh-CN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420" y="710984"/>
            <a:ext cx="8337166" cy="47268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866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9817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-187198"/>
            <a:ext cx="1307732" cy="1733935"/>
            <a:chOff x="0" y="-187198"/>
            <a:chExt cx="1307732" cy="1733935"/>
          </a:xfrm>
        </p:grpSpPr>
        <p:sp>
          <p:nvSpPr>
            <p:cNvPr id="6" name="同心圆 5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stCxn id="7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endCxn id="10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>
              <a:stCxn id="9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9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同心圆 14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同心圆 23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同心圆 24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同心圆 25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27" name="直接连接符 26"/>
            <p:cNvCxnSpPr>
              <a:stCxn id="24" idx="4"/>
              <a:endCxn id="23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>
              <a:endCxn id="6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>
              <a:endCxn id="24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endCxn id="7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3846" y="0"/>
            <a:ext cx="8378154" cy="6858000"/>
          </a:xfrm>
          <a:prstGeom prst="parallelogram">
            <a:avLst>
              <a:gd name="adj" fmla="val 51377"/>
            </a:avLst>
          </a:prstGeom>
          <a:effectLst>
            <a:innerShdw blurRad="114300">
              <a:prstClr val="black"/>
            </a:innerShdw>
          </a:effectLst>
        </p:spPr>
      </p:pic>
      <p:sp>
        <p:nvSpPr>
          <p:cNvPr id="44" name="平行四边形 43"/>
          <p:cNvSpPr/>
          <p:nvPr/>
        </p:nvSpPr>
        <p:spPr>
          <a:xfrm>
            <a:off x="3828918" y="0"/>
            <a:ext cx="8378154" cy="6858000"/>
          </a:xfrm>
          <a:prstGeom prst="parallelogram">
            <a:avLst>
              <a:gd name="adj" fmla="val 51325"/>
            </a:avLst>
          </a:prstGeom>
          <a:solidFill>
            <a:schemeClr val="bg2">
              <a:lumMod val="10000"/>
              <a:alpha val="30196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平行四边形 37"/>
          <p:cNvSpPr/>
          <p:nvPr/>
        </p:nvSpPr>
        <p:spPr>
          <a:xfrm>
            <a:off x="2787784" y="767720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企业整合传播公关策略制定与执行</a:t>
            </a:r>
            <a:endParaRPr lang="zh-CN" altLang="en-US" sz="1600" dirty="0"/>
          </a:p>
        </p:txBody>
      </p:sp>
      <p:sp>
        <p:nvSpPr>
          <p:cNvPr id="39" name="平行四边形 38"/>
          <p:cNvSpPr/>
          <p:nvPr/>
        </p:nvSpPr>
        <p:spPr>
          <a:xfrm>
            <a:off x="2422251" y="1484922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品牌形象推广公关策略制定与执行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平行四边形 39"/>
          <p:cNvSpPr/>
          <p:nvPr/>
        </p:nvSpPr>
        <p:spPr>
          <a:xfrm>
            <a:off x="2057847" y="2202124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产品推广公关策略制定与执行</a:t>
            </a:r>
            <a:endParaRPr lang="zh-CN" altLang="en-US" sz="1600" dirty="0"/>
          </a:p>
        </p:txBody>
      </p:sp>
      <p:sp>
        <p:nvSpPr>
          <p:cNvPr id="41" name="平行四边形 40"/>
          <p:cNvSpPr/>
          <p:nvPr/>
        </p:nvSpPr>
        <p:spPr>
          <a:xfrm>
            <a:off x="1681225" y="2919326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危机公关策略制定与执行</a:t>
            </a:r>
            <a:endParaRPr lang="zh-CN" altLang="en-US" sz="1600" dirty="0"/>
          </a:p>
        </p:txBody>
      </p:sp>
      <p:sp>
        <p:nvSpPr>
          <p:cNvPr id="55" name="平行四边形 54"/>
          <p:cNvSpPr/>
          <p:nvPr/>
        </p:nvSpPr>
        <p:spPr>
          <a:xfrm>
            <a:off x="1318299" y="3611460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主题论坛</a:t>
            </a:r>
          </a:p>
        </p:txBody>
      </p:sp>
      <p:sp>
        <p:nvSpPr>
          <p:cNvPr id="56" name="平行四边形 55"/>
          <p:cNvSpPr/>
          <p:nvPr/>
        </p:nvSpPr>
        <p:spPr>
          <a:xfrm>
            <a:off x="974451" y="4328662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新闻发布会</a:t>
            </a:r>
          </a:p>
        </p:txBody>
      </p:sp>
      <p:sp>
        <p:nvSpPr>
          <p:cNvPr id="57" name="平行四边形 56"/>
          <p:cNvSpPr/>
          <p:nvPr/>
        </p:nvSpPr>
        <p:spPr>
          <a:xfrm>
            <a:off x="610047" y="5045864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巡展及研讨会</a:t>
            </a:r>
            <a:endParaRPr lang="zh-CN" altLang="en-US" sz="1600" dirty="0"/>
          </a:p>
        </p:txBody>
      </p:sp>
      <p:sp>
        <p:nvSpPr>
          <p:cNvPr id="60" name="平行四边形 59"/>
          <p:cNvSpPr/>
          <p:nvPr/>
        </p:nvSpPr>
        <p:spPr>
          <a:xfrm>
            <a:off x="222607" y="5764649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公关发稿传播</a:t>
            </a:r>
            <a:endParaRPr lang="zh-CN" altLang="en-US" sz="1600" dirty="0"/>
          </a:p>
        </p:txBody>
      </p:sp>
      <p:sp>
        <p:nvSpPr>
          <p:cNvPr id="64" name="饼形 63"/>
          <p:cNvSpPr/>
          <p:nvPr/>
        </p:nvSpPr>
        <p:spPr>
          <a:xfrm rot="10800000" flipH="1">
            <a:off x="10541157" y="5189537"/>
            <a:ext cx="3331829" cy="3336925"/>
          </a:xfrm>
          <a:prstGeom prst="pie">
            <a:avLst>
              <a:gd name="adj1" fmla="val 5387752"/>
              <a:gd name="adj2" fmla="val 10811571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1498646" y="854574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1498646" y="4917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服务项目</a:t>
            </a:r>
          </a:p>
        </p:txBody>
      </p:sp>
      <p:sp>
        <p:nvSpPr>
          <p:cNvPr id="46" name="矩形 45"/>
          <p:cNvSpPr/>
          <p:nvPr/>
        </p:nvSpPr>
        <p:spPr>
          <a:xfrm>
            <a:off x="-1102392" y="57150"/>
            <a:ext cx="14525213" cy="67403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公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关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策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略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制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定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执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行</a:t>
            </a:r>
            <a:endParaRPr lang="zh-CN" altLang="zh-CN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91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55" grpId="0" animBg="1"/>
      <p:bldP spid="56" grpId="0" animBg="1"/>
      <p:bldP spid="57" grpId="0" animBg="1"/>
      <p:bldP spid="60" grpId="0" animBg="1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5311" y="0"/>
            <a:ext cx="5612112" cy="6858000"/>
          </a:xfrm>
          <a:prstGeom prst="rect">
            <a:avLst/>
          </a:prstGeom>
        </p:spPr>
      </p:pic>
      <p:sp>
        <p:nvSpPr>
          <p:cNvPr id="5" name="平行四边形 4"/>
          <p:cNvSpPr/>
          <p:nvPr/>
        </p:nvSpPr>
        <p:spPr>
          <a:xfrm>
            <a:off x="3135092" y="0"/>
            <a:ext cx="5611169" cy="6857999"/>
          </a:xfrm>
          <a:prstGeom prst="parallelogram">
            <a:avLst>
              <a:gd name="adj" fmla="val 0"/>
            </a:avLst>
          </a:prstGeom>
          <a:solidFill>
            <a:schemeClr val="bg2">
              <a:lumMod val="10000"/>
              <a:alpha val="30196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270309" y="2389670"/>
            <a:ext cx="3352201" cy="1938992"/>
          </a:xfrm>
          <a:prstGeom prst="rect">
            <a:avLst/>
          </a:prstGeom>
          <a:effectLst>
            <a:outerShdw blurRad="50800" dist="76200" dir="3000000" algn="ctr" rotWithShape="0">
              <a:srgbClr val="000000">
                <a:alpha val="25000"/>
              </a:srgb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络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销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售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型</a:t>
            </a:r>
            <a:endParaRPr lang="en-US" altLang="zh-CN" sz="4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endParaRPr lang="en-US" altLang="zh-CN" sz="4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推广策划</a:t>
            </a:r>
            <a:endParaRPr lang="zh-CN" alt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884268" y="-187198"/>
            <a:ext cx="1307732" cy="1733935"/>
            <a:chOff x="0" y="-187198"/>
            <a:chExt cx="1307732" cy="1733935"/>
          </a:xfrm>
        </p:grpSpPr>
        <p:sp>
          <p:nvSpPr>
            <p:cNvPr id="25" name="同心圆 24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连接符 26"/>
            <p:cNvCxnSpPr>
              <a:stCxn id="26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/>
            <p:cNvCxnSpPr>
              <a:endCxn id="29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stCxn id="28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" name="直接连接符 32"/>
            <p:cNvCxnSpPr>
              <a:stCxn id="28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同心圆 33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7" name="直接连接符 36"/>
            <p:cNvCxnSpPr>
              <a:stCxn id="36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椭圆 37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9" name="直接连接符 38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同心圆 42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同心圆 43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同心圆 44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6" name="直接连接符 45"/>
            <p:cNvCxnSpPr>
              <a:stCxn id="43" idx="4"/>
              <a:endCxn id="42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>
              <a:endCxn id="25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>
              <a:endCxn id="43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>
              <a:endCxn id="26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直接连接符 50"/>
          <p:cNvCxnSpPr/>
          <p:nvPr/>
        </p:nvCxnSpPr>
        <p:spPr>
          <a:xfrm>
            <a:off x="9663335" y="854574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9652046" y="4917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服务项目</a:t>
            </a:r>
          </a:p>
        </p:txBody>
      </p:sp>
      <p:sp>
        <p:nvSpPr>
          <p:cNvPr id="54" name="平行四边形 53"/>
          <p:cNvSpPr/>
          <p:nvPr/>
        </p:nvSpPr>
        <p:spPr>
          <a:xfrm>
            <a:off x="222385" y="767720"/>
            <a:ext cx="2934180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网络公关活动策划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平行四边形 55"/>
          <p:cNvSpPr/>
          <p:nvPr/>
        </p:nvSpPr>
        <p:spPr>
          <a:xfrm>
            <a:off x="222384" y="1484922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网络整合营销传播策划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平行四边形 56"/>
          <p:cNvSpPr/>
          <p:nvPr/>
        </p:nvSpPr>
        <p:spPr>
          <a:xfrm>
            <a:off x="222383" y="2202124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销售型网站策划与建设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平行四边形 57"/>
          <p:cNvSpPr/>
          <p:nvPr/>
        </p:nvSpPr>
        <p:spPr>
          <a:xfrm>
            <a:off x="222383" y="2919326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网络成交平台策划与建设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平行四边形 58"/>
          <p:cNvSpPr/>
          <p:nvPr/>
        </p:nvSpPr>
        <p:spPr>
          <a:xfrm>
            <a:off x="222383" y="3611460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阶段性传播策略方案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平行四边形 59"/>
          <p:cNvSpPr/>
          <p:nvPr/>
        </p:nvSpPr>
        <p:spPr>
          <a:xfrm>
            <a:off x="222383" y="4328662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年度整合营销策略方案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平行四边形 60"/>
          <p:cNvSpPr/>
          <p:nvPr/>
        </p:nvSpPr>
        <p:spPr>
          <a:xfrm>
            <a:off x="222383" y="5045864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网络营销媒介组合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平行四边形 62"/>
          <p:cNvSpPr/>
          <p:nvPr/>
        </p:nvSpPr>
        <p:spPr>
          <a:xfrm>
            <a:off x="8684407" y="1484922"/>
            <a:ext cx="2934180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搜索</a:t>
            </a:r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SEM</a:t>
            </a:r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平行四边形 63"/>
          <p:cNvSpPr/>
          <p:nvPr/>
        </p:nvSpPr>
        <p:spPr>
          <a:xfrm>
            <a:off x="8684406" y="2202124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博客营销策划与执行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平行四边形 64"/>
          <p:cNvSpPr/>
          <p:nvPr/>
        </p:nvSpPr>
        <p:spPr>
          <a:xfrm>
            <a:off x="8684405" y="2919326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论坛炒作策划与执行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平行四边形 65"/>
          <p:cNvSpPr/>
          <p:nvPr/>
        </p:nvSpPr>
        <p:spPr>
          <a:xfrm>
            <a:off x="8684405" y="3636528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网络新闻策划与执行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平行四边形 66"/>
          <p:cNvSpPr/>
          <p:nvPr/>
        </p:nvSpPr>
        <p:spPr>
          <a:xfrm>
            <a:off x="8684405" y="4328662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网络口碑营销策划执行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平行四边形 67"/>
          <p:cNvSpPr/>
          <p:nvPr/>
        </p:nvSpPr>
        <p:spPr>
          <a:xfrm>
            <a:off x="8684405" y="5045864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网络信息铺陈策划与执行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平行四边形 68"/>
          <p:cNvSpPr/>
          <p:nvPr/>
        </p:nvSpPr>
        <p:spPr>
          <a:xfrm>
            <a:off x="8684405" y="5763066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网络软文撰写与投放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720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75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75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2" grpId="0"/>
      <p:bldP spid="54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同侧圆角矩形 93"/>
          <p:cNvSpPr/>
          <p:nvPr/>
        </p:nvSpPr>
        <p:spPr>
          <a:xfrm>
            <a:off x="5321977" y="1565682"/>
            <a:ext cx="2006600" cy="5292318"/>
          </a:xfrm>
          <a:prstGeom prst="round2SameRect">
            <a:avLst>
              <a:gd name="adj1" fmla="val 21730"/>
              <a:gd name="adj2" fmla="val 0"/>
            </a:avLst>
          </a:prstGeom>
          <a:solidFill>
            <a:schemeClr val="bg2">
              <a:lumMod val="10000"/>
              <a:alpha val="1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7" name="组合 36"/>
          <p:cNvGrpSpPr/>
          <p:nvPr/>
        </p:nvGrpSpPr>
        <p:grpSpPr>
          <a:xfrm>
            <a:off x="796714" y="2284941"/>
            <a:ext cx="1066236" cy="1227651"/>
            <a:chOff x="1020518" y="2541771"/>
            <a:chExt cx="1227382" cy="140261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0518" y="2541771"/>
              <a:ext cx="1227382" cy="122738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5" name="文本框 34"/>
            <p:cNvSpPr txBox="1"/>
            <p:nvPr/>
          </p:nvSpPr>
          <p:spPr>
            <a:xfrm>
              <a:off x="1309773" y="2832296"/>
              <a:ext cx="7873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BIG</a:t>
              </a:r>
            </a:p>
            <a:p>
              <a:pPr algn="ctr"/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DATA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195627" y="357505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大数据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995361" y="2183863"/>
            <a:ext cx="1237115" cy="1328729"/>
            <a:chOff x="3707158" y="2183863"/>
            <a:chExt cx="1237115" cy="1328729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07158" y="2183863"/>
              <a:ext cx="1237115" cy="12371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8" name="文本框 57"/>
            <p:cNvSpPr txBox="1"/>
            <p:nvPr/>
          </p:nvSpPr>
          <p:spPr>
            <a:xfrm>
              <a:off x="4002549" y="314326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洞察</a:t>
              </a:r>
            </a:p>
          </p:txBody>
        </p:sp>
      </p:grpSp>
      <p:sp>
        <p:nvSpPr>
          <p:cNvPr id="68" name="同侧圆角矩形 67"/>
          <p:cNvSpPr/>
          <p:nvPr/>
        </p:nvSpPr>
        <p:spPr>
          <a:xfrm flipV="1">
            <a:off x="1930893" y="7062"/>
            <a:ext cx="2006600" cy="5292318"/>
          </a:xfrm>
          <a:prstGeom prst="round2SameRect">
            <a:avLst>
              <a:gd name="adj1" fmla="val 21730"/>
              <a:gd name="adj2" fmla="val 0"/>
            </a:avLst>
          </a:prstGeom>
          <a:solidFill>
            <a:schemeClr val="bg2">
              <a:lumMod val="10000"/>
              <a:alpha val="1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5" name="组合 184"/>
          <p:cNvGrpSpPr/>
          <p:nvPr/>
        </p:nvGrpSpPr>
        <p:grpSpPr>
          <a:xfrm>
            <a:off x="5444490" y="2342408"/>
            <a:ext cx="768309" cy="1038128"/>
            <a:chOff x="5444490" y="2050308"/>
            <a:chExt cx="768309" cy="1038128"/>
          </a:xfrm>
        </p:grpSpPr>
        <p:grpSp>
          <p:nvGrpSpPr>
            <p:cNvPr id="73" name="组合 72"/>
            <p:cNvGrpSpPr/>
            <p:nvPr/>
          </p:nvGrpSpPr>
          <p:grpSpPr>
            <a:xfrm>
              <a:off x="5444490" y="2050308"/>
              <a:ext cx="768309" cy="665087"/>
              <a:chOff x="4948073" y="610460"/>
              <a:chExt cx="768309" cy="66508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70" name="图片 6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48073" y="610460"/>
                <a:ext cx="665087" cy="665087"/>
              </a:xfrm>
              <a:prstGeom prst="rect">
                <a:avLst/>
              </a:prstGeom>
            </p:spPr>
          </p:pic>
          <p:pic>
            <p:nvPicPr>
              <p:cNvPr id="71" name="图片 70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17135" y="876300"/>
                <a:ext cx="399247" cy="399247"/>
              </a:xfrm>
              <a:prstGeom prst="rect">
                <a:avLst/>
              </a:prstGeom>
            </p:spPr>
          </p:pic>
        </p:grpSp>
        <p:sp>
          <p:nvSpPr>
            <p:cNvPr id="96" name="文本框 95"/>
            <p:cNvSpPr txBox="1"/>
            <p:nvPr/>
          </p:nvSpPr>
          <p:spPr>
            <a:xfrm>
              <a:off x="5565210" y="271910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年龄</a:t>
              </a:r>
            </a:p>
          </p:txBody>
        </p:sp>
      </p:grpSp>
      <p:grpSp>
        <p:nvGrpSpPr>
          <p:cNvPr id="187" name="组合 186"/>
          <p:cNvGrpSpPr/>
          <p:nvPr/>
        </p:nvGrpSpPr>
        <p:grpSpPr>
          <a:xfrm>
            <a:off x="5566087" y="3846009"/>
            <a:ext cx="646331" cy="949978"/>
            <a:chOff x="5566087" y="3553909"/>
            <a:chExt cx="646331" cy="949978"/>
          </a:xfrm>
        </p:grpSpPr>
        <p:pic>
          <p:nvPicPr>
            <p:cNvPr id="100" name="图片 9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97042" y="3553909"/>
              <a:ext cx="614500" cy="614500"/>
            </a:xfrm>
            <a:prstGeom prst="rect">
              <a:avLst/>
            </a:prstGeom>
          </p:spPr>
        </p:pic>
        <p:sp>
          <p:nvSpPr>
            <p:cNvPr id="101" name="文本框 100"/>
            <p:cNvSpPr txBox="1"/>
            <p:nvPr/>
          </p:nvSpPr>
          <p:spPr>
            <a:xfrm>
              <a:off x="5566087" y="413455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职业</a:t>
              </a:r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6300441" y="3060653"/>
            <a:ext cx="796860" cy="700441"/>
            <a:chOff x="6300441" y="2768553"/>
            <a:chExt cx="796860" cy="700441"/>
          </a:xfrm>
        </p:grpSpPr>
        <p:sp>
          <p:nvSpPr>
            <p:cNvPr id="99" name="文本框 98"/>
            <p:cNvSpPr txBox="1"/>
            <p:nvPr/>
          </p:nvSpPr>
          <p:spPr>
            <a:xfrm>
              <a:off x="6398662" y="309966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性别</a:t>
              </a:r>
            </a:p>
          </p:txBody>
        </p:sp>
        <p:pic>
          <p:nvPicPr>
            <p:cNvPr id="103" name="图片 10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28980" y="2768553"/>
              <a:ext cx="368321" cy="368321"/>
            </a:xfrm>
            <a:prstGeom prst="rect">
              <a:avLst/>
            </a:prstGeom>
          </p:spPr>
        </p:pic>
        <p:pic>
          <p:nvPicPr>
            <p:cNvPr id="104" name="图片 103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0441" y="2768553"/>
              <a:ext cx="367171" cy="367171"/>
            </a:xfrm>
            <a:prstGeom prst="rect">
              <a:avLst/>
            </a:prstGeom>
          </p:spPr>
        </p:pic>
      </p:grpSp>
      <p:grpSp>
        <p:nvGrpSpPr>
          <p:cNvPr id="188" name="组合 187"/>
          <p:cNvGrpSpPr/>
          <p:nvPr/>
        </p:nvGrpSpPr>
        <p:grpSpPr>
          <a:xfrm>
            <a:off x="6155947" y="4415765"/>
            <a:ext cx="1138110" cy="1431573"/>
            <a:chOff x="6155947" y="4123665"/>
            <a:chExt cx="1138110" cy="1431573"/>
          </a:xfrm>
        </p:grpSpPr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97396" y="4123665"/>
              <a:ext cx="446844" cy="446844"/>
            </a:xfrm>
            <a:prstGeom prst="rect">
              <a:avLst/>
            </a:prstGeom>
          </p:spPr>
        </p:pic>
        <p:sp>
          <p:nvSpPr>
            <p:cNvPr id="107" name="文本框 106"/>
            <p:cNvSpPr txBox="1"/>
            <p:nvPr/>
          </p:nvSpPr>
          <p:spPr>
            <a:xfrm>
              <a:off x="6186061" y="458565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媒触习惯</a:t>
              </a: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6173080" y="489206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地域分布</a:t>
              </a: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6155947" y="518590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行为轨迹</a:t>
              </a:r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5581126" y="5752753"/>
            <a:ext cx="646331" cy="819696"/>
            <a:chOff x="5581126" y="5460653"/>
            <a:chExt cx="646331" cy="819696"/>
          </a:xfrm>
        </p:grpSpPr>
        <p:sp>
          <p:nvSpPr>
            <p:cNvPr id="106" name="文本框 105"/>
            <p:cNvSpPr txBox="1"/>
            <p:nvPr/>
          </p:nvSpPr>
          <p:spPr>
            <a:xfrm>
              <a:off x="5581126" y="591101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收入</a:t>
              </a:r>
            </a:p>
          </p:txBody>
        </p:sp>
        <p:pic>
          <p:nvPicPr>
            <p:cNvPr id="110" name="图片 109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72176" y="5460653"/>
              <a:ext cx="462659" cy="462659"/>
            </a:xfrm>
            <a:prstGeom prst="rect">
              <a:avLst/>
            </a:prstGeom>
          </p:spPr>
        </p:pic>
      </p:grpSp>
      <p:sp>
        <p:nvSpPr>
          <p:cNvPr id="118" name="同侧圆角矩形 117"/>
          <p:cNvSpPr/>
          <p:nvPr/>
        </p:nvSpPr>
        <p:spPr>
          <a:xfrm flipV="1">
            <a:off x="8325733" y="0"/>
            <a:ext cx="2006600" cy="5292318"/>
          </a:xfrm>
          <a:prstGeom prst="round2SameRect">
            <a:avLst>
              <a:gd name="adj1" fmla="val 21730"/>
              <a:gd name="adj2" fmla="val 0"/>
            </a:avLst>
          </a:prstGeom>
          <a:solidFill>
            <a:schemeClr val="bg2">
              <a:lumMod val="10000"/>
              <a:alpha val="1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0" name="组合 189"/>
          <p:cNvGrpSpPr/>
          <p:nvPr/>
        </p:nvGrpSpPr>
        <p:grpSpPr>
          <a:xfrm>
            <a:off x="7449297" y="2345830"/>
            <a:ext cx="797430" cy="1189797"/>
            <a:chOff x="7449297" y="2345830"/>
            <a:chExt cx="797430" cy="1189797"/>
          </a:xfrm>
        </p:grpSpPr>
        <p:pic>
          <p:nvPicPr>
            <p:cNvPr id="132" name="图片 13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49297" y="2345830"/>
              <a:ext cx="797430" cy="797430"/>
            </a:xfrm>
            <a:prstGeom prst="rect">
              <a:avLst/>
            </a:prstGeom>
          </p:spPr>
        </p:pic>
        <p:sp>
          <p:nvSpPr>
            <p:cNvPr id="133" name="文本框 132"/>
            <p:cNvSpPr txBox="1"/>
            <p:nvPr/>
          </p:nvSpPr>
          <p:spPr>
            <a:xfrm>
              <a:off x="7528031" y="316629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行动</a:t>
              </a:r>
            </a:p>
          </p:txBody>
        </p:sp>
      </p:grpSp>
      <p:grpSp>
        <p:nvGrpSpPr>
          <p:cNvPr id="135" name="组合 134"/>
          <p:cNvGrpSpPr/>
          <p:nvPr/>
        </p:nvGrpSpPr>
        <p:grpSpPr>
          <a:xfrm flipH="1" flipV="1">
            <a:off x="0" y="5124065"/>
            <a:ext cx="1307732" cy="1733935"/>
            <a:chOff x="0" y="-187198"/>
            <a:chExt cx="1307732" cy="1733935"/>
          </a:xfrm>
        </p:grpSpPr>
        <p:sp>
          <p:nvSpPr>
            <p:cNvPr id="136" name="同心圆 135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椭圆 136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8" name="直接连接符 137"/>
            <p:cNvCxnSpPr>
              <a:stCxn id="137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椭圆 138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1" name="直接连接符 140"/>
            <p:cNvCxnSpPr>
              <a:endCxn id="140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>
              <a:stCxn id="139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椭圆 142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4" name="直接连接符 143"/>
            <p:cNvCxnSpPr>
              <a:stCxn id="139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同心圆 144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46" name="直接连接符 145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椭圆 146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8" name="直接连接符 147"/>
            <p:cNvCxnSpPr>
              <a:stCxn id="147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椭圆 148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0" name="直接连接符 149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椭圆 150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同心圆 153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同心圆 154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同心圆 155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57" name="直接连接符 156"/>
            <p:cNvCxnSpPr>
              <a:stCxn id="154" idx="4"/>
              <a:endCxn id="153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>
              <a:endCxn id="136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直接连接符 158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>
              <a:endCxn id="154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>
              <a:endCxn id="137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2" name="直接连接符 161"/>
          <p:cNvCxnSpPr/>
          <p:nvPr/>
        </p:nvCxnSpPr>
        <p:spPr>
          <a:xfrm>
            <a:off x="1541557" y="6187193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文本框 162"/>
          <p:cNvSpPr txBox="1"/>
          <p:nvPr/>
        </p:nvSpPr>
        <p:spPr>
          <a:xfrm>
            <a:off x="1541557" y="582431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服务项目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8528234" y="86673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调整营销策略</a:t>
            </a:r>
          </a:p>
        </p:txBody>
      </p:sp>
      <p:sp>
        <p:nvSpPr>
          <p:cNvPr id="165" name="文本框 164"/>
          <p:cNvSpPr txBox="1"/>
          <p:nvPr/>
        </p:nvSpPr>
        <p:spPr>
          <a:xfrm>
            <a:off x="8412818" y="130863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个性化内容推荐</a:t>
            </a:r>
          </a:p>
        </p:txBody>
      </p:sp>
      <p:grpSp>
        <p:nvGrpSpPr>
          <p:cNvPr id="191" name="组合 190"/>
          <p:cNvGrpSpPr/>
          <p:nvPr/>
        </p:nvGrpSpPr>
        <p:grpSpPr>
          <a:xfrm>
            <a:off x="8528234" y="1778679"/>
            <a:ext cx="1560547" cy="646331"/>
            <a:chOff x="8528234" y="1600879"/>
            <a:chExt cx="1560547" cy="646331"/>
          </a:xfrm>
        </p:grpSpPr>
        <p:pic>
          <p:nvPicPr>
            <p:cNvPr id="166" name="图片 165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28234" y="1638121"/>
              <a:ext cx="594080" cy="594080"/>
            </a:xfrm>
            <a:prstGeom prst="rect">
              <a:avLst/>
            </a:prstGeom>
          </p:spPr>
        </p:pic>
        <p:sp>
          <p:nvSpPr>
            <p:cNvPr id="167" name="文本框 166"/>
            <p:cNvSpPr txBox="1"/>
            <p:nvPr/>
          </p:nvSpPr>
          <p:spPr>
            <a:xfrm>
              <a:off x="9211618" y="1600879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打造品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牌形象</a:t>
              </a:r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8443954" y="2526739"/>
            <a:ext cx="1670525" cy="725601"/>
            <a:chOff x="8443954" y="2348939"/>
            <a:chExt cx="1670525" cy="725601"/>
          </a:xfrm>
        </p:grpSpPr>
        <p:pic>
          <p:nvPicPr>
            <p:cNvPr id="168" name="图片 167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96803" y="2348939"/>
              <a:ext cx="717676" cy="717676"/>
            </a:xfrm>
            <a:prstGeom prst="rect">
              <a:avLst/>
            </a:prstGeom>
          </p:spPr>
        </p:pic>
        <p:sp>
          <p:nvSpPr>
            <p:cNvPr id="169" name="文本框 168"/>
            <p:cNvSpPr txBox="1"/>
            <p:nvPr/>
          </p:nvSpPr>
          <p:spPr>
            <a:xfrm>
              <a:off x="8443954" y="2428209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优化产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品设计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8515033" y="3363726"/>
            <a:ext cx="1599446" cy="646331"/>
            <a:chOff x="8515033" y="3185926"/>
            <a:chExt cx="1599446" cy="646331"/>
          </a:xfrm>
        </p:grpSpPr>
        <p:pic>
          <p:nvPicPr>
            <p:cNvPr id="170" name="图片 169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15033" y="3244798"/>
              <a:ext cx="566295" cy="566295"/>
            </a:xfrm>
            <a:prstGeom prst="rect">
              <a:avLst/>
            </a:prstGeom>
          </p:spPr>
        </p:pic>
        <p:sp>
          <p:nvSpPr>
            <p:cNvPr id="171" name="文本框 170"/>
            <p:cNvSpPr txBox="1"/>
            <p:nvPr/>
          </p:nvSpPr>
          <p:spPr>
            <a:xfrm>
              <a:off x="9237316" y="3185926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精准广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告投放</a:t>
              </a:r>
            </a:p>
          </p:txBody>
        </p:sp>
      </p:grpSp>
      <p:cxnSp>
        <p:nvCxnSpPr>
          <p:cNvPr id="173" name="直接连接符 172"/>
          <p:cNvCxnSpPr/>
          <p:nvPr/>
        </p:nvCxnSpPr>
        <p:spPr>
          <a:xfrm>
            <a:off x="8443954" y="2457038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直接连接符 173"/>
          <p:cNvCxnSpPr/>
          <p:nvPr/>
        </p:nvCxnSpPr>
        <p:spPr>
          <a:xfrm>
            <a:off x="8469652" y="3294696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5" name="直接连接符 174"/>
          <p:cNvCxnSpPr/>
          <p:nvPr/>
        </p:nvCxnSpPr>
        <p:spPr>
          <a:xfrm>
            <a:off x="8469652" y="1732130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6" name="直接连接符 175"/>
          <p:cNvCxnSpPr/>
          <p:nvPr/>
        </p:nvCxnSpPr>
        <p:spPr>
          <a:xfrm>
            <a:off x="8482159" y="4061770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7" name="直接连接符 176"/>
          <p:cNvCxnSpPr/>
          <p:nvPr/>
        </p:nvCxnSpPr>
        <p:spPr>
          <a:xfrm>
            <a:off x="8482159" y="1250582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直接连接符 177"/>
          <p:cNvCxnSpPr/>
          <p:nvPr/>
        </p:nvCxnSpPr>
        <p:spPr>
          <a:xfrm>
            <a:off x="8469652" y="4528592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0" name="文本框 179"/>
          <p:cNvSpPr txBox="1"/>
          <p:nvPr/>
        </p:nvSpPr>
        <p:spPr>
          <a:xfrm>
            <a:off x="8507235" y="412270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应对竞品冲击</a:t>
            </a:r>
          </a:p>
        </p:txBody>
      </p:sp>
      <p:sp>
        <p:nvSpPr>
          <p:cNvPr id="181" name="文本框 180"/>
          <p:cNvSpPr txBox="1"/>
          <p:nvPr/>
        </p:nvSpPr>
        <p:spPr>
          <a:xfrm>
            <a:off x="8708108" y="460201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征信辅助</a:t>
            </a:r>
          </a:p>
        </p:txBody>
      </p:sp>
      <p:grpSp>
        <p:nvGrpSpPr>
          <p:cNvPr id="194" name="组合 193"/>
          <p:cNvGrpSpPr/>
          <p:nvPr/>
        </p:nvGrpSpPr>
        <p:grpSpPr>
          <a:xfrm>
            <a:off x="10456086" y="2316148"/>
            <a:ext cx="800748" cy="1219479"/>
            <a:chOff x="10456086" y="2316148"/>
            <a:chExt cx="800748" cy="1219479"/>
          </a:xfrm>
        </p:grpSpPr>
        <p:pic>
          <p:nvPicPr>
            <p:cNvPr id="182" name="图片 181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56086" y="2316148"/>
              <a:ext cx="800748" cy="800748"/>
            </a:xfrm>
            <a:prstGeom prst="rect">
              <a:avLst/>
            </a:prstGeom>
          </p:spPr>
        </p:pic>
        <p:sp>
          <p:nvSpPr>
            <p:cNvPr id="183" name="文本框 182"/>
            <p:cNvSpPr txBox="1"/>
            <p:nvPr/>
          </p:nvSpPr>
          <p:spPr>
            <a:xfrm>
              <a:off x="10533294" y="316629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价值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934193" y="768765"/>
            <a:ext cx="710451" cy="1034419"/>
            <a:chOff x="3310372" y="434840"/>
            <a:chExt cx="710451" cy="1034419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021" y="434840"/>
              <a:ext cx="641152" cy="64115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文本框 38"/>
            <p:cNvSpPr txBox="1"/>
            <p:nvPr/>
          </p:nvSpPr>
          <p:spPr>
            <a:xfrm>
              <a:off x="3310372" y="1099927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PC</a:t>
              </a: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端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990080" y="1216171"/>
            <a:ext cx="877163" cy="956345"/>
            <a:chOff x="2536075" y="1346993"/>
            <a:chExt cx="877163" cy="956345"/>
          </a:xfrm>
        </p:grpSpPr>
        <p:sp>
          <p:nvSpPr>
            <p:cNvPr id="42" name="文本框 41"/>
            <p:cNvSpPr txBox="1"/>
            <p:nvPr/>
          </p:nvSpPr>
          <p:spPr>
            <a:xfrm>
              <a:off x="2536075" y="193400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移动端</a:t>
              </a:r>
            </a:p>
          </p:txBody>
        </p:sp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78244" y="1346993"/>
              <a:ext cx="592826" cy="5928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2" name="组合 51"/>
          <p:cNvGrpSpPr/>
          <p:nvPr/>
        </p:nvGrpSpPr>
        <p:grpSpPr>
          <a:xfrm>
            <a:off x="2952423" y="2083295"/>
            <a:ext cx="682923" cy="988433"/>
            <a:chOff x="3869747" y="1821349"/>
            <a:chExt cx="682923" cy="988433"/>
          </a:xfrm>
        </p:grpSpPr>
        <p:sp>
          <p:nvSpPr>
            <p:cNvPr id="44" name="文本框 43"/>
            <p:cNvSpPr txBox="1"/>
            <p:nvPr/>
          </p:nvSpPr>
          <p:spPr>
            <a:xfrm>
              <a:off x="3880419" y="244045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社媒</a:t>
              </a:r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9747" y="1821349"/>
              <a:ext cx="682923" cy="61910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1" name="组合 50"/>
          <p:cNvGrpSpPr/>
          <p:nvPr/>
        </p:nvGrpSpPr>
        <p:grpSpPr>
          <a:xfrm>
            <a:off x="2063140" y="2602313"/>
            <a:ext cx="646331" cy="973587"/>
            <a:chOff x="3056431" y="2625116"/>
            <a:chExt cx="646331" cy="9735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82219" y="2625116"/>
              <a:ext cx="594753" cy="594753"/>
            </a:xfrm>
            <a:prstGeom prst="rect">
              <a:avLst/>
            </a:prstGeom>
          </p:spPr>
        </p:pic>
        <p:sp>
          <p:nvSpPr>
            <p:cNvPr id="46" name="文本框 45"/>
            <p:cNvSpPr txBox="1"/>
            <p:nvPr/>
          </p:nvSpPr>
          <p:spPr>
            <a:xfrm>
              <a:off x="3056431" y="322937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购物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916934" y="3321497"/>
            <a:ext cx="646331" cy="960473"/>
            <a:chOff x="3849529" y="3598703"/>
            <a:chExt cx="646331" cy="96047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10491" y="3598703"/>
              <a:ext cx="585369" cy="585369"/>
            </a:xfrm>
            <a:prstGeom prst="rect">
              <a:avLst/>
            </a:prstGeom>
          </p:spPr>
        </p:pic>
        <p:sp>
          <p:nvSpPr>
            <p:cNvPr id="48" name="文本框 47"/>
            <p:cNvSpPr txBox="1"/>
            <p:nvPr/>
          </p:nvSpPr>
          <p:spPr>
            <a:xfrm>
              <a:off x="3849529" y="418984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浏览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101111" y="4154849"/>
            <a:ext cx="658882" cy="910205"/>
            <a:chOff x="2651490" y="3963118"/>
            <a:chExt cx="658882" cy="910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48754" y="3963118"/>
              <a:ext cx="561618" cy="561618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2651490" y="450399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搜索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1990080" y="201429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cs typeface="Times New Roman" panose="02020603050405020304" pitchFamily="18" charset="0"/>
              </a:rPr>
              <a:t>投放高流量平台</a:t>
            </a:r>
            <a:endParaRPr lang="zh-CN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5444490" y="1796343"/>
            <a:ext cx="1652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消费者画像</a:t>
            </a:r>
            <a:endParaRPr lang="zh-CN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8528234" y="226931"/>
            <a:ext cx="1652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分析报告</a:t>
            </a:r>
            <a:endParaRPr lang="zh-CN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文本框 115"/>
          <p:cNvSpPr txBox="1"/>
          <p:nvPr/>
        </p:nvSpPr>
        <p:spPr>
          <a:xfrm>
            <a:off x="647341" y="1318958"/>
            <a:ext cx="110828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消费者画像报告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通过投放高流量渠道（我公司独家渠道）进行大数据精准分析并得出报告，告诉贵公司什么样的人喜欢您的产品。</a:t>
            </a:r>
          </a:p>
        </p:txBody>
      </p:sp>
    </p:spTree>
    <p:extLst>
      <p:ext uri="{BB962C8B-B14F-4D97-AF65-F5344CB8AC3E}">
        <p14:creationId xmlns:p14="http://schemas.microsoft.com/office/powerpoint/2010/main" val="74422295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8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4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600"/>
                            </p:stCondLst>
                            <p:childTnLst>
                              <p:par>
                                <p:cTn id="8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8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2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400"/>
                            </p:stCondLst>
                            <p:childTnLst>
                              <p:par>
                                <p:cTn id="10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2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60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8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2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200"/>
                            </p:stCondLst>
                            <p:childTnLst>
                              <p:par>
                                <p:cTn id="1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2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400"/>
                            </p:stCondLst>
                            <p:childTnLst>
                              <p:par>
                                <p:cTn id="1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2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6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80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2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2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200"/>
                            </p:stCondLst>
                            <p:childTnLst>
                              <p:par>
                                <p:cTn id="1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2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400"/>
                            </p:stCondLst>
                            <p:childTnLst>
                              <p:par>
                                <p:cTn id="1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2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4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68" grpId="0" animBg="1"/>
      <p:bldP spid="118" grpId="0" animBg="1"/>
      <p:bldP spid="163" grpId="0"/>
      <p:bldP spid="164" grpId="0"/>
      <p:bldP spid="165" grpId="0"/>
      <p:bldP spid="180" grpId="0"/>
      <p:bldP spid="181" grpId="0"/>
      <p:bldP spid="115" grpId="0" animBg="1"/>
      <p:bldP spid="1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直接连接符 64"/>
          <p:cNvCxnSpPr/>
          <p:nvPr/>
        </p:nvCxnSpPr>
        <p:spPr>
          <a:xfrm flipV="1">
            <a:off x="1" y="-10700"/>
            <a:ext cx="1501477" cy="119141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2" y="348476"/>
            <a:ext cx="1403167" cy="43801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V="1">
            <a:off x="2" y="-10700"/>
            <a:ext cx="3628569" cy="79719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2" y="506163"/>
            <a:ext cx="1850033" cy="15002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 flipV="1">
            <a:off x="2" y="-6320"/>
            <a:ext cx="2323714" cy="9592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V="1">
            <a:off x="1" y="414179"/>
            <a:ext cx="2466714" cy="26719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0" y="212691"/>
            <a:ext cx="1689163" cy="9680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2" y="-10700"/>
            <a:ext cx="1398696" cy="11826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 flipH="1" flipV="1">
            <a:off x="339621" y="-28220"/>
            <a:ext cx="719458" cy="112570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flipH="1" flipV="1">
            <a:off x="625617" y="-6319"/>
            <a:ext cx="283202" cy="134033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621146" y="-6319"/>
            <a:ext cx="257509" cy="12045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 flipV="1">
            <a:off x="256386" y="-6320"/>
            <a:ext cx="910778" cy="12790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78648" y="535730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197116" y="1202613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405023" y="352859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1313549" y="712030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1007623" y="1060791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222677" y="947976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85240" y="648442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440531" y="148057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1141518" y="455257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1186287" y="981950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1272797" y="142049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同心圆 113"/>
          <p:cNvSpPr/>
          <p:nvPr/>
        </p:nvSpPr>
        <p:spPr>
          <a:xfrm>
            <a:off x="820552" y="1334020"/>
            <a:ext cx="241147" cy="219010"/>
          </a:xfrm>
          <a:prstGeom prst="donut">
            <a:avLst>
              <a:gd name="adj" fmla="val 12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5" name="同心圆 114"/>
          <p:cNvSpPr/>
          <p:nvPr/>
        </p:nvSpPr>
        <p:spPr>
          <a:xfrm>
            <a:off x="1812696" y="579252"/>
            <a:ext cx="241147" cy="219010"/>
          </a:xfrm>
          <a:prstGeom prst="donut">
            <a:avLst>
              <a:gd name="adj" fmla="val 12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6" name="同心圆 115"/>
          <p:cNvSpPr/>
          <p:nvPr/>
        </p:nvSpPr>
        <p:spPr>
          <a:xfrm>
            <a:off x="1354356" y="1143483"/>
            <a:ext cx="11753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7" name="同心圆 116"/>
          <p:cNvSpPr/>
          <p:nvPr/>
        </p:nvSpPr>
        <p:spPr>
          <a:xfrm>
            <a:off x="549996" y="1162098"/>
            <a:ext cx="11753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8" name="同心圆 117"/>
          <p:cNvSpPr/>
          <p:nvPr/>
        </p:nvSpPr>
        <p:spPr>
          <a:xfrm>
            <a:off x="352847" y="427318"/>
            <a:ext cx="11753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9" name="同心圆 118"/>
          <p:cNvSpPr/>
          <p:nvPr/>
        </p:nvSpPr>
        <p:spPr>
          <a:xfrm>
            <a:off x="1992359" y="68145"/>
            <a:ext cx="11753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1" name="椭圆 120"/>
          <p:cNvSpPr/>
          <p:nvPr/>
        </p:nvSpPr>
        <p:spPr>
          <a:xfrm>
            <a:off x="1632705" y="1119388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2" name="直接连接符 121"/>
          <p:cNvCxnSpPr/>
          <p:nvPr/>
        </p:nvCxnSpPr>
        <p:spPr>
          <a:xfrm>
            <a:off x="9663335" y="854574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文本框 122"/>
          <p:cNvSpPr txBox="1"/>
          <p:nvPr/>
        </p:nvSpPr>
        <p:spPr>
          <a:xfrm>
            <a:off x="9652046" y="4917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优势介绍</a:t>
            </a:r>
          </a:p>
        </p:txBody>
      </p:sp>
      <p:grpSp>
        <p:nvGrpSpPr>
          <p:cNvPr id="130" name="组合 129"/>
          <p:cNvGrpSpPr/>
          <p:nvPr/>
        </p:nvGrpSpPr>
        <p:grpSpPr>
          <a:xfrm>
            <a:off x="2932659" y="2437916"/>
            <a:ext cx="2375717" cy="2327274"/>
            <a:chOff x="3984033" y="2919866"/>
            <a:chExt cx="2375717" cy="23272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7" name="菱形 126"/>
            <p:cNvSpPr/>
            <p:nvPr/>
          </p:nvSpPr>
          <p:spPr>
            <a:xfrm>
              <a:off x="3984033" y="2919866"/>
              <a:ext cx="2375717" cy="2327274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4" name="图片 1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95642" y="3654878"/>
              <a:ext cx="952500" cy="857250"/>
            </a:xfrm>
            <a:prstGeom prst="rect">
              <a:avLst/>
            </a:prstGeom>
          </p:spPr>
        </p:pic>
      </p:grpSp>
      <p:grpSp>
        <p:nvGrpSpPr>
          <p:cNvPr id="129" name="组合 128"/>
          <p:cNvGrpSpPr/>
          <p:nvPr/>
        </p:nvGrpSpPr>
        <p:grpSpPr>
          <a:xfrm>
            <a:off x="1352689" y="913525"/>
            <a:ext cx="2375717" cy="2327274"/>
            <a:chOff x="1210454" y="1596887"/>
            <a:chExt cx="2375717" cy="2327274"/>
          </a:xfrm>
        </p:grpSpPr>
        <p:sp>
          <p:nvSpPr>
            <p:cNvPr id="126" name="菱形 125"/>
            <p:cNvSpPr/>
            <p:nvPr/>
          </p:nvSpPr>
          <p:spPr>
            <a:xfrm>
              <a:off x="1210454" y="1596887"/>
              <a:ext cx="2375717" cy="2327274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5" name="图片 1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22062" y="2284274"/>
              <a:ext cx="952500" cy="952500"/>
            </a:xfrm>
            <a:prstGeom prst="rect">
              <a:avLst/>
            </a:prstGeom>
          </p:spPr>
        </p:pic>
      </p:grpSp>
      <p:grpSp>
        <p:nvGrpSpPr>
          <p:cNvPr id="135" name="组合 134"/>
          <p:cNvGrpSpPr/>
          <p:nvPr/>
        </p:nvGrpSpPr>
        <p:grpSpPr>
          <a:xfrm>
            <a:off x="1325681" y="4211933"/>
            <a:ext cx="2375717" cy="2327274"/>
            <a:chOff x="4748573" y="4145674"/>
            <a:chExt cx="2375717" cy="2327274"/>
          </a:xfrm>
        </p:grpSpPr>
        <p:sp>
          <p:nvSpPr>
            <p:cNvPr id="128" name="菱形 127"/>
            <p:cNvSpPr/>
            <p:nvPr/>
          </p:nvSpPr>
          <p:spPr>
            <a:xfrm>
              <a:off x="4748573" y="4145674"/>
              <a:ext cx="2375717" cy="2327274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3" name="图片 13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79036" y="4751916"/>
              <a:ext cx="1114790" cy="11147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4" name="文本框 133"/>
            <p:cNvSpPr txBox="1"/>
            <p:nvPr/>
          </p:nvSpPr>
          <p:spPr>
            <a:xfrm>
              <a:off x="5542460" y="4986145"/>
              <a:ext cx="932635" cy="646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 BIG </a:t>
              </a:r>
            </a:p>
            <a:p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DATA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6" name="矩形 135"/>
          <p:cNvSpPr/>
          <p:nvPr/>
        </p:nvSpPr>
        <p:spPr>
          <a:xfrm>
            <a:off x="4646081" y="5129811"/>
            <a:ext cx="5487186" cy="522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大数据支撑精准人群定位：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将精准做到极致，让您的每一分钱都花的物超所值。</a:t>
            </a:r>
          </a:p>
        </p:txBody>
      </p:sp>
      <p:sp>
        <p:nvSpPr>
          <p:cNvPr id="137" name="矩形 136"/>
          <p:cNvSpPr/>
          <p:nvPr/>
        </p:nvSpPr>
        <p:spPr>
          <a:xfrm>
            <a:off x="5912347" y="3341097"/>
            <a:ext cx="2954655" cy="5209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千家大牌媒体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+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独家</a:t>
            </a: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资源：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全国全网覆盖、高速散播。</a:t>
            </a:r>
          </a:p>
        </p:txBody>
      </p:sp>
      <p:sp>
        <p:nvSpPr>
          <p:cNvPr id="138" name="矩形 137"/>
          <p:cNvSpPr/>
          <p:nvPr/>
        </p:nvSpPr>
        <p:spPr>
          <a:xfrm>
            <a:off x="4341675" y="17326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国内顶尖策划团队：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十年的策划经验，让您的公司脱颖而出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9" name="图片 13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074" y="852197"/>
            <a:ext cx="1063359" cy="106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1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36" grpId="0"/>
      <p:bldP spid="137" grpId="0"/>
      <p:bldP spid="1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138967" y="3779024"/>
            <a:ext cx="5196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梯形 2"/>
          <p:cNvSpPr/>
          <p:nvPr/>
        </p:nvSpPr>
        <p:spPr>
          <a:xfrm rot="5400000">
            <a:off x="4730002" y="3488282"/>
            <a:ext cx="2569029" cy="1166264"/>
          </a:xfrm>
          <a:prstGeom prst="trapezoid">
            <a:avLst>
              <a:gd name="adj" fmla="val 43417"/>
            </a:avLst>
          </a:prstGeom>
          <a:noFill/>
          <a:ln w="38100">
            <a:solidFill>
              <a:srgbClr val="316AA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400284" y="3779024"/>
            <a:ext cx="5848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THANK Y  U FOR LISTENING</a:t>
            </a:r>
            <a:endParaRPr lang="zh-CN" alt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3338" y="0"/>
            <a:ext cx="3102355" cy="31023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3259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广告公司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</TotalTime>
  <Words>578</Words>
  <Application>Microsoft Office PowerPoint</Application>
  <PresentationFormat>宽屏</PresentationFormat>
  <Paragraphs>115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等线</vt:lpstr>
      <vt:lpstr>等线 Light</vt:lpstr>
      <vt:lpstr>宋体</vt:lpstr>
      <vt:lpstr>微软雅黑</vt:lpstr>
      <vt:lpstr>Arial</vt:lpstr>
      <vt:lpstr>Calibri</vt:lpstr>
      <vt:lpstr>Tahoma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广告公司</dc:title>
  <dc:creator>第一PPT</dc:creator>
  <cp:keywords>www.1ppt.com</cp:keywords>
  <cp:lastModifiedBy>faith123</cp:lastModifiedBy>
  <cp:revision>367</cp:revision>
  <dcterms:created xsi:type="dcterms:W3CDTF">2016-05-24T01:15:07Z</dcterms:created>
  <dcterms:modified xsi:type="dcterms:W3CDTF">2019-06-27T05:59:10Z</dcterms:modified>
</cp:coreProperties>
</file>