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5" r:id="rId2"/>
    <p:sldId id="285" r:id="rId3"/>
    <p:sldId id="286" r:id="rId4"/>
    <p:sldId id="298" r:id="rId5"/>
    <p:sldId id="257" r:id="rId6"/>
    <p:sldId id="258" r:id="rId7"/>
    <p:sldId id="296" r:id="rId8"/>
    <p:sldId id="299" r:id="rId9"/>
    <p:sldId id="287" r:id="rId10"/>
    <p:sldId id="262" r:id="rId11"/>
    <p:sldId id="264" r:id="rId12"/>
    <p:sldId id="265" r:id="rId13"/>
    <p:sldId id="267" r:id="rId14"/>
    <p:sldId id="266" r:id="rId15"/>
    <p:sldId id="268" r:id="rId16"/>
    <p:sldId id="269" r:id="rId17"/>
    <p:sldId id="288" r:id="rId18"/>
    <p:sldId id="270" r:id="rId19"/>
    <p:sldId id="272" r:id="rId20"/>
    <p:sldId id="273" r:id="rId21"/>
    <p:sldId id="289" r:id="rId22"/>
    <p:sldId id="274" r:id="rId23"/>
    <p:sldId id="276" r:id="rId24"/>
    <p:sldId id="297" r:id="rId25"/>
    <p:sldId id="277" r:id="rId26"/>
    <p:sldId id="278" r:id="rId27"/>
    <p:sldId id="279" r:id="rId28"/>
    <p:sldId id="283"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C3"/>
    <a:srgbClr val="010569"/>
    <a:srgbClr val="A799CE"/>
    <a:srgbClr val="634C94"/>
    <a:srgbClr val="2F215F"/>
    <a:srgbClr val="0B010A"/>
    <a:srgbClr val="8DF5FE"/>
    <a:srgbClr val="2D99ED"/>
    <a:srgbClr val="2168A1"/>
    <a:srgbClr val="88F2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90" d="100"/>
          <a:sy n="90" d="100"/>
        </p:scale>
        <p:origin x="-2208" y="-97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04FFA7-8EBA-469F-801F-E10EEEC7141C}" type="datetimeFigureOut">
              <a:rPr lang="zh-CN" altLang="en-US" smtClean="0"/>
              <a:t>2018/1/17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1A724F-12B9-4281-8AC4-9796C3351ED6}" type="slidenum">
              <a:rPr lang="zh-CN" altLang="en-US" smtClean="0"/>
              <a:t>‹#›</a:t>
            </a:fld>
            <a:endParaRPr lang="zh-CN" altLang="en-US"/>
          </a:p>
        </p:txBody>
      </p:sp>
    </p:spTree>
    <p:extLst>
      <p:ext uri="{BB962C8B-B14F-4D97-AF65-F5344CB8AC3E}">
        <p14:creationId xmlns:p14="http://schemas.microsoft.com/office/powerpoint/2010/main" val="224991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a:t>
            </a:fld>
            <a:endParaRPr lang="zh-CN" altLang="en-US"/>
          </a:p>
        </p:txBody>
      </p:sp>
    </p:spTree>
    <p:extLst>
      <p:ext uri="{BB962C8B-B14F-4D97-AF65-F5344CB8AC3E}">
        <p14:creationId xmlns:p14="http://schemas.microsoft.com/office/powerpoint/2010/main" val="3187258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a:t>
            </a:fld>
            <a:endParaRPr lang="zh-CN" altLang="en-US"/>
          </a:p>
        </p:txBody>
      </p:sp>
    </p:spTree>
    <p:extLst>
      <p:ext uri="{BB962C8B-B14F-4D97-AF65-F5344CB8AC3E}">
        <p14:creationId xmlns:p14="http://schemas.microsoft.com/office/powerpoint/2010/main" val="254094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3</a:t>
            </a:fld>
            <a:endParaRPr lang="zh-CN" altLang="en-US"/>
          </a:p>
        </p:txBody>
      </p:sp>
    </p:spTree>
    <p:extLst>
      <p:ext uri="{BB962C8B-B14F-4D97-AF65-F5344CB8AC3E}">
        <p14:creationId xmlns:p14="http://schemas.microsoft.com/office/powerpoint/2010/main" val="261298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4</a:t>
            </a:fld>
            <a:endParaRPr lang="zh-CN" altLang="en-US"/>
          </a:p>
        </p:txBody>
      </p:sp>
    </p:spTree>
    <p:extLst>
      <p:ext uri="{BB962C8B-B14F-4D97-AF65-F5344CB8AC3E}">
        <p14:creationId xmlns:p14="http://schemas.microsoft.com/office/powerpoint/2010/main" val="1526038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5</a:t>
            </a:fld>
            <a:endParaRPr lang="zh-CN" altLang="en-US"/>
          </a:p>
        </p:txBody>
      </p:sp>
    </p:spTree>
    <p:extLst>
      <p:ext uri="{BB962C8B-B14F-4D97-AF65-F5344CB8AC3E}">
        <p14:creationId xmlns:p14="http://schemas.microsoft.com/office/powerpoint/2010/main" val="19005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6</a:t>
            </a:fld>
            <a:endParaRPr lang="zh-CN" altLang="en-US"/>
          </a:p>
        </p:txBody>
      </p:sp>
    </p:spTree>
    <p:extLst>
      <p:ext uri="{BB962C8B-B14F-4D97-AF65-F5344CB8AC3E}">
        <p14:creationId xmlns:p14="http://schemas.microsoft.com/office/powerpoint/2010/main" val="3015675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7</a:t>
            </a:fld>
            <a:endParaRPr lang="zh-CN" altLang="en-US"/>
          </a:p>
        </p:txBody>
      </p:sp>
    </p:spTree>
    <p:extLst>
      <p:ext uri="{BB962C8B-B14F-4D97-AF65-F5344CB8AC3E}">
        <p14:creationId xmlns:p14="http://schemas.microsoft.com/office/powerpoint/2010/main" val="85842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8</a:t>
            </a:fld>
            <a:endParaRPr lang="zh-CN" altLang="en-US"/>
          </a:p>
        </p:txBody>
      </p:sp>
    </p:spTree>
    <p:extLst>
      <p:ext uri="{BB962C8B-B14F-4D97-AF65-F5344CB8AC3E}">
        <p14:creationId xmlns:p14="http://schemas.microsoft.com/office/powerpoint/2010/main" val="2319989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9</a:t>
            </a:fld>
            <a:endParaRPr lang="zh-CN" altLang="en-US"/>
          </a:p>
        </p:txBody>
      </p:sp>
    </p:spTree>
    <p:extLst>
      <p:ext uri="{BB962C8B-B14F-4D97-AF65-F5344CB8AC3E}">
        <p14:creationId xmlns:p14="http://schemas.microsoft.com/office/powerpoint/2010/main" val="2658838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10</a:t>
            </a:fld>
            <a:endParaRPr lang="zh-CN" altLang="en-US"/>
          </a:p>
        </p:txBody>
      </p:sp>
    </p:spTree>
    <p:extLst>
      <p:ext uri="{BB962C8B-B14F-4D97-AF65-F5344CB8AC3E}">
        <p14:creationId xmlns:p14="http://schemas.microsoft.com/office/powerpoint/2010/main" val="156227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11</a:t>
            </a:fld>
            <a:endParaRPr lang="zh-CN" altLang="en-US"/>
          </a:p>
        </p:txBody>
      </p:sp>
    </p:spTree>
    <p:extLst>
      <p:ext uri="{BB962C8B-B14F-4D97-AF65-F5344CB8AC3E}">
        <p14:creationId xmlns:p14="http://schemas.microsoft.com/office/powerpoint/2010/main" val="2074496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12</a:t>
            </a:fld>
            <a:endParaRPr lang="zh-CN" altLang="en-US"/>
          </a:p>
        </p:txBody>
      </p:sp>
    </p:spTree>
    <p:extLst>
      <p:ext uri="{BB962C8B-B14F-4D97-AF65-F5344CB8AC3E}">
        <p14:creationId xmlns:p14="http://schemas.microsoft.com/office/powerpoint/2010/main" val="2652259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13</a:t>
            </a:fld>
            <a:endParaRPr lang="zh-CN" altLang="en-US"/>
          </a:p>
        </p:txBody>
      </p:sp>
    </p:spTree>
    <p:extLst>
      <p:ext uri="{BB962C8B-B14F-4D97-AF65-F5344CB8AC3E}">
        <p14:creationId xmlns:p14="http://schemas.microsoft.com/office/powerpoint/2010/main" val="1665789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14</a:t>
            </a:fld>
            <a:endParaRPr lang="zh-CN" altLang="en-US"/>
          </a:p>
        </p:txBody>
      </p:sp>
    </p:spTree>
    <p:extLst>
      <p:ext uri="{BB962C8B-B14F-4D97-AF65-F5344CB8AC3E}">
        <p14:creationId xmlns:p14="http://schemas.microsoft.com/office/powerpoint/2010/main" val="1542663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15</a:t>
            </a:fld>
            <a:endParaRPr lang="zh-CN" altLang="en-US"/>
          </a:p>
        </p:txBody>
      </p:sp>
    </p:spTree>
    <p:extLst>
      <p:ext uri="{BB962C8B-B14F-4D97-AF65-F5344CB8AC3E}">
        <p14:creationId xmlns:p14="http://schemas.microsoft.com/office/powerpoint/2010/main" val="2102747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16</a:t>
            </a:fld>
            <a:endParaRPr lang="zh-CN" altLang="en-US"/>
          </a:p>
        </p:txBody>
      </p:sp>
    </p:spTree>
    <p:extLst>
      <p:ext uri="{BB962C8B-B14F-4D97-AF65-F5344CB8AC3E}">
        <p14:creationId xmlns:p14="http://schemas.microsoft.com/office/powerpoint/2010/main" val="1959286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17</a:t>
            </a:fld>
            <a:endParaRPr lang="zh-CN" altLang="en-US"/>
          </a:p>
        </p:txBody>
      </p:sp>
    </p:spTree>
    <p:extLst>
      <p:ext uri="{BB962C8B-B14F-4D97-AF65-F5344CB8AC3E}">
        <p14:creationId xmlns:p14="http://schemas.microsoft.com/office/powerpoint/2010/main" val="1480566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18</a:t>
            </a:fld>
            <a:endParaRPr lang="zh-CN" altLang="en-US"/>
          </a:p>
        </p:txBody>
      </p:sp>
    </p:spTree>
    <p:extLst>
      <p:ext uri="{BB962C8B-B14F-4D97-AF65-F5344CB8AC3E}">
        <p14:creationId xmlns:p14="http://schemas.microsoft.com/office/powerpoint/2010/main" val="3704743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19</a:t>
            </a:fld>
            <a:endParaRPr lang="zh-CN" altLang="en-US"/>
          </a:p>
        </p:txBody>
      </p:sp>
    </p:spTree>
    <p:extLst>
      <p:ext uri="{BB962C8B-B14F-4D97-AF65-F5344CB8AC3E}">
        <p14:creationId xmlns:p14="http://schemas.microsoft.com/office/powerpoint/2010/main" val="607063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20</a:t>
            </a:fld>
            <a:endParaRPr lang="zh-CN" altLang="en-US"/>
          </a:p>
        </p:txBody>
      </p:sp>
    </p:spTree>
    <p:extLst>
      <p:ext uri="{BB962C8B-B14F-4D97-AF65-F5344CB8AC3E}">
        <p14:creationId xmlns:p14="http://schemas.microsoft.com/office/powerpoint/2010/main" val="735067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21</a:t>
            </a:fld>
            <a:endParaRPr lang="zh-CN" altLang="en-US"/>
          </a:p>
        </p:txBody>
      </p:sp>
    </p:spTree>
    <p:extLst>
      <p:ext uri="{BB962C8B-B14F-4D97-AF65-F5344CB8AC3E}">
        <p14:creationId xmlns:p14="http://schemas.microsoft.com/office/powerpoint/2010/main" val="1258955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22</a:t>
            </a:fld>
            <a:endParaRPr lang="zh-CN" altLang="en-US"/>
          </a:p>
        </p:txBody>
      </p:sp>
    </p:spTree>
    <p:extLst>
      <p:ext uri="{BB962C8B-B14F-4D97-AF65-F5344CB8AC3E}">
        <p14:creationId xmlns:p14="http://schemas.microsoft.com/office/powerpoint/2010/main" val="2307840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23</a:t>
            </a:fld>
            <a:endParaRPr lang="zh-CN" altLang="en-US"/>
          </a:p>
        </p:txBody>
      </p:sp>
    </p:spTree>
    <p:extLst>
      <p:ext uri="{BB962C8B-B14F-4D97-AF65-F5344CB8AC3E}">
        <p14:creationId xmlns:p14="http://schemas.microsoft.com/office/powerpoint/2010/main" val="2512034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24</a:t>
            </a:fld>
            <a:endParaRPr lang="zh-CN" altLang="en-US"/>
          </a:p>
        </p:txBody>
      </p:sp>
    </p:spTree>
    <p:extLst>
      <p:ext uri="{BB962C8B-B14F-4D97-AF65-F5344CB8AC3E}">
        <p14:creationId xmlns:p14="http://schemas.microsoft.com/office/powerpoint/2010/main" val="2512034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25</a:t>
            </a:fld>
            <a:endParaRPr lang="zh-CN" altLang="en-US"/>
          </a:p>
        </p:txBody>
      </p:sp>
    </p:spTree>
    <p:extLst>
      <p:ext uri="{BB962C8B-B14F-4D97-AF65-F5344CB8AC3E}">
        <p14:creationId xmlns:p14="http://schemas.microsoft.com/office/powerpoint/2010/main" val="4163826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26</a:t>
            </a:fld>
            <a:endParaRPr lang="zh-CN" altLang="en-US"/>
          </a:p>
        </p:txBody>
      </p:sp>
    </p:spTree>
    <p:extLst>
      <p:ext uri="{BB962C8B-B14F-4D97-AF65-F5344CB8AC3E}">
        <p14:creationId xmlns:p14="http://schemas.microsoft.com/office/powerpoint/2010/main" val="605930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27</a:t>
            </a:fld>
            <a:endParaRPr lang="zh-CN" altLang="en-US"/>
          </a:p>
        </p:txBody>
      </p:sp>
    </p:spTree>
    <p:extLst>
      <p:ext uri="{BB962C8B-B14F-4D97-AF65-F5344CB8AC3E}">
        <p14:creationId xmlns:p14="http://schemas.microsoft.com/office/powerpoint/2010/main" val="8252960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28</a:t>
            </a:fld>
            <a:endParaRPr lang="zh-CN" altLang="en-US"/>
          </a:p>
        </p:txBody>
      </p:sp>
    </p:spTree>
    <p:extLst>
      <p:ext uri="{BB962C8B-B14F-4D97-AF65-F5344CB8AC3E}">
        <p14:creationId xmlns:p14="http://schemas.microsoft.com/office/powerpoint/2010/main" val="957888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6537565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2035304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85947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488043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34261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69666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27123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41510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920214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347785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58446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封面与封底">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09354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925832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8144" y="1735354"/>
            <a:ext cx="3266708" cy="3408145"/>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1195" y="2322"/>
            <a:ext cx="3266708" cy="3408145"/>
          </a:xfrm>
          <a:prstGeom prst="rect">
            <a:avLst/>
          </a:prstGeom>
        </p:spPr>
      </p:pic>
      <p:grpSp>
        <p:nvGrpSpPr>
          <p:cNvPr id="9" name="组合 8"/>
          <p:cNvGrpSpPr/>
          <p:nvPr/>
        </p:nvGrpSpPr>
        <p:grpSpPr>
          <a:xfrm>
            <a:off x="52521" y="4502057"/>
            <a:ext cx="1207111" cy="589973"/>
            <a:chOff x="494346" y="4259683"/>
            <a:chExt cx="1207111" cy="589973"/>
          </a:xfrm>
        </p:grpSpPr>
        <p:cxnSp>
          <p:nvCxnSpPr>
            <p:cNvPr id="11" name="直接连接符 10"/>
            <p:cNvCxnSpPr/>
            <p:nvPr/>
          </p:nvCxnSpPr>
          <p:spPr>
            <a:xfrm>
              <a:off x="800100" y="4573680"/>
              <a:ext cx="782094" cy="0"/>
            </a:xfrm>
            <a:prstGeom prst="line">
              <a:avLst/>
            </a:prstGeom>
            <a:ln>
              <a:solidFill>
                <a:srgbClr val="003FC3"/>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7350" y="4259683"/>
              <a:ext cx="954107" cy="276999"/>
            </a:xfrm>
            <a:prstGeom prst="rect">
              <a:avLst/>
            </a:prstGeom>
            <a:noFill/>
          </p:spPr>
          <p:txBody>
            <a:bodyPr wrap="none" rtlCol="0">
              <a:spAutoFit/>
            </a:bodyPr>
            <a:lstStyle/>
            <a:p>
              <a:r>
                <a:rPr lang="zh-CN" altLang="en-US" sz="1200" b="1" spc="300" dirty="0" smtClean="0">
                  <a:solidFill>
                    <a:srgbClr val="003FC3"/>
                  </a:solidFill>
                  <a:latin typeface="微软雅黑" panose="020B0503020204020204" pitchFamily="34" charset="-122"/>
                  <a:ea typeface="微软雅黑" panose="020B0503020204020204" pitchFamily="34" charset="-122"/>
                </a:rPr>
                <a:t>汇报人名</a:t>
              </a:r>
              <a:endParaRPr lang="zh-CN" altLang="en-US" sz="1200" b="1" spc="300" dirty="0">
                <a:solidFill>
                  <a:srgbClr val="003FC3"/>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747350" y="4572657"/>
              <a:ext cx="954107" cy="276999"/>
            </a:xfrm>
            <a:prstGeom prst="rect">
              <a:avLst/>
            </a:prstGeom>
            <a:noFill/>
          </p:spPr>
          <p:txBody>
            <a:bodyPr wrap="none" rtlCol="0">
              <a:spAutoFit/>
            </a:bodyPr>
            <a:lstStyle/>
            <a:p>
              <a:r>
                <a:rPr lang="zh-CN" altLang="en-US" sz="1200" b="1" spc="300" dirty="0" smtClean="0">
                  <a:solidFill>
                    <a:srgbClr val="003FC3"/>
                  </a:solidFill>
                  <a:latin typeface="微软雅黑" panose="020B0503020204020204" pitchFamily="34" charset="-122"/>
                  <a:ea typeface="微软雅黑" panose="020B0503020204020204" pitchFamily="34" charset="-122"/>
                </a:rPr>
                <a:t>学院名称</a:t>
              </a:r>
              <a:endParaRPr lang="zh-CN" altLang="en-US" sz="1200" b="1" spc="300" dirty="0">
                <a:solidFill>
                  <a:srgbClr val="003FC3"/>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494346" y="4306671"/>
              <a:ext cx="212885" cy="212885"/>
            </a:xfrm>
            <a:prstGeom prst="roundRect">
              <a:avLst>
                <a:gd name="adj" fmla="val 22526"/>
              </a:avLst>
            </a:prstGeom>
            <a:solidFill>
              <a:srgbClr val="003FC3"/>
            </a:solidFill>
            <a:ln>
              <a:solidFill>
                <a:srgbClr val="003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D99ED"/>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94346" y="4587865"/>
              <a:ext cx="212885" cy="212885"/>
            </a:xfrm>
            <a:prstGeom prst="roundRect">
              <a:avLst>
                <a:gd name="adj" fmla="val 22526"/>
              </a:avLst>
            </a:prstGeom>
            <a:solidFill>
              <a:srgbClr val="003FC3"/>
            </a:solidFill>
            <a:ln>
              <a:solidFill>
                <a:srgbClr val="003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D99ED"/>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4916800" y="2127875"/>
            <a:ext cx="1404430" cy="276999"/>
          </a:xfrm>
          <a:prstGeom prst="rect">
            <a:avLst/>
          </a:prstGeom>
        </p:spPr>
        <p:txBody>
          <a:bodyPr wrap="square">
            <a:spAutoFit/>
          </a:bodyPr>
          <a:lstStyle/>
          <a:p>
            <a:r>
              <a:rPr lang="en-US" altLang="zh-CN" sz="1200" b="1" dirty="0" smtClean="0">
                <a:solidFill>
                  <a:srgbClr val="003FC3"/>
                </a:solidFill>
                <a:latin typeface="微软雅黑" panose="020B0503020204020204" pitchFamily="34" charset="-122"/>
                <a:ea typeface="微软雅黑" panose="020B0503020204020204" pitchFamily="34" charset="-122"/>
              </a:rPr>
              <a:t>SUMMARY </a:t>
            </a:r>
            <a:r>
              <a:rPr lang="en-US" altLang="zh-CN" sz="1200" b="1" dirty="0">
                <a:solidFill>
                  <a:srgbClr val="003FC3"/>
                </a:solidFill>
                <a:latin typeface="微软雅黑" panose="020B0503020204020204" pitchFamily="34" charset="-122"/>
                <a:ea typeface="微软雅黑" panose="020B0503020204020204" pitchFamily="34" charset="-122"/>
              </a:rPr>
              <a:t>PPT</a:t>
            </a:r>
            <a:endParaRPr lang="zh-CN" altLang="en-US" sz="1200" b="1" dirty="0">
              <a:solidFill>
                <a:srgbClr val="003FC3"/>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555776" y="2306082"/>
            <a:ext cx="3874224" cy="523220"/>
          </a:xfrm>
          <a:prstGeom prst="rect">
            <a:avLst/>
          </a:prstGeom>
          <a:noFill/>
        </p:spPr>
        <p:txBody>
          <a:bodyPr wrap="square" rtlCol="0">
            <a:spAutoFit/>
          </a:bodyPr>
          <a:lstStyle/>
          <a:p>
            <a:r>
              <a:rPr lang="zh-CN" altLang="en-US" sz="2800" b="1" dirty="0" smtClean="0">
                <a:solidFill>
                  <a:srgbClr val="003FC3"/>
                </a:solidFill>
                <a:latin typeface="微软雅黑" panose="020B0503020204020204" pitchFamily="34" charset="-122"/>
                <a:ea typeface="微软雅黑" panose="020B0503020204020204" pitchFamily="34" charset="-122"/>
              </a:rPr>
              <a:t>中国风青花瓷毕业答辩</a:t>
            </a:r>
            <a:endParaRPr lang="zh-CN" altLang="en-US" sz="2800" b="1" dirty="0">
              <a:solidFill>
                <a:srgbClr val="003FC3"/>
              </a:solidFill>
              <a:effectLst/>
              <a:latin typeface="微软雅黑" panose="020B0503020204020204" pitchFamily="34" charset="-122"/>
              <a:ea typeface="微软雅黑" panose="020B0503020204020204" pitchFamily="34" charset="-122"/>
            </a:endParaRPr>
          </a:p>
        </p:txBody>
      </p:sp>
      <p:sp>
        <p:nvSpPr>
          <p:cNvPr id="20" name="TextBox 19"/>
          <p:cNvSpPr txBox="1"/>
          <p:nvPr/>
        </p:nvSpPr>
        <p:spPr>
          <a:xfrm>
            <a:off x="3461400" y="2807206"/>
            <a:ext cx="2219634" cy="276999"/>
          </a:xfrm>
          <a:prstGeom prst="rect">
            <a:avLst/>
          </a:prstGeom>
          <a:noFill/>
        </p:spPr>
        <p:txBody>
          <a:bodyPr wrap="square" rtlCol="0">
            <a:spAutoFit/>
          </a:bodyPr>
          <a:lstStyle/>
          <a:p>
            <a:r>
              <a:rPr lang="zh-CN" altLang="en-US" sz="1200" b="1" dirty="0" smtClean="0">
                <a:solidFill>
                  <a:srgbClr val="003FC3"/>
                </a:solidFill>
                <a:latin typeface="微软雅黑" panose="020B0503020204020204" pitchFamily="34" charset="-122"/>
                <a:ea typeface="微软雅黑" panose="020B0503020204020204" pitchFamily="34" charset="-122"/>
              </a:rPr>
              <a:t>适合于毕业答辩 课题汇报等等</a:t>
            </a:r>
            <a:endParaRPr lang="zh-CN" altLang="en-US" sz="1200" b="1" dirty="0">
              <a:solidFill>
                <a:srgbClr val="003FC3"/>
              </a:solidFill>
              <a:latin typeface="微软雅黑" panose="020B0503020204020204" pitchFamily="34" charset="-122"/>
              <a:ea typeface="微软雅黑" panose="020B0503020204020204" pitchFamily="34" charset="-122"/>
            </a:endParaRPr>
          </a:p>
        </p:txBody>
      </p:sp>
      <p:pic>
        <p:nvPicPr>
          <p:cNvPr id="5" name="轻音乐-尤密克龙-花语.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7" y="5236046"/>
            <a:ext cx="487363" cy="487363"/>
          </a:xfrm>
          <a:prstGeom prst="rect">
            <a:avLst/>
          </a:prstGeom>
        </p:spPr>
      </p:pic>
    </p:spTree>
    <p:extLst>
      <p:ext uri="{BB962C8B-B14F-4D97-AF65-F5344CB8AC3E}">
        <p14:creationId xmlns:p14="http://schemas.microsoft.com/office/powerpoint/2010/main" val="10287848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2" presetClass="entr" presetSubtype="9" fill="hold" grpId="0" nodeType="afterEffect">
                                  <p:stCondLst>
                                    <p:cond delay="0"/>
                                  </p:stCondLst>
                                  <p:iterate type="lt">
                                    <p:tmPct val="15000"/>
                                  </p:iterate>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1175"/>
                            </p:stCondLst>
                            <p:childTnLst>
                              <p:par>
                                <p:cTn id="13" presetID="2" presetClass="entr" presetSubtype="2"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par>
                          <p:cTn id="17" fill="hold">
                            <p:stCondLst>
                              <p:cond delay="2125"/>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47"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5"/>
                </p:tgtEl>
              </p:cMediaNode>
            </p:audio>
          </p:childTnLst>
        </p:cTn>
      </p:par>
    </p:tnLst>
    <p:bldLst>
      <p:bldP spid="16" grpId="0"/>
      <p:bldP spid="1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884368" y="6316166"/>
            <a:ext cx="1620957" cy="523220"/>
          </a:xfrm>
          <a:prstGeom prst="rect">
            <a:avLst/>
          </a:prstGeom>
          <a:noFill/>
        </p:spPr>
        <p:txBody>
          <a:bodyPr wrap="none" rtlCol="0">
            <a:spAutoFit/>
          </a:bodyPr>
          <a:lstStyle/>
          <a:p>
            <a:r>
              <a:rPr lang="zh-CN" altLang="en-US" sz="2800" dirty="0" smtClean="0">
                <a:solidFill>
                  <a:schemeClr val="accent5"/>
                </a:solidFill>
                <a:latin typeface="方正大黑简体" panose="02010601030101010101" pitchFamily="2" charset="-122"/>
                <a:ea typeface="方正大黑简体" panose="02010601030101010101" pitchFamily="2" charset="-122"/>
              </a:rPr>
              <a:t>论文结论</a:t>
            </a:r>
            <a:endParaRPr lang="zh-CN" altLang="en-US" sz="2800" dirty="0">
              <a:solidFill>
                <a:schemeClr val="accent5"/>
              </a:solidFill>
              <a:latin typeface="方正大黑简体" panose="02010601030101010101" pitchFamily="2" charset="-122"/>
              <a:ea typeface="方正大黑简体" panose="02010601030101010101" pitchFamily="2" charset="-122"/>
            </a:endParaRPr>
          </a:p>
        </p:txBody>
      </p:sp>
      <p:sp>
        <p:nvSpPr>
          <p:cNvPr id="20" name="TextBox 19"/>
          <p:cNvSpPr txBox="1"/>
          <p:nvPr/>
        </p:nvSpPr>
        <p:spPr>
          <a:xfrm>
            <a:off x="4180218" y="555526"/>
            <a:ext cx="803425" cy="461665"/>
          </a:xfrm>
          <a:prstGeom prst="rect">
            <a:avLst/>
          </a:prstGeom>
          <a:noFill/>
        </p:spPr>
        <p:txBody>
          <a:bodyPr wrap="none" rtlCol="0">
            <a:spAutoFit/>
          </a:bodyPr>
          <a:lstStyle/>
          <a:p>
            <a:r>
              <a:rPr lang="zh-CN" altLang="en-US" sz="2400" b="1" dirty="0" smtClean="0">
                <a:solidFill>
                  <a:srgbClr val="003FC3"/>
                </a:solidFill>
                <a:latin typeface="微软雅黑" panose="020B0503020204020204" pitchFamily="34" charset="-122"/>
                <a:ea typeface="微软雅黑" panose="020B0503020204020204" pitchFamily="34" charset="-122"/>
              </a:rPr>
              <a:t>目录</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956574" y="913612"/>
            <a:ext cx="1297406" cy="461665"/>
          </a:xfrm>
          <a:prstGeom prst="rect">
            <a:avLst/>
          </a:prstGeom>
          <a:noFill/>
        </p:spPr>
        <p:txBody>
          <a:bodyPr wrap="none" rtlCol="0">
            <a:spAutoFit/>
          </a:bodyPr>
          <a:lstStyle/>
          <a:p>
            <a:r>
              <a:rPr lang="en-US" altLang="zh-CN" sz="2400" b="1" dirty="0" err="1" smtClean="0">
                <a:solidFill>
                  <a:srgbClr val="003FC3"/>
                </a:solidFill>
                <a:latin typeface="微软雅黑" panose="020B0503020204020204" pitchFamily="34" charset="-122"/>
                <a:ea typeface="微软雅黑" panose="020B0503020204020204" pitchFamily="34" charset="-122"/>
              </a:rPr>
              <a:t>Conten</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269411" y="1825382"/>
            <a:ext cx="598241"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轮序</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753624" y="2246398"/>
            <a:ext cx="1632178"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研究思路与方法</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427492" y="2640330"/>
            <a:ext cx="2232247" cy="338554"/>
          </a:xfrm>
          <a:prstGeom prst="rect">
            <a:avLst/>
          </a:prstGeom>
          <a:noFill/>
        </p:spPr>
        <p:txBody>
          <a:bodyPr wrap="squar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  关键技术与实践难点</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43516" y="3057138"/>
            <a:ext cx="1783814" cy="338554"/>
          </a:xfrm>
          <a:prstGeom prst="rect">
            <a:avLst/>
          </a:prstGeom>
          <a:noFill/>
        </p:spPr>
        <p:txBody>
          <a:bodyPr wrap="squar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  研究成果与应用</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079756" y="3453904"/>
            <a:ext cx="1011815"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相关建议</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067944" y="3836820"/>
            <a:ext cx="1011815"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论文结论</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076568" cy="514350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3612" y="0"/>
            <a:ext cx="2076568" cy="5143500"/>
          </a:xfrm>
          <a:prstGeom prst="rect">
            <a:avLst/>
          </a:prstGeom>
        </p:spPr>
      </p:pic>
    </p:spTree>
    <p:extLst>
      <p:ext uri="{BB962C8B-B14F-4D97-AF65-F5344CB8AC3E}">
        <p14:creationId xmlns:p14="http://schemas.microsoft.com/office/powerpoint/2010/main" val="430217494"/>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lt">
                                    <p:tmPct val="10000"/>
                                  </p:iterate>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3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6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9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120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4" grpId="0"/>
      <p:bldP spid="15"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20"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8" name="TextBox 7"/>
          <p:cNvSpPr txBox="1"/>
          <p:nvPr/>
        </p:nvSpPr>
        <p:spPr>
          <a:xfrm>
            <a:off x="4165729" y="394294"/>
            <a:ext cx="800219" cy="461665"/>
          </a:xfrm>
          <a:prstGeom prst="rect">
            <a:avLst/>
          </a:prstGeom>
          <a:noFill/>
        </p:spPr>
        <p:txBody>
          <a:bodyPr wrap="none" rtlCol="0">
            <a:spAutoFit/>
          </a:bodyPr>
          <a:lstStyle/>
          <a:p>
            <a:r>
              <a:rPr lang="zh-CN" altLang="en-US" sz="2400" b="1" dirty="0" smtClean="0">
                <a:solidFill>
                  <a:srgbClr val="003FC3"/>
                </a:solidFill>
                <a:latin typeface="微软雅黑" panose="020B0503020204020204" pitchFamily="34" charset="-122"/>
                <a:ea typeface="微软雅黑" panose="020B0503020204020204" pitchFamily="34" charset="-122"/>
              </a:rPr>
              <a:t>轮序</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3978469" y="2314496"/>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选题背景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990623" y="2888933"/>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研究意义</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3997517" y="3448757"/>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国内相关研究综述</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984546" y="4026327"/>
            <a:ext cx="1667574"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伦理基础文献</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3" name="文本框 9"/>
          <p:cNvSpPr txBox="1"/>
          <p:nvPr/>
        </p:nvSpPr>
        <p:spPr>
          <a:xfrm>
            <a:off x="3978467" y="4557777"/>
            <a:ext cx="210570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主要的贡献与创作</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2191993"/>
            <a:ext cx="504056" cy="485673"/>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2769206"/>
            <a:ext cx="504056" cy="485673"/>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3329030"/>
            <a:ext cx="504056" cy="485673"/>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3906600"/>
            <a:ext cx="504056" cy="485673"/>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4438050"/>
            <a:ext cx="504056" cy="485673"/>
          </a:xfrm>
          <a:prstGeom prst="rect">
            <a:avLst/>
          </a:prstGeom>
        </p:spPr>
      </p:pic>
    </p:spTree>
    <p:extLst>
      <p:ext uri="{BB962C8B-B14F-4D97-AF65-F5344CB8AC3E}">
        <p14:creationId xmlns:p14="http://schemas.microsoft.com/office/powerpoint/2010/main" val="192341577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 calcmode="lin" valueType="num">
                                      <p:cBhvr>
                                        <p:cTn id="34" dur="1000" fill="hold"/>
                                        <p:tgtEl>
                                          <p:spTgt spid="24"/>
                                        </p:tgtEl>
                                        <p:attrNameLst>
                                          <p:attrName>style.rotation</p:attrName>
                                        </p:attrNameLst>
                                      </p:cBhvr>
                                      <p:tavLst>
                                        <p:tav tm="0">
                                          <p:val>
                                            <p:fltVal val="90"/>
                                          </p:val>
                                        </p:tav>
                                        <p:tav tm="100000">
                                          <p:val>
                                            <p:fltVal val="0"/>
                                          </p:val>
                                        </p:tav>
                                      </p:tavLst>
                                    </p:anim>
                                    <p:animEffect transition="in" filter="fade">
                                      <p:cBhvr>
                                        <p:cTn id="35" dur="1000"/>
                                        <p:tgtEl>
                                          <p:spTgt spid="24"/>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3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0" fill="hold"/>
                                        <p:tgtEl>
                                          <p:spTgt spid="25"/>
                                        </p:tgtEl>
                                        <p:attrNameLst>
                                          <p:attrName>ppt_w</p:attrName>
                                        </p:attrNameLst>
                                      </p:cBhvr>
                                      <p:tavLst>
                                        <p:tav tm="0">
                                          <p:val>
                                            <p:fltVal val="0"/>
                                          </p:val>
                                        </p:tav>
                                        <p:tav tm="100000">
                                          <p:val>
                                            <p:strVal val="#ppt_w"/>
                                          </p:val>
                                        </p:tav>
                                      </p:tavLst>
                                    </p:anim>
                                    <p:anim calcmode="lin" valueType="num">
                                      <p:cBhvr>
                                        <p:cTn id="44" dur="1000" fill="hold"/>
                                        <p:tgtEl>
                                          <p:spTgt spid="25"/>
                                        </p:tgtEl>
                                        <p:attrNameLst>
                                          <p:attrName>ppt_h</p:attrName>
                                        </p:attrNameLst>
                                      </p:cBhvr>
                                      <p:tavLst>
                                        <p:tav tm="0">
                                          <p:val>
                                            <p:fltVal val="0"/>
                                          </p:val>
                                        </p:tav>
                                        <p:tav tm="100000">
                                          <p:val>
                                            <p:strVal val="#ppt_h"/>
                                          </p:val>
                                        </p:tav>
                                      </p:tavLst>
                                    </p:anim>
                                    <p:anim calcmode="lin" valueType="num">
                                      <p:cBhvr>
                                        <p:cTn id="45" dur="1000" fill="hold"/>
                                        <p:tgtEl>
                                          <p:spTgt spid="25"/>
                                        </p:tgtEl>
                                        <p:attrNameLst>
                                          <p:attrName>style.rotation</p:attrName>
                                        </p:attrNameLst>
                                      </p:cBhvr>
                                      <p:tavLst>
                                        <p:tav tm="0">
                                          <p:val>
                                            <p:fltVal val="90"/>
                                          </p:val>
                                        </p:tav>
                                        <p:tav tm="100000">
                                          <p:val>
                                            <p:fltVal val="0"/>
                                          </p:val>
                                        </p:tav>
                                      </p:tavLst>
                                    </p:anim>
                                    <p:animEffect transition="in" filter="fade">
                                      <p:cBhvr>
                                        <p:cTn id="46" dur="1000"/>
                                        <p:tgtEl>
                                          <p:spTgt spid="25"/>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par>
                                <p:cTn id="52" presetID="31"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1000" fill="hold"/>
                                        <p:tgtEl>
                                          <p:spTgt spid="26"/>
                                        </p:tgtEl>
                                        <p:attrNameLst>
                                          <p:attrName>ppt_w</p:attrName>
                                        </p:attrNameLst>
                                      </p:cBhvr>
                                      <p:tavLst>
                                        <p:tav tm="0">
                                          <p:val>
                                            <p:fltVal val="0"/>
                                          </p:val>
                                        </p:tav>
                                        <p:tav tm="100000">
                                          <p:val>
                                            <p:strVal val="#ppt_w"/>
                                          </p:val>
                                        </p:tav>
                                      </p:tavLst>
                                    </p:anim>
                                    <p:anim calcmode="lin" valueType="num">
                                      <p:cBhvr>
                                        <p:cTn id="55" dur="1000" fill="hold"/>
                                        <p:tgtEl>
                                          <p:spTgt spid="26"/>
                                        </p:tgtEl>
                                        <p:attrNameLst>
                                          <p:attrName>ppt_h</p:attrName>
                                        </p:attrNameLst>
                                      </p:cBhvr>
                                      <p:tavLst>
                                        <p:tav tm="0">
                                          <p:val>
                                            <p:fltVal val="0"/>
                                          </p:val>
                                        </p:tav>
                                        <p:tav tm="100000">
                                          <p:val>
                                            <p:strVal val="#ppt_h"/>
                                          </p:val>
                                        </p:tav>
                                      </p:tavLst>
                                    </p:anim>
                                    <p:anim calcmode="lin" valueType="num">
                                      <p:cBhvr>
                                        <p:cTn id="56" dur="1000" fill="hold"/>
                                        <p:tgtEl>
                                          <p:spTgt spid="26"/>
                                        </p:tgtEl>
                                        <p:attrNameLst>
                                          <p:attrName>style.rotation</p:attrName>
                                        </p:attrNameLst>
                                      </p:cBhvr>
                                      <p:tavLst>
                                        <p:tav tm="0">
                                          <p:val>
                                            <p:fltVal val="90"/>
                                          </p:val>
                                        </p:tav>
                                        <p:tav tm="100000">
                                          <p:val>
                                            <p:fltVal val="0"/>
                                          </p:val>
                                        </p:tav>
                                      </p:tavLst>
                                    </p:anim>
                                    <p:animEffect transition="in" filter="fade">
                                      <p:cBhvr>
                                        <p:cTn id="57" dur="1000"/>
                                        <p:tgtEl>
                                          <p:spTgt spid="26"/>
                                        </p:tgtEl>
                                      </p:cBhvr>
                                    </p:animEffect>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par>
                                <p:cTn id="63" presetID="31"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1000" fill="hold"/>
                                        <p:tgtEl>
                                          <p:spTgt spid="27"/>
                                        </p:tgtEl>
                                        <p:attrNameLst>
                                          <p:attrName>ppt_w</p:attrName>
                                        </p:attrNameLst>
                                      </p:cBhvr>
                                      <p:tavLst>
                                        <p:tav tm="0">
                                          <p:val>
                                            <p:fltVal val="0"/>
                                          </p:val>
                                        </p:tav>
                                        <p:tav tm="100000">
                                          <p:val>
                                            <p:strVal val="#ppt_w"/>
                                          </p:val>
                                        </p:tav>
                                      </p:tavLst>
                                    </p:anim>
                                    <p:anim calcmode="lin" valueType="num">
                                      <p:cBhvr>
                                        <p:cTn id="66" dur="1000" fill="hold"/>
                                        <p:tgtEl>
                                          <p:spTgt spid="27"/>
                                        </p:tgtEl>
                                        <p:attrNameLst>
                                          <p:attrName>ppt_h</p:attrName>
                                        </p:attrNameLst>
                                      </p:cBhvr>
                                      <p:tavLst>
                                        <p:tav tm="0">
                                          <p:val>
                                            <p:fltVal val="0"/>
                                          </p:val>
                                        </p:tav>
                                        <p:tav tm="100000">
                                          <p:val>
                                            <p:strVal val="#ppt_h"/>
                                          </p:val>
                                        </p:tav>
                                      </p:tavLst>
                                    </p:anim>
                                    <p:anim calcmode="lin" valueType="num">
                                      <p:cBhvr>
                                        <p:cTn id="67" dur="1000" fill="hold"/>
                                        <p:tgtEl>
                                          <p:spTgt spid="27"/>
                                        </p:tgtEl>
                                        <p:attrNameLst>
                                          <p:attrName>style.rotation</p:attrName>
                                        </p:attrNameLst>
                                      </p:cBhvr>
                                      <p:tavLst>
                                        <p:tav tm="0">
                                          <p:val>
                                            <p:fltVal val="90"/>
                                          </p:val>
                                        </p:tav>
                                        <p:tav tm="100000">
                                          <p:val>
                                            <p:fltVal val="0"/>
                                          </p:val>
                                        </p:tav>
                                      </p:tavLst>
                                    </p:anim>
                                    <p:animEffect transition="in" filter="fade">
                                      <p:cBhvr>
                                        <p:cTn id="68" dur="1000"/>
                                        <p:tgtEl>
                                          <p:spTgt spid="27"/>
                                        </p:tgtEl>
                                      </p:cBhvr>
                                    </p:animEffect>
                                  </p:childTnLst>
                                </p:cTn>
                              </p:par>
                            </p:childTnLst>
                          </p:cTn>
                        </p:par>
                        <p:par>
                          <p:cTn id="69" fill="hold">
                            <p:stCondLst>
                              <p:cond delay="5000"/>
                            </p:stCondLst>
                            <p:childTnLst>
                              <p:par>
                                <p:cTn id="70" presetID="2" presetClass="entr" presetSubtype="4"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sp>
        <p:nvSpPr>
          <p:cNvPr id="8" name="TextBox 7"/>
          <p:cNvSpPr txBox="1"/>
          <p:nvPr/>
        </p:nvSpPr>
        <p:spPr>
          <a:xfrm>
            <a:off x="675948"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选题背景</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sp>
        <p:nvSpPr>
          <p:cNvPr id="28" name="Freeform 9"/>
          <p:cNvSpPr>
            <a:spLocks/>
          </p:cNvSpPr>
          <p:nvPr/>
        </p:nvSpPr>
        <p:spPr bwMode="auto">
          <a:xfrm>
            <a:off x="5646278" y="626964"/>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634C94"/>
            </a:solidFill>
          </a:ln>
          <a:effectLst>
            <a:outerShdw blurRad="50800" dist="38100" dir="2700000" sx="101000" sy="101000" algn="tl"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41" name="组合 40"/>
          <p:cNvGrpSpPr/>
          <p:nvPr/>
        </p:nvGrpSpPr>
        <p:grpSpPr>
          <a:xfrm>
            <a:off x="5987916" y="555526"/>
            <a:ext cx="1896452" cy="1003623"/>
            <a:chOff x="1544112" y="1489425"/>
            <a:chExt cx="2528603" cy="1338163"/>
          </a:xfrm>
        </p:grpSpPr>
        <p:sp>
          <p:nvSpPr>
            <p:cNvPr id="42"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3" name="矩形 42"/>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4" name="组合 43"/>
          <p:cNvGrpSpPr/>
          <p:nvPr/>
        </p:nvGrpSpPr>
        <p:grpSpPr>
          <a:xfrm>
            <a:off x="1555545" y="1291138"/>
            <a:ext cx="1884860" cy="992580"/>
            <a:chOff x="8063056" y="1489425"/>
            <a:chExt cx="2513147" cy="1323439"/>
          </a:xfrm>
        </p:grpSpPr>
        <p:sp>
          <p:nvSpPr>
            <p:cNvPr id="4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46" name="矩形 45"/>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7" name="组合 46"/>
          <p:cNvGrpSpPr/>
          <p:nvPr/>
        </p:nvGrpSpPr>
        <p:grpSpPr>
          <a:xfrm>
            <a:off x="6791596" y="2934933"/>
            <a:ext cx="1884860" cy="1004969"/>
            <a:chOff x="1559568" y="4959231"/>
            <a:chExt cx="2513147" cy="1339957"/>
          </a:xfrm>
        </p:grpSpPr>
        <p:sp>
          <p:nvSpPr>
            <p:cNvPr id="48"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9" name="矩形 48"/>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50" name="组合 49"/>
          <p:cNvGrpSpPr/>
          <p:nvPr/>
        </p:nvGrpSpPr>
        <p:grpSpPr>
          <a:xfrm>
            <a:off x="975677" y="3374848"/>
            <a:ext cx="1884860" cy="1014070"/>
            <a:chOff x="8063056" y="4959231"/>
            <a:chExt cx="2513147" cy="1352092"/>
          </a:xfrm>
        </p:grpSpPr>
        <p:sp>
          <p:nvSpPr>
            <p:cNvPr id="51"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52" name="矩形 51"/>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
        <p:nvSpPr>
          <p:cNvPr id="53" name="Freeform 9"/>
          <p:cNvSpPr>
            <a:spLocks/>
          </p:cNvSpPr>
          <p:nvPr/>
        </p:nvSpPr>
        <p:spPr bwMode="auto">
          <a:xfrm>
            <a:off x="1187624" y="1338606"/>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2F215F"/>
            </a:solidFill>
          </a:ln>
          <a:effectLst>
            <a:outerShdw blurRad="50800" dist="38100" dir="8100000" sx="101000" sy="101000" algn="tr"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54" name="Freeform 9"/>
          <p:cNvSpPr>
            <a:spLocks/>
          </p:cNvSpPr>
          <p:nvPr/>
        </p:nvSpPr>
        <p:spPr bwMode="auto">
          <a:xfrm>
            <a:off x="6417160" y="3011756"/>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2F215F"/>
            </a:solidFill>
          </a:ln>
          <a:effectLst>
            <a:outerShdw blurRad="50800" dist="38100" dir="2700000" sx="101000" sy="101000" algn="tl"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55" name="Freeform 9"/>
          <p:cNvSpPr>
            <a:spLocks/>
          </p:cNvSpPr>
          <p:nvPr/>
        </p:nvSpPr>
        <p:spPr bwMode="auto">
          <a:xfrm>
            <a:off x="611560" y="3388795"/>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634C94"/>
            </a:solidFill>
          </a:ln>
          <a:effectLst>
            <a:outerShdw blurRad="50800" dist="38100" dir="8100000" sx="101000" sy="101000" algn="tr"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18591065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1100"/>
                                        <p:tgtEl>
                                          <p:spTgt spid="8"/>
                                        </p:tgtEl>
                                      </p:cBhvr>
                                    </p:animEffect>
                                  </p:childTnLst>
                                </p:cTn>
                              </p:par>
                            </p:childTnLst>
                          </p:cTn>
                        </p:par>
                        <p:par>
                          <p:cTn id="15" fill="hold">
                            <p:stCondLst>
                              <p:cond delay="21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2600"/>
                            </p:stCondLst>
                            <p:childTnLst>
                              <p:par>
                                <p:cTn id="20" presetID="12" presetClass="entr" presetSubtype="8"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p:tgtEl>
                                          <p:spTgt spid="28"/>
                                        </p:tgtEl>
                                        <p:attrNameLst>
                                          <p:attrName>ppt_x</p:attrName>
                                        </p:attrNameLst>
                                      </p:cBhvr>
                                      <p:tavLst>
                                        <p:tav tm="0">
                                          <p:val>
                                            <p:strVal val="#ppt_x-#ppt_w*1.125000"/>
                                          </p:val>
                                        </p:tav>
                                        <p:tav tm="100000">
                                          <p:val>
                                            <p:strVal val="#ppt_x"/>
                                          </p:val>
                                        </p:tav>
                                      </p:tavLst>
                                    </p:anim>
                                    <p:animEffect transition="in" filter="wipe(right)">
                                      <p:cBhvr>
                                        <p:cTn id="23" dur="500"/>
                                        <p:tgtEl>
                                          <p:spTgt spid="28"/>
                                        </p:tgtEl>
                                      </p:cBhvr>
                                    </p:animEffect>
                                  </p:childTnLst>
                                </p:cTn>
                              </p:par>
                            </p:childTnLst>
                          </p:cTn>
                        </p:par>
                        <p:par>
                          <p:cTn id="24" fill="hold">
                            <p:stCondLst>
                              <p:cond delay="3100"/>
                            </p:stCondLst>
                            <p:childTnLst>
                              <p:par>
                                <p:cTn id="25" presetID="10" presetClass="entr" presetSubtype="0"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600"/>
                            </p:stCondLst>
                            <p:childTnLst>
                              <p:par>
                                <p:cTn id="29" presetID="12" presetClass="entr" presetSubtype="2"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left)">
                                      <p:cBhvr>
                                        <p:cTn id="32" dur="500"/>
                                        <p:tgtEl>
                                          <p:spTgt spid="53"/>
                                        </p:tgtEl>
                                      </p:cBhvr>
                                    </p:animEffect>
                                  </p:childTnLst>
                                </p:cTn>
                              </p:par>
                            </p:childTnLst>
                          </p:cTn>
                        </p:par>
                        <p:par>
                          <p:cTn id="33" fill="hold">
                            <p:stCondLst>
                              <p:cond delay="4100"/>
                            </p:stCondLst>
                            <p:childTnLst>
                              <p:par>
                                <p:cTn id="34" presetID="10"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childTnLst>
                          </p:cTn>
                        </p:par>
                        <p:par>
                          <p:cTn id="37" fill="hold">
                            <p:stCondLst>
                              <p:cond delay="4600"/>
                            </p:stCondLst>
                            <p:childTnLst>
                              <p:par>
                                <p:cTn id="38" presetID="12" presetClass="entr" presetSubtype="8"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additive="base">
                                        <p:cTn id="40" dur="500"/>
                                        <p:tgtEl>
                                          <p:spTgt spid="54"/>
                                        </p:tgtEl>
                                        <p:attrNameLst>
                                          <p:attrName>ppt_x</p:attrName>
                                        </p:attrNameLst>
                                      </p:cBhvr>
                                      <p:tavLst>
                                        <p:tav tm="0">
                                          <p:val>
                                            <p:strVal val="#ppt_x-#ppt_w*1.125000"/>
                                          </p:val>
                                        </p:tav>
                                        <p:tav tm="100000">
                                          <p:val>
                                            <p:strVal val="#ppt_x"/>
                                          </p:val>
                                        </p:tav>
                                      </p:tavLst>
                                    </p:anim>
                                    <p:animEffect transition="in" filter="wipe(right)">
                                      <p:cBhvr>
                                        <p:cTn id="41" dur="500"/>
                                        <p:tgtEl>
                                          <p:spTgt spid="54"/>
                                        </p:tgtEl>
                                      </p:cBhvr>
                                    </p:animEffect>
                                  </p:childTnLst>
                                </p:cTn>
                              </p:par>
                            </p:childTnLst>
                          </p:cTn>
                        </p:par>
                        <p:par>
                          <p:cTn id="42" fill="hold">
                            <p:stCondLst>
                              <p:cond delay="5100"/>
                            </p:stCondLst>
                            <p:childTnLst>
                              <p:par>
                                <p:cTn id="43" presetID="10" presetClass="entr" presetSubtype="0"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5600"/>
                            </p:stCondLst>
                            <p:childTnLst>
                              <p:par>
                                <p:cTn id="47" presetID="12" presetClass="entr" presetSubtype="2"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p:tgtEl>
                                          <p:spTgt spid="55"/>
                                        </p:tgtEl>
                                        <p:attrNameLst>
                                          <p:attrName>ppt_x</p:attrName>
                                        </p:attrNameLst>
                                      </p:cBhvr>
                                      <p:tavLst>
                                        <p:tav tm="0">
                                          <p:val>
                                            <p:strVal val="#ppt_x+#ppt_w*1.125000"/>
                                          </p:val>
                                        </p:tav>
                                        <p:tav tm="100000">
                                          <p:val>
                                            <p:strVal val="#ppt_x"/>
                                          </p:val>
                                        </p:tav>
                                      </p:tavLst>
                                    </p:anim>
                                    <p:animEffect transition="in" filter="wipe(left)">
                                      <p:cBhvr>
                                        <p:cTn id="50" dur="500"/>
                                        <p:tgtEl>
                                          <p:spTgt spid="55"/>
                                        </p:tgtEl>
                                      </p:cBhvr>
                                    </p:animEffect>
                                  </p:childTnLst>
                                </p:cTn>
                              </p:par>
                            </p:childTnLst>
                          </p:cTn>
                        </p:par>
                        <p:par>
                          <p:cTn id="51" fill="hold">
                            <p:stCondLst>
                              <p:cond delay="6100"/>
                            </p:stCondLst>
                            <p:childTnLst>
                              <p:par>
                                <p:cTn id="52" presetID="10" presetClass="entr" presetSubtype="0"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animBg="1"/>
      <p:bldP spid="53" grpId="0" animBg="1"/>
      <p:bldP spid="54" grpId="0" animBg="1"/>
      <p:bldP spid="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研究意义</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4296" y="2355726"/>
            <a:ext cx="4915976" cy="2586232"/>
          </a:xfrm>
          <a:prstGeom prst="rect">
            <a:avLst/>
          </a:prstGeom>
        </p:spPr>
      </p:pic>
      <p:grpSp>
        <p:nvGrpSpPr>
          <p:cNvPr id="17" name="组合 16"/>
          <p:cNvGrpSpPr/>
          <p:nvPr/>
        </p:nvGrpSpPr>
        <p:grpSpPr>
          <a:xfrm>
            <a:off x="683568" y="1291138"/>
            <a:ext cx="1884860" cy="992580"/>
            <a:chOff x="8063056" y="1489425"/>
            <a:chExt cx="2513147" cy="1323439"/>
          </a:xfrm>
        </p:grpSpPr>
        <p:sp>
          <p:nvSpPr>
            <p:cNvPr id="28"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29" name="矩形 28"/>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0" name="组合 29"/>
          <p:cNvGrpSpPr/>
          <p:nvPr/>
        </p:nvGrpSpPr>
        <p:grpSpPr>
          <a:xfrm>
            <a:off x="3619854" y="1291138"/>
            <a:ext cx="1884860" cy="992580"/>
            <a:chOff x="8063056" y="1489425"/>
            <a:chExt cx="2513147" cy="1323439"/>
          </a:xfrm>
        </p:grpSpPr>
        <p:sp>
          <p:nvSpPr>
            <p:cNvPr id="31"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33" name="矩形 32"/>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4" name="组合 33"/>
          <p:cNvGrpSpPr/>
          <p:nvPr/>
        </p:nvGrpSpPr>
        <p:grpSpPr>
          <a:xfrm>
            <a:off x="6516216" y="1291138"/>
            <a:ext cx="1884860" cy="992580"/>
            <a:chOff x="8063056" y="1489425"/>
            <a:chExt cx="2513147" cy="1323439"/>
          </a:xfrm>
        </p:grpSpPr>
        <p:sp>
          <p:nvSpPr>
            <p:cNvPr id="3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38" name="矩形 37"/>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Tree>
    <p:extLst>
      <p:ext uri="{BB962C8B-B14F-4D97-AF65-F5344CB8AC3E}">
        <p14:creationId xmlns:p14="http://schemas.microsoft.com/office/powerpoint/2010/main" val="203011371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22" presetClass="entr" presetSubtype="2" fill="hold" grpId="0" nodeType="withEffect">
                                  <p:stCondLst>
                                    <p:cond delay="600"/>
                                  </p:stCondLst>
                                  <p:childTnLst>
                                    <p:set>
                                      <p:cBhvr>
                                        <p:cTn id="12" dur="1" fill="hold">
                                          <p:stCondLst>
                                            <p:cond delay="0"/>
                                          </p:stCondLst>
                                        </p:cTn>
                                        <p:tgtEl>
                                          <p:spTgt spid="32"/>
                                        </p:tgtEl>
                                        <p:attrNameLst>
                                          <p:attrName>style.visibility</p:attrName>
                                        </p:attrNameLst>
                                      </p:cBhvr>
                                      <p:to>
                                        <p:strVal val="visible"/>
                                      </p:to>
                                    </p:set>
                                    <p:animEffect transition="in" filter="wipe(right)">
                                      <p:cBhvr>
                                        <p:cTn id="13" dur="11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742" y="1203598"/>
            <a:ext cx="3292447" cy="2519438"/>
          </a:xfrm>
          <a:prstGeom prst="rect">
            <a:avLst/>
          </a:prstGeom>
        </p:spPr>
      </p:pic>
      <p:sp>
        <p:nvSpPr>
          <p:cNvPr id="70" name="矩形 69"/>
          <p:cNvSpPr/>
          <p:nvPr/>
        </p:nvSpPr>
        <p:spPr>
          <a:xfrm>
            <a:off x="2232023" y="885947"/>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1" name="矩形 47"/>
          <p:cNvSpPr>
            <a:spLocks noChangeArrowheads="1"/>
          </p:cNvSpPr>
          <p:nvPr/>
        </p:nvSpPr>
        <p:spPr bwMode="auto">
          <a:xfrm>
            <a:off x="969372" y="1134061"/>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2" name="矩形 71"/>
          <p:cNvSpPr/>
          <p:nvPr/>
        </p:nvSpPr>
        <p:spPr>
          <a:xfrm>
            <a:off x="1807873" y="2210977"/>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3" name="矩形 47"/>
          <p:cNvSpPr>
            <a:spLocks noChangeArrowheads="1"/>
          </p:cNvSpPr>
          <p:nvPr/>
        </p:nvSpPr>
        <p:spPr bwMode="auto">
          <a:xfrm>
            <a:off x="647792" y="2459090"/>
            <a:ext cx="212884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4" name="矩形 73"/>
          <p:cNvSpPr/>
          <p:nvPr/>
        </p:nvSpPr>
        <p:spPr>
          <a:xfrm>
            <a:off x="2232025" y="3619781"/>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5" name="矩形 47"/>
          <p:cNvSpPr>
            <a:spLocks noChangeArrowheads="1"/>
          </p:cNvSpPr>
          <p:nvPr/>
        </p:nvSpPr>
        <p:spPr bwMode="auto">
          <a:xfrm>
            <a:off x="969372" y="3867892"/>
            <a:ext cx="2231411"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a:t>
            </a:r>
            <a:r>
              <a:rPr lang="zh-CN" altLang="en-US" sz="1000" dirty="0" smtClean="0">
                <a:solidFill>
                  <a:srgbClr val="003FC3"/>
                </a:solidFill>
                <a:sym typeface="微软雅黑" pitchFamily="34" charset="-122"/>
              </a:rPr>
              <a:t>您</a:t>
            </a:r>
            <a:endParaRPr lang="en-US" altLang="zh-CN" sz="1000" dirty="0" smtClean="0">
              <a:solidFill>
                <a:srgbClr val="003FC3"/>
              </a:solidFill>
              <a:sym typeface="微软雅黑" pitchFamily="34" charset="-122"/>
            </a:endParaRPr>
          </a:p>
          <a:p>
            <a:pPr algn="r">
              <a:lnSpc>
                <a:spcPct val="120000"/>
              </a:lnSpc>
              <a:spcBef>
                <a:spcPct val="0"/>
              </a:spcBef>
              <a:buNone/>
            </a:pPr>
            <a:r>
              <a:rPr lang="zh-CN" altLang="en-US" sz="1000" dirty="0" smtClean="0">
                <a:solidFill>
                  <a:srgbClr val="003FC3"/>
                </a:solidFill>
                <a:sym typeface="微软雅黑" pitchFamily="34" charset="-122"/>
              </a:rPr>
              <a:t>的</a:t>
            </a:r>
            <a:r>
              <a:rPr lang="zh-CN" altLang="en-US" sz="1000" dirty="0">
                <a:solidFill>
                  <a:srgbClr val="003FC3"/>
                </a:solidFill>
                <a:sym typeface="微软雅黑" pitchFamily="34" charset="-122"/>
              </a:rPr>
              <a:t>文本后，在此框中选择粘贴</a:t>
            </a:r>
          </a:p>
        </p:txBody>
      </p:sp>
      <p:sp>
        <p:nvSpPr>
          <p:cNvPr id="76" name="矩形 75"/>
          <p:cNvSpPr/>
          <p:nvPr/>
        </p:nvSpPr>
        <p:spPr>
          <a:xfrm>
            <a:off x="5940151" y="871748"/>
            <a:ext cx="1162375" cy="231996"/>
          </a:xfrm>
          <a:prstGeom prst="rect">
            <a:avLst/>
          </a:prstGeom>
        </p:spPr>
        <p:txBody>
          <a:bodyPr wrap="squar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7" name="矩形 47"/>
          <p:cNvSpPr>
            <a:spLocks noChangeArrowheads="1"/>
          </p:cNvSpPr>
          <p:nvPr/>
        </p:nvSpPr>
        <p:spPr bwMode="auto">
          <a:xfrm>
            <a:off x="5959805" y="1130578"/>
            <a:ext cx="2178045"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8" name="矩形 77"/>
          <p:cNvSpPr/>
          <p:nvPr/>
        </p:nvSpPr>
        <p:spPr>
          <a:xfrm>
            <a:off x="6304426" y="2196470"/>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9" name="矩形 47"/>
          <p:cNvSpPr>
            <a:spLocks noChangeArrowheads="1"/>
          </p:cNvSpPr>
          <p:nvPr/>
        </p:nvSpPr>
        <p:spPr bwMode="auto">
          <a:xfrm>
            <a:off x="6316860" y="2455301"/>
            <a:ext cx="221558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a:t>
            </a:r>
            <a:r>
              <a:rPr lang="zh-CN" altLang="en-US" sz="1000" dirty="0" smtClean="0">
                <a:solidFill>
                  <a:srgbClr val="003FC3"/>
                </a:solidFill>
                <a:sym typeface="微软雅黑" pitchFamily="34" charset="-122"/>
              </a:rPr>
              <a:t>您</a:t>
            </a:r>
            <a:endParaRPr lang="en-US" altLang="zh-CN" sz="1000" dirty="0" smtClean="0">
              <a:solidFill>
                <a:srgbClr val="003FC3"/>
              </a:solidFill>
              <a:sym typeface="微软雅黑" pitchFamily="34" charset="-122"/>
            </a:endParaRPr>
          </a:p>
          <a:p>
            <a:pPr>
              <a:lnSpc>
                <a:spcPct val="120000"/>
              </a:lnSpc>
              <a:spcBef>
                <a:spcPct val="0"/>
              </a:spcBef>
              <a:buNone/>
            </a:pPr>
            <a:r>
              <a:rPr lang="zh-CN" altLang="en-US" sz="1000" dirty="0" smtClean="0">
                <a:solidFill>
                  <a:srgbClr val="003FC3"/>
                </a:solidFill>
                <a:sym typeface="微软雅黑" pitchFamily="34" charset="-122"/>
              </a:rPr>
              <a:t>的</a:t>
            </a:r>
            <a:r>
              <a:rPr lang="zh-CN" altLang="en-US" sz="1000" dirty="0">
                <a:solidFill>
                  <a:srgbClr val="003FC3"/>
                </a:solidFill>
                <a:sym typeface="微软雅黑" pitchFamily="34" charset="-122"/>
              </a:rPr>
              <a:t>文本后，在此框中选择粘贴</a:t>
            </a:r>
          </a:p>
        </p:txBody>
      </p:sp>
      <p:sp>
        <p:nvSpPr>
          <p:cNvPr id="80" name="矩形 79"/>
          <p:cNvSpPr/>
          <p:nvPr/>
        </p:nvSpPr>
        <p:spPr>
          <a:xfrm>
            <a:off x="5953992" y="3579862"/>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81" name="矩形 47"/>
          <p:cNvSpPr>
            <a:spLocks noChangeArrowheads="1"/>
          </p:cNvSpPr>
          <p:nvPr/>
        </p:nvSpPr>
        <p:spPr bwMode="auto">
          <a:xfrm>
            <a:off x="5973650" y="3838695"/>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88" name="TextBox 87"/>
          <p:cNvSpPr txBox="1"/>
          <p:nvPr/>
        </p:nvSpPr>
        <p:spPr>
          <a:xfrm>
            <a:off x="673080" y="247749"/>
            <a:ext cx="1492716"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伦理基础文献</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372628807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right)">
                                      <p:cBhvr>
                                        <p:cTn id="14" dur="1100"/>
                                        <p:tgtEl>
                                          <p:spTgt spid="88"/>
                                        </p:tgtEl>
                                      </p:cBhvr>
                                    </p:animEffect>
                                  </p:childTnLst>
                                </p:cTn>
                              </p:par>
                            </p:childTnLst>
                          </p:cTn>
                        </p:par>
                        <p:par>
                          <p:cTn id="15" fill="hold">
                            <p:stCondLst>
                              <p:cond delay="21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3100"/>
                            </p:stCondLst>
                            <p:childTnLst>
                              <p:par>
                                <p:cTn id="20" presetID="22" presetClass="entr" presetSubtype="2" fill="hold" grpId="0"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wipe(right)">
                                      <p:cBhvr>
                                        <p:cTn id="22" dur="500"/>
                                        <p:tgtEl>
                                          <p:spTgt spid="70"/>
                                        </p:tgtEl>
                                      </p:cBhvr>
                                    </p:animEffect>
                                  </p:childTnLst>
                                </p:cTn>
                              </p:par>
                            </p:childTnLst>
                          </p:cTn>
                        </p:par>
                        <p:par>
                          <p:cTn id="23" fill="hold">
                            <p:stCondLst>
                              <p:cond delay="3600"/>
                            </p:stCondLst>
                            <p:childTnLst>
                              <p:par>
                                <p:cTn id="24" presetID="22" presetClass="entr" presetSubtype="2" fill="hold" grpId="0"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right)">
                                      <p:cBhvr>
                                        <p:cTn id="26" dur="500"/>
                                        <p:tgtEl>
                                          <p:spTgt spid="71"/>
                                        </p:tgtEl>
                                      </p:cBhvr>
                                    </p:animEffect>
                                  </p:childTnLst>
                                </p:cTn>
                              </p:par>
                            </p:childTnLst>
                          </p:cTn>
                        </p:par>
                        <p:par>
                          <p:cTn id="27" fill="hold">
                            <p:stCondLst>
                              <p:cond delay="4100"/>
                            </p:stCondLst>
                            <p:childTnLst>
                              <p:par>
                                <p:cTn id="28" presetID="22" presetClass="entr" presetSubtype="8"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wipe(left)">
                                      <p:cBhvr>
                                        <p:cTn id="30" dur="500"/>
                                        <p:tgtEl>
                                          <p:spTgt spid="76"/>
                                        </p:tgtEl>
                                      </p:cBhvr>
                                    </p:animEffect>
                                  </p:childTnLst>
                                </p:cTn>
                              </p:par>
                            </p:childTnLst>
                          </p:cTn>
                        </p:par>
                        <p:par>
                          <p:cTn id="31" fill="hold">
                            <p:stCondLst>
                              <p:cond delay="4600"/>
                            </p:stCondLst>
                            <p:childTnLst>
                              <p:par>
                                <p:cTn id="32" presetID="22" presetClass="entr" presetSubtype="8"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wipe(left)">
                                      <p:cBhvr>
                                        <p:cTn id="34" dur="500"/>
                                        <p:tgtEl>
                                          <p:spTgt spid="77"/>
                                        </p:tgtEl>
                                      </p:cBhvr>
                                    </p:animEffect>
                                  </p:childTnLst>
                                </p:cTn>
                              </p:par>
                            </p:childTnLst>
                          </p:cTn>
                        </p:par>
                        <p:par>
                          <p:cTn id="35" fill="hold">
                            <p:stCondLst>
                              <p:cond delay="51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childTnLst>
                          </p:cTn>
                        </p:par>
                        <p:par>
                          <p:cTn id="39" fill="hold">
                            <p:stCondLst>
                              <p:cond delay="5600"/>
                            </p:stCondLst>
                            <p:childTnLst>
                              <p:par>
                                <p:cTn id="40" presetID="22" presetClass="entr" presetSubtype="8"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ipe(left)">
                                      <p:cBhvr>
                                        <p:cTn id="42" dur="500"/>
                                        <p:tgtEl>
                                          <p:spTgt spid="79"/>
                                        </p:tgtEl>
                                      </p:cBhvr>
                                    </p:animEffect>
                                  </p:childTnLst>
                                </p:cTn>
                              </p:par>
                            </p:childTnLst>
                          </p:cTn>
                        </p:par>
                        <p:par>
                          <p:cTn id="43" fill="hold">
                            <p:stCondLst>
                              <p:cond delay="6100"/>
                            </p:stCondLst>
                            <p:childTnLst>
                              <p:par>
                                <p:cTn id="44" presetID="22" presetClass="entr" presetSubtype="8" fill="hold" grpId="0" nodeType="after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wipe(left)">
                                      <p:cBhvr>
                                        <p:cTn id="46" dur="500"/>
                                        <p:tgtEl>
                                          <p:spTgt spid="80"/>
                                        </p:tgtEl>
                                      </p:cBhvr>
                                    </p:animEffect>
                                  </p:childTnLst>
                                </p:cTn>
                              </p:par>
                            </p:childTnLst>
                          </p:cTn>
                        </p:par>
                        <p:par>
                          <p:cTn id="47" fill="hold">
                            <p:stCondLst>
                              <p:cond delay="6600"/>
                            </p:stCondLst>
                            <p:childTnLst>
                              <p:par>
                                <p:cTn id="48" presetID="22" presetClass="entr" presetSubtype="8" fill="hold" grpId="0"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wipe(left)">
                                      <p:cBhvr>
                                        <p:cTn id="50" dur="500"/>
                                        <p:tgtEl>
                                          <p:spTgt spid="81"/>
                                        </p:tgtEl>
                                      </p:cBhvr>
                                    </p:animEffect>
                                  </p:childTnLst>
                                </p:cTn>
                              </p:par>
                            </p:childTnLst>
                          </p:cTn>
                        </p:par>
                        <p:par>
                          <p:cTn id="51" fill="hold">
                            <p:stCondLst>
                              <p:cond delay="7100"/>
                            </p:stCondLst>
                            <p:childTnLst>
                              <p:par>
                                <p:cTn id="52" presetID="22" presetClass="entr" presetSubtype="2"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wipe(right)">
                                      <p:cBhvr>
                                        <p:cTn id="54" dur="500"/>
                                        <p:tgtEl>
                                          <p:spTgt spid="74"/>
                                        </p:tgtEl>
                                      </p:cBhvr>
                                    </p:animEffect>
                                  </p:childTnLst>
                                </p:cTn>
                              </p:par>
                            </p:childTnLst>
                          </p:cTn>
                        </p:par>
                        <p:par>
                          <p:cTn id="55" fill="hold">
                            <p:stCondLst>
                              <p:cond delay="7600"/>
                            </p:stCondLst>
                            <p:childTnLst>
                              <p:par>
                                <p:cTn id="56" presetID="22" presetClass="entr" presetSubtype="2"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wipe(right)">
                                      <p:cBhvr>
                                        <p:cTn id="58" dur="500"/>
                                        <p:tgtEl>
                                          <p:spTgt spid="75"/>
                                        </p:tgtEl>
                                      </p:cBhvr>
                                    </p:animEffect>
                                  </p:childTnLst>
                                </p:cTn>
                              </p:par>
                            </p:childTnLst>
                          </p:cTn>
                        </p:par>
                        <p:par>
                          <p:cTn id="59" fill="hold">
                            <p:stCondLst>
                              <p:cond delay="8100"/>
                            </p:stCondLst>
                            <p:childTnLst>
                              <p:par>
                                <p:cTn id="60" presetID="22" presetClass="entr" presetSubtype="2"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wipe(right)">
                                      <p:cBhvr>
                                        <p:cTn id="62" dur="500"/>
                                        <p:tgtEl>
                                          <p:spTgt spid="72"/>
                                        </p:tgtEl>
                                      </p:cBhvr>
                                    </p:animEffect>
                                  </p:childTnLst>
                                </p:cTn>
                              </p:par>
                            </p:childTnLst>
                          </p:cTn>
                        </p:par>
                        <p:par>
                          <p:cTn id="63" fill="hold">
                            <p:stCondLst>
                              <p:cond delay="8600"/>
                            </p:stCondLst>
                            <p:childTnLst>
                              <p:par>
                                <p:cTn id="64" presetID="22" presetClass="entr" presetSubtype="2"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wipe(right)">
                                      <p:cBhvr>
                                        <p:cTn id="6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76" grpId="0"/>
      <p:bldP spid="77" grpId="0"/>
      <p:bldP spid="78" grpId="0"/>
      <p:bldP spid="79" grpId="0"/>
      <p:bldP spid="80" grpId="0"/>
      <p:bldP spid="81" grpId="0"/>
      <p:bldP spid="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Box 94"/>
          <p:cNvSpPr txBox="1"/>
          <p:nvPr/>
        </p:nvSpPr>
        <p:spPr>
          <a:xfrm>
            <a:off x="6681355" y="1160817"/>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solidFill>
              <a:latin typeface="微软雅黑" pitchFamily="34" charset="-122"/>
              <a:ea typeface="微软雅黑" pitchFamily="34" charset="-122"/>
            </a:endParaRPr>
          </a:p>
          <a:p>
            <a:pPr>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96" name="TextBox 95"/>
          <p:cNvSpPr txBox="1"/>
          <p:nvPr/>
        </p:nvSpPr>
        <p:spPr>
          <a:xfrm>
            <a:off x="673080" y="247749"/>
            <a:ext cx="1928733"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国内相关研究综述</a:t>
            </a:r>
          </a:p>
        </p:txBody>
      </p:sp>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3015" y="0"/>
            <a:ext cx="3647497" cy="5143500"/>
          </a:xfrm>
          <a:prstGeom prst="rect">
            <a:avLst/>
          </a:prstGeom>
        </p:spPr>
      </p:pic>
      <p:sp>
        <p:nvSpPr>
          <p:cNvPr id="100" name="文本框 12"/>
          <p:cNvSpPr txBox="1">
            <a:spLocks noChangeArrowheads="1"/>
          </p:cNvSpPr>
          <p:nvPr/>
        </p:nvSpPr>
        <p:spPr bwMode="auto">
          <a:xfrm>
            <a:off x="2077164" y="113159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101" name="文本框 12"/>
          <p:cNvSpPr txBox="1">
            <a:spLocks noChangeArrowheads="1"/>
          </p:cNvSpPr>
          <p:nvPr/>
        </p:nvSpPr>
        <p:spPr bwMode="auto">
          <a:xfrm>
            <a:off x="1357084" y="257175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102" name="文本框 12"/>
          <p:cNvSpPr txBox="1">
            <a:spLocks noChangeArrowheads="1"/>
          </p:cNvSpPr>
          <p:nvPr/>
        </p:nvSpPr>
        <p:spPr bwMode="auto">
          <a:xfrm>
            <a:off x="637004" y="401191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Tree>
    <p:extLst>
      <p:ext uri="{BB962C8B-B14F-4D97-AF65-F5344CB8AC3E}">
        <p14:creationId xmlns:p14="http://schemas.microsoft.com/office/powerpoint/2010/main" val="24266972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wipe(right)">
                                      <p:cBhvr>
                                        <p:cTn id="14" dur="1100"/>
                                        <p:tgtEl>
                                          <p:spTgt spid="96"/>
                                        </p:tgtEl>
                                      </p:cBhvr>
                                    </p:animEffect>
                                  </p:childTnLst>
                                </p:cTn>
                              </p:par>
                            </p:childTnLst>
                          </p:cTn>
                        </p:par>
                        <p:par>
                          <p:cTn id="15" fill="hold">
                            <p:stCondLst>
                              <p:cond delay="21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2600"/>
                            </p:stCondLst>
                            <p:childTnLst>
                              <p:par>
                                <p:cTn id="20" presetID="22" presetClass="entr" presetSubtype="8" fill="hold" grpId="0" nodeType="after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wipe(left)">
                                      <p:cBhvr>
                                        <p:cTn id="22" dur="500"/>
                                        <p:tgtEl>
                                          <p:spTgt spid="100"/>
                                        </p:tgtEl>
                                      </p:cBhvr>
                                    </p:animEffect>
                                  </p:childTnLst>
                                </p:cTn>
                              </p:par>
                            </p:childTnLst>
                          </p:cTn>
                        </p:par>
                        <p:par>
                          <p:cTn id="23" fill="hold">
                            <p:stCondLst>
                              <p:cond delay="3100"/>
                            </p:stCondLst>
                            <p:childTnLst>
                              <p:par>
                                <p:cTn id="24" presetID="22" presetClass="entr" presetSubtype="8" fill="hold" grpId="0" nodeType="after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left)">
                                      <p:cBhvr>
                                        <p:cTn id="26" dur="500"/>
                                        <p:tgtEl>
                                          <p:spTgt spid="101"/>
                                        </p:tgtEl>
                                      </p:cBhvr>
                                    </p:animEffect>
                                  </p:childTnLst>
                                </p:cTn>
                              </p:par>
                            </p:childTnLst>
                          </p:cTn>
                        </p:par>
                        <p:par>
                          <p:cTn id="27" fill="hold">
                            <p:stCondLst>
                              <p:cond delay="3600"/>
                            </p:stCondLst>
                            <p:childTnLst>
                              <p:par>
                                <p:cTn id="28" presetID="22" presetClass="entr" presetSubtype="8" fill="hold" grpId="0"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left)">
                                      <p:cBhvr>
                                        <p:cTn id="3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100" grpId="0"/>
      <p:bldP spid="101" grpId="0"/>
      <p:bldP spid="10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673080" y="247749"/>
            <a:ext cx="1710725"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主要贡献与创新</a:t>
            </a:r>
          </a:p>
        </p:txBody>
      </p:sp>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grpSp>
        <p:nvGrpSpPr>
          <p:cNvPr id="46" name="组合 45"/>
          <p:cNvGrpSpPr/>
          <p:nvPr/>
        </p:nvGrpSpPr>
        <p:grpSpPr>
          <a:xfrm>
            <a:off x="827584" y="1203598"/>
            <a:ext cx="1884860" cy="992580"/>
            <a:chOff x="8063056" y="1489425"/>
            <a:chExt cx="2513147" cy="1323439"/>
          </a:xfrm>
        </p:grpSpPr>
        <p:sp>
          <p:nvSpPr>
            <p:cNvPr id="47"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48" name="矩形 47"/>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9" name="组合 48"/>
          <p:cNvGrpSpPr/>
          <p:nvPr/>
        </p:nvGrpSpPr>
        <p:grpSpPr>
          <a:xfrm>
            <a:off x="3628276" y="1203598"/>
            <a:ext cx="1884860" cy="992580"/>
            <a:chOff x="8063056" y="1489425"/>
            <a:chExt cx="2513147" cy="1323439"/>
          </a:xfrm>
        </p:grpSpPr>
        <p:sp>
          <p:nvSpPr>
            <p:cNvPr id="50"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51" name="矩形 50"/>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52" name="组合 51"/>
          <p:cNvGrpSpPr/>
          <p:nvPr/>
        </p:nvGrpSpPr>
        <p:grpSpPr>
          <a:xfrm>
            <a:off x="6431556" y="1203598"/>
            <a:ext cx="1884860" cy="992580"/>
            <a:chOff x="8063056" y="1489425"/>
            <a:chExt cx="2513147" cy="1323439"/>
          </a:xfrm>
        </p:grpSpPr>
        <p:sp>
          <p:nvSpPr>
            <p:cNvPr id="53"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54" name="矩形 53"/>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528" y="2218854"/>
            <a:ext cx="5677644" cy="2937564"/>
          </a:xfrm>
          <a:prstGeom prst="rect">
            <a:avLst/>
          </a:prstGeom>
        </p:spPr>
      </p:pic>
    </p:spTree>
    <p:extLst>
      <p:ext uri="{BB962C8B-B14F-4D97-AF65-F5344CB8AC3E}">
        <p14:creationId xmlns:p14="http://schemas.microsoft.com/office/powerpoint/2010/main" val="398268995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45"/>
                                        </p:tgtEl>
                                        <p:attrNameLst>
                                          <p:attrName>style.visibility</p:attrName>
                                        </p:attrNameLst>
                                      </p:cBhvr>
                                      <p:to>
                                        <p:strVal val="visible"/>
                                      </p:to>
                                    </p:set>
                                    <p:animEffect transition="in" filter="wipe(right)">
                                      <p:cBhvr>
                                        <p:cTn id="13" dur="1100"/>
                                        <p:tgtEl>
                                          <p:spTgt spid="4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500"/>
                                        <p:tgtEl>
                                          <p:spTgt spid="49"/>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8"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9" name="TextBox 8"/>
          <p:cNvSpPr txBox="1"/>
          <p:nvPr/>
        </p:nvSpPr>
        <p:spPr>
          <a:xfrm>
            <a:off x="4040068" y="339502"/>
            <a:ext cx="1107996" cy="646331"/>
          </a:xfrm>
          <a:prstGeom prst="rect">
            <a:avLst/>
          </a:prstGeom>
          <a:noFill/>
        </p:spPr>
        <p:txBody>
          <a:bodyPr wrap="none" rtlCol="0">
            <a:spAutoFit/>
          </a:bodyPr>
          <a:lstStyle/>
          <a:p>
            <a:r>
              <a:rPr lang="zh-CN" altLang="en-US" b="1" dirty="0" smtClean="0">
                <a:solidFill>
                  <a:srgbClr val="003FC3"/>
                </a:solidFill>
                <a:latin typeface="微软雅黑" panose="020B0503020204020204" pitchFamily="34" charset="-122"/>
                <a:ea typeface="微软雅黑" panose="020B0503020204020204" pitchFamily="34" charset="-122"/>
              </a:rPr>
              <a:t>研究思路</a:t>
            </a:r>
            <a:endParaRPr lang="en-US" altLang="zh-CN" b="1" dirty="0" smtClean="0">
              <a:solidFill>
                <a:srgbClr val="003FC3"/>
              </a:solidFill>
              <a:latin typeface="微软雅黑" panose="020B0503020204020204" pitchFamily="34" charset="-122"/>
              <a:ea typeface="微软雅黑" panose="020B0503020204020204" pitchFamily="34" charset="-122"/>
            </a:endParaRPr>
          </a:p>
          <a:p>
            <a:r>
              <a:rPr lang="zh-CN" altLang="en-US" b="1" dirty="0" smtClean="0">
                <a:solidFill>
                  <a:srgbClr val="003FC3"/>
                </a:solidFill>
                <a:latin typeface="微软雅黑" panose="020B0503020204020204" pitchFamily="34" charset="-122"/>
                <a:ea typeface="微软雅黑" panose="020B0503020204020204" pitchFamily="34" charset="-122"/>
              </a:rPr>
              <a:t> 与方法</a:t>
            </a:r>
            <a:endParaRPr lang="zh-CN" altLang="en-US"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978469" y="2583711"/>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研究思路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3990623" y="3158148"/>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研究方案</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3997517" y="3717972"/>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研究方案可行性说明</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2461208"/>
            <a:ext cx="504056" cy="485673"/>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3038421"/>
            <a:ext cx="504056" cy="48567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3598245"/>
            <a:ext cx="504056" cy="485673"/>
          </a:xfrm>
          <a:prstGeom prst="rect">
            <a:avLst/>
          </a:prstGeom>
        </p:spPr>
      </p:pic>
    </p:spTree>
    <p:extLst>
      <p:ext uri="{BB962C8B-B14F-4D97-AF65-F5344CB8AC3E}">
        <p14:creationId xmlns:p14="http://schemas.microsoft.com/office/powerpoint/2010/main" val="426760607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3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1710"/>
            <a:ext cx="4032973" cy="2931790"/>
          </a:xfrm>
          <a:prstGeom prst="rect">
            <a:avLst/>
          </a:prstGeom>
        </p:spPr>
      </p:pic>
      <p:sp>
        <p:nvSpPr>
          <p:cNvPr id="72" name="TextBox 71"/>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研究思路</a:t>
            </a:r>
          </a:p>
        </p:txBody>
      </p:sp>
      <p:sp>
        <p:nvSpPr>
          <p:cNvPr id="68" name="文本框 11"/>
          <p:cNvSpPr txBox="1">
            <a:spLocks noChangeArrowheads="1"/>
          </p:cNvSpPr>
          <p:nvPr/>
        </p:nvSpPr>
        <p:spPr bwMode="auto">
          <a:xfrm>
            <a:off x="2397230" y="1158311"/>
            <a:ext cx="4199621" cy="54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smtClean="0">
                <a:solidFill>
                  <a:srgbClr val="003FC3"/>
                </a:solidFill>
              </a:rPr>
              <a:t>点击</a:t>
            </a:r>
            <a:r>
              <a:rPr lang="zh-CN" altLang="en-US" sz="1200" b="0" kern="0" dirty="0">
                <a:solidFill>
                  <a:srgbClr val="003FC3"/>
                </a:solidFill>
              </a:rPr>
              <a:t>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69" name="文本框 12"/>
          <p:cNvSpPr txBox="1">
            <a:spLocks noChangeArrowheads="1"/>
          </p:cNvSpPr>
          <p:nvPr/>
        </p:nvSpPr>
        <p:spPr bwMode="auto">
          <a:xfrm>
            <a:off x="3330510" y="2040912"/>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70" name="文本框 13"/>
          <p:cNvSpPr txBox="1">
            <a:spLocks noChangeArrowheads="1"/>
          </p:cNvSpPr>
          <p:nvPr/>
        </p:nvSpPr>
        <p:spPr bwMode="auto">
          <a:xfrm>
            <a:off x="4302111" y="2958802"/>
            <a:ext cx="3816743"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71" name="文本框 14"/>
          <p:cNvSpPr txBox="1">
            <a:spLocks noChangeArrowheads="1"/>
          </p:cNvSpPr>
          <p:nvPr/>
        </p:nvSpPr>
        <p:spPr bwMode="auto">
          <a:xfrm>
            <a:off x="4988168" y="3768704"/>
            <a:ext cx="3848087"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36640190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72"/>
                                        </p:tgtEl>
                                        <p:attrNameLst>
                                          <p:attrName>style.visibility</p:attrName>
                                        </p:attrNameLst>
                                      </p:cBhvr>
                                      <p:to>
                                        <p:strVal val="visible"/>
                                      </p:to>
                                    </p:set>
                                    <p:animEffect transition="in" filter="wipe(right)">
                                      <p:cBhvr>
                                        <p:cTn id="13" dur="11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500"/>
                                        <p:tgtEl>
                                          <p:spTgt spid="6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ipe(left)">
                                      <p:cBhvr>
                                        <p:cTn id="25" dur="500"/>
                                        <p:tgtEl>
                                          <p:spTgt spid="6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wipe(left)">
                                      <p:cBhvr>
                                        <p:cTn id="28" dur="500"/>
                                        <p:tgtEl>
                                          <p:spTgt spid="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wipe(left)">
                                      <p:cBhvr>
                                        <p:cTn id="3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1511515" y="1316794"/>
            <a:ext cx="830936" cy="346218"/>
          </a:xfrm>
          <a:prstGeom prst="rect">
            <a:avLst/>
          </a:prstGeom>
          <a:noFill/>
        </p:spPr>
        <p:txBody>
          <a:bodyPr wrap="none" lIns="68550" tIns="34275" rIns="68550" bIns="34275" rtlCol="0">
            <a:spAutoFit/>
          </a:bodyPr>
          <a:lstStyle/>
          <a:p>
            <a:r>
              <a:rPr lang="zh-CN" altLang="en-US" dirty="0" smtClean="0">
                <a:solidFill>
                  <a:srgbClr val="F8F8F8"/>
                </a:solidFill>
                <a:latin typeface="微软雅黑"/>
                <a:ea typeface="微软雅黑"/>
              </a:rPr>
              <a:t>方案一</a:t>
            </a:r>
            <a:endParaRPr lang="zh-CN" altLang="en-US" dirty="0">
              <a:solidFill>
                <a:srgbClr val="F8F8F8"/>
              </a:solidFill>
              <a:latin typeface="微软雅黑"/>
              <a:ea typeface="微软雅黑"/>
            </a:endParaRPr>
          </a:p>
        </p:txBody>
      </p:sp>
      <p:sp>
        <p:nvSpPr>
          <p:cNvPr id="60" name="TextBox 59"/>
          <p:cNvSpPr txBox="1"/>
          <p:nvPr/>
        </p:nvSpPr>
        <p:spPr>
          <a:xfrm>
            <a:off x="3436441" y="1219237"/>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62" name="TextBox 61"/>
          <p:cNvSpPr txBox="1"/>
          <p:nvPr/>
        </p:nvSpPr>
        <p:spPr>
          <a:xfrm>
            <a:off x="6716485" y="2320651"/>
            <a:ext cx="830936" cy="346218"/>
          </a:xfrm>
          <a:prstGeom prst="rect">
            <a:avLst/>
          </a:prstGeom>
          <a:noFill/>
        </p:spPr>
        <p:txBody>
          <a:bodyPr wrap="none" lIns="68550" tIns="34275" rIns="68550" bIns="34275" rtlCol="0">
            <a:spAutoFit/>
          </a:bodyPr>
          <a:lstStyle/>
          <a:p>
            <a:pPr defTabSz="914126" fontAlgn="auto">
              <a:spcBef>
                <a:spcPts val="0"/>
              </a:spcBef>
              <a:spcAft>
                <a:spcPts val="0"/>
              </a:spcAft>
              <a:defRPr/>
            </a:pPr>
            <a:r>
              <a:rPr lang="zh-CN" altLang="en-US" kern="0" dirty="0" smtClean="0">
                <a:solidFill>
                  <a:schemeClr val="bg1"/>
                </a:solidFill>
                <a:latin typeface="微软雅黑"/>
                <a:ea typeface="微软雅黑"/>
              </a:rPr>
              <a:t>方案二</a:t>
            </a:r>
            <a:endParaRPr lang="zh-CN" altLang="en-US" kern="0" dirty="0">
              <a:solidFill>
                <a:schemeClr val="bg1"/>
              </a:solidFill>
              <a:latin typeface="微软雅黑"/>
              <a:ea typeface="微软雅黑"/>
            </a:endParaRPr>
          </a:p>
        </p:txBody>
      </p:sp>
      <p:sp>
        <p:nvSpPr>
          <p:cNvPr id="66" name="TextBox 65"/>
          <p:cNvSpPr txBox="1"/>
          <p:nvPr/>
        </p:nvSpPr>
        <p:spPr>
          <a:xfrm>
            <a:off x="1794029" y="2315280"/>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68" name="TextBox 67"/>
          <p:cNvSpPr txBox="1"/>
          <p:nvPr/>
        </p:nvSpPr>
        <p:spPr>
          <a:xfrm>
            <a:off x="1120478" y="3387121"/>
            <a:ext cx="830936" cy="346218"/>
          </a:xfrm>
          <a:prstGeom prst="rect">
            <a:avLst/>
          </a:prstGeom>
          <a:noFill/>
        </p:spPr>
        <p:txBody>
          <a:bodyPr wrap="none" lIns="68550" tIns="34275" rIns="68550" bIns="34275" rtlCol="0">
            <a:spAutoFit/>
          </a:bodyPr>
          <a:lstStyle/>
          <a:p>
            <a:r>
              <a:rPr lang="zh-CN" altLang="en-US" dirty="0" smtClean="0">
                <a:solidFill>
                  <a:srgbClr val="F8F8F8"/>
                </a:solidFill>
                <a:latin typeface="微软雅黑"/>
                <a:ea typeface="微软雅黑"/>
              </a:rPr>
              <a:t>方案三</a:t>
            </a:r>
            <a:endParaRPr lang="zh-CN" altLang="en-US" dirty="0">
              <a:solidFill>
                <a:srgbClr val="F8F8F8"/>
              </a:solidFill>
              <a:latin typeface="微软雅黑"/>
              <a:ea typeface="微软雅黑"/>
            </a:endParaRPr>
          </a:p>
        </p:txBody>
      </p:sp>
      <p:sp>
        <p:nvSpPr>
          <p:cNvPr id="72" name="TextBox 71"/>
          <p:cNvSpPr txBox="1"/>
          <p:nvPr/>
        </p:nvSpPr>
        <p:spPr>
          <a:xfrm>
            <a:off x="3521921" y="3381752"/>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32" name="TextBox 31"/>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研究方案</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5946" y="825130"/>
            <a:ext cx="1379870" cy="1329546"/>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6013" y="1958188"/>
            <a:ext cx="1379870" cy="1329546"/>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4707" y="3068566"/>
            <a:ext cx="1379870" cy="1329546"/>
          </a:xfrm>
          <a:prstGeom prst="rect">
            <a:avLst/>
          </a:prstGeom>
        </p:spPr>
      </p:pic>
    </p:spTree>
    <p:extLst>
      <p:ext uri="{BB962C8B-B14F-4D97-AF65-F5344CB8AC3E}">
        <p14:creationId xmlns:p14="http://schemas.microsoft.com/office/powerpoint/2010/main" val="28068794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style.rotation</p:attrName>
                                        </p:attrNameLst>
                                      </p:cBhvr>
                                      <p:tavLst>
                                        <p:tav tm="0">
                                          <p:val>
                                            <p:fltVal val="90"/>
                                          </p:val>
                                        </p:tav>
                                        <p:tav tm="100000">
                                          <p:val>
                                            <p:fltVal val="0"/>
                                          </p:val>
                                        </p:tav>
                                      </p:tavLst>
                                    </p:anim>
                                    <p:animEffect transition="in" filter="fade">
                                      <p:cBhvr>
                                        <p:cTn id="10" dur="1000"/>
                                        <p:tgtEl>
                                          <p:spTgt spid="26"/>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1100"/>
                                        <p:tgtEl>
                                          <p:spTgt spid="32"/>
                                        </p:tgtEl>
                                      </p:cBhvr>
                                    </p:animEffect>
                                  </p:childTnLst>
                                </p:cTn>
                              </p:par>
                            </p:childTnLst>
                          </p:cTn>
                        </p:par>
                        <p:par>
                          <p:cTn id="15" fill="hold">
                            <p:stCondLst>
                              <p:cond delay="21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3100"/>
                            </p:stCondLst>
                            <p:childTnLst>
                              <p:par>
                                <p:cTn id="23" presetID="31"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 calcmode="lin" valueType="num">
                                      <p:cBhvr>
                                        <p:cTn id="27" dur="500" fill="hold"/>
                                        <p:tgtEl>
                                          <p:spTgt spid="56"/>
                                        </p:tgtEl>
                                        <p:attrNameLst>
                                          <p:attrName>style.rotation</p:attrName>
                                        </p:attrNameLst>
                                      </p:cBhvr>
                                      <p:tavLst>
                                        <p:tav tm="0">
                                          <p:val>
                                            <p:fltVal val="90"/>
                                          </p:val>
                                        </p:tav>
                                        <p:tav tm="100000">
                                          <p:val>
                                            <p:fltVal val="0"/>
                                          </p:val>
                                        </p:tav>
                                      </p:tavLst>
                                    </p:anim>
                                    <p:animEffect transition="in" filter="fade">
                                      <p:cBhvr>
                                        <p:cTn id="28" dur="500"/>
                                        <p:tgtEl>
                                          <p:spTgt spid="56"/>
                                        </p:tgtEl>
                                      </p:cBhvr>
                                    </p:animEffect>
                                  </p:childTnLst>
                                </p:cTn>
                              </p:par>
                            </p:childTnLst>
                          </p:cTn>
                        </p:par>
                        <p:par>
                          <p:cTn id="29" fill="hold">
                            <p:stCondLst>
                              <p:cond delay="3600"/>
                            </p:stCondLst>
                            <p:childTnLst>
                              <p:par>
                                <p:cTn id="30" presetID="22" presetClass="entr" presetSubtype="8"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left)">
                                      <p:cBhvr>
                                        <p:cTn id="32" dur="300"/>
                                        <p:tgtEl>
                                          <p:spTgt spid="60"/>
                                        </p:tgtEl>
                                      </p:cBhvr>
                                    </p:animEffect>
                                  </p:childTnLst>
                                </p:cTn>
                              </p:par>
                            </p:childTnLst>
                          </p:cTn>
                        </p:par>
                        <p:par>
                          <p:cTn id="33" fill="hold">
                            <p:stCondLst>
                              <p:cond delay="3900"/>
                            </p:stCondLst>
                            <p:childTnLst>
                              <p:par>
                                <p:cTn id="34" presetID="31"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1000" fill="hold"/>
                                        <p:tgtEl>
                                          <p:spTgt spid="28"/>
                                        </p:tgtEl>
                                        <p:attrNameLst>
                                          <p:attrName>ppt_w</p:attrName>
                                        </p:attrNameLst>
                                      </p:cBhvr>
                                      <p:tavLst>
                                        <p:tav tm="0">
                                          <p:val>
                                            <p:fltVal val="0"/>
                                          </p:val>
                                        </p:tav>
                                        <p:tav tm="100000">
                                          <p:val>
                                            <p:strVal val="#ppt_w"/>
                                          </p:val>
                                        </p:tav>
                                      </p:tavLst>
                                    </p:anim>
                                    <p:anim calcmode="lin" valueType="num">
                                      <p:cBhvr>
                                        <p:cTn id="37" dur="1000" fill="hold"/>
                                        <p:tgtEl>
                                          <p:spTgt spid="28"/>
                                        </p:tgtEl>
                                        <p:attrNameLst>
                                          <p:attrName>ppt_h</p:attrName>
                                        </p:attrNameLst>
                                      </p:cBhvr>
                                      <p:tavLst>
                                        <p:tav tm="0">
                                          <p:val>
                                            <p:fltVal val="0"/>
                                          </p:val>
                                        </p:tav>
                                        <p:tav tm="100000">
                                          <p:val>
                                            <p:strVal val="#ppt_h"/>
                                          </p:val>
                                        </p:tav>
                                      </p:tavLst>
                                    </p:anim>
                                    <p:anim calcmode="lin" valueType="num">
                                      <p:cBhvr>
                                        <p:cTn id="38" dur="1000" fill="hold"/>
                                        <p:tgtEl>
                                          <p:spTgt spid="28"/>
                                        </p:tgtEl>
                                        <p:attrNameLst>
                                          <p:attrName>style.rotation</p:attrName>
                                        </p:attrNameLst>
                                      </p:cBhvr>
                                      <p:tavLst>
                                        <p:tav tm="0">
                                          <p:val>
                                            <p:fltVal val="90"/>
                                          </p:val>
                                        </p:tav>
                                        <p:tav tm="100000">
                                          <p:val>
                                            <p:fltVal val="0"/>
                                          </p:val>
                                        </p:tav>
                                      </p:tavLst>
                                    </p:anim>
                                    <p:animEffect transition="in" filter="fade">
                                      <p:cBhvr>
                                        <p:cTn id="39" dur="1000"/>
                                        <p:tgtEl>
                                          <p:spTgt spid="28"/>
                                        </p:tgtEl>
                                      </p:cBhvr>
                                    </p:animEffect>
                                  </p:childTnLst>
                                </p:cTn>
                              </p:par>
                            </p:childTnLst>
                          </p:cTn>
                        </p:par>
                        <p:par>
                          <p:cTn id="40" fill="hold">
                            <p:stCondLst>
                              <p:cond delay="4900"/>
                            </p:stCondLst>
                            <p:childTnLst>
                              <p:par>
                                <p:cTn id="41" presetID="31" presetClass="entr" presetSubtype="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500" fill="hold"/>
                                        <p:tgtEl>
                                          <p:spTgt spid="62"/>
                                        </p:tgtEl>
                                        <p:attrNameLst>
                                          <p:attrName>ppt_w</p:attrName>
                                        </p:attrNameLst>
                                      </p:cBhvr>
                                      <p:tavLst>
                                        <p:tav tm="0">
                                          <p:val>
                                            <p:fltVal val="0"/>
                                          </p:val>
                                        </p:tav>
                                        <p:tav tm="100000">
                                          <p:val>
                                            <p:strVal val="#ppt_w"/>
                                          </p:val>
                                        </p:tav>
                                      </p:tavLst>
                                    </p:anim>
                                    <p:anim calcmode="lin" valueType="num">
                                      <p:cBhvr>
                                        <p:cTn id="44" dur="500" fill="hold"/>
                                        <p:tgtEl>
                                          <p:spTgt spid="62"/>
                                        </p:tgtEl>
                                        <p:attrNameLst>
                                          <p:attrName>ppt_h</p:attrName>
                                        </p:attrNameLst>
                                      </p:cBhvr>
                                      <p:tavLst>
                                        <p:tav tm="0">
                                          <p:val>
                                            <p:fltVal val="0"/>
                                          </p:val>
                                        </p:tav>
                                        <p:tav tm="100000">
                                          <p:val>
                                            <p:strVal val="#ppt_h"/>
                                          </p:val>
                                        </p:tav>
                                      </p:tavLst>
                                    </p:anim>
                                    <p:anim calcmode="lin" valueType="num">
                                      <p:cBhvr>
                                        <p:cTn id="45" dur="500" fill="hold"/>
                                        <p:tgtEl>
                                          <p:spTgt spid="62"/>
                                        </p:tgtEl>
                                        <p:attrNameLst>
                                          <p:attrName>style.rotation</p:attrName>
                                        </p:attrNameLst>
                                      </p:cBhvr>
                                      <p:tavLst>
                                        <p:tav tm="0">
                                          <p:val>
                                            <p:fltVal val="90"/>
                                          </p:val>
                                        </p:tav>
                                        <p:tav tm="100000">
                                          <p:val>
                                            <p:fltVal val="0"/>
                                          </p:val>
                                        </p:tav>
                                      </p:tavLst>
                                    </p:anim>
                                    <p:animEffect transition="in" filter="fade">
                                      <p:cBhvr>
                                        <p:cTn id="46" dur="500"/>
                                        <p:tgtEl>
                                          <p:spTgt spid="62"/>
                                        </p:tgtEl>
                                      </p:cBhvr>
                                    </p:animEffect>
                                  </p:childTnLst>
                                </p:cTn>
                              </p:par>
                            </p:childTnLst>
                          </p:cTn>
                        </p:par>
                        <p:par>
                          <p:cTn id="47" fill="hold">
                            <p:stCondLst>
                              <p:cond delay="5400"/>
                            </p:stCondLst>
                            <p:childTnLst>
                              <p:par>
                                <p:cTn id="48" presetID="22" presetClass="entr" presetSubtype="2" fill="hold" grpId="0"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wipe(right)">
                                      <p:cBhvr>
                                        <p:cTn id="50" dur="300"/>
                                        <p:tgtEl>
                                          <p:spTgt spid="66"/>
                                        </p:tgtEl>
                                      </p:cBhvr>
                                    </p:animEffect>
                                  </p:childTnLst>
                                </p:cTn>
                              </p:par>
                            </p:childTnLst>
                          </p:cTn>
                        </p:par>
                        <p:par>
                          <p:cTn id="51" fill="hold">
                            <p:stCondLst>
                              <p:cond delay="5700"/>
                            </p:stCondLst>
                            <p:childTnLst>
                              <p:par>
                                <p:cTn id="52" presetID="31" presetClass="entr" presetSubtype="0"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1000" fill="hold"/>
                                        <p:tgtEl>
                                          <p:spTgt spid="29"/>
                                        </p:tgtEl>
                                        <p:attrNameLst>
                                          <p:attrName>ppt_w</p:attrName>
                                        </p:attrNameLst>
                                      </p:cBhvr>
                                      <p:tavLst>
                                        <p:tav tm="0">
                                          <p:val>
                                            <p:fltVal val="0"/>
                                          </p:val>
                                        </p:tav>
                                        <p:tav tm="100000">
                                          <p:val>
                                            <p:strVal val="#ppt_w"/>
                                          </p:val>
                                        </p:tav>
                                      </p:tavLst>
                                    </p:anim>
                                    <p:anim calcmode="lin" valueType="num">
                                      <p:cBhvr>
                                        <p:cTn id="55" dur="1000" fill="hold"/>
                                        <p:tgtEl>
                                          <p:spTgt spid="29"/>
                                        </p:tgtEl>
                                        <p:attrNameLst>
                                          <p:attrName>ppt_h</p:attrName>
                                        </p:attrNameLst>
                                      </p:cBhvr>
                                      <p:tavLst>
                                        <p:tav tm="0">
                                          <p:val>
                                            <p:fltVal val="0"/>
                                          </p:val>
                                        </p:tav>
                                        <p:tav tm="100000">
                                          <p:val>
                                            <p:strVal val="#ppt_h"/>
                                          </p:val>
                                        </p:tav>
                                      </p:tavLst>
                                    </p:anim>
                                    <p:anim calcmode="lin" valueType="num">
                                      <p:cBhvr>
                                        <p:cTn id="56" dur="1000" fill="hold"/>
                                        <p:tgtEl>
                                          <p:spTgt spid="29"/>
                                        </p:tgtEl>
                                        <p:attrNameLst>
                                          <p:attrName>style.rotation</p:attrName>
                                        </p:attrNameLst>
                                      </p:cBhvr>
                                      <p:tavLst>
                                        <p:tav tm="0">
                                          <p:val>
                                            <p:fltVal val="90"/>
                                          </p:val>
                                        </p:tav>
                                        <p:tav tm="100000">
                                          <p:val>
                                            <p:fltVal val="0"/>
                                          </p:val>
                                        </p:tav>
                                      </p:tavLst>
                                    </p:anim>
                                    <p:animEffect transition="in" filter="fade">
                                      <p:cBhvr>
                                        <p:cTn id="57" dur="1000"/>
                                        <p:tgtEl>
                                          <p:spTgt spid="29"/>
                                        </p:tgtEl>
                                      </p:cBhvr>
                                    </p:animEffect>
                                  </p:childTnLst>
                                </p:cTn>
                              </p:par>
                            </p:childTnLst>
                          </p:cTn>
                        </p:par>
                        <p:par>
                          <p:cTn id="58" fill="hold">
                            <p:stCondLst>
                              <p:cond delay="6700"/>
                            </p:stCondLst>
                            <p:childTnLst>
                              <p:par>
                                <p:cTn id="59" presetID="31" presetClass="entr" presetSubtype="0"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 calcmode="lin" valueType="num">
                                      <p:cBhvr>
                                        <p:cTn id="61" dur="500" fill="hold"/>
                                        <p:tgtEl>
                                          <p:spTgt spid="68"/>
                                        </p:tgtEl>
                                        <p:attrNameLst>
                                          <p:attrName>ppt_w</p:attrName>
                                        </p:attrNameLst>
                                      </p:cBhvr>
                                      <p:tavLst>
                                        <p:tav tm="0">
                                          <p:val>
                                            <p:fltVal val="0"/>
                                          </p:val>
                                        </p:tav>
                                        <p:tav tm="100000">
                                          <p:val>
                                            <p:strVal val="#ppt_w"/>
                                          </p:val>
                                        </p:tav>
                                      </p:tavLst>
                                    </p:anim>
                                    <p:anim calcmode="lin" valueType="num">
                                      <p:cBhvr>
                                        <p:cTn id="62" dur="500" fill="hold"/>
                                        <p:tgtEl>
                                          <p:spTgt spid="68"/>
                                        </p:tgtEl>
                                        <p:attrNameLst>
                                          <p:attrName>ppt_h</p:attrName>
                                        </p:attrNameLst>
                                      </p:cBhvr>
                                      <p:tavLst>
                                        <p:tav tm="0">
                                          <p:val>
                                            <p:fltVal val="0"/>
                                          </p:val>
                                        </p:tav>
                                        <p:tav tm="100000">
                                          <p:val>
                                            <p:strVal val="#ppt_h"/>
                                          </p:val>
                                        </p:tav>
                                      </p:tavLst>
                                    </p:anim>
                                    <p:anim calcmode="lin" valueType="num">
                                      <p:cBhvr>
                                        <p:cTn id="63" dur="500" fill="hold"/>
                                        <p:tgtEl>
                                          <p:spTgt spid="68"/>
                                        </p:tgtEl>
                                        <p:attrNameLst>
                                          <p:attrName>style.rotation</p:attrName>
                                        </p:attrNameLst>
                                      </p:cBhvr>
                                      <p:tavLst>
                                        <p:tav tm="0">
                                          <p:val>
                                            <p:fltVal val="90"/>
                                          </p:val>
                                        </p:tav>
                                        <p:tav tm="100000">
                                          <p:val>
                                            <p:fltVal val="0"/>
                                          </p:val>
                                        </p:tav>
                                      </p:tavLst>
                                    </p:anim>
                                    <p:animEffect transition="in" filter="fade">
                                      <p:cBhvr>
                                        <p:cTn id="64" dur="500"/>
                                        <p:tgtEl>
                                          <p:spTgt spid="68"/>
                                        </p:tgtEl>
                                      </p:cBhvr>
                                    </p:animEffect>
                                  </p:childTnLst>
                                </p:cTn>
                              </p:par>
                            </p:childTnLst>
                          </p:cTn>
                        </p:par>
                        <p:par>
                          <p:cTn id="65" fill="hold">
                            <p:stCondLst>
                              <p:cond delay="7200"/>
                            </p:stCondLst>
                            <p:childTnLst>
                              <p:par>
                                <p:cTn id="66" presetID="22" presetClass="entr" presetSubtype="8" fill="hold" grpId="0" nodeType="after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wipe(left)">
                                      <p:cBhvr>
                                        <p:cTn id="68" dur="3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0" grpId="0"/>
      <p:bldP spid="62" grpId="0"/>
      <p:bldP spid="66" grpId="0"/>
      <p:bldP spid="68" grpId="0"/>
      <p:bldP spid="72"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2755453" y="910338"/>
            <a:ext cx="3568878" cy="3243024"/>
          </a:xfrm>
          <a:prstGeom prst="rect">
            <a:avLst/>
          </a:prstGeom>
        </p:spPr>
      </p:pic>
      <p:sp>
        <p:nvSpPr>
          <p:cNvPr id="15" name="TextBox 14"/>
          <p:cNvSpPr txBox="1"/>
          <p:nvPr/>
        </p:nvSpPr>
        <p:spPr>
          <a:xfrm>
            <a:off x="915035" y="144669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6" name="TextBox 15"/>
          <p:cNvSpPr txBox="1"/>
          <p:nvPr/>
        </p:nvSpPr>
        <p:spPr>
          <a:xfrm>
            <a:off x="6288163" y="1446699"/>
            <a:ext cx="1986618"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7" name="TextBox 16"/>
          <p:cNvSpPr txBox="1"/>
          <p:nvPr/>
        </p:nvSpPr>
        <p:spPr>
          <a:xfrm>
            <a:off x="6288164" y="293327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8" name="TextBox 17"/>
          <p:cNvSpPr txBox="1"/>
          <p:nvPr/>
        </p:nvSpPr>
        <p:spPr>
          <a:xfrm>
            <a:off x="915035" y="293327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1" name="TextBox 30"/>
          <p:cNvSpPr txBox="1"/>
          <p:nvPr/>
        </p:nvSpPr>
        <p:spPr>
          <a:xfrm>
            <a:off x="673080" y="247749"/>
            <a:ext cx="1710725"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研究可行性说明</a:t>
            </a:r>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38004155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1100"/>
                                        <p:tgtEl>
                                          <p:spTgt spid="31"/>
                                        </p:tgtEl>
                                      </p:cBhvr>
                                    </p:animEffect>
                                  </p:childTnLst>
                                </p:cTn>
                              </p:par>
                            </p:childTnLst>
                          </p:cTn>
                        </p:par>
                        <p:par>
                          <p:cTn id="15" fill="hold">
                            <p:stCondLst>
                              <p:cond delay="21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2600"/>
                            </p:stCondLst>
                            <p:childTnLst>
                              <p:par>
                                <p:cTn id="20" presetID="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3100"/>
                            </p:stCondLst>
                            <p:childTnLst>
                              <p:par>
                                <p:cTn id="25" presetID="2" presetClass="entr" presetSubtype="2"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3600"/>
                            </p:stCondLst>
                            <p:childTnLst>
                              <p:par>
                                <p:cTn id="30" presetID="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41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9"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10" name="TextBox 9"/>
          <p:cNvSpPr txBox="1"/>
          <p:nvPr/>
        </p:nvSpPr>
        <p:spPr>
          <a:xfrm>
            <a:off x="4009484" y="394294"/>
            <a:ext cx="1210588" cy="584775"/>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关键技术与</a:t>
            </a:r>
            <a:endParaRPr lang="en-US" altLang="zh-CN" sz="1600" b="1" dirty="0" smtClean="0">
              <a:solidFill>
                <a:srgbClr val="003FC3"/>
              </a:solidFill>
              <a:latin typeface="微软雅黑" panose="020B0503020204020204" pitchFamily="34" charset="-122"/>
              <a:ea typeface="微软雅黑" panose="020B0503020204020204" pitchFamily="34" charset="-122"/>
            </a:endParaRPr>
          </a:p>
          <a:p>
            <a:r>
              <a:rPr lang="zh-CN" altLang="en-US" sz="1600" b="1" dirty="0" smtClean="0">
                <a:solidFill>
                  <a:srgbClr val="003FC3"/>
                </a:solidFill>
                <a:latin typeface="微软雅黑" panose="020B0503020204020204" pitchFamily="34" charset="-122"/>
                <a:ea typeface="微软雅黑" panose="020B0503020204020204" pitchFamily="34" charset="-122"/>
              </a:rPr>
              <a:t> 实践难点</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194493" y="2694253"/>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关键技术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4206647" y="3268690"/>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实践难点</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7" name="文本框 9"/>
          <p:cNvSpPr txBox="1"/>
          <p:nvPr/>
        </p:nvSpPr>
        <p:spPr>
          <a:xfrm>
            <a:off x="4213541" y="3828514"/>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案例对比分析</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2571750"/>
            <a:ext cx="504056" cy="485673"/>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148963"/>
            <a:ext cx="504056" cy="485673"/>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708787"/>
            <a:ext cx="504056" cy="485673"/>
          </a:xfrm>
          <a:prstGeom prst="rect">
            <a:avLst/>
          </a:prstGeom>
        </p:spPr>
      </p:pic>
    </p:spTree>
    <p:extLst>
      <p:ext uri="{BB962C8B-B14F-4D97-AF65-F5344CB8AC3E}">
        <p14:creationId xmlns:p14="http://schemas.microsoft.com/office/powerpoint/2010/main" val="57846775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1000" fill="hold"/>
                                        <p:tgtEl>
                                          <p:spTgt spid="20"/>
                                        </p:tgtEl>
                                        <p:attrNameLst>
                                          <p:attrName>ppt_w</p:attrName>
                                        </p:attrNameLst>
                                      </p:cBhvr>
                                      <p:tavLst>
                                        <p:tav tm="0">
                                          <p:val>
                                            <p:fltVal val="0"/>
                                          </p:val>
                                        </p:tav>
                                        <p:tav tm="100000">
                                          <p:val>
                                            <p:strVal val="#ppt_w"/>
                                          </p:val>
                                        </p:tav>
                                      </p:tavLst>
                                    </p:anim>
                                    <p:anim calcmode="lin" valueType="num">
                                      <p:cBhvr>
                                        <p:cTn id="22" dur="1000" fill="hold"/>
                                        <p:tgtEl>
                                          <p:spTgt spid="20"/>
                                        </p:tgtEl>
                                        <p:attrNameLst>
                                          <p:attrName>ppt_h</p:attrName>
                                        </p:attrNameLst>
                                      </p:cBhvr>
                                      <p:tavLst>
                                        <p:tav tm="0">
                                          <p:val>
                                            <p:fltVal val="0"/>
                                          </p:val>
                                        </p:tav>
                                        <p:tav tm="100000">
                                          <p:val>
                                            <p:strVal val="#ppt_h"/>
                                          </p:val>
                                        </p:tav>
                                      </p:tavLst>
                                    </p:anim>
                                    <p:anim calcmode="lin" valueType="num">
                                      <p:cBhvr>
                                        <p:cTn id="23" dur="1000" fill="hold"/>
                                        <p:tgtEl>
                                          <p:spTgt spid="20"/>
                                        </p:tgtEl>
                                        <p:attrNameLst>
                                          <p:attrName>style.rotation</p:attrName>
                                        </p:attrNameLst>
                                      </p:cBhvr>
                                      <p:tavLst>
                                        <p:tav tm="0">
                                          <p:val>
                                            <p:fltVal val="90"/>
                                          </p:val>
                                        </p:tav>
                                        <p:tav tm="100000">
                                          <p:val>
                                            <p:fltVal val="0"/>
                                          </p:val>
                                        </p:tav>
                                      </p:tavLst>
                                    </p:anim>
                                    <p:animEffect transition="in" filter="fade">
                                      <p:cBhvr>
                                        <p:cTn id="24" dur="1000"/>
                                        <p:tgtEl>
                                          <p:spTgt spid="20"/>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 calcmode="lin" valueType="num">
                                      <p:cBhvr>
                                        <p:cTn id="34" dur="1000" fill="hold"/>
                                        <p:tgtEl>
                                          <p:spTgt spid="21"/>
                                        </p:tgtEl>
                                        <p:attrNameLst>
                                          <p:attrName>style.rotation</p:attrName>
                                        </p:attrNameLst>
                                      </p:cBhvr>
                                      <p:tavLst>
                                        <p:tav tm="0">
                                          <p:val>
                                            <p:fltVal val="90"/>
                                          </p:val>
                                        </p:tav>
                                        <p:tav tm="100000">
                                          <p:val>
                                            <p:fltVal val="0"/>
                                          </p:val>
                                        </p:tav>
                                      </p:tavLst>
                                    </p:anim>
                                    <p:animEffect transition="in" filter="fade">
                                      <p:cBhvr>
                                        <p:cTn id="35" dur="1000"/>
                                        <p:tgtEl>
                                          <p:spTgt spid="21"/>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3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1000" fill="hold"/>
                                        <p:tgtEl>
                                          <p:spTgt spid="22"/>
                                        </p:tgtEl>
                                        <p:attrNameLst>
                                          <p:attrName>ppt_w</p:attrName>
                                        </p:attrNameLst>
                                      </p:cBhvr>
                                      <p:tavLst>
                                        <p:tav tm="0">
                                          <p:val>
                                            <p:fltVal val="0"/>
                                          </p:val>
                                        </p:tav>
                                        <p:tav tm="100000">
                                          <p:val>
                                            <p:strVal val="#ppt_w"/>
                                          </p:val>
                                        </p:tav>
                                      </p:tavLst>
                                    </p:anim>
                                    <p:anim calcmode="lin" valueType="num">
                                      <p:cBhvr>
                                        <p:cTn id="44" dur="1000" fill="hold"/>
                                        <p:tgtEl>
                                          <p:spTgt spid="22"/>
                                        </p:tgtEl>
                                        <p:attrNameLst>
                                          <p:attrName>ppt_h</p:attrName>
                                        </p:attrNameLst>
                                      </p:cBhvr>
                                      <p:tavLst>
                                        <p:tav tm="0">
                                          <p:val>
                                            <p:fltVal val="0"/>
                                          </p:val>
                                        </p:tav>
                                        <p:tav tm="100000">
                                          <p:val>
                                            <p:strVal val="#ppt_h"/>
                                          </p:val>
                                        </p:tav>
                                      </p:tavLst>
                                    </p:anim>
                                    <p:anim calcmode="lin" valueType="num">
                                      <p:cBhvr>
                                        <p:cTn id="45" dur="1000" fill="hold"/>
                                        <p:tgtEl>
                                          <p:spTgt spid="22"/>
                                        </p:tgtEl>
                                        <p:attrNameLst>
                                          <p:attrName>style.rotation</p:attrName>
                                        </p:attrNameLst>
                                      </p:cBhvr>
                                      <p:tavLst>
                                        <p:tav tm="0">
                                          <p:val>
                                            <p:fltVal val="90"/>
                                          </p:val>
                                        </p:tav>
                                        <p:tav tm="100000">
                                          <p:val>
                                            <p:fltVal val="0"/>
                                          </p:val>
                                        </p:tav>
                                      </p:tavLst>
                                    </p:anim>
                                    <p:animEffect transition="in" filter="fade">
                                      <p:cBhvr>
                                        <p:cTn id="46" dur="1000"/>
                                        <p:tgtEl>
                                          <p:spTgt spid="22"/>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关键技术</a:t>
            </a:r>
          </a:p>
        </p:txBody>
      </p:sp>
      <p:sp>
        <p:nvSpPr>
          <p:cNvPr id="25" name="TextBox 24"/>
          <p:cNvSpPr txBox="1"/>
          <p:nvPr/>
        </p:nvSpPr>
        <p:spPr>
          <a:xfrm>
            <a:off x="5315812" y="3768062"/>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75000"/>
                    <a:lumOff val="25000"/>
                  </a:schemeClr>
                </a:solidFill>
                <a:latin typeface="微软雅黑" pitchFamily="34" charset="-122"/>
                <a:ea typeface="微软雅黑" pitchFamily="34" charset="-122"/>
              </a:rPr>
              <a:t>选择粘贴，并选择只保留文字。</a:t>
            </a:r>
          </a:p>
        </p:txBody>
      </p:sp>
      <p:sp>
        <p:nvSpPr>
          <p:cNvPr id="27" name="TextBox 26"/>
          <p:cNvSpPr txBox="1"/>
          <p:nvPr/>
        </p:nvSpPr>
        <p:spPr>
          <a:xfrm>
            <a:off x="5315812" y="3015434"/>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75000"/>
                    <a:lumOff val="25000"/>
                  </a:schemeClr>
                </a:solidFill>
                <a:latin typeface="微软雅黑" pitchFamily="34" charset="-122"/>
                <a:ea typeface="微软雅黑" pitchFamily="34" charset="-122"/>
              </a:rPr>
              <a:t>选择粘贴，并选择只保留文字。</a:t>
            </a:r>
          </a:p>
        </p:txBody>
      </p:sp>
      <p:sp>
        <p:nvSpPr>
          <p:cNvPr id="29" name="TextBox 28"/>
          <p:cNvSpPr txBox="1"/>
          <p:nvPr/>
        </p:nvSpPr>
        <p:spPr>
          <a:xfrm>
            <a:off x="5315812" y="2327902"/>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1" name="TextBox 30"/>
          <p:cNvSpPr txBox="1"/>
          <p:nvPr/>
        </p:nvSpPr>
        <p:spPr>
          <a:xfrm>
            <a:off x="5315812" y="1635646"/>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32"/>
          <p:cNvSpPr txBox="1"/>
          <p:nvPr/>
        </p:nvSpPr>
        <p:spPr>
          <a:xfrm>
            <a:off x="5315812" y="915566"/>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619" y="1158761"/>
            <a:ext cx="3823381" cy="2825978"/>
          </a:xfrm>
          <a:prstGeom prst="rect">
            <a:avLst/>
          </a:prstGeom>
        </p:spPr>
      </p:pic>
    </p:spTree>
    <p:extLst>
      <p:ext uri="{BB962C8B-B14F-4D97-AF65-F5344CB8AC3E}">
        <p14:creationId xmlns:p14="http://schemas.microsoft.com/office/powerpoint/2010/main" val="96572615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 calcmode="lin" valueType="num">
                                      <p:cBhvr>
                                        <p:cTn id="9" dur="1000" fill="hold"/>
                                        <p:tgtEl>
                                          <p:spTgt spid="38"/>
                                        </p:tgtEl>
                                        <p:attrNameLst>
                                          <p:attrName>style.rotation</p:attrName>
                                        </p:attrNameLst>
                                      </p:cBhvr>
                                      <p:tavLst>
                                        <p:tav tm="0">
                                          <p:val>
                                            <p:fltVal val="90"/>
                                          </p:val>
                                        </p:tav>
                                        <p:tav tm="100000">
                                          <p:val>
                                            <p:fltVal val="0"/>
                                          </p:val>
                                        </p:tav>
                                      </p:tavLst>
                                    </p:anim>
                                    <p:animEffect transition="in" filter="fade">
                                      <p:cBhvr>
                                        <p:cTn id="10" dur="1000"/>
                                        <p:tgtEl>
                                          <p:spTgt spid="38"/>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1100"/>
                                        <p:tgtEl>
                                          <p:spTgt spid="3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par>
                                <p:cTn id="26" presetID="22" presetClass="entr" presetSubtype="8" fill="hold" grpId="0" nodeType="withEffect">
                                  <p:stCondLst>
                                    <p:cond delay="40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22" presetClass="entr" presetSubtype="8" fill="hold" grpId="0" nodeType="withEffect">
                                  <p:stCondLst>
                                    <p:cond delay="60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par>
                                <p:cTn id="32" presetID="22" presetClass="entr" presetSubtype="8" fill="hold" grpId="0" nodeType="withEffect">
                                  <p:stCondLst>
                                    <p:cond delay="8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5" grpId="0"/>
      <p:bldP spid="27"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922889" y="2259911"/>
            <a:ext cx="1934832" cy="506468"/>
            <a:chOff x="1120140" y="2609650"/>
            <a:chExt cx="1935168" cy="506624"/>
          </a:xfrm>
          <a:solidFill>
            <a:srgbClr val="003FC3"/>
          </a:solidFill>
        </p:grpSpPr>
        <p:sp>
          <p:nvSpPr>
            <p:cNvPr id="16" name="圆角矩形 15"/>
            <p:cNvSpPr/>
            <p:nvPr/>
          </p:nvSpPr>
          <p:spPr>
            <a:xfrm>
              <a:off x="1120140" y="2683639"/>
              <a:ext cx="1935168" cy="432635"/>
            </a:xfrm>
            <a:prstGeom prst="roundRect">
              <a:avLst/>
            </a:prstGeom>
            <a:grpFill/>
            <a:ln w="25400" cap="flat" cmpd="sng" algn="ctr">
              <a:solidFill>
                <a:srgbClr val="003FC3"/>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sp>
          <p:nvSpPr>
            <p:cNvPr id="17" name="等腰三角形 16"/>
            <p:cNvSpPr/>
            <p:nvPr/>
          </p:nvSpPr>
          <p:spPr>
            <a:xfrm>
              <a:off x="2022799" y="2609650"/>
              <a:ext cx="129852" cy="95220"/>
            </a:xfrm>
            <a:prstGeom prst="triangle">
              <a:avLst/>
            </a:prstGeom>
            <a:grpFill/>
            <a:ln w="25400" cap="flat" cmpd="sng" algn="ctr">
              <a:solidFill>
                <a:srgbClr val="003FC3"/>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grpSp>
      <p:grpSp>
        <p:nvGrpSpPr>
          <p:cNvPr id="19" name="组合 18"/>
          <p:cNvGrpSpPr/>
          <p:nvPr/>
        </p:nvGrpSpPr>
        <p:grpSpPr>
          <a:xfrm flipV="1">
            <a:off x="2741962" y="2333878"/>
            <a:ext cx="1934832" cy="506468"/>
            <a:chOff x="2939529" y="2609650"/>
            <a:chExt cx="1935168" cy="506624"/>
          </a:xfrm>
          <a:solidFill>
            <a:srgbClr val="0070C0"/>
          </a:solidFill>
        </p:grpSpPr>
        <p:sp>
          <p:nvSpPr>
            <p:cNvPr id="20" name="圆角矩形 19"/>
            <p:cNvSpPr/>
            <p:nvPr/>
          </p:nvSpPr>
          <p:spPr>
            <a:xfrm>
              <a:off x="2939529" y="2683639"/>
              <a:ext cx="1935168" cy="432635"/>
            </a:xfrm>
            <a:prstGeom prst="roundRect">
              <a:avLst/>
            </a:prstGeom>
            <a:grpFill/>
            <a:ln w="25400" cap="flat" cmpd="sng" algn="ctr">
              <a:solidFill>
                <a:srgbClr val="0070C0"/>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sp>
          <p:nvSpPr>
            <p:cNvPr id="21" name="等腰三角形 20"/>
            <p:cNvSpPr/>
            <p:nvPr/>
          </p:nvSpPr>
          <p:spPr>
            <a:xfrm>
              <a:off x="3842188" y="2609650"/>
              <a:ext cx="129852" cy="95220"/>
            </a:xfrm>
            <a:prstGeom prst="triangle">
              <a:avLst/>
            </a:prstGeom>
            <a:grpFill/>
            <a:ln w="25400" cap="flat" cmpd="sng" algn="ctr">
              <a:solidFill>
                <a:srgbClr val="0070C0"/>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grpSp>
      <p:grpSp>
        <p:nvGrpSpPr>
          <p:cNvPr id="23" name="组合 22"/>
          <p:cNvGrpSpPr/>
          <p:nvPr/>
        </p:nvGrpSpPr>
        <p:grpSpPr>
          <a:xfrm>
            <a:off x="4565225" y="2259911"/>
            <a:ext cx="1934832" cy="506468"/>
            <a:chOff x="4763109" y="2609650"/>
            <a:chExt cx="1935168" cy="506624"/>
          </a:xfrm>
          <a:solidFill>
            <a:srgbClr val="003FC3"/>
          </a:solidFill>
        </p:grpSpPr>
        <p:sp>
          <p:nvSpPr>
            <p:cNvPr id="24" name="圆角矩形 23"/>
            <p:cNvSpPr/>
            <p:nvPr/>
          </p:nvSpPr>
          <p:spPr>
            <a:xfrm>
              <a:off x="4763109" y="2683639"/>
              <a:ext cx="1935168" cy="432635"/>
            </a:xfrm>
            <a:prstGeom prst="roundRect">
              <a:avLst/>
            </a:prstGeom>
            <a:grpFill/>
            <a:ln w="25400" cap="flat" cmpd="sng" algn="ctr">
              <a:solidFill>
                <a:srgbClr val="003FC3"/>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sp>
          <p:nvSpPr>
            <p:cNvPr id="25" name="等腰三角形 24"/>
            <p:cNvSpPr/>
            <p:nvPr/>
          </p:nvSpPr>
          <p:spPr>
            <a:xfrm>
              <a:off x="5665768" y="2609650"/>
              <a:ext cx="129852" cy="95220"/>
            </a:xfrm>
            <a:prstGeom prst="triangle">
              <a:avLst/>
            </a:prstGeom>
            <a:grpFill/>
            <a:ln w="25400" cap="flat" cmpd="sng" algn="ctr">
              <a:solidFill>
                <a:srgbClr val="003FC3"/>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grpSp>
      <p:sp>
        <p:nvSpPr>
          <p:cNvPr id="28" name="TextBox 27"/>
          <p:cNvSpPr txBox="1"/>
          <p:nvPr/>
        </p:nvSpPr>
        <p:spPr>
          <a:xfrm>
            <a:off x="1191895" y="3360220"/>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29" name="TextBox 28"/>
          <p:cNvSpPr txBox="1"/>
          <p:nvPr/>
        </p:nvSpPr>
        <p:spPr>
          <a:xfrm>
            <a:off x="1292963" y="3067422"/>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30" name="TextBox 29"/>
          <p:cNvSpPr txBox="1"/>
          <p:nvPr/>
        </p:nvSpPr>
        <p:spPr>
          <a:xfrm>
            <a:off x="1292963" y="2457823"/>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kern="0" dirty="0" smtClean="0">
                <a:solidFill>
                  <a:schemeClr val="bg1"/>
                </a:solidFill>
                <a:latin typeface="微软雅黑" pitchFamily="34" charset="-122"/>
                <a:ea typeface="微软雅黑" pitchFamily="34" charset="-122"/>
              </a:rPr>
              <a:t>难点</a:t>
            </a:r>
            <a:r>
              <a:rPr lang="en-US" altLang="zh-CN" sz="1200" kern="0" dirty="0" smtClean="0">
                <a:solidFill>
                  <a:schemeClr val="bg1"/>
                </a:solidFill>
                <a:latin typeface="微软雅黑" pitchFamily="34" charset="-122"/>
                <a:ea typeface="微软雅黑" pitchFamily="34" charset="-122"/>
              </a:rPr>
              <a:t>1</a:t>
            </a:r>
            <a:endParaRPr lang="zh-CN" altLang="en-US" sz="1200" kern="0" dirty="0">
              <a:solidFill>
                <a:schemeClr val="bg1"/>
              </a:solidFill>
              <a:latin typeface="微软雅黑" pitchFamily="34" charset="-122"/>
              <a:ea typeface="微软雅黑" pitchFamily="34" charset="-122"/>
            </a:endParaRPr>
          </a:p>
        </p:txBody>
      </p:sp>
      <p:sp>
        <p:nvSpPr>
          <p:cNvPr id="31" name="TextBox 30"/>
          <p:cNvSpPr txBox="1"/>
          <p:nvPr/>
        </p:nvSpPr>
        <p:spPr>
          <a:xfrm>
            <a:off x="3112035" y="2457823"/>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kern="0" dirty="0">
                <a:solidFill>
                  <a:sysClr val="window" lastClr="FFFFFF"/>
                </a:solidFill>
                <a:latin typeface="微软雅黑" pitchFamily="34" charset="-122"/>
                <a:ea typeface="微软雅黑" pitchFamily="34" charset="-122"/>
              </a:rPr>
              <a:t>难点</a:t>
            </a:r>
            <a:r>
              <a:rPr lang="en-US" altLang="zh-CN" sz="1200" kern="0" dirty="0" smtClean="0">
                <a:solidFill>
                  <a:sysClr val="window" lastClr="FFFFFF"/>
                </a:solidFill>
                <a:latin typeface="微软雅黑" pitchFamily="34" charset="-122"/>
                <a:ea typeface="微软雅黑" pitchFamily="34" charset="-122"/>
              </a:rPr>
              <a:t>2</a:t>
            </a:r>
            <a:endParaRPr lang="zh-CN" altLang="en-US" sz="1200" kern="0" dirty="0">
              <a:solidFill>
                <a:sysClr val="window" lastClr="FFFFFF"/>
              </a:solidFill>
              <a:latin typeface="微软雅黑" pitchFamily="34" charset="-122"/>
              <a:ea typeface="微软雅黑" pitchFamily="34" charset="-122"/>
            </a:endParaRPr>
          </a:p>
        </p:txBody>
      </p:sp>
      <p:sp>
        <p:nvSpPr>
          <p:cNvPr id="32" name="TextBox 31"/>
          <p:cNvSpPr txBox="1"/>
          <p:nvPr/>
        </p:nvSpPr>
        <p:spPr>
          <a:xfrm>
            <a:off x="5015060" y="2457823"/>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kern="0" dirty="0" smtClean="0">
                <a:solidFill>
                  <a:sysClr val="window" lastClr="FFFFFF"/>
                </a:solidFill>
                <a:latin typeface="微软雅黑" pitchFamily="34" charset="-122"/>
                <a:ea typeface="微软雅黑" pitchFamily="34" charset="-122"/>
              </a:rPr>
              <a:t>难点</a:t>
            </a:r>
            <a:r>
              <a:rPr lang="en-US" altLang="zh-CN" sz="1200" kern="0" dirty="0" smtClean="0">
                <a:solidFill>
                  <a:sysClr val="window" lastClr="FFFFFF"/>
                </a:solidFill>
                <a:latin typeface="微软雅黑" pitchFamily="34" charset="-122"/>
                <a:ea typeface="微软雅黑" pitchFamily="34" charset="-122"/>
              </a:rPr>
              <a:t>3</a:t>
            </a:r>
            <a:endParaRPr lang="zh-CN" altLang="en-US" sz="1200" kern="0" dirty="0">
              <a:solidFill>
                <a:sysClr val="window" lastClr="FFFFFF"/>
              </a:solidFill>
              <a:latin typeface="微软雅黑" pitchFamily="34" charset="-122"/>
              <a:ea typeface="微软雅黑" pitchFamily="34" charset="-122"/>
            </a:endParaRPr>
          </a:p>
        </p:txBody>
      </p:sp>
      <p:grpSp>
        <p:nvGrpSpPr>
          <p:cNvPr id="33" name="组合 32"/>
          <p:cNvGrpSpPr/>
          <p:nvPr/>
        </p:nvGrpSpPr>
        <p:grpSpPr>
          <a:xfrm flipV="1">
            <a:off x="6384298" y="2333878"/>
            <a:ext cx="1934832" cy="506468"/>
            <a:chOff x="2939529" y="2609650"/>
            <a:chExt cx="1935168" cy="506624"/>
          </a:xfrm>
          <a:solidFill>
            <a:srgbClr val="0070C0"/>
          </a:solidFill>
        </p:grpSpPr>
        <p:sp>
          <p:nvSpPr>
            <p:cNvPr id="34" name="圆角矩形 33"/>
            <p:cNvSpPr/>
            <p:nvPr/>
          </p:nvSpPr>
          <p:spPr>
            <a:xfrm>
              <a:off x="2939529" y="2683639"/>
              <a:ext cx="1935168" cy="432635"/>
            </a:xfrm>
            <a:prstGeom prst="roundRect">
              <a:avLst/>
            </a:prstGeom>
            <a:grpFill/>
            <a:ln w="25400" cap="flat" cmpd="sng" algn="ctr">
              <a:solidFill>
                <a:srgbClr val="0070C0"/>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sp>
          <p:nvSpPr>
            <p:cNvPr id="35" name="等腰三角形 34"/>
            <p:cNvSpPr/>
            <p:nvPr/>
          </p:nvSpPr>
          <p:spPr>
            <a:xfrm>
              <a:off x="3842188" y="2609650"/>
              <a:ext cx="129852" cy="95220"/>
            </a:xfrm>
            <a:prstGeom prst="triangle">
              <a:avLst/>
            </a:prstGeom>
            <a:grpFill/>
            <a:ln w="25400" cap="flat" cmpd="sng" algn="ctr">
              <a:solidFill>
                <a:srgbClr val="0070C0"/>
              </a:solidFill>
              <a:prstDash val="solid"/>
            </a:ln>
            <a:effectLst/>
          </p:spPr>
          <p:txBody>
            <a:bodyPr rtlCol="0" anchor="ctr"/>
            <a:lstStyle/>
            <a:p>
              <a:pPr defTabSz="914126" fontAlgn="auto">
                <a:spcBef>
                  <a:spcPts val="0"/>
                </a:spcBef>
                <a:spcAft>
                  <a:spcPts val="0"/>
                </a:spcAft>
                <a:defRPr/>
              </a:pPr>
              <a:endParaRPr lang="zh-CN" altLang="en-US" b="0" kern="0">
                <a:solidFill>
                  <a:srgbClr val="003FC3"/>
                </a:solidFill>
                <a:latin typeface="Calibri"/>
                <a:ea typeface="宋体"/>
              </a:endParaRPr>
            </a:p>
          </p:txBody>
        </p:sp>
      </p:grpSp>
      <p:sp>
        <p:nvSpPr>
          <p:cNvPr id="36" name="TextBox 35"/>
          <p:cNvSpPr txBox="1"/>
          <p:nvPr/>
        </p:nvSpPr>
        <p:spPr>
          <a:xfrm>
            <a:off x="6689458" y="2457823"/>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kern="0" dirty="0" smtClean="0">
                <a:solidFill>
                  <a:sysClr val="window" lastClr="FFFFFF"/>
                </a:solidFill>
                <a:latin typeface="微软雅黑" pitchFamily="34" charset="-122"/>
                <a:ea typeface="微软雅黑" pitchFamily="34" charset="-122"/>
              </a:rPr>
              <a:t>难点</a:t>
            </a:r>
            <a:r>
              <a:rPr lang="en-US" altLang="zh-CN" sz="1200" kern="0" dirty="0" smtClean="0">
                <a:solidFill>
                  <a:sysClr val="window" lastClr="FFFFFF"/>
                </a:solidFill>
                <a:latin typeface="微软雅黑" pitchFamily="34" charset="-122"/>
                <a:ea typeface="微软雅黑" pitchFamily="34" charset="-122"/>
              </a:rPr>
              <a:t>4</a:t>
            </a:r>
            <a:endParaRPr lang="zh-CN" altLang="en-US" sz="1200" kern="0" dirty="0">
              <a:solidFill>
                <a:sysClr val="window" lastClr="FFFFFF"/>
              </a:solidFill>
              <a:latin typeface="微软雅黑" pitchFamily="34" charset="-122"/>
              <a:ea typeface="微软雅黑" pitchFamily="34" charset="-122"/>
            </a:endParaRPr>
          </a:p>
        </p:txBody>
      </p:sp>
      <p:sp>
        <p:nvSpPr>
          <p:cNvPr id="37" name="TextBox 36"/>
          <p:cNvSpPr txBox="1"/>
          <p:nvPr/>
        </p:nvSpPr>
        <p:spPr>
          <a:xfrm>
            <a:off x="3075884" y="1136355"/>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8" name="TextBox 37"/>
          <p:cNvSpPr txBox="1"/>
          <p:nvPr/>
        </p:nvSpPr>
        <p:spPr>
          <a:xfrm>
            <a:off x="3176952" y="843558"/>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39" name="TextBox 38"/>
          <p:cNvSpPr txBox="1"/>
          <p:nvPr/>
        </p:nvSpPr>
        <p:spPr>
          <a:xfrm>
            <a:off x="4834232" y="3371888"/>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40" name="TextBox 39"/>
          <p:cNvSpPr txBox="1"/>
          <p:nvPr/>
        </p:nvSpPr>
        <p:spPr>
          <a:xfrm>
            <a:off x="4935299" y="3079091"/>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41" name="TextBox 40"/>
          <p:cNvSpPr txBox="1"/>
          <p:nvPr/>
        </p:nvSpPr>
        <p:spPr>
          <a:xfrm>
            <a:off x="6588390" y="1136355"/>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42" name="TextBox 41"/>
          <p:cNvSpPr txBox="1"/>
          <p:nvPr/>
        </p:nvSpPr>
        <p:spPr>
          <a:xfrm>
            <a:off x="6689458" y="843558"/>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43" name="TextBox 42"/>
          <p:cNvSpPr txBox="1"/>
          <p:nvPr/>
        </p:nvSpPr>
        <p:spPr>
          <a:xfrm>
            <a:off x="1609710" y="1229879"/>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4" name="TextBox 43"/>
          <p:cNvSpPr txBox="1"/>
          <p:nvPr/>
        </p:nvSpPr>
        <p:spPr>
          <a:xfrm>
            <a:off x="5252046" y="1229879"/>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5" name="TextBox 44"/>
          <p:cNvSpPr txBox="1"/>
          <p:nvPr/>
        </p:nvSpPr>
        <p:spPr>
          <a:xfrm>
            <a:off x="3493699" y="3297764"/>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6" name="TextBox 45"/>
          <p:cNvSpPr txBox="1"/>
          <p:nvPr/>
        </p:nvSpPr>
        <p:spPr>
          <a:xfrm>
            <a:off x="7071119" y="3297764"/>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7" name="TextBox 46"/>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实践难点</a:t>
            </a:r>
          </a:p>
        </p:txBody>
      </p:sp>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1492" y="771550"/>
            <a:ext cx="1379870" cy="1329546"/>
          </a:xfrm>
          <a:prstGeom prst="rect">
            <a:avLst/>
          </a:prstGeom>
        </p:spPr>
      </p:pic>
      <p:pic>
        <p:nvPicPr>
          <p:cNvPr id="53" name="图片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7621" y="771550"/>
            <a:ext cx="1379870" cy="1329546"/>
          </a:xfrm>
          <a:prstGeom prst="rect">
            <a:avLst/>
          </a:prstGeom>
        </p:spPr>
      </p:pic>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1779" y="2950035"/>
            <a:ext cx="1379870" cy="1329546"/>
          </a:xfrm>
          <a:prstGeom prst="rect">
            <a:avLst/>
          </a:prstGeom>
        </p:spPr>
      </p:pic>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1768" y="2950035"/>
            <a:ext cx="1379870" cy="1329546"/>
          </a:xfrm>
          <a:prstGeom prst="rect">
            <a:avLst/>
          </a:prstGeom>
        </p:spPr>
      </p:pic>
    </p:spTree>
    <p:extLst>
      <p:ext uri="{BB962C8B-B14F-4D97-AF65-F5344CB8AC3E}">
        <p14:creationId xmlns:p14="http://schemas.microsoft.com/office/powerpoint/2010/main" val="1270517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 calcmode="lin" valueType="num">
                                      <p:cBhvr>
                                        <p:cTn id="9" dur="1000" fill="hold"/>
                                        <p:tgtEl>
                                          <p:spTgt spid="50"/>
                                        </p:tgtEl>
                                        <p:attrNameLst>
                                          <p:attrName>style.rotation</p:attrName>
                                        </p:attrNameLst>
                                      </p:cBhvr>
                                      <p:tavLst>
                                        <p:tav tm="0">
                                          <p:val>
                                            <p:fltVal val="90"/>
                                          </p:val>
                                        </p:tav>
                                        <p:tav tm="100000">
                                          <p:val>
                                            <p:fltVal val="0"/>
                                          </p:val>
                                        </p:tav>
                                      </p:tavLst>
                                    </p:anim>
                                    <p:animEffect transition="in" filter="fade">
                                      <p:cBhvr>
                                        <p:cTn id="10" dur="1000"/>
                                        <p:tgtEl>
                                          <p:spTgt spid="50"/>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47"/>
                                        </p:tgtEl>
                                        <p:attrNameLst>
                                          <p:attrName>style.visibility</p:attrName>
                                        </p:attrNameLst>
                                      </p:cBhvr>
                                      <p:to>
                                        <p:strVal val="visible"/>
                                      </p:to>
                                    </p:set>
                                    <p:animEffect transition="in" filter="wipe(right)">
                                      <p:cBhvr>
                                        <p:cTn id="13" dur="1100"/>
                                        <p:tgtEl>
                                          <p:spTgt spid="47"/>
                                        </p:tgtEl>
                                      </p:cBhvr>
                                    </p:animEffect>
                                  </p:childTnLst>
                                </p:cTn>
                              </p:par>
                            </p:childTnLst>
                          </p:cTn>
                        </p:par>
                        <p:par>
                          <p:cTn id="14" fill="hold">
                            <p:stCondLst>
                              <p:cond delay="2200"/>
                            </p:stCondLst>
                            <p:childTnLst>
                              <p:par>
                                <p:cTn id="15" presetID="53" presetClass="entr" presetSubtype="16"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300" fill="hold"/>
                                        <p:tgtEl>
                                          <p:spTgt spid="30"/>
                                        </p:tgtEl>
                                        <p:attrNameLst>
                                          <p:attrName>ppt_w</p:attrName>
                                        </p:attrNameLst>
                                      </p:cBhvr>
                                      <p:tavLst>
                                        <p:tav tm="0">
                                          <p:val>
                                            <p:fltVal val="0"/>
                                          </p:val>
                                        </p:tav>
                                        <p:tav tm="100000">
                                          <p:val>
                                            <p:strVal val="#ppt_w"/>
                                          </p:val>
                                        </p:tav>
                                      </p:tavLst>
                                    </p:anim>
                                    <p:anim calcmode="lin" valueType="num">
                                      <p:cBhvr>
                                        <p:cTn id="18" dur="300" fill="hold"/>
                                        <p:tgtEl>
                                          <p:spTgt spid="30"/>
                                        </p:tgtEl>
                                        <p:attrNameLst>
                                          <p:attrName>ppt_h</p:attrName>
                                        </p:attrNameLst>
                                      </p:cBhvr>
                                      <p:tavLst>
                                        <p:tav tm="0">
                                          <p:val>
                                            <p:fltVal val="0"/>
                                          </p:val>
                                        </p:tav>
                                        <p:tav tm="100000">
                                          <p:val>
                                            <p:strVal val="#ppt_h"/>
                                          </p:val>
                                        </p:tav>
                                      </p:tavLst>
                                    </p:anim>
                                    <p:animEffect transition="in" filter="fade">
                                      <p:cBhvr>
                                        <p:cTn id="19" dur="300"/>
                                        <p:tgtEl>
                                          <p:spTgt spid="30"/>
                                        </p:tgtEl>
                                      </p:cBhvr>
                                    </p:animEffect>
                                  </p:childTnLst>
                                </p:cTn>
                              </p:par>
                            </p:childTnLst>
                          </p:cTn>
                        </p:par>
                        <p:par>
                          <p:cTn id="20" fill="hold">
                            <p:stCondLst>
                              <p:cond delay="2500"/>
                            </p:stCondLst>
                            <p:childTnLst>
                              <p:par>
                                <p:cTn id="21" presetID="31" presetClass="entr" presetSubtype="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1000" fill="hold"/>
                                        <p:tgtEl>
                                          <p:spTgt spid="51"/>
                                        </p:tgtEl>
                                        <p:attrNameLst>
                                          <p:attrName>ppt_w</p:attrName>
                                        </p:attrNameLst>
                                      </p:cBhvr>
                                      <p:tavLst>
                                        <p:tav tm="0">
                                          <p:val>
                                            <p:fltVal val="0"/>
                                          </p:val>
                                        </p:tav>
                                        <p:tav tm="100000">
                                          <p:val>
                                            <p:strVal val="#ppt_w"/>
                                          </p:val>
                                        </p:tav>
                                      </p:tavLst>
                                    </p:anim>
                                    <p:anim calcmode="lin" valueType="num">
                                      <p:cBhvr>
                                        <p:cTn id="24" dur="1000" fill="hold"/>
                                        <p:tgtEl>
                                          <p:spTgt spid="51"/>
                                        </p:tgtEl>
                                        <p:attrNameLst>
                                          <p:attrName>ppt_h</p:attrName>
                                        </p:attrNameLst>
                                      </p:cBhvr>
                                      <p:tavLst>
                                        <p:tav tm="0">
                                          <p:val>
                                            <p:fltVal val="0"/>
                                          </p:val>
                                        </p:tav>
                                        <p:tav tm="100000">
                                          <p:val>
                                            <p:strVal val="#ppt_h"/>
                                          </p:val>
                                        </p:tav>
                                      </p:tavLst>
                                    </p:anim>
                                    <p:anim calcmode="lin" valueType="num">
                                      <p:cBhvr>
                                        <p:cTn id="25" dur="1000" fill="hold"/>
                                        <p:tgtEl>
                                          <p:spTgt spid="51"/>
                                        </p:tgtEl>
                                        <p:attrNameLst>
                                          <p:attrName>style.rotation</p:attrName>
                                        </p:attrNameLst>
                                      </p:cBhvr>
                                      <p:tavLst>
                                        <p:tav tm="0">
                                          <p:val>
                                            <p:fltVal val="90"/>
                                          </p:val>
                                        </p:tav>
                                        <p:tav tm="100000">
                                          <p:val>
                                            <p:fltVal val="0"/>
                                          </p:val>
                                        </p:tav>
                                      </p:tavLst>
                                    </p:anim>
                                    <p:animEffect transition="in" filter="fade">
                                      <p:cBhvr>
                                        <p:cTn id="26" dur="1000"/>
                                        <p:tgtEl>
                                          <p:spTgt spid="51"/>
                                        </p:tgtEl>
                                      </p:cBhvr>
                                    </p:animEffect>
                                  </p:childTnLst>
                                </p:cTn>
                              </p:par>
                              <p:par>
                                <p:cTn id="27" presetID="53" presetClass="entr" presetSubtype="16"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300" fill="hold"/>
                                        <p:tgtEl>
                                          <p:spTgt spid="15"/>
                                        </p:tgtEl>
                                        <p:attrNameLst>
                                          <p:attrName>ppt_w</p:attrName>
                                        </p:attrNameLst>
                                      </p:cBhvr>
                                      <p:tavLst>
                                        <p:tav tm="0">
                                          <p:val>
                                            <p:fltVal val="0"/>
                                          </p:val>
                                        </p:tav>
                                        <p:tav tm="100000">
                                          <p:val>
                                            <p:strVal val="#ppt_w"/>
                                          </p:val>
                                        </p:tav>
                                      </p:tavLst>
                                    </p:anim>
                                    <p:anim calcmode="lin" valueType="num">
                                      <p:cBhvr>
                                        <p:cTn id="30" dur="300" fill="hold"/>
                                        <p:tgtEl>
                                          <p:spTgt spid="15"/>
                                        </p:tgtEl>
                                        <p:attrNameLst>
                                          <p:attrName>ppt_h</p:attrName>
                                        </p:attrNameLst>
                                      </p:cBhvr>
                                      <p:tavLst>
                                        <p:tav tm="0">
                                          <p:val>
                                            <p:fltVal val="0"/>
                                          </p:val>
                                        </p:tav>
                                        <p:tav tm="100000">
                                          <p:val>
                                            <p:strVal val="#ppt_h"/>
                                          </p:val>
                                        </p:tav>
                                      </p:tavLst>
                                    </p:anim>
                                    <p:animEffect transition="in" filter="fade">
                                      <p:cBhvr>
                                        <p:cTn id="31" dur="300"/>
                                        <p:tgtEl>
                                          <p:spTgt spid="15"/>
                                        </p:tgtEl>
                                      </p:cBhvr>
                                    </p:animEffect>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600"/>
                                        <p:tgtEl>
                                          <p:spTgt spid="29"/>
                                        </p:tgtEl>
                                      </p:cBhvr>
                                    </p:animEffect>
                                    <p:anim calcmode="lin" valueType="num">
                                      <p:cBhvr>
                                        <p:cTn id="36" dur="600" fill="hold"/>
                                        <p:tgtEl>
                                          <p:spTgt spid="29"/>
                                        </p:tgtEl>
                                        <p:attrNameLst>
                                          <p:attrName>ppt_x</p:attrName>
                                        </p:attrNameLst>
                                      </p:cBhvr>
                                      <p:tavLst>
                                        <p:tav tm="0">
                                          <p:val>
                                            <p:strVal val="#ppt_x"/>
                                          </p:val>
                                        </p:tav>
                                        <p:tav tm="100000">
                                          <p:val>
                                            <p:strVal val="#ppt_x"/>
                                          </p:val>
                                        </p:tav>
                                      </p:tavLst>
                                    </p:anim>
                                    <p:anim calcmode="lin" valueType="num">
                                      <p:cBhvr>
                                        <p:cTn id="37" dur="600" fill="hold"/>
                                        <p:tgtEl>
                                          <p:spTgt spid="2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600"/>
                                        <p:tgtEl>
                                          <p:spTgt spid="28"/>
                                        </p:tgtEl>
                                      </p:cBhvr>
                                    </p:animEffect>
                                    <p:anim calcmode="lin" valueType="num">
                                      <p:cBhvr>
                                        <p:cTn id="41" dur="600" fill="hold"/>
                                        <p:tgtEl>
                                          <p:spTgt spid="28"/>
                                        </p:tgtEl>
                                        <p:attrNameLst>
                                          <p:attrName>ppt_x</p:attrName>
                                        </p:attrNameLst>
                                      </p:cBhvr>
                                      <p:tavLst>
                                        <p:tav tm="0">
                                          <p:val>
                                            <p:strVal val="#ppt_x"/>
                                          </p:val>
                                        </p:tav>
                                        <p:tav tm="100000">
                                          <p:val>
                                            <p:strVal val="#ppt_x"/>
                                          </p:val>
                                        </p:tav>
                                      </p:tavLst>
                                    </p:anim>
                                    <p:anim calcmode="lin" valueType="num">
                                      <p:cBhvr>
                                        <p:cTn id="42" dur="600" fill="hold"/>
                                        <p:tgtEl>
                                          <p:spTgt spid="2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600"/>
                                        <p:tgtEl>
                                          <p:spTgt spid="43"/>
                                        </p:tgtEl>
                                      </p:cBhvr>
                                    </p:animEffect>
                                    <p:anim calcmode="lin" valueType="num">
                                      <p:cBhvr>
                                        <p:cTn id="46" dur="600" fill="hold"/>
                                        <p:tgtEl>
                                          <p:spTgt spid="43"/>
                                        </p:tgtEl>
                                        <p:attrNameLst>
                                          <p:attrName>ppt_x</p:attrName>
                                        </p:attrNameLst>
                                      </p:cBhvr>
                                      <p:tavLst>
                                        <p:tav tm="0">
                                          <p:val>
                                            <p:strVal val="#ppt_x"/>
                                          </p:val>
                                        </p:tav>
                                        <p:tav tm="100000">
                                          <p:val>
                                            <p:strVal val="#ppt_x"/>
                                          </p:val>
                                        </p:tav>
                                      </p:tavLst>
                                    </p:anim>
                                    <p:anim calcmode="lin" valueType="num">
                                      <p:cBhvr>
                                        <p:cTn id="47" dur="600" fill="hold"/>
                                        <p:tgtEl>
                                          <p:spTgt spid="43"/>
                                        </p:tgtEl>
                                        <p:attrNameLst>
                                          <p:attrName>ppt_y</p:attrName>
                                        </p:attrNameLst>
                                      </p:cBhvr>
                                      <p:tavLst>
                                        <p:tav tm="0">
                                          <p:val>
                                            <p:strVal val="#ppt_y-.1"/>
                                          </p:val>
                                        </p:tav>
                                        <p:tav tm="100000">
                                          <p:val>
                                            <p:strVal val="#ppt_y"/>
                                          </p:val>
                                        </p:tav>
                                      </p:tavLst>
                                    </p:anim>
                                  </p:childTnLst>
                                </p:cTn>
                              </p:par>
                            </p:childTnLst>
                          </p:cTn>
                        </p:par>
                        <p:par>
                          <p:cTn id="48" fill="hold">
                            <p:stCondLst>
                              <p:cond delay="4100"/>
                            </p:stCondLst>
                            <p:childTnLst>
                              <p:par>
                                <p:cTn id="49" presetID="53" presetClass="entr" presetSubtype="16"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300" fill="hold"/>
                                        <p:tgtEl>
                                          <p:spTgt spid="31"/>
                                        </p:tgtEl>
                                        <p:attrNameLst>
                                          <p:attrName>ppt_w</p:attrName>
                                        </p:attrNameLst>
                                      </p:cBhvr>
                                      <p:tavLst>
                                        <p:tav tm="0">
                                          <p:val>
                                            <p:fltVal val="0"/>
                                          </p:val>
                                        </p:tav>
                                        <p:tav tm="100000">
                                          <p:val>
                                            <p:strVal val="#ppt_w"/>
                                          </p:val>
                                        </p:tav>
                                      </p:tavLst>
                                    </p:anim>
                                    <p:anim calcmode="lin" valueType="num">
                                      <p:cBhvr>
                                        <p:cTn id="52" dur="300" fill="hold"/>
                                        <p:tgtEl>
                                          <p:spTgt spid="31"/>
                                        </p:tgtEl>
                                        <p:attrNameLst>
                                          <p:attrName>ppt_h</p:attrName>
                                        </p:attrNameLst>
                                      </p:cBhvr>
                                      <p:tavLst>
                                        <p:tav tm="0">
                                          <p:val>
                                            <p:fltVal val="0"/>
                                          </p:val>
                                        </p:tav>
                                        <p:tav tm="100000">
                                          <p:val>
                                            <p:strVal val="#ppt_h"/>
                                          </p:val>
                                        </p:tav>
                                      </p:tavLst>
                                    </p:anim>
                                    <p:animEffect transition="in" filter="fade">
                                      <p:cBhvr>
                                        <p:cTn id="53" dur="300"/>
                                        <p:tgtEl>
                                          <p:spTgt spid="31"/>
                                        </p:tgtEl>
                                      </p:cBhvr>
                                    </p:animEffect>
                                  </p:childTnLst>
                                </p:cTn>
                              </p:par>
                            </p:childTnLst>
                          </p:cTn>
                        </p:par>
                        <p:par>
                          <p:cTn id="54" fill="hold">
                            <p:stCondLst>
                              <p:cond delay="4400"/>
                            </p:stCondLst>
                            <p:childTnLst>
                              <p:par>
                                <p:cTn id="55" presetID="31" presetClass="entr" presetSubtype="0" fill="hold"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1000" fill="hold"/>
                                        <p:tgtEl>
                                          <p:spTgt spid="55"/>
                                        </p:tgtEl>
                                        <p:attrNameLst>
                                          <p:attrName>ppt_w</p:attrName>
                                        </p:attrNameLst>
                                      </p:cBhvr>
                                      <p:tavLst>
                                        <p:tav tm="0">
                                          <p:val>
                                            <p:fltVal val="0"/>
                                          </p:val>
                                        </p:tav>
                                        <p:tav tm="100000">
                                          <p:val>
                                            <p:strVal val="#ppt_w"/>
                                          </p:val>
                                        </p:tav>
                                      </p:tavLst>
                                    </p:anim>
                                    <p:anim calcmode="lin" valueType="num">
                                      <p:cBhvr>
                                        <p:cTn id="58" dur="1000" fill="hold"/>
                                        <p:tgtEl>
                                          <p:spTgt spid="55"/>
                                        </p:tgtEl>
                                        <p:attrNameLst>
                                          <p:attrName>ppt_h</p:attrName>
                                        </p:attrNameLst>
                                      </p:cBhvr>
                                      <p:tavLst>
                                        <p:tav tm="0">
                                          <p:val>
                                            <p:fltVal val="0"/>
                                          </p:val>
                                        </p:tav>
                                        <p:tav tm="100000">
                                          <p:val>
                                            <p:strVal val="#ppt_h"/>
                                          </p:val>
                                        </p:tav>
                                      </p:tavLst>
                                    </p:anim>
                                    <p:anim calcmode="lin" valueType="num">
                                      <p:cBhvr>
                                        <p:cTn id="59" dur="1000" fill="hold"/>
                                        <p:tgtEl>
                                          <p:spTgt spid="55"/>
                                        </p:tgtEl>
                                        <p:attrNameLst>
                                          <p:attrName>style.rotation</p:attrName>
                                        </p:attrNameLst>
                                      </p:cBhvr>
                                      <p:tavLst>
                                        <p:tav tm="0">
                                          <p:val>
                                            <p:fltVal val="90"/>
                                          </p:val>
                                        </p:tav>
                                        <p:tav tm="100000">
                                          <p:val>
                                            <p:fltVal val="0"/>
                                          </p:val>
                                        </p:tav>
                                      </p:tavLst>
                                    </p:anim>
                                    <p:animEffect transition="in" filter="fade">
                                      <p:cBhvr>
                                        <p:cTn id="60" dur="1000"/>
                                        <p:tgtEl>
                                          <p:spTgt spid="55"/>
                                        </p:tgtEl>
                                      </p:cBhvr>
                                    </p:animEffect>
                                  </p:childTnLst>
                                </p:cTn>
                              </p:par>
                              <p:par>
                                <p:cTn id="61" presetID="53" presetClass="entr" presetSubtype="16"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300" fill="hold"/>
                                        <p:tgtEl>
                                          <p:spTgt spid="19"/>
                                        </p:tgtEl>
                                        <p:attrNameLst>
                                          <p:attrName>ppt_w</p:attrName>
                                        </p:attrNameLst>
                                      </p:cBhvr>
                                      <p:tavLst>
                                        <p:tav tm="0">
                                          <p:val>
                                            <p:fltVal val="0"/>
                                          </p:val>
                                        </p:tav>
                                        <p:tav tm="100000">
                                          <p:val>
                                            <p:strVal val="#ppt_w"/>
                                          </p:val>
                                        </p:tav>
                                      </p:tavLst>
                                    </p:anim>
                                    <p:anim calcmode="lin" valueType="num">
                                      <p:cBhvr>
                                        <p:cTn id="64" dur="300" fill="hold"/>
                                        <p:tgtEl>
                                          <p:spTgt spid="19"/>
                                        </p:tgtEl>
                                        <p:attrNameLst>
                                          <p:attrName>ppt_h</p:attrName>
                                        </p:attrNameLst>
                                      </p:cBhvr>
                                      <p:tavLst>
                                        <p:tav tm="0">
                                          <p:val>
                                            <p:fltVal val="0"/>
                                          </p:val>
                                        </p:tav>
                                        <p:tav tm="100000">
                                          <p:val>
                                            <p:strVal val="#ppt_h"/>
                                          </p:val>
                                        </p:tav>
                                      </p:tavLst>
                                    </p:anim>
                                    <p:animEffect transition="in" filter="fade">
                                      <p:cBhvr>
                                        <p:cTn id="65" dur="300"/>
                                        <p:tgtEl>
                                          <p:spTgt spid="19"/>
                                        </p:tgtEl>
                                      </p:cBhvr>
                                    </p:animEffect>
                                  </p:childTnLst>
                                </p:cTn>
                              </p:par>
                            </p:childTnLst>
                          </p:cTn>
                        </p:par>
                        <p:par>
                          <p:cTn id="66" fill="hold">
                            <p:stCondLst>
                              <p:cond delay="5400"/>
                            </p:stCondLst>
                            <p:childTnLst>
                              <p:par>
                                <p:cTn id="67" presetID="47" presetClass="entr" presetSubtype="0"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600"/>
                                        <p:tgtEl>
                                          <p:spTgt spid="38"/>
                                        </p:tgtEl>
                                      </p:cBhvr>
                                    </p:animEffect>
                                    <p:anim calcmode="lin" valueType="num">
                                      <p:cBhvr>
                                        <p:cTn id="70" dur="600" fill="hold"/>
                                        <p:tgtEl>
                                          <p:spTgt spid="38"/>
                                        </p:tgtEl>
                                        <p:attrNameLst>
                                          <p:attrName>ppt_x</p:attrName>
                                        </p:attrNameLst>
                                      </p:cBhvr>
                                      <p:tavLst>
                                        <p:tav tm="0">
                                          <p:val>
                                            <p:strVal val="#ppt_x"/>
                                          </p:val>
                                        </p:tav>
                                        <p:tav tm="100000">
                                          <p:val>
                                            <p:strVal val="#ppt_x"/>
                                          </p:val>
                                        </p:tav>
                                      </p:tavLst>
                                    </p:anim>
                                    <p:anim calcmode="lin" valueType="num">
                                      <p:cBhvr>
                                        <p:cTn id="71" dur="600" fill="hold"/>
                                        <p:tgtEl>
                                          <p:spTgt spid="3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600"/>
                                        <p:tgtEl>
                                          <p:spTgt spid="37"/>
                                        </p:tgtEl>
                                      </p:cBhvr>
                                    </p:animEffect>
                                    <p:anim calcmode="lin" valueType="num">
                                      <p:cBhvr>
                                        <p:cTn id="75" dur="600" fill="hold"/>
                                        <p:tgtEl>
                                          <p:spTgt spid="37"/>
                                        </p:tgtEl>
                                        <p:attrNameLst>
                                          <p:attrName>ppt_x</p:attrName>
                                        </p:attrNameLst>
                                      </p:cBhvr>
                                      <p:tavLst>
                                        <p:tav tm="0">
                                          <p:val>
                                            <p:strVal val="#ppt_x"/>
                                          </p:val>
                                        </p:tav>
                                        <p:tav tm="100000">
                                          <p:val>
                                            <p:strVal val="#ppt_x"/>
                                          </p:val>
                                        </p:tav>
                                      </p:tavLst>
                                    </p:anim>
                                    <p:anim calcmode="lin" valueType="num">
                                      <p:cBhvr>
                                        <p:cTn id="76" dur="600" fill="hold"/>
                                        <p:tgtEl>
                                          <p:spTgt spid="3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600"/>
                                        <p:tgtEl>
                                          <p:spTgt spid="45"/>
                                        </p:tgtEl>
                                      </p:cBhvr>
                                    </p:animEffect>
                                    <p:anim calcmode="lin" valueType="num">
                                      <p:cBhvr>
                                        <p:cTn id="80" dur="600" fill="hold"/>
                                        <p:tgtEl>
                                          <p:spTgt spid="45"/>
                                        </p:tgtEl>
                                        <p:attrNameLst>
                                          <p:attrName>ppt_x</p:attrName>
                                        </p:attrNameLst>
                                      </p:cBhvr>
                                      <p:tavLst>
                                        <p:tav tm="0">
                                          <p:val>
                                            <p:strVal val="#ppt_x"/>
                                          </p:val>
                                        </p:tav>
                                        <p:tav tm="100000">
                                          <p:val>
                                            <p:strVal val="#ppt_x"/>
                                          </p:val>
                                        </p:tav>
                                      </p:tavLst>
                                    </p:anim>
                                    <p:anim calcmode="lin" valueType="num">
                                      <p:cBhvr>
                                        <p:cTn id="81" dur="600" fill="hold"/>
                                        <p:tgtEl>
                                          <p:spTgt spid="45"/>
                                        </p:tgtEl>
                                        <p:attrNameLst>
                                          <p:attrName>ppt_y</p:attrName>
                                        </p:attrNameLst>
                                      </p:cBhvr>
                                      <p:tavLst>
                                        <p:tav tm="0">
                                          <p:val>
                                            <p:strVal val="#ppt_y+.1"/>
                                          </p:val>
                                        </p:tav>
                                        <p:tav tm="100000">
                                          <p:val>
                                            <p:strVal val="#ppt_y"/>
                                          </p:val>
                                        </p:tav>
                                      </p:tavLst>
                                    </p:anim>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300" fill="hold"/>
                                        <p:tgtEl>
                                          <p:spTgt spid="32"/>
                                        </p:tgtEl>
                                        <p:attrNameLst>
                                          <p:attrName>ppt_w</p:attrName>
                                        </p:attrNameLst>
                                      </p:cBhvr>
                                      <p:tavLst>
                                        <p:tav tm="0">
                                          <p:val>
                                            <p:fltVal val="0"/>
                                          </p:val>
                                        </p:tav>
                                        <p:tav tm="100000">
                                          <p:val>
                                            <p:strVal val="#ppt_w"/>
                                          </p:val>
                                        </p:tav>
                                      </p:tavLst>
                                    </p:anim>
                                    <p:anim calcmode="lin" valueType="num">
                                      <p:cBhvr>
                                        <p:cTn id="86" dur="300" fill="hold"/>
                                        <p:tgtEl>
                                          <p:spTgt spid="32"/>
                                        </p:tgtEl>
                                        <p:attrNameLst>
                                          <p:attrName>ppt_h</p:attrName>
                                        </p:attrNameLst>
                                      </p:cBhvr>
                                      <p:tavLst>
                                        <p:tav tm="0">
                                          <p:val>
                                            <p:fltVal val="0"/>
                                          </p:val>
                                        </p:tav>
                                        <p:tav tm="100000">
                                          <p:val>
                                            <p:strVal val="#ppt_h"/>
                                          </p:val>
                                        </p:tav>
                                      </p:tavLst>
                                    </p:anim>
                                    <p:animEffect transition="in" filter="fade">
                                      <p:cBhvr>
                                        <p:cTn id="87" dur="300"/>
                                        <p:tgtEl>
                                          <p:spTgt spid="32"/>
                                        </p:tgtEl>
                                      </p:cBhvr>
                                    </p:animEffect>
                                  </p:childTnLst>
                                </p:cTn>
                              </p:par>
                            </p:childTnLst>
                          </p:cTn>
                        </p:par>
                        <p:par>
                          <p:cTn id="88" fill="hold">
                            <p:stCondLst>
                              <p:cond delay="6300"/>
                            </p:stCondLst>
                            <p:childTnLst>
                              <p:par>
                                <p:cTn id="89" presetID="31" presetClass="entr" presetSubtype="0" fill="hold"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1000" fill="hold"/>
                                        <p:tgtEl>
                                          <p:spTgt spid="53"/>
                                        </p:tgtEl>
                                        <p:attrNameLst>
                                          <p:attrName>ppt_w</p:attrName>
                                        </p:attrNameLst>
                                      </p:cBhvr>
                                      <p:tavLst>
                                        <p:tav tm="0">
                                          <p:val>
                                            <p:fltVal val="0"/>
                                          </p:val>
                                        </p:tav>
                                        <p:tav tm="100000">
                                          <p:val>
                                            <p:strVal val="#ppt_w"/>
                                          </p:val>
                                        </p:tav>
                                      </p:tavLst>
                                    </p:anim>
                                    <p:anim calcmode="lin" valueType="num">
                                      <p:cBhvr>
                                        <p:cTn id="92" dur="1000" fill="hold"/>
                                        <p:tgtEl>
                                          <p:spTgt spid="53"/>
                                        </p:tgtEl>
                                        <p:attrNameLst>
                                          <p:attrName>ppt_h</p:attrName>
                                        </p:attrNameLst>
                                      </p:cBhvr>
                                      <p:tavLst>
                                        <p:tav tm="0">
                                          <p:val>
                                            <p:fltVal val="0"/>
                                          </p:val>
                                        </p:tav>
                                        <p:tav tm="100000">
                                          <p:val>
                                            <p:strVal val="#ppt_h"/>
                                          </p:val>
                                        </p:tav>
                                      </p:tavLst>
                                    </p:anim>
                                    <p:anim calcmode="lin" valueType="num">
                                      <p:cBhvr>
                                        <p:cTn id="93" dur="1000" fill="hold"/>
                                        <p:tgtEl>
                                          <p:spTgt spid="53"/>
                                        </p:tgtEl>
                                        <p:attrNameLst>
                                          <p:attrName>style.rotation</p:attrName>
                                        </p:attrNameLst>
                                      </p:cBhvr>
                                      <p:tavLst>
                                        <p:tav tm="0">
                                          <p:val>
                                            <p:fltVal val="90"/>
                                          </p:val>
                                        </p:tav>
                                        <p:tav tm="100000">
                                          <p:val>
                                            <p:fltVal val="0"/>
                                          </p:val>
                                        </p:tav>
                                      </p:tavLst>
                                    </p:anim>
                                    <p:animEffect transition="in" filter="fade">
                                      <p:cBhvr>
                                        <p:cTn id="94" dur="1000"/>
                                        <p:tgtEl>
                                          <p:spTgt spid="53"/>
                                        </p:tgtEl>
                                      </p:cBhvr>
                                    </p:animEffect>
                                  </p:childTnLst>
                                </p:cTn>
                              </p:par>
                              <p:par>
                                <p:cTn id="95" presetID="53" presetClass="entr" presetSubtype="16" fill="hold"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300" fill="hold"/>
                                        <p:tgtEl>
                                          <p:spTgt spid="23"/>
                                        </p:tgtEl>
                                        <p:attrNameLst>
                                          <p:attrName>ppt_w</p:attrName>
                                        </p:attrNameLst>
                                      </p:cBhvr>
                                      <p:tavLst>
                                        <p:tav tm="0">
                                          <p:val>
                                            <p:fltVal val="0"/>
                                          </p:val>
                                        </p:tav>
                                        <p:tav tm="100000">
                                          <p:val>
                                            <p:strVal val="#ppt_w"/>
                                          </p:val>
                                        </p:tav>
                                      </p:tavLst>
                                    </p:anim>
                                    <p:anim calcmode="lin" valueType="num">
                                      <p:cBhvr>
                                        <p:cTn id="98" dur="300" fill="hold"/>
                                        <p:tgtEl>
                                          <p:spTgt spid="23"/>
                                        </p:tgtEl>
                                        <p:attrNameLst>
                                          <p:attrName>ppt_h</p:attrName>
                                        </p:attrNameLst>
                                      </p:cBhvr>
                                      <p:tavLst>
                                        <p:tav tm="0">
                                          <p:val>
                                            <p:fltVal val="0"/>
                                          </p:val>
                                        </p:tav>
                                        <p:tav tm="100000">
                                          <p:val>
                                            <p:strVal val="#ppt_h"/>
                                          </p:val>
                                        </p:tav>
                                      </p:tavLst>
                                    </p:anim>
                                    <p:animEffect transition="in" filter="fade">
                                      <p:cBhvr>
                                        <p:cTn id="99" dur="300"/>
                                        <p:tgtEl>
                                          <p:spTgt spid="23"/>
                                        </p:tgtEl>
                                      </p:cBhvr>
                                    </p:animEffect>
                                  </p:childTnLst>
                                </p:cTn>
                              </p:par>
                            </p:childTnLst>
                          </p:cTn>
                        </p:par>
                        <p:par>
                          <p:cTn id="100" fill="hold">
                            <p:stCondLst>
                              <p:cond delay="730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600"/>
                                        <p:tgtEl>
                                          <p:spTgt spid="40"/>
                                        </p:tgtEl>
                                      </p:cBhvr>
                                    </p:animEffect>
                                    <p:anim calcmode="lin" valueType="num">
                                      <p:cBhvr>
                                        <p:cTn id="104" dur="600" fill="hold"/>
                                        <p:tgtEl>
                                          <p:spTgt spid="40"/>
                                        </p:tgtEl>
                                        <p:attrNameLst>
                                          <p:attrName>ppt_x</p:attrName>
                                        </p:attrNameLst>
                                      </p:cBhvr>
                                      <p:tavLst>
                                        <p:tav tm="0">
                                          <p:val>
                                            <p:strVal val="#ppt_x"/>
                                          </p:val>
                                        </p:tav>
                                        <p:tav tm="100000">
                                          <p:val>
                                            <p:strVal val="#ppt_x"/>
                                          </p:val>
                                        </p:tav>
                                      </p:tavLst>
                                    </p:anim>
                                    <p:anim calcmode="lin" valueType="num">
                                      <p:cBhvr>
                                        <p:cTn id="105" dur="600" fill="hold"/>
                                        <p:tgtEl>
                                          <p:spTgt spid="4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600"/>
                                        <p:tgtEl>
                                          <p:spTgt spid="39"/>
                                        </p:tgtEl>
                                      </p:cBhvr>
                                    </p:animEffect>
                                    <p:anim calcmode="lin" valueType="num">
                                      <p:cBhvr>
                                        <p:cTn id="109" dur="600" fill="hold"/>
                                        <p:tgtEl>
                                          <p:spTgt spid="39"/>
                                        </p:tgtEl>
                                        <p:attrNameLst>
                                          <p:attrName>ppt_x</p:attrName>
                                        </p:attrNameLst>
                                      </p:cBhvr>
                                      <p:tavLst>
                                        <p:tav tm="0">
                                          <p:val>
                                            <p:strVal val="#ppt_x"/>
                                          </p:val>
                                        </p:tav>
                                        <p:tav tm="100000">
                                          <p:val>
                                            <p:strVal val="#ppt_x"/>
                                          </p:val>
                                        </p:tav>
                                      </p:tavLst>
                                    </p:anim>
                                    <p:anim calcmode="lin" valueType="num">
                                      <p:cBhvr>
                                        <p:cTn id="110" dur="600" fill="hold"/>
                                        <p:tgtEl>
                                          <p:spTgt spid="3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600"/>
                                        <p:tgtEl>
                                          <p:spTgt spid="44"/>
                                        </p:tgtEl>
                                      </p:cBhvr>
                                    </p:animEffect>
                                    <p:anim calcmode="lin" valueType="num">
                                      <p:cBhvr>
                                        <p:cTn id="114" dur="600" fill="hold"/>
                                        <p:tgtEl>
                                          <p:spTgt spid="44"/>
                                        </p:tgtEl>
                                        <p:attrNameLst>
                                          <p:attrName>ppt_x</p:attrName>
                                        </p:attrNameLst>
                                      </p:cBhvr>
                                      <p:tavLst>
                                        <p:tav tm="0">
                                          <p:val>
                                            <p:strVal val="#ppt_x"/>
                                          </p:val>
                                        </p:tav>
                                        <p:tav tm="100000">
                                          <p:val>
                                            <p:strVal val="#ppt_x"/>
                                          </p:val>
                                        </p:tav>
                                      </p:tavLst>
                                    </p:anim>
                                    <p:anim calcmode="lin" valueType="num">
                                      <p:cBhvr>
                                        <p:cTn id="115" dur="600" fill="hold"/>
                                        <p:tgtEl>
                                          <p:spTgt spid="44"/>
                                        </p:tgtEl>
                                        <p:attrNameLst>
                                          <p:attrName>ppt_y</p:attrName>
                                        </p:attrNameLst>
                                      </p:cBhvr>
                                      <p:tavLst>
                                        <p:tav tm="0">
                                          <p:val>
                                            <p:strVal val="#ppt_y-.1"/>
                                          </p:val>
                                        </p:tav>
                                        <p:tav tm="100000">
                                          <p:val>
                                            <p:strVal val="#ppt_y"/>
                                          </p:val>
                                        </p:tav>
                                      </p:tavLst>
                                    </p:anim>
                                  </p:childTnLst>
                                </p:cTn>
                              </p:par>
                            </p:childTnLst>
                          </p:cTn>
                        </p:par>
                        <p:par>
                          <p:cTn id="116" fill="hold">
                            <p:stCondLst>
                              <p:cond delay="7900"/>
                            </p:stCondLst>
                            <p:childTnLst>
                              <p:par>
                                <p:cTn id="117" presetID="53" presetClass="entr" presetSubtype="16"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 calcmode="lin" valueType="num">
                                      <p:cBhvr>
                                        <p:cTn id="119" dur="300" fill="hold"/>
                                        <p:tgtEl>
                                          <p:spTgt spid="36"/>
                                        </p:tgtEl>
                                        <p:attrNameLst>
                                          <p:attrName>ppt_w</p:attrName>
                                        </p:attrNameLst>
                                      </p:cBhvr>
                                      <p:tavLst>
                                        <p:tav tm="0">
                                          <p:val>
                                            <p:fltVal val="0"/>
                                          </p:val>
                                        </p:tav>
                                        <p:tav tm="100000">
                                          <p:val>
                                            <p:strVal val="#ppt_w"/>
                                          </p:val>
                                        </p:tav>
                                      </p:tavLst>
                                    </p:anim>
                                    <p:anim calcmode="lin" valueType="num">
                                      <p:cBhvr>
                                        <p:cTn id="120" dur="300" fill="hold"/>
                                        <p:tgtEl>
                                          <p:spTgt spid="36"/>
                                        </p:tgtEl>
                                        <p:attrNameLst>
                                          <p:attrName>ppt_h</p:attrName>
                                        </p:attrNameLst>
                                      </p:cBhvr>
                                      <p:tavLst>
                                        <p:tav tm="0">
                                          <p:val>
                                            <p:fltVal val="0"/>
                                          </p:val>
                                        </p:tav>
                                        <p:tav tm="100000">
                                          <p:val>
                                            <p:strVal val="#ppt_h"/>
                                          </p:val>
                                        </p:tav>
                                      </p:tavLst>
                                    </p:anim>
                                    <p:animEffect transition="in" filter="fade">
                                      <p:cBhvr>
                                        <p:cTn id="121" dur="300"/>
                                        <p:tgtEl>
                                          <p:spTgt spid="36"/>
                                        </p:tgtEl>
                                      </p:cBhvr>
                                    </p:animEffect>
                                  </p:childTnLst>
                                </p:cTn>
                              </p:par>
                            </p:childTnLst>
                          </p:cTn>
                        </p:par>
                        <p:par>
                          <p:cTn id="122" fill="hold">
                            <p:stCondLst>
                              <p:cond delay="8200"/>
                            </p:stCondLst>
                            <p:childTnLst>
                              <p:par>
                                <p:cTn id="123" presetID="31" presetClass="entr" presetSubtype="0" fill="hold" nodeType="afterEffect">
                                  <p:stCondLst>
                                    <p:cond delay="0"/>
                                  </p:stCondLst>
                                  <p:childTnLst>
                                    <p:set>
                                      <p:cBhvr>
                                        <p:cTn id="124" dur="1" fill="hold">
                                          <p:stCondLst>
                                            <p:cond delay="0"/>
                                          </p:stCondLst>
                                        </p:cTn>
                                        <p:tgtEl>
                                          <p:spTgt spid="54"/>
                                        </p:tgtEl>
                                        <p:attrNameLst>
                                          <p:attrName>style.visibility</p:attrName>
                                        </p:attrNameLst>
                                      </p:cBhvr>
                                      <p:to>
                                        <p:strVal val="visible"/>
                                      </p:to>
                                    </p:set>
                                    <p:anim calcmode="lin" valueType="num">
                                      <p:cBhvr>
                                        <p:cTn id="125" dur="1000" fill="hold"/>
                                        <p:tgtEl>
                                          <p:spTgt spid="54"/>
                                        </p:tgtEl>
                                        <p:attrNameLst>
                                          <p:attrName>ppt_w</p:attrName>
                                        </p:attrNameLst>
                                      </p:cBhvr>
                                      <p:tavLst>
                                        <p:tav tm="0">
                                          <p:val>
                                            <p:fltVal val="0"/>
                                          </p:val>
                                        </p:tav>
                                        <p:tav tm="100000">
                                          <p:val>
                                            <p:strVal val="#ppt_w"/>
                                          </p:val>
                                        </p:tav>
                                      </p:tavLst>
                                    </p:anim>
                                    <p:anim calcmode="lin" valueType="num">
                                      <p:cBhvr>
                                        <p:cTn id="126" dur="1000" fill="hold"/>
                                        <p:tgtEl>
                                          <p:spTgt spid="54"/>
                                        </p:tgtEl>
                                        <p:attrNameLst>
                                          <p:attrName>ppt_h</p:attrName>
                                        </p:attrNameLst>
                                      </p:cBhvr>
                                      <p:tavLst>
                                        <p:tav tm="0">
                                          <p:val>
                                            <p:fltVal val="0"/>
                                          </p:val>
                                        </p:tav>
                                        <p:tav tm="100000">
                                          <p:val>
                                            <p:strVal val="#ppt_h"/>
                                          </p:val>
                                        </p:tav>
                                      </p:tavLst>
                                    </p:anim>
                                    <p:anim calcmode="lin" valueType="num">
                                      <p:cBhvr>
                                        <p:cTn id="127" dur="1000" fill="hold"/>
                                        <p:tgtEl>
                                          <p:spTgt spid="54"/>
                                        </p:tgtEl>
                                        <p:attrNameLst>
                                          <p:attrName>style.rotation</p:attrName>
                                        </p:attrNameLst>
                                      </p:cBhvr>
                                      <p:tavLst>
                                        <p:tav tm="0">
                                          <p:val>
                                            <p:fltVal val="90"/>
                                          </p:val>
                                        </p:tav>
                                        <p:tav tm="100000">
                                          <p:val>
                                            <p:fltVal val="0"/>
                                          </p:val>
                                        </p:tav>
                                      </p:tavLst>
                                    </p:anim>
                                    <p:animEffect transition="in" filter="fade">
                                      <p:cBhvr>
                                        <p:cTn id="128" dur="1000"/>
                                        <p:tgtEl>
                                          <p:spTgt spid="54"/>
                                        </p:tgtEl>
                                      </p:cBhvr>
                                    </p:animEffect>
                                  </p:childTnLst>
                                </p:cTn>
                              </p:par>
                              <p:par>
                                <p:cTn id="129" presetID="53" presetClass="entr" presetSubtype="16" fill="hold" nodeType="withEffect">
                                  <p:stCondLst>
                                    <p:cond delay="0"/>
                                  </p:stCondLst>
                                  <p:childTnLst>
                                    <p:set>
                                      <p:cBhvr>
                                        <p:cTn id="130" dur="1" fill="hold">
                                          <p:stCondLst>
                                            <p:cond delay="0"/>
                                          </p:stCondLst>
                                        </p:cTn>
                                        <p:tgtEl>
                                          <p:spTgt spid="33"/>
                                        </p:tgtEl>
                                        <p:attrNameLst>
                                          <p:attrName>style.visibility</p:attrName>
                                        </p:attrNameLst>
                                      </p:cBhvr>
                                      <p:to>
                                        <p:strVal val="visible"/>
                                      </p:to>
                                    </p:set>
                                    <p:anim calcmode="lin" valueType="num">
                                      <p:cBhvr>
                                        <p:cTn id="131" dur="300" fill="hold"/>
                                        <p:tgtEl>
                                          <p:spTgt spid="33"/>
                                        </p:tgtEl>
                                        <p:attrNameLst>
                                          <p:attrName>ppt_w</p:attrName>
                                        </p:attrNameLst>
                                      </p:cBhvr>
                                      <p:tavLst>
                                        <p:tav tm="0">
                                          <p:val>
                                            <p:fltVal val="0"/>
                                          </p:val>
                                        </p:tav>
                                        <p:tav tm="100000">
                                          <p:val>
                                            <p:strVal val="#ppt_w"/>
                                          </p:val>
                                        </p:tav>
                                      </p:tavLst>
                                    </p:anim>
                                    <p:anim calcmode="lin" valueType="num">
                                      <p:cBhvr>
                                        <p:cTn id="132" dur="300" fill="hold"/>
                                        <p:tgtEl>
                                          <p:spTgt spid="33"/>
                                        </p:tgtEl>
                                        <p:attrNameLst>
                                          <p:attrName>ppt_h</p:attrName>
                                        </p:attrNameLst>
                                      </p:cBhvr>
                                      <p:tavLst>
                                        <p:tav tm="0">
                                          <p:val>
                                            <p:fltVal val="0"/>
                                          </p:val>
                                        </p:tav>
                                        <p:tav tm="100000">
                                          <p:val>
                                            <p:strVal val="#ppt_h"/>
                                          </p:val>
                                        </p:tav>
                                      </p:tavLst>
                                    </p:anim>
                                    <p:animEffect transition="in" filter="fade">
                                      <p:cBhvr>
                                        <p:cTn id="133" dur="300"/>
                                        <p:tgtEl>
                                          <p:spTgt spid="33"/>
                                        </p:tgtEl>
                                      </p:cBhvr>
                                    </p:animEffect>
                                  </p:childTnLst>
                                </p:cTn>
                              </p:par>
                            </p:childTnLst>
                          </p:cTn>
                        </p:par>
                        <p:par>
                          <p:cTn id="134" fill="hold">
                            <p:stCondLst>
                              <p:cond delay="9200"/>
                            </p:stCondLst>
                            <p:childTnLst>
                              <p:par>
                                <p:cTn id="135" presetID="47" presetClass="entr" presetSubtype="0" fill="hold" grpId="0" nodeType="after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fade">
                                      <p:cBhvr>
                                        <p:cTn id="137" dur="600"/>
                                        <p:tgtEl>
                                          <p:spTgt spid="42"/>
                                        </p:tgtEl>
                                      </p:cBhvr>
                                    </p:animEffect>
                                    <p:anim calcmode="lin" valueType="num">
                                      <p:cBhvr>
                                        <p:cTn id="138" dur="600" fill="hold"/>
                                        <p:tgtEl>
                                          <p:spTgt spid="42"/>
                                        </p:tgtEl>
                                        <p:attrNameLst>
                                          <p:attrName>ppt_x</p:attrName>
                                        </p:attrNameLst>
                                      </p:cBhvr>
                                      <p:tavLst>
                                        <p:tav tm="0">
                                          <p:val>
                                            <p:strVal val="#ppt_x"/>
                                          </p:val>
                                        </p:tav>
                                        <p:tav tm="100000">
                                          <p:val>
                                            <p:strVal val="#ppt_x"/>
                                          </p:val>
                                        </p:tav>
                                      </p:tavLst>
                                    </p:anim>
                                    <p:anim calcmode="lin" valueType="num">
                                      <p:cBhvr>
                                        <p:cTn id="139" dur="600" fill="hold"/>
                                        <p:tgtEl>
                                          <p:spTgt spid="42"/>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41"/>
                                        </p:tgtEl>
                                        <p:attrNameLst>
                                          <p:attrName>style.visibility</p:attrName>
                                        </p:attrNameLst>
                                      </p:cBhvr>
                                      <p:to>
                                        <p:strVal val="visible"/>
                                      </p:to>
                                    </p:set>
                                    <p:animEffect transition="in" filter="fade">
                                      <p:cBhvr>
                                        <p:cTn id="142" dur="600"/>
                                        <p:tgtEl>
                                          <p:spTgt spid="41"/>
                                        </p:tgtEl>
                                      </p:cBhvr>
                                    </p:animEffect>
                                    <p:anim calcmode="lin" valueType="num">
                                      <p:cBhvr>
                                        <p:cTn id="143" dur="600" fill="hold"/>
                                        <p:tgtEl>
                                          <p:spTgt spid="41"/>
                                        </p:tgtEl>
                                        <p:attrNameLst>
                                          <p:attrName>ppt_x</p:attrName>
                                        </p:attrNameLst>
                                      </p:cBhvr>
                                      <p:tavLst>
                                        <p:tav tm="0">
                                          <p:val>
                                            <p:strVal val="#ppt_x"/>
                                          </p:val>
                                        </p:tav>
                                        <p:tav tm="100000">
                                          <p:val>
                                            <p:strVal val="#ppt_x"/>
                                          </p:val>
                                        </p:tav>
                                      </p:tavLst>
                                    </p:anim>
                                    <p:anim calcmode="lin" valueType="num">
                                      <p:cBhvr>
                                        <p:cTn id="144" dur="600" fill="hold"/>
                                        <p:tgtEl>
                                          <p:spTgt spid="4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6"/>
                                        </p:tgtEl>
                                        <p:attrNameLst>
                                          <p:attrName>style.visibility</p:attrName>
                                        </p:attrNameLst>
                                      </p:cBhvr>
                                      <p:to>
                                        <p:strVal val="visible"/>
                                      </p:to>
                                    </p:set>
                                    <p:animEffect transition="in" filter="fade">
                                      <p:cBhvr>
                                        <p:cTn id="147" dur="600"/>
                                        <p:tgtEl>
                                          <p:spTgt spid="46"/>
                                        </p:tgtEl>
                                      </p:cBhvr>
                                    </p:animEffect>
                                    <p:anim calcmode="lin" valueType="num">
                                      <p:cBhvr>
                                        <p:cTn id="148" dur="600" fill="hold"/>
                                        <p:tgtEl>
                                          <p:spTgt spid="46"/>
                                        </p:tgtEl>
                                        <p:attrNameLst>
                                          <p:attrName>ppt_x</p:attrName>
                                        </p:attrNameLst>
                                      </p:cBhvr>
                                      <p:tavLst>
                                        <p:tav tm="0">
                                          <p:val>
                                            <p:strVal val="#ppt_x"/>
                                          </p:val>
                                        </p:tav>
                                        <p:tav tm="100000">
                                          <p:val>
                                            <p:strVal val="#ppt_x"/>
                                          </p:val>
                                        </p:tav>
                                      </p:tavLst>
                                    </p:anim>
                                    <p:anim calcmode="lin" valueType="num">
                                      <p:cBhvr>
                                        <p:cTn id="149" dur="6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730854" y="1139594"/>
            <a:ext cx="2345202" cy="348839"/>
            <a:chOff x="3002037" y="1465798"/>
            <a:chExt cx="7067433" cy="369332"/>
          </a:xfrm>
          <a:noFill/>
        </p:grpSpPr>
        <p:sp>
          <p:nvSpPr>
            <p:cNvPr id="24" name="矩形 23"/>
            <p:cNvSpPr/>
            <p:nvPr/>
          </p:nvSpPr>
          <p:spPr bwMode="auto">
            <a:xfrm>
              <a:off x="3002037" y="1465798"/>
              <a:ext cx="7067433" cy="369332"/>
            </a:xfrm>
            <a:prstGeom prst="rect">
              <a:avLst/>
            </a:prstGeom>
            <a:gr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solidFill>
                  <a:srgbClr val="003FC3"/>
                </a:solidFill>
                <a:latin typeface="微软雅黑" pitchFamily="34" charset="-122"/>
                <a:ea typeface="微软雅黑" pitchFamily="34" charset="-122"/>
              </a:endParaRPr>
            </a:p>
          </p:txBody>
        </p:sp>
        <p:sp>
          <p:nvSpPr>
            <p:cNvPr id="25" name="TextBox 24"/>
            <p:cNvSpPr txBox="1"/>
            <p:nvPr/>
          </p:nvSpPr>
          <p:spPr>
            <a:xfrm>
              <a:off x="3033222" y="1474123"/>
              <a:ext cx="5688632" cy="358443"/>
            </a:xfrm>
            <a:prstGeom prst="rect">
              <a:avLst/>
            </a:prstGeom>
            <a:grpFill/>
            <a:ln>
              <a:noFill/>
            </a:ln>
          </p:spPr>
          <p:txBody>
            <a:bodyPr wrap="square" rtlCol="0">
              <a:spAutoFit/>
            </a:bodyPr>
            <a:lstStyle/>
            <a:p>
              <a:r>
                <a:rPr lang="zh-CN" altLang="en-US" sz="1600" dirty="0">
                  <a:solidFill>
                    <a:srgbClr val="003FC3"/>
                  </a:solidFill>
                  <a:latin typeface="微软雅黑" pitchFamily="34" charset="-122"/>
                  <a:ea typeface="微软雅黑" pitchFamily="34" charset="-122"/>
                </a:rPr>
                <a:t>单击此处添加标题</a:t>
              </a:r>
            </a:p>
          </p:txBody>
        </p:sp>
      </p:grpSp>
      <p:grpSp>
        <p:nvGrpSpPr>
          <p:cNvPr id="26" name="组合 25"/>
          <p:cNvGrpSpPr/>
          <p:nvPr/>
        </p:nvGrpSpPr>
        <p:grpSpPr>
          <a:xfrm>
            <a:off x="2730854" y="2837911"/>
            <a:ext cx="3497330" cy="354849"/>
            <a:chOff x="3002037" y="3922395"/>
            <a:chExt cx="7067433" cy="375695"/>
          </a:xfrm>
          <a:noFill/>
        </p:grpSpPr>
        <p:sp>
          <p:nvSpPr>
            <p:cNvPr id="33" name="矩形 32"/>
            <p:cNvSpPr/>
            <p:nvPr/>
          </p:nvSpPr>
          <p:spPr bwMode="auto">
            <a:xfrm>
              <a:off x="3002037" y="3922395"/>
              <a:ext cx="7067433" cy="369332"/>
            </a:xfrm>
            <a:prstGeom prst="rect">
              <a:avLst/>
            </a:prstGeom>
            <a:gr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solidFill>
                  <a:srgbClr val="003FC3"/>
                </a:solidFill>
                <a:latin typeface="微软雅黑" pitchFamily="34" charset="-122"/>
                <a:ea typeface="微软雅黑" pitchFamily="34" charset="-122"/>
              </a:endParaRPr>
            </a:p>
          </p:txBody>
        </p:sp>
        <p:sp>
          <p:nvSpPr>
            <p:cNvPr id="34" name="TextBox 33"/>
            <p:cNvSpPr txBox="1"/>
            <p:nvPr/>
          </p:nvSpPr>
          <p:spPr>
            <a:xfrm>
              <a:off x="3023808" y="3939647"/>
              <a:ext cx="4085844" cy="358443"/>
            </a:xfrm>
            <a:prstGeom prst="rect">
              <a:avLst/>
            </a:prstGeom>
            <a:grpFill/>
            <a:ln>
              <a:noFill/>
            </a:ln>
          </p:spPr>
          <p:txBody>
            <a:bodyPr wrap="square" rtlCol="0">
              <a:spAutoFit/>
            </a:bodyPr>
            <a:lstStyle/>
            <a:p>
              <a:r>
                <a:rPr lang="zh-CN" altLang="en-US" sz="1600" dirty="0">
                  <a:solidFill>
                    <a:srgbClr val="003FC3"/>
                  </a:solidFill>
                  <a:latin typeface="微软雅黑" pitchFamily="34" charset="-122"/>
                  <a:ea typeface="微软雅黑" pitchFamily="34" charset="-122"/>
                </a:rPr>
                <a:t>单击此处添加标题</a:t>
              </a:r>
            </a:p>
          </p:txBody>
        </p:sp>
      </p:grpSp>
      <p:sp>
        <p:nvSpPr>
          <p:cNvPr id="35" name="TextBox 34"/>
          <p:cNvSpPr txBox="1"/>
          <p:nvPr/>
        </p:nvSpPr>
        <p:spPr>
          <a:xfrm>
            <a:off x="2730854" y="1671349"/>
            <a:ext cx="5153514" cy="1029513"/>
          </a:xfrm>
          <a:prstGeom prst="rect">
            <a:avLst/>
          </a:prstGeom>
          <a:noFill/>
        </p:spPr>
        <p:txBody>
          <a:bodyPr wrap="square" lIns="68580" tIns="34290" rIns="68580" bIns="34290" rtlCol="0">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solidFill>
                  <a:srgbClr val="003FC3"/>
                </a:solidFill>
                <a:latin typeface="微软雅黑" pitchFamily="34" charset="-122"/>
                <a:ea typeface="微软雅黑" pitchFamily="34" charset="-122"/>
              </a:rPr>
              <a:t>。</a:t>
            </a:r>
            <a:endParaRPr lang="zh-CN" altLang="en-US" sz="1200" dirty="0">
              <a:solidFill>
                <a:srgbClr val="003FC3"/>
              </a:solidFill>
              <a:latin typeface="微软雅黑" pitchFamily="34" charset="-122"/>
              <a:ea typeface="微软雅黑" pitchFamily="34" charset="-122"/>
            </a:endParaRPr>
          </a:p>
        </p:txBody>
      </p:sp>
      <p:sp>
        <p:nvSpPr>
          <p:cNvPr id="36" name="TextBox 35"/>
          <p:cNvSpPr txBox="1"/>
          <p:nvPr/>
        </p:nvSpPr>
        <p:spPr>
          <a:xfrm>
            <a:off x="2730854" y="3342437"/>
            <a:ext cx="5153514" cy="1029513"/>
          </a:xfrm>
          <a:prstGeom prst="rect">
            <a:avLst/>
          </a:prstGeom>
          <a:noFill/>
        </p:spPr>
        <p:txBody>
          <a:bodyPr wrap="square" lIns="68580" tIns="34290" rIns="68580" bIns="34290" rtlCol="0">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solidFill>
                  <a:srgbClr val="003FC3"/>
                </a:solidFill>
                <a:latin typeface="微软雅黑" pitchFamily="34" charset="-122"/>
                <a:ea typeface="微软雅黑" pitchFamily="34" charset="-122"/>
              </a:rPr>
              <a:t>。</a:t>
            </a:r>
            <a:endParaRPr lang="zh-CN" altLang="en-US" sz="1200" dirty="0">
              <a:solidFill>
                <a:srgbClr val="003FC3"/>
              </a:solidFill>
              <a:latin typeface="微软雅黑" pitchFamily="34" charset="-122"/>
              <a:ea typeface="微软雅黑" pitchFamily="34" charset="-122"/>
            </a:endParaRPr>
          </a:p>
        </p:txBody>
      </p:sp>
      <p:sp>
        <p:nvSpPr>
          <p:cNvPr id="38" name="TextBox 37"/>
          <p:cNvSpPr txBox="1"/>
          <p:nvPr/>
        </p:nvSpPr>
        <p:spPr>
          <a:xfrm>
            <a:off x="1628226" y="153849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40" name="TextBox 39"/>
          <p:cNvSpPr txBox="1"/>
          <p:nvPr/>
        </p:nvSpPr>
        <p:spPr>
          <a:xfrm>
            <a:off x="1628228" y="3277185"/>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41" name="TextBox 40"/>
          <p:cNvSpPr txBox="1"/>
          <p:nvPr/>
        </p:nvSpPr>
        <p:spPr>
          <a:xfrm>
            <a:off x="673080" y="247749"/>
            <a:ext cx="1492716"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案例对比分析</a:t>
            </a: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131590"/>
            <a:ext cx="1379870" cy="1329546"/>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2854206"/>
            <a:ext cx="1379870" cy="1329546"/>
          </a:xfrm>
          <a:prstGeom prst="rect">
            <a:avLst/>
          </a:prstGeom>
        </p:spPr>
      </p:pic>
    </p:spTree>
    <p:extLst>
      <p:ext uri="{BB962C8B-B14F-4D97-AF65-F5344CB8AC3E}">
        <p14:creationId xmlns:p14="http://schemas.microsoft.com/office/powerpoint/2010/main" val="25089779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1100"/>
                                        <p:tgtEl>
                                          <p:spTgt spid="41"/>
                                        </p:tgtEl>
                                      </p:cBhvr>
                                    </p:animEffect>
                                  </p:childTnLst>
                                </p:cTn>
                              </p:par>
                            </p:childTnLst>
                          </p:cTn>
                        </p:par>
                        <p:par>
                          <p:cTn id="14" fill="hold">
                            <p:stCondLst>
                              <p:cond delay="2200"/>
                            </p:stCondLst>
                            <p:childTnLst>
                              <p:par>
                                <p:cTn id="15" presetID="26"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down)">
                                      <p:cBhvr>
                                        <p:cTn id="17" dur="290">
                                          <p:stCondLst>
                                            <p:cond delay="0"/>
                                          </p:stCondLst>
                                        </p:cTn>
                                        <p:tgtEl>
                                          <p:spTgt spid="38"/>
                                        </p:tgtEl>
                                      </p:cBhvr>
                                    </p:animEffect>
                                    <p:anim calcmode="lin" valueType="num">
                                      <p:cBhvr>
                                        <p:cTn id="18" dur="911"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19" dur="332"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0" dur="332" tmFilter="0, 0; 0.125,0.2665; 0.25,0.4; 0.375,0.465; 0.5,0.5;  0.625,0.535; 0.75,0.6; 0.875,0.7335; 1,1">
                                          <p:stCondLst>
                                            <p:cond delay="332"/>
                                          </p:stCondLst>
                                        </p:cTn>
                                        <p:tgtEl>
                                          <p:spTgt spid="38"/>
                                        </p:tgtEl>
                                        <p:attrNameLst>
                                          <p:attrName>ppt_y</p:attrName>
                                        </p:attrNameLst>
                                      </p:cBhvr>
                                      <p:tavLst>
                                        <p:tav tm="0" fmla="#ppt_y-sin(pi*$)/9">
                                          <p:val>
                                            <p:fltVal val="0"/>
                                          </p:val>
                                        </p:tav>
                                        <p:tav tm="100000">
                                          <p:val>
                                            <p:fltVal val="1"/>
                                          </p:val>
                                        </p:tav>
                                      </p:tavLst>
                                    </p:anim>
                                    <p:anim calcmode="lin" valueType="num">
                                      <p:cBhvr>
                                        <p:cTn id="21" dur="166" tmFilter="0, 0; 0.125,0.2665; 0.25,0.4; 0.375,0.465; 0.5,0.5;  0.625,0.535; 0.75,0.6; 0.875,0.7335; 1,1">
                                          <p:stCondLst>
                                            <p:cond delay="662"/>
                                          </p:stCondLst>
                                        </p:cTn>
                                        <p:tgtEl>
                                          <p:spTgt spid="38"/>
                                        </p:tgtEl>
                                        <p:attrNameLst>
                                          <p:attrName>ppt_y</p:attrName>
                                        </p:attrNameLst>
                                      </p:cBhvr>
                                      <p:tavLst>
                                        <p:tav tm="0" fmla="#ppt_y-sin(pi*$)/27">
                                          <p:val>
                                            <p:fltVal val="0"/>
                                          </p:val>
                                        </p:tav>
                                        <p:tav tm="100000">
                                          <p:val>
                                            <p:fltVal val="1"/>
                                          </p:val>
                                        </p:tav>
                                      </p:tavLst>
                                    </p:anim>
                                    <p:anim calcmode="lin" valueType="num">
                                      <p:cBhvr>
                                        <p:cTn id="22" dur="82" tmFilter="0, 0; 0.125,0.2665; 0.25,0.4; 0.375,0.465; 0.5,0.5;  0.625,0.535; 0.75,0.6; 0.875,0.7335; 1,1">
                                          <p:stCondLst>
                                            <p:cond delay="828"/>
                                          </p:stCondLst>
                                        </p:cTn>
                                        <p:tgtEl>
                                          <p:spTgt spid="38"/>
                                        </p:tgtEl>
                                        <p:attrNameLst>
                                          <p:attrName>ppt_y</p:attrName>
                                        </p:attrNameLst>
                                      </p:cBhvr>
                                      <p:tavLst>
                                        <p:tav tm="0" fmla="#ppt_y-sin(pi*$)/81">
                                          <p:val>
                                            <p:fltVal val="0"/>
                                          </p:val>
                                        </p:tav>
                                        <p:tav tm="100000">
                                          <p:val>
                                            <p:fltVal val="1"/>
                                          </p:val>
                                        </p:tav>
                                      </p:tavLst>
                                    </p:anim>
                                    <p:animScale>
                                      <p:cBhvr>
                                        <p:cTn id="23" dur="13">
                                          <p:stCondLst>
                                            <p:cond delay="325"/>
                                          </p:stCondLst>
                                        </p:cTn>
                                        <p:tgtEl>
                                          <p:spTgt spid="38"/>
                                        </p:tgtEl>
                                      </p:cBhvr>
                                      <p:to x="100000" y="60000"/>
                                    </p:animScale>
                                    <p:animScale>
                                      <p:cBhvr>
                                        <p:cTn id="24" dur="83" decel="50000">
                                          <p:stCondLst>
                                            <p:cond delay="338"/>
                                          </p:stCondLst>
                                        </p:cTn>
                                        <p:tgtEl>
                                          <p:spTgt spid="38"/>
                                        </p:tgtEl>
                                      </p:cBhvr>
                                      <p:to x="100000" y="100000"/>
                                    </p:animScale>
                                    <p:animScale>
                                      <p:cBhvr>
                                        <p:cTn id="25" dur="13">
                                          <p:stCondLst>
                                            <p:cond delay="656"/>
                                          </p:stCondLst>
                                        </p:cTn>
                                        <p:tgtEl>
                                          <p:spTgt spid="38"/>
                                        </p:tgtEl>
                                      </p:cBhvr>
                                      <p:to x="100000" y="80000"/>
                                    </p:animScale>
                                    <p:animScale>
                                      <p:cBhvr>
                                        <p:cTn id="26" dur="83" decel="50000">
                                          <p:stCondLst>
                                            <p:cond delay="669"/>
                                          </p:stCondLst>
                                        </p:cTn>
                                        <p:tgtEl>
                                          <p:spTgt spid="38"/>
                                        </p:tgtEl>
                                      </p:cBhvr>
                                      <p:to x="100000" y="100000"/>
                                    </p:animScale>
                                    <p:animScale>
                                      <p:cBhvr>
                                        <p:cTn id="27" dur="13">
                                          <p:stCondLst>
                                            <p:cond delay="821"/>
                                          </p:stCondLst>
                                        </p:cTn>
                                        <p:tgtEl>
                                          <p:spTgt spid="38"/>
                                        </p:tgtEl>
                                      </p:cBhvr>
                                      <p:to x="100000" y="90000"/>
                                    </p:animScale>
                                    <p:animScale>
                                      <p:cBhvr>
                                        <p:cTn id="28" dur="83" decel="50000">
                                          <p:stCondLst>
                                            <p:cond delay="834"/>
                                          </p:stCondLst>
                                        </p:cTn>
                                        <p:tgtEl>
                                          <p:spTgt spid="38"/>
                                        </p:tgtEl>
                                      </p:cBhvr>
                                      <p:to x="100000" y="100000"/>
                                    </p:animScale>
                                    <p:animScale>
                                      <p:cBhvr>
                                        <p:cTn id="29" dur="13">
                                          <p:stCondLst>
                                            <p:cond delay="904"/>
                                          </p:stCondLst>
                                        </p:cTn>
                                        <p:tgtEl>
                                          <p:spTgt spid="38"/>
                                        </p:tgtEl>
                                      </p:cBhvr>
                                      <p:to x="100000" y="95000"/>
                                    </p:animScale>
                                    <p:animScale>
                                      <p:cBhvr>
                                        <p:cTn id="30" dur="83" decel="50000">
                                          <p:stCondLst>
                                            <p:cond delay="917"/>
                                          </p:stCondLst>
                                        </p:cTn>
                                        <p:tgtEl>
                                          <p:spTgt spid="38"/>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290">
                                          <p:stCondLst>
                                            <p:cond delay="0"/>
                                          </p:stCondLst>
                                        </p:cTn>
                                        <p:tgtEl>
                                          <p:spTgt spid="40"/>
                                        </p:tgtEl>
                                      </p:cBhvr>
                                    </p:animEffect>
                                    <p:anim calcmode="lin" valueType="num">
                                      <p:cBhvr>
                                        <p:cTn id="34" dur="911"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40"/>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40"/>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40"/>
                                        </p:tgtEl>
                                        <p:attrNameLst>
                                          <p:attrName>ppt_y</p:attrName>
                                        </p:attrNameLst>
                                      </p:cBhvr>
                                      <p:tavLst>
                                        <p:tav tm="0" fmla="#ppt_y-sin(pi*$)/81">
                                          <p:val>
                                            <p:fltVal val="0"/>
                                          </p:val>
                                        </p:tav>
                                        <p:tav tm="100000">
                                          <p:val>
                                            <p:fltVal val="1"/>
                                          </p:val>
                                        </p:tav>
                                      </p:tavLst>
                                    </p:anim>
                                    <p:animScale>
                                      <p:cBhvr>
                                        <p:cTn id="39" dur="13">
                                          <p:stCondLst>
                                            <p:cond delay="325"/>
                                          </p:stCondLst>
                                        </p:cTn>
                                        <p:tgtEl>
                                          <p:spTgt spid="40"/>
                                        </p:tgtEl>
                                      </p:cBhvr>
                                      <p:to x="100000" y="60000"/>
                                    </p:animScale>
                                    <p:animScale>
                                      <p:cBhvr>
                                        <p:cTn id="40" dur="83" decel="50000">
                                          <p:stCondLst>
                                            <p:cond delay="338"/>
                                          </p:stCondLst>
                                        </p:cTn>
                                        <p:tgtEl>
                                          <p:spTgt spid="40"/>
                                        </p:tgtEl>
                                      </p:cBhvr>
                                      <p:to x="100000" y="100000"/>
                                    </p:animScale>
                                    <p:animScale>
                                      <p:cBhvr>
                                        <p:cTn id="41" dur="13">
                                          <p:stCondLst>
                                            <p:cond delay="656"/>
                                          </p:stCondLst>
                                        </p:cTn>
                                        <p:tgtEl>
                                          <p:spTgt spid="40"/>
                                        </p:tgtEl>
                                      </p:cBhvr>
                                      <p:to x="100000" y="80000"/>
                                    </p:animScale>
                                    <p:animScale>
                                      <p:cBhvr>
                                        <p:cTn id="42" dur="83" decel="50000">
                                          <p:stCondLst>
                                            <p:cond delay="669"/>
                                          </p:stCondLst>
                                        </p:cTn>
                                        <p:tgtEl>
                                          <p:spTgt spid="40"/>
                                        </p:tgtEl>
                                      </p:cBhvr>
                                      <p:to x="100000" y="100000"/>
                                    </p:animScale>
                                    <p:animScale>
                                      <p:cBhvr>
                                        <p:cTn id="43" dur="13">
                                          <p:stCondLst>
                                            <p:cond delay="821"/>
                                          </p:stCondLst>
                                        </p:cTn>
                                        <p:tgtEl>
                                          <p:spTgt spid="40"/>
                                        </p:tgtEl>
                                      </p:cBhvr>
                                      <p:to x="100000" y="90000"/>
                                    </p:animScale>
                                    <p:animScale>
                                      <p:cBhvr>
                                        <p:cTn id="44" dur="83" decel="50000">
                                          <p:stCondLst>
                                            <p:cond delay="834"/>
                                          </p:stCondLst>
                                        </p:cTn>
                                        <p:tgtEl>
                                          <p:spTgt spid="40"/>
                                        </p:tgtEl>
                                      </p:cBhvr>
                                      <p:to x="100000" y="100000"/>
                                    </p:animScale>
                                    <p:animScale>
                                      <p:cBhvr>
                                        <p:cTn id="45" dur="13">
                                          <p:stCondLst>
                                            <p:cond delay="904"/>
                                          </p:stCondLst>
                                        </p:cTn>
                                        <p:tgtEl>
                                          <p:spTgt spid="40"/>
                                        </p:tgtEl>
                                      </p:cBhvr>
                                      <p:to x="100000" y="95000"/>
                                    </p:animScale>
                                    <p:animScale>
                                      <p:cBhvr>
                                        <p:cTn id="46" dur="83" decel="50000">
                                          <p:stCondLst>
                                            <p:cond delay="917"/>
                                          </p:stCondLst>
                                        </p:cTn>
                                        <p:tgtEl>
                                          <p:spTgt spid="40"/>
                                        </p:tgtEl>
                                      </p:cBhvr>
                                      <p:to x="100000" y="100000"/>
                                    </p:animScale>
                                  </p:childTnLst>
                                </p:cTn>
                              </p:par>
                            </p:childTnLst>
                          </p:cTn>
                        </p:par>
                        <p:par>
                          <p:cTn id="47" fill="hold">
                            <p:stCondLst>
                              <p:cond delay="3200"/>
                            </p:stCondLst>
                            <p:childTnLst>
                              <p:par>
                                <p:cTn id="48" presetID="31"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fltVal val="0"/>
                                          </p:val>
                                        </p:tav>
                                        <p:tav tm="100000">
                                          <p:val>
                                            <p:strVal val="#ppt_h"/>
                                          </p:val>
                                        </p:tav>
                                      </p:tavLst>
                                    </p:anim>
                                    <p:anim calcmode="lin" valueType="num">
                                      <p:cBhvr>
                                        <p:cTn id="52" dur="1000" fill="hold"/>
                                        <p:tgtEl>
                                          <p:spTgt spid="19"/>
                                        </p:tgtEl>
                                        <p:attrNameLst>
                                          <p:attrName>style.rotation</p:attrName>
                                        </p:attrNameLst>
                                      </p:cBhvr>
                                      <p:tavLst>
                                        <p:tav tm="0">
                                          <p:val>
                                            <p:fltVal val="90"/>
                                          </p:val>
                                        </p:tav>
                                        <p:tav tm="100000">
                                          <p:val>
                                            <p:fltVal val="0"/>
                                          </p:val>
                                        </p:tav>
                                      </p:tavLst>
                                    </p:anim>
                                    <p:animEffect transition="in" filter="fade">
                                      <p:cBhvr>
                                        <p:cTn id="53" dur="1000"/>
                                        <p:tgtEl>
                                          <p:spTgt spid="19"/>
                                        </p:tgtEl>
                                      </p:cBhvr>
                                    </p:animEffect>
                                  </p:childTnLst>
                                </p:cTn>
                              </p:par>
                            </p:childTnLst>
                          </p:cTn>
                        </p:par>
                        <p:par>
                          <p:cTn id="54" fill="hold">
                            <p:stCondLst>
                              <p:cond delay="4200"/>
                            </p:stCondLst>
                            <p:childTnLst>
                              <p:par>
                                <p:cTn id="55" presetID="22" presetClass="entr" presetSubtype="8"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1000"/>
                                        <p:tgtEl>
                                          <p:spTgt spid="23"/>
                                        </p:tgtEl>
                                      </p:cBhvr>
                                    </p:animEffect>
                                  </p:childTnLst>
                                </p:cTn>
                              </p:par>
                              <p:par>
                                <p:cTn id="58" presetID="12" presetClass="entr" presetSubtype="4" fill="hold" grpId="0" nodeType="withEffect">
                                  <p:stCondLst>
                                    <p:cond delay="0"/>
                                  </p:stCondLst>
                                  <p:iterate type="lt">
                                    <p:tmPct val="5983"/>
                                  </p:iterate>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300"/>
                                        <p:tgtEl>
                                          <p:spTgt spid="35"/>
                                        </p:tgtEl>
                                        <p:attrNameLst>
                                          <p:attrName>ppt_y</p:attrName>
                                        </p:attrNameLst>
                                      </p:cBhvr>
                                      <p:tavLst>
                                        <p:tav tm="0">
                                          <p:val>
                                            <p:strVal val="#ppt_y+#ppt_h*1.125000"/>
                                          </p:val>
                                        </p:tav>
                                        <p:tav tm="100000">
                                          <p:val>
                                            <p:strVal val="#ppt_y"/>
                                          </p:val>
                                        </p:tav>
                                      </p:tavLst>
                                    </p:anim>
                                    <p:animEffect transition="in" filter="wipe(up)">
                                      <p:cBhvr>
                                        <p:cTn id="61" dur="300"/>
                                        <p:tgtEl>
                                          <p:spTgt spid="35"/>
                                        </p:tgtEl>
                                      </p:cBhvr>
                                    </p:animEffect>
                                  </p:childTnLst>
                                </p:cTn>
                              </p:par>
                            </p:childTnLst>
                          </p:cTn>
                        </p:par>
                        <p:par>
                          <p:cTn id="62" fill="hold">
                            <p:stCondLst>
                              <p:cond delay="6438"/>
                            </p:stCondLst>
                            <p:childTnLst>
                              <p:par>
                                <p:cTn id="63" presetID="31"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1000" fill="hold"/>
                                        <p:tgtEl>
                                          <p:spTgt spid="21"/>
                                        </p:tgtEl>
                                        <p:attrNameLst>
                                          <p:attrName>ppt_w</p:attrName>
                                        </p:attrNameLst>
                                      </p:cBhvr>
                                      <p:tavLst>
                                        <p:tav tm="0">
                                          <p:val>
                                            <p:fltVal val="0"/>
                                          </p:val>
                                        </p:tav>
                                        <p:tav tm="100000">
                                          <p:val>
                                            <p:strVal val="#ppt_w"/>
                                          </p:val>
                                        </p:tav>
                                      </p:tavLst>
                                    </p:anim>
                                    <p:anim calcmode="lin" valueType="num">
                                      <p:cBhvr>
                                        <p:cTn id="66" dur="1000" fill="hold"/>
                                        <p:tgtEl>
                                          <p:spTgt spid="21"/>
                                        </p:tgtEl>
                                        <p:attrNameLst>
                                          <p:attrName>ppt_h</p:attrName>
                                        </p:attrNameLst>
                                      </p:cBhvr>
                                      <p:tavLst>
                                        <p:tav tm="0">
                                          <p:val>
                                            <p:fltVal val="0"/>
                                          </p:val>
                                        </p:tav>
                                        <p:tav tm="100000">
                                          <p:val>
                                            <p:strVal val="#ppt_h"/>
                                          </p:val>
                                        </p:tav>
                                      </p:tavLst>
                                    </p:anim>
                                    <p:anim calcmode="lin" valueType="num">
                                      <p:cBhvr>
                                        <p:cTn id="67" dur="1000" fill="hold"/>
                                        <p:tgtEl>
                                          <p:spTgt spid="21"/>
                                        </p:tgtEl>
                                        <p:attrNameLst>
                                          <p:attrName>style.rotation</p:attrName>
                                        </p:attrNameLst>
                                      </p:cBhvr>
                                      <p:tavLst>
                                        <p:tav tm="0">
                                          <p:val>
                                            <p:fltVal val="90"/>
                                          </p:val>
                                        </p:tav>
                                        <p:tav tm="100000">
                                          <p:val>
                                            <p:fltVal val="0"/>
                                          </p:val>
                                        </p:tav>
                                      </p:tavLst>
                                    </p:anim>
                                    <p:animEffect transition="in" filter="fade">
                                      <p:cBhvr>
                                        <p:cTn id="68" dur="1000"/>
                                        <p:tgtEl>
                                          <p:spTgt spid="21"/>
                                        </p:tgtEl>
                                      </p:cBhvr>
                                    </p:animEffect>
                                  </p:childTnLst>
                                </p:cTn>
                              </p:par>
                              <p:par>
                                <p:cTn id="69" presetID="22" presetClass="entr" presetSubtype="8" fill="hold" nodeType="withEffect">
                                  <p:stCondLst>
                                    <p:cond delay="100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1000"/>
                                        <p:tgtEl>
                                          <p:spTgt spid="26"/>
                                        </p:tgtEl>
                                      </p:cBhvr>
                                    </p:animEffect>
                                  </p:childTnLst>
                                </p:cTn>
                              </p:par>
                              <p:par>
                                <p:cTn id="72" presetID="12" presetClass="entr" presetSubtype="4" fill="hold" grpId="0" nodeType="withEffect">
                                  <p:stCondLst>
                                    <p:cond delay="1000"/>
                                  </p:stCondLst>
                                  <p:iterate type="lt">
                                    <p:tmPct val="5983"/>
                                  </p:iterate>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300"/>
                                        <p:tgtEl>
                                          <p:spTgt spid="36"/>
                                        </p:tgtEl>
                                        <p:attrNameLst>
                                          <p:attrName>ppt_y</p:attrName>
                                        </p:attrNameLst>
                                      </p:cBhvr>
                                      <p:tavLst>
                                        <p:tav tm="0">
                                          <p:val>
                                            <p:strVal val="#ppt_y+#ppt_h*1.125000"/>
                                          </p:val>
                                        </p:tav>
                                        <p:tav tm="100000">
                                          <p:val>
                                            <p:strVal val="#ppt_y"/>
                                          </p:val>
                                        </p:tav>
                                      </p:tavLst>
                                    </p:anim>
                                    <p:animEffect transition="in" filter="wipe(up)">
                                      <p:cBhvr>
                                        <p:cTn id="75" dur="3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9" name="TextBox 8"/>
          <p:cNvSpPr txBox="1"/>
          <p:nvPr/>
        </p:nvSpPr>
        <p:spPr>
          <a:xfrm>
            <a:off x="4040068" y="341243"/>
            <a:ext cx="1107996" cy="646331"/>
          </a:xfrm>
          <a:prstGeom prst="rect">
            <a:avLst/>
          </a:prstGeom>
          <a:noFill/>
        </p:spPr>
        <p:txBody>
          <a:bodyPr wrap="none" rtlCol="0">
            <a:spAutoFit/>
          </a:bodyPr>
          <a:lstStyle/>
          <a:p>
            <a:r>
              <a:rPr lang="zh-CN" altLang="en-US" b="1" dirty="0" smtClean="0">
                <a:solidFill>
                  <a:srgbClr val="003FC3"/>
                </a:solidFill>
                <a:latin typeface="微软雅黑" panose="020B0503020204020204" pitchFamily="34" charset="-122"/>
                <a:ea typeface="微软雅黑" panose="020B0503020204020204" pitchFamily="34" charset="-122"/>
              </a:rPr>
              <a:t>研究成果</a:t>
            </a:r>
            <a:endParaRPr lang="en-US" altLang="zh-CN" b="1" dirty="0" smtClean="0">
              <a:solidFill>
                <a:srgbClr val="003FC3"/>
              </a:solidFill>
              <a:latin typeface="微软雅黑" panose="020B0503020204020204" pitchFamily="34" charset="-122"/>
              <a:ea typeface="微软雅黑" panose="020B0503020204020204" pitchFamily="34" charset="-122"/>
            </a:endParaRPr>
          </a:p>
          <a:p>
            <a:r>
              <a:rPr lang="en-US" altLang="zh-CN" b="1" dirty="0">
                <a:solidFill>
                  <a:srgbClr val="003FC3"/>
                </a:solidFill>
                <a:latin typeface="微软雅黑" panose="020B0503020204020204" pitchFamily="34" charset="-122"/>
                <a:ea typeface="微软雅黑" panose="020B0503020204020204" pitchFamily="34" charset="-122"/>
              </a:rPr>
              <a:t> </a:t>
            </a:r>
            <a:r>
              <a:rPr lang="zh-CN" altLang="en-US" b="1" dirty="0" smtClean="0">
                <a:solidFill>
                  <a:srgbClr val="003FC3"/>
                </a:solidFill>
                <a:latin typeface="微软雅黑" panose="020B0503020204020204" pitchFamily="34" charset="-122"/>
                <a:ea typeface="微软雅黑" panose="020B0503020204020204" pitchFamily="34" charset="-122"/>
              </a:rPr>
              <a:t>与应用</a:t>
            </a:r>
            <a:endParaRPr lang="zh-CN" altLang="en-US"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194493" y="2694253"/>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研究目标</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206647" y="3268690"/>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成果形式</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5" name="文本框 9"/>
          <p:cNvSpPr txBox="1"/>
          <p:nvPr/>
        </p:nvSpPr>
        <p:spPr>
          <a:xfrm>
            <a:off x="4213541" y="3828514"/>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应用前景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2571750"/>
            <a:ext cx="504056" cy="485673"/>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148963"/>
            <a:ext cx="504056" cy="485673"/>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708787"/>
            <a:ext cx="504056" cy="485673"/>
          </a:xfrm>
          <a:prstGeom prst="rect">
            <a:avLst/>
          </a:prstGeom>
        </p:spPr>
      </p:pic>
    </p:spTree>
    <p:extLst>
      <p:ext uri="{BB962C8B-B14F-4D97-AF65-F5344CB8AC3E}">
        <p14:creationId xmlns:p14="http://schemas.microsoft.com/office/powerpoint/2010/main" val="20958024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5647"/>
            <a:ext cx="4357096" cy="3528392"/>
          </a:xfrm>
          <a:prstGeom prst="rect">
            <a:avLst/>
          </a:prstGeom>
        </p:spPr>
      </p:pic>
      <p:sp>
        <p:nvSpPr>
          <p:cNvPr id="33" name="TextBox 32"/>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研究目标</a:t>
            </a:r>
          </a:p>
        </p:txBody>
      </p:sp>
      <p:sp>
        <p:nvSpPr>
          <p:cNvPr id="15" name="TextBox 14"/>
          <p:cNvSpPr txBox="1"/>
          <p:nvPr/>
        </p:nvSpPr>
        <p:spPr>
          <a:xfrm>
            <a:off x="4357096" y="1153412"/>
            <a:ext cx="3383789" cy="76920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a:p>
            <a:pPr algn="just" defTabSz="914126" fontAlgn="auto">
              <a:spcBef>
                <a:spcPts val="0"/>
              </a:spcBef>
              <a:spcAft>
                <a:spcPts val="0"/>
              </a:spcAft>
              <a:defRPr/>
            </a:pPr>
            <a:r>
              <a:rPr lang="zh-CN" altLang="en-US" b="0" kern="0" dirty="0">
                <a:solidFill>
                  <a:schemeClr val="tx1"/>
                </a:solidFill>
              </a:rPr>
              <a:t>。</a:t>
            </a:r>
            <a:endParaRPr lang="en-US" altLang="zh-CN" b="0" kern="0" dirty="0">
              <a:solidFill>
                <a:schemeClr val="tx1"/>
              </a:solidFill>
            </a:endParaRPr>
          </a:p>
        </p:txBody>
      </p:sp>
      <p:sp>
        <p:nvSpPr>
          <p:cNvPr id="25" name="TextBox 24"/>
          <p:cNvSpPr txBox="1"/>
          <p:nvPr/>
        </p:nvSpPr>
        <p:spPr>
          <a:xfrm>
            <a:off x="4885593" y="2169976"/>
            <a:ext cx="3383789"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p:txBody>
      </p:sp>
      <p:sp>
        <p:nvSpPr>
          <p:cNvPr id="26" name="TextBox 25"/>
          <p:cNvSpPr txBox="1"/>
          <p:nvPr/>
        </p:nvSpPr>
        <p:spPr>
          <a:xfrm>
            <a:off x="4379912" y="3180523"/>
            <a:ext cx="3383789"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175257790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style.rotation</p:attrName>
                                        </p:attrNameLst>
                                      </p:cBhvr>
                                      <p:tavLst>
                                        <p:tav tm="0">
                                          <p:val>
                                            <p:fltVal val="90"/>
                                          </p:val>
                                        </p:tav>
                                        <p:tav tm="100000">
                                          <p:val>
                                            <p:fltVal val="0"/>
                                          </p:val>
                                        </p:tav>
                                      </p:tavLst>
                                    </p:anim>
                                    <p:animEffect transition="in" filter="fade">
                                      <p:cBhvr>
                                        <p:cTn id="10" dur="1000"/>
                                        <p:tgtEl>
                                          <p:spTgt spid="36"/>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11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down)">
                                      <p:cBhvr>
                                        <p:cTn id="18" dur="500"/>
                                        <p:tgtEl>
                                          <p:spTgt spid="37"/>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300"/>
                                        <p:tgtEl>
                                          <p:spTgt spid="15"/>
                                        </p:tgtEl>
                                      </p:cBhvr>
                                    </p:animEffect>
                                  </p:childTnLst>
                                </p:cTn>
                              </p:par>
                            </p:childTnLst>
                          </p:cTn>
                        </p:par>
                        <p:par>
                          <p:cTn id="23" fill="hold">
                            <p:stCondLst>
                              <p:cond delay="800"/>
                            </p:stCondLst>
                            <p:childTnLst>
                              <p:par>
                                <p:cTn id="24" presetID="22" presetClass="entr" presetSubtype="8"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300"/>
                                        <p:tgtEl>
                                          <p:spTgt spid="25"/>
                                        </p:tgtEl>
                                      </p:cBhvr>
                                    </p:animEffect>
                                  </p:childTnLst>
                                </p:cTn>
                              </p:par>
                            </p:childTnLst>
                          </p:cTn>
                        </p:par>
                        <p:par>
                          <p:cTn id="27" fill="hold">
                            <p:stCondLst>
                              <p:cond delay="1100"/>
                            </p:stCondLst>
                            <p:childTnLst>
                              <p:par>
                                <p:cTn id="28" presetID="2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5"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sp>
        <p:nvSpPr>
          <p:cNvPr id="27" name="TextBox 26"/>
          <p:cNvSpPr txBox="1"/>
          <p:nvPr/>
        </p:nvSpPr>
        <p:spPr>
          <a:xfrm>
            <a:off x="6690933" y="771550"/>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28" name="TextBox 27"/>
          <p:cNvSpPr txBox="1"/>
          <p:nvPr/>
        </p:nvSpPr>
        <p:spPr>
          <a:xfrm>
            <a:off x="6690935" y="1112829"/>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0" name="TextBox 29"/>
          <p:cNvSpPr txBox="1"/>
          <p:nvPr/>
        </p:nvSpPr>
        <p:spPr>
          <a:xfrm>
            <a:off x="6690935" y="2293470"/>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1" name="TextBox 30"/>
          <p:cNvSpPr txBox="1"/>
          <p:nvPr/>
        </p:nvSpPr>
        <p:spPr>
          <a:xfrm>
            <a:off x="6690933" y="3183693"/>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2" name="TextBox 31"/>
          <p:cNvSpPr txBox="1"/>
          <p:nvPr/>
        </p:nvSpPr>
        <p:spPr>
          <a:xfrm>
            <a:off x="6690935" y="3524971"/>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3" name="TextBox 32"/>
          <p:cNvSpPr txBox="1"/>
          <p:nvPr/>
        </p:nvSpPr>
        <p:spPr>
          <a:xfrm>
            <a:off x="467544" y="771550"/>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4" name="TextBox 33"/>
          <p:cNvSpPr txBox="1"/>
          <p:nvPr/>
        </p:nvSpPr>
        <p:spPr>
          <a:xfrm>
            <a:off x="486415" y="1112829"/>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5" name="TextBox 34"/>
          <p:cNvSpPr txBox="1"/>
          <p:nvPr/>
        </p:nvSpPr>
        <p:spPr>
          <a:xfrm>
            <a:off x="467544" y="1952192"/>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6" name="TextBox 35"/>
          <p:cNvSpPr txBox="1"/>
          <p:nvPr/>
        </p:nvSpPr>
        <p:spPr>
          <a:xfrm>
            <a:off x="486415" y="2293470"/>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7" name="TextBox 36"/>
          <p:cNvSpPr txBox="1"/>
          <p:nvPr/>
        </p:nvSpPr>
        <p:spPr>
          <a:xfrm>
            <a:off x="486413" y="3183693"/>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8" name="TextBox 37"/>
          <p:cNvSpPr txBox="1"/>
          <p:nvPr/>
        </p:nvSpPr>
        <p:spPr>
          <a:xfrm>
            <a:off x="486415" y="3524971"/>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59" name="TextBox 58"/>
          <p:cNvSpPr txBox="1"/>
          <p:nvPr/>
        </p:nvSpPr>
        <p:spPr>
          <a:xfrm>
            <a:off x="6766871" y="1924475"/>
            <a:ext cx="2125609" cy="246221"/>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sz="1600" b="1"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65" name="TextBox 64"/>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成果形式</a:t>
            </a:r>
          </a:p>
        </p:txBody>
      </p:sp>
      <p:pic>
        <p:nvPicPr>
          <p:cNvPr id="64" name="图片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25708298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65"/>
                                        </p:tgtEl>
                                        <p:attrNameLst>
                                          <p:attrName>style.visibility</p:attrName>
                                        </p:attrNameLst>
                                      </p:cBhvr>
                                      <p:to>
                                        <p:strVal val="visible"/>
                                      </p:to>
                                    </p:set>
                                    <p:animEffect transition="in" filter="wipe(right)">
                                      <p:cBhvr>
                                        <p:cTn id="13" dur="1100"/>
                                        <p:tgtEl>
                                          <p:spTgt spid="65"/>
                                        </p:tgtEl>
                                      </p:cBhvr>
                                    </p:animEffect>
                                  </p:childTnLst>
                                </p:cTn>
                              </p:par>
                            </p:childTnLst>
                          </p:cTn>
                        </p:par>
                        <p:par>
                          <p:cTn id="14" fill="hold">
                            <p:stCondLst>
                              <p:cond delay="2100"/>
                            </p:stCondLst>
                            <p:childTnLst>
                              <p:par>
                                <p:cTn id="15" presetID="22" presetClass="entr" presetSubtype="4"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par>
                          <p:cTn id="18" fill="hold">
                            <p:stCondLst>
                              <p:cond delay="26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500"/>
                                        <p:tgtEl>
                                          <p:spTgt spid="3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right)">
                                      <p:cBhvr>
                                        <p:cTn id="39" dur="500"/>
                                        <p:tgtEl>
                                          <p:spTgt spid="3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right)">
                                      <p:cBhvr>
                                        <p:cTn id="42" dur="500"/>
                                        <p:tgtEl>
                                          <p:spTgt spid="3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right)">
                                      <p:cBhvr>
                                        <p:cTn id="45" dur="500"/>
                                        <p:tgtEl>
                                          <p:spTgt spid="36"/>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right)">
                                      <p:cBhvr>
                                        <p:cTn id="48" dur="500"/>
                                        <p:tgtEl>
                                          <p:spTgt spid="3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right)">
                                      <p:cBhvr>
                                        <p:cTn id="51" dur="500"/>
                                        <p:tgtEl>
                                          <p:spTgt spid="3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wipe(left)">
                                      <p:cBhvr>
                                        <p:cTn id="5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1" grpId="0"/>
      <p:bldP spid="32" grpId="0"/>
      <p:bldP spid="33" grpId="0"/>
      <p:bldP spid="34" grpId="0"/>
      <p:bldP spid="35" grpId="0"/>
      <p:bldP spid="36" grpId="0"/>
      <p:bldP spid="37" grpId="0"/>
      <p:bldP spid="38" grpId="0"/>
      <p:bldP spid="59"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528" y="2218854"/>
            <a:ext cx="5677644" cy="2937564"/>
          </a:xfrm>
          <a:prstGeom prst="rect">
            <a:avLst/>
          </a:prstGeom>
        </p:spPr>
      </p:pic>
      <p:sp>
        <p:nvSpPr>
          <p:cNvPr id="21" name="TextBox 20"/>
          <p:cNvSpPr txBox="1"/>
          <p:nvPr/>
        </p:nvSpPr>
        <p:spPr bwMode="auto">
          <a:xfrm>
            <a:off x="1033753" y="987574"/>
            <a:ext cx="1551692" cy="1323186"/>
          </a:xfrm>
          <a:prstGeom prst="rect">
            <a:avLst/>
          </a:prstGeom>
          <a:noFill/>
        </p:spPr>
        <p:txBody>
          <a:bodyPr lIns="96209" tIns="48103" rIns="96209" bIns="48103">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a:t>
            </a:r>
          </a:p>
        </p:txBody>
      </p:sp>
      <p:sp>
        <p:nvSpPr>
          <p:cNvPr id="22" name="TextBox 21"/>
          <p:cNvSpPr txBox="1"/>
          <p:nvPr/>
        </p:nvSpPr>
        <p:spPr bwMode="auto">
          <a:xfrm>
            <a:off x="6458031" y="1051637"/>
            <a:ext cx="1553354" cy="1323186"/>
          </a:xfrm>
          <a:prstGeom prst="rect">
            <a:avLst/>
          </a:prstGeom>
          <a:noFill/>
        </p:spPr>
        <p:txBody>
          <a:bodyPr lIns="96209" tIns="48103" rIns="96209" bIns="48103">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a:t>
            </a:r>
          </a:p>
        </p:txBody>
      </p:sp>
      <p:sp>
        <p:nvSpPr>
          <p:cNvPr id="23" name="TextBox 19"/>
          <p:cNvSpPr txBox="1">
            <a:spLocks noChangeArrowheads="1"/>
          </p:cNvSpPr>
          <p:nvPr/>
        </p:nvSpPr>
        <p:spPr bwMode="auto">
          <a:xfrm>
            <a:off x="3970174" y="1607974"/>
            <a:ext cx="1177890" cy="655440"/>
          </a:xfrm>
          <a:prstGeom prst="rect">
            <a:avLst/>
          </a:prstGeom>
          <a:noFill/>
          <a:ln>
            <a:noFill/>
          </a:ln>
          <a:extLst/>
        </p:spPr>
        <p:txBody>
          <a:bodyPr lIns="96209" tIns="48103" rIns="96209" bIns="4810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单击此处添加标题</a:t>
            </a:r>
          </a:p>
        </p:txBody>
      </p:sp>
      <p:sp>
        <p:nvSpPr>
          <p:cNvPr id="24" name="TextBox 23"/>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应用前景</a:t>
            </a: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66944137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24"/>
                                        </p:tgtEl>
                                        <p:attrNameLst>
                                          <p:attrName>style.visibility</p:attrName>
                                        </p:attrNameLst>
                                      </p:cBhvr>
                                      <p:to>
                                        <p:strVal val="visible"/>
                                      </p:to>
                                    </p:set>
                                    <p:animEffect transition="in" filter="wipe(right)">
                                      <p:cBhvr>
                                        <p:cTn id="13" dur="11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par>
                          <p:cTn id="19" fill="hold">
                            <p:stCondLst>
                              <p:cond delay="500"/>
                            </p:stCondLst>
                            <p:childTnLst>
                              <p:par>
                                <p:cTn id="20" presetID="8" presetClass="entr" presetSubtype="16"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amond(in)">
                                      <p:cBhvr>
                                        <p:cTn id="22" dur="500"/>
                                        <p:tgtEl>
                                          <p:spTgt spid="23"/>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diamond(in)">
                                      <p:cBhvr>
                                        <p:cTn id="25" dur="500"/>
                                        <p:tgtEl>
                                          <p:spTgt spid="21"/>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diamond(in)">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9" name="TextBox 8"/>
          <p:cNvSpPr txBox="1"/>
          <p:nvPr/>
        </p:nvSpPr>
        <p:spPr>
          <a:xfrm>
            <a:off x="4040068" y="474226"/>
            <a:ext cx="1107996" cy="369332"/>
          </a:xfrm>
          <a:prstGeom prst="rect">
            <a:avLst/>
          </a:prstGeom>
          <a:noFill/>
        </p:spPr>
        <p:txBody>
          <a:bodyPr wrap="none" rtlCol="0">
            <a:spAutoFit/>
          </a:bodyPr>
          <a:lstStyle/>
          <a:p>
            <a:r>
              <a:rPr lang="zh-CN" altLang="en-US" b="1" dirty="0" smtClean="0">
                <a:solidFill>
                  <a:srgbClr val="003FC3"/>
                </a:solidFill>
                <a:latin typeface="微软雅黑" panose="020B0503020204020204" pitchFamily="34" charset="-122"/>
                <a:ea typeface="微软雅黑" panose="020B0503020204020204" pitchFamily="34" charset="-122"/>
              </a:rPr>
              <a:t>相关建议</a:t>
            </a:r>
            <a:endParaRPr lang="zh-CN" altLang="en-US"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194491" y="2694253"/>
            <a:ext cx="1557319"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案例对比分析</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206647" y="3268690"/>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问题评估</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4213541" y="3828514"/>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相关对策</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2571750"/>
            <a:ext cx="504056" cy="48567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148963"/>
            <a:ext cx="504056" cy="485673"/>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708787"/>
            <a:ext cx="504056" cy="485673"/>
          </a:xfrm>
          <a:prstGeom prst="rect">
            <a:avLst/>
          </a:prstGeom>
        </p:spPr>
      </p:pic>
    </p:spTree>
    <p:extLst>
      <p:ext uri="{BB962C8B-B14F-4D97-AF65-F5344CB8AC3E}">
        <p14:creationId xmlns:p14="http://schemas.microsoft.com/office/powerpoint/2010/main" val="15198964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fltVal val="0"/>
                                          </p:val>
                                        </p:tav>
                                        <p:tav tm="100000">
                                          <p:val>
                                            <p:strVal val="#ppt_w"/>
                                          </p:val>
                                        </p:tav>
                                      </p:tavLst>
                                    </p:anim>
                                    <p:anim calcmode="lin" valueType="num">
                                      <p:cBhvr>
                                        <p:cTn id="22" dur="1000" fill="hold"/>
                                        <p:tgtEl>
                                          <p:spTgt spid="17"/>
                                        </p:tgtEl>
                                        <p:attrNameLst>
                                          <p:attrName>ppt_h</p:attrName>
                                        </p:attrNameLst>
                                      </p:cBhvr>
                                      <p:tavLst>
                                        <p:tav tm="0">
                                          <p:val>
                                            <p:fltVal val="0"/>
                                          </p:val>
                                        </p:tav>
                                        <p:tav tm="100000">
                                          <p:val>
                                            <p:strVal val="#ppt_h"/>
                                          </p:val>
                                        </p:tav>
                                      </p:tavLst>
                                    </p:anim>
                                    <p:anim calcmode="lin" valueType="num">
                                      <p:cBhvr>
                                        <p:cTn id="23" dur="1000" fill="hold"/>
                                        <p:tgtEl>
                                          <p:spTgt spid="17"/>
                                        </p:tgtEl>
                                        <p:attrNameLst>
                                          <p:attrName>style.rotation</p:attrName>
                                        </p:attrNameLst>
                                      </p:cBhvr>
                                      <p:tavLst>
                                        <p:tav tm="0">
                                          <p:val>
                                            <p:fltVal val="90"/>
                                          </p:val>
                                        </p:tav>
                                        <p:tav tm="100000">
                                          <p:val>
                                            <p:fltVal val="0"/>
                                          </p:val>
                                        </p:tav>
                                      </p:tavLst>
                                    </p:anim>
                                    <p:animEffect transition="in" filter="fade">
                                      <p:cBhvr>
                                        <p:cTn id="24" dur="1000"/>
                                        <p:tgtEl>
                                          <p:spTgt spid="17"/>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1000" fill="hold"/>
                                        <p:tgtEl>
                                          <p:spTgt spid="18"/>
                                        </p:tgtEl>
                                        <p:attrNameLst>
                                          <p:attrName>ppt_w</p:attrName>
                                        </p:attrNameLst>
                                      </p:cBhvr>
                                      <p:tavLst>
                                        <p:tav tm="0">
                                          <p:val>
                                            <p:fltVal val="0"/>
                                          </p:val>
                                        </p:tav>
                                        <p:tav tm="100000">
                                          <p:val>
                                            <p:strVal val="#ppt_w"/>
                                          </p:val>
                                        </p:tav>
                                      </p:tavLst>
                                    </p:anim>
                                    <p:anim calcmode="lin" valueType="num">
                                      <p:cBhvr>
                                        <p:cTn id="33" dur="1000" fill="hold"/>
                                        <p:tgtEl>
                                          <p:spTgt spid="18"/>
                                        </p:tgtEl>
                                        <p:attrNameLst>
                                          <p:attrName>ppt_h</p:attrName>
                                        </p:attrNameLst>
                                      </p:cBhvr>
                                      <p:tavLst>
                                        <p:tav tm="0">
                                          <p:val>
                                            <p:fltVal val="0"/>
                                          </p:val>
                                        </p:tav>
                                        <p:tav tm="100000">
                                          <p:val>
                                            <p:strVal val="#ppt_h"/>
                                          </p:val>
                                        </p:tav>
                                      </p:tavLst>
                                    </p:anim>
                                    <p:anim calcmode="lin" valueType="num">
                                      <p:cBhvr>
                                        <p:cTn id="34" dur="1000" fill="hold"/>
                                        <p:tgtEl>
                                          <p:spTgt spid="18"/>
                                        </p:tgtEl>
                                        <p:attrNameLst>
                                          <p:attrName>style.rotation</p:attrName>
                                        </p:attrNameLst>
                                      </p:cBhvr>
                                      <p:tavLst>
                                        <p:tav tm="0">
                                          <p:val>
                                            <p:fltVal val="90"/>
                                          </p:val>
                                        </p:tav>
                                        <p:tav tm="100000">
                                          <p:val>
                                            <p:fltVal val="0"/>
                                          </p:val>
                                        </p:tav>
                                      </p:tavLst>
                                    </p:anim>
                                    <p:animEffect transition="in" filter="fade">
                                      <p:cBhvr>
                                        <p:cTn id="35" dur="1000"/>
                                        <p:tgtEl>
                                          <p:spTgt spid="18"/>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Box 135"/>
          <p:cNvSpPr txBox="1"/>
          <p:nvPr/>
        </p:nvSpPr>
        <p:spPr>
          <a:xfrm>
            <a:off x="673080" y="247749"/>
            <a:ext cx="1492716"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案例对比分析</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139" name="图片 1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140" name="图片 1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grpSp>
        <p:nvGrpSpPr>
          <p:cNvPr id="141" name="组合 140"/>
          <p:cNvGrpSpPr/>
          <p:nvPr/>
        </p:nvGrpSpPr>
        <p:grpSpPr>
          <a:xfrm>
            <a:off x="5987916" y="555526"/>
            <a:ext cx="1896452" cy="1003623"/>
            <a:chOff x="1544112" y="1489425"/>
            <a:chExt cx="2528603" cy="1338163"/>
          </a:xfrm>
        </p:grpSpPr>
        <p:sp>
          <p:nvSpPr>
            <p:cNvPr id="142"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43" name="矩形 142"/>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44" name="组合 143"/>
          <p:cNvGrpSpPr/>
          <p:nvPr/>
        </p:nvGrpSpPr>
        <p:grpSpPr>
          <a:xfrm>
            <a:off x="1555545" y="1291138"/>
            <a:ext cx="1884860" cy="992580"/>
            <a:chOff x="8063056" y="1489425"/>
            <a:chExt cx="2513147" cy="1323439"/>
          </a:xfrm>
        </p:grpSpPr>
        <p:sp>
          <p:nvSpPr>
            <p:cNvPr id="14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146" name="矩形 145"/>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47" name="组合 146"/>
          <p:cNvGrpSpPr/>
          <p:nvPr/>
        </p:nvGrpSpPr>
        <p:grpSpPr>
          <a:xfrm>
            <a:off x="6791596" y="2934933"/>
            <a:ext cx="1884860" cy="1004969"/>
            <a:chOff x="1559568" y="4959231"/>
            <a:chExt cx="2513147" cy="1339957"/>
          </a:xfrm>
        </p:grpSpPr>
        <p:sp>
          <p:nvSpPr>
            <p:cNvPr id="148"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49" name="矩形 148"/>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50" name="组合 149"/>
          <p:cNvGrpSpPr/>
          <p:nvPr/>
        </p:nvGrpSpPr>
        <p:grpSpPr>
          <a:xfrm>
            <a:off x="975677" y="3374848"/>
            <a:ext cx="1884860" cy="1014070"/>
            <a:chOff x="8063056" y="4959231"/>
            <a:chExt cx="2513147" cy="1352092"/>
          </a:xfrm>
        </p:grpSpPr>
        <p:sp>
          <p:nvSpPr>
            <p:cNvPr id="151"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52" name="矩形 151"/>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Tree>
    <p:extLst>
      <p:ext uri="{BB962C8B-B14F-4D97-AF65-F5344CB8AC3E}">
        <p14:creationId xmlns:p14="http://schemas.microsoft.com/office/powerpoint/2010/main" val="219982257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p:cTn id="7" dur="1000" fill="hold"/>
                                        <p:tgtEl>
                                          <p:spTgt spid="139"/>
                                        </p:tgtEl>
                                        <p:attrNameLst>
                                          <p:attrName>ppt_w</p:attrName>
                                        </p:attrNameLst>
                                      </p:cBhvr>
                                      <p:tavLst>
                                        <p:tav tm="0">
                                          <p:val>
                                            <p:fltVal val="0"/>
                                          </p:val>
                                        </p:tav>
                                        <p:tav tm="100000">
                                          <p:val>
                                            <p:strVal val="#ppt_w"/>
                                          </p:val>
                                        </p:tav>
                                      </p:tavLst>
                                    </p:anim>
                                    <p:anim calcmode="lin" valueType="num">
                                      <p:cBhvr>
                                        <p:cTn id="8" dur="1000" fill="hold"/>
                                        <p:tgtEl>
                                          <p:spTgt spid="139"/>
                                        </p:tgtEl>
                                        <p:attrNameLst>
                                          <p:attrName>ppt_h</p:attrName>
                                        </p:attrNameLst>
                                      </p:cBhvr>
                                      <p:tavLst>
                                        <p:tav tm="0">
                                          <p:val>
                                            <p:fltVal val="0"/>
                                          </p:val>
                                        </p:tav>
                                        <p:tav tm="100000">
                                          <p:val>
                                            <p:strVal val="#ppt_h"/>
                                          </p:val>
                                        </p:tav>
                                      </p:tavLst>
                                    </p:anim>
                                    <p:anim calcmode="lin" valueType="num">
                                      <p:cBhvr>
                                        <p:cTn id="9" dur="1000" fill="hold"/>
                                        <p:tgtEl>
                                          <p:spTgt spid="139"/>
                                        </p:tgtEl>
                                        <p:attrNameLst>
                                          <p:attrName>style.rotation</p:attrName>
                                        </p:attrNameLst>
                                      </p:cBhvr>
                                      <p:tavLst>
                                        <p:tav tm="0">
                                          <p:val>
                                            <p:fltVal val="90"/>
                                          </p:val>
                                        </p:tav>
                                        <p:tav tm="100000">
                                          <p:val>
                                            <p:fltVal val="0"/>
                                          </p:val>
                                        </p:tav>
                                      </p:tavLst>
                                    </p:anim>
                                    <p:animEffect transition="in" filter="fade">
                                      <p:cBhvr>
                                        <p:cTn id="10" dur="1000"/>
                                        <p:tgtEl>
                                          <p:spTgt spid="139"/>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136"/>
                                        </p:tgtEl>
                                        <p:attrNameLst>
                                          <p:attrName>style.visibility</p:attrName>
                                        </p:attrNameLst>
                                      </p:cBhvr>
                                      <p:to>
                                        <p:strVal val="visible"/>
                                      </p:to>
                                    </p:set>
                                    <p:animEffect transition="in" filter="wipe(right)">
                                      <p:cBhvr>
                                        <p:cTn id="13" dur="1100"/>
                                        <p:tgtEl>
                                          <p:spTgt spid="136"/>
                                        </p:tgtEl>
                                      </p:cBhvr>
                                    </p:animEffect>
                                  </p:childTnLst>
                                </p:cTn>
                              </p:par>
                            </p:childTnLst>
                          </p:cTn>
                        </p:par>
                        <p:par>
                          <p:cTn id="14" fill="hold">
                            <p:stCondLst>
                              <p:cond delay="2200"/>
                            </p:stCondLst>
                            <p:childTnLst>
                              <p:par>
                                <p:cTn id="15" presetID="22" presetClass="entr" presetSubtype="4" fill="hold" nodeType="after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wipe(down)">
                                      <p:cBhvr>
                                        <p:cTn id="17" dur="500"/>
                                        <p:tgtEl>
                                          <p:spTgt spid="140"/>
                                        </p:tgtEl>
                                      </p:cBhvr>
                                    </p:animEffect>
                                  </p:childTnLst>
                                </p:cTn>
                              </p:par>
                            </p:childTnLst>
                          </p:cTn>
                        </p:par>
                        <p:par>
                          <p:cTn id="18" fill="hold">
                            <p:stCondLst>
                              <p:cond delay="2700"/>
                            </p:stCondLst>
                            <p:childTnLst>
                              <p:par>
                                <p:cTn id="19" presetID="10" presetClass="entr" presetSubtype="0" fill="hold" nodeType="afterEffect">
                                  <p:stCondLst>
                                    <p:cond delay="0"/>
                                  </p:stCondLst>
                                  <p:childTnLst>
                                    <p:set>
                                      <p:cBhvr>
                                        <p:cTn id="20" dur="1" fill="hold">
                                          <p:stCondLst>
                                            <p:cond delay="0"/>
                                          </p:stCondLst>
                                        </p:cTn>
                                        <p:tgtEl>
                                          <p:spTgt spid="141"/>
                                        </p:tgtEl>
                                        <p:attrNameLst>
                                          <p:attrName>style.visibility</p:attrName>
                                        </p:attrNameLst>
                                      </p:cBhvr>
                                      <p:to>
                                        <p:strVal val="visible"/>
                                      </p:to>
                                    </p:set>
                                    <p:animEffect transition="in" filter="fade">
                                      <p:cBhvr>
                                        <p:cTn id="21" dur="500"/>
                                        <p:tgtEl>
                                          <p:spTgt spid="141"/>
                                        </p:tgtEl>
                                      </p:cBhvr>
                                    </p:animEffect>
                                  </p:childTnLst>
                                </p:cTn>
                              </p:par>
                            </p:childTnLst>
                          </p:cTn>
                        </p:par>
                        <p:par>
                          <p:cTn id="22" fill="hold">
                            <p:stCondLst>
                              <p:cond delay="3200"/>
                            </p:stCondLst>
                            <p:childTnLst>
                              <p:par>
                                <p:cTn id="23" presetID="10" presetClass="entr" presetSubtype="0" fill="hold" nodeType="afterEffect">
                                  <p:stCondLst>
                                    <p:cond delay="0"/>
                                  </p:stCondLst>
                                  <p:childTnLst>
                                    <p:set>
                                      <p:cBhvr>
                                        <p:cTn id="24" dur="1" fill="hold">
                                          <p:stCondLst>
                                            <p:cond delay="0"/>
                                          </p:stCondLst>
                                        </p:cTn>
                                        <p:tgtEl>
                                          <p:spTgt spid="144"/>
                                        </p:tgtEl>
                                        <p:attrNameLst>
                                          <p:attrName>style.visibility</p:attrName>
                                        </p:attrNameLst>
                                      </p:cBhvr>
                                      <p:to>
                                        <p:strVal val="visible"/>
                                      </p:to>
                                    </p:set>
                                    <p:animEffect transition="in" filter="fade">
                                      <p:cBhvr>
                                        <p:cTn id="25" dur="500"/>
                                        <p:tgtEl>
                                          <p:spTgt spid="144"/>
                                        </p:tgtEl>
                                      </p:cBhvr>
                                    </p:animEffect>
                                  </p:childTnLst>
                                </p:cTn>
                              </p:par>
                            </p:childTnLst>
                          </p:cTn>
                        </p:par>
                        <p:par>
                          <p:cTn id="26" fill="hold">
                            <p:stCondLst>
                              <p:cond delay="3700"/>
                            </p:stCondLst>
                            <p:childTnLst>
                              <p:par>
                                <p:cTn id="27" presetID="10" presetClass="entr" presetSubtype="0"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Effect transition="in" filter="fade">
                                      <p:cBhvr>
                                        <p:cTn id="29" dur="500"/>
                                        <p:tgtEl>
                                          <p:spTgt spid="147"/>
                                        </p:tgtEl>
                                      </p:cBhvr>
                                    </p:animEffect>
                                  </p:childTnLst>
                                </p:cTn>
                              </p:par>
                            </p:childTnLst>
                          </p:cTn>
                        </p:par>
                        <p:par>
                          <p:cTn id="30" fill="hold">
                            <p:stCondLst>
                              <p:cond delay="4200"/>
                            </p:stCondLst>
                            <p:childTnLst>
                              <p:par>
                                <p:cTn id="31" presetID="10" presetClass="entr" presetSubtype="0" fill="hold" nodeType="afterEffect">
                                  <p:stCondLst>
                                    <p:cond delay="0"/>
                                  </p:stCondLst>
                                  <p:childTnLst>
                                    <p:set>
                                      <p:cBhvr>
                                        <p:cTn id="32" dur="1" fill="hold">
                                          <p:stCondLst>
                                            <p:cond delay="0"/>
                                          </p:stCondLst>
                                        </p:cTn>
                                        <p:tgtEl>
                                          <p:spTgt spid="150"/>
                                        </p:tgtEl>
                                        <p:attrNameLst>
                                          <p:attrName>style.visibility</p:attrName>
                                        </p:attrNameLst>
                                      </p:cBhvr>
                                      <p:to>
                                        <p:strVal val="visible"/>
                                      </p:to>
                                    </p:set>
                                    <p:animEffect transition="in" filter="fade">
                                      <p:cBhvr>
                                        <p:cTn id="33"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827" y="1158761"/>
            <a:ext cx="3823381" cy="2825978"/>
          </a:xfrm>
          <a:prstGeom prst="rect">
            <a:avLst/>
          </a:prstGeom>
        </p:spPr>
      </p:pic>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问题评估</a:t>
            </a:r>
          </a:p>
        </p:txBody>
      </p:sp>
      <p:grpSp>
        <p:nvGrpSpPr>
          <p:cNvPr id="15" name="Group 40"/>
          <p:cNvGrpSpPr/>
          <p:nvPr/>
        </p:nvGrpSpPr>
        <p:grpSpPr>
          <a:xfrm>
            <a:off x="395538" y="843558"/>
            <a:ext cx="2087309" cy="1253081"/>
            <a:chOff x="1441450" y="1398043"/>
            <a:chExt cx="2019300" cy="1211904"/>
          </a:xfrm>
        </p:grpSpPr>
        <p:sp>
          <p:nvSpPr>
            <p:cNvPr id="1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1800" b="1" dirty="0">
                  <a:solidFill>
                    <a:srgbClr val="003FC3"/>
                  </a:solidFill>
                  <a:latin typeface="微软雅黑" pitchFamily="34" charset="-122"/>
                  <a:ea typeface="微软雅黑" pitchFamily="34" charset="-122"/>
                </a:rPr>
                <a:t>添加文字</a:t>
              </a:r>
              <a:endParaRPr lang="en-US" altLang="zh-CN" sz="1800" b="1" dirty="0">
                <a:solidFill>
                  <a:srgbClr val="003FC3"/>
                </a:solidFill>
                <a:latin typeface="微软雅黑" pitchFamily="34" charset="-122"/>
                <a:ea typeface="微软雅黑" pitchFamily="34" charset="-122"/>
              </a:endParaRPr>
            </a:p>
          </p:txBody>
        </p:sp>
        <p:sp>
          <p:nvSpPr>
            <p:cNvPr id="17"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00" dirty="0">
                  <a:solidFill>
                    <a:srgbClr val="003FC3"/>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00" dirty="0">
                <a:solidFill>
                  <a:srgbClr val="003FC3"/>
                </a:solidFill>
                <a:latin typeface="微软雅黑" pitchFamily="34" charset="-122"/>
                <a:ea typeface="微软雅黑" pitchFamily="34" charset="-122"/>
              </a:endParaRPr>
            </a:p>
          </p:txBody>
        </p:sp>
      </p:grpSp>
      <p:grpSp>
        <p:nvGrpSpPr>
          <p:cNvPr id="18" name="Group 43"/>
          <p:cNvGrpSpPr/>
          <p:nvPr/>
        </p:nvGrpSpPr>
        <p:grpSpPr>
          <a:xfrm>
            <a:off x="395536" y="2806943"/>
            <a:ext cx="2087310" cy="1329255"/>
            <a:chOff x="1441449" y="1375177"/>
            <a:chExt cx="2019301" cy="1285574"/>
          </a:xfrm>
        </p:grpSpPr>
        <p:sp>
          <p:nvSpPr>
            <p:cNvPr id="19"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0"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1" name="Group 46"/>
          <p:cNvGrpSpPr/>
          <p:nvPr/>
        </p:nvGrpSpPr>
        <p:grpSpPr>
          <a:xfrm>
            <a:off x="6562882" y="843559"/>
            <a:ext cx="2087309" cy="1316119"/>
            <a:chOff x="1342364" y="1398043"/>
            <a:chExt cx="2019300" cy="1272871"/>
          </a:xfrm>
        </p:grpSpPr>
        <p:sp>
          <p:nvSpPr>
            <p:cNvPr id="22"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3"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4" name="Group 49"/>
          <p:cNvGrpSpPr/>
          <p:nvPr/>
        </p:nvGrpSpPr>
        <p:grpSpPr>
          <a:xfrm>
            <a:off x="6665311" y="3059136"/>
            <a:ext cx="2087309" cy="1301486"/>
            <a:chOff x="1441450" y="1619081"/>
            <a:chExt cx="2019300" cy="1258716"/>
          </a:xfrm>
        </p:grpSpPr>
        <p:sp>
          <p:nvSpPr>
            <p:cNvPr id="25"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6"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pic>
        <p:nvPicPr>
          <p:cNvPr id="47" name="图片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414950483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90"/>
                                          </p:val>
                                        </p:tav>
                                        <p:tav tm="100000">
                                          <p:val>
                                            <p:fltVal val="0"/>
                                          </p:val>
                                        </p:tav>
                                      </p:tavLst>
                                    </p:anim>
                                    <p:animEffect transition="in" filter="fade">
                                      <p:cBhvr>
                                        <p:cTn id="10" dur="1000"/>
                                        <p:tgtEl>
                                          <p:spTgt spid="47"/>
                                        </p:tgtEl>
                                      </p:cBhvr>
                                    </p:animEffect>
                                  </p:childTnLst>
                                </p:cTn>
                              </p:par>
                              <p:par>
                                <p:cTn id="11" presetID="22" presetClass="entr" presetSubtype="2" fill="hold" grpId="0" nodeType="withEffect">
                                  <p:stCondLst>
                                    <p:cond delay="900"/>
                                  </p:stCondLst>
                                  <p:childTnLst>
                                    <p:set>
                                      <p:cBhvr>
                                        <p:cTn id="12" dur="1" fill="hold">
                                          <p:stCondLst>
                                            <p:cond delay="0"/>
                                          </p:stCondLst>
                                        </p:cTn>
                                        <p:tgtEl>
                                          <p:spTgt spid="48"/>
                                        </p:tgtEl>
                                        <p:attrNameLst>
                                          <p:attrName>style.visibility</p:attrName>
                                        </p:attrNameLst>
                                      </p:cBhvr>
                                      <p:to>
                                        <p:strVal val="visible"/>
                                      </p:to>
                                    </p:set>
                                    <p:animEffect transition="in" filter="wipe(right)">
                                      <p:cBhvr>
                                        <p:cTn id="13" dur="11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down)">
                                      <p:cBhvr>
                                        <p:cTn id="18" dur="500"/>
                                        <p:tgtEl>
                                          <p:spTgt spid="51"/>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8894" y="903877"/>
            <a:ext cx="3926211" cy="3335745"/>
          </a:xfrm>
          <a:prstGeom prst="rect">
            <a:avLst/>
          </a:prstGeom>
        </p:spPr>
      </p:pic>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相关对策</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grpSp>
        <p:nvGrpSpPr>
          <p:cNvPr id="69" name="组合 68"/>
          <p:cNvGrpSpPr/>
          <p:nvPr/>
        </p:nvGrpSpPr>
        <p:grpSpPr>
          <a:xfrm>
            <a:off x="6599816" y="1155032"/>
            <a:ext cx="1884861" cy="1054697"/>
            <a:chOff x="1559568" y="1421325"/>
            <a:chExt cx="2513147" cy="1406263"/>
          </a:xfrm>
        </p:grpSpPr>
        <p:sp>
          <p:nvSpPr>
            <p:cNvPr id="70" name="文本框 3631"/>
            <p:cNvSpPr txBox="1"/>
            <p:nvPr/>
          </p:nvSpPr>
          <p:spPr>
            <a:xfrm>
              <a:off x="1559568" y="14213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71" name="矩形 70"/>
            <p:cNvSpPr/>
            <p:nvPr/>
          </p:nvSpPr>
          <p:spPr>
            <a:xfrm>
              <a:off x="1747215" y="1965814"/>
              <a:ext cx="2106939"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74" name="组合 73"/>
          <p:cNvGrpSpPr/>
          <p:nvPr/>
        </p:nvGrpSpPr>
        <p:grpSpPr>
          <a:xfrm>
            <a:off x="926704" y="1185810"/>
            <a:ext cx="1917104" cy="1002546"/>
            <a:chOff x="8196175" y="1462362"/>
            <a:chExt cx="2556139" cy="1336728"/>
          </a:xfrm>
        </p:grpSpPr>
        <p:sp>
          <p:nvSpPr>
            <p:cNvPr id="75" name="文本框 3634"/>
            <p:cNvSpPr txBox="1"/>
            <p:nvPr/>
          </p:nvSpPr>
          <p:spPr>
            <a:xfrm>
              <a:off x="8239167" y="1462362"/>
              <a:ext cx="2513147" cy="410369"/>
            </a:xfrm>
            <a:prstGeom prst="rect">
              <a:avLst/>
            </a:prstGeom>
            <a:noFill/>
          </p:spPr>
          <p:txBody>
            <a:bodyPr wrap="square" rtlCol="0">
              <a:spAutoFit/>
            </a:bodyPr>
            <a:lstStyle/>
            <a:p>
              <a:r>
                <a:rPr lang="zh-CN" altLang="en-US" sz="1400" b="1" dirty="0">
                  <a:solidFill>
                    <a:srgbClr val="003FC3"/>
                  </a:solidFill>
                  <a:latin typeface="幼圆" panose="02010509060101010101" pitchFamily="49" charset="-122"/>
                  <a:ea typeface="幼圆" panose="02010509060101010101" pitchFamily="49" charset="-122"/>
                </a:rPr>
                <a:t>点击输入小标题</a:t>
              </a:r>
            </a:p>
          </p:txBody>
        </p:sp>
        <p:sp>
          <p:nvSpPr>
            <p:cNvPr id="76" name="矩形 75"/>
            <p:cNvSpPr/>
            <p:nvPr/>
          </p:nvSpPr>
          <p:spPr>
            <a:xfrm>
              <a:off x="8196175" y="1937316"/>
              <a:ext cx="2220125"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79" name="组合 78"/>
          <p:cNvGrpSpPr/>
          <p:nvPr/>
        </p:nvGrpSpPr>
        <p:grpSpPr>
          <a:xfrm>
            <a:off x="6588224" y="3037167"/>
            <a:ext cx="1884861" cy="1198735"/>
            <a:chOff x="1559568" y="4795575"/>
            <a:chExt cx="2513147" cy="1598313"/>
          </a:xfrm>
        </p:grpSpPr>
        <p:sp>
          <p:nvSpPr>
            <p:cNvPr id="80" name="文本框 3637"/>
            <p:cNvSpPr txBox="1"/>
            <p:nvPr/>
          </p:nvSpPr>
          <p:spPr>
            <a:xfrm>
              <a:off x="1559568" y="479557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81" name="矩形 80"/>
            <p:cNvSpPr/>
            <p:nvPr/>
          </p:nvSpPr>
          <p:spPr>
            <a:xfrm>
              <a:off x="1762671" y="5285894"/>
              <a:ext cx="2068839" cy="110799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84" name="组合 83"/>
          <p:cNvGrpSpPr/>
          <p:nvPr/>
        </p:nvGrpSpPr>
        <p:grpSpPr>
          <a:xfrm>
            <a:off x="826865" y="3159910"/>
            <a:ext cx="1884860" cy="967904"/>
            <a:chOff x="8063056" y="4959231"/>
            <a:chExt cx="2513147" cy="1290538"/>
          </a:xfrm>
        </p:grpSpPr>
        <p:sp>
          <p:nvSpPr>
            <p:cNvPr id="85" name="文本框 3640"/>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86" name="矩形 85"/>
            <p:cNvSpPr/>
            <p:nvPr/>
          </p:nvSpPr>
          <p:spPr>
            <a:xfrm>
              <a:off x="8196175" y="5449549"/>
              <a:ext cx="2087006" cy="800220"/>
            </a:xfrm>
            <a:prstGeom prst="rect">
              <a:avLst/>
            </a:prstGeom>
          </p:spPr>
          <p:txBody>
            <a:bodyPr wrap="square">
              <a:spAutoFit/>
            </a:bodyPr>
            <a:lstStyle/>
            <a:p>
              <a:r>
                <a:rPr lang="zh-CN" altLang="en-US" sz="11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spTree>
    <p:extLst>
      <p:ext uri="{BB962C8B-B14F-4D97-AF65-F5344CB8AC3E}">
        <p14:creationId xmlns:p14="http://schemas.microsoft.com/office/powerpoint/2010/main" val="4107105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48"/>
                                        </p:tgtEl>
                                        <p:attrNameLst>
                                          <p:attrName>style.visibility</p:attrName>
                                        </p:attrNameLst>
                                      </p:cBhvr>
                                      <p:to>
                                        <p:strVal val="visible"/>
                                      </p:to>
                                    </p:set>
                                    <p:animEffect transition="in" filter="wipe(right)">
                                      <p:cBhvr>
                                        <p:cTn id="13" dur="11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188" y="51470"/>
            <a:ext cx="2359623" cy="2052003"/>
          </a:xfrm>
          <a:prstGeom prst="rect">
            <a:avLst/>
          </a:prstGeom>
        </p:spPr>
      </p:pic>
      <p:sp>
        <p:nvSpPr>
          <p:cNvPr id="7" name="TextBox 6"/>
          <p:cNvSpPr txBox="1"/>
          <p:nvPr/>
        </p:nvSpPr>
        <p:spPr>
          <a:xfrm>
            <a:off x="4067944" y="474226"/>
            <a:ext cx="1107996" cy="369332"/>
          </a:xfrm>
          <a:prstGeom prst="rect">
            <a:avLst/>
          </a:prstGeom>
          <a:noFill/>
        </p:spPr>
        <p:txBody>
          <a:bodyPr wrap="none" rtlCol="0">
            <a:spAutoFit/>
          </a:bodyPr>
          <a:lstStyle/>
          <a:p>
            <a:r>
              <a:rPr lang="zh-CN" altLang="en-US" b="1" dirty="0" smtClean="0">
                <a:solidFill>
                  <a:srgbClr val="003FC3"/>
                </a:solidFill>
                <a:latin typeface="微软雅黑" panose="020B0503020204020204" pitchFamily="34" charset="-122"/>
                <a:ea typeface="微软雅黑" panose="020B0503020204020204" pitchFamily="34" charset="-122"/>
              </a:rPr>
              <a:t>论文结论</a:t>
            </a:r>
            <a:endParaRPr lang="zh-CN" altLang="en-US" b="1" dirty="0">
              <a:solidFill>
                <a:srgbClr val="003FC3"/>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4194493" y="2694253"/>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研究总结</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206646" y="3268690"/>
            <a:ext cx="1445473"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亮点与不足</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2571750"/>
            <a:ext cx="504056" cy="485673"/>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9872" y="3148963"/>
            <a:ext cx="504056" cy="485673"/>
          </a:xfrm>
          <a:prstGeom prst="rect">
            <a:avLst/>
          </a:prstGeom>
        </p:spPr>
      </p:pic>
    </p:spTree>
    <p:extLst>
      <p:ext uri="{BB962C8B-B14F-4D97-AF65-F5344CB8AC3E}">
        <p14:creationId xmlns:p14="http://schemas.microsoft.com/office/powerpoint/2010/main" val="113312619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31"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000" fill="hold"/>
                                        <p:tgtEl>
                                          <p:spTgt spid="16"/>
                                        </p:tgtEl>
                                        <p:attrNameLst>
                                          <p:attrName>ppt_w</p:attrName>
                                        </p:attrNameLst>
                                      </p:cBhvr>
                                      <p:tavLst>
                                        <p:tav tm="0">
                                          <p:val>
                                            <p:fltVal val="0"/>
                                          </p:val>
                                        </p:tav>
                                        <p:tav tm="100000">
                                          <p:val>
                                            <p:strVal val="#ppt_w"/>
                                          </p:val>
                                        </p:tav>
                                      </p:tavLst>
                                    </p:anim>
                                    <p:anim calcmode="lin" valueType="num">
                                      <p:cBhvr>
                                        <p:cTn id="33" dur="1000" fill="hold"/>
                                        <p:tgtEl>
                                          <p:spTgt spid="16"/>
                                        </p:tgtEl>
                                        <p:attrNameLst>
                                          <p:attrName>ppt_h</p:attrName>
                                        </p:attrNameLst>
                                      </p:cBhvr>
                                      <p:tavLst>
                                        <p:tav tm="0">
                                          <p:val>
                                            <p:fltVal val="0"/>
                                          </p:val>
                                        </p:tav>
                                        <p:tav tm="100000">
                                          <p:val>
                                            <p:strVal val="#ppt_h"/>
                                          </p:val>
                                        </p:tav>
                                      </p:tavLst>
                                    </p:anim>
                                    <p:anim calcmode="lin" valueType="num">
                                      <p:cBhvr>
                                        <p:cTn id="34" dur="1000" fill="hold"/>
                                        <p:tgtEl>
                                          <p:spTgt spid="16"/>
                                        </p:tgtEl>
                                        <p:attrNameLst>
                                          <p:attrName>style.rotation</p:attrName>
                                        </p:attrNameLst>
                                      </p:cBhvr>
                                      <p:tavLst>
                                        <p:tav tm="0">
                                          <p:val>
                                            <p:fltVal val="90"/>
                                          </p:val>
                                        </p:tav>
                                        <p:tav tm="100000">
                                          <p:val>
                                            <p:fltVal val="0"/>
                                          </p:val>
                                        </p:tav>
                                      </p:tavLst>
                                    </p:anim>
                                    <p:animEffect transition="in" filter="fade">
                                      <p:cBhvr>
                                        <p:cTn id="35" dur="1000"/>
                                        <p:tgtEl>
                                          <p:spTgt spid="16"/>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论文总结</a:t>
            </a:r>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51" name="图片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00000">
            <a:off x="2755453" y="910338"/>
            <a:ext cx="3568878" cy="3243024"/>
          </a:xfrm>
          <a:prstGeom prst="rect">
            <a:avLst/>
          </a:prstGeom>
        </p:spPr>
      </p:pic>
      <p:grpSp>
        <p:nvGrpSpPr>
          <p:cNvPr id="52" name="Group 40"/>
          <p:cNvGrpSpPr/>
          <p:nvPr/>
        </p:nvGrpSpPr>
        <p:grpSpPr>
          <a:xfrm>
            <a:off x="395538" y="843558"/>
            <a:ext cx="2087309" cy="1253081"/>
            <a:chOff x="1441450" y="1398043"/>
            <a:chExt cx="2019300" cy="1211904"/>
          </a:xfrm>
        </p:grpSpPr>
        <p:sp>
          <p:nvSpPr>
            <p:cNvPr id="53"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1800" b="1" dirty="0">
                  <a:solidFill>
                    <a:srgbClr val="003FC3"/>
                  </a:solidFill>
                  <a:latin typeface="微软雅黑" pitchFamily="34" charset="-122"/>
                  <a:ea typeface="微软雅黑" pitchFamily="34" charset="-122"/>
                </a:rPr>
                <a:t>添加文字</a:t>
              </a:r>
              <a:endParaRPr lang="en-US" altLang="zh-CN" sz="1800" b="1" dirty="0">
                <a:solidFill>
                  <a:srgbClr val="003FC3"/>
                </a:solidFill>
                <a:latin typeface="微软雅黑" pitchFamily="34" charset="-122"/>
                <a:ea typeface="微软雅黑" pitchFamily="34" charset="-122"/>
              </a:endParaRPr>
            </a:p>
          </p:txBody>
        </p:sp>
        <p:sp>
          <p:nvSpPr>
            <p:cNvPr id="54"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00" dirty="0">
                  <a:solidFill>
                    <a:srgbClr val="003FC3"/>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00" dirty="0">
                <a:solidFill>
                  <a:srgbClr val="003FC3"/>
                </a:solidFill>
                <a:latin typeface="微软雅黑" pitchFamily="34" charset="-122"/>
                <a:ea typeface="微软雅黑" pitchFamily="34" charset="-122"/>
              </a:endParaRPr>
            </a:p>
          </p:txBody>
        </p:sp>
      </p:grpSp>
      <p:grpSp>
        <p:nvGrpSpPr>
          <p:cNvPr id="55" name="Group 43"/>
          <p:cNvGrpSpPr/>
          <p:nvPr/>
        </p:nvGrpSpPr>
        <p:grpSpPr>
          <a:xfrm>
            <a:off x="395536" y="2806943"/>
            <a:ext cx="2087310" cy="1329255"/>
            <a:chOff x="1441449" y="1375177"/>
            <a:chExt cx="2019301" cy="1285574"/>
          </a:xfrm>
        </p:grpSpPr>
        <p:sp>
          <p:nvSpPr>
            <p:cNvPr id="56"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57"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58" name="Group 46"/>
          <p:cNvGrpSpPr/>
          <p:nvPr/>
        </p:nvGrpSpPr>
        <p:grpSpPr>
          <a:xfrm>
            <a:off x="6562882" y="843559"/>
            <a:ext cx="2087309" cy="1316119"/>
            <a:chOff x="1342364" y="1398043"/>
            <a:chExt cx="2019300" cy="1272871"/>
          </a:xfrm>
        </p:grpSpPr>
        <p:sp>
          <p:nvSpPr>
            <p:cNvPr id="59"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60"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61" name="Group 49"/>
          <p:cNvGrpSpPr/>
          <p:nvPr/>
        </p:nvGrpSpPr>
        <p:grpSpPr>
          <a:xfrm>
            <a:off x="6665311" y="3059136"/>
            <a:ext cx="2087309" cy="1301486"/>
            <a:chOff x="1441450" y="1619081"/>
            <a:chExt cx="2019300" cy="1258716"/>
          </a:xfrm>
        </p:grpSpPr>
        <p:sp>
          <p:nvSpPr>
            <p:cNvPr id="62"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63"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spTree>
    <p:extLst>
      <p:ext uri="{BB962C8B-B14F-4D97-AF65-F5344CB8AC3E}">
        <p14:creationId xmlns:p14="http://schemas.microsoft.com/office/powerpoint/2010/main" val="16991492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90"/>
                                          </p:val>
                                        </p:tav>
                                        <p:tav tm="100000">
                                          <p:val>
                                            <p:fltVal val="0"/>
                                          </p:val>
                                        </p:tav>
                                      </p:tavLst>
                                    </p:anim>
                                    <p:animEffect transition="in" filter="fade">
                                      <p:cBhvr>
                                        <p:cTn id="10" dur="1000"/>
                                        <p:tgtEl>
                                          <p:spTgt spid="47"/>
                                        </p:tgtEl>
                                      </p:cBhvr>
                                    </p:animEffect>
                                  </p:childTnLst>
                                </p:cTn>
                              </p:par>
                              <p:par>
                                <p:cTn id="11" presetID="22" presetClass="entr" presetSubtype="2" fill="hold" grpId="0" nodeType="withEffect">
                                  <p:stCondLst>
                                    <p:cond delay="1100"/>
                                  </p:stCondLst>
                                  <p:childTnLst>
                                    <p:set>
                                      <p:cBhvr>
                                        <p:cTn id="12" dur="1" fill="hold">
                                          <p:stCondLst>
                                            <p:cond delay="0"/>
                                          </p:stCondLst>
                                        </p:cTn>
                                        <p:tgtEl>
                                          <p:spTgt spid="48"/>
                                        </p:tgtEl>
                                        <p:attrNameLst>
                                          <p:attrName>style.visibility</p:attrName>
                                        </p:attrNameLst>
                                      </p:cBhvr>
                                      <p:to>
                                        <p:strVal val="visible"/>
                                      </p:to>
                                    </p:set>
                                    <p:animEffect transition="in" filter="wipe(right)">
                                      <p:cBhvr>
                                        <p:cTn id="13" dur="1100"/>
                                        <p:tgtEl>
                                          <p:spTgt spid="48"/>
                                        </p:tgtEl>
                                      </p:cBhvr>
                                    </p:animEffect>
                                  </p:childTnLst>
                                </p:cTn>
                              </p:par>
                            </p:childTnLst>
                          </p:cTn>
                        </p:par>
                        <p:par>
                          <p:cTn id="14" fill="hold">
                            <p:stCondLst>
                              <p:cond delay="2200"/>
                            </p:stCondLst>
                            <p:childTnLst>
                              <p:par>
                                <p:cTn id="15" presetID="22" presetClass="entr" presetSubtype="4"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down)">
                                      <p:cBhvr>
                                        <p:cTn id="17" dur="500"/>
                                        <p:tgtEl>
                                          <p:spTgt spid="51"/>
                                        </p:tgtEl>
                                      </p:cBhvr>
                                    </p:animEffect>
                                  </p:childTnLst>
                                </p:cTn>
                              </p:par>
                            </p:childTnLst>
                          </p:cTn>
                        </p:par>
                        <p:par>
                          <p:cTn id="18" fill="hold">
                            <p:stCondLst>
                              <p:cond delay="2700"/>
                            </p:stCondLst>
                            <p:childTnLst>
                              <p:par>
                                <p:cTn id="19" presetID="2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childTnLst>
                          </p:cTn>
                        </p:par>
                        <p:par>
                          <p:cTn id="22" fill="hold">
                            <p:stCondLst>
                              <p:cond delay="3200"/>
                            </p:stCondLst>
                            <p:childTnLst>
                              <p:par>
                                <p:cTn id="23" presetID="2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childTnLst>
                          </p:cTn>
                        </p:par>
                        <p:par>
                          <p:cTn id="26" fill="hold">
                            <p:stCondLst>
                              <p:cond delay="3700"/>
                            </p:stCondLst>
                            <p:childTnLst>
                              <p:par>
                                <p:cTn id="27" presetID="22" presetClass="entr" presetSubtype="8"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wipe(left)">
                                      <p:cBhvr>
                                        <p:cTn id="29" dur="500"/>
                                        <p:tgtEl>
                                          <p:spTgt spid="55"/>
                                        </p:tgtEl>
                                      </p:cBhvr>
                                    </p:animEffect>
                                  </p:childTnLst>
                                </p:cTn>
                              </p:par>
                            </p:childTnLst>
                          </p:cTn>
                        </p:par>
                        <p:par>
                          <p:cTn id="30" fill="hold">
                            <p:stCondLst>
                              <p:cond delay="4200"/>
                            </p:stCondLst>
                            <p:childTnLst>
                              <p:par>
                                <p:cTn id="31" presetID="22" presetClass="entr" presetSubtype="8"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73080" y="247749"/>
            <a:ext cx="1274708"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亮点与不足</a:t>
            </a:r>
          </a:p>
        </p:txBody>
      </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56" y="147262"/>
            <a:ext cx="495336" cy="50875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731465"/>
            <a:ext cx="4032448" cy="3670158"/>
          </a:xfrm>
          <a:prstGeom prst="rect">
            <a:avLst/>
          </a:prstGeom>
        </p:spPr>
      </p:pic>
      <p:grpSp>
        <p:nvGrpSpPr>
          <p:cNvPr id="39" name="组合 38"/>
          <p:cNvGrpSpPr/>
          <p:nvPr/>
        </p:nvGrpSpPr>
        <p:grpSpPr>
          <a:xfrm>
            <a:off x="6275948" y="632023"/>
            <a:ext cx="1896452" cy="1003623"/>
            <a:chOff x="1544112" y="1489425"/>
            <a:chExt cx="2528603" cy="1338163"/>
          </a:xfrm>
        </p:grpSpPr>
        <p:sp>
          <p:nvSpPr>
            <p:cNvPr id="40"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1" name="矩形 40"/>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2" name="组合 41"/>
          <p:cNvGrpSpPr/>
          <p:nvPr/>
        </p:nvGrpSpPr>
        <p:grpSpPr>
          <a:xfrm>
            <a:off x="598908" y="1435154"/>
            <a:ext cx="1884860" cy="992580"/>
            <a:chOff x="8063056" y="1489425"/>
            <a:chExt cx="2513147" cy="1323439"/>
          </a:xfrm>
        </p:grpSpPr>
        <p:sp>
          <p:nvSpPr>
            <p:cNvPr id="43"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44" name="矩形 43"/>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5" name="组合 44"/>
          <p:cNvGrpSpPr/>
          <p:nvPr/>
        </p:nvGrpSpPr>
        <p:grpSpPr>
          <a:xfrm>
            <a:off x="6791596" y="2934933"/>
            <a:ext cx="1884860" cy="1004969"/>
            <a:chOff x="1559568" y="4959231"/>
            <a:chExt cx="2513147" cy="1339957"/>
          </a:xfrm>
        </p:grpSpPr>
        <p:sp>
          <p:nvSpPr>
            <p:cNvPr id="46"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7" name="矩形 46"/>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8" name="组合 47"/>
          <p:cNvGrpSpPr/>
          <p:nvPr/>
        </p:nvGrpSpPr>
        <p:grpSpPr>
          <a:xfrm>
            <a:off x="1102964" y="3429888"/>
            <a:ext cx="1884860" cy="1014070"/>
            <a:chOff x="8063056" y="4959231"/>
            <a:chExt cx="2513147" cy="1352092"/>
          </a:xfrm>
        </p:grpSpPr>
        <p:sp>
          <p:nvSpPr>
            <p:cNvPr id="49"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50" name="矩形 49"/>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Tree>
    <p:extLst>
      <p:ext uri="{BB962C8B-B14F-4D97-AF65-F5344CB8AC3E}">
        <p14:creationId xmlns:p14="http://schemas.microsoft.com/office/powerpoint/2010/main" val="3035949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style.rotation</p:attrName>
                                        </p:attrNameLst>
                                      </p:cBhvr>
                                      <p:tavLst>
                                        <p:tav tm="0">
                                          <p:val>
                                            <p:fltVal val="90"/>
                                          </p:val>
                                        </p:tav>
                                        <p:tav tm="100000">
                                          <p:val>
                                            <p:fltVal val="0"/>
                                          </p:val>
                                        </p:tav>
                                      </p:tavLst>
                                    </p:anim>
                                    <p:animEffect transition="in" filter="fade">
                                      <p:cBhvr>
                                        <p:cTn id="10" dur="1000"/>
                                        <p:tgtEl>
                                          <p:spTgt spid="36"/>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1100"/>
                                        <p:tgtEl>
                                          <p:spTgt spid="33"/>
                                        </p:tgtEl>
                                      </p:cBhvr>
                                    </p:animEffect>
                                  </p:childTnLst>
                                </p:cTn>
                              </p:par>
                            </p:childTnLst>
                          </p:cTn>
                        </p:par>
                        <p:par>
                          <p:cTn id="14" fill="hold">
                            <p:stCondLst>
                              <p:cond delay="2100"/>
                            </p:stCondLst>
                            <p:childTnLst>
                              <p:par>
                                <p:cTn id="15" presetID="10" presetClass="entr" presetSubtype="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par>
                          <p:cTn id="18" fill="hold">
                            <p:stCondLst>
                              <p:cond delay="2600"/>
                            </p:stCondLst>
                            <p:childTnLst>
                              <p:par>
                                <p:cTn id="19" presetID="10" presetClass="entr" presetSubtype="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par>
                          <p:cTn id="26" fill="hold">
                            <p:stCondLst>
                              <p:cond delay="3600"/>
                            </p:stCondLst>
                            <p:childTnLst>
                              <p:par>
                                <p:cTn id="27" presetID="10" presetClass="entr" presetSubtype="0"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836051" y="2573491"/>
            <a:ext cx="3168352" cy="646331"/>
          </a:xfrm>
          <a:prstGeom prst="rect">
            <a:avLst/>
          </a:prstGeom>
          <a:noFill/>
        </p:spPr>
        <p:txBody>
          <a:bodyPr wrap="square" rtlCol="0">
            <a:spAutoFit/>
          </a:bodyPr>
          <a:lstStyle/>
          <a:p>
            <a:r>
              <a:rPr lang="zh-CN" altLang="en-US" sz="1200" b="1" spc="600" dirty="0" smtClean="0">
                <a:solidFill>
                  <a:srgbClr val="003FC3"/>
                </a:solidFill>
                <a:latin typeface="方正大黑简体" panose="02010601030101010101" pitchFamily="2" charset="-122"/>
                <a:ea typeface="方正大黑简体" panose="02010601030101010101" pitchFamily="2" charset="-122"/>
              </a:rPr>
              <a:t>大学即将结束，在此感谢所有老师和同学，谢谢你们陪我度过这美好的四年时光。。。。</a:t>
            </a:r>
            <a:endParaRPr lang="zh-CN" altLang="en-US" sz="1200" b="1" spc="600" dirty="0">
              <a:solidFill>
                <a:srgbClr val="003FC3"/>
              </a:solidFill>
              <a:latin typeface="方正大黑简体" panose="02010601030101010101" pitchFamily="2" charset="-122"/>
              <a:ea typeface="方正大黑简体" panose="02010601030101010101" pitchFamily="2" charset="-122"/>
            </a:endParaRPr>
          </a:p>
        </p:txBody>
      </p:sp>
      <p:sp>
        <p:nvSpPr>
          <p:cNvPr id="25" name="文本框 8"/>
          <p:cNvSpPr txBox="1"/>
          <p:nvPr/>
        </p:nvSpPr>
        <p:spPr>
          <a:xfrm>
            <a:off x="1530085" y="4863267"/>
            <a:ext cx="1261884" cy="276999"/>
          </a:xfrm>
          <a:prstGeom prst="rect">
            <a:avLst/>
          </a:prstGeom>
          <a:noFill/>
        </p:spPr>
        <p:txBody>
          <a:bodyPr wrap="none" rtlCol="0">
            <a:spAutoFit/>
          </a:bodyPr>
          <a:lstStyle/>
          <a:p>
            <a:r>
              <a:rPr lang="zh-CN" altLang="en-US" sz="1200" b="1" dirty="0">
                <a:solidFill>
                  <a:srgbClr val="003FC3"/>
                </a:solidFill>
                <a:latin typeface="方正韵动中黑简体" panose="02000000000000000000" pitchFamily="2" charset="-122"/>
                <a:ea typeface="方正韵动中黑简体" panose="02000000000000000000" pitchFamily="2" charset="-122"/>
              </a:rPr>
              <a:t>答辩</a:t>
            </a:r>
            <a:r>
              <a:rPr lang="zh-CN" altLang="en-US" sz="1200" b="1" dirty="0" smtClean="0">
                <a:solidFill>
                  <a:srgbClr val="003FC3"/>
                </a:solidFill>
                <a:latin typeface="方正韵动中黑简体" panose="02000000000000000000" pitchFamily="2" charset="-122"/>
                <a:ea typeface="方正韵动中黑简体" panose="02000000000000000000" pitchFamily="2" charset="-122"/>
              </a:rPr>
              <a:t>人：代用名</a:t>
            </a:r>
            <a:endParaRPr lang="zh-CN" altLang="en-US" sz="1200" b="1" dirty="0">
              <a:solidFill>
                <a:srgbClr val="003FC3"/>
              </a:solidFill>
              <a:latin typeface="方正韵动中黑简体" panose="02000000000000000000" pitchFamily="2" charset="-122"/>
              <a:ea typeface="方正韵动中黑简体" panose="02000000000000000000" pitchFamily="2" charset="-122"/>
            </a:endParaRPr>
          </a:p>
        </p:txBody>
      </p:sp>
      <p:sp>
        <p:nvSpPr>
          <p:cNvPr id="26" name="文本框 9"/>
          <p:cNvSpPr txBox="1"/>
          <p:nvPr/>
        </p:nvSpPr>
        <p:spPr>
          <a:xfrm>
            <a:off x="1628" y="4865795"/>
            <a:ext cx="1415772" cy="276999"/>
          </a:xfrm>
          <a:prstGeom prst="rect">
            <a:avLst/>
          </a:prstGeom>
          <a:noFill/>
        </p:spPr>
        <p:txBody>
          <a:bodyPr wrap="none" rtlCol="0">
            <a:spAutoFit/>
          </a:bodyPr>
          <a:lstStyle/>
          <a:p>
            <a:r>
              <a:rPr lang="zh-CN" altLang="en-US" sz="1200" b="1" dirty="0">
                <a:solidFill>
                  <a:srgbClr val="003FC3"/>
                </a:solidFill>
                <a:latin typeface="方正韵动中黑简体" panose="02000000000000000000" pitchFamily="2" charset="-122"/>
                <a:ea typeface="方正韵动中黑简体" panose="02000000000000000000" pitchFamily="2" charset="-122"/>
              </a:rPr>
              <a:t>指导教师</a:t>
            </a:r>
            <a:r>
              <a:rPr lang="zh-CN" altLang="en-US" sz="1200" b="1" dirty="0" smtClean="0">
                <a:solidFill>
                  <a:srgbClr val="003FC3"/>
                </a:solidFill>
                <a:latin typeface="方正韵动中黑简体" panose="02000000000000000000" pitchFamily="2" charset="-122"/>
                <a:ea typeface="方正韵动中黑简体" panose="02000000000000000000" pitchFamily="2" charset="-122"/>
              </a:rPr>
              <a:t>：代用名</a:t>
            </a:r>
            <a:endParaRPr lang="zh-CN" altLang="en-US" sz="1200" b="1" dirty="0">
              <a:solidFill>
                <a:srgbClr val="003FC3"/>
              </a:solidFill>
              <a:latin typeface="方正韵动中黑简体" panose="02000000000000000000" pitchFamily="2" charset="-122"/>
              <a:ea typeface="方正韵动中黑简体" panose="02000000000000000000"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027" y="0"/>
            <a:ext cx="3640015" cy="5143500"/>
          </a:xfrm>
          <a:prstGeom prst="rect">
            <a:avLst/>
          </a:prstGeom>
        </p:spPr>
      </p:pic>
      <p:sp>
        <p:nvSpPr>
          <p:cNvPr id="8" name="文本框 2"/>
          <p:cNvSpPr txBox="1"/>
          <p:nvPr/>
        </p:nvSpPr>
        <p:spPr>
          <a:xfrm>
            <a:off x="1213522" y="1981621"/>
            <a:ext cx="2062334" cy="590129"/>
          </a:xfrm>
          <a:prstGeom prst="rect">
            <a:avLst/>
          </a:prstGeom>
          <a:noFill/>
        </p:spPr>
        <p:txBody>
          <a:bodyPr wrap="square" lIns="96741" tIns="48371" rIns="96741" bIns="48371" rtlCol="0">
            <a:spAutoFit/>
          </a:bodyPr>
          <a:lstStyle/>
          <a:p>
            <a:pPr fontAlgn="auto">
              <a:spcBef>
                <a:spcPts val="0"/>
              </a:spcBef>
              <a:spcAft>
                <a:spcPts val="0"/>
              </a:spcAft>
              <a:defRPr/>
            </a:pPr>
            <a:r>
              <a:rPr lang="en-US" altLang="zh-CN" sz="3200" b="1" kern="0" dirty="0" smtClean="0">
                <a:solidFill>
                  <a:srgbClr val="003FC3"/>
                </a:solidFill>
                <a:effectLst/>
                <a:latin typeface="新宋体" panose="02010609030101010101" pitchFamily="49" charset="-122"/>
                <a:ea typeface="新宋体" panose="02010609030101010101" pitchFamily="49" charset="-122"/>
              </a:rPr>
              <a:t>THANK YOU</a:t>
            </a:r>
            <a:endParaRPr lang="zh-CN" altLang="en-US" sz="3200" b="1" kern="0" dirty="0">
              <a:solidFill>
                <a:srgbClr val="003FC3"/>
              </a:solidFill>
              <a:effectLst/>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95567960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9" fill="hold" grpId="0" nodeType="afterEffect" p14:presetBounceEnd="40000">
                                      <p:stCondLst>
                                        <p:cond delay="0"/>
                                      </p:stCondLst>
                                      <p:iterate type="lt">
                                        <p:tmPct val="35000"/>
                                      </p:iterate>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3950"/>
                                </p:stCondLst>
                                <p:childTnLst>
                                  <p:par>
                                    <p:cTn id="14" presetID="47" presetClass="entr" presetSubtype="0" fill="hold" grpId="0" nodeType="afterEffect">
                                      <p:stCondLst>
                                        <p:cond delay="0"/>
                                      </p:stCondLst>
                                      <p:iterate type="lt">
                                        <p:tmPct val="20000"/>
                                      </p:iterate>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2550"/>
                                </p:stCondLst>
                                <p:childTnLst>
                                  <p:par>
                                    <p:cTn id="20" presetID="42"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3550"/>
                                </p:stCondLst>
                                <p:childTnLst>
                                  <p:par>
                                    <p:cTn id="26" presetID="42"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9" fill="hold" grpId="0" nodeType="afterEffect">
                                      <p:stCondLst>
                                        <p:cond delay="0"/>
                                      </p:stCondLst>
                                      <p:iterate type="lt">
                                        <p:tmPct val="35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3950"/>
                                </p:stCondLst>
                                <p:childTnLst>
                                  <p:par>
                                    <p:cTn id="14" presetID="47" presetClass="entr" presetSubtype="0" fill="hold" grpId="0" nodeType="afterEffect">
                                      <p:stCondLst>
                                        <p:cond delay="0"/>
                                      </p:stCondLst>
                                      <p:iterate type="lt">
                                        <p:tmPct val="20000"/>
                                      </p:iterate>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2550"/>
                                </p:stCondLst>
                                <p:childTnLst>
                                  <p:par>
                                    <p:cTn id="20" presetID="42"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3550"/>
                                </p:stCondLst>
                                <p:childTnLst>
                                  <p:par>
                                    <p:cTn id="26" presetID="42"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青花瓷毕业答辩PPT模板"/>
  <p:tag name="ISPRING_RESOURCE_PATHS_HASH_PRESENTER" val="923ce427813fe85d7538df48cba11a94aff6d"/>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924</TotalTime>
  <Words>2387</Words>
  <Application>Microsoft Office PowerPoint</Application>
  <PresentationFormat>全屏显示(16:9)</PresentationFormat>
  <Paragraphs>254</Paragraphs>
  <Slides>28</Slides>
  <Notes>28</Notes>
  <HiddenSlides>0</HiddenSlides>
  <MMClips>1</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中国风青花瓷毕业答辩PPT模板</dc:title>
  <dc:creator>User</dc:creator>
  <cp:lastModifiedBy>拉普耶鲁</cp:lastModifiedBy>
  <cp:revision>93</cp:revision>
  <dcterms:created xsi:type="dcterms:W3CDTF">2015-11-30T02:44:14Z</dcterms:created>
  <dcterms:modified xsi:type="dcterms:W3CDTF">2018-01-17T01:09:04Z</dcterms:modified>
</cp:coreProperties>
</file>